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00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2983A-BC13-4617-9C1B-0CB81AA8E8E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C52D0-135F-48ED-86E1-D2602BFC51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262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C52D0-135F-48ED-86E1-D2602BFC519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654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C52D0-135F-48ED-86E1-D2602BFC519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369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C52D0-135F-48ED-86E1-D2602BFC519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405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C52D0-135F-48ED-86E1-D2602BFC51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865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C52D0-135F-48ED-86E1-D2602BFC519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138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C52D0-135F-48ED-86E1-D2602BFC519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8930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C52D0-135F-48ED-86E1-D2602BFC519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9331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C52D0-135F-48ED-86E1-D2602BFC519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7293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0128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BDE4-DAD3-49B4-9355-80479E199E9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AD2E-8187-4E68-AFFF-53616298E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477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BDE4-DAD3-49B4-9355-80479E199E9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AD2E-8187-4E68-AFFF-53616298E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684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BDE4-DAD3-49B4-9355-80479E199E9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AD2E-8187-4E68-AFFF-53616298E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710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6212" y="-14591"/>
            <a:ext cx="12224425" cy="6887183"/>
            <a:chOff x="-19455" y="-14591"/>
            <a:chExt cx="12224425" cy="6887183"/>
          </a:xfrm>
        </p:grpSpPr>
        <p:sp>
          <p:nvSpPr>
            <p:cNvPr id="8" name="矩形 7"/>
            <p:cNvSpPr/>
            <p:nvPr/>
          </p:nvSpPr>
          <p:spPr>
            <a:xfrm>
              <a:off x="-19455" y="0"/>
              <a:ext cx="12211455" cy="6858000"/>
            </a:xfrm>
            <a:prstGeom prst="rect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/>
            <a:srcRect l="15839" t="13672" r="14357" b="23672"/>
            <a:stretch/>
          </p:blipFill>
          <p:spPr>
            <a:xfrm>
              <a:off x="-12970" y="-14591"/>
              <a:ext cx="12217940" cy="68871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39913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2494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352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1078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0564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524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4485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3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BDE4-DAD3-49B4-9355-80479E199E9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AD2E-8187-4E68-AFFF-53616298E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9635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6081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5087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0822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21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BDE4-DAD3-49B4-9355-80479E199E9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AD2E-8187-4E68-AFFF-53616298E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816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BDE4-DAD3-49B4-9355-80479E199E9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AD2E-8187-4E68-AFFF-53616298E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118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BDE4-DAD3-49B4-9355-80479E199E9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AD2E-8187-4E68-AFFF-53616298E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553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BDE4-DAD3-49B4-9355-80479E199E9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AD2E-8187-4E68-AFFF-53616298E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578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BDE4-DAD3-49B4-9355-80479E199E9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AD2E-8187-4E68-AFFF-53616298E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8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BDE4-DAD3-49B4-9355-80479E199E9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AD2E-8187-4E68-AFFF-53616298E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841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5BDE4-DAD3-49B4-9355-80479E199E9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AD2E-8187-4E68-AFFF-53616298E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610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95BDE4-DAD3-49B4-9355-80479E199E9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CAD2E-8187-4E68-AFFF-53616298E4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99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365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任意多边形 125"/>
          <p:cNvSpPr/>
          <p:nvPr/>
        </p:nvSpPr>
        <p:spPr>
          <a:xfrm>
            <a:off x="8562405" y="2025803"/>
            <a:ext cx="1227938" cy="524451"/>
          </a:xfrm>
          <a:custGeom>
            <a:avLst/>
            <a:gdLst/>
            <a:ahLst/>
            <a:cxnLst/>
            <a:rect l="l" t="t" r="r" b="b"/>
            <a:pathLst>
              <a:path w="1227938" h="524451">
                <a:moveTo>
                  <a:pt x="780440" y="177636"/>
                </a:moveTo>
                <a:cubicBezTo>
                  <a:pt x="763276" y="177965"/>
                  <a:pt x="749616" y="185892"/>
                  <a:pt x="739461" y="201415"/>
                </a:cubicBezTo>
                <a:cubicBezTo>
                  <a:pt x="729306" y="216939"/>
                  <a:pt x="724107" y="238082"/>
                  <a:pt x="723865" y="264846"/>
                </a:cubicBezTo>
                <a:cubicBezTo>
                  <a:pt x="723991" y="289755"/>
                  <a:pt x="728916" y="309636"/>
                  <a:pt x="738640" y="324488"/>
                </a:cubicBezTo>
                <a:cubicBezTo>
                  <a:pt x="748364" y="339340"/>
                  <a:pt x="762129" y="346951"/>
                  <a:pt x="779935" y="347320"/>
                </a:cubicBezTo>
                <a:cubicBezTo>
                  <a:pt x="785928" y="347476"/>
                  <a:pt x="792576" y="345927"/>
                  <a:pt x="799878" y="342673"/>
                </a:cubicBezTo>
                <a:cubicBezTo>
                  <a:pt x="807181" y="339418"/>
                  <a:pt x="813529" y="333521"/>
                  <a:pt x="818924" y="324982"/>
                </a:cubicBezTo>
                <a:cubicBezTo>
                  <a:pt x="824318" y="316443"/>
                  <a:pt x="827149" y="304325"/>
                  <a:pt x="827417" y="288627"/>
                </a:cubicBezTo>
                <a:lnTo>
                  <a:pt x="827417" y="234198"/>
                </a:lnTo>
                <a:cubicBezTo>
                  <a:pt x="827038" y="216154"/>
                  <a:pt x="822366" y="202245"/>
                  <a:pt x="813400" y="192471"/>
                </a:cubicBezTo>
                <a:cubicBezTo>
                  <a:pt x="804434" y="182697"/>
                  <a:pt x="793447" y="177751"/>
                  <a:pt x="780440" y="177636"/>
                </a:cubicBezTo>
                <a:close/>
                <a:moveTo>
                  <a:pt x="131728" y="173597"/>
                </a:moveTo>
                <a:cubicBezTo>
                  <a:pt x="117997" y="173931"/>
                  <a:pt x="107015" y="178650"/>
                  <a:pt x="98784" y="187756"/>
                </a:cubicBezTo>
                <a:cubicBezTo>
                  <a:pt x="90552" y="196861"/>
                  <a:pt x="84622" y="208351"/>
                  <a:pt x="80992" y="222226"/>
                </a:cubicBezTo>
                <a:cubicBezTo>
                  <a:pt x="77363" y="236101"/>
                  <a:pt x="75586" y="250360"/>
                  <a:pt x="75660" y="265001"/>
                </a:cubicBezTo>
                <a:cubicBezTo>
                  <a:pt x="75702" y="290683"/>
                  <a:pt x="80417" y="312167"/>
                  <a:pt x="89804" y="329452"/>
                </a:cubicBezTo>
                <a:cubicBezTo>
                  <a:pt x="99190" y="346738"/>
                  <a:pt x="112997" y="355723"/>
                  <a:pt x="131223" y="356407"/>
                </a:cubicBezTo>
                <a:cubicBezTo>
                  <a:pt x="148966" y="355702"/>
                  <a:pt x="162477" y="346633"/>
                  <a:pt x="171759" y="329200"/>
                </a:cubicBezTo>
                <a:cubicBezTo>
                  <a:pt x="181040" y="311767"/>
                  <a:pt x="185712" y="290199"/>
                  <a:pt x="185775" y="264496"/>
                </a:cubicBezTo>
                <a:cubicBezTo>
                  <a:pt x="185819" y="249543"/>
                  <a:pt x="183992" y="235178"/>
                  <a:pt x="180294" y="221403"/>
                </a:cubicBezTo>
                <a:cubicBezTo>
                  <a:pt x="176596" y="207628"/>
                  <a:pt x="170766" y="196294"/>
                  <a:pt x="162802" y="187400"/>
                </a:cubicBezTo>
                <a:cubicBezTo>
                  <a:pt x="154839" y="178507"/>
                  <a:pt x="144481" y="173906"/>
                  <a:pt x="131728" y="173597"/>
                </a:cubicBezTo>
                <a:close/>
                <a:moveTo>
                  <a:pt x="329469" y="124692"/>
                </a:moveTo>
                <a:lnTo>
                  <a:pt x="404120" y="124692"/>
                </a:lnTo>
                <a:lnTo>
                  <a:pt x="404120" y="281188"/>
                </a:lnTo>
                <a:cubicBezTo>
                  <a:pt x="403984" y="302622"/>
                  <a:pt x="407288" y="319450"/>
                  <a:pt x="414035" y="331671"/>
                </a:cubicBezTo>
                <a:cubicBezTo>
                  <a:pt x="420781" y="343891"/>
                  <a:pt x="431790" y="350118"/>
                  <a:pt x="447061" y="350349"/>
                </a:cubicBezTo>
                <a:cubicBezTo>
                  <a:pt x="459586" y="350150"/>
                  <a:pt x="470279" y="345374"/>
                  <a:pt x="479140" y="336020"/>
                </a:cubicBezTo>
                <a:cubicBezTo>
                  <a:pt x="488002" y="326666"/>
                  <a:pt x="492633" y="313929"/>
                  <a:pt x="493033" y="297809"/>
                </a:cubicBezTo>
                <a:lnTo>
                  <a:pt x="493033" y="124692"/>
                </a:lnTo>
                <a:lnTo>
                  <a:pt x="567684" y="124692"/>
                </a:lnTo>
                <a:lnTo>
                  <a:pt x="567684" y="320016"/>
                </a:lnTo>
                <a:cubicBezTo>
                  <a:pt x="567726" y="336682"/>
                  <a:pt x="568020" y="352181"/>
                  <a:pt x="568567" y="366512"/>
                </a:cubicBezTo>
                <a:cubicBezTo>
                  <a:pt x="569114" y="380844"/>
                  <a:pt x="569661" y="393946"/>
                  <a:pt x="570208" y="405817"/>
                </a:cubicBezTo>
                <a:lnTo>
                  <a:pt x="505138" y="405817"/>
                </a:lnTo>
                <a:lnTo>
                  <a:pt x="501607" y="368504"/>
                </a:lnTo>
                <a:lnTo>
                  <a:pt x="500094" y="368504"/>
                </a:lnTo>
                <a:cubicBezTo>
                  <a:pt x="494364" y="378233"/>
                  <a:pt x="484874" y="387647"/>
                  <a:pt x="471625" y="396745"/>
                </a:cubicBezTo>
                <a:cubicBezTo>
                  <a:pt x="458375" y="405843"/>
                  <a:pt x="440926" y="410718"/>
                  <a:pt x="419276" y="411370"/>
                </a:cubicBezTo>
                <a:cubicBezTo>
                  <a:pt x="392132" y="411676"/>
                  <a:pt x="370478" y="402365"/>
                  <a:pt x="354314" y="383437"/>
                </a:cubicBezTo>
                <a:cubicBezTo>
                  <a:pt x="338150" y="364508"/>
                  <a:pt x="329868" y="334128"/>
                  <a:pt x="329469" y="292294"/>
                </a:cubicBezTo>
                <a:close/>
                <a:moveTo>
                  <a:pt x="764781" y="119139"/>
                </a:moveTo>
                <a:cubicBezTo>
                  <a:pt x="782408" y="119391"/>
                  <a:pt x="797035" y="123173"/>
                  <a:pt x="808663" y="130486"/>
                </a:cubicBezTo>
                <a:cubicBezTo>
                  <a:pt x="820290" y="137798"/>
                  <a:pt x="829232" y="147127"/>
                  <a:pt x="835488" y="158473"/>
                </a:cubicBezTo>
                <a:lnTo>
                  <a:pt x="836497" y="158473"/>
                </a:lnTo>
                <a:lnTo>
                  <a:pt x="839523" y="124692"/>
                </a:lnTo>
                <a:lnTo>
                  <a:pt x="904592" y="124692"/>
                </a:lnTo>
                <a:cubicBezTo>
                  <a:pt x="903825" y="134606"/>
                  <a:pt x="903215" y="146275"/>
                  <a:pt x="902762" y="159700"/>
                </a:cubicBezTo>
                <a:cubicBezTo>
                  <a:pt x="902310" y="173126"/>
                  <a:pt x="902079" y="189541"/>
                  <a:pt x="902068" y="208947"/>
                </a:cubicBezTo>
                <a:lnTo>
                  <a:pt x="902068" y="367490"/>
                </a:lnTo>
                <a:cubicBezTo>
                  <a:pt x="902398" y="381629"/>
                  <a:pt x="901423" y="397539"/>
                  <a:pt x="899143" y="415220"/>
                </a:cubicBezTo>
                <a:cubicBezTo>
                  <a:pt x="896863" y="432902"/>
                  <a:pt x="891298" y="450027"/>
                  <a:pt x="882448" y="466597"/>
                </a:cubicBezTo>
                <a:cubicBezTo>
                  <a:pt x="873598" y="483167"/>
                  <a:pt x="859483" y="496855"/>
                  <a:pt x="840104" y="507660"/>
                </a:cubicBezTo>
                <a:cubicBezTo>
                  <a:pt x="820725" y="518466"/>
                  <a:pt x="794102" y="524063"/>
                  <a:pt x="760235" y="524451"/>
                </a:cubicBezTo>
                <a:cubicBezTo>
                  <a:pt x="743556" y="524440"/>
                  <a:pt x="727421" y="522822"/>
                  <a:pt x="711831" y="519597"/>
                </a:cubicBezTo>
                <a:cubicBezTo>
                  <a:pt x="696241" y="516372"/>
                  <a:pt x="682766" y="511602"/>
                  <a:pt x="671407" y="505288"/>
                </a:cubicBezTo>
                <a:lnTo>
                  <a:pt x="686035" y="448267"/>
                </a:lnTo>
                <a:cubicBezTo>
                  <a:pt x="694483" y="453004"/>
                  <a:pt x="704952" y="457173"/>
                  <a:pt x="717443" y="460774"/>
                </a:cubicBezTo>
                <a:cubicBezTo>
                  <a:pt x="729934" y="464374"/>
                  <a:pt x="743692" y="466269"/>
                  <a:pt x="758719" y="466459"/>
                </a:cubicBezTo>
                <a:cubicBezTo>
                  <a:pt x="779966" y="466595"/>
                  <a:pt x="796825" y="460385"/>
                  <a:pt x="809295" y="447829"/>
                </a:cubicBezTo>
                <a:cubicBezTo>
                  <a:pt x="821765" y="435272"/>
                  <a:pt x="828142" y="415553"/>
                  <a:pt x="828426" y="388670"/>
                </a:cubicBezTo>
                <a:lnTo>
                  <a:pt x="828426" y="367995"/>
                </a:lnTo>
                <a:lnTo>
                  <a:pt x="827417" y="367995"/>
                </a:lnTo>
                <a:cubicBezTo>
                  <a:pt x="820230" y="379194"/>
                  <a:pt x="810611" y="387934"/>
                  <a:pt x="798562" y="394216"/>
                </a:cubicBezTo>
                <a:cubicBezTo>
                  <a:pt x="786512" y="400499"/>
                  <a:pt x="772726" y="403692"/>
                  <a:pt x="757204" y="403797"/>
                </a:cubicBezTo>
                <a:cubicBezTo>
                  <a:pt x="734889" y="403530"/>
                  <a:pt x="715641" y="397396"/>
                  <a:pt x="699463" y="385396"/>
                </a:cubicBezTo>
                <a:cubicBezTo>
                  <a:pt x="683284" y="373395"/>
                  <a:pt x="670807" y="357129"/>
                  <a:pt x="662031" y="336600"/>
                </a:cubicBezTo>
                <a:cubicBezTo>
                  <a:pt x="653255" y="316070"/>
                  <a:pt x="648815" y="292878"/>
                  <a:pt x="648709" y="267023"/>
                </a:cubicBezTo>
                <a:cubicBezTo>
                  <a:pt x="648992" y="235946"/>
                  <a:pt x="654423" y="209400"/>
                  <a:pt x="665002" y="187386"/>
                </a:cubicBezTo>
                <a:cubicBezTo>
                  <a:pt x="675580" y="165372"/>
                  <a:pt x="689609" y="148521"/>
                  <a:pt x="707088" y="136831"/>
                </a:cubicBezTo>
                <a:cubicBezTo>
                  <a:pt x="724567" y="125141"/>
                  <a:pt x="743798" y="119244"/>
                  <a:pt x="764781" y="119139"/>
                </a:cubicBezTo>
                <a:close/>
                <a:moveTo>
                  <a:pt x="133244" y="118634"/>
                </a:moveTo>
                <a:cubicBezTo>
                  <a:pt x="173043" y="119315"/>
                  <a:pt x="204253" y="132704"/>
                  <a:pt x="226875" y="158803"/>
                </a:cubicBezTo>
                <a:cubicBezTo>
                  <a:pt x="249497" y="184902"/>
                  <a:pt x="261017" y="219628"/>
                  <a:pt x="261436" y="262981"/>
                </a:cubicBezTo>
                <a:cubicBezTo>
                  <a:pt x="260976" y="298511"/>
                  <a:pt x="254274" y="327193"/>
                  <a:pt x="241332" y="349026"/>
                </a:cubicBezTo>
                <a:cubicBezTo>
                  <a:pt x="228389" y="370859"/>
                  <a:pt x="211967" y="386746"/>
                  <a:pt x="192067" y="396685"/>
                </a:cubicBezTo>
                <a:cubicBezTo>
                  <a:pt x="172166" y="406625"/>
                  <a:pt x="151548" y="411520"/>
                  <a:pt x="130213" y="411370"/>
                </a:cubicBezTo>
                <a:cubicBezTo>
                  <a:pt x="91652" y="411047"/>
                  <a:pt x="60483" y="398330"/>
                  <a:pt x="36705" y="373219"/>
                </a:cubicBezTo>
                <a:cubicBezTo>
                  <a:pt x="12927" y="348108"/>
                  <a:pt x="692" y="312541"/>
                  <a:pt x="0" y="266516"/>
                </a:cubicBezTo>
                <a:cubicBezTo>
                  <a:pt x="786" y="219041"/>
                  <a:pt x="13463" y="182590"/>
                  <a:pt x="38029" y="157163"/>
                </a:cubicBezTo>
                <a:cubicBezTo>
                  <a:pt x="62596" y="131737"/>
                  <a:pt x="94334" y="118894"/>
                  <a:pt x="133244" y="118634"/>
                </a:cubicBezTo>
                <a:close/>
                <a:moveTo>
                  <a:pt x="987704" y="0"/>
                </a:moveTo>
                <a:lnTo>
                  <a:pt x="1062355" y="0"/>
                </a:lnTo>
                <a:lnTo>
                  <a:pt x="1062355" y="158475"/>
                </a:lnTo>
                <a:lnTo>
                  <a:pt x="1063365" y="158475"/>
                </a:lnTo>
                <a:cubicBezTo>
                  <a:pt x="1073827" y="144018"/>
                  <a:pt x="1085867" y="133721"/>
                  <a:pt x="1099486" y="127586"/>
                </a:cubicBezTo>
                <a:cubicBezTo>
                  <a:pt x="1113104" y="121450"/>
                  <a:pt x="1126155" y="118466"/>
                  <a:pt x="1138637" y="118634"/>
                </a:cubicBezTo>
                <a:cubicBezTo>
                  <a:pt x="1164214" y="118423"/>
                  <a:pt x="1185343" y="127923"/>
                  <a:pt x="1202021" y="147135"/>
                </a:cubicBezTo>
                <a:cubicBezTo>
                  <a:pt x="1218701" y="166347"/>
                  <a:pt x="1227339" y="196538"/>
                  <a:pt x="1227938" y="237710"/>
                </a:cubicBezTo>
                <a:lnTo>
                  <a:pt x="1227938" y="405817"/>
                </a:lnTo>
                <a:lnTo>
                  <a:pt x="1153287" y="405817"/>
                </a:lnTo>
                <a:lnTo>
                  <a:pt x="1153287" y="243768"/>
                </a:lnTo>
                <a:cubicBezTo>
                  <a:pt x="1153497" y="225436"/>
                  <a:pt x="1150298" y="210355"/>
                  <a:pt x="1143689" y="198523"/>
                </a:cubicBezTo>
                <a:cubicBezTo>
                  <a:pt x="1137079" y="186691"/>
                  <a:pt x="1125797" y="180570"/>
                  <a:pt x="1109842" y="180160"/>
                </a:cubicBezTo>
                <a:cubicBezTo>
                  <a:pt x="1099686" y="179834"/>
                  <a:pt x="1089435" y="183767"/>
                  <a:pt x="1079089" y="191960"/>
                </a:cubicBezTo>
                <a:cubicBezTo>
                  <a:pt x="1068743" y="200153"/>
                  <a:pt x="1063165" y="214562"/>
                  <a:pt x="1062355" y="235186"/>
                </a:cubicBezTo>
                <a:lnTo>
                  <a:pt x="1062355" y="405817"/>
                </a:lnTo>
                <a:lnTo>
                  <a:pt x="987704" y="405817"/>
                </a:lnTo>
                <a:close/>
              </a:path>
            </a:pathLst>
          </a:custGeom>
          <a:solidFill>
            <a:srgbClr val="F8F0E8"/>
          </a:solidFill>
          <a:ln w="28575">
            <a:solidFill>
              <a:srgbClr val="C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>
              <a:solidFill>
                <a:schemeClr val="tx1"/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pic>
        <p:nvPicPr>
          <p:cNvPr id="4" name="图片 3" hidden="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9"/>
          <a:stretch/>
        </p:blipFill>
        <p:spPr>
          <a:xfrm>
            <a:off x="0" y="-48848"/>
            <a:ext cx="12192000" cy="6955697"/>
          </a:xfrm>
          <a:prstGeom prst="rect">
            <a:avLst/>
          </a:prstGeom>
        </p:spPr>
      </p:pic>
      <p:sp>
        <p:nvSpPr>
          <p:cNvPr id="303" name="任意多边形 302"/>
          <p:cNvSpPr/>
          <p:nvPr/>
        </p:nvSpPr>
        <p:spPr>
          <a:xfrm>
            <a:off x="7400448" y="2648379"/>
            <a:ext cx="3730266" cy="771878"/>
          </a:xfrm>
          <a:custGeom>
            <a:avLst/>
            <a:gdLst/>
            <a:ahLst/>
            <a:cxnLst/>
            <a:rect l="l" t="t" r="r" b="b"/>
            <a:pathLst>
              <a:path w="3730266" h="771878">
                <a:moveTo>
                  <a:pt x="2188968" y="544725"/>
                </a:moveTo>
                <a:lnTo>
                  <a:pt x="2188968" y="606815"/>
                </a:lnTo>
                <a:cubicBezTo>
                  <a:pt x="2189266" y="618439"/>
                  <a:pt x="2193283" y="628124"/>
                  <a:pt x="2201021" y="635867"/>
                </a:cubicBezTo>
                <a:cubicBezTo>
                  <a:pt x="2208760" y="643611"/>
                  <a:pt x="2218437" y="647632"/>
                  <a:pt x="2230053" y="647929"/>
                </a:cubicBezTo>
                <a:lnTo>
                  <a:pt x="2488297" y="647929"/>
                </a:lnTo>
                <a:cubicBezTo>
                  <a:pt x="2499913" y="647632"/>
                  <a:pt x="2509591" y="643611"/>
                  <a:pt x="2517329" y="635867"/>
                </a:cubicBezTo>
                <a:cubicBezTo>
                  <a:pt x="2525068" y="628123"/>
                  <a:pt x="2529086" y="618439"/>
                  <a:pt x="2529382" y="606815"/>
                </a:cubicBezTo>
                <a:lnTo>
                  <a:pt x="2529382" y="544725"/>
                </a:lnTo>
                <a:close/>
                <a:moveTo>
                  <a:pt x="2230053" y="389658"/>
                </a:moveTo>
                <a:cubicBezTo>
                  <a:pt x="2218437" y="389955"/>
                  <a:pt x="2208760" y="393975"/>
                  <a:pt x="2201022" y="401718"/>
                </a:cubicBezTo>
                <a:cubicBezTo>
                  <a:pt x="2193283" y="409461"/>
                  <a:pt x="2189266" y="419144"/>
                  <a:pt x="2188968" y="430768"/>
                </a:cubicBezTo>
                <a:lnTo>
                  <a:pt x="2188968" y="502920"/>
                </a:lnTo>
                <a:lnTo>
                  <a:pt x="2529382" y="502920"/>
                </a:lnTo>
                <a:lnTo>
                  <a:pt x="2529382" y="430768"/>
                </a:lnTo>
                <a:cubicBezTo>
                  <a:pt x="2529086" y="419144"/>
                  <a:pt x="2525068" y="409461"/>
                  <a:pt x="2517329" y="401718"/>
                </a:cubicBezTo>
                <a:cubicBezTo>
                  <a:pt x="2509590" y="393975"/>
                  <a:pt x="2499913" y="389955"/>
                  <a:pt x="2488297" y="389658"/>
                </a:cubicBezTo>
                <a:close/>
                <a:moveTo>
                  <a:pt x="2230053" y="347853"/>
                </a:moveTo>
                <a:lnTo>
                  <a:pt x="2488297" y="347853"/>
                </a:lnTo>
                <a:cubicBezTo>
                  <a:pt x="2512321" y="348373"/>
                  <a:pt x="2532144" y="356322"/>
                  <a:pt x="2547763" y="371700"/>
                </a:cubicBezTo>
                <a:cubicBezTo>
                  <a:pt x="2563383" y="387078"/>
                  <a:pt x="2571471" y="406767"/>
                  <a:pt x="2572026" y="430768"/>
                </a:cubicBezTo>
                <a:lnTo>
                  <a:pt x="2572026" y="606815"/>
                </a:lnTo>
                <a:cubicBezTo>
                  <a:pt x="2571471" y="630818"/>
                  <a:pt x="2563383" y="650508"/>
                  <a:pt x="2547763" y="665887"/>
                </a:cubicBezTo>
                <a:cubicBezTo>
                  <a:pt x="2532144" y="681265"/>
                  <a:pt x="2512321" y="689214"/>
                  <a:pt x="2488297" y="689734"/>
                </a:cubicBezTo>
                <a:lnTo>
                  <a:pt x="2230053" y="689734"/>
                </a:lnTo>
                <a:cubicBezTo>
                  <a:pt x="2207162" y="689214"/>
                  <a:pt x="2187793" y="681265"/>
                  <a:pt x="2171947" y="665887"/>
                </a:cubicBezTo>
                <a:cubicBezTo>
                  <a:pt x="2156102" y="650508"/>
                  <a:pt x="2147840" y="630818"/>
                  <a:pt x="2147163" y="606815"/>
                </a:cubicBezTo>
                <a:lnTo>
                  <a:pt x="2147163" y="430768"/>
                </a:lnTo>
                <a:cubicBezTo>
                  <a:pt x="2147840" y="406767"/>
                  <a:pt x="2156102" y="387078"/>
                  <a:pt x="2171947" y="371700"/>
                </a:cubicBezTo>
                <a:cubicBezTo>
                  <a:pt x="2187793" y="356322"/>
                  <a:pt x="2207161" y="348373"/>
                  <a:pt x="2230053" y="347853"/>
                </a:cubicBezTo>
                <a:close/>
                <a:moveTo>
                  <a:pt x="2018080" y="340220"/>
                </a:moveTo>
                <a:lnTo>
                  <a:pt x="2060724" y="340220"/>
                </a:lnTo>
                <a:lnTo>
                  <a:pt x="2060724" y="771878"/>
                </a:lnTo>
                <a:lnTo>
                  <a:pt x="2018080" y="771878"/>
                </a:lnTo>
                <a:close/>
                <a:moveTo>
                  <a:pt x="3369002" y="325955"/>
                </a:moveTo>
                <a:lnTo>
                  <a:pt x="3369002" y="450114"/>
                </a:lnTo>
                <a:lnTo>
                  <a:pt x="3581150" y="450114"/>
                </a:lnTo>
                <a:cubicBezTo>
                  <a:pt x="3597100" y="449677"/>
                  <a:pt x="3610481" y="444049"/>
                  <a:pt x="3621294" y="433231"/>
                </a:cubicBezTo>
                <a:cubicBezTo>
                  <a:pt x="3632107" y="422412"/>
                  <a:pt x="3637732" y="409025"/>
                  <a:pt x="3638168" y="393068"/>
                </a:cubicBezTo>
                <a:lnTo>
                  <a:pt x="3638168" y="325955"/>
                </a:lnTo>
                <a:close/>
                <a:moveTo>
                  <a:pt x="3058030" y="325955"/>
                </a:moveTo>
                <a:lnTo>
                  <a:pt x="3058030" y="393068"/>
                </a:lnTo>
                <a:cubicBezTo>
                  <a:pt x="3058466" y="409025"/>
                  <a:pt x="3064092" y="422412"/>
                  <a:pt x="3074905" y="433231"/>
                </a:cubicBezTo>
                <a:cubicBezTo>
                  <a:pt x="3085718" y="444049"/>
                  <a:pt x="3099100" y="449677"/>
                  <a:pt x="3115050" y="450114"/>
                </a:cubicBezTo>
                <a:lnTo>
                  <a:pt x="3327196" y="450114"/>
                </a:lnTo>
                <a:lnTo>
                  <a:pt x="3327196" y="325955"/>
                </a:lnTo>
                <a:close/>
                <a:moveTo>
                  <a:pt x="2122834" y="240564"/>
                </a:moveTo>
                <a:lnTo>
                  <a:pt x="2603915" y="240564"/>
                </a:lnTo>
                <a:cubicBezTo>
                  <a:pt x="2631532" y="241326"/>
                  <a:pt x="2654724" y="251092"/>
                  <a:pt x="2673490" y="269862"/>
                </a:cubicBezTo>
                <a:cubicBezTo>
                  <a:pt x="2692258" y="288631"/>
                  <a:pt x="2702022" y="311830"/>
                  <a:pt x="2702785" y="339458"/>
                </a:cubicBezTo>
                <a:lnTo>
                  <a:pt x="2702785" y="673012"/>
                </a:lnTo>
                <a:cubicBezTo>
                  <a:pt x="2702022" y="700625"/>
                  <a:pt x="2692258" y="723815"/>
                  <a:pt x="2673490" y="742582"/>
                </a:cubicBezTo>
                <a:cubicBezTo>
                  <a:pt x="2654724" y="761349"/>
                  <a:pt x="2631532" y="771114"/>
                  <a:pt x="2603915" y="771878"/>
                </a:cubicBezTo>
                <a:lnTo>
                  <a:pt x="2545269" y="771878"/>
                </a:lnTo>
                <a:lnTo>
                  <a:pt x="2545269" y="730072"/>
                </a:lnTo>
                <a:lnTo>
                  <a:pt x="2603915" y="730072"/>
                </a:lnTo>
                <a:cubicBezTo>
                  <a:pt x="2619877" y="729636"/>
                  <a:pt x="2633269" y="724009"/>
                  <a:pt x="2644091" y="713194"/>
                </a:cubicBezTo>
                <a:cubicBezTo>
                  <a:pt x="2654913" y="702379"/>
                  <a:pt x="2660543" y="688995"/>
                  <a:pt x="2660980" y="673043"/>
                </a:cubicBezTo>
                <a:lnTo>
                  <a:pt x="2660980" y="339458"/>
                </a:lnTo>
                <a:cubicBezTo>
                  <a:pt x="2660543" y="323489"/>
                  <a:pt x="2654913" y="310091"/>
                  <a:pt x="2644091" y="299265"/>
                </a:cubicBezTo>
                <a:cubicBezTo>
                  <a:pt x="2633269" y="288438"/>
                  <a:pt x="2619877" y="282806"/>
                  <a:pt x="2603915" y="282369"/>
                </a:cubicBezTo>
                <a:lnTo>
                  <a:pt x="2122834" y="282369"/>
                </a:lnTo>
                <a:close/>
                <a:moveTo>
                  <a:pt x="2018080" y="234691"/>
                </a:moveTo>
                <a:lnTo>
                  <a:pt x="2060724" y="234691"/>
                </a:lnTo>
                <a:lnTo>
                  <a:pt x="2060724" y="317584"/>
                </a:lnTo>
                <a:lnTo>
                  <a:pt x="2018080" y="317584"/>
                </a:lnTo>
                <a:close/>
                <a:moveTo>
                  <a:pt x="1303982" y="225371"/>
                </a:moveTo>
                <a:lnTo>
                  <a:pt x="1303982" y="358750"/>
                </a:lnTo>
                <a:lnTo>
                  <a:pt x="1628454" y="358750"/>
                </a:lnTo>
                <a:cubicBezTo>
                  <a:pt x="1644367" y="358348"/>
                  <a:pt x="1657607" y="352860"/>
                  <a:pt x="1668175" y="342287"/>
                </a:cubicBezTo>
                <a:cubicBezTo>
                  <a:pt x="1678743" y="331714"/>
                  <a:pt x="1684228" y="318467"/>
                  <a:pt x="1684629" y="302546"/>
                </a:cubicBezTo>
                <a:lnTo>
                  <a:pt x="1684629" y="225371"/>
                </a:lnTo>
                <a:close/>
                <a:moveTo>
                  <a:pt x="1154782" y="207812"/>
                </a:moveTo>
                <a:lnTo>
                  <a:pt x="1154782" y="771878"/>
                </a:lnTo>
                <a:lnTo>
                  <a:pt x="1112977" y="771878"/>
                </a:lnTo>
                <a:lnTo>
                  <a:pt x="1112977" y="316806"/>
                </a:lnTo>
                <a:lnTo>
                  <a:pt x="1015746" y="424031"/>
                </a:lnTo>
                <a:lnTo>
                  <a:pt x="984732" y="395538"/>
                </a:lnTo>
                <a:close/>
                <a:moveTo>
                  <a:pt x="3369002" y="154124"/>
                </a:moveTo>
                <a:lnTo>
                  <a:pt x="3369002" y="284150"/>
                </a:lnTo>
                <a:lnTo>
                  <a:pt x="3638168" y="284150"/>
                </a:lnTo>
                <a:lnTo>
                  <a:pt x="3638168" y="211168"/>
                </a:lnTo>
                <a:cubicBezTo>
                  <a:pt x="3637732" y="194477"/>
                  <a:pt x="3632107" y="180881"/>
                  <a:pt x="3621294" y="170377"/>
                </a:cubicBezTo>
                <a:cubicBezTo>
                  <a:pt x="3610481" y="159874"/>
                  <a:pt x="3597100" y="154456"/>
                  <a:pt x="3581150" y="154124"/>
                </a:cubicBezTo>
                <a:close/>
                <a:moveTo>
                  <a:pt x="3115050" y="154124"/>
                </a:moveTo>
                <a:cubicBezTo>
                  <a:pt x="3099100" y="154456"/>
                  <a:pt x="3085718" y="159874"/>
                  <a:pt x="3074905" y="170377"/>
                </a:cubicBezTo>
                <a:cubicBezTo>
                  <a:pt x="3064092" y="180881"/>
                  <a:pt x="3058466" y="194477"/>
                  <a:pt x="3058030" y="211168"/>
                </a:cubicBezTo>
                <a:lnTo>
                  <a:pt x="3058030" y="284150"/>
                </a:lnTo>
                <a:lnTo>
                  <a:pt x="3327196" y="284150"/>
                </a:lnTo>
                <a:lnTo>
                  <a:pt x="3327196" y="154124"/>
                </a:lnTo>
                <a:close/>
                <a:moveTo>
                  <a:pt x="1360995" y="51026"/>
                </a:moveTo>
                <a:cubicBezTo>
                  <a:pt x="1344314" y="51428"/>
                  <a:pt x="1330724" y="56915"/>
                  <a:pt x="1320226" y="67488"/>
                </a:cubicBezTo>
                <a:cubicBezTo>
                  <a:pt x="1309728" y="78062"/>
                  <a:pt x="1304314" y="91309"/>
                  <a:pt x="1303982" y="107230"/>
                </a:cubicBezTo>
                <a:lnTo>
                  <a:pt x="1303982" y="182728"/>
                </a:lnTo>
                <a:lnTo>
                  <a:pt x="1684629" y="182728"/>
                </a:lnTo>
                <a:lnTo>
                  <a:pt x="1684629" y="107230"/>
                </a:lnTo>
                <a:cubicBezTo>
                  <a:pt x="1684228" y="91309"/>
                  <a:pt x="1678743" y="78062"/>
                  <a:pt x="1668175" y="67488"/>
                </a:cubicBezTo>
                <a:cubicBezTo>
                  <a:pt x="1657607" y="56915"/>
                  <a:pt x="1644367" y="51428"/>
                  <a:pt x="1628454" y="51026"/>
                </a:cubicBezTo>
                <a:close/>
                <a:moveTo>
                  <a:pt x="353720" y="13411"/>
                </a:moveTo>
                <a:lnTo>
                  <a:pt x="395525" y="13411"/>
                </a:lnTo>
                <a:lnTo>
                  <a:pt x="395525" y="155067"/>
                </a:lnTo>
                <a:lnTo>
                  <a:pt x="726615" y="98908"/>
                </a:lnTo>
                <a:lnTo>
                  <a:pt x="711619" y="454305"/>
                </a:lnTo>
                <a:cubicBezTo>
                  <a:pt x="709783" y="481856"/>
                  <a:pt x="699758" y="504889"/>
                  <a:pt x="681544" y="523404"/>
                </a:cubicBezTo>
                <a:cubicBezTo>
                  <a:pt x="663330" y="541918"/>
                  <a:pt x="640490" y="551540"/>
                  <a:pt x="613023" y="552269"/>
                </a:cubicBezTo>
                <a:lnTo>
                  <a:pt x="516451" y="552269"/>
                </a:lnTo>
                <a:lnTo>
                  <a:pt x="516451" y="510464"/>
                </a:lnTo>
                <a:lnTo>
                  <a:pt x="613023" y="510464"/>
                </a:lnTo>
                <a:cubicBezTo>
                  <a:pt x="628839" y="510097"/>
                  <a:pt x="641925" y="504544"/>
                  <a:pt x="652282" y="493805"/>
                </a:cubicBezTo>
                <a:cubicBezTo>
                  <a:pt x="662639" y="483065"/>
                  <a:pt x="668588" y="469340"/>
                  <a:pt x="670127" y="452628"/>
                </a:cubicBezTo>
                <a:lnTo>
                  <a:pt x="682637" y="149200"/>
                </a:lnTo>
                <a:cubicBezTo>
                  <a:pt x="586137" y="164986"/>
                  <a:pt x="490433" y="181191"/>
                  <a:pt x="395525" y="197815"/>
                </a:cubicBezTo>
                <a:lnTo>
                  <a:pt x="395525" y="561495"/>
                </a:lnTo>
                <a:lnTo>
                  <a:pt x="353720" y="561495"/>
                </a:lnTo>
                <a:lnTo>
                  <a:pt x="353720" y="204521"/>
                </a:lnTo>
                <a:cubicBezTo>
                  <a:pt x="314342" y="211279"/>
                  <a:pt x="275069" y="218089"/>
                  <a:pt x="235901" y="224952"/>
                </a:cubicBezTo>
                <a:cubicBezTo>
                  <a:pt x="196732" y="231815"/>
                  <a:pt x="157459" y="238416"/>
                  <a:pt x="118081" y="244755"/>
                </a:cubicBezTo>
                <a:lnTo>
                  <a:pt x="118081" y="646212"/>
                </a:lnTo>
                <a:cubicBezTo>
                  <a:pt x="118518" y="662167"/>
                  <a:pt x="124143" y="675552"/>
                  <a:pt x="134958" y="686369"/>
                </a:cubicBezTo>
                <a:cubicBezTo>
                  <a:pt x="145772" y="697186"/>
                  <a:pt x="159154" y="702813"/>
                  <a:pt x="175104" y="703250"/>
                </a:cubicBezTo>
                <a:lnTo>
                  <a:pt x="751760" y="703250"/>
                </a:lnTo>
                <a:lnTo>
                  <a:pt x="751760" y="745055"/>
                </a:lnTo>
                <a:lnTo>
                  <a:pt x="175104" y="745055"/>
                </a:lnTo>
                <a:cubicBezTo>
                  <a:pt x="147506" y="744292"/>
                  <a:pt x="124326" y="734528"/>
                  <a:pt x="105564" y="715765"/>
                </a:cubicBezTo>
                <a:cubicBezTo>
                  <a:pt x="86802" y="697001"/>
                  <a:pt x="77040" y="673817"/>
                  <a:pt x="76276" y="646212"/>
                </a:cubicBezTo>
                <a:lnTo>
                  <a:pt x="76276" y="252298"/>
                </a:lnTo>
                <a:lnTo>
                  <a:pt x="5867" y="263195"/>
                </a:lnTo>
                <a:lnTo>
                  <a:pt x="0" y="221285"/>
                </a:lnTo>
                <a:lnTo>
                  <a:pt x="76276" y="208712"/>
                </a:lnTo>
                <a:lnTo>
                  <a:pt x="76276" y="36043"/>
                </a:lnTo>
                <a:lnTo>
                  <a:pt x="118081" y="36043"/>
                </a:lnTo>
                <a:lnTo>
                  <a:pt x="118081" y="201168"/>
                </a:lnTo>
                <a:lnTo>
                  <a:pt x="353720" y="161773"/>
                </a:lnTo>
                <a:close/>
                <a:moveTo>
                  <a:pt x="1360995" y="9220"/>
                </a:moveTo>
                <a:lnTo>
                  <a:pt x="1628454" y="9220"/>
                </a:lnTo>
                <a:cubicBezTo>
                  <a:pt x="1656048" y="9896"/>
                  <a:pt x="1679225" y="19415"/>
                  <a:pt x="1697986" y="37778"/>
                </a:cubicBezTo>
                <a:cubicBezTo>
                  <a:pt x="1716747" y="56140"/>
                  <a:pt x="1726509" y="79291"/>
                  <a:pt x="1727272" y="107230"/>
                </a:cubicBezTo>
                <a:lnTo>
                  <a:pt x="1727272" y="302546"/>
                </a:lnTo>
                <a:cubicBezTo>
                  <a:pt x="1726509" y="330485"/>
                  <a:pt x="1716747" y="353635"/>
                  <a:pt x="1697986" y="371998"/>
                </a:cubicBezTo>
                <a:cubicBezTo>
                  <a:pt x="1679225" y="390360"/>
                  <a:pt x="1656048" y="399879"/>
                  <a:pt x="1628454" y="400555"/>
                </a:cubicBezTo>
                <a:lnTo>
                  <a:pt x="1500174" y="400555"/>
                </a:lnTo>
                <a:lnTo>
                  <a:pt x="1593240" y="529678"/>
                </a:lnTo>
                <a:lnTo>
                  <a:pt x="1727272" y="442478"/>
                </a:lnTo>
                <a:lnTo>
                  <a:pt x="1750742" y="478532"/>
                </a:lnTo>
                <a:lnTo>
                  <a:pt x="1619232" y="564894"/>
                </a:lnTo>
                <a:lnTo>
                  <a:pt x="1747389" y="741778"/>
                </a:lnTo>
                <a:lnTo>
                  <a:pt x="1713058" y="766861"/>
                </a:lnTo>
                <a:lnTo>
                  <a:pt x="1447353" y="400555"/>
                </a:lnTo>
                <a:lnTo>
                  <a:pt x="1303982" y="400555"/>
                </a:lnTo>
                <a:lnTo>
                  <a:pt x="1303982" y="673056"/>
                </a:lnTo>
                <a:cubicBezTo>
                  <a:pt x="1304314" y="689005"/>
                  <a:pt x="1309728" y="702385"/>
                  <a:pt x="1320226" y="713198"/>
                </a:cubicBezTo>
                <a:cubicBezTo>
                  <a:pt x="1330724" y="724011"/>
                  <a:pt x="1344314" y="729636"/>
                  <a:pt x="1360995" y="730072"/>
                </a:cubicBezTo>
                <a:lnTo>
                  <a:pt x="1458253" y="730072"/>
                </a:lnTo>
                <a:lnTo>
                  <a:pt x="1458253" y="771878"/>
                </a:lnTo>
                <a:lnTo>
                  <a:pt x="1360995" y="771878"/>
                </a:lnTo>
                <a:cubicBezTo>
                  <a:pt x="1332633" y="771114"/>
                  <a:pt x="1309106" y="761351"/>
                  <a:pt x="1290416" y="742590"/>
                </a:cubicBezTo>
                <a:cubicBezTo>
                  <a:pt x="1271724" y="723829"/>
                  <a:pt x="1262032" y="700651"/>
                  <a:pt x="1261338" y="673056"/>
                </a:cubicBezTo>
                <a:lnTo>
                  <a:pt x="1261338" y="107230"/>
                </a:lnTo>
                <a:cubicBezTo>
                  <a:pt x="1262032" y="79291"/>
                  <a:pt x="1271724" y="56140"/>
                  <a:pt x="1290416" y="37778"/>
                </a:cubicBezTo>
                <a:cubicBezTo>
                  <a:pt x="1309106" y="19415"/>
                  <a:pt x="1332633" y="9896"/>
                  <a:pt x="1360995" y="9220"/>
                </a:cubicBezTo>
                <a:close/>
                <a:moveTo>
                  <a:pt x="2463987" y="3353"/>
                </a:moveTo>
                <a:lnTo>
                  <a:pt x="2500040" y="25984"/>
                </a:lnTo>
                <a:lnTo>
                  <a:pt x="2471534" y="72923"/>
                </a:lnTo>
                <a:lnTo>
                  <a:pt x="2730446" y="72923"/>
                </a:lnTo>
                <a:lnTo>
                  <a:pt x="2730446" y="114729"/>
                </a:lnTo>
                <a:lnTo>
                  <a:pt x="2561968" y="114729"/>
                </a:lnTo>
                <a:lnTo>
                  <a:pt x="2561968" y="206168"/>
                </a:lnTo>
                <a:lnTo>
                  <a:pt x="2519324" y="206168"/>
                </a:lnTo>
                <a:lnTo>
                  <a:pt x="2519324" y="114729"/>
                </a:lnTo>
                <a:lnTo>
                  <a:pt x="2397750" y="114729"/>
                </a:lnTo>
                <a:close/>
                <a:moveTo>
                  <a:pt x="2049932" y="3353"/>
                </a:moveTo>
                <a:lnTo>
                  <a:pt x="2085079" y="25984"/>
                </a:lnTo>
                <a:lnTo>
                  <a:pt x="2056543" y="72923"/>
                </a:lnTo>
                <a:lnTo>
                  <a:pt x="2335705" y="72923"/>
                </a:lnTo>
                <a:lnTo>
                  <a:pt x="2335705" y="114729"/>
                </a:lnTo>
                <a:lnTo>
                  <a:pt x="2156279" y="114729"/>
                </a:lnTo>
                <a:lnTo>
                  <a:pt x="2156279" y="206168"/>
                </a:lnTo>
                <a:lnTo>
                  <a:pt x="2114474" y="206168"/>
                </a:lnTo>
                <a:lnTo>
                  <a:pt x="2114474" y="114729"/>
                </a:lnTo>
                <a:lnTo>
                  <a:pt x="1983714" y="114729"/>
                </a:lnTo>
                <a:close/>
                <a:moveTo>
                  <a:pt x="1186665" y="1677"/>
                </a:moveTo>
                <a:lnTo>
                  <a:pt x="1217710" y="29287"/>
                </a:lnTo>
                <a:lnTo>
                  <a:pt x="1014069" y="253053"/>
                </a:lnTo>
                <a:lnTo>
                  <a:pt x="982218" y="225371"/>
                </a:lnTo>
                <a:close/>
                <a:moveTo>
                  <a:pt x="3120081" y="0"/>
                </a:moveTo>
                <a:lnTo>
                  <a:pt x="3170393" y="112319"/>
                </a:lnTo>
                <a:lnTo>
                  <a:pt x="3532516" y="112319"/>
                </a:lnTo>
                <a:lnTo>
                  <a:pt x="3584505" y="0"/>
                </a:lnTo>
                <a:lnTo>
                  <a:pt x="3623077" y="16764"/>
                </a:lnTo>
                <a:lnTo>
                  <a:pt x="3579473" y="112319"/>
                </a:lnTo>
                <a:lnTo>
                  <a:pt x="3581150" y="112319"/>
                </a:lnTo>
                <a:cubicBezTo>
                  <a:pt x="3608747" y="113082"/>
                  <a:pt x="3631926" y="122846"/>
                  <a:pt x="3650687" y="141610"/>
                </a:cubicBezTo>
                <a:cubicBezTo>
                  <a:pt x="3669448" y="160374"/>
                  <a:pt x="3679210" y="183560"/>
                  <a:pt x="3679974" y="211168"/>
                </a:cubicBezTo>
                <a:lnTo>
                  <a:pt x="3679974" y="393068"/>
                </a:lnTo>
                <a:cubicBezTo>
                  <a:pt x="3679210" y="420676"/>
                  <a:pt x="3669448" y="443863"/>
                  <a:pt x="3650687" y="462627"/>
                </a:cubicBezTo>
                <a:cubicBezTo>
                  <a:pt x="3631926" y="481392"/>
                  <a:pt x="3608747" y="491156"/>
                  <a:pt x="3581150" y="491919"/>
                </a:cubicBezTo>
                <a:lnTo>
                  <a:pt x="3369002" y="491919"/>
                </a:lnTo>
                <a:lnTo>
                  <a:pt x="3369002" y="579196"/>
                </a:lnTo>
                <a:lnTo>
                  <a:pt x="3730266" y="579196"/>
                </a:lnTo>
                <a:lnTo>
                  <a:pt x="3730266" y="621002"/>
                </a:lnTo>
                <a:lnTo>
                  <a:pt x="3369002" y="621002"/>
                </a:lnTo>
                <a:lnTo>
                  <a:pt x="3369002" y="770201"/>
                </a:lnTo>
                <a:lnTo>
                  <a:pt x="3327196" y="770201"/>
                </a:lnTo>
                <a:lnTo>
                  <a:pt x="3327196" y="621002"/>
                </a:lnTo>
                <a:lnTo>
                  <a:pt x="2965932" y="621002"/>
                </a:lnTo>
                <a:lnTo>
                  <a:pt x="2965932" y="579196"/>
                </a:lnTo>
                <a:lnTo>
                  <a:pt x="3327196" y="579196"/>
                </a:lnTo>
                <a:lnTo>
                  <a:pt x="3327196" y="491919"/>
                </a:lnTo>
                <a:lnTo>
                  <a:pt x="3115050" y="491919"/>
                </a:lnTo>
                <a:cubicBezTo>
                  <a:pt x="3087453" y="491156"/>
                  <a:pt x="3064274" y="481392"/>
                  <a:pt x="3045512" y="462627"/>
                </a:cubicBezTo>
                <a:cubicBezTo>
                  <a:pt x="3026750" y="443863"/>
                  <a:pt x="3016988" y="420676"/>
                  <a:pt x="3016224" y="393068"/>
                </a:cubicBezTo>
                <a:lnTo>
                  <a:pt x="3016224" y="211168"/>
                </a:lnTo>
                <a:cubicBezTo>
                  <a:pt x="3016988" y="183560"/>
                  <a:pt x="3026750" y="160374"/>
                  <a:pt x="3045512" y="141610"/>
                </a:cubicBezTo>
                <a:cubicBezTo>
                  <a:pt x="3064274" y="122846"/>
                  <a:pt x="3087453" y="113082"/>
                  <a:pt x="3115050" y="112319"/>
                </a:cubicBezTo>
                <a:lnTo>
                  <a:pt x="3124274" y="112319"/>
                </a:lnTo>
                <a:lnTo>
                  <a:pt x="3080670" y="16764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9" name="组合 398"/>
          <p:cNvGrpSpPr/>
          <p:nvPr/>
        </p:nvGrpSpPr>
        <p:grpSpPr>
          <a:xfrm>
            <a:off x="4850266" y="908277"/>
            <a:ext cx="6620249" cy="2602178"/>
            <a:chOff x="5113516" y="1280957"/>
            <a:chExt cx="6620249" cy="2555911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9" name="任意多边形 18"/>
            <p:cNvSpPr/>
            <p:nvPr/>
          </p:nvSpPr>
          <p:spPr>
            <a:xfrm>
              <a:off x="5113516" y="1280957"/>
              <a:ext cx="6527622" cy="2466115"/>
            </a:xfrm>
            <a:custGeom>
              <a:avLst/>
              <a:gdLst>
                <a:gd name="connsiteX0" fmla="*/ 189193 w 5915572"/>
                <a:gd name="connsiteY0" fmla="*/ 0 h 2354317"/>
                <a:gd name="connsiteX1" fmla="*/ 5726379 w 5915572"/>
                <a:gd name="connsiteY1" fmla="*/ 0 h 2354317"/>
                <a:gd name="connsiteX2" fmla="*/ 5915572 w 5915572"/>
                <a:gd name="connsiteY2" fmla="*/ 189193 h 2354317"/>
                <a:gd name="connsiteX3" fmla="*/ 5915572 w 5915572"/>
                <a:gd name="connsiteY3" fmla="*/ 916918 h 2354317"/>
                <a:gd name="connsiteX4" fmla="*/ 1192282 w 5915572"/>
                <a:gd name="connsiteY4" fmla="*/ 916918 h 2354317"/>
                <a:gd name="connsiteX5" fmla="*/ 1192282 w 5915572"/>
                <a:gd name="connsiteY5" fmla="*/ 2354317 h 2354317"/>
                <a:gd name="connsiteX6" fmla="*/ 189193 w 5915572"/>
                <a:gd name="connsiteY6" fmla="*/ 2354317 h 2354317"/>
                <a:gd name="connsiteX7" fmla="*/ 0 w 5915572"/>
                <a:gd name="connsiteY7" fmla="*/ 2165124 h 2354317"/>
                <a:gd name="connsiteX8" fmla="*/ 0 w 5915572"/>
                <a:gd name="connsiteY8" fmla="*/ 189193 h 2354317"/>
                <a:gd name="connsiteX9" fmla="*/ 189193 w 5915572"/>
                <a:gd name="connsiteY9" fmla="*/ 0 h 2354317"/>
                <a:gd name="connsiteX0" fmla="*/ 189193 w 5915572"/>
                <a:gd name="connsiteY0" fmla="*/ 0 h 2354317"/>
                <a:gd name="connsiteX1" fmla="*/ 5726379 w 5915572"/>
                <a:gd name="connsiteY1" fmla="*/ 0 h 2354317"/>
                <a:gd name="connsiteX2" fmla="*/ 5915572 w 5915572"/>
                <a:gd name="connsiteY2" fmla="*/ 189193 h 2354317"/>
                <a:gd name="connsiteX3" fmla="*/ 5915572 w 5915572"/>
                <a:gd name="connsiteY3" fmla="*/ 916918 h 2354317"/>
                <a:gd name="connsiteX4" fmla="*/ 1192282 w 5915572"/>
                <a:gd name="connsiteY4" fmla="*/ 2354317 h 2354317"/>
                <a:gd name="connsiteX5" fmla="*/ 189193 w 5915572"/>
                <a:gd name="connsiteY5" fmla="*/ 2354317 h 2354317"/>
                <a:gd name="connsiteX6" fmla="*/ 0 w 5915572"/>
                <a:gd name="connsiteY6" fmla="*/ 2165124 h 2354317"/>
                <a:gd name="connsiteX7" fmla="*/ 0 w 5915572"/>
                <a:gd name="connsiteY7" fmla="*/ 189193 h 2354317"/>
                <a:gd name="connsiteX8" fmla="*/ 189193 w 5915572"/>
                <a:gd name="connsiteY8" fmla="*/ 0 h 2354317"/>
                <a:gd name="connsiteX0" fmla="*/ 1192282 w 5915572"/>
                <a:gd name="connsiteY0" fmla="*/ 2354317 h 2445757"/>
                <a:gd name="connsiteX1" fmla="*/ 189193 w 5915572"/>
                <a:gd name="connsiteY1" fmla="*/ 2354317 h 2445757"/>
                <a:gd name="connsiteX2" fmla="*/ 0 w 5915572"/>
                <a:gd name="connsiteY2" fmla="*/ 2165124 h 2445757"/>
                <a:gd name="connsiteX3" fmla="*/ 0 w 5915572"/>
                <a:gd name="connsiteY3" fmla="*/ 189193 h 2445757"/>
                <a:gd name="connsiteX4" fmla="*/ 189193 w 5915572"/>
                <a:gd name="connsiteY4" fmla="*/ 0 h 2445757"/>
                <a:gd name="connsiteX5" fmla="*/ 5726379 w 5915572"/>
                <a:gd name="connsiteY5" fmla="*/ 0 h 2445757"/>
                <a:gd name="connsiteX6" fmla="*/ 5915572 w 5915572"/>
                <a:gd name="connsiteY6" fmla="*/ 189193 h 2445757"/>
                <a:gd name="connsiteX7" fmla="*/ 5915572 w 5915572"/>
                <a:gd name="connsiteY7" fmla="*/ 916918 h 2445757"/>
                <a:gd name="connsiteX8" fmla="*/ 1283722 w 5915572"/>
                <a:gd name="connsiteY8" fmla="*/ 2445757 h 2445757"/>
                <a:gd name="connsiteX0" fmla="*/ 1192282 w 5915572"/>
                <a:gd name="connsiteY0" fmla="*/ 2354317 h 2354317"/>
                <a:gd name="connsiteX1" fmla="*/ 189193 w 5915572"/>
                <a:gd name="connsiteY1" fmla="*/ 2354317 h 2354317"/>
                <a:gd name="connsiteX2" fmla="*/ 0 w 5915572"/>
                <a:gd name="connsiteY2" fmla="*/ 2165124 h 2354317"/>
                <a:gd name="connsiteX3" fmla="*/ 0 w 5915572"/>
                <a:gd name="connsiteY3" fmla="*/ 189193 h 2354317"/>
                <a:gd name="connsiteX4" fmla="*/ 189193 w 5915572"/>
                <a:gd name="connsiteY4" fmla="*/ 0 h 2354317"/>
                <a:gd name="connsiteX5" fmla="*/ 5726379 w 5915572"/>
                <a:gd name="connsiteY5" fmla="*/ 0 h 2354317"/>
                <a:gd name="connsiteX6" fmla="*/ 5915572 w 5915572"/>
                <a:gd name="connsiteY6" fmla="*/ 189193 h 2354317"/>
                <a:gd name="connsiteX7" fmla="*/ 5915572 w 5915572"/>
                <a:gd name="connsiteY7" fmla="*/ 916918 h 235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15572" h="2354317">
                  <a:moveTo>
                    <a:pt x="1192282" y="2354317"/>
                  </a:moveTo>
                  <a:lnTo>
                    <a:pt x="189193" y="2354317"/>
                  </a:lnTo>
                  <a:cubicBezTo>
                    <a:pt x="84705" y="2354317"/>
                    <a:pt x="0" y="2269612"/>
                    <a:pt x="0" y="2165124"/>
                  </a:cubicBezTo>
                  <a:lnTo>
                    <a:pt x="0" y="189193"/>
                  </a:lnTo>
                  <a:cubicBezTo>
                    <a:pt x="0" y="84705"/>
                    <a:pt x="84705" y="0"/>
                    <a:pt x="189193" y="0"/>
                  </a:cubicBezTo>
                  <a:lnTo>
                    <a:pt x="5726379" y="0"/>
                  </a:lnTo>
                  <a:cubicBezTo>
                    <a:pt x="5830867" y="0"/>
                    <a:pt x="5915572" y="84705"/>
                    <a:pt x="5915572" y="189193"/>
                  </a:cubicBezTo>
                  <a:lnTo>
                    <a:pt x="5915572" y="916918"/>
                  </a:lnTo>
                </a:path>
              </a:pathLst>
            </a:custGeom>
            <a:noFill/>
            <a:ln w="3810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0" name="椭圆 29"/>
            <p:cNvSpPr/>
            <p:nvPr/>
          </p:nvSpPr>
          <p:spPr>
            <a:xfrm>
              <a:off x="6358918" y="3657276"/>
              <a:ext cx="182350" cy="179592"/>
            </a:xfrm>
            <a:prstGeom prst="ellipse">
              <a:avLst/>
            </a:prstGeom>
            <a:solidFill>
              <a:srgbClr val="F8F0E8"/>
            </a:solidFill>
            <a:ln w="1905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1551415" y="2176202"/>
              <a:ext cx="182350" cy="179592"/>
            </a:xfrm>
            <a:prstGeom prst="ellipse">
              <a:avLst/>
            </a:prstGeom>
            <a:solidFill>
              <a:srgbClr val="F8F0E8"/>
            </a:solidFill>
            <a:ln w="19050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grpSp>
        <p:nvGrpSpPr>
          <p:cNvPr id="241" name="组合 240"/>
          <p:cNvGrpSpPr/>
          <p:nvPr/>
        </p:nvGrpSpPr>
        <p:grpSpPr>
          <a:xfrm rot="16802109">
            <a:off x="4687393" y="1526951"/>
            <a:ext cx="2193756" cy="1361892"/>
            <a:chOff x="5192457" y="1991311"/>
            <a:chExt cx="1752915" cy="108821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176" name="组合 175"/>
            <p:cNvGrpSpPr/>
            <p:nvPr/>
          </p:nvGrpSpPr>
          <p:grpSpPr>
            <a:xfrm>
              <a:off x="5192457" y="2126720"/>
              <a:ext cx="1752915" cy="952807"/>
              <a:chOff x="7312990" y="3664680"/>
              <a:chExt cx="1985115" cy="1079020"/>
            </a:xfrm>
          </p:grpSpPr>
          <p:sp>
            <p:nvSpPr>
              <p:cNvPr id="184" name="矩形 71"/>
              <p:cNvSpPr/>
              <p:nvPr/>
            </p:nvSpPr>
            <p:spPr>
              <a:xfrm flipV="1">
                <a:off x="8178489" y="4272102"/>
                <a:ext cx="1062162" cy="463976"/>
              </a:xfrm>
              <a:custGeom>
                <a:avLst/>
                <a:gdLst>
                  <a:gd name="connsiteX0" fmla="*/ 0 w 953029"/>
                  <a:gd name="connsiteY0" fmla="*/ 0 h 247650"/>
                  <a:gd name="connsiteX1" fmla="*/ 953029 w 953029"/>
                  <a:gd name="connsiteY1" fmla="*/ 0 h 247650"/>
                  <a:gd name="connsiteX2" fmla="*/ 953029 w 953029"/>
                  <a:gd name="connsiteY2" fmla="*/ 247650 h 247650"/>
                  <a:gd name="connsiteX3" fmla="*/ 0 w 953029"/>
                  <a:gd name="connsiteY3" fmla="*/ 247650 h 247650"/>
                  <a:gd name="connsiteX4" fmla="*/ 0 w 953029"/>
                  <a:gd name="connsiteY4" fmla="*/ 0 h 247650"/>
                  <a:gd name="connsiteX0" fmla="*/ 93662 w 953029"/>
                  <a:gd name="connsiteY0" fmla="*/ 93663 h 247650"/>
                  <a:gd name="connsiteX1" fmla="*/ 953029 w 953029"/>
                  <a:gd name="connsiteY1" fmla="*/ 0 h 247650"/>
                  <a:gd name="connsiteX2" fmla="*/ 953029 w 953029"/>
                  <a:gd name="connsiteY2" fmla="*/ 247650 h 247650"/>
                  <a:gd name="connsiteX3" fmla="*/ 0 w 953029"/>
                  <a:gd name="connsiteY3" fmla="*/ 247650 h 247650"/>
                  <a:gd name="connsiteX4" fmla="*/ 93662 w 953029"/>
                  <a:gd name="connsiteY4" fmla="*/ 93663 h 247650"/>
                  <a:gd name="connsiteX0" fmla="*/ 93662 w 953029"/>
                  <a:gd name="connsiteY0" fmla="*/ 105027 h 259014"/>
                  <a:gd name="connsiteX1" fmla="*/ 414337 w 953029"/>
                  <a:gd name="connsiteY1" fmla="*/ 0 h 259014"/>
                  <a:gd name="connsiteX2" fmla="*/ 953029 w 953029"/>
                  <a:gd name="connsiteY2" fmla="*/ 11364 h 259014"/>
                  <a:gd name="connsiteX3" fmla="*/ 953029 w 953029"/>
                  <a:gd name="connsiteY3" fmla="*/ 259014 h 259014"/>
                  <a:gd name="connsiteX4" fmla="*/ 0 w 953029"/>
                  <a:gd name="connsiteY4" fmla="*/ 259014 h 259014"/>
                  <a:gd name="connsiteX5" fmla="*/ 93662 w 953029"/>
                  <a:gd name="connsiteY5" fmla="*/ 105027 h 259014"/>
                  <a:gd name="connsiteX0" fmla="*/ 93662 w 953029"/>
                  <a:gd name="connsiteY0" fmla="*/ 105027 h 259014"/>
                  <a:gd name="connsiteX1" fmla="*/ 414337 w 953029"/>
                  <a:gd name="connsiteY1" fmla="*/ 0 h 259014"/>
                  <a:gd name="connsiteX2" fmla="*/ 870479 w 953029"/>
                  <a:gd name="connsiteY2" fmla="*/ 84389 h 259014"/>
                  <a:gd name="connsiteX3" fmla="*/ 953029 w 953029"/>
                  <a:gd name="connsiteY3" fmla="*/ 259014 h 259014"/>
                  <a:gd name="connsiteX4" fmla="*/ 0 w 953029"/>
                  <a:gd name="connsiteY4" fmla="*/ 259014 h 259014"/>
                  <a:gd name="connsiteX5" fmla="*/ 93662 w 953029"/>
                  <a:gd name="connsiteY5" fmla="*/ 105027 h 259014"/>
                  <a:gd name="connsiteX0" fmla="*/ 93662 w 953029"/>
                  <a:gd name="connsiteY0" fmla="*/ 105027 h 259014"/>
                  <a:gd name="connsiteX1" fmla="*/ 414337 w 953029"/>
                  <a:gd name="connsiteY1" fmla="*/ 0 h 259014"/>
                  <a:gd name="connsiteX2" fmla="*/ 870479 w 953029"/>
                  <a:gd name="connsiteY2" fmla="*/ 84389 h 259014"/>
                  <a:gd name="connsiteX3" fmla="*/ 953029 w 953029"/>
                  <a:gd name="connsiteY3" fmla="*/ 259014 h 259014"/>
                  <a:gd name="connsiteX4" fmla="*/ 0 w 953029"/>
                  <a:gd name="connsiteY4" fmla="*/ 259014 h 259014"/>
                  <a:gd name="connsiteX5" fmla="*/ 93662 w 953029"/>
                  <a:gd name="connsiteY5" fmla="*/ 105027 h 259014"/>
                  <a:gd name="connsiteX0" fmla="*/ 93662 w 953029"/>
                  <a:gd name="connsiteY0" fmla="*/ 139952 h 293939"/>
                  <a:gd name="connsiteX1" fmla="*/ 423862 w 953029"/>
                  <a:gd name="connsiteY1" fmla="*/ 0 h 293939"/>
                  <a:gd name="connsiteX2" fmla="*/ 870479 w 953029"/>
                  <a:gd name="connsiteY2" fmla="*/ 119314 h 293939"/>
                  <a:gd name="connsiteX3" fmla="*/ 953029 w 953029"/>
                  <a:gd name="connsiteY3" fmla="*/ 293939 h 293939"/>
                  <a:gd name="connsiteX4" fmla="*/ 0 w 953029"/>
                  <a:gd name="connsiteY4" fmla="*/ 293939 h 293939"/>
                  <a:gd name="connsiteX5" fmla="*/ 93662 w 953029"/>
                  <a:gd name="connsiteY5" fmla="*/ 139952 h 293939"/>
                  <a:gd name="connsiteX0" fmla="*/ 93662 w 953029"/>
                  <a:gd name="connsiteY0" fmla="*/ 139952 h 293939"/>
                  <a:gd name="connsiteX1" fmla="*/ 423862 w 953029"/>
                  <a:gd name="connsiteY1" fmla="*/ 0 h 293939"/>
                  <a:gd name="connsiteX2" fmla="*/ 840316 w 953029"/>
                  <a:gd name="connsiteY2" fmla="*/ 136777 h 293939"/>
                  <a:gd name="connsiteX3" fmla="*/ 953029 w 953029"/>
                  <a:gd name="connsiteY3" fmla="*/ 293939 h 293939"/>
                  <a:gd name="connsiteX4" fmla="*/ 0 w 953029"/>
                  <a:gd name="connsiteY4" fmla="*/ 293939 h 293939"/>
                  <a:gd name="connsiteX5" fmla="*/ 93662 w 953029"/>
                  <a:gd name="connsiteY5" fmla="*/ 139952 h 293939"/>
                  <a:gd name="connsiteX0" fmla="*/ 127000 w 953029"/>
                  <a:gd name="connsiteY0" fmla="*/ 141539 h 293939"/>
                  <a:gd name="connsiteX1" fmla="*/ 423862 w 953029"/>
                  <a:gd name="connsiteY1" fmla="*/ 0 h 293939"/>
                  <a:gd name="connsiteX2" fmla="*/ 840316 w 953029"/>
                  <a:gd name="connsiteY2" fmla="*/ 136777 h 293939"/>
                  <a:gd name="connsiteX3" fmla="*/ 953029 w 953029"/>
                  <a:gd name="connsiteY3" fmla="*/ 293939 h 293939"/>
                  <a:gd name="connsiteX4" fmla="*/ 0 w 953029"/>
                  <a:gd name="connsiteY4" fmla="*/ 293939 h 293939"/>
                  <a:gd name="connsiteX5" fmla="*/ 127000 w 953029"/>
                  <a:gd name="connsiteY5" fmla="*/ 141539 h 293939"/>
                  <a:gd name="connsiteX0" fmla="*/ 75722 w 953029"/>
                  <a:gd name="connsiteY0" fmla="*/ 105595 h 293939"/>
                  <a:gd name="connsiteX1" fmla="*/ 423862 w 953029"/>
                  <a:gd name="connsiteY1" fmla="*/ 0 h 293939"/>
                  <a:gd name="connsiteX2" fmla="*/ 840316 w 953029"/>
                  <a:gd name="connsiteY2" fmla="*/ 136777 h 293939"/>
                  <a:gd name="connsiteX3" fmla="*/ 953029 w 953029"/>
                  <a:gd name="connsiteY3" fmla="*/ 293939 h 293939"/>
                  <a:gd name="connsiteX4" fmla="*/ 0 w 953029"/>
                  <a:gd name="connsiteY4" fmla="*/ 293939 h 293939"/>
                  <a:gd name="connsiteX5" fmla="*/ 75722 w 953029"/>
                  <a:gd name="connsiteY5" fmla="*/ 105595 h 293939"/>
                  <a:gd name="connsiteX0" fmla="*/ 89966 w 953029"/>
                  <a:gd name="connsiteY0" fmla="*/ 107487 h 293939"/>
                  <a:gd name="connsiteX1" fmla="*/ 423862 w 953029"/>
                  <a:gd name="connsiteY1" fmla="*/ 0 h 293939"/>
                  <a:gd name="connsiteX2" fmla="*/ 840316 w 953029"/>
                  <a:gd name="connsiteY2" fmla="*/ 136777 h 293939"/>
                  <a:gd name="connsiteX3" fmla="*/ 953029 w 953029"/>
                  <a:gd name="connsiteY3" fmla="*/ 293939 h 293939"/>
                  <a:gd name="connsiteX4" fmla="*/ 0 w 953029"/>
                  <a:gd name="connsiteY4" fmla="*/ 293939 h 293939"/>
                  <a:gd name="connsiteX5" fmla="*/ 89966 w 953029"/>
                  <a:gd name="connsiteY5" fmla="*/ 107487 h 293939"/>
                  <a:gd name="connsiteX0" fmla="*/ 109907 w 953029"/>
                  <a:gd name="connsiteY0" fmla="*/ 107487 h 293939"/>
                  <a:gd name="connsiteX1" fmla="*/ 423862 w 953029"/>
                  <a:gd name="connsiteY1" fmla="*/ 0 h 293939"/>
                  <a:gd name="connsiteX2" fmla="*/ 840316 w 953029"/>
                  <a:gd name="connsiteY2" fmla="*/ 136777 h 293939"/>
                  <a:gd name="connsiteX3" fmla="*/ 953029 w 953029"/>
                  <a:gd name="connsiteY3" fmla="*/ 293939 h 293939"/>
                  <a:gd name="connsiteX4" fmla="*/ 0 w 953029"/>
                  <a:gd name="connsiteY4" fmla="*/ 293939 h 293939"/>
                  <a:gd name="connsiteX5" fmla="*/ 109907 w 953029"/>
                  <a:gd name="connsiteY5" fmla="*/ 107487 h 29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3029" h="293939">
                    <a:moveTo>
                      <a:pt x="109907" y="107487"/>
                    </a:moveTo>
                    <a:cubicBezTo>
                      <a:pt x="230028" y="95232"/>
                      <a:pt x="303741" y="12255"/>
                      <a:pt x="423862" y="0"/>
                    </a:cubicBezTo>
                    <a:cubicBezTo>
                      <a:pt x="575909" y="28130"/>
                      <a:pt x="685094" y="41972"/>
                      <a:pt x="840316" y="136777"/>
                    </a:cubicBezTo>
                    <a:lnTo>
                      <a:pt x="953029" y="293939"/>
                    </a:lnTo>
                    <a:lnTo>
                      <a:pt x="0" y="293939"/>
                    </a:lnTo>
                    <a:lnTo>
                      <a:pt x="109907" y="107487"/>
                    </a:lnTo>
                    <a:close/>
                  </a:path>
                </a:pathLst>
              </a:custGeom>
              <a:solidFill>
                <a:srgbClr val="F8F0E8"/>
              </a:solidFill>
              <a:ln>
                <a:solidFill>
                  <a:srgbClr val="C9121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5" name="矩形 184"/>
              <p:cNvSpPr/>
              <p:nvPr/>
            </p:nvSpPr>
            <p:spPr>
              <a:xfrm>
                <a:off x="8178489" y="3836868"/>
                <a:ext cx="1055187" cy="435234"/>
              </a:xfrm>
              <a:prstGeom prst="rect">
                <a:avLst/>
              </a:prstGeom>
              <a:solidFill>
                <a:srgbClr val="F8F0E8"/>
              </a:solidFill>
              <a:ln>
                <a:solidFill>
                  <a:srgbClr val="C9121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6" name="直接连接符 185"/>
              <p:cNvCxnSpPr/>
              <p:nvPr/>
            </p:nvCxnSpPr>
            <p:spPr>
              <a:xfrm>
                <a:off x="8322986" y="3940618"/>
                <a:ext cx="277" cy="593282"/>
              </a:xfrm>
              <a:prstGeom prst="line">
                <a:avLst/>
              </a:prstGeom>
              <a:ln>
                <a:solidFill>
                  <a:srgbClr val="C912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/>
              <p:cNvCxnSpPr/>
              <p:nvPr/>
            </p:nvCxnSpPr>
            <p:spPr>
              <a:xfrm flipH="1">
                <a:off x="8464550" y="3940618"/>
                <a:ext cx="8219" cy="702820"/>
              </a:xfrm>
              <a:prstGeom prst="line">
                <a:avLst/>
              </a:prstGeom>
              <a:ln>
                <a:solidFill>
                  <a:srgbClr val="C912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/>
              <p:cNvCxnSpPr/>
              <p:nvPr/>
            </p:nvCxnSpPr>
            <p:spPr>
              <a:xfrm flipH="1">
                <a:off x="8617788" y="3940618"/>
                <a:ext cx="4763" cy="783782"/>
              </a:xfrm>
              <a:prstGeom prst="line">
                <a:avLst/>
              </a:prstGeom>
              <a:ln>
                <a:solidFill>
                  <a:srgbClr val="C912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/>
              <p:cNvCxnSpPr/>
              <p:nvPr/>
            </p:nvCxnSpPr>
            <p:spPr>
              <a:xfrm flipH="1">
                <a:off x="8767571" y="3940618"/>
                <a:ext cx="4763" cy="783782"/>
              </a:xfrm>
              <a:prstGeom prst="line">
                <a:avLst/>
              </a:prstGeom>
              <a:ln>
                <a:solidFill>
                  <a:srgbClr val="C912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/>
              <p:cNvCxnSpPr/>
              <p:nvPr/>
            </p:nvCxnSpPr>
            <p:spPr>
              <a:xfrm>
                <a:off x="8922118" y="3940618"/>
                <a:ext cx="4395" cy="685357"/>
              </a:xfrm>
              <a:prstGeom prst="line">
                <a:avLst/>
              </a:prstGeom>
              <a:ln>
                <a:solidFill>
                  <a:srgbClr val="C912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/>
              <p:cNvCxnSpPr/>
              <p:nvPr/>
            </p:nvCxnSpPr>
            <p:spPr>
              <a:xfrm>
                <a:off x="9071901" y="3940618"/>
                <a:ext cx="2249" cy="577407"/>
              </a:xfrm>
              <a:prstGeom prst="line">
                <a:avLst/>
              </a:prstGeom>
              <a:ln>
                <a:solidFill>
                  <a:srgbClr val="C912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2" name="任意多边形 191"/>
              <p:cNvSpPr/>
              <p:nvPr/>
            </p:nvSpPr>
            <p:spPr>
              <a:xfrm rot="5400000">
                <a:off x="7766038" y="3211632"/>
                <a:ext cx="1079020" cy="1985115"/>
              </a:xfrm>
              <a:custGeom>
                <a:avLst/>
                <a:gdLst>
                  <a:gd name="connsiteX0" fmla="*/ 284496 w 1079020"/>
                  <a:gd name="connsiteY0" fmla="*/ 69893 h 1985115"/>
                  <a:gd name="connsiteX1" fmla="*/ 284496 w 1079020"/>
                  <a:gd name="connsiteY1" fmla="*/ 138759 h 1985115"/>
                  <a:gd name="connsiteX2" fmla="*/ 280385 w 1079020"/>
                  <a:gd name="connsiteY2" fmla="*/ 825359 h 1985115"/>
                  <a:gd name="connsiteX3" fmla="*/ 282440 w 1079020"/>
                  <a:gd name="connsiteY3" fmla="*/ 1081292 h 1985115"/>
                  <a:gd name="connsiteX4" fmla="*/ 493148 w 1079020"/>
                  <a:gd name="connsiteY4" fmla="*/ 1102877 h 1985115"/>
                  <a:gd name="connsiteX5" fmla="*/ 713107 w 1079020"/>
                  <a:gd name="connsiteY5" fmla="*/ 1056624 h 1985115"/>
                  <a:gd name="connsiteX6" fmla="*/ 888868 w 1079020"/>
                  <a:gd name="connsiteY6" fmla="*/ 926087 h 1985115"/>
                  <a:gd name="connsiteX7" fmla="*/ 1011182 w 1079020"/>
                  <a:gd name="connsiteY7" fmla="*/ 594094 h 1985115"/>
                  <a:gd name="connsiteX8" fmla="*/ 889896 w 1079020"/>
                  <a:gd name="connsiteY8" fmla="*/ 268267 h 1985115"/>
                  <a:gd name="connsiteX9" fmla="*/ 666854 w 1079020"/>
                  <a:gd name="connsiteY9" fmla="*/ 117174 h 1985115"/>
                  <a:gd name="connsiteX10" fmla="*/ 315331 w 1079020"/>
                  <a:gd name="connsiteY10" fmla="*/ 69893 h 1985115"/>
                  <a:gd name="connsiteX11" fmla="*/ 0 w 1079020"/>
                  <a:gd name="connsiteY11" fmla="*/ 0 h 1985115"/>
                  <a:gd name="connsiteX12" fmla="*/ 127236 w 1079020"/>
                  <a:gd name="connsiteY12" fmla="*/ 0 h 1985115"/>
                  <a:gd name="connsiteX13" fmla="*/ 563556 w 1079020"/>
                  <a:gd name="connsiteY13" fmla="*/ 24668 h 1985115"/>
                  <a:gd name="connsiteX14" fmla="*/ 812808 w 1079020"/>
                  <a:gd name="connsiteY14" fmla="*/ 113063 h 1985115"/>
                  <a:gd name="connsiteX15" fmla="*/ 1022488 w 1079020"/>
                  <a:gd name="connsiteY15" fmla="*/ 350495 h 1985115"/>
                  <a:gd name="connsiteX16" fmla="*/ 1079020 w 1079020"/>
                  <a:gd name="connsiteY16" fmla="*/ 594094 h 1985115"/>
                  <a:gd name="connsiteX17" fmla="*/ 1015293 w 1079020"/>
                  <a:gd name="connsiteY17" fmla="*/ 857222 h 1985115"/>
                  <a:gd name="connsiteX18" fmla="*/ 799960 w 1079020"/>
                  <a:gd name="connsiteY18" fmla="*/ 1087973 h 1985115"/>
                  <a:gd name="connsiteX19" fmla="*/ 477731 w 1079020"/>
                  <a:gd name="connsiteY19" fmla="*/ 1168659 h 1985115"/>
                  <a:gd name="connsiteX20" fmla="*/ 283468 w 1079020"/>
                  <a:gd name="connsiteY20" fmla="*/ 1151185 h 1985115"/>
                  <a:gd name="connsiteX21" fmla="*/ 276723 w 1079020"/>
                  <a:gd name="connsiteY21" fmla="*/ 1267869 h 1985115"/>
                  <a:gd name="connsiteX22" fmla="*/ 272840 w 1079020"/>
                  <a:gd name="connsiteY22" fmla="*/ 1375624 h 1985115"/>
                  <a:gd name="connsiteX23" fmla="*/ 272840 w 1079020"/>
                  <a:gd name="connsiteY23" fmla="*/ 1985115 h 1985115"/>
                  <a:gd name="connsiteX24" fmla="*/ 0 w 1079020"/>
                  <a:gd name="connsiteY24" fmla="*/ 1985115 h 1985115"/>
                  <a:gd name="connsiteX25" fmla="*/ 0 w 1079020"/>
                  <a:gd name="connsiteY25" fmla="*/ 1403007 h 1985115"/>
                  <a:gd name="connsiteX26" fmla="*/ 0 w 1079020"/>
                  <a:gd name="connsiteY26" fmla="*/ 974195 h 1985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79020" h="1985115">
                    <a:moveTo>
                      <a:pt x="284496" y="69893"/>
                    </a:moveTo>
                    <a:lnTo>
                      <a:pt x="284496" y="138759"/>
                    </a:lnTo>
                    <a:cubicBezTo>
                      <a:pt x="283126" y="367626"/>
                      <a:pt x="281755" y="596492"/>
                      <a:pt x="280385" y="825359"/>
                    </a:cubicBezTo>
                    <a:lnTo>
                      <a:pt x="282440" y="1081292"/>
                    </a:lnTo>
                    <a:cubicBezTo>
                      <a:pt x="336573" y="1095682"/>
                      <a:pt x="406809" y="1102877"/>
                      <a:pt x="493148" y="1102877"/>
                    </a:cubicBezTo>
                    <a:cubicBezTo>
                      <a:pt x="570579" y="1102877"/>
                      <a:pt x="643899" y="1087459"/>
                      <a:pt x="713107" y="1056624"/>
                    </a:cubicBezTo>
                    <a:cubicBezTo>
                      <a:pt x="782315" y="1025788"/>
                      <a:pt x="840902" y="982276"/>
                      <a:pt x="888868" y="926087"/>
                    </a:cubicBezTo>
                    <a:cubicBezTo>
                      <a:pt x="970411" y="830841"/>
                      <a:pt x="1011182" y="720176"/>
                      <a:pt x="1011182" y="594094"/>
                    </a:cubicBezTo>
                    <a:cubicBezTo>
                      <a:pt x="1011182" y="474179"/>
                      <a:pt x="970753" y="365570"/>
                      <a:pt x="889896" y="268267"/>
                    </a:cubicBezTo>
                    <a:cubicBezTo>
                      <a:pt x="832337" y="199059"/>
                      <a:pt x="757990" y="148694"/>
                      <a:pt x="666854" y="117174"/>
                    </a:cubicBezTo>
                    <a:cubicBezTo>
                      <a:pt x="575718" y="85654"/>
                      <a:pt x="458544" y="69893"/>
                      <a:pt x="315331" y="69893"/>
                    </a:cubicBezTo>
                    <a:close/>
                    <a:moveTo>
                      <a:pt x="0" y="0"/>
                    </a:moveTo>
                    <a:lnTo>
                      <a:pt x="127236" y="0"/>
                    </a:lnTo>
                    <a:cubicBezTo>
                      <a:pt x="319100" y="0"/>
                      <a:pt x="464540" y="8222"/>
                      <a:pt x="563556" y="24668"/>
                    </a:cubicBezTo>
                    <a:cubicBezTo>
                      <a:pt x="662571" y="41114"/>
                      <a:pt x="745655" y="70578"/>
                      <a:pt x="812808" y="113063"/>
                    </a:cubicBezTo>
                    <a:cubicBezTo>
                      <a:pt x="903258" y="169937"/>
                      <a:pt x="973152" y="249081"/>
                      <a:pt x="1022488" y="350495"/>
                    </a:cubicBezTo>
                    <a:cubicBezTo>
                      <a:pt x="1060176" y="427926"/>
                      <a:pt x="1079020" y="509125"/>
                      <a:pt x="1079020" y="594094"/>
                    </a:cubicBezTo>
                    <a:cubicBezTo>
                      <a:pt x="1079020" y="685915"/>
                      <a:pt x="1057778" y="773624"/>
                      <a:pt x="1015293" y="857222"/>
                    </a:cubicBezTo>
                    <a:cubicBezTo>
                      <a:pt x="964586" y="957265"/>
                      <a:pt x="892808" y="1034182"/>
                      <a:pt x="799960" y="1087973"/>
                    </a:cubicBezTo>
                    <a:cubicBezTo>
                      <a:pt x="707111" y="1141763"/>
                      <a:pt x="599702" y="1168659"/>
                      <a:pt x="477731" y="1168659"/>
                    </a:cubicBezTo>
                    <a:cubicBezTo>
                      <a:pt x="432506" y="1168659"/>
                      <a:pt x="367751" y="1162834"/>
                      <a:pt x="283468" y="1151185"/>
                    </a:cubicBezTo>
                    <a:cubicBezTo>
                      <a:pt x="280065" y="1182621"/>
                      <a:pt x="278243" y="1223574"/>
                      <a:pt x="276723" y="1267869"/>
                    </a:cubicBezTo>
                    <a:lnTo>
                      <a:pt x="272840" y="1375624"/>
                    </a:lnTo>
                    <a:lnTo>
                      <a:pt x="272840" y="1985115"/>
                    </a:lnTo>
                    <a:lnTo>
                      <a:pt x="0" y="1985115"/>
                    </a:lnTo>
                    <a:lnTo>
                      <a:pt x="0" y="1403007"/>
                    </a:lnTo>
                    <a:lnTo>
                      <a:pt x="0" y="974195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0" name="组合 239"/>
            <p:cNvGrpSpPr/>
            <p:nvPr/>
          </p:nvGrpSpPr>
          <p:grpSpPr>
            <a:xfrm>
              <a:off x="5908070" y="1991311"/>
              <a:ext cx="990884" cy="190283"/>
              <a:chOff x="5853038" y="1991311"/>
              <a:chExt cx="990884" cy="190283"/>
            </a:xfrm>
          </p:grpSpPr>
          <p:sp>
            <p:nvSpPr>
              <p:cNvPr id="182" name="新月形 181"/>
              <p:cNvSpPr/>
              <p:nvPr/>
            </p:nvSpPr>
            <p:spPr>
              <a:xfrm rot="5400000">
                <a:off x="5949985" y="1894364"/>
                <a:ext cx="190282" cy="384175"/>
              </a:xfrm>
              <a:prstGeom prst="moon">
                <a:avLst>
                  <a:gd name="adj" fmla="val 40194"/>
                </a:avLst>
              </a:prstGeom>
              <a:solidFill>
                <a:srgbClr val="C00000"/>
              </a:solidFill>
              <a:ln w="3175">
                <a:solidFill>
                  <a:srgbClr val="F8F0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新月形 237"/>
              <p:cNvSpPr/>
              <p:nvPr/>
            </p:nvSpPr>
            <p:spPr>
              <a:xfrm rot="5400000">
                <a:off x="6556694" y="1894365"/>
                <a:ext cx="190282" cy="384175"/>
              </a:xfrm>
              <a:prstGeom prst="moon">
                <a:avLst>
                  <a:gd name="adj" fmla="val 40194"/>
                </a:avLst>
              </a:prstGeom>
              <a:solidFill>
                <a:srgbClr val="C00000"/>
              </a:solidFill>
              <a:ln w="3175">
                <a:solidFill>
                  <a:srgbClr val="F8F0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1" name="组合 270"/>
          <p:cNvGrpSpPr/>
          <p:nvPr/>
        </p:nvGrpSpPr>
        <p:grpSpPr>
          <a:xfrm rot="16802109">
            <a:off x="6082412" y="1526950"/>
            <a:ext cx="2193756" cy="1361892"/>
            <a:chOff x="5192457" y="1991311"/>
            <a:chExt cx="1752915" cy="108821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272" name="组合 271"/>
            <p:cNvGrpSpPr/>
            <p:nvPr/>
          </p:nvGrpSpPr>
          <p:grpSpPr>
            <a:xfrm>
              <a:off x="5192457" y="2126720"/>
              <a:ext cx="1752915" cy="952807"/>
              <a:chOff x="7312990" y="3664680"/>
              <a:chExt cx="1985115" cy="1079020"/>
            </a:xfrm>
          </p:grpSpPr>
          <p:sp>
            <p:nvSpPr>
              <p:cNvPr id="276" name="矩形 71"/>
              <p:cNvSpPr/>
              <p:nvPr/>
            </p:nvSpPr>
            <p:spPr>
              <a:xfrm flipV="1">
                <a:off x="8178489" y="4272102"/>
                <a:ext cx="1062162" cy="463976"/>
              </a:xfrm>
              <a:custGeom>
                <a:avLst/>
                <a:gdLst>
                  <a:gd name="connsiteX0" fmla="*/ 0 w 953029"/>
                  <a:gd name="connsiteY0" fmla="*/ 0 h 247650"/>
                  <a:gd name="connsiteX1" fmla="*/ 953029 w 953029"/>
                  <a:gd name="connsiteY1" fmla="*/ 0 h 247650"/>
                  <a:gd name="connsiteX2" fmla="*/ 953029 w 953029"/>
                  <a:gd name="connsiteY2" fmla="*/ 247650 h 247650"/>
                  <a:gd name="connsiteX3" fmla="*/ 0 w 953029"/>
                  <a:gd name="connsiteY3" fmla="*/ 247650 h 247650"/>
                  <a:gd name="connsiteX4" fmla="*/ 0 w 953029"/>
                  <a:gd name="connsiteY4" fmla="*/ 0 h 247650"/>
                  <a:gd name="connsiteX0" fmla="*/ 93662 w 953029"/>
                  <a:gd name="connsiteY0" fmla="*/ 93663 h 247650"/>
                  <a:gd name="connsiteX1" fmla="*/ 953029 w 953029"/>
                  <a:gd name="connsiteY1" fmla="*/ 0 h 247650"/>
                  <a:gd name="connsiteX2" fmla="*/ 953029 w 953029"/>
                  <a:gd name="connsiteY2" fmla="*/ 247650 h 247650"/>
                  <a:gd name="connsiteX3" fmla="*/ 0 w 953029"/>
                  <a:gd name="connsiteY3" fmla="*/ 247650 h 247650"/>
                  <a:gd name="connsiteX4" fmla="*/ 93662 w 953029"/>
                  <a:gd name="connsiteY4" fmla="*/ 93663 h 247650"/>
                  <a:gd name="connsiteX0" fmla="*/ 93662 w 953029"/>
                  <a:gd name="connsiteY0" fmla="*/ 105027 h 259014"/>
                  <a:gd name="connsiteX1" fmla="*/ 414337 w 953029"/>
                  <a:gd name="connsiteY1" fmla="*/ 0 h 259014"/>
                  <a:gd name="connsiteX2" fmla="*/ 953029 w 953029"/>
                  <a:gd name="connsiteY2" fmla="*/ 11364 h 259014"/>
                  <a:gd name="connsiteX3" fmla="*/ 953029 w 953029"/>
                  <a:gd name="connsiteY3" fmla="*/ 259014 h 259014"/>
                  <a:gd name="connsiteX4" fmla="*/ 0 w 953029"/>
                  <a:gd name="connsiteY4" fmla="*/ 259014 h 259014"/>
                  <a:gd name="connsiteX5" fmla="*/ 93662 w 953029"/>
                  <a:gd name="connsiteY5" fmla="*/ 105027 h 259014"/>
                  <a:gd name="connsiteX0" fmla="*/ 93662 w 953029"/>
                  <a:gd name="connsiteY0" fmla="*/ 105027 h 259014"/>
                  <a:gd name="connsiteX1" fmla="*/ 414337 w 953029"/>
                  <a:gd name="connsiteY1" fmla="*/ 0 h 259014"/>
                  <a:gd name="connsiteX2" fmla="*/ 870479 w 953029"/>
                  <a:gd name="connsiteY2" fmla="*/ 84389 h 259014"/>
                  <a:gd name="connsiteX3" fmla="*/ 953029 w 953029"/>
                  <a:gd name="connsiteY3" fmla="*/ 259014 h 259014"/>
                  <a:gd name="connsiteX4" fmla="*/ 0 w 953029"/>
                  <a:gd name="connsiteY4" fmla="*/ 259014 h 259014"/>
                  <a:gd name="connsiteX5" fmla="*/ 93662 w 953029"/>
                  <a:gd name="connsiteY5" fmla="*/ 105027 h 259014"/>
                  <a:gd name="connsiteX0" fmla="*/ 93662 w 953029"/>
                  <a:gd name="connsiteY0" fmla="*/ 105027 h 259014"/>
                  <a:gd name="connsiteX1" fmla="*/ 414337 w 953029"/>
                  <a:gd name="connsiteY1" fmla="*/ 0 h 259014"/>
                  <a:gd name="connsiteX2" fmla="*/ 870479 w 953029"/>
                  <a:gd name="connsiteY2" fmla="*/ 84389 h 259014"/>
                  <a:gd name="connsiteX3" fmla="*/ 953029 w 953029"/>
                  <a:gd name="connsiteY3" fmla="*/ 259014 h 259014"/>
                  <a:gd name="connsiteX4" fmla="*/ 0 w 953029"/>
                  <a:gd name="connsiteY4" fmla="*/ 259014 h 259014"/>
                  <a:gd name="connsiteX5" fmla="*/ 93662 w 953029"/>
                  <a:gd name="connsiteY5" fmla="*/ 105027 h 259014"/>
                  <a:gd name="connsiteX0" fmla="*/ 93662 w 953029"/>
                  <a:gd name="connsiteY0" fmla="*/ 139952 h 293939"/>
                  <a:gd name="connsiteX1" fmla="*/ 423862 w 953029"/>
                  <a:gd name="connsiteY1" fmla="*/ 0 h 293939"/>
                  <a:gd name="connsiteX2" fmla="*/ 870479 w 953029"/>
                  <a:gd name="connsiteY2" fmla="*/ 119314 h 293939"/>
                  <a:gd name="connsiteX3" fmla="*/ 953029 w 953029"/>
                  <a:gd name="connsiteY3" fmla="*/ 293939 h 293939"/>
                  <a:gd name="connsiteX4" fmla="*/ 0 w 953029"/>
                  <a:gd name="connsiteY4" fmla="*/ 293939 h 293939"/>
                  <a:gd name="connsiteX5" fmla="*/ 93662 w 953029"/>
                  <a:gd name="connsiteY5" fmla="*/ 139952 h 293939"/>
                  <a:gd name="connsiteX0" fmla="*/ 93662 w 953029"/>
                  <a:gd name="connsiteY0" fmla="*/ 139952 h 293939"/>
                  <a:gd name="connsiteX1" fmla="*/ 423862 w 953029"/>
                  <a:gd name="connsiteY1" fmla="*/ 0 h 293939"/>
                  <a:gd name="connsiteX2" fmla="*/ 840316 w 953029"/>
                  <a:gd name="connsiteY2" fmla="*/ 136777 h 293939"/>
                  <a:gd name="connsiteX3" fmla="*/ 953029 w 953029"/>
                  <a:gd name="connsiteY3" fmla="*/ 293939 h 293939"/>
                  <a:gd name="connsiteX4" fmla="*/ 0 w 953029"/>
                  <a:gd name="connsiteY4" fmla="*/ 293939 h 293939"/>
                  <a:gd name="connsiteX5" fmla="*/ 93662 w 953029"/>
                  <a:gd name="connsiteY5" fmla="*/ 139952 h 293939"/>
                  <a:gd name="connsiteX0" fmla="*/ 127000 w 953029"/>
                  <a:gd name="connsiteY0" fmla="*/ 141539 h 293939"/>
                  <a:gd name="connsiteX1" fmla="*/ 423862 w 953029"/>
                  <a:gd name="connsiteY1" fmla="*/ 0 h 293939"/>
                  <a:gd name="connsiteX2" fmla="*/ 840316 w 953029"/>
                  <a:gd name="connsiteY2" fmla="*/ 136777 h 293939"/>
                  <a:gd name="connsiteX3" fmla="*/ 953029 w 953029"/>
                  <a:gd name="connsiteY3" fmla="*/ 293939 h 293939"/>
                  <a:gd name="connsiteX4" fmla="*/ 0 w 953029"/>
                  <a:gd name="connsiteY4" fmla="*/ 293939 h 293939"/>
                  <a:gd name="connsiteX5" fmla="*/ 127000 w 953029"/>
                  <a:gd name="connsiteY5" fmla="*/ 141539 h 293939"/>
                  <a:gd name="connsiteX0" fmla="*/ 75722 w 953029"/>
                  <a:gd name="connsiteY0" fmla="*/ 105595 h 293939"/>
                  <a:gd name="connsiteX1" fmla="*/ 423862 w 953029"/>
                  <a:gd name="connsiteY1" fmla="*/ 0 h 293939"/>
                  <a:gd name="connsiteX2" fmla="*/ 840316 w 953029"/>
                  <a:gd name="connsiteY2" fmla="*/ 136777 h 293939"/>
                  <a:gd name="connsiteX3" fmla="*/ 953029 w 953029"/>
                  <a:gd name="connsiteY3" fmla="*/ 293939 h 293939"/>
                  <a:gd name="connsiteX4" fmla="*/ 0 w 953029"/>
                  <a:gd name="connsiteY4" fmla="*/ 293939 h 293939"/>
                  <a:gd name="connsiteX5" fmla="*/ 75722 w 953029"/>
                  <a:gd name="connsiteY5" fmla="*/ 105595 h 293939"/>
                  <a:gd name="connsiteX0" fmla="*/ 89966 w 953029"/>
                  <a:gd name="connsiteY0" fmla="*/ 107487 h 293939"/>
                  <a:gd name="connsiteX1" fmla="*/ 423862 w 953029"/>
                  <a:gd name="connsiteY1" fmla="*/ 0 h 293939"/>
                  <a:gd name="connsiteX2" fmla="*/ 840316 w 953029"/>
                  <a:gd name="connsiteY2" fmla="*/ 136777 h 293939"/>
                  <a:gd name="connsiteX3" fmla="*/ 953029 w 953029"/>
                  <a:gd name="connsiteY3" fmla="*/ 293939 h 293939"/>
                  <a:gd name="connsiteX4" fmla="*/ 0 w 953029"/>
                  <a:gd name="connsiteY4" fmla="*/ 293939 h 293939"/>
                  <a:gd name="connsiteX5" fmla="*/ 89966 w 953029"/>
                  <a:gd name="connsiteY5" fmla="*/ 107487 h 293939"/>
                  <a:gd name="connsiteX0" fmla="*/ 109907 w 953029"/>
                  <a:gd name="connsiteY0" fmla="*/ 107487 h 293939"/>
                  <a:gd name="connsiteX1" fmla="*/ 423862 w 953029"/>
                  <a:gd name="connsiteY1" fmla="*/ 0 h 293939"/>
                  <a:gd name="connsiteX2" fmla="*/ 840316 w 953029"/>
                  <a:gd name="connsiteY2" fmla="*/ 136777 h 293939"/>
                  <a:gd name="connsiteX3" fmla="*/ 953029 w 953029"/>
                  <a:gd name="connsiteY3" fmla="*/ 293939 h 293939"/>
                  <a:gd name="connsiteX4" fmla="*/ 0 w 953029"/>
                  <a:gd name="connsiteY4" fmla="*/ 293939 h 293939"/>
                  <a:gd name="connsiteX5" fmla="*/ 109907 w 953029"/>
                  <a:gd name="connsiteY5" fmla="*/ 107487 h 29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3029" h="293939">
                    <a:moveTo>
                      <a:pt x="109907" y="107487"/>
                    </a:moveTo>
                    <a:cubicBezTo>
                      <a:pt x="230028" y="95232"/>
                      <a:pt x="303741" y="12255"/>
                      <a:pt x="423862" y="0"/>
                    </a:cubicBezTo>
                    <a:cubicBezTo>
                      <a:pt x="575909" y="28130"/>
                      <a:pt x="685094" y="41972"/>
                      <a:pt x="840316" y="136777"/>
                    </a:cubicBezTo>
                    <a:lnTo>
                      <a:pt x="953029" y="293939"/>
                    </a:lnTo>
                    <a:lnTo>
                      <a:pt x="0" y="293939"/>
                    </a:lnTo>
                    <a:lnTo>
                      <a:pt x="109907" y="107487"/>
                    </a:lnTo>
                    <a:close/>
                  </a:path>
                </a:pathLst>
              </a:custGeom>
              <a:solidFill>
                <a:srgbClr val="F8F0E8"/>
              </a:solidFill>
              <a:ln>
                <a:solidFill>
                  <a:srgbClr val="C9121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7" name="矩形 276"/>
              <p:cNvSpPr/>
              <p:nvPr/>
            </p:nvSpPr>
            <p:spPr>
              <a:xfrm>
                <a:off x="8178489" y="3836868"/>
                <a:ext cx="1055187" cy="435234"/>
              </a:xfrm>
              <a:prstGeom prst="rect">
                <a:avLst/>
              </a:prstGeom>
              <a:solidFill>
                <a:srgbClr val="F8F0E8"/>
              </a:solidFill>
              <a:ln>
                <a:solidFill>
                  <a:srgbClr val="C9121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78" name="直接连接符 277"/>
              <p:cNvCxnSpPr/>
              <p:nvPr/>
            </p:nvCxnSpPr>
            <p:spPr>
              <a:xfrm>
                <a:off x="8322986" y="3940618"/>
                <a:ext cx="277" cy="593282"/>
              </a:xfrm>
              <a:prstGeom prst="line">
                <a:avLst/>
              </a:prstGeom>
              <a:ln>
                <a:solidFill>
                  <a:srgbClr val="C912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直接连接符 278"/>
              <p:cNvCxnSpPr/>
              <p:nvPr/>
            </p:nvCxnSpPr>
            <p:spPr>
              <a:xfrm flipH="1">
                <a:off x="8464550" y="3940618"/>
                <a:ext cx="8219" cy="702820"/>
              </a:xfrm>
              <a:prstGeom prst="line">
                <a:avLst/>
              </a:prstGeom>
              <a:ln>
                <a:solidFill>
                  <a:srgbClr val="C912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直接连接符 279"/>
              <p:cNvCxnSpPr/>
              <p:nvPr/>
            </p:nvCxnSpPr>
            <p:spPr>
              <a:xfrm flipH="1">
                <a:off x="8617788" y="3940618"/>
                <a:ext cx="4763" cy="783782"/>
              </a:xfrm>
              <a:prstGeom prst="line">
                <a:avLst/>
              </a:prstGeom>
              <a:ln>
                <a:solidFill>
                  <a:srgbClr val="C912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直接连接符 280"/>
              <p:cNvCxnSpPr/>
              <p:nvPr/>
            </p:nvCxnSpPr>
            <p:spPr>
              <a:xfrm flipH="1">
                <a:off x="8767571" y="3940618"/>
                <a:ext cx="4763" cy="783782"/>
              </a:xfrm>
              <a:prstGeom prst="line">
                <a:avLst/>
              </a:prstGeom>
              <a:ln>
                <a:solidFill>
                  <a:srgbClr val="C912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直接连接符 281"/>
              <p:cNvCxnSpPr/>
              <p:nvPr/>
            </p:nvCxnSpPr>
            <p:spPr>
              <a:xfrm>
                <a:off x="8922118" y="3940618"/>
                <a:ext cx="4395" cy="685357"/>
              </a:xfrm>
              <a:prstGeom prst="line">
                <a:avLst/>
              </a:prstGeom>
              <a:ln>
                <a:solidFill>
                  <a:srgbClr val="C912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直接连接符 282"/>
              <p:cNvCxnSpPr/>
              <p:nvPr/>
            </p:nvCxnSpPr>
            <p:spPr>
              <a:xfrm>
                <a:off x="9071901" y="3940618"/>
                <a:ext cx="2249" cy="577407"/>
              </a:xfrm>
              <a:prstGeom prst="line">
                <a:avLst/>
              </a:prstGeom>
              <a:ln>
                <a:solidFill>
                  <a:srgbClr val="C912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4" name="任意多边形 283"/>
              <p:cNvSpPr/>
              <p:nvPr/>
            </p:nvSpPr>
            <p:spPr>
              <a:xfrm rot="5400000">
                <a:off x="7766038" y="3211632"/>
                <a:ext cx="1079020" cy="1985115"/>
              </a:xfrm>
              <a:custGeom>
                <a:avLst/>
                <a:gdLst>
                  <a:gd name="connsiteX0" fmla="*/ 284496 w 1079020"/>
                  <a:gd name="connsiteY0" fmla="*/ 69893 h 1985115"/>
                  <a:gd name="connsiteX1" fmla="*/ 284496 w 1079020"/>
                  <a:gd name="connsiteY1" fmla="*/ 138759 h 1985115"/>
                  <a:gd name="connsiteX2" fmla="*/ 280385 w 1079020"/>
                  <a:gd name="connsiteY2" fmla="*/ 825359 h 1985115"/>
                  <a:gd name="connsiteX3" fmla="*/ 282440 w 1079020"/>
                  <a:gd name="connsiteY3" fmla="*/ 1081292 h 1985115"/>
                  <a:gd name="connsiteX4" fmla="*/ 493148 w 1079020"/>
                  <a:gd name="connsiteY4" fmla="*/ 1102877 h 1985115"/>
                  <a:gd name="connsiteX5" fmla="*/ 713107 w 1079020"/>
                  <a:gd name="connsiteY5" fmla="*/ 1056624 h 1985115"/>
                  <a:gd name="connsiteX6" fmla="*/ 888868 w 1079020"/>
                  <a:gd name="connsiteY6" fmla="*/ 926087 h 1985115"/>
                  <a:gd name="connsiteX7" fmla="*/ 1011182 w 1079020"/>
                  <a:gd name="connsiteY7" fmla="*/ 594094 h 1985115"/>
                  <a:gd name="connsiteX8" fmla="*/ 889896 w 1079020"/>
                  <a:gd name="connsiteY8" fmla="*/ 268267 h 1985115"/>
                  <a:gd name="connsiteX9" fmla="*/ 666854 w 1079020"/>
                  <a:gd name="connsiteY9" fmla="*/ 117174 h 1985115"/>
                  <a:gd name="connsiteX10" fmla="*/ 315331 w 1079020"/>
                  <a:gd name="connsiteY10" fmla="*/ 69893 h 1985115"/>
                  <a:gd name="connsiteX11" fmla="*/ 0 w 1079020"/>
                  <a:gd name="connsiteY11" fmla="*/ 0 h 1985115"/>
                  <a:gd name="connsiteX12" fmla="*/ 127236 w 1079020"/>
                  <a:gd name="connsiteY12" fmla="*/ 0 h 1985115"/>
                  <a:gd name="connsiteX13" fmla="*/ 563556 w 1079020"/>
                  <a:gd name="connsiteY13" fmla="*/ 24668 h 1985115"/>
                  <a:gd name="connsiteX14" fmla="*/ 812808 w 1079020"/>
                  <a:gd name="connsiteY14" fmla="*/ 113063 h 1985115"/>
                  <a:gd name="connsiteX15" fmla="*/ 1022488 w 1079020"/>
                  <a:gd name="connsiteY15" fmla="*/ 350495 h 1985115"/>
                  <a:gd name="connsiteX16" fmla="*/ 1079020 w 1079020"/>
                  <a:gd name="connsiteY16" fmla="*/ 594094 h 1985115"/>
                  <a:gd name="connsiteX17" fmla="*/ 1015293 w 1079020"/>
                  <a:gd name="connsiteY17" fmla="*/ 857222 h 1985115"/>
                  <a:gd name="connsiteX18" fmla="*/ 799960 w 1079020"/>
                  <a:gd name="connsiteY18" fmla="*/ 1087973 h 1985115"/>
                  <a:gd name="connsiteX19" fmla="*/ 477731 w 1079020"/>
                  <a:gd name="connsiteY19" fmla="*/ 1168659 h 1985115"/>
                  <a:gd name="connsiteX20" fmla="*/ 283468 w 1079020"/>
                  <a:gd name="connsiteY20" fmla="*/ 1151185 h 1985115"/>
                  <a:gd name="connsiteX21" fmla="*/ 276723 w 1079020"/>
                  <a:gd name="connsiteY21" fmla="*/ 1267869 h 1985115"/>
                  <a:gd name="connsiteX22" fmla="*/ 272840 w 1079020"/>
                  <a:gd name="connsiteY22" fmla="*/ 1375624 h 1985115"/>
                  <a:gd name="connsiteX23" fmla="*/ 272840 w 1079020"/>
                  <a:gd name="connsiteY23" fmla="*/ 1985115 h 1985115"/>
                  <a:gd name="connsiteX24" fmla="*/ 0 w 1079020"/>
                  <a:gd name="connsiteY24" fmla="*/ 1985115 h 1985115"/>
                  <a:gd name="connsiteX25" fmla="*/ 0 w 1079020"/>
                  <a:gd name="connsiteY25" fmla="*/ 1403007 h 1985115"/>
                  <a:gd name="connsiteX26" fmla="*/ 0 w 1079020"/>
                  <a:gd name="connsiteY26" fmla="*/ 974195 h 1985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79020" h="1985115">
                    <a:moveTo>
                      <a:pt x="284496" y="69893"/>
                    </a:moveTo>
                    <a:lnTo>
                      <a:pt x="284496" y="138759"/>
                    </a:lnTo>
                    <a:cubicBezTo>
                      <a:pt x="283126" y="367626"/>
                      <a:pt x="281755" y="596492"/>
                      <a:pt x="280385" y="825359"/>
                    </a:cubicBezTo>
                    <a:lnTo>
                      <a:pt x="282440" y="1081292"/>
                    </a:lnTo>
                    <a:cubicBezTo>
                      <a:pt x="336573" y="1095682"/>
                      <a:pt x="406809" y="1102877"/>
                      <a:pt x="493148" y="1102877"/>
                    </a:cubicBezTo>
                    <a:cubicBezTo>
                      <a:pt x="570579" y="1102877"/>
                      <a:pt x="643899" y="1087459"/>
                      <a:pt x="713107" y="1056624"/>
                    </a:cubicBezTo>
                    <a:cubicBezTo>
                      <a:pt x="782315" y="1025788"/>
                      <a:pt x="840902" y="982276"/>
                      <a:pt x="888868" y="926087"/>
                    </a:cubicBezTo>
                    <a:cubicBezTo>
                      <a:pt x="970411" y="830841"/>
                      <a:pt x="1011182" y="720176"/>
                      <a:pt x="1011182" y="594094"/>
                    </a:cubicBezTo>
                    <a:cubicBezTo>
                      <a:pt x="1011182" y="474179"/>
                      <a:pt x="970753" y="365570"/>
                      <a:pt x="889896" y="268267"/>
                    </a:cubicBezTo>
                    <a:cubicBezTo>
                      <a:pt x="832337" y="199059"/>
                      <a:pt x="757990" y="148694"/>
                      <a:pt x="666854" y="117174"/>
                    </a:cubicBezTo>
                    <a:cubicBezTo>
                      <a:pt x="575718" y="85654"/>
                      <a:pt x="458544" y="69893"/>
                      <a:pt x="315331" y="69893"/>
                    </a:cubicBezTo>
                    <a:close/>
                    <a:moveTo>
                      <a:pt x="0" y="0"/>
                    </a:moveTo>
                    <a:lnTo>
                      <a:pt x="127236" y="0"/>
                    </a:lnTo>
                    <a:cubicBezTo>
                      <a:pt x="319100" y="0"/>
                      <a:pt x="464540" y="8222"/>
                      <a:pt x="563556" y="24668"/>
                    </a:cubicBezTo>
                    <a:cubicBezTo>
                      <a:pt x="662571" y="41114"/>
                      <a:pt x="745655" y="70578"/>
                      <a:pt x="812808" y="113063"/>
                    </a:cubicBezTo>
                    <a:cubicBezTo>
                      <a:pt x="903258" y="169937"/>
                      <a:pt x="973152" y="249081"/>
                      <a:pt x="1022488" y="350495"/>
                    </a:cubicBezTo>
                    <a:cubicBezTo>
                      <a:pt x="1060176" y="427926"/>
                      <a:pt x="1079020" y="509125"/>
                      <a:pt x="1079020" y="594094"/>
                    </a:cubicBezTo>
                    <a:cubicBezTo>
                      <a:pt x="1079020" y="685915"/>
                      <a:pt x="1057778" y="773624"/>
                      <a:pt x="1015293" y="857222"/>
                    </a:cubicBezTo>
                    <a:cubicBezTo>
                      <a:pt x="964586" y="957265"/>
                      <a:pt x="892808" y="1034182"/>
                      <a:pt x="799960" y="1087973"/>
                    </a:cubicBezTo>
                    <a:cubicBezTo>
                      <a:pt x="707111" y="1141763"/>
                      <a:pt x="599702" y="1168659"/>
                      <a:pt x="477731" y="1168659"/>
                    </a:cubicBezTo>
                    <a:cubicBezTo>
                      <a:pt x="432506" y="1168659"/>
                      <a:pt x="367751" y="1162834"/>
                      <a:pt x="283468" y="1151185"/>
                    </a:cubicBezTo>
                    <a:cubicBezTo>
                      <a:pt x="280065" y="1182621"/>
                      <a:pt x="278243" y="1223574"/>
                      <a:pt x="276723" y="1267869"/>
                    </a:cubicBezTo>
                    <a:lnTo>
                      <a:pt x="272840" y="1375624"/>
                    </a:lnTo>
                    <a:lnTo>
                      <a:pt x="272840" y="1985115"/>
                    </a:lnTo>
                    <a:lnTo>
                      <a:pt x="0" y="1985115"/>
                    </a:lnTo>
                    <a:lnTo>
                      <a:pt x="0" y="1403007"/>
                    </a:lnTo>
                    <a:lnTo>
                      <a:pt x="0" y="974195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3" name="组合 272"/>
            <p:cNvGrpSpPr/>
            <p:nvPr/>
          </p:nvGrpSpPr>
          <p:grpSpPr>
            <a:xfrm>
              <a:off x="5908070" y="1991311"/>
              <a:ext cx="990884" cy="190283"/>
              <a:chOff x="5853038" y="1991311"/>
              <a:chExt cx="990884" cy="190283"/>
            </a:xfrm>
          </p:grpSpPr>
          <p:sp>
            <p:nvSpPr>
              <p:cNvPr id="274" name="新月形 273"/>
              <p:cNvSpPr/>
              <p:nvPr/>
            </p:nvSpPr>
            <p:spPr>
              <a:xfrm rot="5400000">
                <a:off x="5949985" y="1894364"/>
                <a:ext cx="190282" cy="384175"/>
              </a:xfrm>
              <a:prstGeom prst="moon">
                <a:avLst>
                  <a:gd name="adj" fmla="val 40194"/>
                </a:avLst>
              </a:prstGeom>
              <a:solidFill>
                <a:srgbClr val="C00000"/>
              </a:solidFill>
              <a:ln w="3175">
                <a:solidFill>
                  <a:srgbClr val="F8F0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" name="新月形 274"/>
              <p:cNvSpPr/>
              <p:nvPr/>
            </p:nvSpPr>
            <p:spPr>
              <a:xfrm rot="5400000">
                <a:off x="6556694" y="1894365"/>
                <a:ext cx="190282" cy="384175"/>
              </a:xfrm>
              <a:prstGeom prst="moon">
                <a:avLst>
                  <a:gd name="adj" fmla="val 40194"/>
                </a:avLst>
              </a:prstGeom>
              <a:solidFill>
                <a:srgbClr val="C00000"/>
              </a:solidFill>
              <a:ln w="3175">
                <a:solidFill>
                  <a:srgbClr val="F8F0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89" name="文本框 288"/>
          <p:cNvSpPr txBox="1"/>
          <p:nvPr/>
        </p:nvSpPr>
        <p:spPr>
          <a:xfrm>
            <a:off x="9951060" y="1030995"/>
            <a:ext cx="1236710" cy="1493698"/>
          </a:xfrm>
          <a:custGeom>
            <a:avLst/>
            <a:gdLst/>
            <a:ahLst/>
            <a:cxnLst/>
            <a:rect l="l" t="t" r="r" b="b"/>
            <a:pathLst>
              <a:path w="1141870" h="1379150">
                <a:moveTo>
                  <a:pt x="909246" y="1122027"/>
                </a:moveTo>
                <a:cubicBezTo>
                  <a:pt x="901544" y="1122027"/>
                  <a:pt x="897693" y="1127162"/>
                  <a:pt x="897693" y="1137431"/>
                </a:cubicBezTo>
                <a:cubicBezTo>
                  <a:pt x="906821" y="1151123"/>
                  <a:pt x="913667" y="1151123"/>
                  <a:pt x="918231" y="1137431"/>
                </a:cubicBezTo>
                <a:cubicBezTo>
                  <a:pt x="918231" y="1132867"/>
                  <a:pt x="918231" y="1128303"/>
                  <a:pt x="918231" y="1123739"/>
                </a:cubicBezTo>
                <a:cubicBezTo>
                  <a:pt x="914808" y="1122598"/>
                  <a:pt x="911813" y="1122027"/>
                  <a:pt x="909246" y="1122027"/>
                </a:cubicBezTo>
                <a:close/>
                <a:moveTo>
                  <a:pt x="925077" y="911510"/>
                </a:moveTo>
                <a:cubicBezTo>
                  <a:pt x="847489" y="961714"/>
                  <a:pt x="824668" y="1005073"/>
                  <a:pt x="856617" y="1041585"/>
                </a:cubicBezTo>
                <a:cubicBezTo>
                  <a:pt x="861181" y="1037021"/>
                  <a:pt x="872591" y="1023329"/>
                  <a:pt x="890847" y="1000509"/>
                </a:cubicBezTo>
                <a:cubicBezTo>
                  <a:pt x="904539" y="977689"/>
                  <a:pt x="915949" y="961714"/>
                  <a:pt x="925077" y="952586"/>
                </a:cubicBezTo>
                <a:cubicBezTo>
                  <a:pt x="925077" y="938894"/>
                  <a:pt x="925077" y="925202"/>
                  <a:pt x="925077" y="911510"/>
                </a:cubicBezTo>
                <a:close/>
                <a:moveTo>
                  <a:pt x="409481" y="325313"/>
                </a:moveTo>
                <a:cubicBezTo>
                  <a:pt x="418894" y="325883"/>
                  <a:pt x="428736" y="327310"/>
                  <a:pt x="439005" y="329592"/>
                </a:cubicBezTo>
                <a:cubicBezTo>
                  <a:pt x="466389" y="347848"/>
                  <a:pt x="468671" y="386642"/>
                  <a:pt x="445851" y="445975"/>
                </a:cubicBezTo>
                <a:cubicBezTo>
                  <a:pt x="436723" y="464232"/>
                  <a:pt x="425313" y="487052"/>
                  <a:pt x="411621" y="514436"/>
                </a:cubicBezTo>
                <a:cubicBezTo>
                  <a:pt x="347724" y="651358"/>
                  <a:pt x="297519" y="767742"/>
                  <a:pt x="261006" y="863587"/>
                </a:cubicBezTo>
                <a:cubicBezTo>
                  <a:pt x="302083" y="932048"/>
                  <a:pt x="331749" y="991381"/>
                  <a:pt x="350006" y="1041585"/>
                </a:cubicBezTo>
                <a:cubicBezTo>
                  <a:pt x="345442" y="1078098"/>
                  <a:pt x="334031" y="1114611"/>
                  <a:pt x="315775" y="1151123"/>
                </a:cubicBezTo>
                <a:cubicBezTo>
                  <a:pt x="306647" y="1169379"/>
                  <a:pt x="297519" y="1178507"/>
                  <a:pt x="288391" y="1178507"/>
                </a:cubicBezTo>
                <a:cubicBezTo>
                  <a:pt x="279263" y="1178507"/>
                  <a:pt x="272417" y="1169379"/>
                  <a:pt x="267853" y="1151123"/>
                </a:cubicBezTo>
                <a:cubicBezTo>
                  <a:pt x="263288" y="1146559"/>
                  <a:pt x="258724" y="1139713"/>
                  <a:pt x="254160" y="1130585"/>
                </a:cubicBezTo>
                <a:cubicBezTo>
                  <a:pt x="226776" y="1066688"/>
                  <a:pt x="203956" y="1021047"/>
                  <a:pt x="185699" y="993663"/>
                </a:cubicBezTo>
                <a:cubicBezTo>
                  <a:pt x="158315" y="1039303"/>
                  <a:pt x="103546" y="1098636"/>
                  <a:pt x="21393" y="1171661"/>
                </a:cubicBezTo>
                <a:cubicBezTo>
                  <a:pt x="-1427" y="1189917"/>
                  <a:pt x="-5991" y="1185353"/>
                  <a:pt x="7701" y="1157969"/>
                </a:cubicBezTo>
                <a:cubicBezTo>
                  <a:pt x="44213" y="1112328"/>
                  <a:pt x="92136" y="1030175"/>
                  <a:pt x="151469" y="911510"/>
                </a:cubicBezTo>
                <a:cubicBezTo>
                  <a:pt x="146905" y="906946"/>
                  <a:pt x="140059" y="897817"/>
                  <a:pt x="130931" y="884125"/>
                </a:cubicBezTo>
                <a:cubicBezTo>
                  <a:pt x="108110" y="838485"/>
                  <a:pt x="94418" y="804254"/>
                  <a:pt x="89854" y="781434"/>
                </a:cubicBezTo>
                <a:cubicBezTo>
                  <a:pt x="85290" y="767742"/>
                  <a:pt x="83008" y="760896"/>
                  <a:pt x="83008" y="760896"/>
                </a:cubicBezTo>
                <a:cubicBezTo>
                  <a:pt x="87572" y="756332"/>
                  <a:pt x="96700" y="754049"/>
                  <a:pt x="110392" y="754049"/>
                </a:cubicBezTo>
                <a:cubicBezTo>
                  <a:pt x="137777" y="758614"/>
                  <a:pt x="167443" y="774588"/>
                  <a:pt x="199392" y="801972"/>
                </a:cubicBezTo>
                <a:cubicBezTo>
                  <a:pt x="213084" y="765460"/>
                  <a:pt x="247314" y="665050"/>
                  <a:pt x="302083" y="500744"/>
                </a:cubicBezTo>
                <a:cubicBezTo>
                  <a:pt x="306647" y="491616"/>
                  <a:pt x="302083" y="489334"/>
                  <a:pt x="288391" y="493898"/>
                </a:cubicBezTo>
                <a:cubicBezTo>
                  <a:pt x="156033" y="539538"/>
                  <a:pt x="83008" y="534974"/>
                  <a:pt x="69316" y="480206"/>
                </a:cubicBezTo>
                <a:cubicBezTo>
                  <a:pt x="51060" y="461949"/>
                  <a:pt x="55624" y="448257"/>
                  <a:pt x="83008" y="439129"/>
                </a:cubicBezTo>
                <a:cubicBezTo>
                  <a:pt x="87572" y="439129"/>
                  <a:pt x="94418" y="439129"/>
                  <a:pt x="103546" y="439129"/>
                </a:cubicBezTo>
                <a:cubicBezTo>
                  <a:pt x="126367" y="434565"/>
                  <a:pt x="142341" y="427719"/>
                  <a:pt x="151469" y="418591"/>
                </a:cubicBezTo>
                <a:cubicBezTo>
                  <a:pt x="201674" y="395771"/>
                  <a:pt x="249596" y="379796"/>
                  <a:pt x="295237" y="370668"/>
                </a:cubicBezTo>
                <a:cubicBezTo>
                  <a:pt x="313493" y="366104"/>
                  <a:pt x="327185" y="356976"/>
                  <a:pt x="336313" y="343284"/>
                </a:cubicBezTo>
                <a:cubicBezTo>
                  <a:pt x="356852" y="329592"/>
                  <a:pt x="381241" y="323601"/>
                  <a:pt x="409481" y="325313"/>
                </a:cubicBezTo>
                <a:close/>
                <a:moveTo>
                  <a:pt x="666210" y="551"/>
                </a:moveTo>
                <a:cubicBezTo>
                  <a:pt x="669918" y="-305"/>
                  <a:pt x="674054" y="-162"/>
                  <a:pt x="678618" y="979"/>
                </a:cubicBezTo>
                <a:cubicBezTo>
                  <a:pt x="706003" y="5543"/>
                  <a:pt x="721977" y="19235"/>
                  <a:pt x="726541" y="42056"/>
                </a:cubicBezTo>
                <a:cubicBezTo>
                  <a:pt x="726541" y="96824"/>
                  <a:pt x="724259" y="160721"/>
                  <a:pt x="719695" y="233746"/>
                </a:cubicBezTo>
                <a:cubicBezTo>
                  <a:pt x="820104" y="192670"/>
                  <a:pt x="870309" y="160721"/>
                  <a:pt x="870309" y="137901"/>
                </a:cubicBezTo>
                <a:cubicBezTo>
                  <a:pt x="879437" y="124209"/>
                  <a:pt x="913667" y="119645"/>
                  <a:pt x="973000" y="124209"/>
                </a:cubicBezTo>
                <a:cubicBezTo>
                  <a:pt x="991256" y="133337"/>
                  <a:pt x="1000385" y="147029"/>
                  <a:pt x="1000385" y="165285"/>
                </a:cubicBezTo>
                <a:cubicBezTo>
                  <a:pt x="1000385" y="183542"/>
                  <a:pt x="991256" y="192670"/>
                  <a:pt x="973000" y="192670"/>
                </a:cubicBezTo>
                <a:cubicBezTo>
                  <a:pt x="968436" y="192670"/>
                  <a:pt x="963872" y="194952"/>
                  <a:pt x="959308" y="199516"/>
                </a:cubicBezTo>
                <a:cubicBezTo>
                  <a:pt x="950180" y="199516"/>
                  <a:pt x="943334" y="199516"/>
                  <a:pt x="938770" y="199516"/>
                </a:cubicBezTo>
                <a:cubicBezTo>
                  <a:pt x="920513" y="231464"/>
                  <a:pt x="904539" y="252003"/>
                  <a:pt x="890847" y="261131"/>
                </a:cubicBezTo>
                <a:cubicBezTo>
                  <a:pt x="826950" y="297643"/>
                  <a:pt x="769899" y="439129"/>
                  <a:pt x="719695" y="685589"/>
                </a:cubicBezTo>
                <a:cubicBezTo>
                  <a:pt x="715131" y="694717"/>
                  <a:pt x="717413" y="696999"/>
                  <a:pt x="726541" y="692435"/>
                </a:cubicBezTo>
                <a:cubicBezTo>
                  <a:pt x="781309" y="655922"/>
                  <a:pt x="856617" y="610281"/>
                  <a:pt x="952462" y="555513"/>
                </a:cubicBezTo>
                <a:cubicBezTo>
                  <a:pt x="943334" y="423155"/>
                  <a:pt x="959308" y="350130"/>
                  <a:pt x="1000385" y="336438"/>
                </a:cubicBezTo>
                <a:cubicBezTo>
                  <a:pt x="1014077" y="341002"/>
                  <a:pt x="1020923" y="359258"/>
                  <a:pt x="1020923" y="391206"/>
                </a:cubicBezTo>
                <a:cubicBezTo>
                  <a:pt x="1002667" y="445975"/>
                  <a:pt x="1016359" y="477924"/>
                  <a:pt x="1061999" y="487052"/>
                </a:cubicBezTo>
                <a:cubicBezTo>
                  <a:pt x="1103076" y="496180"/>
                  <a:pt x="1114486" y="528128"/>
                  <a:pt x="1096230" y="582897"/>
                </a:cubicBezTo>
                <a:cubicBezTo>
                  <a:pt x="1055153" y="610281"/>
                  <a:pt x="1025487" y="628538"/>
                  <a:pt x="1007231" y="637666"/>
                </a:cubicBezTo>
                <a:cubicBezTo>
                  <a:pt x="998103" y="642230"/>
                  <a:pt x="993538" y="651358"/>
                  <a:pt x="993538" y="665050"/>
                </a:cubicBezTo>
                <a:cubicBezTo>
                  <a:pt x="988974" y="678742"/>
                  <a:pt x="986692" y="699281"/>
                  <a:pt x="986692" y="726665"/>
                </a:cubicBezTo>
                <a:cubicBezTo>
                  <a:pt x="982128" y="754049"/>
                  <a:pt x="979846" y="772306"/>
                  <a:pt x="979846" y="781434"/>
                </a:cubicBezTo>
                <a:cubicBezTo>
                  <a:pt x="1025487" y="772306"/>
                  <a:pt x="1048307" y="781434"/>
                  <a:pt x="1048307" y="808818"/>
                </a:cubicBezTo>
                <a:cubicBezTo>
                  <a:pt x="1043743" y="817946"/>
                  <a:pt x="1034615" y="836203"/>
                  <a:pt x="1020923" y="863587"/>
                </a:cubicBezTo>
                <a:cubicBezTo>
                  <a:pt x="1002667" y="904664"/>
                  <a:pt x="991256" y="929766"/>
                  <a:pt x="986692" y="938894"/>
                </a:cubicBezTo>
                <a:cubicBezTo>
                  <a:pt x="986692" y="975407"/>
                  <a:pt x="986692" y="1007355"/>
                  <a:pt x="986692" y="1034739"/>
                </a:cubicBezTo>
                <a:cubicBezTo>
                  <a:pt x="995820" y="1034739"/>
                  <a:pt x="1014077" y="1034739"/>
                  <a:pt x="1041461" y="1034739"/>
                </a:cubicBezTo>
                <a:cubicBezTo>
                  <a:pt x="1064281" y="1039303"/>
                  <a:pt x="1068845" y="1055278"/>
                  <a:pt x="1055153" y="1082662"/>
                </a:cubicBezTo>
                <a:cubicBezTo>
                  <a:pt x="1023205" y="1114611"/>
                  <a:pt x="1000385" y="1135149"/>
                  <a:pt x="986692" y="1144277"/>
                </a:cubicBezTo>
                <a:cubicBezTo>
                  <a:pt x="986692" y="1180789"/>
                  <a:pt x="984410" y="1205892"/>
                  <a:pt x="979846" y="1219584"/>
                </a:cubicBezTo>
                <a:cubicBezTo>
                  <a:pt x="1057435" y="1210456"/>
                  <a:pt x="1109922" y="1212738"/>
                  <a:pt x="1137306" y="1226430"/>
                </a:cubicBezTo>
                <a:cubicBezTo>
                  <a:pt x="1146435" y="1253814"/>
                  <a:pt x="1141871" y="1278917"/>
                  <a:pt x="1123614" y="1301737"/>
                </a:cubicBezTo>
                <a:cubicBezTo>
                  <a:pt x="1091666" y="1310865"/>
                  <a:pt x="995820" y="1315429"/>
                  <a:pt x="836078" y="1315429"/>
                </a:cubicBezTo>
                <a:cubicBezTo>
                  <a:pt x="813258" y="1301737"/>
                  <a:pt x="810976" y="1274353"/>
                  <a:pt x="829232" y="1233276"/>
                </a:cubicBezTo>
                <a:cubicBezTo>
                  <a:pt x="829232" y="1233276"/>
                  <a:pt x="833796" y="1228712"/>
                  <a:pt x="842924" y="1219584"/>
                </a:cubicBezTo>
                <a:cubicBezTo>
                  <a:pt x="856617" y="1201328"/>
                  <a:pt x="870309" y="1187635"/>
                  <a:pt x="884001" y="1178507"/>
                </a:cubicBezTo>
                <a:cubicBezTo>
                  <a:pt x="884001" y="1155687"/>
                  <a:pt x="877155" y="1141995"/>
                  <a:pt x="863463" y="1137431"/>
                </a:cubicBezTo>
                <a:cubicBezTo>
                  <a:pt x="858899" y="1137431"/>
                  <a:pt x="856617" y="1137431"/>
                  <a:pt x="856617" y="1137431"/>
                </a:cubicBezTo>
                <a:cubicBezTo>
                  <a:pt x="847489" y="1132867"/>
                  <a:pt x="845206" y="1114611"/>
                  <a:pt x="849770" y="1082662"/>
                </a:cubicBezTo>
                <a:cubicBezTo>
                  <a:pt x="831514" y="1068970"/>
                  <a:pt x="815540" y="1027893"/>
                  <a:pt x="801848" y="959432"/>
                </a:cubicBezTo>
                <a:cubicBezTo>
                  <a:pt x="788156" y="936612"/>
                  <a:pt x="829232" y="890971"/>
                  <a:pt x="925077" y="822510"/>
                </a:cubicBezTo>
                <a:cubicBezTo>
                  <a:pt x="929642" y="790562"/>
                  <a:pt x="934206" y="742639"/>
                  <a:pt x="938770" y="678742"/>
                </a:cubicBezTo>
                <a:cubicBezTo>
                  <a:pt x="906821" y="692435"/>
                  <a:pt x="854335" y="712973"/>
                  <a:pt x="781309" y="740357"/>
                </a:cubicBezTo>
                <a:cubicBezTo>
                  <a:pt x="744797" y="754049"/>
                  <a:pt x="719695" y="763178"/>
                  <a:pt x="706003" y="767742"/>
                </a:cubicBezTo>
                <a:cubicBezTo>
                  <a:pt x="696874" y="808818"/>
                  <a:pt x="687746" y="870433"/>
                  <a:pt x="678618" y="952586"/>
                </a:cubicBezTo>
                <a:cubicBezTo>
                  <a:pt x="664926" y="1021047"/>
                  <a:pt x="655798" y="1084944"/>
                  <a:pt x="651234" y="1144277"/>
                </a:cubicBezTo>
                <a:cubicBezTo>
                  <a:pt x="637542" y="1244686"/>
                  <a:pt x="635260" y="1301737"/>
                  <a:pt x="644388" y="1315429"/>
                </a:cubicBezTo>
                <a:cubicBezTo>
                  <a:pt x="626131" y="1365634"/>
                  <a:pt x="612439" y="1386172"/>
                  <a:pt x="603311" y="1377044"/>
                </a:cubicBezTo>
                <a:cubicBezTo>
                  <a:pt x="580491" y="1326839"/>
                  <a:pt x="571363" y="1288045"/>
                  <a:pt x="575927" y="1260660"/>
                </a:cubicBezTo>
                <a:cubicBezTo>
                  <a:pt x="589619" y="1256096"/>
                  <a:pt x="596465" y="1217302"/>
                  <a:pt x="596465" y="1144277"/>
                </a:cubicBezTo>
                <a:cubicBezTo>
                  <a:pt x="601029" y="874997"/>
                  <a:pt x="664926" y="592025"/>
                  <a:pt x="788156" y="295361"/>
                </a:cubicBezTo>
                <a:cubicBezTo>
                  <a:pt x="783591" y="286233"/>
                  <a:pt x="779028" y="281669"/>
                  <a:pt x="774463" y="281669"/>
                </a:cubicBezTo>
                <a:cubicBezTo>
                  <a:pt x="710567" y="318181"/>
                  <a:pt x="667208" y="354694"/>
                  <a:pt x="644388" y="391206"/>
                </a:cubicBezTo>
                <a:cubicBezTo>
                  <a:pt x="621567" y="409463"/>
                  <a:pt x="607875" y="407181"/>
                  <a:pt x="603311" y="384360"/>
                </a:cubicBezTo>
                <a:cubicBezTo>
                  <a:pt x="571363" y="320464"/>
                  <a:pt x="564517" y="277105"/>
                  <a:pt x="582773" y="254285"/>
                </a:cubicBezTo>
                <a:cubicBezTo>
                  <a:pt x="601029" y="208644"/>
                  <a:pt x="621567" y="135619"/>
                  <a:pt x="644388" y="35210"/>
                </a:cubicBezTo>
                <a:cubicBezTo>
                  <a:pt x="647811" y="14671"/>
                  <a:pt x="655085" y="3119"/>
                  <a:pt x="666210" y="551"/>
                </a:cubicBezTo>
                <a:close/>
              </a:path>
            </a:pathLst>
          </a:custGeom>
          <a:solidFill>
            <a:srgbClr val="F8F0E8"/>
          </a:solidFill>
          <a:ln w="28575">
            <a:solidFill>
              <a:srgbClr val="C00000"/>
            </a:solidFill>
          </a:ln>
          <a:effectLst>
            <a:outerShdw blurRad="50800" dist="50800" dir="8100000" algn="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dirty="0"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grpSp>
        <p:nvGrpSpPr>
          <p:cNvPr id="343" name="组合 342"/>
          <p:cNvGrpSpPr/>
          <p:nvPr/>
        </p:nvGrpSpPr>
        <p:grpSpPr>
          <a:xfrm>
            <a:off x="8023532" y="1763905"/>
            <a:ext cx="1805279" cy="684412"/>
            <a:chOff x="8373157" y="2152485"/>
            <a:chExt cx="1805279" cy="68441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30" name="矩形 329"/>
            <p:cNvSpPr/>
            <p:nvPr/>
          </p:nvSpPr>
          <p:spPr>
            <a:xfrm rot="5400000">
              <a:off x="8417397" y="2447248"/>
              <a:ext cx="658651" cy="120648"/>
            </a:xfrm>
            <a:prstGeom prst="rect">
              <a:avLst/>
            </a:prstGeom>
            <a:solidFill>
              <a:srgbClr val="F8F0E8"/>
            </a:solidFill>
            <a:ln w="28575">
              <a:solidFill>
                <a:srgbClr val="C00000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800">
                <a:solidFill>
                  <a:schemeClr val="tx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  <p:sp>
          <p:nvSpPr>
            <p:cNvPr id="313" name="矩形 312"/>
            <p:cNvSpPr/>
            <p:nvPr/>
          </p:nvSpPr>
          <p:spPr>
            <a:xfrm>
              <a:off x="8373157" y="2152485"/>
              <a:ext cx="1805279" cy="116518"/>
            </a:xfrm>
            <a:prstGeom prst="rect">
              <a:avLst/>
            </a:prstGeom>
            <a:solidFill>
              <a:srgbClr val="C00000"/>
            </a:solidFill>
            <a:ln w="3175">
              <a:solidFill>
                <a:srgbClr val="F8F0E8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800">
                <a:solidFill>
                  <a:schemeClr val="tx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</p:grpSp>
      <p:sp>
        <p:nvSpPr>
          <p:cNvPr id="347" name="Freeform 7"/>
          <p:cNvSpPr>
            <a:spLocks/>
          </p:cNvSpPr>
          <p:nvPr/>
        </p:nvSpPr>
        <p:spPr bwMode="auto">
          <a:xfrm>
            <a:off x="9276652" y="1119412"/>
            <a:ext cx="31092" cy="38441"/>
          </a:xfrm>
          <a:custGeom>
            <a:avLst/>
            <a:gdLst>
              <a:gd name="T0" fmla="*/ 28 w 32"/>
              <a:gd name="T1" fmla="*/ 11 h 39"/>
              <a:gd name="T2" fmla="*/ 12 w 32"/>
              <a:gd name="T3" fmla="*/ 0 h 39"/>
              <a:gd name="T4" fmla="*/ 1 w 32"/>
              <a:gd name="T5" fmla="*/ 16 h 39"/>
              <a:gd name="T6" fmla="*/ 18 w 32"/>
              <a:gd name="T7" fmla="*/ 27 h 39"/>
              <a:gd name="T8" fmla="*/ 28 w 32"/>
              <a:gd name="T9" fmla="*/ 1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9">
                <a:moveTo>
                  <a:pt x="28" y="11"/>
                </a:moveTo>
                <a:cubicBezTo>
                  <a:pt x="26" y="0"/>
                  <a:pt x="20" y="0"/>
                  <a:pt x="12" y="0"/>
                </a:cubicBezTo>
                <a:cubicBezTo>
                  <a:pt x="8" y="17"/>
                  <a:pt x="0" y="11"/>
                  <a:pt x="1" y="16"/>
                </a:cubicBezTo>
                <a:cubicBezTo>
                  <a:pt x="3" y="25"/>
                  <a:pt x="9" y="26"/>
                  <a:pt x="18" y="27"/>
                </a:cubicBezTo>
                <a:cubicBezTo>
                  <a:pt x="28" y="39"/>
                  <a:pt x="32" y="27"/>
                  <a:pt x="28" y="1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3" name="组合 352"/>
          <p:cNvGrpSpPr/>
          <p:nvPr/>
        </p:nvGrpSpPr>
        <p:grpSpPr>
          <a:xfrm>
            <a:off x="8417238" y="1007232"/>
            <a:ext cx="1334126" cy="726462"/>
            <a:chOff x="8691467" y="1423352"/>
            <a:chExt cx="1334126" cy="726462"/>
          </a:xfrm>
        </p:grpSpPr>
        <p:sp>
          <p:nvSpPr>
            <p:cNvPr id="346" name="Freeform 6"/>
            <p:cNvSpPr>
              <a:spLocks/>
            </p:cNvSpPr>
            <p:nvPr/>
          </p:nvSpPr>
          <p:spPr bwMode="auto">
            <a:xfrm>
              <a:off x="9928361" y="1809241"/>
              <a:ext cx="97232" cy="75185"/>
            </a:xfrm>
            <a:custGeom>
              <a:avLst/>
              <a:gdLst>
                <a:gd name="T0" fmla="*/ 67 w 99"/>
                <a:gd name="T1" fmla="*/ 6 h 76"/>
                <a:gd name="T2" fmla="*/ 26 w 99"/>
                <a:gd name="T3" fmla="*/ 35 h 76"/>
                <a:gd name="T4" fmla="*/ 0 w 99"/>
                <a:gd name="T5" fmla="*/ 72 h 76"/>
                <a:gd name="T6" fmla="*/ 36 w 99"/>
                <a:gd name="T7" fmla="*/ 53 h 76"/>
                <a:gd name="T8" fmla="*/ 67 w 99"/>
                <a:gd name="T9" fmla="*/ 22 h 76"/>
                <a:gd name="T10" fmla="*/ 3 w 99"/>
                <a:gd name="T11" fmla="*/ 75 h 76"/>
                <a:gd name="T12" fmla="*/ 45 w 99"/>
                <a:gd name="T13" fmla="*/ 70 h 76"/>
                <a:gd name="T14" fmla="*/ 77 w 99"/>
                <a:gd name="T15" fmla="*/ 37 h 76"/>
                <a:gd name="T16" fmla="*/ 99 w 99"/>
                <a:gd name="T17" fmla="*/ 4 h 76"/>
                <a:gd name="T18" fmla="*/ 67 w 99"/>
                <a:gd name="T19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76">
                  <a:moveTo>
                    <a:pt x="67" y="6"/>
                  </a:moveTo>
                  <a:cubicBezTo>
                    <a:pt x="48" y="13"/>
                    <a:pt x="32" y="23"/>
                    <a:pt x="26" y="35"/>
                  </a:cubicBezTo>
                  <a:cubicBezTo>
                    <a:pt x="19" y="47"/>
                    <a:pt x="2" y="72"/>
                    <a:pt x="0" y="72"/>
                  </a:cubicBezTo>
                  <a:cubicBezTo>
                    <a:pt x="0" y="72"/>
                    <a:pt x="20" y="68"/>
                    <a:pt x="36" y="53"/>
                  </a:cubicBezTo>
                  <a:cubicBezTo>
                    <a:pt x="53" y="38"/>
                    <a:pt x="61" y="23"/>
                    <a:pt x="67" y="22"/>
                  </a:cubicBezTo>
                  <a:cubicBezTo>
                    <a:pt x="67" y="22"/>
                    <a:pt x="35" y="67"/>
                    <a:pt x="3" y="75"/>
                  </a:cubicBezTo>
                  <a:cubicBezTo>
                    <a:pt x="3" y="75"/>
                    <a:pt x="30" y="76"/>
                    <a:pt x="45" y="70"/>
                  </a:cubicBezTo>
                  <a:cubicBezTo>
                    <a:pt x="59" y="64"/>
                    <a:pt x="70" y="52"/>
                    <a:pt x="77" y="37"/>
                  </a:cubicBezTo>
                  <a:cubicBezTo>
                    <a:pt x="84" y="22"/>
                    <a:pt x="87" y="7"/>
                    <a:pt x="99" y="4"/>
                  </a:cubicBezTo>
                  <a:cubicBezTo>
                    <a:pt x="99" y="4"/>
                    <a:pt x="86" y="0"/>
                    <a:pt x="67" y="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1" name="组合 350"/>
            <p:cNvGrpSpPr/>
            <p:nvPr/>
          </p:nvGrpSpPr>
          <p:grpSpPr>
            <a:xfrm>
              <a:off x="8691467" y="1423352"/>
              <a:ext cx="1297490" cy="726462"/>
              <a:chOff x="8716102" y="1409839"/>
              <a:chExt cx="1297490" cy="726462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5" name="Freeform 5"/>
              <p:cNvSpPr>
                <a:spLocks/>
              </p:cNvSpPr>
              <p:nvPr/>
            </p:nvSpPr>
            <p:spPr bwMode="auto">
              <a:xfrm>
                <a:off x="9815171" y="1709009"/>
                <a:ext cx="198421" cy="180331"/>
              </a:xfrm>
              <a:custGeom>
                <a:avLst/>
                <a:gdLst>
                  <a:gd name="T0" fmla="*/ 41 w 202"/>
                  <a:gd name="T1" fmla="*/ 149 h 183"/>
                  <a:gd name="T2" fmla="*/ 135 w 202"/>
                  <a:gd name="T3" fmla="*/ 165 h 183"/>
                  <a:gd name="T4" fmla="*/ 154 w 202"/>
                  <a:gd name="T5" fmla="*/ 135 h 183"/>
                  <a:gd name="T6" fmla="*/ 202 w 202"/>
                  <a:gd name="T7" fmla="*/ 95 h 183"/>
                  <a:gd name="T8" fmla="*/ 143 w 202"/>
                  <a:gd name="T9" fmla="*/ 17 h 183"/>
                  <a:gd name="T10" fmla="*/ 94 w 202"/>
                  <a:gd name="T11" fmla="*/ 1 h 183"/>
                  <a:gd name="T12" fmla="*/ 88 w 202"/>
                  <a:gd name="T13" fmla="*/ 8 h 183"/>
                  <a:gd name="T14" fmla="*/ 64 w 202"/>
                  <a:gd name="T15" fmla="*/ 62 h 183"/>
                  <a:gd name="T16" fmla="*/ 65 w 202"/>
                  <a:gd name="T17" fmla="*/ 124 h 183"/>
                  <a:gd name="T18" fmla="*/ 61 w 202"/>
                  <a:gd name="T19" fmla="*/ 57 h 183"/>
                  <a:gd name="T20" fmla="*/ 83 w 202"/>
                  <a:gd name="T21" fmla="*/ 9 h 183"/>
                  <a:gd name="T22" fmla="*/ 39 w 202"/>
                  <a:gd name="T23" fmla="*/ 55 h 183"/>
                  <a:gd name="T24" fmla="*/ 41 w 202"/>
                  <a:gd name="T25" fmla="*/ 14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83">
                    <a:moveTo>
                      <a:pt x="41" y="149"/>
                    </a:moveTo>
                    <a:cubicBezTo>
                      <a:pt x="81" y="183"/>
                      <a:pt x="135" y="165"/>
                      <a:pt x="135" y="165"/>
                    </a:cubicBezTo>
                    <a:cubicBezTo>
                      <a:pt x="135" y="165"/>
                      <a:pt x="138" y="167"/>
                      <a:pt x="154" y="135"/>
                    </a:cubicBezTo>
                    <a:cubicBezTo>
                      <a:pt x="170" y="102"/>
                      <a:pt x="202" y="95"/>
                      <a:pt x="202" y="95"/>
                    </a:cubicBezTo>
                    <a:cubicBezTo>
                      <a:pt x="195" y="43"/>
                      <a:pt x="157" y="24"/>
                      <a:pt x="143" y="17"/>
                    </a:cubicBezTo>
                    <a:cubicBezTo>
                      <a:pt x="130" y="10"/>
                      <a:pt x="102" y="3"/>
                      <a:pt x="94" y="1"/>
                    </a:cubicBezTo>
                    <a:cubicBezTo>
                      <a:pt x="86" y="0"/>
                      <a:pt x="88" y="8"/>
                      <a:pt x="88" y="8"/>
                    </a:cubicBezTo>
                    <a:cubicBezTo>
                      <a:pt x="88" y="8"/>
                      <a:pt x="92" y="26"/>
                      <a:pt x="64" y="62"/>
                    </a:cubicBezTo>
                    <a:cubicBezTo>
                      <a:pt x="36" y="99"/>
                      <a:pt x="65" y="124"/>
                      <a:pt x="65" y="124"/>
                    </a:cubicBezTo>
                    <a:cubicBezTo>
                      <a:pt x="44" y="114"/>
                      <a:pt x="44" y="76"/>
                      <a:pt x="61" y="57"/>
                    </a:cubicBezTo>
                    <a:cubicBezTo>
                      <a:pt x="79" y="38"/>
                      <a:pt x="83" y="9"/>
                      <a:pt x="83" y="9"/>
                    </a:cubicBezTo>
                    <a:cubicBezTo>
                      <a:pt x="83" y="18"/>
                      <a:pt x="63" y="35"/>
                      <a:pt x="39" y="55"/>
                    </a:cubicBezTo>
                    <a:cubicBezTo>
                      <a:pt x="16" y="75"/>
                      <a:pt x="0" y="116"/>
                      <a:pt x="41" y="149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8"/>
              <p:cNvSpPr>
                <a:spLocks/>
              </p:cNvSpPr>
              <p:nvPr/>
            </p:nvSpPr>
            <p:spPr bwMode="auto">
              <a:xfrm>
                <a:off x="8716102" y="1409839"/>
                <a:ext cx="1255822" cy="726462"/>
              </a:xfrm>
              <a:custGeom>
                <a:avLst/>
                <a:gdLst>
                  <a:gd name="T0" fmla="*/ 1203 w 1302"/>
                  <a:gd name="T1" fmla="*/ 490 h 776"/>
                  <a:gd name="T2" fmla="*/ 886 w 1302"/>
                  <a:gd name="T3" fmla="*/ 271 h 776"/>
                  <a:gd name="T4" fmla="*/ 932 w 1302"/>
                  <a:gd name="T5" fmla="*/ 278 h 776"/>
                  <a:gd name="T6" fmla="*/ 1042 w 1302"/>
                  <a:gd name="T7" fmla="*/ 284 h 776"/>
                  <a:gd name="T8" fmla="*/ 888 w 1302"/>
                  <a:gd name="T9" fmla="*/ 135 h 776"/>
                  <a:gd name="T10" fmla="*/ 1012 w 1302"/>
                  <a:gd name="T11" fmla="*/ 100 h 776"/>
                  <a:gd name="T12" fmla="*/ 1099 w 1302"/>
                  <a:gd name="T13" fmla="*/ 168 h 776"/>
                  <a:gd name="T14" fmla="*/ 1068 w 1302"/>
                  <a:gd name="T15" fmla="*/ 234 h 776"/>
                  <a:gd name="T16" fmla="*/ 1011 w 1302"/>
                  <a:gd name="T17" fmla="*/ 216 h 776"/>
                  <a:gd name="T18" fmla="*/ 1036 w 1302"/>
                  <a:gd name="T19" fmla="*/ 245 h 776"/>
                  <a:gd name="T20" fmla="*/ 1053 w 1302"/>
                  <a:gd name="T21" fmla="*/ 251 h 776"/>
                  <a:gd name="T22" fmla="*/ 1105 w 1302"/>
                  <a:gd name="T23" fmla="*/ 157 h 776"/>
                  <a:gd name="T24" fmla="*/ 1050 w 1302"/>
                  <a:gd name="T25" fmla="*/ 88 h 776"/>
                  <a:gd name="T26" fmla="*/ 817 w 1302"/>
                  <a:gd name="T27" fmla="*/ 91 h 776"/>
                  <a:gd name="T28" fmla="*/ 850 w 1302"/>
                  <a:gd name="T29" fmla="*/ 245 h 776"/>
                  <a:gd name="T30" fmla="*/ 704 w 1302"/>
                  <a:gd name="T31" fmla="*/ 472 h 776"/>
                  <a:gd name="T32" fmla="*/ 753 w 1302"/>
                  <a:gd name="T33" fmla="*/ 635 h 776"/>
                  <a:gd name="T34" fmla="*/ 443 w 1302"/>
                  <a:gd name="T35" fmla="*/ 728 h 776"/>
                  <a:gd name="T36" fmla="*/ 258 w 1302"/>
                  <a:gd name="T37" fmla="*/ 441 h 776"/>
                  <a:gd name="T38" fmla="*/ 387 w 1302"/>
                  <a:gd name="T39" fmla="*/ 196 h 776"/>
                  <a:gd name="T40" fmla="*/ 110 w 1302"/>
                  <a:gd name="T41" fmla="*/ 111 h 776"/>
                  <a:gd name="T42" fmla="*/ 71 w 1302"/>
                  <a:gd name="T43" fmla="*/ 320 h 776"/>
                  <a:gd name="T44" fmla="*/ 270 w 1302"/>
                  <a:gd name="T45" fmla="*/ 124 h 776"/>
                  <a:gd name="T46" fmla="*/ 315 w 1302"/>
                  <a:gd name="T47" fmla="*/ 268 h 776"/>
                  <a:gd name="T48" fmla="*/ 165 w 1302"/>
                  <a:gd name="T49" fmla="*/ 521 h 776"/>
                  <a:gd name="T50" fmla="*/ 295 w 1302"/>
                  <a:gd name="T51" fmla="*/ 741 h 776"/>
                  <a:gd name="T52" fmla="*/ 771 w 1302"/>
                  <a:gd name="T53" fmla="*/ 661 h 776"/>
                  <a:gd name="T54" fmla="*/ 1082 w 1302"/>
                  <a:gd name="T55" fmla="*/ 703 h 776"/>
                  <a:gd name="T56" fmla="*/ 945 w 1302"/>
                  <a:gd name="T57" fmla="*/ 460 h 776"/>
                  <a:gd name="T58" fmla="*/ 907 w 1302"/>
                  <a:gd name="T59" fmla="*/ 617 h 776"/>
                  <a:gd name="T60" fmla="*/ 964 w 1302"/>
                  <a:gd name="T61" fmla="*/ 484 h 776"/>
                  <a:gd name="T62" fmla="*/ 1046 w 1302"/>
                  <a:gd name="T63" fmla="*/ 682 h 776"/>
                  <a:gd name="T64" fmla="*/ 784 w 1302"/>
                  <a:gd name="T65" fmla="*/ 559 h 776"/>
                  <a:gd name="T66" fmla="*/ 807 w 1302"/>
                  <a:gd name="T67" fmla="*/ 296 h 776"/>
                  <a:gd name="T68" fmla="*/ 877 w 1302"/>
                  <a:gd name="T69" fmla="*/ 347 h 776"/>
                  <a:gd name="T70" fmla="*/ 1130 w 1302"/>
                  <a:gd name="T71" fmla="*/ 486 h 776"/>
                  <a:gd name="T72" fmla="*/ 1246 w 1302"/>
                  <a:gd name="T73" fmla="*/ 507 h 776"/>
                  <a:gd name="connsiteX0" fmla="*/ 9787 w 9807"/>
                  <a:gd name="connsiteY0" fmla="*/ 6213 h 9485"/>
                  <a:gd name="connsiteX1" fmla="*/ 9135 w 9807"/>
                  <a:gd name="connsiteY1" fmla="*/ 6109 h 9485"/>
                  <a:gd name="connsiteX2" fmla="*/ 7560 w 9807"/>
                  <a:gd name="connsiteY2" fmla="*/ 4048 h 9485"/>
                  <a:gd name="connsiteX3" fmla="*/ 6700 w 9807"/>
                  <a:gd name="connsiteY3" fmla="*/ 3287 h 9485"/>
                  <a:gd name="connsiteX4" fmla="*/ 6761 w 9807"/>
                  <a:gd name="connsiteY4" fmla="*/ 3274 h 9485"/>
                  <a:gd name="connsiteX5" fmla="*/ 7053 w 9807"/>
                  <a:gd name="connsiteY5" fmla="*/ 3377 h 9485"/>
                  <a:gd name="connsiteX6" fmla="*/ 7168 w 9807"/>
                  <a:gd name="connsiteY6" fmla="*/ 3416 h 9485"/>
                  <a:gd name="connsiteX7" fmla="*/ 7898 w 9807"/>
                  <a:gd name="connsiteY7" fmla="*/ 3455 h 9485"/>
                  <a:gd name="connsiteX8" fmla="*/ 7145 w 9807"/>
                  <a:gd name="connsiteY8" fmla="*/ 2102 h 9485"/>
                  <a:gd name="connsiteX9" fmla="*/ 6715 w 9807"/>
                  <a:gd name="connsiteY9" fmla="*/ 1535 h 9485"/>
                  <a:gd name="connsiteX10" fmla="*/ 7145 w 9807"/>
                  <a:gd name="connsiteY10" fmla="*/ 1213 h 9485"/>
                  <a:gd name="connsiteX11" fmla="*/ 7668 w 9807"/>
                  <a:gd name="connsiteY11" fmla="*/ 1084 h 9485"/>
                  <a:gd name="connsiteX12" fmla="*/ 7875 w 9807"/>
                  <a:gd name="connsiteY12" fmla="*/ 1625 h 9485"/>
                  <a:gd name="connsiteX13" fmla="*/ 8336 w 9807"/>
                  <a:gd name="connsiteY13" fmla="*/ 1960 h 9485"/>
                  <a:gd name="connsiteX14" fmla="*/ 8152 w 9807"/>
                  <a:gd name="connsiteY14" fmla="*/ 2836 h 9485"/>
                  <a:gd name="connsiteX15" fmla="*/ 8098 w 9807"/>
                  <a:gd name="connsiteY15" fmla="*/ 2810 h 9485"/>
                  <a:gd name="connsiteX16" fmla="*/ 7883 w 9807"/>
                  <a:gd name="connsiteY16" fmla="*/ 2862 h 9485"/>
                  <a:gd name="connsiteX17" fmla="*/ 7660 w 9807"/>
                  <a:gd name="connsiteY17" fmla="*/ 2579 h 9485"/>
                  <a:gd name="connsiteX18" fmla="*/ 7583 w 9807"/>
                  <a:gd name="connsiteY18" fmla="*/ 2617 h 9485"/>
                  <a:gd name="connsiteX19" fmla="*/ 7852 w 9807"/>
                  <a:gd name="connsiteY19" fmla="*/ 2952 h 9485"/>
                  <a:gd name="connsiteX20" fmla="*/ 8098 w 9807"/>
                  <a:gd name="connsiteY20" fmla="*/ 2914 h 9485"/>
                  <a:gd name="connsiteX21" fmla="*/ 7983 w 9807"/>
                  <a:gd name="connsiteY21" fmla="*/ 3030 h 9485"/>
                  <a:gd name="connsiteX22" fmla="*/ 8205 w 9807"/>
                  <a:gd name="connsiteY22" fmla="*/ 2926 h 9485"/>
                  <a:gd name="connsiteX23" fmla="*/ 8382 w 9807"/>
                  <a:gd name="connsiteY23" fmla="*/ 1818 h 9485"/>
                  <a:gd name="connsiteX24" fmla="*/ 8082 w 9807"/>
                  <a:gd name="connsiteY24" fmla="*/ 1573 h 9485"/>
                  <a:gd name="connsiteX25" fmla="*/ 7960 w 9807"/>
                  <a:gd name="connsiteY25" fmla="*/ 929 h 9485"/>
                  <a:gd name="connsiteX26" fmla="*/ 7721 w 9807"/>
                  <a:gd name="connsiteY26" fmla="*/ 130 h 9485"/>
                  <a:gd name="connsiteX27" fmla="*/ 6170 w 9807"/>
                  <a:gd name="connsiteY27" fmla="*/ 968 h 9485"/>
                  <a:gd name="connsiteX28" fmla="*/ 6101 w 9807"/>
                  <a:gd name="connsiteY28" fmla="*/ 1883 h 9485"/>
                  <a:gd name="connsiteX29" fmla="*/ 6423 w 9807"/>
                  <a:gd name="connsiteY29" fmla="*/ 2952 h 9485"/>
                  <a:gd name="connsiteX30" fmla="*/ 5563 w 9807"/>
                  <a:gd name="connsiteY30" fmla="*/ 3829 h 9485"/>
                  <a:gd name="connsiteX31" fmla="*/ 5302 w 9807"/>
                  <a:gd name="connsiteY31" fmla="*/ 5877 h 9485"/>
                  <a:gd name="connsiteX32" fmla="*/ 5686 w 9807"/>
                  <a:gd name="connsiteY32" fmla="*/ 7965 h 9485"/>
                  <a:gd name="connsiteX33" fmla="*/ 5678 w 9807"/>
                  <a:gd name="connsiteY33" fmla="*/ 7978 h 9485"/>
                  <a:gd name="connsiteX34" fmla="*/ 4665 w 9807"/>
                  <a:gd name="connsiteY34" fmla="*/ 8816 h 9485"/>
                  <a:gd name="connsiteX35" fmla="*/ 3297 w 9807"/>
                  <a:gd name="connsiteY35" fmla="*/ 9176 h 9485"/>
                  <a:gd name="connsiteX36" fmla="*/ 1462 w 9807"/>
                  <a:gd name="connsiteY36" fmla="*/ 7282 h 9485"/>
                  <a:gd name="connsiteX37" fmla="*/ 1877 w 9807"/>
                  <a:gd name="connsiteY37" fmla="*/ 5478 h 9485"/>
                  <a:gd name="connsiteX38" fmla="*/ 2691 w 9807"/>
                  <a:gd name="connsiteY38" fmla="*/ 3210 h 9485"/>
                  <a:gd name="connsiteX39" fmla="*/ 2867 w 9807"/>
                  <a:gd name="connsiteY39" fmla="*/ 2321 h 9485"/>
                  <a:gd name="connsiteX40" fmla="*/ 2499 w 9807"/>
                  <a:gd name="connsiteY40" fmla="*/ 1303 h 9485"/>
                  <a:gd name="connsiteX41" fmla="*/ 740 w 9807"/>
                  <a:gd name="connsiteY41" fmla="*/ 1225 h 9485"/>
                  <a:gd name="connsiteX42" fmla="*/ 41 w 9807"/>
                  <a:gd name="connsiteY42" fmla="*/ 4099 h 9485"/>
                  <a:gd name="connsiteX43" fmla="*/ 440 w 9807"/>
                  <a:gd name="connsiteY43" fmla="*/ 3919 h 9485"/>
                  <a:gd name="connsiteX44" fmla="*/ 1162 w 9807"/>
                  <a:gd name="connsiteY44" fmla="*/ 1264 h 9485"/>
                  <a:gd name="connsiteX45" fmla="*/ 1969 w 9807"/>
                  <a:gd name="connsiteY45" fmla="*/ 1393 h 9485"/>
                  <a:gd name="connsiteX46" fmla="*/ 2476 w 9807"/>
                  <a:gd name="connsiteY46" fmla="*/ 2398 h 9485"/>
                  <a:gd name="connsiteX47" fmla="*/ 2314 w 9807"/>
                  <a:gd name="connsiteY47" fmla="*/ 3249 h 9485"/>
                  <a:gd name="connsiteX48" fmla="*/ 1930 w 9807"/>
                  <a:gd name="connsiteY48" fmla="*/ 4357 h 9485"/>
                  <a:gd name="connsiteX49" fmla="*/ 1162 w 9807"/>
                  <a:gd name="connsiteY49" fmla="*/ 6509 h 9485"/>
                  <a:gd name="connsiteX50" fmla="*/ 177 w 9807"/>
                  <a:gd name="connsiteY50" fmla="*/ 8448 h 9485"/>
                  <a:gd name="connsiteX51" fmla="*/ 2161 w 9807"/>
                  <a:gd name="connsiteY51" fmla="*/ 9344 h 9485"/>
                  <a:gd name="connsiteX52" fmla="*/ 5010 w 9807"/>
                  <a:gd name="connsiteY52" fmla="*/ 8996 h 9485"/>
                  <a:gd name="connsiteX53" fmla="*/ 5817 w 9807"/>
                  <a:gd name="connsiteY53" fmla="*/ 8313 h 9485"/>
                  <a:gd name="connsiteX54" fmla="*/ 6769 w 9807"/>
                  <a:gd name="connsiteY54" fmla="*/ 9408 h 9485"/>
                  <a:gd name="connsiteX55" fmla="*/ 8205 w 9807"/>
                  <a:gd name="connsiteY55" fmla="*/ 8854 h 9485"/>
                  <a:gd name="connsiteX56" fmla="*/ 8382 w 9807"/>
                  <a:gd name="connsiteY56" fmla="*/ 6625 h 9485"/>
                  <a:gd name="connsiteX57" fmla="*/ 7153 w 9807"/>
                  <a:gd name="connsiteY57" fmla="*/ 5723 h 9485"/>
                  <a:gd name="connsiteX58" fmla="*/ 6416 w 9807"/>
                  <a:gd name="connsiteY58" fmla="*/ 7836 h 9485"/>
                  <a:gd name="connsiteX59" fmla="*/ 6861 w 9807"/>
                  <a:gd name="connsiteY59" fmla="*/ 7746 h 9485"/>
                  <a:gd name="connsiteX60" fmla="*/ 7092 w 9807"/>
                  <a:gd name="connsiteY60" fmla="*/ 6380 h 9485"/>
                  <a:gd name="connsiteX61" fmla="*/ 7299 w 9807"/>
                  <a:gd name="connsiteY61" fmla="*/ 6032 h 9485"/>
                  <a:gd name="connsiteX62" fmla="*/ 7614 w 9807"/>
                  <a:gd name="connsiteY62" fmla="*/ 6174 h 9485"/>
                  <a:gd name="connsiteX63" fmla="*/ 7929 w 9807"/>
                  <a:gd name="connsiteY63" fmla="*/ 8584 h 9485"/>
                  <a:gd name="connsiteX64" fmla="*/ 6608 w 9807"/>
                  <a:gd name="connsiteY64" fmla="*/ 8700 h 9485"/>
                  <a:gd name="connsiteX65" fmla="*/ 5917 w 9807"/>
                  <a:gd name="connsiteY65" fmla="*/ 6999 h 9485"/>
                  <a:gd name="connsiteX66" fmla="*/ 5794 w 9807"/>
                  <a:gd name="connsiteY66" fmla="*/ 4511 h 9485"/>
                  <a:gd name="connsiteX67" fmla="*/ 6093 w 9807"/>
                  <a:gd name="connsiteY67" fmla="*/ 3609 h 9485"/>
                  <a:gd name="connsiteX68" fmla="*/ 6147 w 9807"/>
                  <a:gd name="connsiteY68" fmla="*/ 3532 h 9485"/>
                  <a:gd name="connsiteX69" fmla="*/ 6631 w 9807"/>
                  <a:gd name="connsiteY69" fmla="*/ 4267 h 9485"/>
                  <a:gd name="connsiteX70" fmla="*/ 7791 w 9807"/>
                  <a:gd name="connsiteY70" fmla="*/ 5182 h 9485"/>
                  <a:gd name="connsiteX71" fmla="*/ 8574 w 9807"/>
                  <a:gd name="connsiteY71" fmla="*/ 6058 h 9485"/>
                  <a:gd name="connsiteX72" fmla="*/ 9104 w 9807"/>
                  <a:gd name="connsiteY72" fmla="*/ 6354 h 9485"/>
                  <a:gd name="connsiteX73" fmla="*/ 9465 w 9807"/>
                  <a:gd name="connsiteY73" fmla="*/ 6329 h 9485"/>
                  <a:gd name="connsiteX74" fmla="*/ 9787 w 9807"/>
                  <a:gd name="connsiteY74" fmla="*/ 6213 h 9485"/>
                  <a:gd name="connsiteX0" fmla="*/ 9980 w 10001"/>
                  <a:gd name="connsiteY0" fmla="*/ 6550 h 9999"/>
                  <a:gd name="connsiteX1" fmla="*/ 9315 w 10001"/>
                  <a:gd name="connsiteY1" fmla="*/ 6441 h 9999"/>
                  <a:gd name="connsiteX2" fmla="*/ 7709 w 10001"/>
                  <a:gd name="connsiteY2" fmla="*/ 4268 h 9999"/>
                  <a:gd name="connsiteX3" fmla="*/ 6832 w 10001"/>
                  <a:gd name="connsiteY3" fmla="*/ 3465 h 9999"/>
                  <a:gd name="connsiteX4" fmla="*/ 6894 w 10001"/>
                  <a:gd name="connsiteY4" fmla="*/ 3452 h 9999"/>
                  <a:gd name="connsiteX5" fmla="*/ 7192 w 10001"/>
                  <a:gd name="connsiteY5" fmla="*/ 3560 h 9999"/>
                  <a:gd name="connsiteX6" fmla="*/ 7309 w 10001"/>
                  <a:gd name="connsiteY6" fmla="*/ 3601 h 9999"/>
                  <a:gd name="connsiteX7" fmla="*/ 8053 w 10001"/>
                  <a:gd name="connsiteY7" fmla="*/ 3643 h 9999"/>
                  <a:gd name="connsiteX8" fmla="*/ 7286 w 10001"/>
                  <a:gd name="connsiteY8" fmla="*/ 2216 h 9999"/>
                  <a:gd name="connsiteX9" fmla="*/ 6847 w 10001"/>
                  <a:gd name="connsiteY9" fmla="*/ 1618 h 9999"/>
                  <a:gd name="connsiteX10" fmla="*/ 7286 w 10001"/>
                  <a:gd name="connsiteY10" fmla="*/ 1279 h 9999"/>
                  <a:gd name="connsiteX11" fmla="*/ 7819 w 10001"/>
                  <a:gd name="connsiteY11" fmla="*/ 1143 h 9999"/>
                  <a:gd name="connsiteX12" fmla="*/ 8030 w 10001"/>
                  <a:gd name="connsiteY12" fmla="*/ 1713 h 9999"/>
                  <a:gd name="connsiteX13" fmla="*/ 8500 w 10001"/>
                  <a:gd name="connsiteY13" fmla="*/ 2066 h 9999"/>
                  <a:gd name="connsiteX14" fmla="*/ 8312 w 10001"/>
                  <a:gd name="connsiteY14" fmla="*/ 2990 h 9999"/>
                  <a:gd name="connsiteX15" fmla="*/ 8257 w 10001"/>
                  <a:gd name="connsiteY15" fmla="*/ 2963 h 9999"/>
                  <a:gd name="connsiteX16" fmla="*/ 8038 w 10001"/>
                  <a:gd name="connsiteY16" fmla="*/ 3017 h 9999"/>
                  <a:gd name="connsiteX17" fmla="*/ 7811 w 10001"/>
                  <a:gd name="connsiteY17" fmla="*/ 2719 h 9999"/>
                  <a:gd name="connsiteX18" fmla="*/ 7732 w 10001"/>
                  <a:gd name="connsiteY18" fmla="*/ 2759 h 9999"/>
                  <a:gd name="connsiteX19" fmla="*/ 8007 w 10001"/>
                  <a:gd name="connsiteY19" fmla="*/ 3112 h 9999"/>
                  <a:gd name="connsiteX20" fmla="*/ 8257 w 10001"/>
                  <a:gd name="connsiteY20" fmla="*/ 3072 h 9999"/>
                  <a:gd name="connsiteX21" fmla="*/ 8140 w 10001"/>
                  <a:gd name="connsiteY21" fmla="*/ 3195 h 9999"/>
                  <a:gd name="connsiteX22" fmla="*/ 8366 w 10001"/>
                  <a:gd name="connsiteY22" fmla="*/ 3085 h 9999"/>
                  <a:gd name="connsiteX23" fmla="*/ 8547 w 10001"/>
                  <a:gd name="connsiteY23" fmla="*/ 1917 h 9999"/>
                  <a:gd name="connsiteX24" fmla="*/ 8241 w 10001"/>
                  <a:gd name="connsiteY24" fmla="*/ 1658 h 9999"/>
                  <a:gd name="connsiteX25" fmla="*/ 8117 w 10001"/>
                  <a:gd name="connsiteY25" fmla="*/ 979 h 9999"/>
                  <a:gd name="connsiteX26" fmla="*/ 7873 w 10001"/>
                  <a:gd name="connsiteY26" fmla="*/ 137 h 9999"/>
                  <a:gd name="connsiteX27" fmla="*/ 6291 w 10001"/>
                  <a:gd name="connsiteY27" fmla="*/ 1021 h 9999"/>
                  <a:gd name="connsiteX28" fmla="*/ 6221 w 10001"/>
                  <a:gd name="connsiteY28" fmla="*/ 1985 h 9999"/>
                  <a:gd name="connsiteX29" fmla="*/ 6549 w 10001"/>
                  <a:gd name="connsiteY29" fmla="*/ 3112 h 9999"/>
                  <a:gd name="connsiteX30" fmla="*/ 5672 w 10001"/>
                  <a:gd name="connsiteY30" fmla="*/ 4037 h 9999"/>
                  <a:gd name="connsiteX31" fmla="*/ 5406 w 10001"/>
                  <a:gd name="connsiteY31" fmla="*/ 6196 h 9999"/>
                  <a:gd name="connsiteX32" fmla="*/ 5798 w 10001"/>
                  <a:gd name="connsiteY32" fmla="*/ 8397 h 9999"/>
                  <a:gd name="connsiteX33" fmla="*/ 5790 w 10001"/>
                  <a:gd name="connsiteY33" fmla="*/ 8411 h 9999"/>
                  <a:gd name="connsiteX34" fmla="*/ 4757 w 10001"/>
                  <a:gd name="connsiteY34" fmla="*/ 9295 h 9999"/>
                  <a:gd name="connsiteX35" fmla="*/ 3362 w 10001"/>
                  <a:gd name="connsiteY35" fmla="*/ 9674 h 9999"/>
                  <a:gd name="connsiteX36" fmla="*/ 783 w 10001"/>
                  <a:gd name="connsiteY36" fmla="*/ 8551 h 9999"/>
                  <a:gd name="connsiteX37" fmla="*/ 1914 w 10001"/>
                  <a:gd name="connsiteY37" fmla="*/ 5775 h 9999"/>
                  <a:gd name="connsiteX38" fmla="*/ 2744 w 10001"/>
                  <a:gd name="connsiteY38" fmla="*/ 3384 h 9999"/>
                  <a:gd name="connsiteX39" fmla="*/ 2923 w 10001"/>
                  <a:gd name="connsiteY39" fmla="*/ 2447 h 9999"/>
                  <a:gd name="connsiteX40" fmla="*/ 2548 w 10001"/>
                  <a:gd name="connsiteY40" fmla="*/ 1374 h 9999"/>
                  <a:gd name="connsiteX41" fmla="*/ 755 w 10001"/>
                  <a:gd name="connsiteY41" fmla="*/ 1292 h 9999"/>
                  <a:gd name="connsiteX42" fmla="*/ 42 w 10001"/>
                  <a:gd name="connsiteY42" fmla="*/ 4322 h 9999"/>
                  <a:gd name="connsiteX43" fmla="*/ 449 w 10001"/>
                  <a:gd name="connsiteY43" fmla="*/ 4132 h 9999"/>
                  <a:gd name="connsiteX44" fmla="*/ 1185 w 10001"/>
                  <a:gd name="connsiteY44" fmla="*/ 1333 h 9999"/>
                  <a:gd name="connsiteX45" fmla="*/ 2008 w 10001"/>
                  <a:gd name="connsiteY45" fmla="*/ 1469 h 9999"/>
                  <a:gd name="connsiteX46" fmla="*/ 2525 w 10001"/>
                  <a:gd name="connsiteY46" fmla="*/ 2528 h 9999"/>
                  <a:gd name="connsiteX47" fmla="*/ 2360 w 10001"/>
                  <a:gd name="connsiteY47" fmla="*/ 3425 h 9999"/>
                  <a:gd name="connsiteX48" fmla="*/ 1968 w 10001"/>
                  <a:gd name="connsiteY48" fmla="*/ 4594 h 9999"/>
                  <a:gd name="connsiteX49" fmla="*/ 1185 w 10001"/>
                  <a:gd name="connsiteY49" fmla="*/ 6862 h 9999"/>
                  <a:gd name="connsiteX50" fmla="*/ 180 w 10001"/>
                  <a:gd name="connsiteY50" fmla="*/ 8907 h 9999"/>
                  <a:gd name="connsiteX51" fmla="*/ 2204 w 10001"/>
                  <a:gd name="connsiteY51" fmla="*/ 9851 h 9999"/>
                  <a:gd name="connsiteX52" fmla="*/ 5109 w 10001"/>
                  <a:gd name="connsiteY52" fmla="*/ 9484 h 9999"/>
                  <a:gd name="connsiteX53" fmla="*/ 5931 w 10001"/>
                  <a:gd name="connsiteY53" fmla="*/ 8764 h 9999"/>
                  <a:gd name="connsiteX54" fmla="*/ 6902 w 10001"/>
                  <a:gd name="connsiteY54" fmla="*/ 9919 h 9999"/>
                  <a:gd name="connsiteX55" fmla="*/ 8366 w 10001"/>
                  <a:gd name="connsiteY55" fmla="*/ 9335 h 9999"/>
                  <a:gd name="connsiteX56" fmla="*/ 8547 w 10001"/>
                  <a:gd name="connsiteY56" fmla="*/ 6985 h 9999"/>
                  <a:gd name="connsiteX57" fmla="*/ 7294 w 10001"/>
                  <a:gd name="connsiteY57" fmla="*/ 6034 h 9999"/>
                  <a:gd name="connsiteX58" fmla="*/ 6542 w 10001"/>
                  <a:gd name="connsiteY58" fmla="*/ 8261 h 9999"/>
                  <a:gd name="connsiteX59" fmla="*/ 6996 w 10001"/>
                  <a:gd name="connsiteY59" fmla="*/ 8167 h 9999"/>
                  <a:gd name="connsiteX60" fmla="*/ 7232 w 10001"/>
                  <a:gd name="connsiteY60" fmla="*/ 6726 h 9999"/>
                  <a:gd name="connsiteX61" fmla="*/ 7443 w 10001"/>
                  <a:gd name="connsiteY61" fmla="*/ 6360 h 9999"/>
                  <a:gd name="connsiteX62" fmla="*/ 7764 w 10001"/>
                  <a:gd name="connsiteY62" fmla="*/ 6509 h 9999"/>
                  <a:gd name="connsiteX63" fmla="*/ 8085 w 10001"/>
                  <a:gd name="connsiteY63" fmla="*/ 9050 h 9999"/>
                  <a:gd name="connsiteX64" fmla="*/ 6738 w 10001"/>
                  <a:gd name="connsiteY64" fmla="*/ 9172 h 9999"/>
                  <a:gd name="connsiteX65" fmla="*/ 6033 w 10001"/>
                  <a:gd name="connsiteY65" fmla="*/ 7379 h 9999"/>
                  <a:gd name="connsiteX66" fmla="*/ 5908 w 10001"/>
                  <a:gd name="connsiteY66" fmla="*/ 4756 h 9999"/>
                  <a:gd name="connsiteX67" fmla="*/ 6213 w 10001"/>
                  <a:gd name="connsiteY67" fmla="*/ 3805 h 9999"/>
                  <a:gd name="connsiteX68" fmla="*/ 6268 w 10001"/>
                  <a:gd name="connsiteY68" fmla="*/ 3724 h 9999"/>
                  <a:gd name="connsiteX69" fmla="*/ 6761 w 10001"/>
                  <a:gd name="connsiteY69" fmla="*/ 4499 h 9999"/>
                  <a:gd name="connsiteX70" fmla="*/ 7944 w 10001"/>
                  <a:gd name="connsiteY70" fmla="*/ 5463 h 9999"/>
                  <a:gd name="connsiteX71" fmla="*/ 8743 w 10001"/>
                  <a:gd name="connsiteY71" fmla="*/ 6387 h 9999"/>
                  <a:gd name="connsiteX72" fmla="*/ 9283 w 10001"/>
                  <a:gd name="connsiteY72" fmla="*/ 6699 h 9999"/>
                  <a:gd name="connsiteX73" fmla="*/ 9651 w 10001"/>
                  <a:gd name="connsiteY73" fmla="*/ 6673 h 9999"/>
                  <a:gd name="connsiteX74" fmla="*/ 9980 w 10001"/>
                  <a:gd name="connsiteY74" fmla="*/ 6550 h 9999"/>
                  <a:gd name="connsiteX0" fmla="*/ 9979 w 10000"/>
                  <a:gd name="connsiteY0" fmla="*/ 6551 h 10000"/>
                  <a:gd name="connsiteX1" fmla="*/ 9314 w 10000"/>
                  <a:gd name="connsiteY1" fmla="*/ 6442 h 10000"/>
                  <a:gd name="connsiteX2" fmla="*/ 7708 w 10000"/>
                  <a:gd name="connsiteY2" fmla="*/ 4268 h 10000"/>
                  <a:gd name="connsiteX3" fmla="*/ 6831 w 10000"/>
                  <a:gd name="connsiteY3" fmla="*/ 3465 h 10000"/>
                  <a:gd name="connsiteX4" fmla="*/ 6893 w 10000"/>
                  <a:gd name="connsiteY4" fmla="*/ 3452 h 10000"/>
                  <a:gd name="connsiteX5" fmla="*/ 7191 w 10000"/>
                  <a:gd name="connsiteY5" fmla="*/ 3560 h 10000"/>
                  <a:gd name="connsiteX6" fmla="*/ 7308 w 10000"/>
                  <a:gd name="connsiteY6" fmla="*/ 3601 h 10000"/>
                  <a:gd name="connsiteX7" fmla="*/ 8052 w 10000"/>
                  <a:gd name="connsiteY7" fmla="*/ 3643 h 10000"/>
                  <a:gd name="connsiteX8" fmla="*/ 7285 w 10000"/>
                  <a:gd name="connsiteY8" fmla="*/ 2216 h 10000"/>
                  <a:gd name="connsiteX9" fmla="*/ 6846 w 10000"/>
                  <a:gd name="connsiteY9" fmla="*/ 1618 h 10000"/>
                  <a:gd name="connsiteX10" fmla="*/ 7285 w 10000"/>
                  <a:gd name="connsiteY10" fmla="*/ 1279 h 10000"/>
                  <a:gd name="connsiteX11" fmla="*/ 7818 w 10000"/>
                  <a:gd name="connsiteY11" fmla="*/ 1143 h 10000"/>
                  <a:gd name="connsiteX12" fmla="*/ 8029 w 10000"/>
                  <a:gd name="connsiteY12" fmla="*/ 1713 h 10000"/>
                  <a:gd name="connsiteX13" fmla="*/ 8499 w 10000"/>
                  <a:gd name="connsiteY13" fmla="*/ 2066 h 10000"/>
                  <a:gd name="connsiteX14" fmla="*/ 8311 w 10000"/>
                  <a:gd name="connsiteY14" fmla="*/ 2990 h 10000"/>
                  <a:gd name="connsiteX15" fmla="*/ 8256 w 10000"/>
                  <a:gd name="connsiteY15" fmla="*/ 2963 h 10000"/>
                  <a:gd name="connsiteX16" fmla="*/ 8037 w 10000"/>
                  <a:gd name="connsiteY16" fmla="*/ 3017 h 10000"/>
                  <a:gd name="connsiteX17" fmla="*/ 7810 w 10000"/>
                  <a:gd name="connsiteY17" fmla="*/ 2719 h 10000"/>
                  <a:gd name="connsiteX18" fmla="*/ 7731 w 10000"/>
                  <a:gd name="connsiteY18" fmla="*/ 2759 h 10000"/>
                  <a:gd name="connsiteX19" fmla="*/ 8006 w 10000"/>
                  <a:gd name="connsiteY19" fmla="*/ 3112 h 10000"/>
                  <a:gd name="connsiteX20" fmla="*/ 8256 w 10000"/>
                  <a:gd name="connsiteY20" fmla="*/ 3072 h 10000"/>
                  <a:gd name="connsiteX21" fmla="*/ 8139 w 10000"/>
                  <a:gd name="connsiteY21" fmla="*/ 3195 h 10000"/>
                  <a:gd name="connsiteX22" fmla="*/ 8365 w 10000"/>
                  <a:gd name="connsiteY22" fmla="*/ 3085 h 10000"/>
                  <a:gd name="connsiteX23" fmla="*/ 8546 w 10000"/>
                  <a:gd name="connsiteY23" fmla="*/ 1917 h 10000"/>
                  <a:gd name="connsiteX24" fmla="*/ 8240 w 10000"/>
                  <a:gd name="connsiteY24" fmla="*/ 1658 h 10000"/>
                  <a:gd name="connsiteX25" fmla="*/ 8116 w 10000"/>
                  <a:gd name="connsiteY25" fmla="*/ 979 h 10000"/>
                  <a:gd name="connsiteX26" fmla="*/ 7872 w 10000"/>
                  <a:gd name="connsiteY26" fmla="*/ 137 h 10000"/>
                  <a:gd name="connsiteX27" fmla="*/ 6290 w 10000"/>
                  <a:gd name="connsiteY27" fmla="*/ 1021 h 10000"/>
                  <a:gd name="connsiteX28" fmla="*/ 6220 w 10000"/>
                  <a:gd name="connsiteY28" fmla="*/ 1985 h 10000"/>
                  <a:gd name="connsiteX29" fmla="*/ 6548 w 10000"/>
                  <a:gd name="connsiteY29" fmla="*/ 3112 h 10000"/>
                  <a:gd name="connsiteX30" fmla="*/ 5671 w 10000"/>
                  <a:gd name="connsiteY30" fmla="*/ 4037 h 10000"/>
                  <a:gd name="connsiteX31" fmla="*/ 5405 w 10000"/>
                  <a:gd name="connsiteY31" fmla="*/ 6197 h 10000"/>
                  <a:gd name="connsiteX32" fmla="*/ 5797 w 10000"/>
                  <a:gd name="connsiteY32" fmla="*/ 8398 h 10000"/>
                  <a:gd name="connsiteX33" fmla="*/ 5789 w 10000"/>
                  <a:gd name="connsiteY33" fmla="*/ 8412 h 10000"/>
                  <a:gd name="connsiteX34" fmla="*/ 4757 w 10000"/>
                  <a:gd name="connsiteY34" fmla="*/ 9296 h 10000"/>
                  <a:gd name="connsiteX35" fmla="*/ 3362 w 10000"/>
                  <a:gd name="connsiteY35" fmla="*/ 9675 h 10000"/>
                  <a:gd name="connsiteX36" fmla="*/ 871 w 10000"/>
                  <a:gd name="connsiteY36" fmla="*/ 8552 h 10000"/>
                  <a:gd name="connsiteX37" fmla="*/ 1914 w 10000"/>
                  <a:gd name="connsiteY37" fmla="*/ 5776 h 10000"/>
                  <a:gd name="connsiteX38" fmla="*/ 2744 w 10000"/>
                  <a:gd name="connsiteY38" fmla="*/ 3384 h 10000"/>
                  <a:gd name="connsiteX39" fmla="*/ 2923 w 10000"/>
                  <a:gd name="connsiteY39" fmla="*/ 2447 h 10000"/>
                  <a:gd name="connsiteX40" fmla="*/ 2548 w 10000"/>
                  <a:gd name="connsiteY40" fmla="*/ 1374 h 10000"/>
                  <a:gd name="connsiteX41" fmla="*/ 755 w 10000"/>
                  <a:gd name="connsiteY41" fmla="*/ 1292 h 10000"/>
                  <a:gd name="connsiteX42" fmla="*/ 42 w 10000"/>
                  <a:gd name="connsiteY42" fmla="*/ 4322 h 10000"/>
                  <a:gd name="connsiteX43" fmla="*/ 449 w 10000"/>
                  <a:gd name="connsiteY43" fmla="*/ 4132 h 10000"/>
                  <a:gd name="connsiteX44" fmla="*/ 1185 w 10000"/>
                  <a:gd name="connsiteY44" fmla="*/ 1333 h 10000"/>
                  <a:gd name="connsiteX45" fmla="*/ 2008 w 10000"/>
                  <a:gd name="connsiteY45" fmla="*/ 1469 h 10000"/>
                  <a:gd name="connsiteX46" fmla="*/ 2525 w 10000"/>
                  <a:gd name="connsiteY46" fmla="*/ 2528 h 10000"/>
                  <a:gd name="connsiteX47" fmla="*/ 2360 w 10000"/>
                  <a:gd name="connsiteY47" fmla="*/ 3425 h 10000"/>
                  <a:gd name="connsiteX48" fmla="*/ 1968 w 10000"/>
                  <a:gd name="connsiteY48" fmla="*/ 4594 h 10000"/>
                  <a:gd name="connsiteX49" fmla="*/ 1185 w 10000"/>
                  <a:gd name="connsiteY49" fmla="*/ 6863 h 10000"/>
                  <a:gd name="connsiteX50" fmla="*/ 180 w 10000"/>
                  <a:gd name="connsiteY50" fmla="*/ 8908 h 10000"/>
                  <a:gd name="connsiteX51" fmla="*/ 2204 w 10000"/>
                  <a:gd name="connsiteY51" fmla="*/ 9852 h 10000"/>
                  <a:gd name="connsiteX52" fmla="*/ 5108 w 10000"/>
                  <a:gd name="connsiteY52" fmla="*/ 9485 h 10000"/>
                  <a:gd name="connsiteX53" fmla="*/ 5930 w 10000"/>
                  <a:gd name="connsiteY53" fmla="*/ 8765 h 10000"/>
                  <a:gd name="connsiteX54" fmla="*/ 6901 w 10000"/>
                  <a:gd name="connsiteY54" fmla="*/ 9920 h 10000"/>
                  <a:gd name="connsiteX55" fmla="*/ 8365 w 10000"/>
                  <a:gd name="connsiteY55" fmla="*/ 9336 h 10000"/>
                  <a:gd name="connsiteX56" fmla="*/ 8546 w 10000"/>
                  <a:gd name="connsiteY56" fmla="*/ 6986 h 10000"/>
                  <a:gd name="connsiteX57" fmla="*/ 7293 w 10000"/>
                  <a:gd name="connsiteY57" fmla="*/ 6035 h 10000"/>
                  <a:gd name="connsiteX58" fmla="*/ 6541 w 10000"/>
                  <a:gd name="connsiteY58" fmla="*/ 8262 h 10000"/>
                  <a:gd name="connsiteX59" fmla="*/ 6995 w 10000"/>
                  <a:gd name="connsiteY59" fmla="*/ 8168 h 10000"/>
                  <a:gd name="connsiteX60" fmla="*/ 7231 w 10000"/>
                  <a:gd name="connsiteY60" fmla="*/ 6727 h 10000"/>
                  <a:gd name="connsiteX61" fmla="*/ 7442 w 10000"/>
                  <a:gd name="connsiteY61" fmla="*/ 6361 h 10000"/>
                  <a:gd name="connsiteX62" fmla="*/ 7763 w 10000"/>
                  <a:gd name="connsiteY62" fmla="*/ 6510 h 10000"/>
                  <a:gd name="connsiteX63" fmla="*/ 8084 w 10000"/>
                  <a:gd name="connsiteY63" fmla="*/ 9051 h 10000"/>
                  <a:gd name="connsiteX64" fmla="*/ 6737 w 10000"/>
                  <a:gd name="connsiteY64" fmla="*/ 9173 h 10000"/>
                  <a:gd name="connsiteX65" fmla="*/ 6032 w 10000"/>
                  <a:gd name="connsiteY65" fmla="*/ 7380 h 10000"/>
                  <a:gd name="connsiteX66" fmla="*/ 5907 w 10000"/>
                  <a:gd name="connsiteY66" fmla="*/ 4756 h 10000"/>
                  <a:gd name="connsiteX67" fmla="*/ 6212 w 10000"/>
                  <a:gd name="connsiteY67" fmla="*/ 3805 h 10000"/>
                  <a:gd name="connsiteX68" fmla="*/ 6267 w 10000"/>
                  <a:gd name="connsiteY68" fmla="*/ 3724 h 10000"/>
                  <a:gd name="connsiteX69" fmla="*/ 6760 w 10000"/>
                  <a:gd name="connsiteY69" fmla="*/ 4499 h 10000"/>
                  <a:gd name="connsiteX70" fmla="*/ 7943 w 10000"/>
                  <a:gd name="connsiteY70" fmla="*/ 5464 h 10000"/>
                  <a:gd name="connsiteX71" fmla="*/ 8742 w 10000"/>
                  <a:gd name="connsiteY71" fmla="*/ 6388 h 10000"/>
                  <a:gd name="connsiteX72" fmla="*/ 9282 w 10000"/>
                  <a:gd name="connsiteY72" fmla="*/ 6700 h 10000"/>
                  <a:gd name="connsiteX73" fmla="*/ 9650 w 10000"/>
                  <a:gd name="connsiteY73" fmla="*/ 6674 h 10000"/>
                  <a:gd name="connsiteX74" fmla="*/ 9979 w 10000"/>
                  <a:gd name="connsiteY74" fmla="*/ 6551 h 10000"/>
                  <a:gd name="connsiteX0" fmla="*/ 9979 w 10000"/>
                  <a:gd name="connsiteY0" fmla="*/ 6551 h 10000"/>
                  <a:gd name="connsiteX1" fmla="*/ 9314 w 10000"/>
                  <a:gd name="connsiteY1" fmla="*/ 6442 h 10000"/>
                  <a:gd name="connsiteX2" fmla="*/ 7708 w 10000"/>
                  <a:gd name="connsiteY2" fmla="*/ 4268 h 10000"/>
                  <a:gd name="connsiteX3" fmla="*/ 6831 w 10000"/>
                  <a:gd name="connsiteY3" fmla="*/ 3465 h 10000"/>
                  <a:gd name="connsiteX4" fmla="*/ 6893 w 10000"/>
                  <a:gd name="connsiteY4" fmla="*/ 3452 h 10000"/>
                  <a:gd name="connsiteX5" fmla="*/ 7191 w 10000"/>
                  <a:gd name="connsiteY5" fmla="*/ 3560 h 10000"/>
                  <a:gd name="connsiteX6" fmla="*/ 7308 w 10000"/>
                  <a:gd name="connsiteY6" fmla="*/ 3601 h 10000"/>
                  <a:gd name="connsiteX7" fmla="*/ 8052 w 10000"/>
                  <a:gd name="connsiteY7" fmla="*/ 3643 h 10000"/>
                  <a:gd name="connsiteX8" fmla="*/ 7285 w 10000"/>
                  <a:gd name="connsiteY8" fmla="*/ 2216 h 10000"/>
                  <a:gd name="connsiteX9" fmla="*/ 6846 w 10000"/>
                  <a:gd name="connsiteY9" fmla="*/ 1618 h 10000"/>
                  <a:gd name="connsiteX10" fmla="*/ 7285 w 10000"/>
                  <a:gd name="connsiteY10" fmla="*/ 1279 h 10000"/>
                  <a:gd name="connsiteX11" fmla="*/ 7818 w 10000"/>
                  <a:gd name="connsiteY11" fmla="*/ 1143 h 10000"/>
                  <a:gd name="connsiteX12" fmla="*/ 8029 w 10000"/>
                  <a:gd name="connsiteY12" fmla="*/ 1713 h 10000"/>
                  <a:gd name="connsiteX13" fmla="*/ 8499 w 10000"/>
                  <a:gd name="connsiteY13" fmla="*/ 2066 h 10000"/>
                  <a:gd name="connsiteX14" fmla="*/ 8311 w 10000"/>
                  <a:gd name="connsiteY14" fmla="*/ 2990 h 10000"/>
                  <a:gd name="connsiteX15" fmla="*/ 8256 w 10000"/>
                  <a:gd name="connsiteY15" fmla="*/ 2963 h 10000"/>
                  <a:gd name="connsiteX16" fmla="*/ 8037 w 10000"/>
                  <a:gd name="connsiteY16" fmla="*/ 3017 h 10000"/>
                  <a:gd name="connsiteX17" fmla="*/ 7810 w 10000"/>
                  <a:gd name="connsiteY17" fmla="*/ 2719 h 10000"/>
                  <a:gd name="connsiteX18" fmla="*/ 7731 w 10000"/>
                  <a:gd name="connsiteY18" fmla="*/ 2759 h 10000"/>
                  <a:gd name="connsiteX19" fmla="*/ 8006 w 10000"/>
                  <a:gd name="connsiteY19" fmla="*/ 3112 h 10000"/>
                  <a:gd name="connsiteX20" fmla="*/ 8256 w 10000"/>
                  <a:gd name="connsiteY20" fmla="*/ 3072 h 10000"/>
                  <a:gd name="connsiteX21" fmla="*/ 8139 w 10000"/>
                  <a:gd name="connsiteY21" fmla="*/ 3195 h 10000"/>
                  <a:gd name="connsiteX22" fmla="*/ 8365 w 10000"/>
                  <a:gd name="connsiteY22" fmla="*/ 3085 h 10000"/>
                  <a:gd name="connsiteX23" fmla="*/ 8546 w 10000"/>
                  <a:gd name="connsiteY23" fmla="*/ 1917 h 10000"/>
                  <a:gd name="connsiteX24" fmla="*/ 8240 w 10000"/>
                  <a:gd name="connsiteY24" fmla="*/ 1658 h 10000"/>
                  <a:gd name="connsiteX25" fmla="*/ 8116 w 10000"/>
                  <a:gd name="connsiteY25" fmla="*/ 979 h 10000"/>
                  <a:gd name="connsiteX26" fmla="*/ 7872 w 10000"/>
                  <a:gd name="connsiteY26" fmla="*/ 137 h 10000"/>
                  <a:gd name="connsiteX27" fmla="*/ 6290 w 10000"/>
                  <a:gd name="connsiteY27" fmla="*/ 1021 h 10000"/>
                  <a:gd name="connsiteX28" fmla="*/ 6220 w 10000"/>
                  <a:gd name="connsiteY28" fmla="*/ 1985 h 10000"/>
                  <a:gd name="connsiteX29" fmla="*/ 6548 w 10000"/>
                  <a:gd name="connsiteY29" fmla="*/ 3112 h 10000"/>
                  <a:gd name="connsiteX30" fmla="*/ 5671 w 10000"/>
                  <a:gd name="connsiteY30" fmla="*/ 4037 h 10000"/>
                  <a:gd name="connsiteX31" fmla="*/ 5405 w 10000"/>
                  <a:gd name="connsiteY31" fmla="*/ 6197 h 10000"/>
                  <a:gd name="connsiteX32" fmla="*/ 5797 w 10000"/>
                  <a:gd name="connsiteY32" fmla="*/ 8398 h 10000"/>
                  <a:gd name="connsiteX33" fmla="*/ 5789 w 10000"/>
                  <a:gd name="connsiteY33" fmla="*/ 8412 h 10000"/>
                  <a:gd name="connsiteX34" fmla="*/ 4757 w 10000"/>
                  <a:gd name="connsiteY34" fmla="*/ 9296 h 10000"/>
                  <a:gd name="connsiteX35" fmla="*/ 3362 w 10000"/>
                  <a:gd name="connsiteY35" fmla="*/ 9675 h 10000"/>
                  <a:gd name="connsiteX36" fmla="*/ 871 w 10000"/>
                  <a:gd name="connsiteY36" fmla="*/ 8552 h 10000"/>
                  <a:gd name="connsiteX37" fmla="*/ 1914 w 10000"/>
                  <a:gd name="connsiteY37" fmla="*/ 5776 h 10000"/>
                  <a:gd name="connsiteX38" fmla="*/ 2744 w 10000"/>
                  <a:gd name="connsiteY38" fmla="*/ 3384 h 10000"/>
                  <a:gd name="connsiteX39" fmla="*/ 2923 w 10000"/>
                  <a:gd name="connsiteY39" fmla="*/ 2447 h 10000"/>
                  <a:gd name="connsiteX40" fmla="*/ 2548 w 10000"/>
                  <a:gd name="connsiteY40" fmla="*/ 1374 h 10000"/>
                  <a:gd name="connsiteX41" fmla="*/ 755 w 10000"/>
                  <a:gd name="connsiteY41" fmla="*/ 1292 h 10000"/>
                  <a:gd name="connsiteX42" fmla="*/ 42 w 10000"/>
                  <a:gd name="connsiteY42" fmla="*/ 4322 h 10000"/>
                  <a:gd name="connsiteX43" fmla="*/ 449 w 10000"/>
                  <a:gd name="connsiteY43" fmla="*/ 4132 h 10000"/>
                  <a:gd name="connsiteX44" fmla="*/ 1185 w 10000"/>
                  <a:gd name="connsiteY44" fmla="*/ 1333 h 10000"/>
                  <a:gd name="connsiteX45" fmla="*/ 2008 w 10000"/>
                  <a:gd name="connsiteY45" fmla="*/ 1469 h 10000"/>
                  <a:gd name="connsiteX46" fmla="*/ 2525 w 10000"/>
                  <a:gd name="connsiteY46" fmla="*/ 2528 h 10000"/>
                  <a:gd name="connsiteX47" fmla="*/ 2360 w 10000"/>
                  <a:gd name="connsiteY47" fmla="*/ 3425 h 10000"/>
                  <a:gd name="connsiteX48" fmla="*/ 1968 w 10000"/>
                  <a:gd name="connsiteY48" fmla="*/ 4594 h 10000"/>
                  <a:gd name="connsiteX49" fmla="*/ 1185 w 10000"/>
                  <a:gd name="connsiteY49" fmla="*/ 6863 h 10000"/>
                  <a:gd name="connsiteX50" fmla="*/ 180 w 10000"/>
                  <a:gd name="connsiteY50" fmla="*/ 8908 h 10000"/>
                  <a:gd name="connsiteX51" fmla="*/ 2204 w 10000"/>
                  <a:gd name="connsiteY51" fmla="*/ 9852 h 10000"/>
                  <a:gd name="connsiteX52" fmla="*/ 5108 w 10000"/>
                  <a:gd name="connsiteY52" fmla="*/ 9485 h 10000"/>
                  <a:gd name="connsiteX53" fmla="*/ 5930 w 10000"/>
                  <a:gd name="connsiteY53" fmla="*/ 8765 h 10000"/>
                  <a:gd name="connsiteX54" fmla="*/ 6901 w 10000"/>
                  <a:gd name="connsiteY54" fmla="*/ 9920 h 10000"/>
                  <a:gd name="connsiteX55" fmla="*/ 8365 w 10000"/>
                  <a:gd name="connsiteY55" fmla="*/ 9336 h 10000"/>
                  <a:gd name="connsiteX56" fmla="*/ 8546 w 10000"/>
                  <a:gd name="connsiteY56" fmla="*/ 6986 h 10000"/>
                  <a:gd name="connsiteX57" fmla="*/ 7293 w 10000"/>
                  <a:gd name="connsiteY57" fmla="*/ 6035 h 10000"/>
                  <a:gd name="connsiteX58" fmla="*/ 6541 w 10000"/>
                  <a:gd name="connsiteY58" fmla="*/ 8262 h 10000"/>
                  <a:gd name="connsiteX59" fmla="*/ 6995 w 10000"/>
                  <a:gd name="connsiteY59" fmla="*/ 8168 h 10000"/>
                  <a:gd name="connsiteX60" fmla="*/ 7231 w 10000"/>
                  <a:gd name="connsiteY60" fmla="*/ 6727 h 10000"/>
                  <a:gd name="connsiteX61" fmla="*/ 7442 w 10000"/>
                  <a:gd name="connsiteY61" fmla="*/ 6361 h 10000"/>
                  <a:gd name="connsiteX62" fmla="*/ 7763 w 10000"/>
                  <a:gd name="connsiteY62" fmla="*/ 6510 h 10000"/>
                  <a:gd name="connsiteX63" fmla="*/ 8084 w 10000"/>
                  <a:gd name="connsiteY63" fmla="*/ 9051 h 10000"/>
                  <a:gd name="connsiteX64" fmla="*/ 6737 w 10000"/>
                  <a:gd name="connsiteY64" fmla="*/ 9173 h 10000"/>
                  <a:gd name="connsiteX65" fmla="*/ 6032 w 10000"/>
                  <a:gd name="connsiteY65" fmla="*/ 7380 h 10000"/>
                  <a:gd name="connsiteX66" fmla="*/ 5907 w 10000"/>
                  <a:gd name="connsiteY66" fmla="*/ 4756 h 10000"/>
                  <a:gd name="connsiteX67" fmla="*/ 6212 w 10000"/>
                  <a:gd name="connsiteY67" fmla="*/ 3805 h 10000"/>
                  <a:gd name="connsiteX68" fmla="*/ 6267 w 10000"/>
                  <a:gd name="connsiteY68" fmla="*/ 3724 h 10000"/>
                  <a:gd name="connsiteX69" fmla="*/ 6760 w 10000"/>
                  <a:gd name="connsiteY69" fmla="*/ 4499 h 10000"/>
                  <a:gd name="connsiteX70" fmla="*/ 7943 w 10000"/>
                  <a:gd name="connsiteY70" fmla="*/ 5464 h 10000"/>
                  <a:gd name="connsiteX71" fmla="*/ 8742 w 10000"/>
                  <a:gd name="connsiteY71" fmla="*/ 6388 h 10000"/>
                  <a:gd name="connsiteX72" fmla="*/ 9282 w 10000"/>
                  <a:gd name="connsiteY72" fmla="*/ 6700 h 10000"/>
                  <a:gd name="connsiteX73" fmla="*/ 9650 w 10000"/>
                  <a:gd name="connsiteY73" fmla="*/ 6674 h 10000"/>
                  <a:gd name="connsiteX74" fmla="*/ 9979 w 10000"/>
                  <a:gd name="connsiteY74" fmla="*/ 6551 h 10000"/>
                  <a:gd name="connsiteX0" fmla="*/ 9979 w 10000"/>
                  <a:gd name="connsiteY0" fmla="*/ 6551 h 10000"/>
                  <a:gd name="connsiteX1" fmla="*/ 9314 w 10000"/>
                  <a:gd name="connsiteY1" fmla="*/ 6442 h 10000"/>
                  <a:gd name="connsiteX2" fmla="*/ 7708 w 10000"/>
                  <a:gd name="connsiteY2" fmla="*/ 4268 h 10000"/>
                  <a:gd name="connsiteX3" fmla="*/ 6831 w 10000"/>
                  <a:gd name="connsiteY3" fmla="*/ 3465 h 10000"/>
                  <a:gd name="connsiteX4" fmla="*/ 6893 w 10000"/>
                  <a:gd name="connsiteY4" fmla="*/ 3452 h 10000"/>
                  <a:gd name="connsiteX5" fmla="*/ 7191 w 10000"/>
                  <a:gd name="connsiteY5" fmla="*/ 3560 h 10000"/>
                  <a:gd name="connsiteX6" fmla="*/ 7308 w 10000"/>
                  <a:gd name="connsiteY6" fmla="*/ 3601 h 10000"/>
                  <a:gd name="connsiteX7" fmla="*/ 8052 w 10000"/>
                  <a:gd name="connsiteY7" fmla="*/ 3643 h 10000"/>
                  <a:gd name="connsiteX8" fmla="*/ 7285 w 10000"/>
                  <a:gd name="connsiteY8" fmla="*/ 2216 h 10000"/>
                  <a:gd name="connsiteX9" fmla="*/ 6846 w 10000"/>
                  <a:gd name="connsiteY9" fmla="*/ 1618 h 10000"/>
                  <a:gd name="connsiteX10" fmla="*/ 7285 w 10000"/>
                  <a:gd name="connsiteY10" fmla="*/ 1279 h 10000"/>
                  <a:gd name="connsiteX11" fmla="*/ 7818 w 10000"/>
                  <a:gd name="connsiteY11" fmla="*/ 1143 h 10000"/>
                  <a:gd name="connsiteX12" fmla="*/ 8029 w 10000"/>
                  <a:gd name="connsiteY12" fmla="*/ 1713 h 10000"/>
                  <a:gd name="connsiteX13" fmla="*/ 8499 w 10000"/>
                  <a:gd name="connsiteY13" fmla="*/ 2066 h 10000"/>
                  <a:gd name="connsiteX14" fmla="*/ 8311 w 10000"/>
                  <a:gd name="connsiteY14" fmla="*/ 2990 h 10000"/>
                  <a:gd name="connsiteX15" fmla="*/ 8256 w 10000"/>
                  <a:gd name="connsiteY15" fmla="*/ 2963 h 10000"/>
                  <a:gd name="connsiteX16" fmla="*/ 8037 w 10000"/>
                  <a:gd name="connsiteY16" fmla="*/ 3017 h 10000"/>
                  <a:gd name="connsiteX17" fmla="*/ 7810 w 10000"/>
                  <a:gd name="connsiteY17" fmla="*/ 2719 h 10000"/>
                  <a:gd name="connsiteX18" fmla="*/ 7731 w 10000"/>
                  <a:gd name="connsiteY18" fmla="*/ 2759 h 10000"/>
                  <a:gd name="connsiteX19" fmla="*/ 8006 w 10000"/>
                  <a:gd name="connsiteY19" fmla="*/ 3112 h 10000"/>
                  <a:gd name="connsiteX20" fmla="*/ 8256 w 10000"/>
                  <a:gd name="connsiteY20" fmla="*/ 3072 h 10000"/>
                  <a:gd name="connsiteX21" fmla="*/ 8139 w 10000"/>
                  <a:gd name="connsiteY21" fmla="*/ 3195 h 10000"/>
                  <a:gd name="connsiteX22" fmla="*/ 8365 w 10000"/>
                  <a:gd name="connsiteY22" fmla="*/ 3085 h 10000"/>
                  <a:gd name="connsiteX23" fmla="*/ 8546 w 10000"/>
                  <a:gd name="connsiteY23" fmla="*/ 1917 h 10000"/>
                  <a:gd name="connsiteX24" fmla="*/ 8240 w 10000"/>
                  <a:gd name="connsiteY24" fmla="*/ 1658 h 10000"/>
                  <a:gd name="connsiteX25" fmla="*/ 8116 w 10000"/>
                  <a:gd name="connsiteY25" fmla="*/ 979 h 10000"/>
                  <a:gd name="connsiteX26" fmla="*/ 7872 w 10000"/>
                  <a:gd name="connsiteY26" fmla="*/ 137 h 10000"/>
                  <a:gd name="connsiteX27" fmla="*/ 6290 w 10000"/>
                  <a:gd name="connsiteY27" fmla="*/ 1021 h 10000"/>
                  <a:gd name="connsiteX28" fmla="*/ 6220 w 10000"/>
                  <a:gd name="connsiteY28" fmla="*/ 1985 h 10000"/>
                  <a:gd name="connsiteX29" fmla="*/ 6548 w 10000"/>
                  <a:gd name="connsiteY29" fmla="*/ 3112 h 10000"/>
                  <a:gd name="connsiteX30" fmla="*/ 5671 w 10000"/>
                  <a:gd name="connsiteY30" fmla="*/ 4037 h 10000"/>
                  <a:gd name="connsiteX31" fmla="*/ 5405 w 10000"/>
                  <a:gd name="connsiteY31" fmla="*/ 6197 h 10000"/>
                  <a:gd name="connsiteX32" fmla="*/ 5797 w 10000"/>
                  <a:gd name="connsiteY32" fmla="*/ 8398 h 10000"/>
                  <a:gd name="connsiteX33" fmla="*/ 5789 w 10000"/>
                  <a:gd name="connsiteY33" fmla="*/ 8412 h 10000"/>
                  <a:gd name="connsiteX34" fmla="*/ 4757 w 10000"/>
                  <a:gd name="connsiteY34" fmla="*/ 9296 h 10000"/>
                  <a:gd name="connsiteX35" fmla="*/ 3362 w 10000"/>
                  <a:gd name="connsiteY35" fmla="*/ 9675 h 10000"/>
                  <a:gd name="connsiteX36" fmla="*/ 871 w 10000"/>
                  <a:gd name="connsiteY36" fmla="*/ 8552 h 10000"/>
                  <a:gd name="connsiteX37" fmla="*/ 1914 w 10000"/>
                  <a:gd name="connsiteY37" fmla="*/ 5776 h 10000"/>
                  <a:gd name="connsiteX38" fmla="*/ 2744 w 10000"/>
                  <a:gd name="connsiteY38" fmla="*/ 3384 h 10000"/>
                  <a:gd name="connsiteX39" fmla="*/ 2923 w 10000"/>
                  <a:gd name="connsiteY39" fmla="*/ 2447 h 10000"/>
                  <a:gd name="connsiteX40" fmla="*/ 2548 w 10000"/>
                  <a:gd name="connsiteY40" fmla="*/ 1374 h 10000"/>
                  <a:gd name="connsiteX41" fmla="*/ 755 w 10000"/>
                  <a:gd name="connsiteY41" fmla="*/ 1292 h 10000"/>
                  <a:gd name="connsiteX42" fmla="*/ 42 w 10000"/>
                  <a:gd name="connsiteY42" fmla="*/ 4322 h 10000"/>
                  <a:gd name="connsiteX43" fmla="*/ 449 w 10000"/>
                  <a:gd name="connsiteY43" fmla="*/ 4132 h 10000"/>
                  <a:gd name="connsiteX44" fmla="*/ 1185 w 10000"/>
                  <a:gd name="connsiteY44" fmla="*/ 1333 h 10000"/>
                  <a:gd name="connsiteX45" fmla="*/ 2008 w 10000"/>
                  <a:gd name="connsiteY45" fmla="*/ 1469 h 10000"/>
                  <a:gd name="connsiteX46" fmla="*/ 2525 w 10000"/>
                  <a:gd name="connsiteY46" fmla="*/ 2528 h 10000"/>
                  <a:gd name="connsiteX47" fmla="*/ 2360 w 10000"/>
                  <a:gd name="connsiteY47" fmla="*/ 3425 h 10000"/>
                  <a:gd name="connsiteX48" fmla="*/ 1968 w 10000"/>
                  <a:gd name="connsiteY48" fmla="*/ 4594 h 10000"/>
                  <a:gd name="connsiteX49" fmla="*/ 1185 w 10000"/>
                  <a:gd name="connsiteY49" fmla="*/ 6863 h 10000"/>
                  <a:gd name="connsiteX50" fmla="*/ 180 w 10000"/>
                  <a:gd name="connsiteY50" fmla="*/ 8908 h 10000"/>
                  <a:gd name="connsiteX51" fmla="*/ 2204 w 10000"/>
                  <a:gd name="connsiteY51" fmla="*/ 9852 h 10000"/>
                  <a:gd name="connsiteX52" fmla="*/ 5108 w 10000"/>
                  <a:gd name="connsiteY52" fmla="*/ 9485 h 10000"/>
                  <a:gd name="connsiteX53" fmla="*/ 5930 w 10000"/>
                  <a:gd name="connsiteY53" fmla="*/ 8765 h 10000"/>
                  <a:gd name="connsiteX54" fmla="*/ 6901 w 10000"/>
                  <a:gd name="connsiteY54" fmla="*/ 9920 h 10000"/>
                  <a:gd name="connsiteX55" fmla="*/ 8365 w 10000"/>
                  <a:gd name="connsiteY55" fmla="*/ 9336 h 10000"/>
                  <a:gd name="connsiteX56" fmla="*/ 8546 w 10000"/>
                  <a:gd name="connsiteY56" fmla="*/ 6986 h 10000"/>
                  <a:gd name="connsiteX57" fmla="*/ 7293 w 10000"/>
                  <a:gd name="connsiteY57" fmla="*/ 6035 h 10000"/>
                  <a:gd name="connsiteX58" fmla="*/ 6541 w 10000"/>
                  <a:gd name="connsiteY58" fmla="*/ 8262 h 10000"/>
                  <a:gd name="connsiteX59" fmla="*/ 6995 w 10000"/>
                  <a:gd name="connsiteY59" fmla="*/ 8168 h 10000"/>
                  <a:gd name="connsiteX60" fmla="*/ 7231 w 10000"/>
                  <a:gd name="connsiteY60" fmla="*/ 6727 h 10000"/>
                  <a:gd name="connsiteX61" fmla="*/ 7442 w 10000"/>
                  <a:gd name="connsiteY61" fmla="*/ 6361 h 10000"/>
                  <a:gd name="connsiteX62" fmla="*/ 7763 w 10000"/>
                  <a:gd name="connsiteY62" fmla="*/ 6510 h 10000"/>
                  <a:gd name="connsiteX63" fmla="*/ 8084 w 10000"/>
                  <a:gd name="connsiteY63" fmla="*/ 9051 h 10000"/>
                  <a:gd name="connsiteX64" fmla="*/ 6737 w 10000"/>
                  <a:gd name="connsiteY64" fmla="*/ 9173 h 10000"/>
                  <a:gd name="connsiteX65" fmla="*/ 6032 w 10000"/>
                  <a:gd name="connsiteY65" fmla="*/ 7380 h 10000"/>
                  <a:gd name="connsiteX66" fmla="*/ 5907 w 10000"/>
                  <a:gd name="connsiteY66" fmla="*/ 4756 h 10000"/>
                  <a:gd name="connsiteX67" fmla="*/ 6212 w 10000"/>
                  <a:gd name="connsiteY67" fmla="*/ 3805 h 10000"/>
                  <a:gd name="connsiteX68" fmla="*/ 6267 w 10000"/>
                  <a:gd name="connsiteY68" fmla="*/ 3724 h 10000"/>
                  <a:gd name="connsiteX69" fmla="*/ 6760 w 10000"/>
                  <a:gd name="connsiteY69" fmla="*/ 4499 h 10000"/>
                  <a:gd name="connsiteX70" fmla="*/ 7943 w 10000"/>
                  <a:gd name="connsiteY70" fmla="*/ 5464 h 10000"/>
                  <a:gd name="connsiteX71" fmla="*/ 8742 w 10000"/>
                  <a:gd name="connsiteY71" fmla="*/ 6388 h 10000"/>
                  <a:gd name="connsiteX72" fmla="*/ 9282 w 10000"/>
                  <a:gd name="connsiteY72" fmla="*/ 6700 h 10000"/>
                  <a:gd name="connsiteX73" fmla="*/ 9650 w 10000"/>
                  <a:gd name="connsiteY73" fmla="*/ 6674 h 10000"/>
                  <a:gd name="connsiteX74" fmla="*/ 9979 w 10000"/>
                  <a:gd name="connsiteY74" fmla="*/ 6551 h 10000"/>
                  <a:gd name="connsiteX0" fmla="*/ 9979 w 10000"/>
                  <a:gd name="connsiteY0" fmla="*/ 6551 h 10000"/>
                  <a:gd name="connsiteX1" fmla="*/ 9314 w 10000"/>
                  <a:gd name="connsiteY1" fmla="*/ 6442 h 10000"/>
                  <a:gd name="connsiteX2" fmla="*/ 7708 w 10000"/>
                  <a:gd name="connsiteY2" fmla="*/ 4268 h 10000"/>
                  <a:gd name="connsiteX3" fmla="*/ 6831 w 10000"/>
                  <a:gd name="connsiteY3" fmla="*/ 3465 h 10000"/>
                  <a:gd name="connsiteX4" fmla="*/ 6893 w 10000"/>
                  <a:gd name="connsiteY4" fmla="*/ 3452 h 10000"/>
                  <a:gd name="connsiteX5" fmla="*/ 7191 w 10000"/>
                  <a:gd name="connsiteY5" fmla="*/ 3560 h 10000"/>
                  <a:gd name="connsiteX6" fmla="*/ 7308 w 10000"/>
                  <a:gd name="connsiteY6" fmla="*/ 3601 h 10000"/>
                  <a:gd name="connsiteX7" fmla="*/ 8052 w 10000"/>
                  <a:gd name="connsiteY7" fmla="*/ 3643 h 10000"/>
                  <a:gd name="connsiteX8" fmla="*/ 7285 w 10000"/>
                  <a:gd name="connsiteY8" fmla="*/ 2216 h 10000"/>
                  <a:gd name="connsiteX9" fmla="*/ 6846 w 10000"/>
                  <a:gd name="connsiteY9" fmla="*/ 1618 h 10000"/>
                  <a:gd name="connsiteX10" fmla="*/ 7285 w 10000"/>
                  <a:gd name="connsiteY10" fmla="*/ 1279 h 10000"/>
                  <a:gd name="connsiteX11" fmla="*/ 7818 w 10000"/>
                  <a:gd name="connsiteY11" fmla="*/ 1143 h 10000"/>
                  <a:gd name="connsiteX12" fmla="*/ 8029 w 10000"/>
                  <a:gd name="connsiteY12" fmla="*/ 1713 h 10000"/>
                  <a:gd name="connsiteX13" fmla="*/ 8499 w 10000"/>
                  <a:gd name="connsiteY13" fmla="*/ 2066 h 10000"/>
                  <a:gd name="connsiteX14" fmla="*/ 8311 w 10000"/>
                  <a:gd name="connsiteY14" fmla="*/ 2990 h 10000"/>
                  <a:gd name="connsiteX15" fmla="*/ 8256 w 10000"/>
                  <a:gd name="connsiteY15" fmla="*/ 2963 h 10000"/>
                  <a:gd name="connsiteX16" fmla="*/ 8037 w 10000"/>
                  <a:gd name="connsiteY16" fmla="*/ 3017 h 10000"/>
                  <a:gd name="connsiteX17" fmla="*/ 7810 w 10000"/>
                  <a:gd name="connsiteY17" fmla="*/ 2719 h 10000"/>
                  <a:gd name="connsiteX18" fmla="*/ 7731 w 10000"/>
                  <a:gd name="connsiteY18" fmla="*/ 2759 h 10000"/>
                  <a:gd name="connsiteX19" fmla="*/ 8006 w 10000"/>
                  <a:gd name="connsiteY19" fmla="*/ 3112 h 10000"/>
                  <a:gd name="connsiteX20" fmla="*/ 8256 w 10000"/>
                  <a:gd name="connsiteY20" fmla="*/ 3072 h 10000"/>
                  <a:gd name="connsiteX21" fmla="*/ 8139 w 10000"/>
                  <a:gd name="connsiteY21" fmla="*/ 3195 h 10000"/>
                  <a:gd name="connsiteX22" fmla="*/ 8365 w 10000"/>
                  <a:gd name="connsiteY22" fmla="*/ 3085 h 10000"/>
                  <a:gd name="connsiteX23" fmla="*/ 8546 w 10000"/>
                  <a:gd name="connsiteY23" fmla="*/ 1917 h 10000"/>
                  <a:gd name="connsiteX24" fmla="*/ 8240 w 10000"/>
                  <a:gd name="connsiteY24" fmla="*/ 1658 h 10000"/>
                  <a:gd name="connsiteX25" fmla="*/ 8116 w 10000"/>
                  <a:gd name="connsiteY25" fmla="*/ 979 h 10000"/>
                  <a:gd name="connsiteX26" fmla="*/ 7872 w 10000"/>
                  <a:gd name="connsiteY26" fmla="*/ 137 h 10000"/>
                  <a:gd name="connsiteX27" fmla="*/ 6290 w 10000"/>
                  <a:gd name="connsiteY27" fmla="*/ 1021 h 10000"/>
                  <a:gd name="connsiteX28" fmla="*/ 6220 w 10000"/>
                  <a:gd name="connsiteY28" fmla="*/ 1985 h 10000"/>
                  <a:gd name="connsiteX29" fmla="*/ 6548 w 10000"/>
                  <a:gd name="connsiteY29" fmla="*/ 3112 h 10000"/>
                  <a:gd name="connsiteX30" fmla="*/ 5671 w 10000"/>
                  <a:gd name="connsiteY30" fmla="*/ 4037 h 10000"/>
                  <a:gd name="connsiteX31" fmla="*/ 5405 w 10000"/>
                  <a:gd name="connsiteY31" fmla="*/ 6197 h 10000"/>
                  <a:gd name="connsiteX32" fmla="*/ 5797 w 10000"/>
                  <a:gd name="connsiteY32" fmla="*/ 8398 h 10000"/>
                  <a:gd name="connsiteX33" fmla="*/ 5789 w 10000"/>
                  <a:gd name="connsiteY33" fmla="*/ 8412 h 10000"/>
                  <a:gd name="connsiteX34" fmla="*/ 4757 w 10000"/>
                  <a:gd name="connsiteY34" fmla="*/ 9296 h 10000"/>
                  <a:gd name="connsiteX35" fmla="*/ 3362 w 10000"/>
                  <a:gd name="connsiteY35" fmla="*/ 9675 h 10000"/>
                  <a:gd name="connsiteX36" fmla="*/ 959 w 10000"/>
                  <a:gd name="connsiteY36" fmla="*/ 8989 h 10000"/>
                  <a:gd name="connsiteX37" fmla="*/ 1914 w 10000"/>
                  <a:gd name="connsiteY37" fmla="*/ 5776 h 10000"/>
                  <a:gd name="connsiteX38" fmla="*/ 2744 w 10000"/>
                  <a:gd name="connsiteY38" fmla="*/ 3384 h 10000"/>
                  <a:gd name="connsiteX39" fmla="*/ 2923 w 10000"/>
                  <a:gd name="connsiteY39" fmla="*/ 2447 h 10000"/>
                  <a:gd name="connsiteX40" fmla="*/ 2548 w 10000"/>
                  <a:gd name="connsiteY40" fmla="*/ 1374 h 10000"/>
                  <a:gd name="connsiteX41" fmla="*/ 755 w 10000"/>
                  <a:gd name="connsiteY41" fmla="*/ 1292 h 10000"/>
                  <a:gd name="connsiteX42" fmla="*/ 42 w 10000"/>
                  <a:gd name="connsiteY42" fmla="*/ 4322 h 10000"/>
                  <a:gd name="connsiteX43" fmla="*/ 449 w 10000"/>
                  <a:gd name="connsiteY43" fmla="*/ 4132 h 10000"/>
                  <a:gd name="connsiteX44" fmla="*/ 1185 w 10000"/>
                  <a:gd name="connsiteY44" fmla="*/ 1333 h 10000"/>
                  <a:gd name="connsiteX45" fmla="*/ 2008 w 10000"/>
                  <a:gd name="connsiteY45" fmla="*/ 1469 h 10000"/>
                  <a:gd name="connsiteX46" fmla="*/ 2525 w 10000"/>
                  <a:gd name="connsiteY46" fmla="*/ 2528 h 10000"/>
                  <a:gd name="connsiteX47" fmla="*/ 2360 w 10000"/>
                  <a:gd name="connsiteY47" fmla="*/ 3425 h 10000"/>
                  <a:gd name="connsiteX48" fmla="*/ 1968 w 10000"/>
                  <a:gd name="connsiteY48" fmla="*/ 4594 h 10000"/>
                  <a:gd name="connsiteX49" fmla="*/ 1185 w 10000"/>
                  <a:gd name="connsiteY49" fmla="*/ 6863 h 10000"/>
                  <a:gd name="connsiteX50" fmla="*/ 180 w 10000"/>
                  <a:gd name="connsiteY50" fmla="*/ 8908 h 10000"/>
                  <a:gd name="connsiteX51" fmla="*/ 2204 w 10000"/>
                  <a:gd name="connsiteY51" fmla="*/ 9852 h 10000"/>
                  <a:gd name="connsiteX52" fmla="*/ 5108 w 10000"/>
                  <a:gd name="connsiteY52" fmla="*/ 9485 h 10000"/>
                  <a:gd name="connsiteX53" fmla="*/ 5930 w 10000"/>
                  <a:gd name="connsiteY53" fmla="*/ 8765 h 10000"/>
                  <a:gd name="connsiteX54" fmla="*/ 6901 w 10000"/>
                  <a:gd name="connsiteY54" fmla="*/ 9920 h 10000"/>
                  <a:gd name="connsiteX55" fmla="*/ 8365 w 10000"/>
                  <a:gd name="connsiteY55" fmla="*/ 9336 h 10000"/>
                  <a:gd name="connsiteX56" fmla="*/ 8546 w 10000"/>
                  <a:gd name="connsiteY56" fmla="*/ 6986 h 10000"/>
                  <a:gd name="connsiteX57" fmla="*/ 7293 w 10000"/>
                  <a:gd name="connsiteY57" fmla="*/ 6035 h 10000"/>
                  <a:gd name="connsiteX58" fmla="*/ 6541 w 10000"/>
                  <a:gd name="connsiteY58" fmla="*/ 8262 h 10000"/>
                  <a:gd name="connsiteX59" fmla="*/ 6995 w 10000"/>
                  <a:gd name="connsiteY59" fmla="*/ 8168 h 10000"/>
                  <a:gd name="connsiteX60" fmla="*/ 7231 w 10000"/>
                  <a:gd name="connsiteY60" fmla="*/ 6727 h 10000"/>
                  <a:gd name="connsiteX61" fmla="*/ 7442 w 10000"/>
                  <a:gd name="connsiteY61" fmla="*/ 6361 h 10000"/>
                  <a:gd name="connsiteX62" fmla="*/ 7763 w 10000"/>
                  <a:gd name="connsiteY62" fmla="*/ 6510 h 10000"/>
                  <a:gd name="connsiteX63" fmla="*/ 8084 w 10000"/>
                  <a:gd name="connsiteY63" fmla="*/ 9051 h 10000"/>
                  <a:gd name="connsiteX64" fmla="*/ 6737 w 10000"/>
                  <a:gd name="connsiteY64" fmla="*/ 9173 h 10000"/>
                  <a:gd name="connsiteX65" fmla="*/ 6032 w 10000"/>
                  <a:gd name="connsiteY65" fmla="*/ 7380 h 10000"/>
                  <a:gd name="connsiteX66" fmla="*/ 5907 w 10000"/>
                  <a:gd name="connsiteY66" fmla="*/ 4756 h 10000"/>
                  <a:gd name="connsiteX67" fmla="*/ 6212 w 10000"/>
                  <a:gd name="connsiteY67" fmla="*/ 3805 h 10000"/>
                  <a:gd name="connsiteX68" fmla="*/ 6267 w 10000"/>
                  <a:gd name="connsiteY68" fmla="*/ 3724 h 10000"/>
                  <a:gd name="connsiteX69" fmla="*/ 6760 w 10000"/>
                  <a:gd name="connsiteY69" fmla="*/ 4499 h 10000"/>
                  <a:gd name="connsiteX70" fmla="*/ 7943 w 10000"/>
                  <a:gd name="connsiteY70" fmla="*/ 5464 h 10000"/>
                  <a:gd name="connsiteX71" fmla="*/ 8742 w 10000"/>
                  <a:gd name="connsiteY71" fmla="*/ 6388 h 10000"/>
                  <a:gd name="connsiteX72" fmla="*/ 9282 w 10000"/>
                  <a:gd name="connsiteY72" fmla="*/ 6700 h 10000"/>
                  <a:gd name="connsiteX73" fmla="*/ 9650 w 10000"/>
                  <a:gd name="connsiteY73" fmla="*/ 6674 h 10000"/>
                  <a:gd name="connsiteX74" fmla="*/ 9979 w 10000"/>
                  <a:gd name="connsiteY74" fmla="*/ 6551 h 10000"/>
                  <a:gd name="connsiteX0" fmla="*/ 9979 w 10000"/>
                  <a:gd name="connsiteY0" fmla="*/ 6551 h 10000"/>
                  <a:gd name="connsiteX1" fmla="*/ 9314 w 10000"/>
                  <a:gd name="connsiteY1" fmla="*/ 6442 h 10000"/>
                  <a:gd name="connsiteX2" fmla="*/ 7708 w 10000"/>
                  <a:gd name="connsiteY2" fmla="*/ 4268 h 10000"/>
                  <a:gd name="connsiteX3" fmla="*/ 6831 w 10000"/>
                  <a:gd name="connsiteY3" fmla="*/ 3465 h 10000"/>
                  <a:gd name="connsiteX4" fmla="*/ 6893 w 10000"/>
                  <a:gd name="connsiteY4" fmla="*/ 3452 h 10000"/>
                  <a:gd name="connsiteX5" fmla="*/ 7191 w 10000"/>
                  <a:gd name="connsiteY5" fmla="*/ 3560 h 10000"/>
                  <a:gd name="connsiteX6" fmla="*/ 7308 w 10000"/>
                  <a:gd name="connsiteY6" fmla="*/ 3601 h 10000"/>
                  <a:gd name="connsiteX7" fmla="*/ 8052 w 10000"/>
                  <a:gd name="connsiteY7" fmla="*/ 3643 h 10000"/>
                  <a:gd name="connsiteX8" fmla="*/ 7285 w 10000"/>
                  <a:gd name="connsiteY8" fmla="*/ 2216 h 10000"/>
                  <a:gd name="connsiteX9" fmla="*/ 6846 w 10000"/>
                  <a:gd name="connsiteY9" fmla="*/ 1618 h 10000"/>
                  <a:gd name="connsiteX10" fmla="*/ 7285 w 10000"/>
                  <a:gd name="connsiteY10" fmla="*/ 1279 h 10000"/>
                  <a:gd name="connsiteX11" fmla="*/ 7818 w 10000"/>
                  <a:gd name="connsiteY11" fmla="*/ 1143 h 10000"/>
                  <a:gd name="connsiteX12" fmla="*/ 8029 w 10000"/>
                  <a:gd name="connsiteY12" fmla="*/ 1713 h 10000"/>
                  <a:gd name="connsiteX13" fmla="*/ 8499 w 10000"/>
                  <a:gd name="connsiteY13" fmla="*/ 2066 h 10000"/>
                  <a:gd name="connsiteX14" fmla="*/ 8311 w 10000"/>
                  <a:gd name="connsiteY14" fmla="*/ 2990 h 10000"/>
                  <a:gd name="connsiteX15" fmla="*/ 8256 w 10000"/>
                  <a:gd name="connsiteY15" fmla="*/ 2963 h 10000"/>
                  <a:gd name="connsiteX16" fmla="*/ 8037 w 10000"/>
                  <a:gd name="connsiteY16" fmla="*/ 3017 h 10000"/>
                  <a:gd name="connsiteX17" fmla="*/ 7810 w 10000"/>
                  <a:gd name="connsiteY17" fmla="*/ 2719 h 10000"/>
                  <a:gd name="connsiteX18" fmla="*/ 7731 w 10000"/>
                  <a:gd name="connsiteY18" fmla="*/ 2759 h 10000"/>
                  <a:gd name="connsiteX19" fmla="*/ 8006 w 10000"/>
                  <a:gd name="connsiteY19" fmla="*/ 3112 h 10000"/>
                  <a:gd name="connsiteX20" fmla="*/ 8256 w 10000"/>
                  <a:gd name="connsiteY20" fmla="*/ 3072 h 10000"/>
                  <a:gd name="connsiteX21" fmla="*/ 8139 w 10000"/>
                  <a:gd name="connsiteY21" fmla="*/ 3195 h 10000"/>
                  <a:gd name="connsiteX22" fmla="*/ 8365 w 10000"/>
                  <a:gd name="connsiteY22" fmla="*/ 3085 h 10000"/>
                  <a:gd name="connsiteX23" fmla="*/ 8546 w 10000"/>
                  <a:gd name="connsiteY23" fmla="*/ 1917 h 10000"/>
                  <a:gd name="connsiteX24" fmla="*/ 8240 w 10000"/>
                  <a:gd name="connsiteY24" fmla="*/ 1658 h 10000"/>
                  <a:gd name="connsiteX25" fmla="*/ 8116 w 10000"/>
                  <a:gd name="connsiteY25" fmla="*/ 979 h 10000"/>
                  <a:gd name="connsiteX26" fmla="*/ 7872 w 10000"/>
                  <a:gd name="connsiteY26" fmla="*/ 137 h 10000"/>
                  <a:gd name="connsiteX27" fmla="*/ 6290 w 10000"/>
                  <a:gd name="connsiteY27" fmla="*/ 1021 h 10000"/>
                  <a:gd name="connsiteX28" fmla="*/ 6220 w 10000"/>
                  <a:gd name="connsiteY28" fmla="*/ 1985 h 10000"/>
                  <a:gd name="connsiteX29" fmla="*/ 6548 w 10000"/>
                  <a:gd name="connsiteY29" fmla="*/ 3112 h 10000"/>
                  <a:gd name="connsiteX30" fmla="*/ 5671 w 10000"/>
                  <a:gd name="connsiteY30" fmla="*/ 4037 h 10000"/>
                  <a:gd name="connsiteX31" fmla="*/ 5405 w 10000"/>
                  <a:gd name="connsiteY31" fmla="*/ 6197 h 10000"/>
                  <a:gd name="connsiteX32" fmla="*/ 5797 w 10000"/>
                  <a:gd name="connsiteY32" fmla="*/ 8398 h 10000"/>
                  <a:gd name="connsiteX33" fmla="*/ 5789 w 10000"/>
                  <a:gd name="connsiteY33" fmla="*/ 8412 h 10000"/>
                  <a:gd name="connsiteX34" fmla="*/ 4757 w 10000"/>
                  <a:gd name="connsiteY34" fmla="*/ 9296 h 10000"/>
                  <a:gd name="connsiteX35" fmla="*/ 3362 w 10000"/>
                  <a:gd name="connsiteY35" fmla="*/ 9675 h 10000"/>
                  <a:gd name="connsiteX36" fmla="*/ 959 w 10000"/>
                  <a:gd name="connsiteY36" fmla="*/ 8989 h 10000"/>
                  <a:gd name="connsiteX37" fmla="*/ 1914 w 10000"/>
                  <a:gd name="connsiteY37" fmla="*/ 5776 h 10000"/>
                  <a:gd name="connsiteX38" fmla="*/ 2744 w 10000"/>
                  <a:gd name="connsiteY38" fmla="*/ 3384 h 10000"/>
                  <a:gd name="connsiteX39" fmla="*/ 2923 w 10000"/>
                  <a:gd name="connsiteY39" fmla="*/ 2447 h 10000"/>
                  <a:gd name="connsiteX40" fmla="*/ 2548 w 10000"/>
                  <a:gd name="connsiteY40" fmla="*/ 1374 h 10000"/>
                  <a:gd name="connsiteX41" fmla="*/ 755 w 10000"/>
                  <a:gd name="connsiteY41" fmla="*/ 1292 h 10000"/>
                  <a:gd name="connsiteX42" fmla="*/ 42 w 10000"/>
                  <a:gd name="connsiteY42" fmla="*/ 4322 h 10000"/>
                  <a:gd name="connsiteX43" fmla="*/ 449 w 10000"/>
                  <a:gd name="connsiteY43" fmla="*/ 4132 h 10000"/>
                  <a:gd name="connsiteX44" fmla="*/ 1185 w 10000"/>
                  <a:gd name="connsiteY44" fmla="*/ 1333 h 10000"/>
                  <a:gd name="connsiteX45" fmla="*/ 2008 w 10000"/>
                  <a:gd name="connsiteY45" fmla="*/ 1469 h 10000"/>
                  <a:gd name="connsiteX46" fmla="*/ 2525 w 10000"/>
                  <a:gd name="connsiteY46" fmla="*/ 2528 h 10000"/>
                  <a:gd name="connsiteX47" fmla="*/ 2360 w 10000"/>
                  <a:gd name="connsiteY47" fmla="*/ 3425 h 10000"/>
                  <a:gd name="connsiteX48" fmla="*/ 1968 w 10000"/>
                  <a:gd name="connsiteY48" fmla="*/ 4594 h 10000"/>
                  <a:gd name="connsiteX49" fmla="*/ 1185 w 10000"/>
                  <a:gd name="connsiteY49" fmla="*/ 6863 h 10000"/>
                  <a:gd name="connsiteX50" fmla="*/ 180 w 10000"/>
                  <a:gd name="connsiteY50" fmla="*/ 8908 h 10000"/>
                  <a:gd name="connsiteX51" fmla="*/ 2204 w 10000"/>
                  <a:gd name="connsiteY51" fmla="*/ 9852 h 10000"/>
                  <a:gd name="connsiteX52" fmla="*/ 5108 w 10000"/>
                  <a:gd name="connsiteY52" fmla="*/ 9485 h 10000"/>
                  <a:gd name="connsiteX53" fmla="*/ 5930 w 10000"/>
                  <a:gd name="connsiteY53" fmla="*/ 8765 h 10000"/>
                  <a:gd name="connsiteX54" fmla="*/ 6901 w 10000"/>
                  <a:gd name="connsiteY54" fmla="*/ 9920 h 10000"/>
                  <a:gd name="connsiteX55" fmla="*/ 8365 w 10000"/>
                  <a:gd name="connsiteY55" fmla="*/ 9336 h 10000"/>
                  <a:gd name="connsiteX56" fmla="*/ 8546 w 10000"/>
                  <a:gd name="connsiteY56" fmla="*/ 6986 h 10000"/>
                  <a:gd name="connsiteX57" fmla="*/ 7293 w 10000"/>
                  <a:gd name="connsiteY57" fmla="*/ 6035 h 10000"/>
                  <a:gd name="connsiteX58" fmla="*/ 6541 w 10000"/>
                  <a:gd name="connsiteY58" fmla="*/ 8262 h 10000"/>
                  <a:gd name="connsiteX59" fmla="*/ 6995 w 10000"/>
                  <a:gd name="connsiteY59" fmla="*/ 8168 h 10000"/>
                  <a:gd name="connsiteX60" fmla="*/ 7231 w 10000"/>
                  <a:gd name="connsiteY60" fmla="*/ 6727 h 10000"/>
                  <a:gd name="connsiteX61" fmla="*/ 7442 w 10000"/>
                  <a:gd name="connsiteY61" fmla="*/ 6361 h 10000"/>
                  <a:gd name="connsiteX62" fmla="*/ 7763 w 10000"/>
                  <a:gd name="connsiteY62" fmla="*/ 6510 h 10000"/>
                  <a:gd name="connsiteX63" fmla="*/ 8084 w 10000"/>
                  <a:gd name="connsiteY63" fmla="*/ 9051 h 10000"/>
                  <a:gd name="connsiteX64" fmla="*/ 6737 w 10000"/>
                  <a:gd name="connsiteY64" fmla="*/ 9173 h 10000"/>
                  <a:gd name="connsiteX65" fmla="*/ 6032 w 10000"/>
                  <a:gd name="connsiteY65" fmla="*/ 7380 h 10000"/>
                  <a:gd name="connsiteX66" fmla="*/ 5907 w 10000"/>
                  <a:gd name="connsiteY66" fmla="*/ 4756 h 10000"/>
                  <a:gd name="connsiteX67" fmla="*/ 6212 w 10000"/>
                  <a:gd name="connsiteY67" fmla="*/ 3805 h 10000"/>
                  <a:gd name="connsiteX68" fmla="*/ 6267 w 10000"/>
                  <a:gd name="connsiteY68" fmla="*/ 3724 h 10000"/>
                  <a:gd name="connsiteX69" fmla="*/ 6760 w 10000"/>
                  <a:gd name="connsiteY69" fmla="*/ 4499 h 10000"/>
                  <a:gd name="connsiteX70" fmla="*/ 7943 w 10000"/>
                  <a:gd name="connsiteY70" fmla="*/ 5464 h 10000"/>
                  <a:gd name="connsiteX71" fmla="*/ 8742 w 10000"/>
                  <a:gd name="connsiteY71" fmla="*/ 6388 h 10000"/>
                  <a:gd name="connsiteX72" fmla="*/ 9282 w 10000"/>
                  <a:gd name="connsiteY72" fmla="*/ 6700 h 10000"/>
                  <a:gd name="connsiteX73" fmla="*/ 9650 w 10000"/>
                  <a:gd name="connsiteY73" fmla="*/ 6674 h 10000"/>
                  <a:gd name="connsiteX74" fmla="*/ 9979 w 10000"/>
                  <a:gd name="connsiteY74" fmla="*/ 6551 h 10000"/>
                  <a:gd name="connsiteX0" fmla="*/ 9979 w 10000"/>
                  <a:gd name="connsiteY0" fmla="*/ 6551 h 10000"/>
                  <a:gd name="connsiteX1" fmla="*/ 9314 w 10000"/>
                  <a:gd name="connsiteY1" fmla="*/ 6442 h 10000"/>
                  <a:gd name="connsiteX2" fmla="*/ 7708 w 10000"/>
                  <a:gd name="connsiteY2" fmla="*/ 4268 h 10000"/>
                  <a:gd name="connsiteX3" fmla="*/ 6831 w 10000"/>
                  <a:gd name="connsiteY3" fmla="*/ 3465 h 10000"/>
                  <a:gd name="connsiteX4" fmla="*/ 6893 w 10000"/>
                  <a:gd name="connsiteY4" fmla="*/ 3452 h 10000"/>
                  <a:gd name="connsiteX5" fmla="*/ 7191 w 10000"/>
                  <a:gd name="connsiteY5" fmla="*/ 3560 h 10000"/>
                  <a:gd name="connsiteX6" fmla="*/ 7308 w 10000"/>
                  <a:gd name="connsiteY6" fmla="*/ 3601 h 10000"/>
                  <a:gd name="connsiteX7" fmla="*/ 8052 w 10000"/>
                  <a:gd name="connsiteY7" fmla="*/ 3643 h 10000"/>
                  <a:gd name="connsiteX8" fmla="*/ 7285 w 10000"/>
                  <a:gd name="connsiteY8" fmla="*/ 2216 h 10000"/>
                  <a:gd name="connsiteX9" fmla="*/ 6846 w 10000"/>
                  <a:gd name="connsiteY9" fmla="*/ 1618 h 10000"/>
                  <a:gd name="connsiteX10" fmla="*/ 7285 w 10000"/>
                  <a:gd name="connsiteY10" fmla="*/ 1279 h 10000"/>
                  <a:gd name="connsiteX11" fmla="*/ 7818 w 10000"/>
                  <a:gd name="connsiteY11" fmla="*/ 1143 h 10000"/>
                  <a:gd name="connsiteX12" fmla="*/ 8029 w 10000"/>
                  <a:gd name="connsiteY12" fmla="*/ 1713 h 10000"/>
                  <a:gd name="connsiteX13" fmla="*/ 8499 w 10000"/>
                  <a:gd name="connsiteY13" fmla="*/ 2066 h 10000"/>
                  <a:gd name="connsiteX14" fmla="*/ 8311 w 10000"/>
                  <a:gd name="connsiteY14" fmla="*/ 2990 h 10000"/>
                  <a:gd name="connsiteX15" fmla="*/ 8256 w 10000"/>
                  <a:gd name="connsiteY15" fmla="*/ 2963 h 10000"/>
                  <a:gd name="connsiteX16" fmla="*/ 8037 w 10000"/>
                  <a:gd name="connsiteY16" fmla="*/ 3017 h 10000"/>
                  <a:gd name="connsiteX17" fmla="*/ 7810 w 10000"/>
                  <a:gd name="connsiteY17" fmla="*/ 2719 h 10000"/>
                  <a:gd name="connsiteX18" fmla="*/ 7731 w 10000"/>
                  <a:gd name="connsiteY18" fmla="*/ 2759 h 10000"/>
                  <a:gd name="connsiteX19" fmla="*/ 8006 w 10000"/>
                  <a:gd name="connsiteY19" fmla="*/ 3112 h 10000"/>
                  <a:gd name="connsiteX20" fmla="*/ 8256 w 10000"/>
                  <a:gd name="connsiteY20" fmla="*/ 3072 h 10000"/>
                  <a:gd name="connsiteX21" fmla="*/ 8139 w 10000"/>
                  <a:gd name="connsiteY21" fmla="*/ 3195 h 10000"/>
                  <a:gd name="connsiteX22" fmla="*/ 8365 w 10000"/>
                  <a:gd name="connsiteY22" fmla="*/ 3085 h 10000"/>
                  <a:gd name="connsiteX23" fmla="*/ 8546 w 10000"/>
                  <a:gd name="connsiteY23" fmla="*/ 1917 h 10000"/>
                  <a:gd name="connsiteX24" fmla="*/ 8240 w 10000"/>
                  <a:gd name="connsiteY24" fmla="*/ 1658 h 10000"/>
                  <a:gd name="connsiteX25" fmla="*/ 8116 w 10000"/>
                  <a:gd name="connsiteY25" fmla="*/ 979 h 10000"/>
                  <a:gd name="connsiteX26" fmla="*/ 7872 w 10000"/>
                  <a:gd name="connsiteY26" fmla="*/ 137 h 10000"/>
                  <a:gd name="connsiteX27" fmla="*/ 6290 w 10000"/>
                  <a:gd name="connsiteY27" fmla="*/ 1021 h 10000"/>
                  <a:gd name="connsiteX28" fmla="*/ 6220 w 10000"/>
                  <a:gd name="connsiteY28" fmla="*/ 1985 h 10000"/>
                  <a:gd name="connsiteX29" fmla="*/ 6548 w 10000"/>
                  <a:gd name="connsiteY29" fmla="*/ 3112 h 10000"/>
                  <a:gd name="connsiteX30" fmla="*/ 5671 w 10000"/>
                  <a:gd name="connsiteY30" fmla="*/ 4037 h 10000"/>
                  <a:gd name="connsiteX31" fmla="*/ 5405 w 10000"/>
                  <a:gd name="connsiteY31" fmla="*/ 6197 h 10000"/>
                  <a:gd name="connsiteX32" fmla="*/ 5797 w 10000"/>
                  <a:gd name="connsiteY32" fmla="*/ 8398 h 10000"/>
                  <a:gd name="connsiteX33" fmla="*/ 5789 w 10000"/>
                  <a:gd name="connsiteY33" fmla="*/ 8412 h 10000"/>
                  <a:gd name="connsiteX34" fmla="*/ 4757 w 10000"/>
                  <a:gd name="connsiteY34" fmla="*/ 9296 h 10000"/>
                  <a:gd name="connsiteX35" fmla="*/ 3362 w 10000"/>
                  <a:gd name="connsiteY35" fmla="*/ 9675 h 10000"/>
                  <a:gd name="connsiteX36" fmla="*/ 959 w 10000"/>
                  <a:gd name="connsiteY36" fmla="*/ 8989 h 10000"/>
                  <a:gd name="connsiteX37" fmla="*/ 1914 w 10000"/>
                  <a:gd name="connsiteY37" fmla="*/ 5776 h 10000"/>
                  <a:gd name="connsiteX38" fmla="*/ 2744 w 10000"/>
                  <a:gd name="connsiteY38" fmla="*/ 3384 h 10000"/>
                  <a:gd name="connsiteX39" fmla="*/ 2923 w 10000"/>
                  <a:gd name="connsiteY39" fmla="*/ 2447 h 10000"/>
                  <a:gd name="connsiteX40" fmla="*/ 2548 w 10000"/>
                  <a:gd name="connsiteY40" fmla="*/ 1374 h 10000"/>
                  <a:gd name="connsiteX41" fmla="*/ 755 w 10000"/>
                  <a:gd name="connsiteY41" fmla="*/ 1292 h 10000"/>
                  <a:gd name="connsiteX42" fmla="*/ 42 w 10000"/>
                  <a:gd name="connsiteY42" fmla="*/ 4322 h 10000"/>
                  <a:gd name="connsiteX43" fmla="*/ 449 w 10000"/>
                  <a:gd name="connsiteY43" fmla="*/ 4132 h 10000"/>
                  <a:gd name="connsiteX44" fmla="*/ 1185 w 10000"/>
                  <a:gd name="connsiteY44" fmla="*/ 1333 h 10000"/>
                  <a:gd name="connsiteX45" fmla="*/ 2008 w 10000"/>
                  <a:gd name="connsiteY45" fmla="*/ 1469 h 10000"/>
                  <a:gd name="connsiteX46" fmla="*/ 2525 w 10000"/>
                  <a:gd name="connsiteY46" fmla="*/ 2528 h 10000"/>
                  <a:gd name="connsiteX47" fmla="*/ 2360 w 10000"/>
                  <a:gd name="connsiteY47" fmla="*/ 3425 h 10000"/>
                  <a:gd name="connsiteX48" fmla="*/ 1968 w 10000"/>
                  <a:gd name="connsiteY48" fmla="*/ 4594 h 10000"/>
                  <a:gd name="connsiteX49" fmla="*/ 1185 w 10000"/>
                  <a:gd name="connsiteY49" fmla="*/ 6863 h 10000"/>
                  <a:gd name="connsiteX50" fmla="*/ 180 w 10000"/>
                  <a:gd name="connsiteY50" fmla="*/ 8908 h 10000"/>
                  <a:gd name="connsiteX51" fmla="*/ 2204 w 10000"/>
                  <a:gd name="connsiteY51" fmla="*/ 9852 h 10000"/>
                  <a:gd name="connsiteX52" fmla="*/ 5108 w 10000"/>
                  <a:gd name="connsiteY52" fmla="*/ 9485 h 10000"/>
                  <a:gd name="connsiteX53" fmla="*/ 5930 w 10000"/>
                  <a:gd name="connsiteY53" fmla="*/ 8765 h 10000"/>
                  <a:gd name="connsiteX54" fmla="*/ 6901 w 10000"/>
                  <a:gd name="connsiteY54" fmla="*/ 9920 h 10000"/>
                  <a:gd name="connsiteX55" fmla="*/ 8365 w 10000"/>
                  <a:gd name="connsiteY55" fmla="*/ 9336 h 10000"/>
                  <a:gd name="connsiteX56" fmla="*/ 8546 w 10000"/>
                  <a:gd name="connsiteY56" fmla="*/ 6986 h 10000"/>
                  <a:gd name="connsiteX57" fmla="*/ 7293 w 10000"/>
                  <a:gd name="connsiteY57" fmla="*/ 6035 h 10000"/>
                  <a:gd name="connsiteX58" fmla="*/ 6541 w 10000"/>
                  <a:gd name="connsiteY58" fmla="*/ 8262 h 10000"/>
                  <a:gd name="connsiteX59" fmla="*/ 6995 w 10000"/>
                  <a:gd name="connsiteY59" fmla="*/ 8168 h 10000"/>
                  <a:gd name="connsiteX60" fmla="*/ 7231 w 10000"/>
                  <a:gd name="connsiteY60" fmla="*/ 6727 h 10000"/>
                  <a:gd name="connsiteX61" fmla="*/ 7442 w 10000"/>
                  <a:gd name="connsiteY61" fmla="*/ 6361 h 10000"/>
                  <a:gd name="connsiteX62" fmla="*/ 7763 w 10000"/>
                  <a:gd name="connsiteY62" fmla="*/ 6510 h 10000"/>
                  <a:gd name="connsiteX63" fmla="*/ 8084 w 10000"/>
                  <a:gd name="connsiteY63" fmla="*/ 9051 h 10000"/>
                  <a:gd name="connsiteX64" fmla="*/ 6737 w 10000"/>
                  <a:gd name="connsiteY64" fmla="*/ 9173 h 10000"/>
                  <a:gd name="connsiteX65" fmla="*/ 6032 w 10000"/>
                  <a:gd name="connsiteY65" fmla="*/ 7380 h 10000"/>
                  <a:gd name="connsiteX66" fmla="*/ 5907 w 10000"/>
                  <a:gd name="connsiteY66" fmla="*/ 4756 h 10000"/>
                  <a:gd name="connsiteX67" fmla="*/ 6212 w 10000"/>
                  <a:gd name="connsiteY67" fmla="*/ 3805 h 10000"/>
                  <a:gd name="connsiteX68" fmla="*/ 6267 w 10000"/>
                  <a:gd name="connsiteY68" fmla="*/ 3724 h 10000"/>
                  <a:gd name="connsiteX69" fmla="*/ 6760 w 10000"/>
                  <a:gd name="connsiteY69" fmla="*/ 4499 h 10000"/>
                  <a:gd name="connsiteX70" fmla="*/ 7943 w 10000"/>
                  <a:gd name="connsiteY70" fmla="*/ 5464 h 10000"/>
                  <a:gd name="connsiteX71" fmla="*/ 8742 w 10000"/>
                  <a:gd name="connsiteY71" fmla="*/ 6388 h 10000"/>
                  <a:gd name="connsiteX72" fmla="*/ 9282 w 10000"/>
                  <a:gd name="connsiteY72" fmla="*/ 6700 h 10000"/>
                  <a:gd name="connsiteX73" fmla="*/ 9650 w 10000"/>
                  <a:gd name="connsiteY73" fmla="*/ 6674 h 10000"/>
                  <a:gd name="connsiteX74" fmla="*/ 9979 w 10000"/>
                  <a:gd name="connsiteY74" fmla="*/ 6551 h 10000"/>
                  <a:gd name="connsiteX0" fmla="*/ 9979 w 10000"/>
                  <a:gd name="connsiteY0" fmla="*/ 6551 h 10000"/>
                  <a:gd name="connsiteX1" fmla="*/ 9314 w 10000"/>
                  <a:gd name="connsiteY1" fmla="*/ 6442 h 10000"/>
                  <a:gd name="connsiteX2" fmla="*/ 7708 w 10000"/>
                  <a:gd name="connsiteY2" fmla="*/ 4268 h 10000"/>
                  <a:gd name="connsiteX3" fmla="*/ 6831 w 10000"/>
                  <a:gd name="connsiteY3" fmla="*/ 3465 h 10000"/>
                  <a:gd name="connsiteX4" fmla="*/ 6893 w 10000"/>
                  <a:gd name="connsiteY4" fmla="*/ 3452 h 10000"/>
                  <a:gd name="connsiteX5" fmla="*/ 7191 w 10000"/>
                  <a:gd name="connsiteY5" fmla="*/ 3560 h 10000"/>
                  <a:gd name="connsiteX6" fmla="*/ 7308 w 10000"/>
                  <a:gd name="connsiteY6" fmla="*/ 3601 h 10000"/>
                  <a:gd name="connsiteX7" fmla="*/ 8052 w 10000"/>
                  <a:gd name="connsiteY7" fmla="*/ 3643 h 10000"/>
                  <a:gd name="connsiteX8" fmla="*/ 7285 w 10000"/>
                  <a:gd name="connsiteY8" fmla="*/ 2216 h 10000"/>
                  <a:gd name="connsiteX9" fmla="*/ 6846 w 10000"/>
                  <a:gd name="connsiteY9" fmla="*/ 1618 h 10000"/>
                  <a:gd name="connsiteX10" fmla="*/ 7285 w 10000"/>
                  <a:gd name="connsiteY10" fmla="*/ 1279 h 10000"/>
                  <a:gd name="connsiteX11" fmla="*/ 7818 w 10000"/>
                  <a:gd name="connsiteY11" fmla="*/ 1143 h 10000"/>
                  <a:gd name="connsiteX12" fmla="*/ 8029 w 10000"/>
                  <a:gd name="connsiteY12" fmla="*/ 1713 h 10000"/>
                  <a:gd name="connsiteX13" fmla="*/ 8499 w 10000"/>
                  <a:gd name="connsiteY13" fmla="*/ 2066 h 10000"/>
                  <a:gd name="connsiteX14" fmla="*/ 8311 w 10000"/>
                  <a:gd name="connsiteY14" fmla="*/ 2990 h 10000"/>
                  <a:gd name="connsiteX15" fmla="*/ 8256 w 10000"/>
                  <a:gd name="connsiteY15" fmla="*/ 2963 h 10000"/>
                  <a:gd name="connsiteX16" fmla="*/ 8037 w 10000"/>
                  <a:gd name="connsiteY16" fmla="*/ 3017 h 10000"/>
                  <a:gd name="connsiteX17" fmla="*/ 7810 w 10000"/>
                  <a:gd name="connsiteY17" fmla="*/ 2719 h 10000"/>
                  <a:gd name="connsiteX18" fmla="*/ 7731 w 10000"/>
                  <a:gd name="connsiteY18" fmla="*/ 2759 h 10000"/>
                  <a:gd name="connsiteX19" fmla="*/ 8006 w 10000"/>
                  <a:gd name="connsiteY19" fmla="*/ 3112 h 10000"/>
                  <a:gd name="connsiteX20" fmla="*/ 8256 w 10000"/>
                  <a:gd name="connsiteY20" fmla="*/ 3072 h 10000"/>
                  <a:gd name="connsiteX21" fmla="*/ 8139 w 10000"/>
                  <a:gd name="connsiteY21" fmla="*/ 3195 h 10000"/>
                  <a:gd name="connsiteX22" fmla="*/ 8365 w 10000"/>
                  <a:gd name="connsiteY22" fmla="*/ 3085 h 10000"/>
                  <a:gd name="connsiteX23" fmla="*/ 8546 w 10000"/>
                  <a:gd name="connsiteY23" fmla="*/ 1917 h 10000"/>
                  <a:gd name="connsiteX24" fmla="*/ 8240 w 10000"/>
                  <a:gd name="connsiteY24" fmla="*/ 1658 h 10000"/>
                  <a:gd name="connsiteX25" fmla="*/ 8116 w 10000"/>
                  <a:gd name="connsiteY25" fmla="*/ 979 h 10000"/>
                  <a:gd name="connsiteX26" fmla="*/ 7872 w 10000"/>
                  <a:gd name="connsiteY26" fmla="*/ 137 h 10000"/>
                  <a:gd name="connsiteX27" fmla="*/ 6290 w 10000"/>
                  <a:gd name="connsiteY27" fmla="*/ 1021 h 10000"/>
                  <a:gd name="connsiteX28" fmla="*/ 6220 w 10000"/>
                  <a:gd name="connsiteY28" fmla="*/ 1985 h 10000"/>
                  <a:gd name="connsiteX29" fmla="*/ 6548 w 10000"/>
                  <a:gd name="connsiteY29" fmla="*/ 3112 h 10000"/>
                  <a:gd name="connsiteX30" fmla="*/ 5671 w 10000"/>
                  <a:gd name="connsiteY30" fmla="*/ 4037 h 10000"/>
                  <a:gd name="connsiteX31" fmla="*/ 5405 w 10000"/>
                  <a:gd name="connsiteY31" fmla="*/ 6197 h 10000"/>
                  <a:gd name="connsiteX32" fmla="*/ 5797 w 10000"/>
                  <a:gd name="connsiteY32" fmla="*/ 8398 h 10000"/>
                  <a:gd name="connsiteX33" fmla="*/ 5789 w 10000"/>
                  <a:gd name="connsiteY33" fmla="*/ 8412 h 10000"/>
                  <a:gd name="connsiteX34" fmla="*/ 4757 w 10000"/>
                  <a:gd name="connsiteY34" fmla="*/ 9296 h 10000"/>
                  <a:gd name="connsiteX35" fmla="*/ 3134 w 10000"/>
                  <a:gd name="connsiteY35" fmla="*/ 9588 h 10000"/>
                  <a:gd name="connsiteX36" fmla="*/ 959 w 10000"/>
                  <a:gd name="connsiteY36" fmla="*/ 8989 h 10000"/>
                  <a:gd name="connsiteX37" fmla="*/ 1914 w 10000"/>
                  <a:gd name="connsiteY37" fmla="*/ 5776 h 10000"/>
                  <a:gd name="connsiteX38" fmla="*/ 2744 w 10000"/>
                  <a:gd name="connsiteY38" fmla="*/ 3384 h 10000"/>
                  <a:gd name="connsiteX39" fmla="*/ 2923 w 10000"/>
                  <a:gd name="connsiteY39" fmla="*/ 2447 h 10000"/>
                  <a:gd name="connsiteX40" fmla="*/ 2548 w 10000"/>
                  <a:gd name="connsiteY40" fmla="*/ 1374 h 10000"/>
                  <a:gd name="connsiteX41" fmla="*/ 755 w 10000"/>
                  <a:gd name="connsiteY41" fmla="*/ 1292 h 10000"/>
                  <a:gd name="connsiteX42" fmla="*/ 42 w 10000"/>
                  <a:gd name="connsiteY42" fmla="*/ 4322 h 10000"/>
                  <a:gd name="connsiteX43" fmla="*/ 449 w 10000"/>
                  <a:gd name="connsiteY43" fmla="*/ 4132 h 10000"/>
                  <a:gd name="connsiteX44" fmla="*/ 1185 w 10000"/>
                  <a:gd name="connsiteY44" fmla="*/ 1333 h 10000"/>
                  <a:gd name="connsiteX45" fmla="*/ 2008 w 10000"/>
                  <a:gd name="connsiteY45" fmla="*/ 1469 h 10000"/>
                  <a:gd name="connsiteX46" fmla="*/ 2525 w 10000"/>
                  <a:gd name="connsiteY46" fmla="*/ 2528 h 10000"/>
                  <a:gd name="connsiteX47" fmla="*/ 2360 w 10000"/>
                  <a:gd name="connsiteY47" fmla="*/ 3425 h 10000"/>
                  <a:gd name="connsiteX48" fmla="*/ 1968 w 10000"/>
                  <a:gd name="connsiteY48" fmla="*/ 4594 h 10000"/>
                  <a:gd name="connsiteX49" fmla="*/ 1185 w 10000"/>
                  <a:gd name="connsiteY49" fmla="*/ 6863 h 10000"/>
                  <a:gd name="connsiteX50" fmla="*/ 180 w 10000"/>
                  <a:gd name="connsiteY50" fmla="*/ 8908 h 10000"/>
                  <a:gd name="connsiteX51" fmla="*/ 2204 w 10000"/>
                  <a:gd name="connsiteY51" fmla="*/ 9852 h 10000"/>
                  <a:gd name="connsiteX52" fmla="*/ 5108 w 10000"/>
                  <a:gd name="connsiteY52" fmla="*/ 9485 h 10000"/>
                  <a:gd name="connsiteX53" fmla="*/ 5930 w 10000"/>
                  <a:gd name="connsiteY53" fmla="*/ 8765 h 10000"/>
                  <a:gd name="connsiteX54" fmla="*/ 6901 w 10000"/>
                  <a:gd name="connsiteY54" fmla="*/ 9920 h 10000"/>
                  <a:gd name="connsiteX55" fmla="*/ 8365 w 10000"/>
                  <a:gd name="connsiteY55" fmla="*/ 9336 h 10000"/>
                  <a:gd name="connsiteX56" fmla="*/ 8546 w 10000"/>
                  <a:gd name="connsiteY56" fmla="*/ 6986 h 10000"/>
                  <a:gd name="connsiteX57" fmla="*/ 7293 w 10000"/>
                  <a:gd name="connsiteY57" fmla="*/ 6035 h 10000"/>
                  <a:gd name="connsiteX58" fmla="*/ 6541 w 10000"/>
                  <a:gd name="connsiteY58" fmla="*/ 8262 h 10000"/>
                  <a:gd name="connsiteX59" fmla="*/ 6995 w 10000"/>
                  <a:gd name="connsiteY59" fmla="*/ 8168 h 10000"/>
                  <a:gd name="connsiteX60" fmla="*/ 7231 w 10000"/>
                  <a:gd name="connsiteY60" fmla="*/ 6727 h 10000"/>
                  <a:gd name="connsiteX61" fmla="*/ 7442 w 10000"/>
                  <a:gd name="connsiteY61" fmla="*/ 6361 h 10000"/>
                  <a:gd name="connsiteX62" fmla="*/ 7763 w 10000"/>
                  <a:gd name="connsiteY62" fmla="*/ 6510 h 10000"/>
                  <a:gd name="connsiteX63" fmla="*/ 8084 w 10000"/>
                  <a:gd name="connsiteY63" fmla="*/ 9051 h 10000"/>
                  <a:gd name="connsiteX64" fmla="*/ 6737 w 10000"/>
                  <a:gd name="connsiteY64" fmla="*/ 9173 h 10000"/>
                  <a:gd name="connsiteX65" fmla="*/ 6032 w 10000"/>
                  <a:gd name="connsiteY65" fmla="*/ 7380 h 10000"/>
                  <a:gd name="connsiteX66" fmla="*/ 5907 w 10000"/>
                  <a:gd name="connsiteY66" fmla="*/ 4756 h 10000"/>
                  <a:gd name="connsiteX67" fmla="*/ 6212 w 10000"/>
                  <a:gd name="connsiteY67" fmla="*/ 3805 h 10000"/>
                  <a:gd name="connsiteX68" fmla="*/ 6267 w 10000"/>
                  <a:gd name="connsiteY68" fmla="*/ 3724 h 10000"/>
                  <a:gd name="connsiteX69" fmla="*/ 6760 w 10000"/>
                  <a:gd name="connsiteY69" fmla="*/ 4499 h 10000"/>
                  <a:gd name="connsiteX70" fmla="*/ 7943 w 10000"/>
                  <a:gd name="connsiteY70" fmla="*/ 5464 h 10000"/>
                  <a:gd name="connsiteX71" fmla="*/ 8742 w 10000"/>
                  <a:gd name="connsiteY71" fmla="*/ 6388 h 10000"/>
                  <a:gd name="connsiteX72" fmla="*/ 9282 w 10000"/>
                  <a:gd name="connsiteY72" fmla="*/ 6700 h 10000"/>
                  <a:gd name="connsiteX73" fmla="*/ 9650 w 10000"/>
                  <a:gd name="connsiteY73" fmla="*/ 6674 h 10000"/>
                  <a:gd name="connsiteX74" fmla="*/ 9979 w 10000"/>
                  <a:gd name="connsiteY74" fmla="*/ 6551 h 10000"/>
                  <a:gd name="connsiteX0" fmla="*/ 9979 w 10000"/>
                  <a:gd name="connsiteY0" fmla="*/ 6551 h 10000"/>
                  <a:gd name="connsiteX1" fmla="*/ 9314 w 10000"/>
                  <a:gd name="connsiteY1" fmla="*/ 6442 h 10000"/>
                  <a:gd name="connsiteX2" fmla="*/ 7708 w 10000"/>
                  <a:gd name="connsiteY2" fmla="*/ 4268 h 10000"/>
                  <a:gd name="connsiteX3" fmla="*/ 6831 w 10000"/>
                  <a:gd name="connsiteY3" fmla="*/ 3465 h 10000"/>
                  <a:gd name="connsiteX4" fmla="*/ 6893 w 10000"/>
                  <a:gd name="connsiteY4" fmla="*/ 3452 h 10000"/>
                  <a:gd name="connsiteX5" fmla="*/ 7191 w 10000"/>
                  <a:gd name="connsiteY5" fmla="*/ 3560 h 10000"/>
                  <a:gd name="connsiteX6" fmla="*/ 7308 w 10000"/>
                  <a:gd name="connsiteY6" fmla="*/ 3601 h 10000"/>
                  <a:gd name="connsiteX7" fmla="*/ 8052 w 10000"/>
                  <a:gd name="connsiteY7" fmla="*/ 3643 h 10000"/>
                  <a:gd name="connsiteX8" fmla="*/ 7285 w 10000"/>
                  <a:gd name="connsiteY8" fmla="*/ 2216 h 10000"/>
                  <a:gd name="connsiteX9" fmla="*/ 6846 w 10000"/>
                  <a:gd name="connsiteY9" fmla="*/ 1618 h 10000"/>
                  <a:gd name="connsiteX10" fmla="*/ 7285 w 10000"/>
                  <a:gd name="connsiteY10" fmla="*/ 1279 h 10000"/>
                  <a:gd name="connsiteX11" fmla="*/ 7818 w 10000"/>
                  <a:gd name="connsiteY11" fmla="*/ 1143 h 10000"/>
                  <a:gd name="connsiteX12" fmla="*/ 8029 w 10000"/>
                  <a:gd name="connsiteY12" fmla="*/ 1713 h 10000"/>
                  <a:gd name="connsiteX13" fmla="*/ 8499 w 10000"/>
                  <a:gd name="connsiteY13" fmla="*/ 2066 h 10000"/>
                  <a:gd name="connsiteX14" fmla="*/ 8311 w 10000"/>
                  <a:gd name="connsiteY14" fmla="*/ 2990 h 10000"/>
                  <a:gd name="connsiteX15" fmla="*/ 8256 w 10000"/>
                  <a:gd name="connsiteY15" fmla="*/ 2963 h 10000"/>
                  <a:gd name="connsiteX16" fmla="*/ 8037 w 10000"/>
                  <a:gd name="connsiteY16" fmla="*/ 3017 h 10000"/>
                  <a:gd name="connsiteX17" fmla="*/ 7810 w 10000"/>
                  <a:gd name="connsiteY17" fmla="*/ 2719 h 10000"/>
                  <a:gd name="connsiteX18" fmla="*/ 7731 w 10000"/>
                  <a:gd name="connsiteY18" fmla="*/ 2759 h 10000"/>
                  <a:gd name="connsiteX19" fmla="*/ 8006 w 10000"/>
                  <a:gd name="connsiteY19" fmla="*/ 3112 h 10000"/>
                  <a:gd name="connsiteX20" fmla="*/ 8256 w 10000"/>
                  <a:gd name="connsiteY20" fmla="*/ 3072 h 10000"/>
                  <a:gd name="connsiteX21" fmla="*/ 8139 w 10000"/>
                  <a:gd name="connsiteY21" fmla="*/ 3195 h 10000"/>
                  <a:gd name="connsiteX22" fmla="*/ 8365 w 10000"/>
                  <a:gd name="connsiteY22" fmla="*/ 3085 h 10000"/>
                  <a:gd name="connsiteX23" fmla="*/ 8546 w 10000"/>
                  <a:gd name="connsiteY23" fmla="*/ 1917 h 10000"/>
                  <a:gd name="connsiteX24" fmla="*/ 8240 w 10000"/>
                  <a:gd name="connsiteY24" fmla="*/ 1658 h 10000"/>
                  <a:gd name="connsiteX25" fmla="*/ 8116 w 10000"/>
                  <a:gd name="connsiteY25" fmla="*/ 979 h 10000"/>
                  <a:gd name="connsiteX26" fmla="*/ 7872 w 10000"/>
                  <a:gd name="connsiteY26" fmla="*/ 137 h 10000"/>
                  <a:gd name="connsiteX27" fmla="*/ 6290 w 10000"/>
                  <a:gd name="connsiteY27" fmla="*/ 1021 h 10000"/>
                  <a:gd name="connsiteX28" fmla="*/ 6220 w 10000"/>
                  <a:gd name="connsiteY28" fmla="*/ 1985 h 10000"/>
                  <a:gd name="connsiteX29" fmla="*/ 6548 w 10000"/>
                  <a:gd name="connsiteY29" fmla="*/ 3112 h 10000"/>
                  <a:gd name="connsiteX30" fmla="*/ 5671 w 10000"/>
                  <a:gd name="connsiteY30" fmla="*/ 4037 h 10000"/>
                  <a:gd name="connsiteX31" fmla="*/ 5405 w 10000"/>
                  <a:gd name="connsiteY31" fmla="*/ 6197 h 10000"/>
                  <a:gd name="connsiteX32" fmla="*/ 5797 w 10000"/>
                  <a:gd name="connsiteY32" fmla="*/ 8398 h 10000"/>
                  <a:gd name="connsiteX33" fmla="*/ 5789 w 10000"/>
                  <a:gd name="connsiteY33" fmla="*/ 8412 h 10000"/>
                  <a:gd name="connsiteX34" fmla="*/ 4757 w 10000"/>
                  <a:gd name="connsiteY34" fmla="*/ 9296 h 10000"/>
                  <a:gd name="connsiteX35" fmla="*/ 3134 w 10000"/>
                  <a:gd name="connsiteY35" fmla="*/ 9588 h 10000"/>
                  <a:gd name="connsiteX36" fmla="*/ 959 w 10000"/>
                  <a:gd name="connsiteY36" fmla="*/ 8989 h 10000"/>
                  <a:gd name="connsiteX37" fmla="*/ 1914 w 10000"/>
                  <a:gd name="connsiteY37" fmla="*/ 5776 h 10000"/>
                  <a:gd name="connsiteX38" fmla="*/ 2744 w 10000"/>
                  <a:gd name="connsiteY38" fmla="*/ 3384 h 10000"/>
                  <a:gd name="connsiteX39" fmla="*/ 2923 w 10000"/>
                  <a:gd name="connsiteY39" fmla="*/ 2447 h 10000"/>
                  <a:gd name="connsiteX40" fmla="*/ 2548 w 10000"/>
                  <a:gd name="connsiteY40" fmla="*/ 1374 h 10000"/>
                  <a:gd name="connsiteX41" fmla="*/ 755 w 10000"/>
                  <a:gd name="connsiteY41" fmla="*/ 1292 h 10000"/>
                  <a:gd name="connsiteX42" fmla="*/ 42 w 10000"/>
                  <a:gd name="connsiteY42" fmla="*/ 4322 h 10000"/>
                  <a:gd name="connsiteX43" fmla="*/ 449 w 10000"/>
                  <a:gd name="connsiteY43" fmla="*/ 4132 h 10000"/>
                  <a:gd name="connsiteX44" fmla="*/ 1185 w 10000"/>
                  <a:gd name="connsiteY44" fmla="*/ 1333 h 10000"/>
                  <a:gd name="connsiteX45" fmla="*/ 2008 w 10000"/>
                  <a:gd name="connsiteY45" fmla="*/ 1469 h 10000"/>
                  <a:gd name="connsiteX46" fmla="*/ 2525 w 10000"/>
                  <a:gd name="connsiteY46" fmla="*/ 2528 h 10000"/>
                  <a:gd name="connsiteX47" fmla="*/ 2360 w 10000"/>
                  <a:gd name="connsiteY47" fmla="*/ 3425 h 10000"/>
                  <a:gd name="connsiteX48" fmla="*/ 1968 w 10000"/>
                  <a:gd name="connsiteY48" fmla="*/ 4594 h 10000"/>
                  <a:gd name="connsiteX49" fmla="*/ 1185 w 10000"/>
                  <a:gd name="connsiteY49" fmla="*/ 6863 h 10000"/>
                  <a:gd name="connsiteX50" fmla="*/ 319 w 10000"/>
                  <a:gd name="connsiteY50" fmla="*/ 9170 h 10000"/>
                  <a:gd name="connsiteX51" fmla="*/ 2204 w 10000"/>
                  <a:gd name="connsiteY51" fmla="*/ 9852 h 10000"/>
                  <a:gd name="connsiteX52" fmla="*/ 5108 w 10000"/>
                  <a:gd name="connsiteY52" fmla="*/ 9485 h 10000"/>
                  <a:gd name="connsiteX53" fmla="*/ 5930 w 10000"/>
                  <a:gd name="connsiteY53" fmla="*/ 8765 h 10000"/>
                  <a:gd name="connsiteX54" fmla="*/ 6901 w 10000"/>
                  <a:gd name="connsiteY54" fmla="*/ 9920 h 10000"/>
                  <a:gd name="connsiteX55" fmla="*/ 8365 w 10000"/>
                  <a:gd name="connsiteY55" fmla="*/ 9336 h 10000"/>
                  <a:gd name="connsiteX56" fmla="*/ 8546 w 10000"/>
                  <a:gd name="connsiteY56" fmla="*/ 6986 h 10000"/>
                  <a:gd name="connsiteX57" fmla="*/ 7293 w 10000"/>
                  <a:gd name="connsiteY57" fmla="*/ 6035 h 10000"/>
                  <a:gd name="connsiteX58" fmla="*/ 6541 w 10000"/>
                  <a:gd name="connsiteY58" fmla="*/ 8262 h 10000"/>
                  <a:gd name="connsiteX59" fmla="*/ 6995 w 10000"/>
                  <a:gd name="connsiteY59" fmla="*/ 8168 h 10000"/>
                  <a:gd name="connsiteX60" fmla="*/ 7231 w 10000"/>
                  <a:gd name="connsiteY60" fmla="*/ 6727 h 10000"/>
                  <a:gd name="connsiteX61" fmla="*/ 7442 w 10000"/>
                  <a:gd name="connsiteY61" fmla="*/ 6361 h 10000"/>
                  <a:gd name="connsiteX62" fmla="*/ 7763 w 10000"/>
                  <a:gd name="connsiteY62" fmla="*/ 6510 h 10000"/>
                  <a:gd name="connsiteX63" fmla="*/ 8084 w 10000"/>
                  <a:gd name="connsiteY63" fmla="*/ 9051 h 10000"/>
                  <a:gd name="connsiteX64" fmla="*/ 6737 w 10000"/>
                  <a:gd name="connsiteY64" fmla="*/ 9173 h 10000"/>
                  <a:gd name="connsiteX65" fmla="*/ 6032 w 10000"/>
                  <a:gd name="connsiteY65" fmla="*/ 7380 h 10000"/>
                  <a:gd name="connsiteX66" fmla="*/ 5907 w 10000"/>
                  <a:gd name="connsiteY66" fmla="*/ 4756 h 10000"/>
                  <a:gd name="connsiteX67" fmla="*/ 6212 w 10000"/>
                  <a:gd name="connsiteY67" fmla="*/ 3805 h 10000"/>
                  <a:gd name="connsiteX68" fmla="*/ 6267 w 10000"/>
                  <a:gd name="connsiteY68" fmla="*/ 3724 h 10000"/>
                  <a:gd name="connsiteX69" fmla="*/ 6760 w 10000"/>
                  <a:gd name="connsiteY69" fmla="*/ 4499 h 10000"/>
                  <a:gd name="connsiteX70" fmla="*/ 7943 w 10000"/>
                  <a:gd name="connsiteY70" fmla="*/ 5464 h 10000"/>
                  <a:gd name="connsiteX71" fmla="*/ 8742 w 10000"/>
                  <a:gd name="connsiteY71" fmla="*/ 6388 h 10000"/>
                  <a:gd name="connsiteX72" fmla="*/ 9282 w 10000"/>
                  <a:gd name="connsiteY72" fmla="*/ 6700 h 10000"/>
                  <a:gd name="connsiteX73" fmla="*/ 9650 w 10000"/>
                  <a:gd name="connsiteY73" fmla="*/ 6674 h 10000"/>
                  <a:gd name="connsiteX74" fmla="*/ 9979 w 10000"/>
                  <a:gd name="connsiteY74" fmla="*/ 6551 h 10000"/>
                  <a:gd name="connsiteX0" fmla="*/ 9979 w 10000"/>
                  <a:gd name="connsiteY0" fmla="*/ 6551 h 10000"/>
                  <a:gd name="connsiteX1" fmla="*/ 9314 w 10000"/>
                  <a:gd name="connsiteY1" fmla="*/ 6442 h 10000"/>
                  <a:gd name="connsiteX2" fmla="*/ 7708 w 10000"/>
                  <a:gd name="connsiteY2" fmla="*/ 4268 h 10000"/>
                  <a:gd name="connsiteX3" fmla="*/ 6831 w 10000"/>
                  <a:gd name="connsiteY3" fmla="*/ 3465 h 10000"/>
                  <a:gd name="connsiteX4" fmla="*/ 6893 w 10000"/>
                  <a:gd name="connsiteY4" fmla="*/ 3452 h 10000"/>
                  <a:gd name="connsiteX5" fmla="*/ 7191 w 10000"/>
                  <a:gd name="connsiteY5" fmla="*/ 3560 h 10000"/>
                  <a:gd name="connsiteX6" fmla="*/ 7308 w 10000"/>
                  <a:gd name="connsiteY6" fmla="*/ 3601 h 10000"/>
                  <a:gd name="connsiteX7" fmla="*/ 8052 w 10000"/>
                  <a:gd name="connsiteY7" fmla="*/ 3643 h 10000"/>
                  <a:gd name="connsiteX8" fmla="*/ 7285 w 10000"/>
                  <a:gd name="connsiteY8" fmla="*/ 2216 h 10000"/>
                  <a:gd name="connsiteX9" fmla="*/ 6846 w 10000"/>
                  <a:gd name="connsiteY9" fmla="*/ 1618 h 10000"/>
                  <a:gd name="connsiteX10" fmla="*/ 7285 w 10000"/>
                  <a:gd name="connsiteY10" fmla="*/ 1279 h 10000"/>
                  <a:gd name="connsiteX11" fmla="*/ 7818 w 10000"/>
                  <a:gd name="connsiteY11" fmla="*/ 1143 h 10000"/>
                  <a:gd name="connsiteX12" fmla="*/ 8029 w 10000"/>
                  <a:gd name="connsiteY12" fmla="*/ 1713 h 10000"/>
                  <a:gd name="connsiteX13" fmla="*/ 8499 w 10000"/>
                  <a:gd name="connsiteY13" fmla="*/ 2066 h 10000"/>
                  <a:gd name="connsiteX14" fmla="*/ 8311 w 10000"/>
                  <a:gd name="connsiteY14" fmla="*/ 2990 h 10000"/>
                  <a:gd name="connsiteX15" fmla="*/ 8256 w 10000"/>
                  <a:gd name="connsiteY15" fmla="*/ 2963 h 10000"/>
                  <a:gd name="connsiteX16" fmla="*/ 8037 w 10000"/>
                  <a:gd name="connsiteY16" fmla="*/ 3017 h 10000"/>
                  <a:gd name="connsiteX17" fmla="*/ 7810 w 10000"/>
                  <a:gd name="connsiteY17" fmla="*/ 2719 h 10000"/>
                  <a:gd name="connsiteX18" fmla="*/ 7731 w 10000"/>
                  <a:gd name="connsiteY18" fmla="*/ 2759 h 10000"/>
                  <a:gd name="connsiteX19" fmla="*/ 8006 w 10000"/>
                  <a:gd name="connsiteY19" fmla="*/ 3112 h 10000"/>
                  <a:gd name="connsiteX20" fmla="*/ 8256 w 10000"/>
                  <a:gd name="connsiteY20" fmla="*/ 3072 h 10000"/>
                  <a:gd name="connsiteX21" fmla="*/ 8139 w 10000"/>
                  <a:gd name="connsiteY21" fmla="*/ 3195 h 10000"/>
                  <a:gd name="connsiteX22" fmla="*/ 8365 w 10000"/>
                  <a:gd name="connsiteY22" fmla="*/ 3085 h 10000"/>
                  <a:gd name="connsiteX23" fmla="*/ 8546 w 10000"/>
                  <a:gd name="connsiteY23" fmla="*/ 1917 h 10000"/>
                  <a:gd name="connsiteX24" fmla="*/ 8240 w 10000"/>
                  <a:gd name="connsiteY24" fmla="*/ 1658 h 10000"/>
                  <a:gd name="connsiteX25" fmla="*/ 8116 w 10000"/>
                  <a:gd name="connsiteY25" fmla="*/ 979 h 10000"/>
                  <a:gd name="connsiteX26" fmla="*/ 7872 w 10000"/>
                  <a:gd name="connsiteY26" fmla="*/ 137 h 10000"/>
                  <a:gd name="connsiteX27" fmla="*/ 6290 w 10000"/>
                  <a:gd name="connsiteY27" fmla="*/ 1021 h 10000"/>
                  <a:gd name="connsiteX28" fmla="*/ 6220 w 10000"/>
                  <a:gd name="connsiteY28" fmla="*/ 1985 h 10000"/>
                  <a:gd name="connsiteX29" fmla="*/ 6548 w 10000"/>
                  <a:gd name="connsiteY29" fmla="*/ 3112 h 10000"/>
                  <a:gd name="connsiteX30" fmla="*/ 5671 w 10000"/>
                  <a:gd name="connsiteY30" fmla="*/ 4037 h 10000"/>
                  <a:gd name="connsiteX31" fmla="*/ 5405 w 10000"/>
                  <a:gd name="connsiteY31" fmla="*/ 6197 h 10000"/>
                  <a:gd name="connsiteX32" fmla="*/ 5797 w 10000"/>
                  <a:gd name="connsiteY32" fmla="*/ 8398 h 10000"/>
                  <a:gd name="connsiteX33" fmla="*/ 5789 w 10000"/>
                  <a:gd name="connsiteY33" fmla="*/ 8412 h 10000"/>
                  <a:gd name="connsiteX34" fmla="*/ 4757 w 10000"/>
                  <a:gd name="connsiteY34" fmla="*/ 9296 h 10000"/>
                  <a:gd name="connsiteX35" fmla="*/ 3134 w 10000"/>
                  <a:gd name="connsiteY35" fmla="*/ 9588 h 10000"/>
                  <a:gd name="connsiteX36" fmla="*/ 959 w 10000"/>
                  <a:gd name="connsiteY36" fmla="*/ 8989 h 10000"/>
                  <a:gd name="connsiteX37" fmla="*/ 1914 w 10000"/>
                  <a:gd name="connsiteY37" fmla="*/ 5776 h 10000"/>
                  <a:gd name="connsiteX38" fmla="*/ 2744 w 10000"/>
                  <a:gd name="connsiteY38" fmla="*/ 3384 h 10000"/>
                  <a:gd name="connsiteX39" fmla="*/ 2923 w 10000"/>
                  <a:gd name="connsiteY39" fmla="*/ 2447 h 10000"/>
                  <a:gd name="connsiteX40" fmla="*/ 2548 w 10000"/>
                  <a:gd name="connsiteY40" fmla="*/ 1374 h 10000"/>
                  <a:gd name="connsiteX41" fmla="*/ 755 w 10000"/>
                  <a:gd name="connsiteY41" fmla="*/ 1292 h 10000"/>
                  <a:gd name="connsiteX42" fmla="*/ 42 w 10000"/>
                  <a:gd name="connsiteY42" fmla="*/ 4322 h 10000"/>
                  <a:gd name="connsiteX43" fmla="*/ 449 w 10000"/>
                  <a:gd name="connsiteY43" fmla="*/ 4132 h 10000"/>
                  <a:gd name="connsiteX44" fmla="*/ 1185 w 10000"/>
                  <a:gd name="connsiteY44" fmla="*/ 1333 h 10000"/>
                  <a:gd name="connsiteX45" fmla="*/ 2008 w 10000"/>
                  <a:gd name="connsiteY45" fmla="*/ 1469 h 10000"/>
                  <a:gd name="connsiteX46" fmla="*/ 2525 w 10000"/>
                  <a:gd name="connsiteY46" fmla="*/ 2528 h 10000"/>
                  <a:gd name="connsiteX47" fmla="*/ 2360 w 10000"/>
                  <a:gd name="connsiteY47" fmla="*/ 3425 h 10000"/>
                  <a:gd name="connsiteX48" fmla="*/ 1968 w 10000"/>
                  <a:gd name="connsiteY48" fmla="*/ 4594 h 10000"/>
                  <a:gd name="connsiteX49" fmla="*/ 1185 w 10000"/>
                  <a:gd name="connsiteY49" fmla="*/ 6863 h 10000"/>
                  <a:gd name="connsiteX50" fmla="*/ 319 w 10000"/>
                  <a:gd name="connsiteY50" fmla="*/ 9170 h 10000"/>
                  <a:gd name="connsiteX51" fmla="*/ 2204 w 10000"/>
                  <a:gd name="connsiteY51" fmla="*/ 9852 h 10000"/>
                  <a:gd name="connsiteX52" fmla="*/ 5108 w 10000"/>
                  <a:gd name="connsiteY52" fmla="*/ 9485 h 10000"/>
                  <a:gd name="connsiteX53" fmla="*/ 5930 w 10000"/>
                  <a:gd name="connsiteY53" fmla="*/ 8765 h 10000"/>
                  <a:gd name="connsiteX54" fmla="*/ 6901 w 10000"/>
                  <a:gd name="connsiteY54" fmla="*/ 9920 h 10000"/>
                  <a:gd name="connsiteX55" fmla="*/ 8365 w 10000"/>
                  <a:gd name="connsiteY55" fmla="*/ 9336 h 10000"/>
                  <a:gd name="connsiteX56" fmla="*/ 8546 w 10000"/>
                  <a:gd name="connsiteY56" fmla="*/ 6986 h 10000"/>
                  <a:gd name="connsiteX57" fmla="*/ 7293 w 10000"/>
                  <a:gd name="connsiteY57" fmla="*/ 6035 h 10000"/>
                  <a:gd name="connsiteX58" fmla="*/ 6541 w 10000"/>
                  <a:gd name="connsiteY58" fmla="*/ 8262 h 10000"/>
                  <a:gd name="connsiteX59" fmla="*/ 6995 w 10000"/>
                  <a:gd name="connsiteY59" fmla="*/ 8168 h 10000"/>
                  <a:gd name="connsiteX60" fmla="*/ 7231 w 10000"/>
                  <a:gd name="connsiteY60" fmla="*/ 6727 h 10000"/>
                  <a:gd name="connsiteX61" fmla="*/ 7442 w 10000"/>
                  <a:gd name="connsiteY61" fmla="*/ 6361 h 10000"/>
                  <a:gd name="connsiteX62" fmla="*/ 7763 w 10000"/>
                  <a:gd name="connsiteY62" fmla="*/ 6510 h 10000"/>
                  <a:gd name="connsiteX63" fmla="*/ 8084 w 10000"/>
                  <a:gd name="connsiteY63" fmla="*/ 9051 h 10000"/>
                  <a:gd name="connsiteX64" fmla="*/ 6737 w 10000"/>
                  <a:gd name="connsiteY64" fmla="*/ 9173 h 10000"/>
                  <a:gd name="connsiteX65" fmla="*/ 6032 w 10000"/>
                  <a:gd name="connsiteY65" fmla="*/ 7380 h 10000"/>
                  <a:gd name="connsiteX66" fmla="*/ 5907 w 10000"/>
                  <a:gd name="connsiteY66" fmla="*/ 4756 h 10000"/>
                  <a:gd name="connsiteX67" fmla="*/ 6212 w 10000"/>
                  <a:gd name="connsiteY67" fmla="*/ 3805 h 10000"/>
                  <a:gd name="connsiteX68" fmla="*/ 6267 w 10000"/>
                  <a:gd name="connsiteY68" fmla="*/ 3724 h 10000"/>
                  <a:gd name="connsiteX69" fmla="*/ 6760 w 10000"/>
                  <a:gd name="connsiteY69" fmla="*/ 4499 h 10000"/>
                  <a:gd name="connsiteX70" fmla="*/ 7943 w 10000"/>
                  <a:gd name="connsiteY70" fmla="*/ 5464 h 10000"/>
                  <a:gd name="connsiteX71" fmla="*/ 8742 w 10000"/>
                  <a:gd name="connsiteY71" fmla="*/ 6388 h 10000"/>
                  <a:gd name="connsiteX72" fmla="*/ 9282 w 10000"/>
                  <a:gd name="connsiteY72" fmla="*/ 6700 h 10000"/>
                  <a:gd name="connsiteX73" fmla="*/ 9650 w 10000"/>
                  <a:gd name="connsiteY73" fmla="*/ 6674 h 10000"/>
                  <a:gd name="connsiteX74" fmla="*/ 9979 w 10000"/>
                  <a:gd name="connsiteY74" fmla="*/ 6551 h 10000"/>
                  <a:gd name="connsiteX0" fmla="*/ 9979 w 10000"/>
                  <a:gd name="connsiteY0" fmla="*/ 6551 h 10000"/>
                  <a:gd name="connsiteX1" fmla="*/ 9314 w 10000"/>
                  <a:gd name="connsiteY1" fmla="*/ 6442 h 10000"/>
                  <a:gd name="connsiteX2" fmla="*/ 7708 w 10000"/>
                  <a:gd name="connsiteY2" fmla="*/ 4268 h 10000"/>
                  <a:gd name="connsiteX3" fmla="*/ 6831 w 10000"/>
                  <a:gd name="connsiteY3" fmla="*/ 3465 h 10000"/>
                  <a:gd name="connsiteX4" fmla="*/ 6893 w 10000"/>
                  <a:gd name="connsiteY4" fmla="*/ 3452 h 10000"/>
                  <a:gd name="connsiteX5" fmla="*/ 7191 w 10000"/>
                  <a:gd name="connsiteY5" fmla="*/ 3560 h 10000"/>
                  <a:gd name="connsiteX6" fmla="*/ 7308 w 10000"/>
                  <a:gd name="connsiteY6" fmla="*/ 3601 h 10000"/>
                  <a:gd name="connsiteX7" fmla="*/ 8052 w 10000"/>
                  <a:gd name="connsiteY7" fmla="*/ 3643 h 10000"/>
                  <a:gd name="connsiteX8" fmla="*/ 7285 w 10000"/>
                  <a:gd name="connsiteY8" fmla="*/ 2216 h 10000"/>
                  <a:gd name="connsiteX9" fmla="*/ 6846 w 10000"/>
                  <a:gd name="connsiteY9" fmla="*/ 1618 h 10000"/>
                  <a:gd name="connsiteX10" fmla="*/ 7285 w 10000"/>
                  <a:gd name="connsiteY10" fmla="*/ 1279 h 10000"/>
                  <a:gd name="connsiteX11" fmla="*/ 7818 w 10000"/>
                  <a:gd name="connsiteY11" fmla="*/ 1143 h 10000"/>
                  <a:gd name="connsiteX12" fmla="*/ 8029 w 10000"/>
                  <a:gd name="connsiteY12" fmla="*/ 1713 h 10000"/>
                  <a:gd name="connsiteX13" fmla="*/ 8499 w 10000"/>
                  <a:gd name="connsiteY13" fmla="*/ 2066 h 10000"/>
                  <a:gd name="connsiteX14" fmla="*/ 8311 w 10000"/>
                  <a:gd name="connsiteY14" fmla="*/ 2990 h 10000"/>
                  <a:gd name="connsiteX15" fmla="*/ 8256 w 10000"/>
                  <a:gd name="connsiteY15" fmla="*/ 2963 h 10000"/>
                  <a:gd name="connsiteX16" fmla="*/ 8037 w 10000"/>
                  <a:gd name="connsiteY16" fmla="*/ 3017 h 10000"/>
                  <a:gd name="connsiteX17" fmla="*/ 7810 w 10000"/>
                  <a:gd name="connsiteY17" fmla="*/ 2719 h 10000"/>
                  <a:gd name="connsiteX18" fmla="*/ 7731 w 10000"/>
                  <a:gd name="connsiteY18" fmla="*/ 2759 h 10000"/>
                  <a:gd name="connsiteX19" fmla="*/ 8006 w 10000"/>
                  <a:gd name="connsiteY19" fmla="*/ 3112 h 10000"/>
                  <a:gd name="connsiteX20" fmla="*/ 8256 w 10000"/>
                  <a:gd name="connsiteY20" fmla="*/ 3072 h 10000"/>
                  <a:gd name="connsiteX21" fmla="*/ 8139 w 10000"/>
                  <a:gd name="connsiteY21" fmla="*/ 3195 h 10000"/>
                  <a:gd name="connsiteX22" fmla="*/ 8365 w 10000"/>
                  <a:gd name="connsiteY22" fmla="*/ 3085 h 10000"/>
                  <a:gd name="connsiteX23" fmla="*/ 8546 w 10000"/>
                  <a:gd name="connsiteY23" fmla="*/ 1917 h 10000"/>
                  <a:gd name="connsiteX24" fmla="*/ 8240 w 10000"/>
                  <a:gd name="connsiteY24" fmla="*/ 1658 h 10000"/>
                  <a:gd name="connsiteX25" fmla="*/ 8116 w 10000"/>
                  <a:gd name="connsiteY25" fmla="*/ 979 h 10000"/>
                  <a:gd name="connsiteX26" fmla="*/ 7872 w 10000"/>
                  <a:gd name="connsiteY26" fmla="*/ 137 h 10000"/>
                  <a:gd name="connsiteX27" fmla="*/ 6290 w 10000"/>
                  <a:gd name="connsiteY27" fmla="*/ 1021 h 10000"/>
                  <a:gd name="connsiteX28" fmla="*/ 6220 w 10000"/>
                  <a:gd name="connsiteY28" fmla="*/ 1985 h 10000"/>
                  <a:gd name="connsiteX29" fmla="*/ 6548 w 10000"/>
                  <a:gd name="connsiteY29" fmla="*/ 3112 h 10000"/>
                  <a:gd name="connsiteX30" fmla="*/ 5671 w 10000"/>
                  <a:gd name="connsiteY30" fmla="*/ 4037 h 10000"/>
                  <a:gd name="connsiteX31" fmla="*/ 5405 w 10000"/>
                  <a:gd name="connsiteY31" fmla="*/ 6197 h 10000"/>
                  <a:gd name="connsiteX32" fmla="*/ 5797 w 10000"/>
                  <a:gd name="connsiteY32" fmla="*/ 8398 h 10000"/>
                  <a:gd name="connsiteX33" fmla="*/ 5789 w 10000"/>
                  <a:gd name="connsiteY33" fmla="*/ 8412 h 10000"/>
                  <a:gd name="connsiteX34" fmla="*/ 4757 w 10000"/>
                  <a:gd name="connsiteY34" fmla="*/ 9296 h 10000"/>
                  <a:gd name="connsiteX35" fmla="*/ 3134 w 10000"/>
                  <a:gd name="connsiteY35" fmla="*/ 9588 h 10000"/>
                  <a:gd name="connsiteX36" fmla="*/ 959 w 10000"/>
                  <a:gd name="connsiteY36" fmla="*/ 8989 h 10000"/>
                  <a:gd name="connsiteX37" fmla="*/ 1914 w 10000"/>
                  <a:gd name="connsiteY37" fmla="*/ 5776 h 10000"/>
                  <a:gd name="connsiteX38" fmla="*/ 2744 w 10000"/>
                  <a:gd name="connsiteY38" fmla="*/ 3384 h 10000"/>
                  <a:gd name="connsiteX39" fmla="*/ 2923 w 10000"/>
                  <a:gd name="connsiteY39" fmla="*/ 2447 h 10000"/>
                  <a:gd name="connsiteX40" fmla="*/ 2548 w 10000"/>
                  <a:gd name="connsiteY40" fmla="*/ 1374 h 10000"/>
                  <a:gd name="connsiteX41" fmla="*/ 755 w 10000"/>
                  <a:gd name="connsiteY41" fmla="*/ 1292 h 10000"/>
                  <a:gd name="connsiteX42" fmla="*/ 42 w 10000"/>
                  <a:gd name="connsiteY42" fmla="*/ 4322 h 10000"/>
                  <a:gd name="connsiteX43" fmla="*/ 449 w 10000"/>
                  <a:gd name="connsiteY43" fmla="*/ 4132 h 10000"/>
                  <a:gd name="connsiteX44" fmla="*/ 1185 w 10000"/>
                  <a:gd name="connsiteY44" fmla="*/ 1333 h 10000"/>
                  <a:gd name="connsiteX45" fmla="*/ 2008 w 10000"/>
                  <a:gd name="connsiteY45" fmla="*/ 1469 h 10000"/>
                  <a:gd name="connsiteX46" fmla="*/ 2525 w 10000"/>
                  <a:gd name="connsiteY46" fmla="*/ 2528 h 10000"/>
                  <a:gd name="connsiteX47" fmla="*/ 2360 w 10000"/>
                  <a:gd name="connsiteY47" fmla="*/ 3425 h 10000"/>
                  <a:gd name="connsiteX48" fmla="*/ 1968 w 10000"/>
                  <a:gd name="connsiteY48" fmla="*/ 4594 h 10000"/>
                  <a:gd name="connsiteX49" fmla="*/ 1185 w 10000"/>
                  <a:gd name="connsiteY49" fmla="*/ 6863 h 10000"/>
                  <a:gd name="connsiteX50" fmla="*/ 66 w 10000"/>
                  <a:gd name="connsiteY50" fmla="*/ 9170 h 10000"/>
                  <a:gd name="connsiteX51" fmla="*/ 2204 w 10000"/>
                  <a:gd name="connsiteY51" fmla="*/ 9852 h 10000"/>
                  <a:gd name="connsiteX52" fmla="*/ 5108 w 10000"/>
                  <a:gd name="connsiteY52" fmla="*/ 9485 h 10000"/>
                  <a:gd name="connsiteX53" fmla="*/ 5930 w 10000"/>
                  <a:gd name="connsiteY53" fmla="*/ 8765 h 10000"/>
                  <a:gd name="connsiteX54" fmla="*/ 6901 w 10000"/>
                  <a:gd name="connsiteY54" fmla="*/ 9920 h 10000"/>
                  <a:gd name="connsiteX55" fmla="*/ 8365 w 10000"/>
                  <a:gd name="connsiteY55" fmla="*/ 9336 h 10000"/>
                  <a:gd name="connsiteX56" fmla="*/ 8546 w 10000"/>
                  <a:gd name="connsiteY56" fmla="*/ 6986 h 10000"/>
                  <a:gd name="connsiteX57" fmla="*/ 7293 w 10000"/>
                  <a:gd name="connsiteY57" fmla="*/ 6035 h 10000"/>
                  <a:gd name="connsiteX58" fmla="*/ 6541 w 10000"/>
                  <a:gd name="connsiteY58" fmla="*/ 8262 h 10000"/>
                  <a:gd name="connsiteX59" fmla="*/ 6995 w 10000"/>
                  <a:gd name="connsiteY59" fmla="*/ 8168 h 10000"/>
                  <a:gd name="connsiteX60" fmla="*/ 7231 w 10000"/>
                  <a:gd name="connsiteY60" fmla="*/ 6727 h 10000"/>
                  <a:gd name="connsiteX61" fmla="*/ 7442 w 10000"/>
                  <a:gd name="connsiteY61" fmla="*/ 6361 h 10000"/>
                  <a:gd name="connsiteX62" fmla="*/ 7763 w 10000"/>
                  <a:gd name="connsiteY62" fmla="*/ 6510 h 10000"/>
                  <a:gd name="connsiteX63" fmla="*/ 8084 w 10000"/>
                  <a:gd name="connsiteY63" fmla="*/ 9051 h 10000"/>
                  <a:gd name="connsiteX64" fmla="*/ 6737 w 10000"/>
                  <a:gd name="connsiteY64" fmla="*/ 9173 h 10000"/>
                  <a:gd name="connsiteX65" fmla="*/ 6032 w 10000"/>
                  <a:gd name="connsiteY65" fmla="*/ 7380 h 10000"/>
                  <a:gd name="connsiteX66" fmla="*/ 5907 w 10000"/>
                  <a:gd name="connsiteY66" fmla="*/ 4756 h 10000"/>
                  <a:gd name="connsiteX67" fmla="*/ 6212 w 10000"/>
                  <a:gd name="connsiteY67" fmla="*/ 3805 h 10000"/>
                  <a:gd name="connsiteX68" fmla="*/ 6267 w 10000"/>
                  <a:gd name="connsiteY68" fmla="*/ 3724 h 10000"/>
                  <a:gd name="connsiteX69" fmla="*/ 6760 w 10000"/>
                  <a:gd name="connsiteY69" fmla="*/ 4499 h 10000"/>
                  <a:gd name="connsiteX70" fmla="*/ 7943 w 10000"/>
                  <a:gd name="connsiteY70" fmla="*/ 5464 h 10000"/>
                  <a:gd name="connsiteX71" fmla="*/ 8742 w 10000"/>
                  <a:gd name="connsiteY71" fmla="*/ 6388 h 10000"/>
                  <a:gd name="connsiteX72" fmla="*/ 9282 w 10000"/>
                  <a:gd name="connsiteY72" fmla="*/ 6700 h 10000"/>
                  <a:gd name="connsiteX73" fmla="*/ 9650 w 10000"/>
                  <a:gd name="connsiteY73" fmla="*/ 6674 h 10000"/>
                  <a:gd name="connsiteX74" fmla="*/ 9979 w 10000"/>
                  <a:gd name="connsiteY74" fmla="*/ 6551 h 10000"/>
                  <a:gd name="connsiteX0" fmla="*/ 9979 w 10000"/>
                  <a:gd name="connsiteY0" fmla="*/ 6551 h 10000"/>
                  <a:gd name="connsiteX1" fmla="*/ 9314 w 10000"/>
                  <a:gd name="connsiteY1" fmla="*/ 6442 h 10000"/>
                  <a:gd name="connsiteX2" fmla="*/ 7708 w 10000"/>
                  <a:gd name="connsiteY2" fmla="*/ 4268 h 10000"/>
                  <a:gd name="connsiteX3" fmla="*/ 6831 w 10000"/>
                  <a:gd name="connsiteY3" fmla="*/ 3465 h 10000"/>
                  <a:gd name="connsiteX4" fmla="*/ 6893 w 10000"/>
                  <a:gd name="connsiteY4" fmla="*/ 3452 h 10000"/>
                  <a:gd name="connsiteX5" fmla="*/ 7191 w 10000"/>
                  <a:gd name="connsiteY5" fmla="*/ 3560 h 10000"/>
                  <a:gd name="connsiteX6" fmla="*/ 7308 w 10000"/>
                  <a:gd name="connsiteY6" fmla="*/ 3601 h 10000"/>
                  <a:gd name="connsiteX7" fmla="*/ 8052 w 10000"/>
                  <a:gd name="connsiteY7" fmla="*/ 3643 h 10000"/>
                  <a:gd name="connsiteX8" fmla="*/ 7285 w 10000"/>
                  <a:gd name="connsiteY8" fmla="*/ 2216 h 10000"/>
                  <a:gd name="connsiteX9" fmla="*/ 6846 w 10000"/>
                  <a:gd name="connsiteY9" fmla="*/ 1618 h 10000"/>
                  <a:gd name="connsiteX10" fmla="*/ 7285 w 10000"/>
                  <a:gd name="connsiteY10" fmla="*/ 1279 h 10000"/>
                  <a:gd name="connsiteX11" fmla="*/ 7818 w 10000"/>
                  <a:gd name="connsiteY11" fmla="*/ 1143 h 10000"/>
                  <a:gd name="connsiteX12" fmla="*/ 8029 w 10000"/>
                  <a:gd name="connsiteY12" fmla="*/ 1713 h 10000"/>
                  <a:gd name="connsiteX13" fmla="*/ 8499 w 10000"/>
                  <a:gd name="connsiteY13" fmla="*/ 2066 h 10000"/>
                  <a:gd name="connsiteX14" fmla="*/ 8311 w 10000"/>
                  <a:gd name="connsiteY14" fmla="*/ 2990 h 10000"/>
                  <a:gd name="connsiteX15" fmla="*/ 8256 w 10000"/>
                  <a:gd name="connsiteY15" fmla="*/ 2963 h 10000"/>
                  <a:gd name="connsiteX16" fmla="*/ 8037 w 10000"/>
                  <a:gd name="connsiteY16" fmla="*/ 3017 h 10000"/>
                  <a:gd name="connsiteX17" fmla="*/ 7810 w 10000"/>
                  <a:gd name="connsiteY17" fmla="*/ 2719 h 10000"/>
                  <a:gd name="connsiteX18" fmla="*/ 7731 w 10000"/>
                  <a:gd name="connsiteY18" fmla="*/ 2759 h 10000"/>
                  <a:gd name="connsiteX19" fmla="*/ 8006 w 10000"/>
                  <a:gd name="connsiteY19" fmla="*/ 3112 h 10000"/>
                  <a:gd name="connsiteX20" fmla="*/ 8256 w 10000"/>
                  <a:gd name="connsiteY20" fmla="*/ 3072 h 10000"/>
                  <a:gd name="connsiteX21" fmla="*/ 8139 w 10000"/>
                  <a:gd name="connsiteY21" fmla="*/ 3195 h 10000"/>
                  <a:gd name="connsiteX22" fmla="*/ 8365 w 10000"/>
                  <a:gd name="connsiteY22" fmla="*/ 3085 h 10000"/>
                  <a:gd name="connsiteX23" fmla="*/ 8546 w 10000"/>
                  <a:gd name="connsiteY23" fmla="*/ 1917 h 10000"/>
                  <a:gd name="connsiteX24" fmla="*/ 8240 w 10000"/>
                  <a:gd name="connsiteY24" fmla="*/ 1658 h 10000"/>
                  <a:gd name="connsiteX25" fmla="*/ 8116 w 10000"/>
                  <a:gd name="connsiteY25" fmla="*/ 979 h 10000"/>
                  <a:gd name="connsiteX26" fmla="*/ 7872 w 10000"/>
                  <a:gd name="connsiteY26" fmla="*/ 137 h 10000"/>
                  <a:gd name="connsiteX27" fmla="*/ 6290 w 10000"/>
                  <a:gd name="connsiteY27" fmla="*/ 1021 h 10000"/>
                  <a:gd name="connsiteX28" fmla="*/ 6220 w 10000"/>
                  <a:gd name="connsiteY28" fmla="*/ 1985 h 10000"/>
                  <a:gd name="connsiteX29" fmla="*/ 6548 w 10000"/>
                  <a:gd name="connsiteY29" fmla="*/ 3112 h 10000"/>
                  <a:gd name="connsiteX30" fmla="*/ 5671 w 10000"/>
                  <a:gd name="connsiteY30" fmla="*/ 4037 h 10000"/>
                  <a:gd name="connsiteX31" fmla="*/ 5405 w 10000"/>
                  <a:gd name="connsiteY31" fmla="*/ 6197 h 10000"/>
                  <a:gd name="connsiteX32" fmla="*/ 5797 w 10000"/>
                  <a:gd name="connsiteY32" fmla="*/ 8398 h 10000"/>
                  <a:gd name="connsiteX33" fmla="*/ 5789 w 10000"/>
                  <a:gd name="connsiteY33" fmla="*/ 8412 h 10000"/>
                  <a:gd name="connsiteX34" fmla="*/ 4757 w 10000"/>
                  <a:gd name="connsiteY34" fmla="*/ 9296 h 10000"/>
                  <a:gd name="connsiteX35" fmla="*/ 3134 w 10000"/>
                  <a:gd name="connsiteY35" fmla="*/ 9588 h 10000"/>
                  <a:gd name="connsiteX36" fmla="*/ 959 w 10000"/>
                  <a:gd name="connsiteY36" fmla="*/ 8989 h 10000"/>
                  <a:gd name="connsiteX37" fmla="*/ 1914 w 10000"/>
                  <a:gd name="connsiteY37" fmla="*/ 5776 h 10000"/>
                  <a:gd name="connsiteX38" fmla="*/ 2744 w 10000"/>
                  <a:gd name="connsiteY38" fmla="*/ 3384 h 10000"/>
                  <a:gd name="connsiteX39" fmla="*/ 2923 w 10000"/>
                  <a:gd name="connsiteY39" fmla="*/ 2447 h 10000"/>
                  <a:gd name="connsiteX40" fmla="*/ 2548 w 10000"/>
                  <a:gd name="connsiteY40" fmla="*/ 1374 h 10000"/>
                  <a:gd name="connsiteX41" fmla="*/ 755 w 10000"/>
                  <a:gd name="connsiteY41" fmla="*/ 1292 h 10000"/>
                  <a:gd name="connsiteX42" fmla="*/ 42 w 10000"/>
                  <a:gd name="connsiteY42" fmla="*/ 4322 h 10000"/>
                  <a:gd name="connsiteX43" fmla="*/ 449 w 10000"/>
                  <a:gd name="connsiteY43" fmla="*/ 4132 h 10000"/>
                  <a:gd name="connsiteX44" fmla="*/ 1185 w 10000"/>
                  <a:gd name="connsiteY44" fmla="*/ 1333 h 10000"/>
                  <a:gd name="connsiteX45" fmla="*/ 2008 w 10000"/>
                  <a:gd name="connsiteY45" fmla="*/ 1469 h 10000"/>
                  <a:gd name="connsiteX46" fmla="*/ 2525 w 10000"/>
                  <a:gd name="connsiteY46" fmla="*/ 2528 h 10000"/>
                  <a:gd name="connsiteX47" fmla="*/ 2360 w 10000"/>
                  <a:gd name="connsiteY47" fmla="*/ 3425 h 10000"/>
                  <a:gd name="connsiteX48" fmla="*/ 1968 w 10000"/>
                  <a:gd name="connsiteY48" fmla="*/ 4594 h 10000"/>
                  <a:gd name="connsiteX49" fmla="*/ 932 w 10000"/>
                  <a:gd name="connsiteY49" fmla="*/ 7344 h 10000"/>
                  <a:gd name="connsiteX50" fmla="*/ 66 w 10000"/>
                  <a:gd name="connsiteY50" fmla="*/ 9170 h 10000"/>
                  <a:gd name="connsiteX51" fmla="*/ 2204 w 10000"/>
                  <a:gd name="connsiteY51" fmla="*/ 9852 h 10000"/>
                  <a:gd name="connsiteX52" fmla="*/ 5108 w 10000"/>
                  <a:gd name="connsiteY52" fmla="*/ 9485 h 10000"/>
                  <a:gd name="connsiteX53" fmla="*/ 5930 w 10000"/>
                  <a:gd name="connsiteY53" fmla="*/ 8765 h 10000"/>
                  <a:gd name="connsiteX54" fmla="*/ 6901 w 10000"/>
                  <a:gd name="connsiteY54" fmla="*/ 9920 h 10000"/>
                  <a:gd name="connsiteX55" fmla="*/ 8365 w 10000"/>
                  <a:gd name="connsiteY55" fmla="*/ 9336 h 10000"/>
                  <a:gd name="connsiteX56" fmla="*/ 8546 w 10000"/>
                  <a:gd name="connsiteY56" fmla="*/ 6986 h 10000"/>
                  <a:gd name="connsiteX57" fmla="*/ 7293 w 10000"/>
                  <a:gd name="connsiteY57" fmla="*/ 6035 h 10000"/>
                  <a:gd name="connsiteX58" fmla="*/ 6541 w 10000"/>
                  <a:gd name="connsiteY58" fmla="*/ 8262 h 10000"/>
                  <a:gd name="connsiteX59" fmla="*/ 6995 w 10000"/>
                  <a:gd name="connsiteY59" fmla="*/ 8168 h 10000"/>
                  <a:gd name="connsiteX60" fmla="*/ 7231 w 10000"/>
                  <a:gd name="connsiteY60" fmla="*/ 6727 h 10000"/>
                  <a:gd name="connsiteX61" fmla="*/ 7442 w 10000"/>
                  <a:gd name="connsiteY61" fmla="*/ 6361 h 10000"/>
                  <a:gd name="connsiteX62" fmla="*/ 7763 w 10000"/>
                  <a:gd name="connsiteY62" fmla="*/ 6510 h 10000"/>
                  <a:gd name="connsiteX63" fmla="*/ 8084 w 10000"/>
                  <a:gd name="connsiteY63" fmla="*/ 9051 h 10000"/>
                  <a:gd name="connsiteX64" fmla="*/ 6737 w 10000"/>
                  <a:gd name="connsiteY64" fmla="*/ 9173 h 10000"/>
                  <a:gd name="connsiteX65" fmla="*/ 6032 w 10000"/>
                  <a:gd name="connsiteY65" fmla="*/ 7380 h 10000"/>
                  <a:gd name="connsiteX66" fmla="*/ 5907 w 10000"/>
                  <a:gd name="connsiteY66" fmla="*/ 4756 h 10000"/>
                  <a:gd name="connsiteX67" fmla="*/ 6212 w 10000"/>
                  <a:gd name="connsiteY67" fmla="*/ 3805 h 10000"/>
                  <a:gd name="connsiteX68" fmla="*/ 6267 w 10000"/>
                  <a:gd name="connsiteY68" fmla="*/ 3724 h 10000"/>
                  <a:gd name="connsiteX69" fmla="*/ 6760 w 10000"/>
                  <a:gd name="connsiteY69" fmla="*/ 4499 h 10000"/>
                  <a:gd name="connsiteX70" fmla="*/ 7943 w 10000"/>
                  <a:gd name="connsiteY70" fmla="*/ 5464 h 10000"/>
                  <a:gd name="connsiteX71" fmla="*/ 8742 w 10000"/>
                  <a:gd name="connsiteY71" fmla="*/ 6388 h 10000"/>
                  <a:gd name="connsiteX72" fmla="*/ 9282 w 10000"/>
                  <a:gd name="connsiteY72" fmla="*/ 6700 h 10000"/>
                  <a:gd name="connsiteX73" fmla="*/ 9650 w 10000"/>
                  <a:gd name="connsiteY73" fmla="*/ 6674 h 10000"/>
                  <a:gd name="connsiteX74" fmla="*/ 9979 w 10000"/>
                  <a:gd name="connsiteY74" fmla="*/ 6551 h 10000"/>
                  <a:gd name="connsiteX0" fmla="*/ 9979 w 10000"/>
                  <a:gd name="connsiteY0" fmla="*/ 6551 h 10000"/>
                  <a:gd name="connsiteX1" fmla="*/ 9314 w 10000"/>
                  <a:gd name="connsiteY1" fmla="*/ 6442 h 10000"/>
                  <a:gd name="connsiteX2" fmla="*/ 7708 w 10000"/>
                  <a:gd name="connsiteY2" fmla="*/ 4268 h 10000"/>
                  <a:gd name="connsiteX3" fmla="*/ 6831 w 10000"/>
                  <a:gd name="connsiteY3" fmla="*/ 3465 h 10000"/>
                  <a:gd name="connsiteX4" fmla="*/ 6893 w 10000"/>
                  <a:gd name="connsiteY4" fmla="*/ 3452 h 10000"/>
                  <a:gd name="connsiteX5" fmla="*/ 7191 w 10000"/>
                  <a:gd name="connsiteY5" fmla="*/ 3560 h 10000"/>
                  <a:gd name="connsiteX6" fmla="*/ 7308 w 10000"/>
                  <a:gd name="connsiteY6" fmla="*/ 3601 h 10000"/>
                  <a:gd name="connsiteX7" fmla="*/ 8052 w 10000"/>
                  <a:gd name="connsiteY7" fmla="*/ 3643 h 10000"/>
                  <a:gd name="connsiteX8" fmla="*/ 7285 w 10000"/>
                  <a:gd name="connsiteY8" fmla="*/ 2216 h 10000"/>
                  <a:gd name="connsiteX9" fmla="*/ 6846 w 10000"/>
                  <a:gd name="connsiteY9" fmla="*/ 1618 h 10000"/>
                  <a:gd name="connsiteX10" fmla="*/ 7285 w 10000"/>
                  <a:gd name="connsiteY10" fmla="*/ 1279 h 10000"/>
                  <a:gd name="connsiteX11" fmla="*/ 7818 w 10000"/>
                  <a:gd name="connsiteY11" fmla="*/ 1143 h 10000"/>
                  <a:gd name="connsiteX12" fmla="*/ 8029 w 10000"/>
                  <a:gd name="connsiteY12" fmla="*/ 1713 h 10000"/>
                  <a:gd name="connsiteX13" fmla="*/ 8499 w 10000"/>
                  <a:gd name="connsiteY13" fmla="*/ 2066 h 10000"/>
                  <a:gd name="connsiteX14" fmla="*/ 8311 w 10000"/>
                  <a:gd name="connsiteY14" fmla="*/ 2990 h 10000"/>
                  <a:gd name="connsiteX15" fmla="*/ 8256 w 10000"/>
                  <a:gd name="connsiteY15" fmla="*/ 2963 h 10000"/>
                  <a:gd name="connsiteX16" fmla="*/ 8037 w 10000"/>
                  <a:gd name="connsiteY16" fmla="*/ 3017 h 10000"/>
                  <a:gd name="connsiteX17" fmla="*/ 7810 w 10000"/>
                  <a:gd name="connsiteY17" fmla="*/ 2719 h 10000"/>
                  <a:gd name="connsiteX18" fmla="*/ 7731 w 10000"/>
                  <a:gd name="connsiteY18" fmla="*/ 2759 h 10000"/>
                  <a:gd name="connsiteX19" fmla="*/ 8006 w 10000"/>
                  <a:gd name="connsiteY19" fmla="*/ 3112 h 10000"/>
                  <a:gd name="connsiteX20" fmla="*/ 8256 w 10000"/>
                  <a:gd name="connsiteY20" fmla="*/ 3072 h 10000"/>
                  <a:gd name="connsiteX21" fmla="*/ 8139 w 10000"/>
                  <a:gd name="connsiteY21" fmla="*/ 3195 h 10000"/>
                  <a:gd name="connsiteX22" fmla="*/ 8365 w 10000"/>
                  <a:gd name="connsiteY22" fmla="*/ 3085 h 10000"/>
                  <a:gd name="connsiteX23" fmla="*/ 8546 w 10000"/>
                  <a:gd name="connsiteY23" fmla="*/ 1917 h 10000"/>
                  <a:gd name="connsiteX24" fmla="*/ 8240 w 10000"/>
                  <a:gd name="connsiteY24" fmla="*/ 1658 h 10000"/>
                  <a:gd name="connsiteX25" fmla="*/ 8116 w 10000"/>
                  <a:gd name="connsiteY25" fmla="*/ 979 h 10000"/>
                  <a:gd name="connsiteX26" fmla="*/ 7872 w 10000"/>
                  <a:gd name="connsiteY26" fmla="*/ 137 h 10000"/>
                  <a:gd name="connsiteX27" fmla="*/ 6290 w 10000"/>
                  <a:gd name="connsiteY27" fmla="*/ 1021 h 10000"/>
                  <a:gd name="connsiteX28" fmla="*/ 6220 w 10000"/>
                  <a:gd name="connsiteY28" fmla="*/ 1985 h 10000"/>
                  <a:gd name="connsiteX29" fmla="*/ 6548 w 10000"/>
                  <a:gd name="connsiteY29" fmla="*/ 3112 h 10000"/>
                  <a:gd name="connsiteX30" fmla="*/ 5671 w 10000"/>
                  <a:gd name="connsiteY30" fmla="*/ 4037 h 10000"/>
                  <a:gd name="connsiteX31" fmla="*/ 5405 w 10000"/>
                  <a:gd name="connsiteY31" fmla="*/ 6197 h 10000"/>
                  <a:gd name="connsiteX32" fmla="*/ 5797 w 10000"/>
                  <a:gd name="connsiteY32" fmla="*/ 8398 h 10000"/>
                  <a:gd name="connsiteX33" fmla="*/ 5789 w 10000"/>
                  <a:gd name="connsiteY33" fmla="*/ 8412 h 10000"/>
                  <a:gd name="connsiteX34" fmla="*/ 4757 w 10000"/>
                  <a:gd name="connsiteY34" fmla="*/ 9296 h 10000"/>
                  <a:gd name="connsiteX35" fmla="*/ 2805 w 10000"/>
                  <a:gd name="connsiteY35" fmla="*/ 9391 h 10000"/>
                  <a:gd name="connsiteX36" fmla="*/ 959 w 10000"/>
                  <a:gd name="connsiteY36" fmla="*/ 8989 h 10000"/>
                  <a:gd name="connsiteX37" fmla="*/ 1914 w 10000"/>
                  <a:gd name="connsiteY37" fmla="*/ 5776 h 10000"/>
                  <a:gd name="connsiteX38" fmla="*/ 2744 w 10000"/>
                  <a:gd name="connsiteY38" fmla="*/ 3384 h 10000"/>
                  <a:gd name="connsiteX39" fmla="*/ 2923 w 10000"/>
                  <a:gd name="connsiteY39" fmla="*/ 2447 h 10000"/>
                  <a:gd name="connsiteX40" fmla="*/ 2548 w 10000"/>
                  <a:gd name="connsiteY40" fmla="*/ 1374 h 10000"/>
                  <a:gd name="connsiteX41" fmla="*/ 755 w 10000"/>
                  <a:gd name="connsiteY41" fmla="*/ 1292 h 10000"/>
                  <a:gd name="connsiteX42" fmla="*/ 42 w 10000"/>
                  <a:gd name="connsiteY42" fmla="*/ 4322 h 10000"/>
                  <a:gd name="connsiteX43" fmla="*/ 449 w 10000"/>
                  <a:gd name="connsiteY43" fmla="*/ 4132 h 10000"/>
                  <a:gd name="connsiteX44" fmla="*/ 1185 w 10000"/>
                  <a:gd name="connsiteY44" fmla="*/ 1333 h 10000"/>
                  <a:gd name="connsiteX45" fmla="*/ 2008 w 10000"/>
                  <a:gd name="connsiteY45" fmla="*/ 1469 h 10000"/>
                  <a:gd name="connsiteX46" fmla="*/ 2525 w 10000"/>
                  <a:gd name="connsiteY46" fmla="*/ 2528 h 10000"/>
                  <a:gd name="connsiteX47" fmla="*/ 2360 w 10000"/>
                  <a:gd name="connsiteY47" fmla="*/ 3425 h 10000"/>
                  <a:gd name="connsiteX48" fmla="*/ 1968 w 10000"/>
                  <a:gd name="connsiteY48" fmla="*/ 4594 h 10000"/>
                  <a:gd name="connsiteX49" fmla="*/ 932 w 10000"/>
                  <a:gd name="connsiteY49" fmla="*/ 7344 h 10000"/>
                  <a:gd name="connsiteX50" fmla="*/ 66 w 10000"/>
                  <a:gd name="connsiteY50" fmla="*/ 9170 h 10000"/>
                  <a:gd name="connsiteX51" fmla="*/ 2204 w 10000"/>
                  <a:gd name="connsiteY51" fmla="*/ 9852 h 10000"/>
                  <a:gd name="connsiteX52" fmla="*/ 5108 w 10000"/>
                  <a:gd name="connsiteY52" fmla="*/ 9485 h 10000"/>
                  <a:gd name="connsiteX53" fmla="*/ 5930 w 10000"/>
                  <a:gd name="connsiteY53" fmla="*/ 8765 h 10000"/>
                  <a:gd name="connsiteX54" fmla="*/ 6901 w 10000"/>
                  <a:gd name="connsiteY54" fmla="*/ 9920 h 10000"/>
                  <a:gd name="connsiteX55" fmla="*/ 8365 w 10000"/>
                  <a:gd name="connsiteY55" fmla="*/ 9336 h 10000"/>
                  <a:gd name="connsiteX56" fmla="*/ 8546 w 10000"/>
                  <a:gd name="connsiteY56" fmla="*/ 6986 h 10000"/>
                  <a:gd name="connsiteX57" fmla="*/ 7293 w 10000"/>
                  <a:gd name="connsiteY57" fmla="*/ 6035 h 10000"/>
                  <a:gd name="connsiteX58" fmla="*/ 6541 w 10000"/>
                  <a:gd name="connsiteY58" fmla="*/ 8262 h 10000"/>
                  <a:gd name="connsiteX59" fmla="*/ 6995 w 10000"/>
                  <a:gd name="connsiteY59" fmla="*/ 8168 h 10000"/>
                  <a:gd name="connsiteX60" fmla="*/ 7231 w 10000"/>
                  <a:gd name="connsiteY60" fmla="*/ 6727 h 10000"/>
                  <a:gd name="connsiteX61" fmla="*/ 7442 w 10000"/>
                  <a:gd name="connsiteY61" fmla="*/ 6361 h 10000"/>
                  <a:gd name="connsiteX62" fmla="*/ 7763 w 10000"/>
                  <a:gd name="connsiteY62" fmla="*/ 6510 h 10000"/>
                  <a:gd name="connsiteX63" fmla="*/ 8084 w 10000"/>
                  <a:gd name="connsiteY63" fmla="*/ 9051 h 10000"/>
                  <a:gd name="connsiteX64" fmla="*/ 6737 w 10000"/>
                  <a:gd name="connsiteY64" fmla="*/ 9173 h 10000"/>
                  <a:gd name="connsiteX65" fmla="*/ 6032 w 10000"/>
                  <a:gd name="connsiteY65" fmla="*/ 7380 h 10000"/>
                  <a:gd name="connsiteX66" fmla="*/ 5907 w 10000"/>
                  <a:gd name="connsiteY66" fmla="*/ 4756 h 10000"/>
                  <a:gd name="connsiteX67" fmla="*/ 6212 w 10000"/>
                  <a:gd name="connsiteY67" fmla="*/ 3805 h 10000"/>
                  <a:gd name="connsiteX68" fmla="*/ 6267 w 10000"/>
                  <a:gd name="connsiteY68" fmla="*/ 3724 h 10000"/>
                  <a:gd name="connsiteX69" fmla="*/ 6760 w 10000"/>
                  <a:gd name="connsiteY69" fmla="*/ 4499 h 10000"/>
                  <a:gd name="connsiteX70" fmla="*/ 7943 w 10000"/>
                  <a:gd name="connsiteY70" fmla="*/ 5464 h 10000"/>
                  <a:gd name="connsiteX71" fmla="*/ 8742 w 10000"/>
                  <a:gd name="connsiteY71" fmla="*/ 6388 h 10000"/>
                  <a:gd name="connsiteX72" fmla="*/ 9282 w 10000"/>
                  <a:gd name="connsiteY72" fmla="*/ 6700 h 10000"/>
                  <a:gd name="connsiteX73" fmla="*/ 9650 w 10000"/>
                  <a:gd name="connsiteY73" fmla="*/ 6674 h 10000"/>
                  <a:gd name="connsiteX74" fmla="*/ 9979 w 10000"/>
                  <a:gd name="connsiteY74" fmla="*/ 6551 h 10000"/>
                  <a:gd name="connsiteX0" fmla="*/ 9979 w 10000"/>
                  <a:gd name="connsiteY0" fmla="*/ 6551 h 10000"/>
                  <a:gd name="connsiteX1" fmla="*/ 9314 w 10000"/>
                  <a:gd name="connsiteY1" fmla="*/ 6442 h 10000"/>
                  <a:gd name="connsiteX2" fmla="*/ 7708 w 10000"/>
                  <a:gd name="connsiteY2" fmla="*/ 4268 h 10000"/>
                  <a:gd name="connsiteX3" fmla="*/ 6831 w 10000"/>
                  <a:gd name="connsiteY3" fmla="*/ 3465 h 10000"/>
                  <a:gd name="connsiteX4" fmla="*/ 6893 w 10000"/>
                  <a:gd name="connsiteY4" fmla="*/ 3452 h 10000"/>
                  <a:gd name="connsiteX5" fmla="*/ 7191 w 10000"/>
                  <a:gd name="connsiteY5" fmla="*/ 3560 h 10000"/>
                  <a:gd name="connsiteX6" fmla="*/ 7308 w 10000"/>
                  <a:gd name="connsiteY6" fmla="*/ 3601 h 10000"/>
                  <a:gd name="connsiteX7" fmla="*/ 8052 w 10000"/>
                  <a:gd name="connsiteY7" fmla="*/ 3643 h 10000"/>
                  <a:gd name="connsiteX8" fmla="*/ 7285 w 10000"/>
                  <a:gd name="connsiteY8" fmla="*/ 2216 h 10000"/>
                  <a:gd name="connsiteX9" fmla="*/ 6846 w 10000"/>
                  <a:gd name="connsiteY9" fmla="*/ 1618 h 10000"/>
                  <a:gd name="connsiteX10" fmla="*/ 7285 w 10000"/>
                  <a:gd name="connsiteY10" fmla="*/ 1279 h 10000"/>
                  <a:gd name="connsiteX11" fmla="*/ 7818 w 10000"/>
                  <a:gd name="connsiteY11" fmla="*/ 1143 h 10000"/>
                  <a:gd name="connsiteX12" fmla="*/ 8029 w 10000"/>
                  <a:gd name="connsiteY12" fmla="*/ 1713 h 10000"/>
                  <a:gd name="connsiteX13" fmla="*/ 8499 w 10000"/>
                  <a:gd name="connsiteY13" fmla="*/ 2066 h 10000"/>
                  <a:gd name="connsiteX14" fmla="*/ 8311 w 10000"/>
                  <a:gd name="connsiteY14" fmla="*/ 2990 h 10000"/>
                  <a:gd name="connsiteX15" fmla="*/ 8256 w 10000"/>
                  <a:gd name="connsiteY15" fmla="*/ 2963 h 10000"/>
                  <a:gd name="connsiteX16" fmla="*/ 8037 w 10000"/>
                  <a:gd name="connsiteY16" fmla="*/ 3017 h 10000"/>
                  <a:gd name="connsiteX17" fmla="*/ 7810 w 10000"/>
                  <a:gd name="connsiteY17" fmla="*/ 2719 h 10000"/>
                  <a:gd name="connsiteX18" fmla="*/ 7731 w 10000"/>
                  <a:gd name="connsiteY18" fmla="*/ 2759 h 10000"/>
                  <a:gd name="connsiteX19" fmla="*/ 8006 w 10000"/>
                  <a:gd name="connsiteY19" fmla="*/ 3112 h 10000"/>
                  <a:gd name="connsiteX20" fmla="*/ 8256 w 10000"/>
                  <a:gd name="connsiteY20" fmla="*/ 3072 h 10000"/>
                  <a:gd name="connsiteX21" fmla="*/ 8139 w 10000"/>
                  <a:gd name="connsiteY21" fmla="*/ 3195 h 10000"/>
                  <a:gd name="connsiteX22" fmla="*/ 8365 w 10000"/>
                  <a:gd name="connsiteY22" fmla="*/ 3085 h 10000"/>
                  <a:gd name="connsiteX23" fmla="*/ 8546 w 10000"/>
                  <a:gd name="connsiteY23" fmla="*/ 1917 h 10000"/>
                  <a:gd name="connsiteX24" fmla="*/ 8240 w 10000"/>
                  <a:gd name="connsiteY24" fmla="*/ 1658 h 10000"/>
                  <a:gd name="connsiteX25" fmla="*/ 8116 w 10000"/>
                  <a:gd name="connsiteY25" fmla="*/ 979 h 10000"/>
                  <a:gd name="connsiteX26" fmla="*/ 7872 w 10000"/>
                  <a:gd name="connsiteY26" fmla="*/ 137 h 10000"/>
                  <a:gd name="connsiteX27" fmla="*/ 6290 w 10000"/>
                  <a:gd name="connsiteY27" fmla="*/ 1021 h 10000"/>
                  <a:gd name="connsiteX28" fmla="*/ 6220 w 10000"/>
                  <a:gd name="connsiteY28" fmla="*/ 1985 h 10000"/>
                  <a:gd name="connsiteX29" fmla="*/ 6548 w 10000"/>
                  <a:gd name="connsiteY29" fmla="*/ 3112 h 10000"/>
                  <a:gd name="connsiteX30" fmla="*/ 5671 w 10000"/>
                  <a:gd name="connsiteY30" fmla="*/ 4037 h 10000"/>
                  <a:gd name="connsiteX31" fmla="*/ 5405 w 10000"/>
                  <a:gd name="connsiteY31" fmla="*/ 6197 h 10000"/>
                  <a:gd name="connsiteX32" fmla="*/ 5797 w 10000"/>
                  <a:gd name="connsiteY32" fmla="*/ 8398 h 10000"/>
                  <a:gd name="connsiteX33" fmla="*/ 5789 w 10000"/>
                  <a:gd name="connsiteY33" fmla="*/ 8412 h 10000"/>
                  <a:gd name="connsiteX34" fmla="*/ 4757 w 10000"/>
                  <a:gd name="connsiteY34" fmla="*/ 9296 h 10000"/>
                  <a:gd name="connsiteX35" fmla="*/ 2805 w 10000"/>
                  <a:gd name="connsiteY35" fmla="*/ 9391 h 10000"/>
                  <a:gd name="connsiteX36" fmla="*/ 959 w 10000"/>
                  <a:gd name="connsiteY36" fmla="*/ 8989 h 10000"/>
                  <a:gd name="connsiteX37" fmla="*/ 1914 w 10000"/>
                  <a:gd name="connsiteY37" fmla="*/ 5776 h 10000"/>
                  <a:gd name="connsiteX38" fmla="*/ 2744 w 10000"/>
                  <a:gd name="connsiteY38" fmla="*/ 3384 h 10000"/>
                  <a:gd name="connsiteX39" fmla="*/ 2923 w 10000"/>
                  <a:gd name="connsiteY39" fmla="*/ 2447 h 10000"/>
                  <a:gd name="connsiteX40" fmla="*/ 2548 w 10000"/>
                  <a:gd name="connsiteY40" fmla="*/ 1374 h 10000"/>
                  <a:gd name="connsiteX41" fmla="*/ 755 w 10000"/>
                  <a:gd name="connsiteY41" fmla="*/ 1292 h 10000"/>
                  <a:gd name="connsiteX42" fmla="*/ 42 w 10000"/>
                  <a:gd name="connsiteY42" fmla="*/ 4322 h 10000"/>
                  <a:gd name="connsiteX43" fmla="*/ 449 w 10000"/>
                  <a:gd name="connsiteY43" fmla="*/ 4132 h 10000"/>
                  <a:gd name="connsiteX44" fmla="*/ 1185 w 10000"/>
                  <a:gd name="connsiteY44" fmla="*/ 1333 h 10000"/>
                  <a:gd name="connsiteX45" fmla="*/ 2008 w 10000"/>
                  <a:gd name="connsiteY45" fmla="*/ 1469 h 10000"/>
                  <a:gd name="connsiteX46" fmla="*/ 2525 w 10000"/>
                  <a:gd name="connsiteY46" fmla="*/ 2528 h 10000"/>
                  <a:gd name="connsiteX47" fmla="*/ 2360 w 10000"/>
                  <a:gd name="connsiteY47" fmla="*/ 3425 h 10000"/>
                  <a:gd name="connsiteX48" fmla="*/ 1968 w 10000"/>
                  <a:gd name="connsiteY48" fmla="*/ 4594 h 10000"/>
                  <a:gd name="connsiteX49" fmla="*/ 932 w 10000"/>
                  <a:gd name="connsiteY49" fmla="*/ 7344 h 10000"/>
                  <a:gd name="connsiteX50" fmla="*/ 66 w 10000"/>
                  <a:gd name="connsiteY50" fmla="*/ 9170 h 10000"/>
                  <a:gd name="connsiteX51" fmla="*/ 2204 w 10000"/>
                  <a:gd name="connsiteY51" fmla="*/ 9852 h 10000"/>
                  <a:gd name="connsiteX52" fmla="*/ 5108 w 10000"/>
                  <a:gd name="connsiteY52" fmla="*/ 9485 h 10000"/>
                  <a:gd name="connsiteX53" fmla="*/ 5930 w 10000"/>
                  <a:gd name="connsiteY53" fmla="*/ 8765 h 10000"/>
                  <a:gd name="connsiteX54" fmla="*/ 6901 w 10000"/>
                  <a:gd name="connsiteY54" fmla="*/ 9920 h 10000"/>
                  <a:gd name="connsiteX55" fmla="*/ 8365 w 10000"/>
                  <a:gd name="connsiteY55" fmla="*/ 9336 h 10000"/>
                  <a:gd name="connsiteX56" fmla="*/ 8546 w 10000"/>
                  <a:gd name="connsiteY56" fmla="*/ 6986 h 10000"/>
                  <a:gd name="connsiteX57" fmla="*/ 7293 w 10000"/>
                  <a:gd name="connsiteY57" fmla="*/ 6035 h 10000"/>
                  <a:gd name="connsiteX58" fmla="*/ 6541 w 10000"/>
                  <a:gd name="connsiteY58" fmla="*/ 8262 h 10000"/>
                  <a:gd name="connsiteX59" fmla="*/ 6995 w 10000"/>
                  <a:gd name="connsiteY59" fmla="*/ 8168 h 10000"/>
                  <a:gd name="connsiteX60" fmla="*/ 7231 w 10000"/>
                  <a:gd name="connsiteY60" fmla="*/ 6727 h 10000"/>
                  <a:gd name="connsiteX61" fmla="*/ 7442 w 10000"/>
                  <a:gd name="connsiteY61" fmla="*/ 6361 h 10000"/>
                  <a:gd name="connsiteX62" fmla="*/ 7763 w 10000"/>
                  <a:gd name="connsiteY62" fmla="*/ 6510 h 10000"/>
                  <a:gd name="connsiteX63" fmla="*/ 8084 w 10000"/>
                  <a:gd name="connsiteY63" fmla="*/ 9051 h 10000"/>
                  <a:gd name="connsiteX64" fmla="*/ 6737 w 10000"/>
                  <a:gd name="connsiteY64" fmla="*/ 9173 h 10000"/>
                  <a:gd name="connsiteX65" fmla="*/ 6032 w 10000"/>
                  <a:gd name="connsiteY65" fmla="*/ 7380 h 10000"/>
                  <a:gd name="connsiteX66" fmla="*/ 5907 w 10000"/>
                  <a:gd name="connsiteY66" fmla="*/ 4756 h 10000"/>
                  <a:gd name="connsiteX67" fmla="*/ 6212 w 10000"/>
                  <a:gd name="connsiteY67" fmla="*/ 3805 h 10000"/>
                  <a:gd name="connsiteX68" fmla="*/ 6267 w 10000"/>
                  <a:gd name="connsiteY68" fmla="*/ 3724 h 10000"/>
                  <a:gd name="connsiteX69" fmla="*/ 6760 w 10000"/>
                  <a:gd name="connsiteY69" fmla="*/ 4499 h 10000"/>
                  <a:gd name="connsiteX70" fmla="*/ 7943 w 10000"/>
                  <a:gd name="connsiteY70" fmla="*/ 5464 h 10000"/>
                  <a:gd name="connsiteX71" fmla="*/ 8742 w 10000"/>
                  <a:gd name="connsiteY71" fmla="*/ 6388 h 10000"/>
                  <a:gd name="connsiteX72" fmla="*/ 9282 w 10000"/>
                  <a:gd name="connsiteY72" fmla="*/ 6700 h 10000"/>
                  <a:gd name="connsiteX73" fmla="*/ 9650 w 10000"/>
                  <a:gd name="connsiteY73" fmla="*/ 6674 h 10000"/>
                  <a:gd name="connsiteX74" fmla="*/ 9979 w 10000"/>
                  <a:gd name="connsiteY74" fmla="*/ 6551 h 10000"/>
                  <a:gd name="connsiteX0" fmla="*/ 9979 w 10000"/>
                  <a:gd name="connsiteY0" fmla="*/ 6551 h 10000"/>
                  <a:gd name="connsiteX1" fmla="*/ 9314 w 10000"/>
                  <a:gd name="connsiteY1" fmla="*/ 6442 h 10000"/>
                  <a:gd name="connsiteX2" fmla="*/ 7708 w 10000"/>
                  <a:gd name="connsiteY2" fmla="*/ 4268 h 10000"/>
                  <a:gd name="connsiteX3" fmla="*/ 6831 w 10000"/>
                  <a:gd name="connsiteY3" fmla="*/ 3465 h 10000"/>
                  <a:gd name="connsiteX4" fmla="*/ 6893 w 10000"/>
                  <a:gd name="connsiteY4" fmla="*/ 3452 h 10000"/>
                  <a:gd name="connsiteX5" fmla="*/ 7191 w 10000"/>
                  <a:gd name="connsiteY5" fmla="*/ 3560 h 10000"/>
                  <a:gd name="connsiteX6" fmla="*/ 7308 w 10000"/>
                  <a:gd name="connsiteY6" fmla="*/ 3601 h 10000"/>
                  <a:gd name="connsiteX7" fmla="*/ 8052 w 10000"/>
                  <a:gd name="connsiteY7" fmla="*/ 3643 h 10000"/>
                  <a:gd name="connsiteX8" fmla="*/ 7285 w 10000"/>
                  <a:gd name="connsiteY8" fmla="*/ 2216 h 10000"/>
                  <a:gd name="connsiteX9" fmla="*/ 6846 w 10000"/>
                  <a:gd name="connsiteY9" fmla="*/ 1618 h 10000"/>
                  <a:gd name="connsiteX10" fmla="*/ 7285 w 10000"/>
                  <a:gd name="connsiteY10" fmla="*/ 1279 h 10000"/>
                  <a:gd name="connsiteX11" fmla="*/ 7818 w 10000"/>
                  <a:gd name="connsiteY11" fmla="*/ 1143 h 10000"/>
                  <a:gd name="connsiteX12" fmla="*/ 8029 w 10000"/>
                  <a:gd name="connsiteY12" fmla="*/ 1713 h 10000"/>
                  <a:gd name="connsiteX13" fmla="*/ 8499 w 10000"/>
                  <a:gd name="connsiteY13" fmla="*/ 2066 h 10000"/>
                  <a:gd name="connsiteX14" fmla="*/ 8311 w 10000"/>
                  <a:gd name="connsiteY14" fmla="*/ 2990 h 10000"/>
                  <a:gd name="connsiteX15" fmla="*/ 8256 w 10000"/>
                  <a:gd name="connsiteY15" fmla="*/ 2963 h 10000"/>
                  <a:gd name="connsiteX16" fmla="*/ 8037 w 10000"/>
                  <a:gd name="connsiteY16" fmla="*/ 3017 h 10000"/>
                  <a:gd name="connsiteX17" fmla="*/ 7810 w 10000"/>
                  <a:gd name="connsiteY17" fmla="*/ 2719 h 10000"/>
                  <a:gd name="connsiteX18" fmla="*/ 7731 w 10000"/>
                  <a:gd name="connsiteY18" fmla="*/ 2759 h 10000"/>
                  <a:gd name="connsiteX19" fmla="*/ 8006 w 10000"/>
                  <a:gd name="connsiteY19" fmla="*/ 3112 h 10000"/>
                  <a:gd name="connsiteX20" fmla="*/ 8256 w 10000"/>
                  <a:gd name="connsiteY20" fmla="*/ 3072 h 10000"/>
                  <a:gd name="connsiteX21" fmla="*/ 8139 w 10000"/>
                  <a:gd name="connsiteY21" fmla="*/ 3195 h 10000"/>
                  <a:gd name="connsiteX22" fmla="*/ 8365 w 10000"/>
                  <a:gd name="connsiteY22" fmla="*/ 3085 h 10000"/>
                  <a:gd name="connsiteX23" fmla="*/ 8546 w 10000"/>
                  <a:gd name="connsiteY23" fmla="*/ 1917 h 10000"/>
                  <a:gd name="connsiteX24" fmla="*/ 8240 w 10000"/>
                  <a:gd name="connsiteY24" fmla="*/ 1658 h 10000"/>
                  <a:gd name="connsiteX25" fmla="*/ 8116 w 10000"/>
                  <a:gd name="connsiteY25" fmla="*/ 979 h 10000"/>
                  <a:gd name="connsiteX26" fmla="*/ 7872 w 10000"/>
                  <a:gd name="connsiteY26" fmla="*/ 137 h 10000"/>
                  <a:gd name="connsiteX27" fmla="*/ 6290 w 10000"/>
                  <a:gd name="connsiteY27" fmla="*/ 1021 h 10000"/>
                  <a:gd name="connsiteX28" fmla="*/ 6220 w 10000"/>
                  <a:gd name="connsiteY28" fmla="*/ 1985 h 10000"/>
                  <a:gd name="connsiteX29" fmla="*/ 6548 w 10000"/>
                  <a:gd name="connsiteY29" fmla="*/ 3112 h 10000"/>
                  <a:gd name="connsiteX30" fmla="*/ 5671 w 10000"/>
                  <a:gd name="connsiteY30" fmla="*/ 4037 h 10000"/>
                  <a:gd name="connsiteX31" fmla="*/ 5405 w 10000"/>
                  <a:gd name="connsiteY31" fmla="*/ 6197 h 10000"/>
                  <a:gd name="connsiteX32" fmla="*/ 5797 w 10000"/>
                  <a:gd name="connsiteY32" fmla="*/ 8398 h 10000"/>
                  <a:gd name="connsiteX33" fmla="*/ 5789 w 10000"/>
                  <a:gd name="connsiteY33" fmla="*/ 8412 h 10000"/>
                  <a:gd name="connsiteX34" fmla="*/ 4529 w 10000"/>
                  <a:gd name="connsiteY34" fmla="*/ 9274 h 10000"/>
                  <a:gd name="connsiteX35" fmla="*/ 2805 w 10000"/>
                  <a:gd name="connsiteY35" fmla="*/ 9391 h 10000"/>
                  <a:gd name="connsiteX36" fmla="*/ 959 w 10000"/>
                  <a:gd name="connsiteY36" fmla="*/ 8989 h 10000"/>
                  <a:gd name="connsiteX37" fmla="*/ 1914 w 10000"/>
                  <a:gd name="connsiteY37" fmla="*/ 5776 h 10000"/>
                  <a:gd name="connsiteX38" fmla="*/ 2744 w 10000"/>
                  <a:gd name="connsiteY38" fmla="*/ 3384 h 10000"/>
                  <a:gd name="connsiteX39" fmla="*/ 2923 w 10000"/>
                  <a:gd name="connsiteY39" fmla="*/ 2447 h 10000"/>
                  <a:gd name="connsiteX40" fmla="*/ 2548 w 10000"/>
                  <a:gd name="connsiteY40" fmla="*/ 1374 h 10000"/>
                  <a:gd name="connsiteX41" fmla="*/ 755 w 10000"/>
                  <a:gd name="connsiteY41" fmla="*/ 1292 h 10000"/>
                  <a:gd name="connsiteX42" fmla="*/ 42 w 10000"/>
                  <a:gd name="connsiteY42" fmla="*/ 4322 h 10000"/>
                  <a:gd name="connsiteX43" fmla="*/ 449 w 10000"/>
                  <a:gd name="connsiteY43" fmla="*/ 4132 h 10000"/>
                  <a:gd name="connsiteX44" fmla="*/ 1185 w 10000"/>
                  <a:gd name="connsiteY44" fmla="*/ 1333 h 10000"/>
                  <a:gd name="connsiteX45" fmla="*/ 2008 w 10000"/>
                  <a:gd name="connsiteY45" fmla="*/ 1469 h 10000"/>
                  <a:gd name="connsiteX46" fmla="*/ 2525 w 10000"/>
                  <a:gd name="connsiteY46" fmla="*/ 2528 h 10000"/>
                  <a:gd name="connsiteX47" fmla="*/ 2360 w 10000"/>
                  <a:gd name="connsiteY47" fmla="*/ 3425 h 10000"/>
                  <a:gd name="connsiteX48" fmla="*/ 1968 w 10000"/>
                  <a:gd name="connsiteY48" fmla="*/ 4594 h 10000"/>
                  <a:gd name="connsiteX49" fmla="*/ 932 w 10000"/>
                  <a:gd name="connsiteY49" fmla="*/ 7344 h 10000"/>
                  <a:gd name="connsiteX50" fmla="*/ 66 w 10000"/>
                  <a:gd name="connsiteY50" fmla="*/ 9170 h 10000"/>
                  <a:gd name="connsiteX51" fmla="*/ 2204 w 10000"/>
                  <a:gd name="connsiteY51" fmla="*/ 9852 h 10000"/>
                  <a:gd name="connsiteX52" fmla="*/ 5108 w 10000"/>
                  <a:gd name="connsiteY52" fmla="*/ 9485 h 10000"/>
                  <a:gd name="connsiteX53" fmla="*/ 5930 w 10000"/>
                  <a:gd name="connsiteY53" fmla="*/ 8765 h 10000"/>
                  <a:gd name="connsiteX54" fmla="*/ 6901 w 10000"/>
                  <a:gd name="connsiteY54" fmla="*/ 9920 h 10000"/>
                  <a:gd name="connsiteX55" fmla="*/ 8365 w 10000"/>
                  <a:gd name="connsiteY55" fmla="*/ 9336 h 10000"/>
                  <a:gd name="connsiteX56" fmla="*/ 8546 w 10000"/>
                  <a:gd name="connsiteY56" fmla="*/ 6986 h 10000"/>
                  <a:gd name="connsiteX57" fmla="*/ 7293 w 10000"/>
                  <a:gd name="connsiteY57" fmla="*/ 6035 h 10000"/>
                  <a:gd name="connsiteX58" fmla="*/ 6541 w 10000"/>
                  <a:gd name="connsiteY58" fmla="*/ 8262 h 10000"/>
                  <a:gd name="connsiteX59" fmla="*/ 6995 w 10000"/>
                  <a:gd name="connsiteY59" fmla="*/ 8168 h 10000"/>
                  <a:gd name="connsiteX60" fmla="*/ 7231 w 10000"/>
                  <a:gd name="connsiteY60" fmla="*/ 6727 h 10000"/>
                  <a:gd name="connsiteX61" fmla="*/ 7442 w 10000"/>
                  <a:gd name="connsiteY61" fmla="*/ 6361 h 10000"/>
                  <a:gd name="connsiteX62" fmla="*/ 7763 w 10000"/>
                  <a:gd name="connsiteY62" fmla="*/ 6510 h 10000"/>
                  <a:gd name="connsiteX63" fmla="*/ 8084 w 10000"/>
                  <a:gd name="connsiteY63" fmla="*/ 9051 h 10000"/>
                  <a:gd name="connsiteX64" fmla="*/ 6737 w 10000"/>
                  <a:gd name="connsiteY64" fmla="*/ 9173 h 10000"/>
                  <a:gd name="connsiteX65" fmla="*/ 6032 w 10000"/>
                  <a:gd name="connsiteY65" fmla="*/ 7380 h 10000"/>
                  <a:gd name="connsiteX66" fmla="*/ 5907 w 10000"/>
                  <a:gd name="connsiteY66" fmla="*/ 4756 h 10000"/>
                  <a:gd name="connsiteX67" fmla="*/ 6212 w 10000"/>
                  <a:gd name="connsiteY67" fmla="*/ 3805 h 10000"/>
                  <a:gd name="connsiteX68" fmla="*/ 6267 w 10000"/>
                  <a:gd name="connsiteY68" fmla="*/ 3724 h 10000"/>
                  <a:gd name="connsiteX69" fmla="*/ 6760 w 10000"/>
                  <a:gd name="connsiteY69" fmla="*/ 4499 h 10000"/>
                  <a:gd name="connsiteX70" fmla="*/ 7943 w 10000"/>
                  <a:gd name="connsiteY70" fmla="*/ 5464 h 10000"/>
                  <a:gd name="connsiteX71" fmla="*/ 8742 w 10000"/>
                  <a:gd name="connsiteY71" fmla="*/ 6388 h 10000"/>
                  <a:gd name="connsiteX72" fmla="*/ 9282 w 10000"/>
                  <a:gd name="connsiteY72" fmla="*/ 6700 h 10000"/>
                  <a:gd name="connsiteX73" fmla="*/ 9650 w 10000"/>
                  <a:gd name="connsiteY73" fmla="*/ 6674 h 10000"/>
                  <a:gd name="connsiteX74" fmla="*/ 9979 w 10000"/>
                  <a:gd name="connsiteY74" fmla="*/ 6551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10000" h="10000">
                    <a:moveTo>
                      <a:pt x="9979" y="6551"/>
                    </a:moveTo>
                    <a:cubicBezTo>
                      <a:pt x="9878" y="6442"/>
                      <a:pt x="9705" y="6591"/>
                      <a:pt x="9314" y="6442"/>
                    </a:cubicBezTo>
                    <a:cubicBezTo>
                      <a:pt x="8922" y="6279"/>
                      <a:pt x="8412" y="5084"/>
                      <a:pt x="7708" y="4268"/>
                    </a:cubicBezTo>
                    <a:cubicBezTo>
                      <a:pt x="7316" y="3819"/>
                      <a:pt x="7018" y="3588"/>
                      <a:pt x="6831" y="3465"/>
                    </a:cubicBezTo>
                    <a:cubicBezTo>
                      <a:pt x="6846" y="3465"/>
                      <a:pt x="6870" y="3465"/>
                      <a:pt x="6893" y="3452"/>
                    </a:cubicBezTo>
                    <a:cubicBezTo>
                      <a:pt x="6980" y="3507"/>
                      <a:pt x="7082" y="3548"/>
                      <a:pt x="7191" y="3560"/>
                    </a:cubicBezTo>
                    <a:lnTo>
                      <a:pt x="7308" y="3601"/>
                    </a:lnTo>
                    <a:cubicBezTo>
                      <a:pt x="7497" y="3683"/>
                      <a:pt x="7841" y="3792"/>
                      <a:pt x="8052" y="3643"/>
                    </a:cubicBezTo>
                    <a:cubicBezTo>
                      <a:pt x="8052" y="3643"/>
                      <a:pt x="6643" y="3248"/>
                      <a:pt x="7285" y="2216"/>
                    </a:cubicBezTo>
                    <a:cubicBezTo>
                      <a:pt x="7285" y="2216"/>
                      <a:pt x="6909" y="2080"/>
                      <a:pt x="6846" y="1618"/>
                    </a:cubicBezTo>
                    <a:cubicBezTo>
                      <a:pt x="6784" y="1169"/>
                      <a:pt x="7089" y="843"/>
                      <a:pt x="7285" y="1279"/>
                    </a:cubicBezTo>
                    <a:cubicBezTo>
                      <a:pt x="7285" y="1279"/>
                      <a:pt x="7552" y="1319"/>
                      <a:pt x="7818" y="1143"/>
                    </a:cubicBezTo>
                    <a:cubicBezTo>
                      <a:pt x="7818" y="1143"/>
                      <a:pt x="7920" y="1469"/>
                      <a:pt x="8029" y="1713"/>
                    </a:cubicBezTo>
                    <a:cubicBezTo>
                      <a:pt x="8131" y="1972"/>
                      <a:pt x="8421" y="1889"/>
                      <a:pt x="8499" y="2066"/>
                    </a:cubicBezTo>
                    <a:cubicBezTo>
                      <a:pt x="8561" y="2216"/>
                      <a:pt x="8569" y="2637"/>
                      <a:pt x="8311" y="2990"/>
                    </a:cubicBezTo>
                    <a:cubicBezTo>
                      <a:pt x="8303" y="2976"/>
                      <a:pt x="8272" y="2950"/>
                      <a:pt x="8256" y="2963"/>
                    </a:cubicBezTo>
                    <a:cubicBezTo>
                      <a:pt x="8186" y="2990"/>
                      <a:pt x="8116" y="3031"/>
                      <a:pt x="8037" y="3017"/>
                    </a:cubicBezTo>
                    <a:cubicBezTo>
                      <a:pt x="7935" y="2990"/>
                      <a:pt x="7865" y="2854"/>
                      <a:pt x="7810" y="2719"/>
                    </a:cubicBezTo>
                    <a:cubicBezTo>
                      <a:pt x="7794" y="2664"/>
                      <a:pt x="7708" y="2692"/>
                      <a:pt x="7731" y="2759"/>
                    </a:cubicBezTo>
                    <a:cubicBezTo>
                      <a:pt x="7802" y="2936"/>
                      <a:pt x="7880" y="3072"/>
                      <a:pt x="8006" y="3112"/>
                    </a:cubicBezTo>
                    <a:cubicBezTo>
                      <a:pt x="8091" y="3126"/>
                      <a:pt x="8178" y="3099"/>
                      <a:pt x="8256" y="3072"/>
                    </a:cubicBezTo>
                    <a:cubicBezTo>
                      <a:pt x="8217" y="3112"/>
                      <a:pt x="8178" y="3153"/>
                      <a:pt x="8139" y="3195"/>
                    </a:cubicBezTo>
                    <a:cubicBezTo>
                      <a:pt x="8139" y="3195"/>
                      <a:pt x="7967" y="3629"/>
                      <a:pt x="8365" y="3085"/>
                    </a:cubicBezTo>
                    <a:cubicBezTo>
                      <a:pt x="8765" y="2542"/>
                      <a:pt x="8624" y="2094"/>
                      <a:pt x="8546" y="1917"/>
                    </a:cubicBezTo>
                    <a:cubicBezTo>
                      <a:pt x="8467" y="1741"/>
                      <a:pt x="8335" y="1903"/>
                      <a:pt x="8240" y="1658"/>
                    </a:cubicBezTo>
                    <a:cubicBezTo>
                      <a:pt x="8146" y="1428"/>
                      <a:pt x="8044" y="1143"/>
                      <a:pt x="8116" y="979"/>
                    </a:cubicBezTo>
                    <a:cubicBezTo>
                      <a:pt x="8116" y="979"/>
                      <a:pt x="8131" y="327"/>
                      <a:pt x="7872" y="137"/>
                    </a:cubicBezTo>
                    <a:cubicBezTo>
                      <a:pt x="7622" y="-66"/>
                      <a:pt x="6557" y="-216"/>
                      <a:pt x="6290" y="1021"/>
                    </a:cubicBezTo>
                    <a:cubicBezTo>
                      <a:pt x="6212" y="1414"/>
                      <a:pt x="6197" y="1727"/>
                      <a:pt x="6220" y="1985"/>
                    </a:cubicBezTo>
                    <a:cubicBezTo>
                      <a:pt x="6244" y="2297"/>
                      <a:pt x="6322" y="2759"/>
                      <a:pt x="6548" y="3112"/>
                    </a:cubicBezTo>
                    <a:cubicBezTo>
                      <a:pt x="6204" y="3221"/>
                      <a:pt x="5884" y="3520"/>
                      <a:pt x="5671" y="4037"/>
                    </a:cubicBezTo>
                    <a:cubicBezTo>
                      <a:pt x="5421" y="4647"/>
                      <a:pt x="5374" y="5464"/>
                      <a:pt x="5405" y="6197"/>
                    </a:cubicBezTo>
                    <a:cubicBezTo>
                      <a:pt x="5437" y="6958"/>
                      <a:pt x="5578" y="7733"/>
                      <a:pt x="5797" y="8398"/>
                    </a:cubicBezTo>
                    <a:cubicBezTo>
                      <a:pt x="5797" y="8412"/>
                      <a:pt x="6000" y="8266"/>
                      <a:pt x="5789" y="8412"/>
                    </a:cubicBezTo>
                    <a:cubicBezTo>
                      <a:pt x="5578" y="8558"/>
                      <a:pt x="5026" y="9111"/>
                      <a:pt x="4529" y="9274"/>
                    </a:cubicBezTo>
                    <a:cubicBezTo>
                      <a:pt x="4032" y="9437"/>
                      <a:pt x="3400" y="9438"/>
                      <a:pt x="2805" y="9391"/>
                    </a:cubicBezTo>
                    <a:cubicBezTo>
                      <a:pt x="2210" y="9344"/>
                      <a:pt x="1833" y="9246"/>
                      <a:pt x="959" y="8989"/>
                    </a:cubicBezTo>
                    <a:cubicBezTo>
                      <a:pt x="919" y="8283"/>
                      <a:pt x="1533" y="6798"/>
                      <a:pt x="1914" y="5776"/>
                    </a:cubicBezTo>
                    <a:cubicBezTo>
                      <a:pt x="2195" y="4988"/>
                      <a:pt x="2508" y="4227"/>
                      <a:pt x="2744" y="3384"/>
                    </a:cubicBezTo>
                    <a:cubicBezTo>
                      <a:pt x="2822" y="3099"/>
                      <a:pt x="2908" y="2773"/>
                      <a:pt x="2923" y="2447"/>
                    </a:cubicBezTo>
                    <a:cubicBezTo>
                      <a:pt x="2940" y="2012"/>
                      <a:pt x="2736" y="1618"/>
                      <a:pt x="2548" y="1374"/>
                    </a:cubicBezTo>
                    <a:cubicBezTo>
                      <a:pt x="2023" y="667"/>
                      <a:pt x="1310" y="707"/>
                      <a:pt x="755" y="1292"/>
                    </a:cubicBezTo>
                    <a:cubicBezTo>
                      <a:pt x="151" y="1917"/>
                      <a:pt x="-107" y="3140"/>
                      <a:pt x="42" y="4322"/>
                    </a:cubicBezTo>
                    <a:cubicBezTo>
                      <a:pt x="81" y="4552"/>
                      <a:pt x="480" y="4376"/>
                      <a:pt x="449" y="4132"/>
                    </a:cubicBezTo>
                    <a:cubicBezTo>
                      <a:pt x="300" y="3017"/>
                      <a:pt x="542" y="1781"/>
                      <a:pt x="1185" y="1333"/>
                    </a:cubicBezTo>
                    <a:cubicBezTo>
                      <a:pt x="1459" y="1143"/>
                      <a:pt x="1749" y="1251"/>
                      <a:pt x="2008" y="1469"/>
                    </a:cubicBezTo>
                    <a:cubicBezTo>
                      <a:pt x="2227" y="1658"/>
                      <a:pt x="2508" y="2053"/>
                      <a:pt x="2525" y="2528"/>
                    </a:cubicBezTo>
                    <a:cubicBezTo>
                      <a:pt x="2532" y="2828"/>
                      <a:pt x="2430" y="3153"/>
                      <a:pt x="2360" y="3425"/>
                    </a:cubicBezTo>
                    <a:cubicBezTo>
                      <a:pt x="2242" y="3832"/>
                      <a:pt x="2110" y="4213"/>
                      <a:pt x="1968" y="4594"/>
                    </a:cubicBezTo>
                    <a:cubicBezTo>
                      <a:pt x="1702" y="5342"/>
                      <a:pt x="1249" y="6581"/>
                      <a:pt x="932" y="7344"/>
                    </a:cubicBezTo>
                    <a:cubicBezTo>
                      <a:pt x="615" y="8107"/>
                      <a:pt x="-129" y="8613"/>
                      <a:pt x="66" y="9170"/>
                    </a:cubicBezTo>
                    <a:cubicBezTo>
                      <a:pt x="447" y="9628"/>
                      <a:pt x="1364" y="9799"/>
                      <a:pt x="2204" y="9852"/>
                    </a:cubicBezTo>
                    <a:cubicBezTo>
                      <a:pt x="3044" y="9905"/>
                      <a:pt x="4208" y="10028"/>
                      <a:pt x="5108" y="9485"/>
                    </a:cubicBezTo>
                    <a:cubicBezTo>
                      <a:pt x="5390" y="9309"/>
                      <a:pt x="5680" y="9077"/>
                      <a:pt x="5930" y="8765"/>
                    </a:cubicBezTo>
                    <a:cubicBezTo>
                      <a:pt x="6173" y="9349"/>
                      <a:pt x="6486" y="9744"/>
                      <a:pt x="6901" y="9920"/>
                    </a:cubicBezTo>
                    <a:cubicBezTo>
                      <a:pt x="7395" y="10124"/>
                      <a:pt x="7982" y="9947"/>
                      <a:pt x="8365" y="9336"/>
                    </a:cubicBezTo>
                    <a:cubicBezTo>
                      <a:pt x="8750" y="8711"/>
                      <a:pt x="8765" y="7760"/>
                      <a:pt x="8546" y="6986"/>
                    </a:cubicBezTo>
                    <a:cubicBezTo>
                      <a:pt x="8303" y="6143"/>
                      <a:pt x="7810" y="5709"/>
                      <a:pt x="7293" y="6035"/>
                    </a:cubicBezTo>
                    <a:cubicBezTo>
                      <a:pt x="6768" y="6374"/>
                      <a:pt x="6588" y="7393"/>
                      <a:pt x="6541" y="8262"/>
                    </a:cubicBezTo>
                    <a:cubicBezTo>
                      <a:pt x="6525" y="8576"/>
                      <a:pt x="6980" y="8426"/>
                      <a:pt x="6995" y="8168"/>
                    </a:cubicBezTo>
                    <a:cubicBezTo>
                      <a:pt x="7018" y="7665"/>
                      <a:pt x="7074" y="7149"/>
                      <a:pt x="7231" y="6727"/>
                    </a:cubicBezTo>
                    <a:cubicBezTo>
                      <a:pt x="7269" y="6605"/>
                      <a:pt x="7356" y="6402"/>
                      <a:pt x="7442" y="6361"/>
                    </a:cubicBezTo>
                    <a:cubicBezTo>
                      <a:pt x="7559" y="6319"/>
                      <a:pt x="7669" y="6415"/>
                      <a:pt x="7763" y="6510"/>
                    </a:cubicBezTo>
                    <a:cubicBezTo>
                      <a:pt x="8217" y="6999"/>
                      <a:pt x="8382" y="8290"/>
                      <a:pt x="8084" y="9051"/>
                    </a:cubicBezTo>
                    <a:cubicBezTo>
                      <a:pt x="7778" y="9825"/>
                      <a:pt x="7136" y="9608"/>
                      <a:pt x="6737" y="9173"/>
                    </a:cubicBezTo>
                    <a:cubicBezTo>
                      <a:pt x="6384" y="8779"/>
                      <a:pt x="6165" y="8032"/>
                      <a:pt x="6032" y="7380"/>
                    </a:cubicBezTo>
                    <a:cubicBezTo>
                      <a:pt x="5860" y="6551"/>
                      <a:pt x="5789" y="5613"/>
                      <a:pt x="5907" y="4756"/>
                    </a:cubicBezTo>
                    <a:cubicBezTo>
                      <a:pt x="5961" y="4403"/>
                      <a:pt x="6056" y="4050"/>
                      <a:pt x="6212" y="3805"/>
                    </a:cubicBezTo>
                    <a:cubicBezTo>
                      <a:pt x="6228" y="3779"/>
                      <a:pt x="6252" y="3751"/>
                      <a:pt x="6267" y="3724"/>
                    </a:cubicBezTo>
                    <a:cubicBezTo>
                      <a:pt x="6306" y="3996"/>
                      <a:pt x="6541" y="4335"/>
                      <a:pt x="6760" y="4499"/>
                    </a:cubicBezTo>
                    <a:cubicBezTo>
                      <a:pt x="7144" y="4770"/>
                      <a:pt x="7661" y="5246"/>
                      <a:pt x="7943" y="5464"/>
                    </a:cubicBezTo>
                    <a:cubicBezTo>
                      <a:pt x="8217" y="5682"/>
                      <a:pt x="8491" y="6130"/>
                      <a:pt x="8742" y="6388"/>
                    </a:cubicBezTo>
                    <a:cubicBezTo>
                      <a:pt x="8993" y="6660"/>
                      <a:pt x="9227" y="6727"/>
                      <a:pt x="9282" y="6700"/>
                    </a:cubicBezTo>
                    <a:cubicBezTo>
                      <a:pt x="9344" y="6686"/>
                      <a:pt x="9556" y="6674"/>
                      <a:pt x="9650" y="6674"/>
                    </a:cubicBezTo>
                    <a:cubicBezTo>
                      <a:pt x="9736" y="6660"/>
                      <a:pt x="10089" y="6646"/>
                      <a:pt x="9979" y="6551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9"/>
              <p:cNvSpPr>
                <a:spLocks noEditPoints="1"/>
              </p:cNvSpPr>
              <p:nvPr/>
            </p:nvSpPr>
            <p:spPr bwMode="auto">
              <a:xfrm>
                <a:off x="8997745" y="1720880"/>
                <a:ext cx="224425" cy="327310"/>
              </a:xfrm>
              <a:custGeom>
                <a:avLst/>
                <a:gdLst>
                  <a:gd name="T0" fmla="*/ 58 w 228"/>
                  <a:gd name="T1" fmla="*/ 48 h 332"/>
                  <a:gd name="T2" fmla="*/ 43 w 228"/>
                  <a:gd name="T3" fmla="*/ 76 h 332"/>
                  <a:gd name="T4" fmla="*/ 47 w 228"/>
                  <a:gd name="T5" fmla="*/ 83 h 332"/>
                  <a:gd name="T6" fmla="*/ 13 w 228"/>
                  <a:gd name="T7" fmla="*/ 161 h 332"/>
                  <a:gd name="T8" fmla="*/ 0 w 228"/>
                  <a:gd name="T9" fmla="*/ 241 h 332"/>
                  <a:gd name="T10" fmla="*/ 21 w 228"/>
                  <a:gd name="T11" fmla="*/ 309 h 332"/>
                  <a:gd name="T12" fmla="*/ 73 w 228"/>
                  <a:gd name="T13" fmla="*/ 332 h 332"/>
                  <a:gd name="T14" fmla="*/ 144 w 228"/>
                  <a:gd name="T15" fmla="*/ 306 h 332"/>
                  <a:gd name="T16" fmla="*/ 206 w 228"/>
                  <a:gd name="T17" fmla="*/ 210 h 332"/>
                  <a:gd name="T18" fmla="*/ 228 w 228"/>
                  <a:gd name="T19" fmla="*/ 100 h 332"/>
                  <a:gd name="T20" fmla="*/ 205 w 228"/>
                  <a:gd name="T21" fmla="*/ 30 h 332"/>
                  <a:gd name="T22" fmla="*/ 140 w 228"/>
                  <a:gd name="T23" fmla="*/ 0 h 332"/>
                  <a:gd name="T24" fmla="*/ 89 w 228"/>
                  <a:gd name="T25" fmla="*/ 15 h 332"/>
                  <a:gd name="T26" fmla="*/ 58 w 228"/>
                  <a:gd name="T27" fmla="*/ 48 h 332"/>
                  <a:gd name="T28" fmla="*/ 89 w 228"/>
                  <a:gd name="T29" fmla="*/ 84 h 332"/>
                  <a:gd name="T30" fmla="*/ 97 w 228"/>
                  <a:gd name="T31" fmla="*/ 79 h 332"/>
                  <a:gd name="T32" fmla="*/ 138 w 228"/>
                  <a:gd name="T33" fmla="*/ 43 h 332"/>
                  <a:gd name="T34" fmla="*/ 156 w 228"/>
                  <a:gd name="T35" fmla="*/ 56 h 332"/>
                  <a:gd name="T36" fmla="*/ 162 w 228"/>
                  <a:gd name="T37" fmla="*/ 99 h 332"/>
                  <a:gd name="T38" fmla="*/ 143 w 228"/>
                  <a:gd name="T39" fmla="*/ 202 h 332"/>
                  <a:gd name="T40" fmla="*/ 107 w 228"/>
                  <a:gd name="T41" fmla="*/ 268 h 332"/>
                  <a:gd name="T42" fmla="*/ 77 w 228"/>
                  <a:gd name="T43" fmla="*/ 281 h 332"/>
                  <a:gd name="T44" fmla="*/ 55 w 228"/>
                  <a:gd name="T45" fmla="*/ 269 h 332"/>
                  <a:gd name="T46" fmla="*/ 45 w 228"/>
                  <a:gd name="T47" fmla="*/ 230 h 332"/>
                  <a:gd name="T48" fmla="*/ 88 w 228"/>
                  <a:gd name="T49" fmla="*/ 88 h 332"/>
                  <a:gd name="T50" fmla="*/ 89 w 228"/>
                  <a:gd name="T51" fmla="*/ 8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8" h="332">
                    <a:moveTo>
                      <a:pt x="58" y="48"/>
                    </a:moveTo>
                    <a:cubicBezTo>
                      <a:pt x="45" y="61"/>
                      <a:pt x="40" y="70"/>
                      <a:pt x="43" y="76"/>
                    </a:cubicBezTo>
                    <a:cubicBezTo>
                      <a:pt x="44" y="78"/>
                      <a:pt x="45" y="81"/>
                      <a:pt x="47" y="83"/>
                    </a:cubicBezTo>
                    <a:cubicBezTo>
                      <a:pt x="33" y="111"/>
                      <a:pt x="22" y="137"/>
                      <a:pt x="13" y="161"/>
                    </a:cubicBezTo>
                    <a:cubicBezTo>
                      <a:pt x="4" y="185"/>
                      <a:pt x="0" y="212"/>
                      <a:pt x="0" y="241"/>
                    </a:cubicBezTo>
                    <a:cubicBezTo>
                      <a:pt x="0" y="272"/>
                      <a:pt x="7" y="294"/>
                      <a:pt x="21" y="309"/>
                    </a:cubicBezTo>
                    <a:cubicBezTo>
                      <a:pt x="35" y="324"/>
                      <a:pt x="52" y="331"/>
                      <a:pt x="73" y="332"/>
                    </a:cubicBezTo>
                    <a:cubicBezTo>
                      <a:pt x="99" y="332"/>
                      <a:pt x="123" y="323"/>
                      <a:pt x="144" y="306"/>
                    </a:cubicBezTo>
                    <a:cubicBezTo>
                      <a:pt x="168" y="286"/>
                      <a:pt x="188" y="254"/>
                      <a:pt x="206" y="210"/>
                    </a:cubicBezTo>
                    <a:cubicBezTo>
                      <a:pt x="220" y="174"/>
                      <a:pt x="227" y="137"/>
                      <a:pt x="228" y="100"/>
                    </a:cubicBezTo>
                    <a:cubicBezTo>
                      <a:pt x="228" y="71"/>
                      <a:pt x="220" y="47"/>
                      <a:pt x="205" y="30"/>
                    </a:cubicBezTo>
                    <a:cubicBezTo>
                      <a:pt x="189" y="10"/>
                      <a:pt x="167" y="1"/>
                      <a:pt x="140" y="0"/>
                    </a:cubicBezTo>
                    <a:cubicBezTo>
                      <a:pt x="119" y="0"/>
                      <a:pt x="103" y="5"/>
                      <a:pt x="89" y="15"/>
                    </a:cubicBezTo>
                    <a:cubicBezTo>
                      <a:pt x="79" y="22"/>
                      <a:pt x="69" y="33"/>
                      <a:pt x="58" y="48"/>
                    </a:cubicBezTo>
                    <a:close/>
                    <a:moveTo>
                      <a:pt x="89" y="84"/>
                    </a:moveTo>
                    <a:cubicBezTo>
                      <a:pt x="92" y="82"/>
                      <a:pt x="94" y="80"/>
                      <a:pt x="97" y="79"/>
                    </a:cubicBezTo>
                    <a:cubicBezTo>
                      <a:pt x="115" y="55"/>
                      <a:pt x="128" y="43"/>
                      <a:pt x="138" y="43"/>
                    </a:cubicBezTo>
                    <a:cubicBezTo>
                      <a:pt x="145" y="43"/>
                      <a:pt x="151" y="48"/>
                      <a:pt x="156" y="56"/>
                    </a:cubicBezTo>
                    <a:cubicBezTo>
                      <a:pt x="160" y="64"/>
                      <a:pt x="162" y="78"/>
                      <a:pt x="162" y="99"/>
                    </a:cubicBezTo>
                    <a:cubicBezTo>
                      <a:pt x="162" y="131"/>
                      <a:pt x="156" y="165"/>
                      <a:pt x="143" y="202"/>
                    </a:cubicBezTo>
                    <a:cubicBezTo>
                      <a:pt x="132" y="236"/>
                      <a:pt x="120" y="259"/>
                      <a:pt x="107" y="268"/>
                    </a:cubicBezTo>
                    <a:cubicBezTo>
                      <a:pt x="96" y="276"/>
                      <a:pt x="86" y="280"/>
                      <a:pt x="77" y="281"/>
                    </a:cubicBezTo>
                    <a:cubicBezTo>
                      <a:pt x="68" y="281"/>
                      <a:pt x="61" y="277"/>
                      <a:pt x="55" y="269"/>
                    </a:cubicBezTo>
                    <a:cubicBezTo>
                      <a:pt x="48" y="260"/>
                      <a:pt x="45" y="247"/>
                      <a:pt x="45" y="230"/>
                    </a:cubicBezTo>
                    <a:cubicBezTo>
                      <a:pt x="45" y="196"/>
                      <a:pt x="59" y="148"/>
                      <a:pt x="88" y="88"/>
                    </a:cubicBezTo>
                    <a:cubicBezTo>
                      <a:pt x="88" y="87"/>
                      <a:pt x="89" y="85"/>
                      <a:pt x="89" y="84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0"/>
              <p:cNvSpPr>
                <a:spLocks/>
              </p:cNvSpPr>
              <p:nvPr/>
            </p:nvSpPr>
            <p:spPr bwMode="auto">
              <a:xfrm>
                <a:off x="9258349" y="1720880"/>
                <a:ext cx="110234" cy="328440"/>
              </a:xfrm>
              <a:custGeom>
                <a:avLst/>
                <a:gdLst>
                  <a:gd name="T0" fmla="*/ 10 w 112"/>
                  <a:gd name="T1" fmla="*/ 332 h 333"/>
                  <a:gd name="T2" fmla="*/ 26 w 112"/>
                  <a:gd name="T3" fmla="*/ 316 h 333"/>
                  <a:gd name="T4" fmla="*/ 64 w 112"/>
                  <a:gd name="T5" fmla="*/ 202 h 333"/>
                  <a:gd name="T6" fmla="*/ 105 w 112"/>
                  <a:gd name="T7" fmla="*/ 80 h 333"/>
                  <a:gd name="T8" fmla="*/ 102 w 112"/>
                  <a:gd name="T9" fmla="*/ 27 h 333"/>
                  <a:gd name="T10" fmla="*/ 61 w 112"/>
                  <a:gd name="T11" fmla="*/ 0 h 333"/>
                  <a:gd name="T12" fmla="*/ 38 w 112"/>
                  <a:gd name="T13" fmla="*/ 18 h 333"/>
                  <a:gd name="T14" fmla="*/ 14 w 112"/>
                  <a:gd name="T15" fmla="*/ 173 h 333"/>
                  <a:gd name="T16" fmla="*/ 2 w 112"/>
                  <a:gd name="T17" fmla="*/ 303 h 333"/>
                  <a:gd name="T18" fmla="*/ 10 w 112"/>
                  <a:gd name="T19" fmla="*/ 332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333">
                    <a:moveTo>
                      <a:pt x="10" y="332"/>
                    </a:moveTo>
                    <a:cubicBezTo>
                      <a:pt x="17" y="333"/>
                      <a:pt x="23" y="328"/>
                      <a:pt x="26" y="316"/>
                    </a:cubicBezTo>
                    <a:cubicBezTo>
                      <a:pt x="34" y="294"/>
                      <a:pt x="47" y="256"/>
                      <a:pt x="64" y="202"/>
                    </a:cubicBezTo>
                    <a:cubicBezTo>
                      <a:pt x="86" y="132"/>
                      <a:pt x="99" y="91"/>
                      <a:pt x="105" y="80"/>
                    </a:cubicBezTo>
                    <a:cubicBezTo>
                      <a:pt x="112" y="59"/>
                      <a:pt x="111" y="41"/>
                      <a:pt x="102" y="27"/>
                    </a:cubicBezTo>
                    <a:cubicBezTo>
                      <a:pt x="89" y="10"/>
                      <a:pt x="76" y="1"/>
                      <a:pt x="61" y="0"/>
                    </a:cubicBezTo>
                    <a:cubicBezTo>
                      <a:pt x="50" y="0"/>
                      <a:pt x="43" y="6"/>
                      <a:pt x="38" y="18"/>
                    </a:cubicBezTo>
                    <a:cubicBezTo>
                      <a:pt x="34" y="28"/>
                      <a:pt x="26" y="79"/>
                      <a:pt x="14" y="173"/>
                    </a:cubicBezTo>
                    <a:cubicBezTo>
                      <a:pt x="7" y="225"/>
                      <a:pt x="3" y="268"/>
                      <a:pt x="2" y="303"/>
                    </a:cubicBezTo>
                    <a:cubicBezTo>
                      <a:pt x="0" y="321"/>
                      <a:pt x="3" y="330"/>
                      <a:pt x="10" y="33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5" name="Group 683"/>
          <p:cNvGrpSpPr>
            <a:grpSpLocks noChangeAspect="1"/>
          </p:cNvGrpSpPr>
          <p:nvPr/>
        </p:nvGrpSpPr>
        <p:grpSpPr bwMode="auto">
          <a:xfrm>
            <a:off x="11063261" y="5310202"/>
            <a:ext cx="629312" cy="1114534"/>
            <a:chOff x="5245" y="1091"/>
            <a:chExt cx="1510" cy="257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56" name="Freeform 684"/>
            <p:cNvSpPr>
              <a:spLocks/>
            </p:cNvSpPr>
            <p:nvPr/>
          </p:nvSpPr>
          <p:spPr bwMode="auto">
            <a:xfrm>
              <a:off x="5553" y="1704"/>
              <a:ext cx="894" cy="42"/>
            </a:xfrm>
            <a:custGeom>
              <a:avLst/>
              <a:gdLst>
                <a:gd name="T0" fmla="*/ 1 w 278"/>
                <a:gd name="T1" fmla="*/ 0 h 13"/>
                <a:gd name="T2" fmla="*/ 278 w 278"/>
                <a:gd name="T3" fmla="*/ 0 h 13"/>
                <a:gd name="T4" fmla="*/ 275 w 278"/>
                <a:gd name="T5" fmla="*/ 13 h 13"/>
                <a:gd name="T6" fmla="*/ 4 w 278"/>
                <a:gd name="T7" fmla="*/ 13 h 13"/>
                <a:gd name="T8" fmla="*/ 1 w 278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13">
                  <a:moveTo>
                    <a:pt x="1" y="0"/>
                  </a:moveTo>
                  <a:cubicBezTo>
                    <a:pt x="93" y="0"/>
                    <a:pt x="185" y="0"/>
                    <a:pt x="278" y="0"/>
                  </a:cubicBezTo>
                  <a:cubicBezTo>
                    <a:pt x="278" y="4"/>
                    <a:pt x="277" y="8"/>
                    <a:pt x="275" y="13"/>
                  </a:cubicBezTo>
                  <a:cubicBezTo>
                    <a:pt x="184" y="13"/>
                    <a:pt x="94" y="13"/>
                    <a:pt x="4" y="13"/>
                  </a:cubicBezTo>
                  <a:cubicBezTo>
                    <a:pt x="1" y="8"/>
                    <a:pt x="0" y="4"/>
                    <a:pt x="1" y="0"/>
                  </a:cubicBezTo>
                  <a:close/>
                </a:path>
              </a:pathLst>
            </a:custGeom>
            <a:solidFill>
              <a:srgbClr val="AD1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685"/>
            <p:cNvSpPr>
              <a:spLocks/>
            </p:cNvSpPr>
            <p:nvPr/>
          </p:nvSpPr>
          <p:spPr bwMode="auto">
            <a:xfrm>
              <a:off x="5431" y="1746"/>
              <a:ext cx="1138" cy="45"/>
            </a:xfrm>
            <a:custGeom>
              <a:avLst/>
              <a:gdLst>
                <a:gd name="T0" fmla="*/ 0 w 354"/>
                <a:gd name="T1" fmla="*/ 14 h 14"/>
                <a:gd name="T2" fmla="*/ 354 w 354"/>
                <a:gd name="T3" fmla="*/ 14 h 14"/>
                <a:gd name="T4" fmla="*/ 313 w 354"/>
                <a:gd name="T5" fmla="*/ 0 h 14"/>
                <a:gd name="T6" fmla="*/ 42 w 354"/>
                <a:gd name="T7" fmla="*/ 0 h 14"/>
                <a:gd name="T8" fmla="*/ 0 w 35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14">
                  <a:moveTo>
                    <a:pt x="0" y="14"/>
                  </a:moveTo>
                  <a:cubicBezTo>
                    <a:pt x="118" y="14"/>
                    <a:pt x="236" y="14"/>
                    <a:pt x="354" y="14"/>
                  </a:cubicBezTo>
                  <a:cubicBezTo>
                    <a:pt x="340" y="9"/>
                    <a:pt x="326" y="4"/>
                    <a:pt x="313" y="0"/>
                  </a:cubicBezTo>
                  <a:cubicBezTo>
                    <a:pt x="222" y="0"/>
                    <a:pt x="132" y="0"/>
                    <a:pt x="42" y="0"/>
                  </a:cubicBezTo>
                  <a:cubicBezTo>
                    <a:pt x="28" y="4"/>
                    <a:pt x="15" y="9"/>
                    <a:pt x="0" y="14"/>
                  </a:cubicBezTo>
                  <a:close/>
                </a:path>
              </a:pathLst>
            </a:custGeom>
            <a:solidFill>
              <a:srgbClr val="E8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686"/>
            <p:cNvSpPr>
              <a:spLocks/>
            </p:cNvSpPr>
            <p:nvPr/>
          </p:nvSpPr>
          <p:spPr bwMode="auto">
            <a:xfrm>
              <a:off x="5431" y="1791"/>
              <a:ext cx="1138" cy="51"/>
            </a:xfrm>
            <a:custGeom>
              <a:avLst/>
              <a:gdLst>
                <a:gd name="T0" fmla="*/ 13 w 354"/>
                <a:gd name="T1" fmla="*/ 16 h 16"/>
                <a:gd name="T2" fmla="*/ 0 w 354"/>
                <a:gd name="T3" fmla="*/ 0 h 16"/>
                <a:gd name="T4" fmla="*/ 354 w 354"/>
                <a:gd name="T5" fmla="*/ 0 h 16"/>
                <a:gd name="T6" fmla="*/ 342 w 354"/>
                <a:gd name="T7" fmla="*/ 16 h 16"/>
                <a:gd name="T8" fmla="*/ 13 w 354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16">
                  <a:moveTo>
                    <a:pt x="13" y="16"/>
                  </a:moveTo>
                  <a:cubicBezTo>
                    <a:pt x="8" y="11"/>
                    <a:pt x="3" y="5"/>
                    <a:pt x="0" y="0"/>
                  </a:cubicBezTo>
                  <a:cubicBezTo>
                    <a:pt x="118" y="0"/>
                    <a:pt x="236" y="0"/>
                    <a:pt x="354" y="0"/>
                  </a:cubicBezTo>
                  <a:cubicBezTo>
                    <a:pt x="351" y="5"/>
                    <a:pt x="347" y="11"/>
                    <a:pt x="342" y="16"/>
                  </a:cubicBezTo>
                  <a:cubicBezTo>
                    <a:pt x="232" y="16"/>
                    <a:pt x="122" y="16"/>
                    <a:pt x="13" y="16"/>
                  </a:cubicBezTo>
                  <a:close/>
                </a:path>
              </a:pathLst>
            </a:custGeom>
            <a:solidFill>
              <a:srgbClr val="AD1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687"/>
            <p:cNvSpPr>
              <a:spLocks/>
            </p:cNvSpPr>
            <p:nvPr/>
          </p:nvSpPr>
          <p:spPr bwMode="auto">
            <a:xfrm>
              <a:off x="5338" y="1842"/>
              <a:ext cx="1324" cy="58"/>
            </a:xfrm>
            <a:custGeom>
              <a:avLst/>
              <a:gdLst>
                <a:gd name="T0" fmla="*/ 0 w 412"/>
                <a:gd name="T1" fmla="*/ 18 h 18"/>
                <a:gd name="T2" fmla="*/ 412 w 412"/>
                <a:gd name="T3" fmla="*/ 18 h 18"/>
                <a:gd name="T4" fmla="*/ 371 w 412"/>
                <a:gd name="T5" fmla="*/ 0 h 18"/>
                <a:gd name="T6" fmla="*/ 42 w 412"/>
                <a:gd name="T7" fmla="*/ 0 h 18"/>
                <a:gd name="T8" fmla="*/ 0 w 41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18">
                  <a:moveTo>
                    <a:pt x="0" y="18"/>
                  </a:moveTo>
                  <a:cubicBezTo>
                    <a:pt x="138" y="18"/>
                    <a:pt x="275" y="18"/>
                    <a:pt x="412" y="18"/>
                  </a:cubicBezTo>
                  <a:cubicBezTo>
                    <a:pt x="398" y="12"/>
                    <a:pt x="384" y="6"/>
                    <a:pt x="371" y="0"/>
                  </a:cubicBezTo>
                  <a:cubicBezTo>
                    <a:pt x="261" y="0"/>
                    <a:pt x="151" y="0"/>
                    <a:pt x="42" y="0"/>
                  </a:cubicBezTo>
                  <a:cubicBezTo>
                    <a:pt x="28" y="6"/>
                    <a:pt x="14" y="12"/>
                    <a:pt x="0" y="18"/>
                  </a:cubicBezTo>
                  <a:close/>
                </a:path>
              </a:pathLst>
            </a:custGeom>
            <a:solidFill>
              <a:srgbClr val="E8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688"/>
            <p:cNvSpPr>
              <a:spLocks/>
            </p:cNvSpPr>
            <p:nvPr/>
          </p:nvSpPr>
          <p:spPr bwMode="auto">
            <a:xfrm>
              <a:off x="5338" y="1900"/>
              <a:ext cx="1324" cy="61"/>
            </a:xfrm>
            <a:custGeom>
              <a:avLst/>
              <a:gdLst>
                <a:gd name="T0" fmla="*/ 21 w 412"/>
                <a:gd name="T1" fmla="*/ 19 h 19"/>
                <a:gd name="T2" fmla="*/ 0 w 412"/>
                <a:gd name="T3" fmla="*/ 0 h 19"/>
                <a:gd name="T4" fmla="*/ 412 w 412"/>
                <a:gd name="T5" fmla="*/ 0 h 19"/>
                <a:gd name="T6" fmla="*/ 391 w 412"/>
                <a:gd name="T7" fmla="*/ 19 h 19"/>
                <a:gd name="T8" fmla="*/ 21 w 41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19">
                  <a:moveTo>
                    <a:pt x="21" y="19"/>
                  </a:moveTo>
                  <a:cubicBezTo>
                    <a:pt x="13" y="12"/>
                    <a:pt x="6" y="6"/>
                    <a:pt x="0" y="0"/>
                  </a:cubicBezTo>
                  <a:cubicBezTo>
                    <a:pt x="138" y="0"/>
                    <a:pt x="275" y="0"/>
                    <a:pt x="412" y="0"/>
                  </a:cubicBezTo>
                  <a:cubicBezTo>
                    <a:pt x="406" y="6"/>
                    <a:pt x="399" y="12"/>
                    <a:pt x="391" y="19"/>
                  </a:cubicBezTo>
                  <a:cubicBezTo>
                    <a:pt x="268" y="19"/>
                    <a:pt x="145" y="19"/>
                    <a:pt x="21" y="19"/>
                  </a:cubicBezTo>
                  <a:close/>
                </a:path>
              </a:pathLst>
            </a:custGeom>
            <a:solidFill>
              <a:srgbClr val="AD1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689"/>
            <p:cNvSpPr>
              <a:spLocks/>
            </p:cNvSpPr>
            <p:nvPr/>
          </p:nvSpPr>
          <p:spPr bwMode="auto">
            <a:xfrm>
              <a:off x="5277" y="1961"/>
              <a:ext cx="1446" cy="60"/>
            </a:xfrm>
            <a:custGeom>
              <a:avLst/>
              <a:gdLst>
                <a:gd name="T0" fmla="*/ 0 w 450"/>
                <a:gd name="T1" fmla="*/ 19 h 19"/>
                <a:gd name="T2" fmla="*/ 450 w 450"/>
                <a:gd name="T3" fmla="*/ 19 h 19"/>
                <a:gd name="T4" fmla="*/ 410 w 450"/>
                <a:gd name="T5" fmla="*/ 0 h 19"/>
                <a:gd name="T6" fmla="*/ 40 w 450"/>
                <a:gd name="T7" fmla="*/ 0 h 19"/>
                <a:gd name="T8" fmla="*/ 0 w 45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19">
                  <a:moveTo>
                    <a:pt x="0" y="19"/>
                  </a:moveTo>
                  <a:cubicBezTo>
                    <a:pt x="150" y="19"/>
                    <a:pt x="300" y="19"/>
                    <a:pt x="450" y="19"/>
                  </a:cubicBezTo>
                  <a:cubicBezTo>
                    <a:pt x="437" y="13"/>
                    <a:pt x="424" y="6"/>
                    <a:pt x="410" y="0"/>
                  </a:cubicBezTo>
                  <a:cubicBezTo>
                    <a:pt x="287" y="0"/>
                    <a:pt x="164" y="0"/>
                    <a:pt x="40" y="0"/>
                  </a:cubicBezTo>
                  <a:cubicBezTo>
                    <a:pt x="27" y="6"/>
                    <a:pt x="14" y="13"/>
                    <a:pt x="0" y="19"/>
                  </a:cubicBezTo>
                  <a:close/>
                </a:path>
              </a:pathLst>
            </a:custGeom>
            <a:solidFill>
              <a:srgbClr val="E8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690"/>
            <p:cNvSpPr>
              <a:spLocks/>
            </p:cNvSpPr>
            <p:nvPr/>
          </p:nvSpPr>
          <p:spPr bwMode="auto">
            <a:xfrm>
              <a:off x="5277" y="2021"/>
              <a:ext cx="1446" cy="68"/>
            </a:xfrm>
            <a:custGeom>
              <a:avLst/>
              <a:gdLst>
                <a:gd name="T0" fmla="*/ 28 w 450"/>
                <a:gd name="T1" fmla="*/ 21 h 21"/>
                <a:gd name="T2" fmla="*/ 0 w 450"/>
                <a:gd name="T3" fmla="*/ 0 h 21"/>
                <a:gd name="T4" fmla="*/ 450 w 450"/>
                <a:gd name="T5" fmla="*/ 0 h 21"/>
                <a:gd name="T6" fmla="*/ 423 w 450"/>
                <a:gd name="T7" fmla="*/ 21 h 21"/>
                <a:gd name="T8" fmla="*/ 28 w 450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21">
                  <a:moveTo>
                    <a:pt x="28" y="21"/>
                  </a:moveTo>
                  <a:cubicBezTo>
                    <a:pt x="18" y="14"/>
                    <a:pt x="9" y="7"/>
                    <a:pt x="0" y="0"/>
                  </a:cubicBezTo>
                  <a:cubicBezTo>
                    <a:pt x="150" y="0"/>
                    <a:pt x="300" y="0"/>
                    <a:pt x="450" y="0"/>
                  </a:cubicBezTo>
                  <a:cubicBezTo>
                    <a:pt x="442" y="7"/>
                    <a:pt x="432" y="14"/>
                    <a:pt x="423" y="21"/>
                  </a:cubicBezTo>
                  <a:cubicBezTo>
                    <a:pt x="291" y="21"/>
                    <a:pt x="159" y="21"/>
                    <a:pt x="28" y="21"/>
                  </a:cubicBezTo>
                  <a:close/>
                </a:path>
              </a:pathLst>
            </a:custGeom>
            <a:solidFill>
              <a:srgbClr val="AD1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691"/>
            <p:cNvSpPr>
              <a:spLocks/>
            </p:cNvSpPr>
            <p:nvPr/>
          </p:nvSpPr>
          <p:spPr bwMode="auto">
            <a:xfrm>
              <a:off x="5245" y="2089"/>
              <a:ext cx="1510" cy="67"/>
            </a:xfrm>
            <a:custGeom>
              <a:avLst/>
              <a:gdLst>
                <a:gd name="T0" fmla="*/ 0 w 470"/>
                <a:gd name="T1" fmla="*/ 21 h 21"/>
                <a:gd name="T2" fmla="*/ 470 w 470"/>
                <a:gd name="T3" fmla="*/ 21 h 21"/>
                <a:gd name="T4" fmla="*/ 433 w 470"/>
                <a:gd name="T5" fmla="*/ 0 h 21"/>
                <a:gd name="T6" fmla="*/ 38 w 470"/>
                <a:gd name="T7" fmla="*/ 0 h 21"/>
                <a:gd name="T8" fmla="*/ 0 w 470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21">
                  <a:moveTo>
                    <a:pt x="0" y="21"/>
                  </a:moveTo>
                  <a:cubicBezTo>
                    <a:pt x="157" y="21"/>
                    <a:pt x="314" y="21"/>
                    <a:pt x="470" y="21"/>
                  </a:cubicBezTo>
                  <a:cubicBezTo>
                    <a:pt x="458" y="14"/>
                    <a:pt x="445" y="7"/>
                    <a:pt x="433" y="0"/>
                  </a:cubicBezTo>
                  <a:cubicBezTo>
                    <a:pt x="301" y="0"/>
                    <a:pt x="169" y="0"/>
                    <a:pt x="38" y="0"/>
                  </a:cubicBezTo>
                  <a:cubicBezTo>
                    <a:pt x="25" y="7"/>
                    <a:pt x="13" y="14"/>
                    <a:pt x="0" y="21"/>
                  </a:cubicBezTo>
                  <a:close/>
                </a:path>
              </a:pathLst>
            </a:custGeom>
            <a:solidFill>
              <a:srgbClr val="E8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692"/>
            <p:cNvSpPr>
              <a:spLocks/>
            </p:cNvSpPr>
            <p:nvPr/>
          </p:nvSpPr>
          <p:spPr bwMode="auto">
            <a:xfrm>
              <a:off x="5245" y="2156"/>
              <a:ext cx="1510" cy="68"/>
            </a:xfrm>
            <a:custGeom>
              <a:avLst/>
              <a:gdLst>
                <a:gd name="T0" fmla="*/ 34 w 470"/>
                <a:gd name="T1" fmla="*/ 21 h 21"/>
                <a:gd name="T2" fmla="*/ 0 w 470"/>
                <a:gd name="T3" fmla="*/ 0 h 21"/>
                <a:gd name="T4" fmla="*/ 470 w 470"/>
                <a:gd name="T5" fmla="*/ 0 h 21"/>
                <a:gd name="T6" fmla="*/ 437 w 470"/>
                <a:gd name="T7" fmla="*/ 21 h 21"/>
                <a:gd name="T8" fmla="*/ 34 w 470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21">
                  <a:moveTo>
                    <a:pt x="34" y="21"/>
                  </a:moveTo>
                  <a:cubicBezTo>
                    <a:pt x="22" y="14"/>
                    <a:pt x="11" y="7"/>
                    <a:pt x="0" y="0"/>
                  </a:cubicBezTo>
                  <a:cubicBezTo>
                    <a:pt x="157" y="0"/>
                    <a:pt x="314" y="0"/>
                    <a:pt x="470" y="0"/>
                  </a:cubicBezTo>
                  <a:cubicBezTo>
                    <a:pt x="459" y="7"/>
                    <a:pt x="448" y="14"/>
                    <a:pt x="437" y="21"/>
                  </a:cubicBezTo>
                  <a:cubicBezTo>
                    <a:pt x="302" y="21"/>
                    <a:pt x="168" y="21"/>
                    <a:pt x="34" y="21"/>
                  </a:cubicBezTo>
                  <a:close/>
                </a:path>
              </a:pathLst>
            </a:custGeom>
            <a:solidFill>
              <a:srgbClr val="AD1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693"/>
            <p:cNvSpPr>
              <a:spLocks/>
            </p:cNvSpPr>
            <p:nvPr/>
          </p:nvSpPr>
          <p:spPr bwMode="auto">
            <a:xfrm>
              <a:off x="5245" y="2224"/>
              <a:ext cx="1510" cy="67"/>
            </a:xfrm>
            <a:custGeom>
              <a:avLst/>
              <a:gdLst>
                <a:gd name="T0" fmla="*/ 0 w 470"/>
                <a:gd name="T1" fmla="*/ 21 h 21"/>
                <a:gd name="T2" fmla="*/ 470 w 470"/>
                <a:gd name="T3" fmla="*/ 21 h 21"/>
                <a:gd name="T4" fmla="*/ 437 w 470"/>
                <a:gd name="T5" fmla="*/ 0 h 21"/>
                <a:gd name="T6" fmla="*/ 34 w 470"/>
                <a:gd name="T7" fmla="*/ 0 h 21"/>
                <a:gd name="T8" fmla="*/ 0 w 470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21">
                  <a:moveTo>
                    <a:pt x="0" y="21"/>
                  </a:moveTo>
                  <a:cubicBezTo>
                    <a:pt x="157" y="21"/>
                    <a:pt x="314" y="21"/>
                    <a:pt x="470" y="21"/>
                  </a:cubicBezTo>
                  <a:cubicBezTo>
                    <a:pt x="459" y="14"/>
                    <a:pt x="448" y="7"/>
                    <a:pt x="437" y="0"/>
                  </a:cubicBezTo>
                  <a:cubicBezTo>
                    <a:pt x="302" y="0"/>
                    <a:pt x="168" y="0"/>
                    <a:pt x="34" y="0"/>
                  </a:cubicBezTo>
                  <a:cubicBezTo>
                    <a:pt x="22" y="7"/>
                    <a:pt x="11" y="14"/>
                    <a:pt x="0" y="21"/>
                  </a:cubicBezTo>
                  <a:close/>
                </a:path>
              </a:pathLst>
            </a:custGeom>
            <a:solidFill>
              <a:srgbClr val="E8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694"/>
            <p:cNvSpPr>
              <a:spLocks/>
            </p:cNvSpPr>
            <p:nvPr/>
          </p:nvSpPr>
          <p:spPr bwMode="auto">
            <a:xfrm>
              <a:off x="5245" y="2291"/>
              <a:ext cx="1510" cy="67"/>
            </a:xfrm>
            <a:custGeom>
              <a:avLst/>
              <a:gdLst>
                <a:gd name="T0" fmla="*/ 38 w 470"/>
                <a:gd name="T1" fmla="*/ 21 h 21"/>
                <a:gd name="T2" fmla="*/ 0 w 470"/>
                <a:gd name="T3" fmla="*/ 0 h 21"/>
                <a:gd name="T4" fmla="*/ 470 w 470"/>
                <a:gd name="T5" fmla="*/ 0 h 21"/>
                <a:gd name="T6" fmla="*/ 433 w 470"/>
                <a:gd name="T7" fmla="*/ 21 h 21"/>
                <a:gd name="T8" fmla="*/ 38 w 470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21">
                  <a:moveTo>
                    <a:pt x="38" y="21"/>
                  </a:moveTo>
                  <a:cubicBezTo>
                    <a:pt x="25" y="14"/>
                    <a:pt x="13" y="7"/>
                    <a:pt x="0" y="0"/>
                  </a:cubicBezTo>
                  <a:cubicBezTo>
                    <a:pt x="157" y="0"/>
                    <a:pt x="314" y="0"/>
                    <a:pt x="470" y="0"/>
                  </a:cubicBezTo>
                  <a:cubicBezTo>
                    <a:pt x="458" y="7"/>
                    <a:pt x="445" y="14"/>
                    <a:pt x="433" y="21"/>
                  </a:cubicBezTo>
                  <a:cubicBezTo>
                    <a:pt x="301" y="21"/>
                    <a:pt x="169" y="21"/>
                    <a:pt x="38" y="21"/>
                  </a:cubicBezTo>
                  <a:close/>
                </a:path>
              </a:pathLst>
            </a:custGeom>
            <a:solidFill>
              <a:srgbClr val="AD1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695"/>
            <p:cNvSpPr>
              <a:spLocks/>
            </p:cNvSpPr>
            <p:nvPr/>
          </p:nvSpPr>
          <p:spPr bwMode="auto">
            <a:xfrm>
              <a:off x="5277" y="2358"/>
              <a:ext cx="1446" cy="68"/>
            </a:xfrm>
            <a:custGeom>
              <a:avLst/>
              <a:gdLst>
                <a:gd name="T0" fmla="*/ 0 w 450"/>
                <a:gd name="T1" fmla="*/ 21 h 21"/>
                <a:gd name="T2" fmla="*/ 450 w 450"/>
                <a:gd name="T3" fmla="*/ 21 h 21"/>
                <a:gd name="T4" fmla="*/ 423 w 450"/>
                <a:gd name="T5" fmla="*/ 0 h 21"/>
                <a:gd name="T6" fmla="*/ 28 w 450"/>
                <a:gd name="T7" fmla="*/ 0 h 21"/>
                <a:gd name="T8" fmla="*/ 0 w 450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21">
                  <a:moveTo>
                    <a:pt x="0" y="21"/>
                  </a:moveTo>
                  <a:cubicBezTo>
                    <a:pt x="150" y="21"/>
                    <a:pt x="300" y="21"/>
                    <a:pt x="450" y="21"/>
                  </a:cubicBezTo>
                  <a:cubicBezTo>
                    <a:pt x="442" y="14"/>
                    <a:pt x="432" y="7"/>
                    <a:pt x="423" y="0"/>
                  </a:cubicBezTo>
                  <a:cubicBezTo>
                    <a:pt x="291" y="0"/>
                    <a:pt x="159" y="0"/>
                    <a:pt x="28" y="0"/>
                  </a:cubicBezTo>
                  <a:cubicBezTo>
                    <a:pt x="18" y="7"/>
                    <a:pt x="9" y="14"/>
                    <a:pt x="0" y="21"/>
                  </a:cubicBezTo>
                  <a:close/>
                </a:path>
              </a:pathLst>
            </a:custGeom>
            <a:solidFill>
              <a:srgbClr val="E8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696"/>
            <p:cNvSpPr>
              <a:spLocks/>
            </p:cNvSpPr>
            <p:nvPr/>
          </p:nvSpPr>
          <p:spPr bwMode="auto">
            <a:xfrm>
              <a:off x="5277" y="2426"/>
              <a:ext cx="1446" cy="64"/>
            </a:xfrm>
            <a:custGeom>
              <a:avLst/>
              <a:gdLst>
                <a:gd name="T0" fmla="*/ 40 w 450"/>
                <a:gd name="T1" fmla="*/ 20 h 20"/>
                <a:gd name="T2" fmla="*/ 0 w 450"/>
                <a:gd name="T3" fmla="*/ 0 h 20"/>
                <a:gd name="T4" fmla="*/ 450 w 450"/>
                <a:gd name="T5" fmla="*/ 0 h 20"/>
                <a:gd name="T6" fmla="*/ 410 w 450"/>
                <a:gd name="T7" fmla="*/ 20 h 20"/>
                <a:gd name="T8" fmla="*/ 40 w 450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0" h="20">
                  <a:moveTo>
                    <a:pt x="40" y="20"/>
                  </a:moveTo>
                  <a:cubicBezTo>
                    <a:pt x="27" y="13"/>
                    <a:pt x="14" y="7"/>
                    <a:pt x="0" y="0"/>
                  </a:cubicBezTo>
                  <a:cubicBezTo>
                    <a:pt x="150" y="0"/>
                    <a:pt x="300" y="0"/>
                    <a:pt x="450" y="0"/>
                  </a:cubicBezTo>
                  <a:cubicBezTo>
                    <a:pt x="437" y="7"/>
                    <a:pt x="424" y="13"/>
                    <a:pt x="410" y="20"/>
                  </a:cubicBezTo>
                  <a:cubicBezTo>
                    <a:pt x="287" y="20"/>
                    <a:pt x="164" y="20"/>
                    <a:pt x="40" y="20"/>
                  </a:cubicBezTo>
                  <a:close/>
                </a:path>
              </a:pathLst>
            </a:custGeom>
            <a:solidFill>
              <a:srgbClr val="AD1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697"/>
            <p:cNvSpPr>
              <a:spLocks/>
            </p:cNvSpPr>
            <p:nvPr/>
          </p:nvSpPr>
          <p:spPr bwMode="auto">
            <a:xfrm>
              <a:off x="5338" y="2490"/>
              <a:ext cx="1324" cy="61"/>
            </a:xfrm>
            <a:custGeom>
              <a:avLst/>
              <a:gdLst>
                <a:gd name="T0" fmla="*/ 0 w 412"/>
                <a:gd name="T1" fmla="*/ 19 h 19"/>
                <a:gd name="T2" fmla="*/ 412 w 412"/>
                <a:gd name="T3" fmla="*/ 19 h 19"/>
                <a:gd name="T4" fmla="*/ 391 w 412"/>
                <a:gd name="T5" fmla="*/ 0 h 19"/>
                <a:gd name="T6" fmla="*/ 21 w 412"/>
                <a:gd name="T7" fmla="*/ 0 h 19"/>
                <a:gd name="T8" fmla="*/ 0 w 41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19">
                  <a:moveTo>
                    <a:pt x="0" y="19"/>
                  </a:moveTo>
                  <a:cubicBezTo>
                    <a:pt x="138" y="19"/>
                    <a:pt x="275" y="19"/>
                    <a:pt x="412" y="19"/>
                  </a:cubicBezTo>
                  <a:cubicBezTo>
                    <a:pt x="406" y="12"/>
                    <a:pt x="399" y="6"/>
                    <a:pt x="391" y="0"/>
                  </a:cubicBezTo>
                  <a:cubicBezTo>
                    <a:pt x="268" y="0"/>
                    <a:pt x="145" y="0"/>
                    <a:pt x="21" y="0"/>
                  </a:cubicBezTo>
                  <a:cubicBezTo>
                    <a:pt x="13" y="6"/>
                    <a:pt x="6" y="12"/>
                    <a:pt x="0" y="19"/>
                  </a:cubicBezTo>
                  <a:close/>
                </a:path>
              </a:pathLst>
            </a:custGeom>
            <a:solidFill>
              <a:srgbClr val="E8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698"/>
            <p:cNvSpPr>
              <a:spLocks/>
            </p:cNvSpPr>
            <p:nvPr/>
          </p:nvSpPr>
          <p:spPr bwMode="auto">
            <a:xfrm>
              <a:off x="5338" y="2551"/>
              <a:ext cx="1324" cy="54"/>
            </a:xfrm>
            <a:custGeom>
              <a:avLst/>
              <a:gdLst>
                <a:gd name="T0" fmla="*/ 42 w 412"/>
                <a:gd name="T1" fmla="*/ 17 h 17"/>
                <a:gd name="T2" fmla="*/ 0 w 412"/>
                <a:gd name="T3" fmla="*/ 0 h 17"/>
                <a:gd name="T4" fmla="*/ 412 w 412"/>
                <a:gd name="T5" fmla="*/ 0 h 17"/>
                <a:gd name="T6" fmla="*/ 371 w 412"/>
                <a:gd name="T7" fmla="*/ 17 h 17"/>
                <a:gd name="T8" fmla="*/ 42 w 412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17">
                  <a:moveTo>
                    <a:pt x="42" y="17"/>
                  </a:moveTo>
                  <a:cubicBezTo>
                    <a:pt x="28" y="12"/>
                    <a:pt x="14" y="6"/>
                    <a:pt x="0" y="0"/>
                  </a:cubicBezTo>
                  <a:cubicBezTo>
                    <a:pt x="138" y="0"/>
                    <a:pt x="275" y="0"/>
                    <a:pt x="412" y="0"/>
                  </a:cubicBezTo>
                  <a:cubicBezTo>
                    <a:pt x="398" y="6"/>
                    <a:pt x="384" y="12"/>
                    <a:pt x="371" y="17"/>
                  </a:cubicBezTo>
                  <a:cubicBezTo>
                    <a:pt x="261" y="17"/>
                    <a:pt x="151" y="17"/>
                    <a:pt x="42" y="17"/>
                  </a:cubicBezTo>
                  <a:close/>
                </a:path>
              </a:pathLst>
            </a:custGeom>
            <a:solidFill>
              <a:srgbClr val="AD1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699"/>
            <p:cNvSpPr>
              <a:spLocks/>
            </p:cNvSpPr>
            <p:nvPr/>
          </p:nvSpPr>
          <p:spPr bwMode="auto">
            <a:xfrm>
              <a:off x="5431" y="2605"/>
              <a:ext cx="1138" cy="52"/>
            </a:xfrm>
            <a:custGeom>
              <a:avLst/>
              <a:gdLst>
                <a:gd name="T0" fmla="*/ 0 w 354"/>
                <a:gd name="T1" fmla="*/ 16 h 16"/>
                <a:gd name="T2" fmla="*/ 354 w 354"/>
                <a:gd name="T3" fmla="*/ 16 h 16"/>
                <a:gd name="T4" fmla="*/ 342 w 354"/>
                <a:gd name="T5" fmla="*/ 0 h 16"/>
                <a:gd name="T6" fmla="*/ 13 w 354"/>
                <a:gd name="T7" fmla="*/ 0 h 16"/>
                <a:gd name="T8" fmla="*/ 0 w 354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16">
                  <a:moveTo>
                    <a:pt x="0" y="16"/>
                  </a:moveTo>
                  <a:cubicBezTo>
                    <a:pt x="118" y="16"/>
                    <a:pt x="236" y="16"/>
                    <a:pt x="354" y="16"/>
                  </a:cubicBezTo>
                  <a:cubicBezTo>
                    <a:pt x="351" y="11"/>
                    <a:pt x="347" y="6"/>
                    <a:pt x="342" y="0"/>
                  </a:cubicBezTo>
                  <a:cubicBezTo>
                    <a:pt x="232" y="0"/>
                    <a:pt x="122" y="0"/>
                    <a:pt x="13" y="0"/>
                  </a:cubicBezTo>
                  <a:cubicBezTo>
                    <a:pt x="8" y="6"/>
                    <a:pt x="3" y="11"/>
                    <a:pt x="0" y="16"/>
                  </a:cubicBezTo>
                  <a:close/>
                </a:path>
              </a:pathLst>
            </a:custGeom>
            <a:solidFill>
              <a:srgbClr val="E8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700"/>
            <p:cNvSpPr>
              <a:spLocks/>
            </p:cNvSpPr>
            <p:nvPr/>
          </p:nvSpPr>
          <p:spPr bwMode="auto">
            <a:xfrm>
              <a:off x="5431" y="2657"/>
              <a:ext cx="1138" cy="48"/>
            </a:xfrm>
            <a:custGeom>
              <a:avLst/>
              <a:gdLst>
                <a:gd name="T0" fmla="*/ 42 w 354"/>
                <a:gd name="T1" fmla="*/ 15 h 15"/>
                <a:gd name="T2" fmla="*/ 0 w 354"/>
                <a:gd name="T3" fmla="*/ 0 h 15"/>
                <a:gd name="T4" fmla="*/ 354 w 354"/>
                <a:gd name="T5" fmla="*/ 0 h 15"/>
                <a:gd name="T6" fmla="*/ 313 w 354"/>
                <a:gd name="T7" fmla="*/ 15 h 15"/>
                <a:gd name="T8" fmla="*/ 42 w 35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15">
                  <a:moveTo>
                    <a:pt x="42" y="15"/>
                  </a:moveTo>
                  <a:cubicBezTo>
                    <a:pt x="28" y="10"/>
                    <a:pt x="15" y="5"/>
                    <a:pt x="0" y="0"/>
                  </a:cubicBezTo>
                  <a:cubicBezTo>
                    <a:pt x="118" y="0"/>
                    <a:pt x="236" y="0"/>
                    <a:pt x="354" y="0"/>
                  </a:cubicBezTo>
                  <a:cubicBezTo>
                    <a:pt x="340" y="5"/>
                    <a:pt x="326" y="10"/>
                    <a:pt x="313" y="15"/>
                  </a:cubicBezTo>
                  <a:cubicBezTo>
                    <a:pt x="222" y="15"/>
                    <a:pt x="132" y="15"/>
                    <a:pt x="42" y="15"/>
                  </a:cubicBezTo>
                  <a:close/>
                </a:path>
              </a:pathLst>
            </a:custGeom>
            <a:solidFill>
              <a:srgbClr val="AD1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701"/>
            <p:cNvSpPr>
              <a:spLocks/>
            </p:cNvSpPr>
            <p:nvPr/>
          </p:nvSpPr>
          <p:spPr bwMode="auto">
            <a:xfrm>
              <a:off x="5553" y="2705"/>
              <a:ext cx="894" cy="38"/>
            </a:xfrm>
            <a:custGeom>
              <a:avLst/>
              <a:gdLst>
                <a:gd name="T0" fmla="*/ 1 w 278"/>
                <a:gd name="T1" fmla="*/ 12 h 12"/>
                <a:gd name="T2" fmla="*/ 278 w 278"/>
                <a:gd name="T3" fmla="*/ 12 h 12"/>
                <a:gd name="T4" fmla="*/ 275 w 278"/>
                <a:gd name="T5" fmla="*/ 0 h 12"/>
                <a:gd name="T6" fmla="*/ 4 w 278"/>
                <a:gd name="T7" fmla="*/ 0 h 12"/>
                <a:gd name="T8" fmla="*/ 1 w 27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12">
                  <a:moveTo>
                    <a:pt x="1" y="12"/>
                  </a:moveTo>
                  <a:cubicBezTo>
                    <a:pt x="93" y="12"/>
                    <a:pt x="185" y="12"/>
                    <a:pt x="278" y="12"/>
                  </a:cubicBezTo>
                  <a:cubicBezTo>
                    <a:pt x="278" y="8"/>
                    <a:pt x="277" y="4"/>
                    <a:pt x="275" y="0"/>
                  </a:cubicBezTo>
                  <a:cubicBezTo>
                    <a:pt x="184" y="0"/>
                    <a:pt x="94" y="0"/>
                    <a:pt x="4" y="0"/>
                  </a:cubicBezTo>
                  <a:cubicBezTo>
                    <a:pt x="1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E8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Rectangle 703"/>
            <p:cNvSpPr>
              <a:spLocks noChangeArrowheads="1"/>
            </p:cNvSpPr>
            <p:nvPr/>
          </p:nvSpPr>
          <p:spPr bwMode="auto">
            <a:xfrm>
              <a:off x="5997" y="2846"/>
              <a:ext cx="9" cy="144"/>
            </a:xfrm>
            <a:prstGeom prst="rect">
              <a:avLst/>
            </a:pr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Rectangle 704"/>
            <p:cNvSpPr>
              <a:spLocks noChangeArrowheads="1"/>
            </p:cNvSpPr>
            <p:nvPr/>
          </p:nvSpPr>
          <p:spPr bwMode="auto">
            <a:xfrm>
              <a:off x="5997" y="3221"/>
              <a:ext cx="9" cy="71"/>
            </a:xfrm>
            <a:prstGeom prst="rect">
              <a:avLst/>
            </a:pr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Rectangle 705"/>
            <p:cNvSpPr>
              <a:spLocks noChangeArrowheads="1"/>
            </p:cNvSpPr>
            <p:nvPr/>
          </p:nvSpPr>
          <p:spPr bwMode="auto">
            <a:xfrm>
              <a:off x="5981" y="3337"/>
              <a:ext cx="3" cy="330"/>
            </a:xfrm>
            <a:prstGeom prst="rect">
              <a:avLst/>
            </a:pr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Rectangle 706"/>
            <p:cNvSpPr>
              <a:spLocks noChangeArrowheads="1"/>
            </p:cNvSpPr>
            <p:nvPr/>
          </p:nvSpPr>
          <p:spPr bwMode="auto">
            <a:xfrm>
              <a:off x="5984" y="3337"/>
              <a:ext cx="3" cy="330"/>
            </a:xfrm>
            <a:prstGeom prst="rect">
              <a:avLst/>
            </a:pr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Rectangle 707"/>
            <p:cNvSpPr>
              <a:spLocks noChangeArrowheads="1"/>
            </p:cNvSpPr>
            <p:nvPr/>
          </p:nvSpPr>
          <p:spPr bwMode="auto">
            <a:xfrm>
              <a:off x="5990" y="3337"/>
              <a:ext cx="4" cy="330"/>
            </a:xfrm>
            <a:prstGeom prst="rect">
              <a:avLst/>
            </a:pr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Rectangle 708"/>
            <p:cNvSpPr>
              <a:spLocks noChangeArrowheads="1"/>
            </p:cNvSpPr>
            <p:nvPr/>
          </p:nvSpPr>
          <p:spPr bwMode="auto">
            <a:xfrm>
              <a:off x="5994" y="3337"/>
              <a:ext cx="3" cy="330"/>
            </a:xfrm>
            <a:prstGeom prst="rect">
              <a:avLst/>
            </a:pr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Rectangle 709"/>
            <p:cNvSpPr>
              <a:spLocks noChangeArrowheads="1"/>
            </p:cNvSpPr>
            <p:nvPr/>
          </p:nvSpPr>
          <p:spPr bwMode="auto">
            <a:xfrm>
              <a:off x="6000" y="3337"/>
              <a:ext cx="3" cy="330"/>
            </a:xfrm>
            <a:prstGeom prst="rect">
              <a:avLst/>
            </a:pr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Rectangle 710"/>
            <p:cNvSpPr>
              <a:spLocks noChangeArrowheads="1"/>
            </p:cNvSpPr>
            <p:nvPr/>
          </p:nvSpPr>
          <p:spPr bwMode="auto">
            <a:xfrm>
              <a:off x="6003" y="3337"/>
              <a:ext cx="3" cy="330"/>
            </a:xfrm>
            <a:prstGeom prst="rect">
              <a:avLst/>
            </a:pr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Rectangle 711"/>
            <p:cNvSpPr>
              <a:spLocks noChangeArrowheads="1"/>
            </p:cNvSpPr>
            <p:nvPr/>
          </p:nvSpPr>
          <p:spPr bwMode="auto">
            <a:xfrm>
              <a:off x="6010" y="3337"/>
              <a:ext cx="3" cy="330"/>
            </a:xfrm>
            <a:prstGeom prst="rect">
              <a:avLst/>
            </a:pr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Rectangle 712"/>
            <p:cNvSpPr>
              <a:spLocks noChangeArrowheads="1"/>
            </p:cNvSpPr>
            <p:nvPr/>
          </p:nvSpPr>
          <p:spPr bwMode="auto">
            <a:xfrm>
              <a:off x="6013" y="3337"/>
              <a:ext cx="3" cy="330"/>
            </a:xfrm>
            <a:prstGeom prst="rect">
              <a:avLst/>
            </a:pr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Rectangle 713"/>
            <p:cNvSpPr>
              <a:spLocks noChangeArrowheads="1"/>
            </p:cNvSpPr>
            <p:nvPr/>
          </p:nvSpPr>
          <p:spPr bwMode="auto">
            <a:xfrm>
              <a:off x="6019" y="3337"/>
              <a:ext cx="3" cy="330"/>
            </a:xfrm>
            <a:prstGeom prst="rect">
              <a:avLst/>
            </a:pr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Oval 714"/>
            <p:cNvSpPr>
              <a:spLocks noChangeArrowheads="1"/>
            </p:cNvSpPr>
            <p:nvPr/>
          </p:nvSpPr>
          <p:spPr bwMode="auto">
            <a:xfrm>
              <a:off x="5971" y="2984"/>
              <a:ext cx="58" cy="58"/>
            </a:xfrm>
            <a:prstGeom prst="ellipse">
              <a:avLst/>
            </a:pr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Oval 715"/>
            <p:cNvSpPr>
              <a:spLocks noChangeArrowheads="1"/>
            </p:cNvSpPr>
            <p:nvPr/>
          </p:nvSpPr>
          <p:spPr bwMode="auto">
            <a:xfrm>
              <a:off x="5971" y="3180"/>
              <a:ext cx="58" cy="57"/>
            </a:xfrm>
            <a:prstGeom prst="ellipse">
              <a:avLst/>
            </a:pr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716"/>
            <p:cNvSpPr>
              <a:spLocks noEditPoints="1"/>
            </p:cNvSpPr>
            <p:nvPr/>
          </p:nvSpPr>
          <p:spPr bwMode="auto">
            <a:xfrm>
              <a:off x="5891" y="3029"/>
              <a:ext cx="221" cy="170"/>
            </a:xfrm>
            <a:custGeom>
              <a:avLst/>
              <a:gdLst>
                <a:gd name="T0" fmla="*/ 68 w 69"/>
                <a:gd name="T1" fmla="*/ 29 h 53"/>
                <a:gd name="T2" fmla="*/ 69 w 69"/>
                <a:gd name="T3" fmla="*/ 25 h 53"/>
                <a:gd name="T4" fmla="*/ 67 w 69"/>
                <a:gd name="T5" fmla="*/ 20 h 53"/>
                <a:gd name="T6" fmla="*/ 64 w 69"/>
                <a:gd name="T7" fmla="*/ 18 h 53"/>
                <a:gd name="T8" fmla="*/ 51 w 69"/>
                <a:gd name="T9" fmla="*/ 21 h 53"/>
                <a:gd name="T10" fmla="*/ 50 w 69"/>
                <a:gd name="T11" fmla="*/ 16 h 53"/>
                <a:gd name="T12" fmla="*/ 37 w 69"/>
                <a:gd name="T13" fmla="*/ 2 h 53"/>
                <a:gd name="T14" fmla="*/ 33 w 69"/>
                <a:gd name="T15" fmla="*/ 3 h 53"/>
                <a:gd name="T16" fmla="*/ 17 w 69"/>
                <a:gd name="T17" fmla="*/ 7 h 53"/>
                <a:gd name="T18" fmla="*/ 21 w 69"/>
                <a:gd name="T19" fmla="*/ 18 h 53"/>
                <a:gd name="T20" fmla="*/ 17 w 69"/>
                <a:gd name="T21" fmla="*/ 19 h 53"/>
                <a:gd name="T22" fmla="*/ 2 w 69"/>
                <a:gd name="T23" fmla="*/ 21 h 53"/>
                <a:gd name="T24" fmla="*/ 0 w 69"/>
                <a:gd name="T25" fmla="*/ 23 h 53"/>
                <a:gd name="T26" fmla="*/ 0 w 69"/>
                <a:gd name="T27" fmla="*/ 28 h 53"/>
                <a:gd name="T28" fmla="*/ 2 w 69"/>
                <a:gd name="T29" fmla="*/ 32 h 53"/>
                <a:gd name="T30" fmla="*/ 5 w 69"/>
                <a:gd name="T31" fmla="*/ 35 h 53"/>
                <a:gd name="T32" fmla="*/ 17 w 69"/>
                <a:gd name="T33" fmla="*/ 33 h 53"/>
                <a:gd name="T34" fmla="*/ 19 w 69"/>
                <a:gd name="T35" fmla="*/ 36 h 53"/>
                <a:gd name="T36" fmla="*/ 31 w 69"/>
                <a:gd name="T37" fmla="*/ 51 h 53"/>
                <a:gd name="T38" fmla="*/ 35 w 69"/>
                <a:gd name="T39" fmla="*/ 49 h 53"/>
                <a:gd name="T40" fmla="*/ 48 w 69"/>
                <a:gd name="T41" fmla="*/ 51 h 53"/>
                <a:gd name="T42" fmla="*/ 48 w 69"/>
                <a:gd name="T43" fmla="*/ 35 h 53"/>
                <a:gd name="T44" fmla="*/ 48 w 69"/>
                <a:gd name="T45" fmla="*/ 35 h 53"/>
                <a:gd name="T46" fmla="*/ 51 w 69"/>
                <a:gd name="T47" fmla="*/ 32 h 53"/>
                <a:gd name="T48" fmla="*/ 66 w 69"/>
                <a:gd name="T49" fmla="*/ 33 h 53"/>
                <a:gd name="T50" fmla="*/ 29 w 69"/>
                <a:gd name="T51" fmla="*/ 10 h 53"/>
                <a:gd name="T52" fmla="*/ 26 w 69"/>
                <a:gd name="T53" fmla="*/ 13 h 53"/>
                <a:gd name="T54" fmla="*/ 26 w 69"/>
                <a:gd name="T55" fmla="*/ 13 h 53"/>
                <a:gd name="T56" fmla="*/ 24 w 69"/>
                <a:gd name="T57" fmla="*/ 9 h 53"/>
                <a:gd name="T58" fmla="*/ 28 w 69"/>
                <a:gd name="T59" fmla="*/ 9 h 53"/>
                <a:gd name="T60" fmla="*/ 8 w 69"/>
                <a:gd name="T61" fmla="*/ 26 h 53"/>
                <a:gd name="T62" fmla="*/ 10 w 69"/>
                <a:gd name="T63" fmla="*/ 25 h 53"/>
                <a:gd name="T64" fmla="*/ 11 w 69"/>
                <a:gd name="T65" fmla="*/ 28 h 53"/>
                <a:gd name="T66" fmla="*/ 8 w 69"/>
                <a:gd name="T67" fmla="*/ 27 h 53"/>
                <a:gd name="T68" fmla="*/ 58 w 69"/>
                <a:gd name="T69" fmla="*/ 25 h 53"/>
                <a:gd name="T70" fmla="*/ 61 w 69"/>
                <a:gd name="T71" fmla="*/ 26 h 53"/>
                <a:gd name="T72" fmla="*/ 60 w 69"/>
                <a:gd name="T73" fmla="*/ 27 h 53"/>
                <a:gd name="T74" fmla="*/ 57 w 69"/>
                <a:gd name="T75" fmla="*/ 25 h 53"/>
                <a:gd name="T76" fmla="*/ 26 w 69"/>
                <a:gd name="T77" fmla="*/ 40 h 53"/>
                <a:gd name="T78" fmla="*/ 27 w 69"/>
                <a:gd name="T79" fmla="*/ 44 h 53"/>
                <a:gd name="T80" fmla="*/ 25 w 69"/>
                <a:gd name="T81" fmla="*/ 41 h 53"/>
                <a:gd name="T82" fmla="*/ 42 w 69"/>
                <a:gd name="T83" fmla="*/ 13 h 53"/>
                <a:gd name="T84" fmla="*/ 41 w 69"/>
                <a:gd name="T85" fmla="*/ 8 h 53"/>
                <a:gd name="T86" fmla="*/ 44 w 69"/>
                <a:gd name="T87" fmla="*/ 11 h 53"/>
                <a:gd name="T88" fmla="*/ 34 w 69"/>
                <a:gd name="T89" fmla="*/ 32 h 53"/>
                <a:gd name="T90" fmla="*/ 39 w 69"/>
                <a:gd name="T91" fmla="*/ 16 h 53"/>
                <a:gd name="T92" fmla="*/ 38 w 69"/>
                <a:gd name="T93" fmla="*/ 17 h 53"/>
                <a:gd name="T94" fmla="*/ 42 w 69"/>
                <a:gd name="T95" fmla="*/ 29 h 53"/>
                <a:gd name="T96" fmla="*/ 34 w 69"/>
                <a:gd name="T97" fmla="*/ 15 h 53"/>
                <a:gd name="T98" fmla="*/ 37 w 69"/>
                <a:gd name="T99" fmla="*/ 18 h 53"/>
                <a:gd name="T100" fmla="*/ 37 w 69"/>
                <a:gd name="T101" fmla="*/ 18 h 53"/>
                <a:gd name="T102" fmla="*/ 37 w 69"/>
                <a:gd name="T103" fmla="*/ 18 h 53"/>
                <a:gd name="T104" fmla="*/ 34 w 69"/>
                <a:gd name="T105" fmla="*/ 21 h 53"/>
                <a:gd name="T106" fmla="*/ 34 w 69"/>
                <a:gd name="T107" fmla="*/ 15 h 53"/>
                <a:gd name="T108" fmla="*/ 23 w 69"/>
                <a:gd name="T109" fmla="*/ 32 h 53"/>
                <a:gd name="T110" fmla="*/ 25 w 69"/>
                <a:gd name="T111" fmla="*/ 30 h 53"/>
                <a:gd name="T112" fmla="*/ 26 w 69"/>
                <a:gd name="T113" fmla="*/ 29 h 53"/>
                <a:gd name="T114" fmla="*/ 26 w 69"/>
                <a:gd name="T115" fmla="*/ 29 h 53"/>
                <a:gd name="T116" fmla="*/ 26 w 69"/>
                <a:gd name="T117" fmla="*/ 24 h 53"/>
                <a:gd name="T118" fmla="*/ 42 w 69"/>
                <a:gd name="T119" fmla="*/ 40 h 53"/>
                <a:gd name="T120" fmla="*/ 44 w 69"/>
                <a:gd name="T121" fmla="*/ 43 h 53"/>
                <a:gd name="T122" fmla="*/ 40 w 69"/>
                <a:gd name="T123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9" h="53">
                  <a:moveTo>
                    <a:pt x="67" y="32"/>
                  </a:moveTo>
                  <a:cubicBezTo>
                    <a:pt x="67" y="32"/>
                    <a:pt x="67" y="31"/>
                    <a:pt x="67" y="31"/>
                  </a:cubicBezTo>
                  <a:cubicBezTo>
                    <a:pt x="68" y="31"/>
                    <a:pt x="68" y="30"/>
                    <a:pt x="68" y="30"/>
                  </a:cubicBezTo>
                  <a:cubicBezTo>
                    <a:pt x="68" y="30"/>
                    <a:pt x="68" y="29"/>
                    <a:pt x="68" y="29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9" y="28"/>
                    <a:pt x="69" y="27"/>
                    <a:pt x="69" y="26"/>
                  </a:cubicBezTo>
                  <a:cubicBezTo>
                    <a:pt x="69" y="26"/>
                    <a:pt x="69" y="26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8" y="24"/>
                    <a:pt x="68" y="23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7" y="22"/>
                    <a:pt x="67" y="21"/>
                    <a:pt x="67" y="21"/>
                  </a:cubicBezTo>
                  <a:cubicBezTo>
                    <a:pt x="67" y="21"/>
                    <a:pt x="67" y="21"/>
                    <a:pt x="67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1" y="16"/>
                    <a:pt x="58" y="16"/>
                    <a:pt x="55" y="17"/>
                  </a:cubicBezTo>
                  <a:cubicBezTo>
                    <a:pt x="54" y="18"/>
                    <a:pt x="54" y="18"/>
                    <a:pt x="53" y="18"/>
                  </a:cubicBezTo>
                  <a:cubicBezTo>
                    <a:pt x="53" y="19"/>
                    <a:pt x="52" y="19"/>
                    <a:pt x="52" y="20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0" y="17"/>
                    <a:pt x="50" y="16"/>
                    <a:pt x="50" y="16"/>
                  </a:cubicBezTo>
                  <a:cubicBezTo>
                    <a:pt x="51" y="15"/>
                    <a:pt x="52" y="13"/>
                    <a:pt x="52" y="11"/>
                  </a:cubicBezTo>
                  <a:cubicBezTo>
                    <a:pt x="53" y="8"/>
                    <a:pt x="51" y="4"/>
                    <a:pt x="49" y="2"/>
                  </a:cubicBezTo>
                  <a:cubicBezTo>
                    <a:pt x="46" y="0"/>
                    <a:pt x="42" y="0"/>
                    <a:pt x="39" y="1"/>
                  </a:cubicBezTo>
                  <a:cubicBezTo>
                    <a:pt x="38" y="1"/>
                    <a:pt x="38" y="1"/>
                    <a:pt x="37" y="2"/>
                  </a:cubicBezTo>
                  <a:cubicBezTo>
                    <a:pt x="36" y="2"/>
                    <a:pt x="35" y="3"/>
                    <a:pt x="35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2" y="2"/>
                    <a:pt x="32" y="2"/>
                  </a:cubicBezTo>
                  <a:cubicBezTo>
                    <a:pt x="31" y="1"/>
                    <a:pt x="30" y="1"/>
                    <a:pt x="28" y="0"/>
                  </a:cubicBezTo>
                  <a:cubicBezTo>
                    <a:pt x="26" y="0"/>
                    <a:pt x="23" y="0"/>
                    <a:pt x="21" y="1"/>
                  </a:cubicBezTo>
                  <a:cubicBezTo>
                    <a:pt x="19" y="3"/>
                    <a:pt x="17" y="5"/>
                    <a:pt x="17" y="7"/>
                  </a:cubicBezTo>
                  <a:cubicBezTo>
                    <a:pt x="16" y="10"/>
                    <a:pt x="16" y="12"/>
                    <a:pt x="17" y="14"/>
                  </a:cubicBezTo>
                  <a:cubicBezTo>
                    <a:pt x="18" y="15"/>
                    <a:pt x="18" y="15"/>
                    <a:pt x="18" y="16"/>
                  </a:cubicBezTo>
                  <a:cubicBezTo>
                    <a:pt x="19" y="16"/>
                    <a:pt x="19" y="17"/>
                    <a:pt x="20" y="17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9"/>
                    <a:pt x="15" y="18"/>
                    <a:pt x="14" y="17"/>
                  </a:cubicBezTo>
                  <a:cubicBezTo>
                    <a:pt x="10" y="16"/>
                    <a:pt x="5" y="17"/>
                    <a:pt x="3" y="20"/>
                  </a:cubicBezTo>
                  <a:cubicBezTo>
                    <a:pt x="2" y="20"/>
                    <a:pt x="2" y="20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2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9"/>
                    <a:pt x="0" y="29"/>
                    <a:pt x="1" y="30"/>
                  </a:cubicBezTo>
                  <a:cubicBezTo>
                    <a:pt x="1" y="30"/>
                    <a:pt x="1" y="30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4" y="34"/>
                    <a:pt x="5" y="35"/>
                  </a:cubicBezTo>
                  <a:cubicBezTo>
                    <a:pt x="8" y="36"/>
                    <a:pt x="11" y="36"/>
                    <a:pt x="14" y="35"/>
                  </a:cubicBezTo>
                  <a:cubicBezTo>
                    <a:pt x="14" y="35"/>
                    <a:pt x="15" y="34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19" y="36"/>
                    <a:pt x="19" y="36"/>
                  </a:cubicBezTo>
                  <a:cubicBezTo>
                    <a:pt x="19" y="37"/>
                    <a:pt x="18" y="37"/>
                    <a:pt x="18" y="38"/>
                  </a:cubicBezTo>
                  <a:cubicBezTo>
                    <a:pt x="17" y="39"/>
                    <a:pt x="17" y="40"/>
                    <a:pt x="16" y="41"/>
                  </a:cubicBezTo>
                  <a:cubicBezTo>
                    <a:pt x="15" y="46"/>
                    <a:pt x="19" y="51"/>
                    <a:pt x="24" y="52"/>
                  </a:cubicBezTo>
                  <a:cubicBezTo>
                    <a:pt x="27" y="53"/>
                    <a:pt x="29" y="52"/>
                    <a:pt x="31" y="51"/>
                  </a:cubicBezTo>
                  <a:cubicBezTo>
                    <a:pt x="32" y="50"/>
                    <a:pt x="32" y="50"/>
                    <a:pt x="33" y="50"/>
                  </a:cubicBezTo>
                  <a:cubicBezTo>
                    <a:pt x="33" y="49"/>
                    <a:pt x="33" y="49"/>
                    <a:pt x="34" y="49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5" y="49"/>
                    <a:pt x="35" y="49"/>
                    <a:pt x="36" y="50"/>
                  </a:cubicBezTo>
                  <a:cubicBezTo>
                    <a:pt x="36" y="50"/>
                    <a:pt x="37" y="50"/>
                    <a:pt x="37" y="51"/>
                  </a:cubicBezTo>
                  <a:cubicBezTo>
                    <a:pt x="38" y="52"/>
                    <a:pt x="39" y="52"/>
                    <a:pt x="41" y="52"/>
                  </a:cubicBezTo>
                  <a:cubicBezTo>
                    <a:pt x="43" y="53"/>
                    <a:pt x="46" y="52"/>
                    <a:pt x="48" y="51"/>
                  </a:cubicBezTo>
                  <a:cubicBezTo>
                    <a:pt x="50" y="49"/>
                    <a:pt x="52" y="47"/>
                    <a:pt x="52" y="44"/>
                  </a:cubicBezTo>
                  <a:cubicBezTo>
                    <a:pt x="52" y="42"/>
                    <a:pt x="52" y="40"/>
                    <a:pt x="51" y="37"/>
                  </a:cubicBezTo>
                  <a:cubicBezTo>
                    <a:pt x="50" y="37"/>
                    <a:pt x="50" y="36"/>
                    <a:pt x="49" y="36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4"/>
                    <a:pt x="54" y="34"/>
                    <a:pt x="54" y="35"/>
                  </a:cubicBezTo>
                  <a:cubicBezTo>
                    <a:pt x="58" y="37"/>
                    <a:pt x="63" y="36"/>
                    <a:pt x="66" y="3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3"/>
                    <a:pt x="66" y="32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32"/>
                    <a:pt x="67" y="32"/>
                    <a:pt x="67" y="32"/>
                  </a:cubicBezTo>
                  <a:close/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4" y="10"/>
                    <a:pt x="24" y="9"/>
                  </a:cubicBezTo>
                  <a:cubicBezTo>
                    <a:pt x="24" y="8"/>
                    <a:pt x="25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10"/>
                    <a:pt x="29" y="10"/>
                    <a:pt x="29" y="10"/>
                  </a:cubicBezTo>
                  <a:close/>
                  <a:moveTo>
                    <a:pt x="8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4"/>
                    <a:pt x="10" y="24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8" y="28"/>
                    <a:pt x="8" y="28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lose/>
                  <a:moveTo>
                    <a:pt x="57" y="25"/>
                  </a:moveTo>
                  <a:cubicBezTo>
                    <a:pt x="58" y="25"/>
                    <a:pt x="58" y="25"/>
                    <a:pt x="58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9" y="24"/>
                    <a:pt x="59" y="24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1" y="25"/>
                    <a:pt x="61" y="25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6"/>
                    <a:pt x="61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0" y="27"/>
                    <a:pt x="60" y="27"/>
                  </a:cubicBezTo>
                  <a:cubicBezTo>
                    <a:pt x="60" y="28"/>
                    <a:pt x="59" y="28"/>
                    <a:pt x="58" y="28"/>
                  </a:cubicBezTo>
                  <a:cubicBezTo>
                    <a:pt x="58" y="28"/>
                    <a:pt x="58" y="28"/>
                    <a:pt x="57" y="27"/>
                  </a:cubicBezTo>
                  <a:cubicBezTo>
                    <a:pt x="56" y="26"/>
                    <a:pt x="56" y="26"/>
                    <a:pt x="56" y="26"/>
                  </a:cubicBezTo>
                  <a:lnTo>
                    <a:pt x="57" y="25"/>
                  </a:lnTo>
                  <a:close/>
                  <a:moveTo>
                    <a:pt x="27" y="39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4"/>
                    <a:pt x="28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5"/>
                    <a:pt x="26" y="45"/>
                    <a:pt x="26" y="45"/>
                  </a:cubicBezTo>
                  <a:cubicBezTo>
                    <a:pt x="25" y="44"/>
                    <a:pt x="24" y="43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5" y="42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9"/>
                    <a:pt x="27" y="39"/>
                    <a:pt x="27" y="39"/>
                  </a:cubicBezTo>
                  <a:close/>
                  <a:moveTo>
                    <a:pt x="42" y="13"/>
                  </a:moveTo>
                  <a:cubicBezTo>
                    <a:pt x="42" y="13"/>
                    <a:pt x="42" y="13"/>
                    <a:pt x="42" y="13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2" y="8"/>
                    <a:pt x="42" y="8"/>
                  </a:cubicBezTo>
                  <a:cubicBezTo>
                    <a:pt x="43" y="8"/>
                    <a:pt x="45" y="9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2" y="13"/>
                    <a:pt x="42" y="13"/>
                    <a:pt x="42" y="13"/>
                  </a:cubicBezTo>
                  <a:close/>
                  <a:moveTo>
                    <a:pt x="32" y="35"/>
                  </a:moveTo>
                  <a:cubicBezTo>
                    <a:pt x="34" y="32"/>
                    <a:pt x="34" y="32"/>
                    <a:pt x="34" y="32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4" y="37"/>
                    <a:pt x="34" y="37"/>
                    <a:pt x="34" y="37"/>
                  </a:cubicBezTo>
                  <a:lnTo>
                    <a:pt x="32" y="35"/>
                  </a:lnTo>
                  <a:close/>
                  <a:moveTo>
                    <a:pt x="39" y="16"/>
                  </a:move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lose/>
                  <a:moveTo>
                    <a:pt x="38" y="17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lose/>
                  <a:moveTo>
                    <a:pt x="42" y="24"/>
                  </a:moveTo>
                  <a:cubicBezTo>
                    <a:pt x="45" y="26"/>
                    <a:pt x="45" y="26"/>
                    <a:pt x="45" y="26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0" y="26"/>
                    <a:pt x="40" y="26"/>
                    <a:pt x="40" y="26"/>
                  </a:cubicBezTo>
                  <a:lnTo>
                    <a:pt x="42" y="24"/>
                  </a:lnTo>
                  <a:close/>
                  <a:moveTo>
                    <a:pt x="34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lose/>
                  <a:moveTo>
                    <a:pt x="23" y="32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lose/>
                  <a:moveTo>
                    <a:pt x="42" y="40"/>
                  </a:moveTo>
                  <a:cubicBezTo>
                    <a:pt x="43" y="40"/>
                    <a:pt x="43" y="40"/>
                    <a:pt x="43" y="40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41"/>
                    <a:pt x="44" y="41"/>
                    <a:pt x="44" y="42"/>
                  </a:cubicBezTo>
                  <a:cubicBezTo>
                    <a:pt x="44" y="42"/>
                    <a:pt x="44" y="43"/>
                    <a:pt x="44" y="43"/>
                  </a:cubicBezTo>
                  <a:cubicBezTo>
                    <a:pt x="44" y="44"/>
                    <a:pt x="43" y="45"/>
                    <a:pt x="42" y="45"/>
                  </a:cubicBezTo>
                  <a:cubicBezTo>
                    <a:pt x="42" y="45"/>
                    <a:pt x="42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lnTo>
                    <a:pt x="42" y="40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717"/>
            <p:cNvSpPr>
              <a:spLocks/>
            </p:cNvSpPr>
            <p:nvPr/>
          </p:nvSpPr>
          <p:spPr bwMode="auto">
            <a:xfrm>
              <a:off x="5724" y="1329"/>
              <a:ext cx="552" cy="275"/>
            </a:xfrm>
            <a:custGeom>
              <a:avLst/>
              <a:gdLst>
                <a:gd name="T0" fmla="*/ 169 w 172"/>
                <a:gd name="T1" fmla="*/ 86 h 86"/>
                <a:gd name="T2" fmla="*/ 145 w 172"/>
                <a:gd name="T3" fmla="*/ 27 h 86"/>
                <a:gd name="T4" fmla="*/ 145 w 172"/>
                <a:gd name="T5" fmla="*/ 27 h 86"/>
                <a:gd name="T6" fmla="*/ 86 w 172"/>
                <a:gd name="T7" fmla="*/ 3 h 86"/>
                <a:gd name="T8" fmla="*/ 86 w 172"/>
                <a:gd name="T9" fmla="*/ 3 h 86"/>
                <a:gd name="T10" fmla="*/ 28 w 172"/>
                <a:gd name="T11" fmla="*/ 27 h 86"/>
                <a:gd name="T12" fmla="*/ 28 w 172"/>
                <a:gd name="T13" fmla="*/ 27 h 86"/>
                <a:gd name="T14" fmla="*/ 3 w 172"/>
                <a:gd name="T15" fmla="*/ 86 h 86"/>
                <a:gd name="T16" fmla="*/ 3 w 172"/>
                <a:gd name="T17" fmla="*/ 86 h 86"/>
                <a:gd name="T18" fmla="*/ 0 w 172"/>
                <a:gd name="T19" fmla="*/ 86 h 86"/>
                <a:gd name="T20" fmla="*/ 86 w 172"/>
                <a:gd name="T21" fmla="*/ 0 h 86"/>
                <a:gd name="T22" fmla="*/ 86 w 172"/>
                <a:gd name="T23" fmla="*/ 0 h 86"/>
                <a:gd name="T24" fmla="*/ 172 w 172"/>
                <a:gd name="T25" fmla="*/ 86 h 86"/>
                <a:gd name="T26" fmla="*/ 172 w 172"/>
                <a:gd name="T27" fmla="*/ 86 h 86"/>
                <a:gd name="T28" fmla="*/ 169 w 172"/>
                <a:gd name="T2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2" h="86">
                  <a:moveTo>
                    <a:pt x="169" y="86"/>
                  </a:moveTo>
                  <a:cubicBezTo>
                    <a:pt x="169" y="63"/>
                    <a:pt x="160" y="42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30" y="12"/>
                    <a:pt x="109" y="3"/>
                    <a:pt x="86" y="3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63" y="3"/>
                    <a:pt x="43" y="12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13" y="42"/>
                    <a:pt x="3" y="63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38"/>
                    <a:pt x="39" y="0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134" y="0"/>
                    <a:pt x="172" y="38"/>
                    <a:pt x="172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69" y="86"/>
                    <a:pt x="169" y="86"/>
                    <a:pt x="169" y="86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Oval 718"/>
            <p:cNvSpPr>
              <a:spLocks noChangeArrowheads="1"/>
            </p:cNvSpPr>
            <p:nvPr/>
          </p:nvSpPr>
          <p:spPr bwMode="auto">
            <a:xfrm>
              <a:off x="5971" y="1091"/>
              <a:ext cx="58" cy="58"/>
            </a:xfrm>
            <a:prstGeom prst="ellipse">
              <a:avLst/>
            </a:prstGeom>
            <a:solidFill>
              <a:srgbClr val="E8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Oval 719"/>
            <p:cNvSpPr>
              <a:spLocks noChangeArrowheads="1"/>
            </p:cNvSpPr>
            <p:nvPr/>
          </p:nvSpPr>
          <p:spPr bwMode="auto">
            <a:xfrm>
              <a:off x="5971" y="1287"/>
              <a:ext cx="58" cy="58"/>
            </a:xfrm>
            <a:prstGeom prst="ellipse">
              <a:avLst/>
            </a:prstGeom>
            <a:solidFill>
              <a:srgbClr val="E8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720"/>
            <p:cNvSpPr>
              <a:spLocks noEditPoints="1"/>
            </p:cNvSpPr>
            <p:nvPr/>
          </p:nvSpPr>
          <p:spPr bwMode="auto">
            <a:xfrm>
              <a:off x="5891" y="1133"/>
              <a:ext cx="221" cy="170"/>
            </a:xfrm>
            <a:custGeom>
              <a:avLst/>
              <a:gdLst>
                <a:gd name="T0" fmla="*/ 68 w 69"/>
                <a:gd name="T1" fmla="*/ 30 h 53"/>
                <a:gd name="T2" fmla="*/ 69 w 69"/>
                <a:gd name="T3" fmla="*/ 26 h 53"/>
                <a:gd name="T4" fmla="*/ 67 w 69"/>
                <a:gd name="T5" fmla="*/ 21 h 53"/>
                <a:gd name="T6" fmla="*/ 64 w 69"/>
                <a:gd name="T7" fmla="*/ 19 h 53"/>
                <a:gd name="T8" fmla="*/ 51 w 69"/>
                <a:gd name="T9" fmla="*/ 21 h 53"/>
                <a:gd name="T10" fmla="*/ 50 w 69"/>
                <a:gd name="T11" fmla="*/ 17 h 53"/>
                <a:gd name="T12" fmla="*/ 37 w 69"/>
                <a:gd name="T13" fmla="*/ 3 h 53"/>
                <a:gd name="T14" fmla="*/ 33 w 69"/>
                <a:gd name="T15" fmla="*/ 4 h 53"/>
                <a:gd name="T16" fmla="*/ 17 w 69"/>
                <a:gd name="T17" fmla="*/ 8 h 53"/>
                <a:gd name="T18" fmla="*/ 21 w 69"/>
                <a:gd name="T19" fmla="*/ 19 h 53"/>
                <a:gd name="T20" fmla="*/ 17 w 69"/>
                <a:gd name="T21" fmla="*/ 20 h 53"/>
                <a:gd name="T22" fmla="*/ 2 w 69"/>
                <a:gd name="T23" fmla="*/ 21 h 53"/>
                <a:gd name="T24" fmla="*/ 0 w 69"/>
                <a:gd name="T25" fmla="*/ 24 h 53"/>
                <a:gd name="T26" fmla="*/ 0 w 69"/>
                <a:gd name="T27" fmla="*/ 28 h 53"/>
                <a:gd name="T28" fmla="*/ 2 w 69"/>
                <a:gd name="T29" fmla="*/ 33 h 53"/>
                <a:gd name="T30" fmla="*/ 5 w 69"/>
                <a:gd name="T31" fmla="*/ 36 h 53"/>
                <a:gd name="T32" fmla="*/ 17 w 69"/>
                <a:gd name="T33" fmla="*/ 33 h 53"/>
                <a:gd name="T34" fmla="*/ 19 w 69"/>
                <a:gd name="T35" fmla="*/ 37 h 53"/>
                <a:gd name="T36" fmla="*/ 31 w 69"/>
                <a:gd name="T37" fmla="*/ 52 h 53"/>
                <a:gd name="T38" fmla="*/ 35 w 69"/>
                <a:gd name="T39" fmla="*/ 50 h 53"/>
                <a:gd name="T40" fmla="*/ 48 w 69"/>
                <a:gd name="T41" fmla="*/ 52 h 53"/>
                <a:gd name="T42" fmla="*/ 48 w 69"/>
                <a:gd name="T43" fmla="*/ 36 h 53"/>
                <a:gd name="T44" fmla="*/ 48 w 69"/>
                <a:gd name="T45" fmla="*/ 35 h 53"/>
                <a:gd name="T46" fmla="*/ 51 w 69"/>
                <a:gd name="T47" fmla="*/ 33 h 53"/>
                <a:gd name="T48" fmla="*/ 66 w 69"/>
                <a:gd name="T49" fmla="*/ 34 h 53"/>
                <a:gd name="T50" fmla="*/ 29 w 69"/>
                <a:gd name="T51" fmla="*/ 11 h 53"/>
                <a:gd name="T52" fmla="*/ 26 w 69"/>
                <a:gd name="T53" fmla="*/ 13 h 53"/>
                <a:gd name="T54" fmla="*/ 26 w 69"/>
                <a:gd name="T55" fmla="*/ 13 h 53"/>
                <a:gd name="T56" fmla="*/ 24 w 69"/>
                <a:gd name="T57" fmla="*/ 10 h 53"/>
                <a:gd name="T58" fmla="*/ 28 w 69"/>
                <a:gd name="T59" fmla="*/ 10 h 53"/>
                <a:gd name="T60" fmla="*/ 8 w 69"/>
                <a:gd name="T61" fmla="*/ 27 h 53"/>
                <a:gd name="T62" fmla="*/ 10 w 69"/>
                <a:gd name="T63" fmla="*/ 25 h 53"/>
                <a:gd name="T64" fmla="*/ 11 w 69"/>
                <a:gd name="T65" fmla="*/ 28 h 53"/>
                <a:gd name="T66" fmla="*/ 8 w 69"/>
                <a:gd name="T67" fmla="*/ 28 h 53"/>
                <a:gd name="T68" fmla="*/ 58 w 69"/>
                <a:gd name="T69" fmla="*/ 25 h 53"/>
                <a:gd name="T70" fmla="*/ 61 w 69"/>
                <a:gd name="T71" fmla="*/ 27 h 53"/>
                <a:gd name="T72" fmla="*/ 60 w 69"/>
                <a:gd name="T73" fmla="*/ 28 h 53"/>
                <a:gd name="T74" fmla="*/ 57 w 69"/>
                <a:gd name="T75" fmla="*/ 26 h 53"/>
                <a:gd name="T76" fmla="*/ 26 w 69"/>
                <a:gd name="T77" fmla="*/ 41 h 53"/>
                <a:gd name="T78" fmla="*/ 27 w 69"/>
                <a:gd name="T79" fmla="*/ 45 h 53"/>
                <a:gd name="T80" fmla="*/ 25 w 69"/>
                <a:gd name="T81" fmla="*/ 42 h 53"/>
                <a:gd name="T82" fmla="*/ 42 w 69"/>
                <a:gd name="T83" fmla="*/ 13 h 53"/>
                <a:gd name="T84" fmla="*/ 41 w 69"/>
                <a:gd name="T85" fmla="*/ 9 h 53"/>
                <a:gd name="T86" fmla="*/ 44 w 69"/>
                <a:gd name="T87" fmla="*/ 12 h 53"/>
                <a:gd name="T88" fmla="*/ 34 w 69"/>
                <a:gd name="T89" fmla="*/ 33 h 53"/>
                <a:gd name="T90" fmla="*/ 39 w 69"/>
                <a:gd name="T91" fmla="*/ 16 h 53"/>
                <a:gd name="T92" fmla="*/ 38 w 69"/>
                <a:gd name="T93" fmla="*/ 18 h 53"/>
                <a:gd name="T94" fmla="*/ 42 w 69"/>
                <a:gd name="T95" fmla="*/ 30 h 53"/>
                <a:gd name="T96" fmla="*/ 34 w 69"/>
                <a:gd name="T97" fmla="*/ 16 h 53"/>
                <a:gd name="T98" fmla="*/ 37 w 69"/>
                <a:gd name="T99" fmla="*/ 19 h 53"/>
                <a:gd name="T100" fmla="*/ 37 w 69"/>
                <a:gd name="T101" fmla="*/ 19 h 53"/>
                <a:gd name="T102" fmla="*/ 37 w 69"/>
                <a:gd name="T103" fmla="*/ 19 h 53"/>
                <a:gd name="T104" fmla="*/ 34 w 69"/>
                <a:gd name="T105" fmla="*/ 21 h 53"/>
                <a:gd name="T106" fmla="*/ 34 w 69"/>
                <a:gd name="T107" fmla="*/ 16 h 53"/>
                <a:gd name="T108" fmla="*/ 23 w 69"/>
                <a:gd name="T109" fmla="*/ 33 h 53"/>
                <a:gd name="T110" fmla="*/ 25 w 69"/>
                <a:gd name="T111" fmla="*/ 31 h 53"/>
                <a:gd name="T112" fmla="*/ 26 w 69"/>
                <a:gd name="T113" fmla="*/ 30 h 53"/>
                <a:gd name="T114" fmla="*/ 26 w 69"/>
                <a:gd name="T115" fmla="*/ 30 h 53"/>
                <a:gd name="T116" fmla="*/ 26 w 69"/>
                <a:gd name="T117" fmla="*/ 24 h 53"/>
                <a:gd name="T118" fmla="*/ 42 w 69"/>
                <a:gd name="T119" fmla="*/ 41 h 53"/>
                <a:gd name="T120" fmla="*/ 44 w 69"/>
                <a:gd name="T121" fmla="*/ 44 h 53"/>
                <a:gd name="T122" fmla="*/ 40 w 69"/>
                <a:gd name="T123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9" h="53">
                  <a:moveTo>
                    <a:pt x="67" y="33"/>
                  </a:moveTo>
                  <a:cubicBezTo>
                    <a:pt x="67" y="32"/>
                    <a:pt x="67" y="32"/>
                    <a:pt x="67" y="32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30"/>
                    <a:pt x="68" y="30"/>
                    <a:pt x="68" y="29"/>
                  </a:cubicBezTo>
                  <a:cubicBezTo>
                    <a:pt x="69" y="28"/>
                    <a:pt x="69" y="27"/>
                    <a:pt x="69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25"/>
                    <a:pt x="68" y="24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7" y="21"/>
                    <a:pt x="67" y="21"/>
                  </a:cubicBezTo>
                  <a:cubicBezTo>
                    <a:pt x="66" y="21"/>
                    <a:pt x="66" y="21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5" y="20"/>
                    <a:pt x="64" y="19"/>
                    <a:pt x="64" y="19"/>
                  </a:cubicBezTo>
                  <a:cubicBezTo>
                    <a:pt x="61" y="17"/>
                    <a:pt x="58" y="17"/>
                    <a:pt x="55" y="18"/>
                  </a:cubicBezTo>
                  <a:cubicBezTo>
                    <a:pt x="54" y="18"/>
                    <a:pt x="54" y="19"/>
                    <a:pt x="53" y="19"/>
                  </a:cubicBezTo>
                  <a:cubicBezTo>
                    <a:pt x="53" y="20"/>
                    <a:pt x="52" y="20"/>
                    <a:pt x="52" y="20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5"/>
                    <a:pt x="52" y="14"/>
                    <a:pt x="52" y="12"/>
                  </a:cubicBezTo>
                  <a:cubicBezTo>
                    <a:pt x="53" y="9"/>
                    <a:pt x="51" y="5"/>
                    <a:pt x="49" y="3"/>
                  </a:cubicBezTo>
                  <a:cubicBezTo>
                    <a:pt x="46" y="1"/>
                    <a:pt x="42" y="0"/>
                    <a:pt x="39" y="1"/>
                  </a:cubicBezTo>
                  <a:cubicBezTo>
                    <a:pt x="38" y="2"/>
                    <a:pt x="38" y="2"/>
                    <a:pt x="37" y="3"/>
                  </a:cubicBezTo>
                  <a:cubicBezTo>
                    <a:pt x="36" y="3"/>
                    <a:pt x="35" y="4"/>
                    <a:pt x="35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3"/>
                    <a:pt x="32" y="3"/>
                  </a:cubicBezTo>
                  <a:cubicBezTo>
                    <a:pt x="31" y="2"/>
                    <a:pt x="30" y="1"/>
                    <a:pt x="28" y="1"/>
                  </a:cubicBezTo>
                  <a:cubicBezTo>
                    <a:pt x="26" y="1"/>
                    <a:pt x="23" y="1"/>
                    <a:pt x="21" y="2"/>
                  </a:cubicBezTo>
                  <a:cubicBezTo>
                    <a:pt x="19" y="3"/>
                    <a:pt x="17" y="6"/>
                    <a:pt x="17" y="8"/>
                  </a:cubicBezTo>
                  <a:cubicBezTo>
                    <a:pt x="16" y="10"/>
                    <a:pt x="16" y="13"/>
                    <a:pt x="17" y="15"/>
                  </a:cubicBezTo>
                  <a:cubicBezTo>
                    <a:pt x="18" y="16"/>
                    <a:pt x="18" y="16"/>
                    <a:pt x="18" y="17"/>
                  </a:cubicBezTo>
                  <a:cubicBezTo>
                    <a:pt x="19" y="17"/>
                    <a:pt x="19" y="18"/>
                    <a:pt x="20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19"/>
                    <a:pt x="15" y="19"/>
                    <a:pt x="14" y="18"/>
                  </a:cubicBezTo>
                  <a:cubicBezTo>
                    <a:pt x="10" y="16"/>
                    <a:pt x="5" y="17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2"/>
                    <a:pt x="2" y="22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2" y="33"/>
                    <a:pt x="2" y="33"/>
                  </a:cubicBezTo>
                  <a:cubicBezTo>
                    <a:pt x="2" y="33"/>
                    <a:pt x="2" y="33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4" y="35"/>
                    <a:pt x="5" y="36"/>
                  </a:cubicBezTo>
                  <a:cubicBezTo>
                    <a:pt x="8" y="37"/>
                    <a:pt x="11" y="37"/>
                    <a:pt x="14" y="36"/>
                  </a:cubicBezTo>
                  <a:cubicBezTo>
                    <a:pt x="14" y="36"/>
                    <a:pt x="15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19" y="36"/>
                    <a:pt x="19" y="37"/>
                  </a:cubicBezTo>
                  <a:cubicBezTo>
                    <a:pt x="19" y="37"/>
                    <a:pt x="18" y="38"/>
                    <a:pt x="18" y="38"/>
                  </a:cubicBezTo>
                  <a:cubicBezTo>
                    <a:pt x="17" y="39"/>
                    <a:pt x="17" y="41"/>
                    <a:pt x="16" y="42"/>
                  </a:cubicBezTo>
                  <a:cubicBezTo>
                    <a:pt x="15" y="47"/>
                    <a:pt x="19" y="52"/>
                    <a:pt x="24" y="53"/>
                  </a:cubicBezTo>
                  <a:cubicBezTo>
                    <a:pt x="27" y="53"/>
                    <a:pt x="29" y="53"/>
                    <a:pt x="31" y="52"/>
                  </a:cubicBezTo>
                  <a:cubicBezTo>
                    <a:pt x="32" y="51"/>
                    <a:pt x="32" y="51"/>
                    <a:pt x="33" y="50"/>
                  </a:cubicBezTo>
                  <a:cubicBezTo>
                    <a:pt x="33" y="50"/>
                    <a:pt x="33" y="50"/>
                    <a:pt x="34" y="50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5" y="50"/>
                    <a:pt x="36" y="50"/>
                  </a:cubicBezTo>
                  <a:cubicBezTo>
                    <a:pt x="36" y="51"/>
                    <a:pt x="37" y="51"/>
                    <a:pt x="37" y="52"/>
                  </a:cubicBezTo>
                  <a:cubicBezTo>
                    <a:pt x="38" y="52"/>
                    <a:pt x="39" y="53"/>
                    <a:pt x="41" y="53"/>
                  </a:cubicBezTo>
                  <a:cubicBezTo>
                    <a:pt x="43" y="53"/>
                    <a:pt x="46" y="53"/>
                    <a:pt x="48" y="52"/>
                  </a:cubicBezTo>
                  <a:cubicBezTo>
                    <a:pt x="50" y="50"/>
                    <a:pt x="52" y="48"/>
                    <a:pt x="52" y="45"/>
                  </a:cubicBezTo>
                  <a:cubicBezTo>
                    <a:pt x="52" y="43"/>
                    <a:pt x="52" y="40"/>
                    <a:pt x="51" y="38"/>
                  </a:cubicBezTo>
                  <a:cubicBezTo>
                    <a:pt x="50" y="38"/>
                    <a:pt x="50" y="37"/>
                    <a:pt x="49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54" y="35"/>
                    <a:pt x="54" y="36"/>
                  </a:cubicBezTo>
                  <a:cubicBezTo>
                    <a:pt x="58" y="38"/>
                    <a:pt x="63" y="37"/>
                    <a:pt x="66" y="34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4"/>
                    <a:pt x="66" y="33"/>
                    <a:pt x="67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67" y="33"/>
                    <a:pt x="67" y="33"/>
                  </a:cubicBezTo>
                  <a:close/>
                  <a:moveTo>
                    <a:pt x="29" y="11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0"/>
                    <a:pt x="24" y="10"/>
                  </a:cubicBezTo>
                  <a:cubicBezTo>
                    <a:pt x="24" y="9"/>
                    <a:pt x="25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8" y="9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11"/>
                    <a:pt x="29" y="11"/>
                    <a:pt x="29" y="11"/>
                  </a:cubicBezTo>
                  <a:close/>
                  <a:moveTo>
                    <a:pt x="8" y="28"/>
                  </a:moveTo>
                  <a:cubicBezTo>
                    <a:pt x="8" y="28"/>
                    <a:pt x="8" y="28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11" y="25"/>
                    <a:pt x="11" y="26"/>
                    <a:pt x="11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9"/>
                  </a:cubicBezTo>
                  <a:cubicBezTo>
                    <a:pt x="11" y="29"/>
                    <a:pt x="11" y="29"/>
                    <a:pt x="10" y="29"/>
                  </a:cubicBezTo>
                  <a:cubicBezTo>
                    <a:pt x="10" y="29"/>
                    <a:pt x="9" y="29"/>
                    <a:pt x="9" y="29"/>
                  </a:cubicBezTo>
                  <a:cubicBezTo>
                    <a:pt x="8" y="29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lose/>
                  <a:moveTo>
                    <a:pt x="57" y="26"/>
                  </a:moveTo>
                  <a:cubicBezTo>
                    <a:pt x="58" y="26"/>
                    <a:pt x="58" y="26"/>
                    <a:pt x="58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9" y="25"/>
                    <a:pt x="59" y="25"/>
                    <a:pt x="60" y="25"/>
                  </a:cubicBezTo>
                  <a:cubicBezTo>
                    <a:pt x="60" y="25"/>
                    <a:pt x="60" y="26"/>
                    <a:pt x="60" y="26"/>
                  </a:cubicBezTo>
                  <a:cubicBezTo>
                    <a:pt x="60" y="26"/>
                    <a:pt x="61" y="26"/>
                    <a:pt x="61" y="26"/>
                  </a:cubicBezTo>
                  <a:cubicBezTo>
                    <a:pt x="61" y="26"/>
                    <a:pt x="61" y="26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1" y="27"/>
                    <a:pt x="61" y="2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0" y="28"/>
                    <a:pt x="60" y="28"/>
                  </a:cubicBezTo>
                  <a:cubicBezTo>
                    <a:pt x="60" y="29"/>
                    <a:pt x="59" y="29"/>
                    <a:pt x="58" y="29"/>
                  </a:cubicBezTo>
                  <a:cubicBezTo>
                    <a:pt x="58" y="29"/>
                    <a:pt x="58" y="29"/>
                    <a:pt x="57" y="28"/>
                  </a:cubicBezTo>
                  <a:cubicBezTo>
                    <a:pt x="56" y="27"/>
                    <a:pt x="56" y="27"/>
                    <a:pt x="56" y="27"/>
                  </a:cubicBezTo>
                  <a:lnTo>
                    <a:pt x="57" y="26"/>
                  </a:lnTo>
                  <a:close/>
                  <a:moveTo>
                    <a:pt x="27" y="40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6" y="45"/>
                    <a:pt x="26" y="45"/>
                  </a:cubicBezTo>
                  <a:cubicBezTo>
                    <a:pt x="25" y="45"/>
                    <a:pt x="24" y="44"/>
                    <a:pt x="24" y="43"/>
                  </a:cubicBezTo>
                  <a:cubicBezTo>
                    <a:pt x="24" y="43"/>
                    <a:pt x="24" y="43"/>
                    <a:pt x="24" y="42"/>
                  </a:cubicBezTo>
                  <a:cubicBezTo>
                    <a:pt x="24" y="42"/>
                    <a:pt x="25" y="42"/>
                    <a:pt x="25" y="42"/>
                  </a:cubicBezTo>
                  <a:cubicBezTo>
                    <a:pt x="25" y="42"/>
                    <a:pt x="25" y="42"/>
                    <a:pt x="25" y="41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7" y="40"/>
                    <a:pt x="27" y="40"/>
                    <a:pt x="27" y="40"/>
                  </a:cubicBezTo>
                  <a:close/>
                  <a:moveTo>
                    <a:pt x="42" y="13"/>
                  </a:moveTo>
                  <a:cubicBezTo>
                    <a:pt x="42" y="13"/>
                    <a:pt x="42" y="13"/>
                    <a:pt x="42" y="13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3" y="8"/>
                    <a:pt x="45" y="9"/>
                    <a:pt x="44" y="11"/>
                  </a:cubicBezTo>
                  <a:cubicBezTo>
                    <a:pt x="44" y="11"/>
                    <a:pt x="44" y="11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3"/>
                    <a:pt x="42" y="13"/>
                    <a:pt x="42" y="13"/>
                  </a:cubicBezTo>
                  <a:close/>
                  <a:moveTo>
                    <a:pt x="32" y="35"/>
                  </a:moveTo>
                  <a:cubicBezTo>
                    <a:pt x="34" y="33"/>
                    <a:pt x="34" y="33"/>
                    <a:pt x="34" y="33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4" y="38"/>
                    <a:pt x="34" y="38"/>
                    <a:pt x="34" y="38"/>
                  </a:cubicBezTo>
                  <a:lnTo>
                    <a:pt x="32" y="35"/>
                  </a:lnTo>
                  <a:close/>
                  <a:moveTo>
                    <a:pt x="39" y="16"/>
                  </a:move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lose/>
                  <a:moveTo>
                    <a:pt x="38" y="18"/>
                  </a:move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lose/>
                  <a:moveTo>
                    <a:pt x="42" y="24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0" y="27"/>
                    <a:pt x="40" y="27"/>
                    <a:pt x="40" y="27"/>
                  </a:cubicBezTo>
                  <a:lnTo>
                    <a:pt x="42" y="24"/>
                  </a:ln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lose/>
                  <a:moveTo>
                    <a:pt x="23" y="33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lose/>
                  <a:moveTo>
                    <a:pt x="42" y="41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3"/>
                    <a:pt x="44" y="43"/>
                    <a:pt x="44" y="44"/>
                  </a:cubicBezTo>
                  <a:cubicBezTo>
                    <a:pt x="44" y="45"/>
                    <a:pt x="43" y="45"/>
                    <a:pt x="42" y="45"/>
                  </a:cubicBezTo>
                  <a:cubicBezTo>
                    <a:pt x="42" y="45"/>
                    <a:pt x="42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4"/>
                    <a:pt x="40" y="44"/>
                  </a:cubicBezTo>
                  <a:cubicBezTo>
                    <a:pt x="40" y="43"/>
                    <a:pt x="40" y="43"/>
                    <a:pt x="40" y="43"/>
                  </a:cubicBezTo>
                  <a:lnTo>
                    <a:pt x="42" y="41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Rectangle 721"/>
            <p:cNvSpPr>
              <a:spLocks noChangeArrowheads="1"/>
            </p:cNvSpPr>
            <p:nvPr/>
          </p:nvSpPr>
          <p:spPr bwMode="auto">
            <a:xfrm>
              <a:off x="5556" y="1604"/>
              <a:ext cx="891" cy="100"/>
            </a:xfrm>
            <a:prstGeom prst="rect">
              <a:avLst/>
            </a:prstGeom>
            <a:solidFill>
              <a:srgbClr val="C912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Rectangle 722"/>
            <p:cNvSpPr>
              <a:spLocks noChangeArrowheads="1"/>
            </p:cNvSpPr>
            <p:nvPr/>
          </p:nvSpPr>
          <p:spPr bwMode="auto">
            <a:xfrm>
              <a:off x="5556" y="2743"/>
              <a:ext cx="891" cy="103"/>
            </a:xfrm>
            <a:prstGeom prst="rect">
              <a:avLst/>
            </a:prstGeom>
            <a:solidFill>
              <a:srgbClr val="C912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96" name="直接连接符 395"/>
          <p:cNvCxnSpPr>
            <a:stCxn id="31" idx="4"/>
            <a:endCxn id="392" idx="6"/>
          </p:cNvCxnSpPr>
          <p:nvPr/>
        </p:nvCxnSpPr>
        <p:spPr>
          <a:xfrm>
            <a:off x="11379340" y="2002571"/>
            <a:ext cx="2540" cy="3329966"/>
          </a:xfrm>
          <a:prstGeom prst="line">
            <a:avLst/>
          </a:prstGeom>
          <a:ln>
            <a:solidFill>
              <a:srgbClr val="C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6684994" y="4354921"/>
            <a:ext cx="3264187" cy="871629"/>
            <a:chOff x="6790003" y="4354921"/>
            <a:chExt cx="3264187" cy="871629"/>
          </a:xfrm>
        </p:grpSpPr>
        <p:sp>
          <p:nvSpPr>
            <p:cNvPr id="405" name="文本框 404"/>
            <p:cNvSpPr txBox="1"/>
            <p:nvPr/>
          </p:nvSpPr>
          <p:spPr>
            <a:xfrm>
              <a:off x="6790003" y="4354921"/>
              <a:ext cx="3264187" cy="400110"/>
            </a:xfrm>
            <a:prstGeom prst="rect">
              <a:avLst/>
            </a:prstGeom>
            <a:solidFill>
              <a:srgbClr val="C00000"/>
            </a:soli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300" dirty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演讲人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：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XXXX</a:t>
              </a:r>
              <a:endParaRPr lang="zh-CN" altLang="en-US" sz="2000" b="1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406" name="文本框 405"/>
            <p:cNvSpPr txBox="1"/>
            <p:nvPr/>
          </p:nvSpPr>
          <p:spPr>
            <a:xfrm>
              <a:off x="6790003" y="4826440"/>
              <a:ext cx="3264187" cy="400110"/>
            </a:xfrm>
            <a:prstGeom prst="rect">
              <a:avLst/>
            </a:prstGeom>
            <a:solidFill>
              <a:srgbClr val="C00000"/>
            </a:soli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spc="600" dirty="0" smtClean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2016</a:t>
              </a:r>
              <a:r>
                <a:rPr lang="zh-CN" altLang="en-US" sz="2000" b="1" spc="600" dirty="0" smtClean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年</a:t>
              </a:r>
              <a:r>
                <a:rPr lang="en-US" altLang="zh-CN" sz="2000" b="1" spc="600" dirty="0" smtClean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X</a:t>
              </a:r>
              <a:r>
                <a:rPr lang="zh-CN" altLang="en-US" sz="2000" b="1" spc="600" dirty="0" smtClean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月</a:t>
              </a:r>
              <a:r>
                <a:rPr lang="en-US" altLang="zh-CN" sz="2000" b="1" spc="600" dirty="0" smtClean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XX</a:t>
              </a:r>
              <a:r>
                <a:rPr lang="zh-CN" altLang="en-US" sz="2000" b="1" spc="600" dirty="0" smtClean="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日</a:t>
              </a:r>
              <a:endParaRPr lang="zh-CN" altLang="en-US" sz="2000" b="1" spc="6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408" name="组合 407"/>
          <p:cNvGrpSpPr/>
          <p:nvPr/>
        </p:nvGrpSpPr>
        <p:grpSpPr>
          <a:xfrm>
            <a:off x="4844032" y="5544059"/>
            <a:ext cx="1238251" cy="525463"/>
            <a:chOff x="5216638" y="5334620"/>
            <a:chExt cx="1238251" cy="525463"/>
          </a:xfrm>
          <a:solidFill>
            <a:srgbClr val="C0000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01" name="Freeform 41"/>
            <p:cNvSpPr>
              <a:spLocks/>
            </p:cNvSpPr>
            <p:nvPr/>
          </p:nvSpPr>
          <p:spPr bwMode="auto">
            <a:xfrm>
              <a:off x="5216638" y="5334620"/>
              <a:ext cx="887413" cy="498475"/>
            </a:xfrm>
            <a:custGeom>
              <a:avLst/>
              <a:gdLst>
                <a:gd name="T0" fmla="*/ 141 w 210"/>
                <a:gd name="T1" fmla="*/ 36 h 117"/>
                <a:gd name="T2" fmla="*/ 134 w 210"/>
                <a:gd name="T3" fmla="*/ 61 h 117"/>
                <a:gd name="T4" fmla="*/ 73 w 210"/>
                <a:gd name="T5" fmla="*/ 66 h 117"/>
                <a:gd name="T6" fmla="*/ 79 w 210"/>
                <a:gd name="T7" fmla="*/ 36 h 117"/>
                <a:gd name="T8" fmla="*/ 98 w 210"/>
                <a:gd name="T9" fmla="*/ 9 h 117"/>
                <a:gd name="T10" fmla="*/ 137 w 210"/>
                <a:gd name="T11" fmla="*/ 15 h 117"/>
                <a:gd name="T12" fmla="*/ 175 w 210"/>
                <a:gd name="T13" fmla="*/ 7 h 117"/>
                <a:gd name="T14" fmla="*/ 189 w 210"/>
                <a:gd name="T15" fmla="*/ 33 h 117"/>
                <a:gd name="T16" fmla="*/ 188 w 210"/>
                <a:gd name="T17" fmla="*/ 73 h 117"/>
                <a:gd name="T18" fmla="*/ 135 w 210"/>
                <a:gd name="T19" fmla="*/ 106 h 117"/>
                <a:gd name="T20" fmla="*/ 68 w 210"/>
                <a:gd name="T21" fmla="*/ 97 h 117"/>
                <a:gd name="T22" fmla="*/ 0 w 210"/>
                <a:gd name="T23" fmla="*/ 117 h 117"/>
                <a:gd name="T24" fmla="*/ 32 w 210"/>
                <a:gd name="T25" fmla="*/ 85 h 117"/>
                <a:gd name="T26" fmla="*/ 96 w 210"/>
                <a:gd name="T27" fmla="*/ 89 h 117"/>
                <a:gd name="T28" fmla="*/ 149 w 210"/>
                <a:gd name="T29" fmla="*/ 77 h 117"/>
                <a:gd name="T30" fmla="*/ 167 w 210"/>
                <a:gd name="T31" fmla="*/ 32 h 117"/>
                <a:gd name="T32" fmla="*/ 142 w 210"/>
                <a:gd name="T33" fmla="*/ 21 h 117"/>
                <a:gd name="T34" fmla="*/ 112 w 210"/>
                <a:gd name="T35" fmla="*/ 26 h 117"/>
                <a:gd name="T36" fmla="*/ 102 w 210"/>
                <a:gd name="T37" fmla="*/ 50 h 117"/>
                <a:gd name="T38" fmla="*/ 125 w 210"/>
                <a:gd name="T39" fmla="*/ 56 h 117"/>
                <a:gd name="T40" fmla="*/ 141 w 210"/>
                <a:gd name="T41" fmla="*/ 3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0" h="117">
                  <a:moveTo>
                    <a:pt x="141" y="36"/>
                  </a:moveTo>
                  <a:cubicBezTo>
                    <a:pt x="141" y="36"/>
                    <a:pt x="153" y="51"/>
                    <a:pt x="134" y="61"/>
                  </a:cubicBezTo>
                  <a:cubicBezTo>
                    <a:pt x="115" y="72"/>
                    <a:pt x="88" y="78"/>
                    <a:pt x="73" y="66"/>
                  </a:cubicBezTo>
                  <a:cubicBezTo>
                    <a:pt x="57" y="55"/>
                    <a:pt x="71" y="39"/>
                    <a:pt x="79" y="36"/>
                  </a:cubicBezTo>
                  <a:cubicBezTo>
                    <a:pt x="79" y="36"/>
                    <a:pt x="80" y="13"/>
                    <a:pt x="98" y="9"/>
                  </a:cubicBezTo>
                  <a:cubicBezTo>
                    <a:pt x="115" y="5"/>
                    <a:pt x="121" y="9"/>
                    <a:pt x="137" y="15"/>
                  </a:cubicBezTo>
                  <a:cubicBezTo>
                    <a:pt x="137" y="15"/>
                    <a:pt x="162" y="0"/>
                    <a:pt x="175" y="7"/>
                  </a:cubicBezTo>
                  <a:cubicBezTo>
                    <a:pt x="189" y="14"/>
                    <a:pt x="192" y="30"/>
                    <a:pt x="189" y="33"/>
                  </a:cubicBezTo>
                  <a:cubicBezTo>
                    <a:pt x="189" y="33"/>
                    <a:pt x="210" y="50"/>
                    <a:pt x="188" y="73"/>
                  </a:cubicBezTo>
                  <a:cubicBezTo>
                    <a:pt x="165" y="97"/>
                    <a:pt x="155" y="103"/>
                    <a:pt x="135" y="106"/>
                  </a:cubicBezTo>
                  <a:cubicBezTo>
                    <a:pt x="115" y="110"/>
                    <a:pt x="94" y="107"/>
                    <a:pt x="68" y="97"/>
                  </a:cubicBezTo>
                  <a:cubicBezTo>
                    <a:pt x="42" y="87"/>
                    <a:pt x="25" y="88"/>
                    <a:pt x="0" y="117"/>
                  </a:cubicBezTo>
                  <a:cubicBezTo>
                    <a:pt x="0" y="117"/>
                    <a:pt x="10" y="94"/>
                    <a:pt x="32" y="85"/>
                  </a:cubicBezTo>
                  <a:cubicBezTo>
                    <a:pt x="55" y="76"/>
                    <a:pt x="75" y="82"/>
                    <a:pt x="96" y="89"/>
                  </a:cubicBezTo>
                  <a:cubicBezTo>
                    <a:pt x="118" y="96"/>
                    <a:pt x="137" y="88"/>
                    <a:pt x="149" y="77"/>
                  </a:cubicBezTo>
                  <a:cubicBezTo>
                    <a:pt x="162" y="66"/>
                    <a:pt x="173" y="49"/>
                    <a:pt x="167" y="32"/>
                  </a:cubicBezTo>
                  <a:cubicBezTo>
                    <a:pt x="161" y="15"/>
                    <a:pt x="145" y="21"/>
                    <a:pt x="142" y="21"/>
                  </a:cubicBezTo>
                  <a:cubicBezTo>
                    <a:pt x="139" y="22"/>
                    <a:pt x="122" y="20"/>
                    <a:pt x="112" y="26"/>
                  </a:cubicBezTo>
                  <a:cubicBezTo>
                    <a:pt x="112" y="26"/>
                    <a:pt x="95" y="37"/>
                    <a:pt x="102" y="50"/>
                  </a:cubicBezTo>
                  <a:cubicBezTo>
                    <a:pt x="108" y="62"/>
                    <a:pt x="117" y="59"/>
                    <a:pt x="125" y="56"/>
                  </a:cubicBezTo>
                  <a:cubicBezTo>
                    <a:pt x="133" y="52"/>
                    <a:pt x="142" y="45"/>
                    <a:pt x="14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42"/>
            <p:cNvSpPr>
              <a:spLocks/>
            </p:cNvSpPr>
            <p:nvPr/>
          </p:nvSpPr>
          <p:spPr bwMode="auto">
            <a:xfrm>
              <a:off x="5910376" y="5547345"/>
              <a:ext cx="544513" cy="312738"/>
            </a:xfrm>
            <a:custGeom>
              <a:avLst/>
              <a:gdLst>
                <a:gd name="T0" fmla="*/ 87 w 129"/>
                <a:gd name="T1" fmla="*/ 23 h 73"/>
                <a:gd name="T2" fmla="*/ 82 w 129"/>
                <a:gd name="T3" fmla="*/ 38 h 73"/>
                <a:gd name="T4" fmla="*/ 45 w 129"/>
                <a:gd name="T5" fmla="*/ 41 h 73"/>
                <a:gd name="T6" fmla="*/ 48 w 129"/>
                <a:gd name="T7" fmla="*/ 23 h 73"/>
                <a:gd name="T8" fmla="*/ 60 w 129"/>
                <a:gd name="T9" fmla="*/ 6 h 73"/>
                <a:gd name="T10" fmla="*/ 84 w 129"/>
                <a:gd name="T11" fmla="*/ 10 h 73"/>
                <a:gd name="T12" fmla="*/ 108 w 129"/>
                <a:gd name="T13" fmla="*/ 5 h 73"/>
                <a:gd name="T14" fmla="*/ 116 w 129"/>
                <a:gd name="T15" fmla="*/ 20 h 73"/>
                <a:gd name="T16" fmla="*/ 115 w 129"/>
                <a:gd name="T17" fmla="*/ 46 h 73"/>
                <a:gd name="T18" fmla="*/ 83 w 129"/>
                <a:gd name="T19" fmla="*/ 66 h 73"/>
                <a:gd name="T20" fmla="*/ 42 w 129"/>
                <a:gd name="T21" fmla="*/ 60 h 73"/>
                <a:gd name="T22" fmla="*/ 0 w 129"/>
                <a:gd name="T23" fmla="*/ 73 h 73"/>
                <a:gd name="T24" fmla="*/ 20 w 129"/>
                <a:gd name="T25" fmla="*/ 53 h 73"/>
                <a:gd name="T26" fmla="*/ 59 w 129"/>
                <a:gd name="T27" fmla="*/ 55 h 73"/>
                <a:gd name="T28" fmla="*/ 92 w 129"/>
                <a:gd name="T29" fmla="*/ 48 h 73"/>
                <a:gd name="T30" fmla="*/ 103 w 129"/>
                <a:gd name="T31" fmla="*/ 20 h 73"/>
                <a:gd name="T32" fmla="*/ 87 w 129"/>
                <a:gd name="T33" fmla="*/ 14 h 73"/>
                <a:gd name="T34" fmla="*/ 69 w 129"/>
                <a:gd name="T35" fmla="*/ 16 h 73"/>
                <a:gd name="T36" fmla="*/ 62 w 129"/>
                <a:gd name="T37" fmla="*/ 31 h 73"/>
                <a:gd name="T38" fmla="*/ 77 w 129"/>
                <a:gd name="T39" fmla="*/ 35 h 73"/>
                <a:gd name="T40" fmla="*/ 87 w 129"/>
                <a:gd name="T41" fmla="*/ 2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9" h="73">
                  <a:moveTo>
                    <a:pt x="87" y="23"/>
                  </a:moveTo>
                  <a:cubicBezTo>
                    <a:pt x="87" y="23"/>
                    <a:pt x="94" y="32"/>
                    <a:pt x="82" y="38"/>
                  </a:cubicBezTo>
                  <a:cubicBezTo>
                    <a:pt x="71" y="45"/>
                    <a:pt x="54" y="48"/>
                    <a:pt x="45" y="41"/>
                  </a:cubicBezTo>
                  <a:cubicBezTo>
                    <a:pt x="35" y="34"/>
                    <a:pt x="43" y="25"/>
                    <a:pt x="48" y="23"/>
                  </a:cubicBezTo>
                  <a:cubicBezTo>
                    <a:pt x="48" y="23"/>
                    <a:pt x="49" y="8"/>
                    <a:pt x="60" y="6"/>
                  </a:cubicBezTo>
                  <a:cubicBezTo>
                    <a:pt x="71" y="4"/>
                    <a:pt x="75" y="6"/>
                    <a:pt x="84" y="10"/>
                  </a:cubicBezTo>
                  <a:cubicBezTo>
                    <a:pt x="84" y="10"/>
                    <a:pt x="99" y="0"/>
                    <a:pt x="108" y="5"/>
                  </a:cubicBezTo>
                  <a:cubicBezTo>
                    <a:pt x="116" y="9"/>
                    <a:pt x="118" y="19"/>
                    <a:pt x="116" y="20"/>
                  </a:cubicBezTo>
                  <a:cubicBezTo>
                    <a:pt x="116" y="20"/>
                    <a:pt x="129" y="31"/>
                    <a:pt x="115" y="46"/>
                  </a:cubicBezTo>
                  <a:cubicBezTo>
                    <a:pt x="102" y="60"/>
                    <a:pt x="95" y="64"/>
                    <a:pt x="83" y="66"/>
                  </a:cubicBezTo>
                  <a:cubicBezTo>
                    <a:pt x="71" y="68"/>
                    <a:pt x="58" y="67"/>
                    <a:pt x="42" y="60"/>
                  </a:cubicBezTo>
                  <a:cubicBezTo>
                    <a:pt x="26" y="54"/>
                    <a:pt x="15" y="55"/>
                    <a:pt x="0" y="73"/>
                  </a:cubicBezTo>
                  <a:cubicBezTo>
                    <a:pt x="0" y="73"/>
                    <a:pt x="6" y="58"/>
                    <a:pt x="20" y="53"/>
                  </a:cubicBezTo>
                  <a:cubicBezTo>
                    <a:pt x="34" y="47"/>
                    <a:pt x="46" y="51"/>
                    <a:pt x="59" y="55"/>
                  </a:cubicBezTo>
                  <a:cubicBezTo>
                    <a:pt x="72" y="60"/>
                    <a:pt x="84" y="54"/>
                    <a:pt x="92" y="48"/>
                  </a:cubicBezTo>
                  <a:cubicBezTo>
                    <a:pt x="100" y="41"/>
                    <a:pt x="106" y="31"/>
                    <a:pt x="103" y="20"/>
                  </a:cubicBezTo>
                  <a:cubicBezTo>
                    <a:pt x="99" y="9"/>
                    <a:pt x="89" y="13"/>
                    <a:pt x="87" y="14"/>
                  </a:cubicBezTo>
                  <a:cubicBezTo>
                    <a:pt x="86" y="14"/>
                    <a:pt x="75" y="13"/>
                    <a:pt x="69" y="16"/>
                  </a:cubicBezTo>
                  <a:cubicBezTo>
                    <a:pt x="69" y="16"/>
                    <a:pt x="59" y="23"/>
                    <a:pt x="62" y="31"/>
                  </a:cubicBezTo>
                  <a:cubicBezTo>
                    <a:pt x="66" y="39"/>
                    <a:pt x="72" y="37"/>
                    <a:pt x="77" y="35"/>
                  </a:cubicBezTo>
                  <a:cubicBezTo>
                    <a:pt x="82" y="33"/>
                    <a:pt x="87" y="28"/>
                    <a:pt x="8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1" name="组合 420"/>
          <p:cNvGrpSpPr/>
          <p:nvPr/>
        </p:nvGrpSpPr>
        <p:grpSpPr>
          <a:xfrm>
            <a:off x="4844032" y="5056691"/>
            <a:ext cx="726883" cy="308459"/>
            <a:chOff x="5216638" y="5334620"/>
            <a:chExt cx="1238251" cy="525463"/>
          </a:xfrm>
          <a:solidFill>
            <a:srgbClr val="C0000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22" name="Freeform 41"/>
            <p:cNvSpPr>
              <a:spLocks/>
            </p:cNvSpPr>
            <p:nvPr/>
          </p:nvSpPr>
          <p:spPr bwMode="auto">
            <a:xfrm>
              <a:off x="5216638" y="5334620"/>
              <a:ext cx="887413" cy="498475"/>
            </a:xfrm>
            <a:custGeom>
              <a:avLst/>
              <a:gdLst>
                <a:gd name="T0" fmla="*/ 141 w 210"/>
                <a:gd name="T1" fmla="*/ 36 h 117"/>
                <a:gd name="T2" fmla="*/ 134 w 210"/>
                <a:gd name="T3" fmla="*/ 61 h 117"/>
                <a:gd name="T4" fmla="*/ 73 w 210"/>
                <a:gd name="T5" fmla="*/ 66 h 117"/>
                <a:gd name="T6" fmla="*/ 79 w 210"/>
                <a:gd name="T7" fmla="*/ 36 h 117"/>
                <a:gd name="T8" fmla="*/ 98 w 210"/>
                <a:gd name="T9" fmla="*/ 9 h 117"/>
                <a:gd name="T10" fmla="*/ 137 w 210"/>
                <a:gd name="T11" fmla="*/ 15 h 117"/>
                <a:gd name="T12" fmla="*/ 175 w 210"/>
                <a:gd name="T13" fmla="*/ 7 h 117"/>
                <a:gd name="T14" fmla="*/ 189 w 210"/>
                <a:gd name="T15" fmla="*/ 33 h 117"/>
                <a:gd name="T16" fmla="*/ 188 w 210"/>
                <a:gd name="T17" fmla="*/ 73 h 117"/>
                <a:gd name="T18" fmla="*/ 135 w 210"/>
                <a:gd name="T19" fmla="*/ 106 h 117"/>
                <a:gd name="T20" fmla="*/ 68 w 210"/>
                <a:gd name="T21" fmla="*/ 97 h 117"/>
                <a:gd name="T22" fmla="*/ 0 w 210"/>
                <a:gd name="T23" fmla="*/ 117 h 117"/>
                <a:gd name="T24" fmla="*/ 32 w 210"/>
                <a:gd name="T25" fmla="*/ 85 h 117"/>
                <a:gd name="T26" fmla="*/ 96 w 210"/>
                <a:gd name="T27" fmla="*/ 89 h 117"/>
                <a:gd name="T28" fmla="*/ 149 w 210"/>
                <a:gd name="T29" fmla="*/ 77 h 117"/>
                <a:gd name="T30" fmla="*/ 167 w 210"/>
                <a:gd name="T31" fmla="*/ 32 h 117"/>
                <a:gd name="T32" fmla="*/ 142 w 210"/>
                <a:gd name="T33" fmla="*/ 21 h 117"/>
                <a:gd name="T34" fmla="*/ 112 w 210"/>
                <a:gd name="T35" fmla="*/ 26 h 117"/>
                <a:gd name="T36" fmla="*/ 102 w 210"/>
                <a:gd name="T37" fmla="*/ 50 h 117"/>
                <a:gd name="T38" fmla="*/ 125 w 210"/>
                <a:gd name="T39" fmla="*/ 56 h 117"/>
                <a:gd name="T40" fmla="*/ 141 w 210"/>
                <a:gd name="T41" fmla="*/ 3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0" h="117">
                  <a:moveTo>
                    <a:pt x="141" y="36"/>
                  </a:moveTo>
                  <a:cubicBezTo>
                    <a:pt x="141" y="36"/>
                    <a:pt x="153" y="51"/>
                    <a:pt x="134" y="61"/>
                  </a:cubicBezTo>
                  <a:cubicBezTo>
                    <a:pt x="115" y="72"/>
                    <a:pt x="88" y="78"/>
                    <a:pt x="73" y="66"/>
                  </a:cubicBezTo>
                  <a:cubicBezTo>
                    <a:pt x="57" y="55"/>
                    <a:pt x="71" y="39"/>
                    <a:pt x="79" y="36"/>
                  </a:cubicBezTo>
                  <a:cubicBezTo>
                    <a:pt x="79" y="36"/>
                    <a:pt x="80" y="13"/>
                    <a:pt x="98" y="9"/>
                  </a:cubicBezTo>
                  <a:cubicBezTo>
                    <a:pt x="115" y="5"/>
                    <a:pt x="121" y="9"/>
                    <a:pt x="137" y="15"/>
                  </a:cubicBezTo>
                  <a:cubicBezTo>
                    <a:pt x="137" y="15"/>
                    <a:pt x="162" y="0"/>
                    <a:pt x="175" y="7"/>
                  </a:cubicBezTo>
                  <a:cubicBezTo>
                    <a:pt x="189" y="14"/>
                    <a:pt x="192" y="30"/>
                    <a:pt x="189" y="33"/>
                  </a:cubicBezTo>
                  <a:cubicBezTo>
                    <a:pt x="189" y="33"/>
                    <a:pt x="210" y="50"/>
                    <a:pt x="188" y="73"/>
                  </a:cubicBezTo>
                  <a:cubicBezTo>
                    <a:pt x="165" y="97"/>
                    <a:pt x="155" y="103"/>
                    <a:pt x="135" y="106"/>
                  </a:cubicBezTo>
                  <a:cubicBezTo>
                    <a:pt x="115" y="110"/>
                    <a:pt x="94" y="107"/>
                    <a:pt x="68" y="97"/>
                  </a:cubicBezTo>
                  <a:cubicBezTo>
                    <a:pt x="42" y="87"/>
                    <a:pt x="25" y="88"/>
                    <a:pt x="0" y="117"/>
                  </a:cubicBezTo>
                  <a:cubicBezTo>
                    <a:pt x="0" y="117"/>
                    <a:pt x="10" y="94"/>
                    <a:pt x="32" y="85"/>
                  </a:cubicBezTo>
                  <a:cubicBezTo>
                    <a:pt x="55" y="76"/>
                    <a:pt x="75" y="82"/>
                    <a:pt x="96" y="89"/>
                  </a:cubicBezTo>
                  <a:cubicBezTo>
                    <a:pt x="118" y="96"/>
                    <a:pt x="137" y="88"/>
                    <a:pt x="149" y="77"/>
                  </a:cubicBezTo>
                  <a:cubicBezTo>
                    <a:pt x="162" y="66"/>
                    <a:pt x="173" y="49"/>
                    <a:pt x="167" y="32"/>
                  </a:cubicBezTo>
                  <a:cubicBezTo>
                    <a:pt x="161" y="15"/>
                    <a:pt x="145" y="21"/>
                    <a:pt x="142" y="21"/>
                  </a:cubicBezTo>
                  <a:cubicBezTo>
                    <a:pt x="139" y="22"/>
                    <a:pt x="122" y="20"/>
                    <a:pt x="112" y="26"/>
                  </a:cubicBezTo>
                  <a:cubicBezTo>
                    <a:pt x="112" y="26"/>
                    <a:pt x="95" y="37"/>
                    <a:pt x="102" y="50"/>
                  </a:cubicBezTo>
                  <a:cubicBezTo>
                    <a:pt x="108" y="62"/>
                    <a:pt x="117" y="59"/>
                    <a:pt x="125" y="56"/>
                  </a:cubicBezTo>
                  <a:cubicBezTo>
                    <a:pt x="133" y="52"/>
                    <a:pt x="142" y="45"/>
                    <a:pt x="14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42"/>
            <p:cNvSpPr>
              <a:spLocks/>
            </p:cNvSpPr>
            <p:nvPr/>
          </p:nvSpPr>
          <p:spPr bwMode="auto">
            <a:xfrm>
              <a:off x="5910376" y="5547345"/>
              <a:ext cx="544513" cy="312738"/>
            </a:xfrm>
            <a:custGeom>
              <a:avLst/>
              <a:gdLst>
                <a:gd name="T0" fmla="*/ 87 w 129"/>
                <a:gd name="T1" fmla="*/ 23 h 73"/>
                <a:gd name="T2" fmla="*/ 82 w 129"/>
                <a:gd name="T3" fmla="*/ 38 h 73"/>
                <a:gd name="T4" fmla="*/ 45 w 129"/>
                <a:gd name="T5" fmla="*/ 41 h 73"/>
                <a:gd name="T6" fmla="*/ 48 w 129"/>
                <a:gd name="T7" fmla="*/ 23 h 73"/>
                <a:gd name="T8" fmla="*/ 60 w 129"/>
                <a:gd name="T9" fmla="*/ 6 h 73"/>
                <a:gd name="T10" fmla="*/ 84 w 129"/>
                <a:gd name="T11" fmla="*/ 10 h 73"/>
                <a:gd name="T12" fmla="*/ 108 w 129"/>
                <a:gd name="T13" fmla="*/ 5 h 73"/>
                <a:gd name="T14" fmla="*/ 116 w 129"/>
                <a:gd name="T15" fmla="*/ 20 h 73"/>
                <a:gd name="T16" fmla="*/ 115 w 129"/>
                <a:gd name="T17" fmla="*/ 46 h 73"/>
                <a:gd name="T18" fmla="*/ 83 w 129"/>
                <a:gd name="T19" fmla="*/ 66 h 73"/>
                <a:gd name="T20" fmla="*/ 42 w 129"/>
                <a:gd name="T21" fmla="*/ 60 h 73"/>
                <a:gd name="T22" fmla="*/ 0 w 129"/>
                <a:gd name="T23" fmla="*/ 73 h 73"/>
                <a:gd name="T24" fmla="*/ 20 w 129"/>
                <a:gd name="T25" fmla="*/ 53 h 73"/>
                <a:gd name="T26" fmla="*/ 59 w 129"/>
                <a:gd name="T27" fmla="*/ 55 h 73"/>
                <a:gd name="T28" fmla="*/ 92 w 129"/>
                <a:gd name="T29" fmla="*/ 48 h 73"/>
                <a:gd name="T30" fmla="*/ 103 w 129"/>
                <a:gd name="T31" fmla="*/ 20 h 73"/>
                <a:gd name="T32" fmla="*/ 87 w 129"/>
                <a:gd name="T33" fmla="*/ 14 h 73"/>
                <a:gd name="T34" fmla="*/ 69 w 129"/>
                <a:gd name="T35" fmla="*/ 16 h 73"/>
                <a:gd name="T36" fmla="*/ 62 w 129"/>
                <a:gd name="T37" fmla="*/ 31 h 73"/>
                <a:gd name="T38" fmla="*/ 77 w 129"/>
                <a:gd name="T39" fmla="*/ 35 h 73"/>
                <a:gd name="T40" fmla="*/ 87 w 129"/>
                <a:gd name="T41" fmla="*/ 2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9" h="73">
                  <a:moveTo>
                    <a:pt x="87" y="23"/>
                  </a:moveTo>
                  <a:cubicBezTo>
                    <a:pt x="87" y="23"/>
                    <a:pt x="94" y="32"/>
                    <a:pt x="82" y="38"/>
                  </a:cubicBezTo>
                  <a:cubicBezTo>
                    <a:pt x="71" y="45"/>
                    <a:pt x="54" y="48"/>
                    <a:pt x="45" y="41"/>
                  </a:cubicBezTo>
                  <a:cubicBezTo>
                    <a:pt x="35" y="34"/>
                    <a:pt x="43" y="25"/>
                    <a:pt x="48" y="23"/>
                  </a:cubicBezTo>
                  <a:cubicBezTo>
                    <a:pt x="48" y="23"/>
                    <a:pt x="49" y="8"/>
                    <a:pt x="60" y="6"/>
                  </a:cubicBezTo>
                  <a:cubicBezTo>
                    <a:pt x="71" y="4"/>
                    <a:pt x="75" y="6"/>
                    <a:pt x="84" y="10"/>
                  </a:cubicBezTo>
                  <a:cubicBezTo>
                    <a:pt x="84" y="10"/>
                    <a:pt x="99" y="0"/>
                    <a:pt x="108" y="5"/>
                  </a:cubicBezTo>
                  <a:cubicBezTo>
                    <a:pt x="116" y="9"/>
                    <a:pt x="118" y="19"/>
                    <a:pt x="116" y="20"/>
                  </a:cubicBezTo>
                  <a:cubicBezTo>
                    <a:pt x="116" y="20"/>
                    <a:pt x="129" y="31"/>
                    <a:pt x="115" y="46"/>
                  </a:cubicBezTo>
                  <a:cubicBezTo>
                    <a:pt x="102" y="60"/>
                    <a:pt x="95" y="64"/>
                    <a:pt x="83" y="66"/>
                  </a:cubicBezTo>
                  <a:cubicBezTo>
                    <a:pt x="71" y="68"/>
                    <a:pt x="58" y="67"/>
                    <a:pt x="42" y="60"/>
                  </a:cubicBezTo>
                  <a:cubicBezTo>
                    <a:pt x="26" y="54"/>
                    <a:pt x="15" y="55"/>
                    <a:pt x="0" y="73"/>
                  </a:cubicBezTo>
                  <a:cubicBezTo>
                    <a:pt x="0" y="73"/>
                    <a:pt x="6" y="58"/>
                    <a:pt x="20" y="53"/>
                  </a:cubicBezTo>
                  <a:cubicBezTo>
                    <a:pt x="34" y="47"/>
                    <a:pt x="46" y="51"/>
                    <a:pt x="59" y="55"/>
                  </a:cubicBezTo>
                  <a:cubicBezTo>
                    <a:pt x="72" y="60"/>
                    <a:pt x="84" y="54"/>
                    <a:pt x="92" y="48"/>
                  </a:cubicBezTo>
                  <a:cubicBezTo>
                    <a:pt x="100" y="41"/>
                    <a:pt x="106" y="31"/>
                    <a:pt x="103" y="20"/>
                  </a:cubicBezTo>
                  <a:cubicBezTo>
                    <a:pt x="99" y="9"/>
                    <a:pt x="89" y="13"/>
                    <a:pt x="87" y="14"/>
                  </a:cubicBezTo>
                  <a:cubicBezTo>
                    <a:pt x="86" y="14"/>
                    <a:pt x="75" y="13"/>
                    <a:pt x="69" y="16"/>
                  </a:cubicBezTo>
                  <a:cubicBezTo>
                    <a:pt x="69" y="16"/>
                    <a:pt x="59" y="23"/>
                    <a:pt x="62" y="31"/>
                  </a:cubicBezTo>
                  <a:cubicBezTo>
                    <a:pt x="66" y="39"/>
                    <a:pt x="72" y="37"/>
                    <a:pt x="77" y="35"/>
                  </a:cubicBezTo>
                  <a:cubicBezTo>
                    <a:pt x="82" y="33"/>
                    <a:pt x="87" y="28"/>
                    <a:pt x="8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79782" y="419522"/>
            <a:ext cx="4087141" cy="6018957"/>
            <a:chOff x="695392" y="419522"/>
            <a:chExt cx="4087141" cy="6018957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0" name="任意多边形 19"/>
            <p:cNvSpPr/>
            <p:nvPr/>
          </p:nvSpPr>
          <p:spPr>
            <a:xfrm>
              <a:off x="3170238" y="5762625"/>
              <a:ext cx="155575" cy="228600"/>
            </a:xfrm>
            <a:custGeom>
              <a:avLst/>
              <a:gdLst>
                <a:gd name="connsiteX0" fmla="*/ 138112 w 155575"/>
                <a:gd name="connsiteY0" fmla="*/ 3175 h 228600"/>
                <a:gd name="connsiteX1" fmla="*/ 138112 w 155575"/>
                <a:gd name="connsiteY1" fmla="*/ 3175 h 228600"/>
                <a:gd name="connsiteX2" fmla="*/ 50800 w 155575"/>
                <a:gd name="connsiteY2" fmla="*/ 0 h 228600"/>
                <a:gd name="connsiteX3" fmla="*/ 0 w 155575"/>
                <a:gd name="connsiteY3" fmla="*/ 61913 h 228600"/>
                <a:gd name="connsiteX4" fmla="*/ 1587 w 155575"/>
                <a:gd name="connsiteY4" fmla="*/ 153988 h 228600"/>
                <a:gd name="connsiteX5" fmla="*/ 19050 w 155575"/>
                <a:gd name="connsiteY5" fmla="*/ 228600 h 228600"/>
                <a:gd name="connsiteX6" fmla="*/ 88900 w 155575"/>
                <a:gd name="connsiteY6" fmla="*/ 220663 h 228600"/>
                <a:gd name="connsiteX7" fmla="*/ 114300 w 155575"/>
                <a:gd name="connsiteY7" fmla="*/ 155575 h 228600"/>
                <a:gd name="connsiteX8" fmla="*/ 80962 w 155575"/>
                <a:gd name="connsiteY8" fmla="*/ 120650 h 228600"/>
                <a:gd name="connsiteX9" fmla="*/ 155575 w 155575"/>
                <a:gd name="connsiteY9" fmla="*/ 80963 h 228600"/>
                <a:gd name="connsiteX10" fmla="*/ 138112 w 155575"/>
                <a:gd name="connsiteY10" fmla="*/ 3175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5575" h="228600">
                  <a:moveTo>
                    <a:pt x="138112" y="3175"/>
                  </a:moveTo>
                  <a:lnTo>
                    <a:pt x="138112" y="3175"/>
                  </a:lnTo>
                  <a:lnTo>
                    <a:pt x="50800" y="0"/>
                  </a:lnTo>
                  <a:lnTo>
                    <a:pt x="0" y="61913"/>
                  </a:lnTo>
                  <a:lnTo>
                    <a:pt x="1587" y="153988"/>
                  </a:lnTo>
                  <a:lnTo>
                    <a:pt x="19050" y="228600"/>
                  </a:lnTo>
                  <a:lnTo>
                    <a:pt x="88900" y="220663"/>
                  </a:lnTo>
                  <a:lnTo>
                    <a:pt x="114300" y="155575"/>
                  </a:lnTo>
                  <a:lnTo>
                    <a:pt x="80962" y="120650"/>
                  </a:lnTo>
                  <a:lnTo>
                    <a:pt x="155575" y="80963"/>
                  </a:lnTo>
                  <a:lnTo>
                    <a:pt x="138112" y="3175"/>
                  </a:lnTo>
                  <a:close/>
                </a:path>
              </a:pathLst>
            </a:cu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2994025" y="5905500"/>
              <a:ext cx="482600" cy="514350"/>
            </a:xfrm>
            <a:custGeom>
              <a:avLst/>
              <a:gdLst>
                <a:gd name="connsiteX0" fmla="*/ 193675 w 482600"/>
                <a:gd name="connsiteY0" fmla="*/ 228600 h 514350"/>
                <a:gd name="connsiteX1" fmla="*/ 141288 w 482600"/>
                <a:gd name="connsiteY1" fmla="*/ 150813 h 514350"/>
                <a:gd name="connsiteX2" fmla="*/ 15875 w 482600"/>
                <a:gd name="connsiteY2" fmla="*/ 200025 h 514350"/>
                <a:gd name="connsiteX3" fmla="*/ 0 w 482600"/>
                <a:gd name="connsiteY3" fmla="*/ 476250 h 514350"/>
                <a:gd name="connsiteX4" fmla="*/ 71438 w 482600"/>
                <a:gd name="connsiteY4" fmla="*/ 454025 h 514350"/>
                <a:gd name="connsiteX5" fmla="*/ 136525 w 482600"/>
                <a:gd name="connsiteY5" fmla="*/ 514350 h 514350"/>
                <a:gd name="connsiteX6" fmla="*/ 168275 w 482600"/>
                <a:gd name="connsiteY6" fmla="*/ 460375 h 514350"/>
                <a:gd name="connsiteX7" fmla="*/ 233363 w 482600"/>
                <a:gd name="connsiteY7" fmla="*/ 460375 h 514350"/>
                <a:gd name="connsiteX8" fmla="*/ 254000 w 482600"/>
                <a:gd name="connsiteY8" fmla="*/ 396875 h 514350"/>
                <a:gd name="connsiteX9" fmla="*/ 311150 w 482600"/>
                <a:gd name="connsiteY9" fmla="*/ 377825 h 514350"/>
                <a:gd name="connsiteX10" fmla="*/ 322263 w 482600"/>
                <a:gd name="connsiteY10" fmla="*/ 352425 h 514350"/>
                <a:gd name="connsiteX11" fmla="*/ 333375 w 482600"/>
                <a:gd name="connsiteY11" fmla="*/ 396875 h 514350"/>
                <a:gd name="connsiteX12" fmla="*/ 409575 w 482600"/>
                <a:gd name="connsiteY12" fmla="*/ 314325 h 514350"/>
                <a:gd name="connsiteX13" fmla="*/ 442913 w 482600"/>
                <a:gd name="connsiteY13" fmla="*/ 361950 h 514350"/>
                <a:gd name="connsiteX14" fmla="*/ 482600 w 482600"/>
                <a:gd name="connsiteY14" fmla="*/ 330200 h 514350"/>
                <a:gd name="connsiteX15" fmla="*/ 461963 w 482600"/>
                <a:gd name="connsiteY15" fmla="*/ 60325 h 514350"/>
                <a:gd name="connsiteX16" fmla="*/ 350838 w 482600"/>
                <a:gd name="connsiteY16" fmla="*/ 0 h 514350"/>
                <a:gd name="connsiteX17" fmla="*/ 315913 w 482600"/>
                <a:gd name="connsiteY17" fmla="*/ 66675 h 514350"/>
                <a:gd name="connsiteX18" fmla="*/ 284163 w 482600"/>
                <a:gd name="connsiteY18" fmla="*/ 147638 h 514350"/>
                <a:gd name="connsiteX19" fmla="*/ 193675 w 482600"/>
                <a:gd name="connsiteY19" fmla="*/ 228600 h 514350"/>
                <a:gd name="connsiteX0" fmla="*/ 193675 w 482600"/>
                <a:gd name="connsiteY0" fmla="*/ 228600 h 514350"/>
                <a:gd name="connsiteX1" fmla="*/ 141288 w 482600"/>
                <a:gd name="connsiteY1" fmla="*/ 150813 h 514350"/>
                <a:gd name="connsiteX2" fmla="*/ 15875 w 482600"/>
                <a:gd name="connsiteY2" fmla="*/ 200025 h 514350"/>
                <a:gd name="connsiteX3" fmla="*/ 0 w 482600"/>
                <a:gd name="connsiteY3" fmla="*/ 476250 h 514350"/>
                <a:gd name="connsiteX4" fmla="*/ 71438 w 482600"/>
                <a:gd name="connsiteY4" fmla="*/ 454025 h 514350"/>
                <a:gd name="connsiteX5" fmla="*/ 136525 w 482600"/>
                <a:gd name="connsiteY5" fmla="*/ 514350 h 514350"/>
                <a:gd name="connsiteX6" fmla="*/ 168275 w 482600"/>
                <a:gd name="connsiteY6" fmla="*/ 460375 h 514350"/>
                <a:gd name="connsiteX7" fmla="*/ 233363 w 482600"/>
                <a:gd name="connsiteY7" fmla="*/ 460375 h 514350"/>
                <a:gd name="connsiteX8" fmla="*/ 254000 w 482600"/>
                <a:gd name="connsiteY8" fmla="*/ 396875 h 514350"/>
                <a:gd name="connsiteX9" fmla="*/ 311150 w 482600"/>
                <a:gd name="connsiteY9" fmla="*/ 377825 h 514350"/>
                <a:gd name="connsiteX10" fmla="*/ 322263 w 482600"/>
                <a:gd name="connsiteY10" fmla="*/ 352425 h 514350"/>
                <a:gd name="connsiteX11" fmla="*/ 358775 w 482600"/>
                <a:gd name="connsiteY11" fmla="*/ 393700 h 514350"/>
                <a:gd name="connsiteX12" fmla="*/ 409575 w 482600"/>
                <a:gd name="connsiteY12" fmla="*/ 314325 h 514350"/>
                <a:gd name="connsiteX13" fmla="*/ 442913 w 482600"/>
                <a:gd name="connsiteY13" fmla="*/ 361950 h 514350"/>
                <a:gd name="connsiteX14" fmla="*/ 482600 w 482600"/>
                <a:gd name="connsiteY14" fmla="*/ 330200 h 514350"/>
                <a:gd name="connsiteX15" fmla="*/ 461963 w 482600"/>
                <a:gd name="connsiteY15" fmla="*/ 60325 h 514350"/>
                <a:gd name="connsiteX16" fmla="*/ 350838 w 482600"/>
                <a:gd name="connsiteY16" fmla="*/ 0 h 514350"/>
                <a:gd name="connsiteX17" fmla="*/ 315913 w 482600"/>
                <a:gd name="connsiteY17" fmla="*/ 66675 h 514350"/>
                <a:gd name="connsiteX18" fmla="*/ 284163 w 482600"/>
                <a:gd name="connsiteY18" fmla="*/ 147638 h 514350"/>
                <a:gd name="connsiteX19" fmla="*/ 193675 w 482600"/>
                <a:gd name="connsiteY19" fmla="*/ 22860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82600" h="514350">
                  <a:moveTo>
                    <a:pt x="193675" y="228600"/>
                  </a:moveTo>
                  <a:lnTo>
                    <a:pt x="141288" y="150813"/>
                  </a:lnTo>
                  <a:lnTo>
                    <a:pt x="15875" y="200025"/>
                  </a:lnTo>
                  <a:lnTo>
                    <a:pt x="0" y="476250"/>
                  </a:lnTo>
                  <a:lnTo>
                    <a:pt x="71438" y="454025"/>
                  </a:lnTo>
                  <a:lnTo>
                    <a:pt x="136525" y="514350"/>
                  </a:lnTo>
                  <a:lnTo>
                    <a:pt x="168275" y="460375"/>
                  </a:lnTo>
                  <a:lnTo>
                    <a:pt x="233363" y="460375"/>
                  </a:lnTo>
                  <a:lnTo>
                    <a:pt x="254000" y="396875"/>
                  </a:lnTo>
                  <a:lnTo>
                    <a:pt x="311150" y="377825"/>
                  </a:lnTo>
                  <a:lnTo>
                    <a:pt x="322263" y="352425"/>
                  </a:lnTo>
                  <a:lnTo>
                    <a:pt x="358775" y="393700"/>
                  </a:lnTo>
                  <a:lnTo>
                    <a:pt x="409575" y="314325"/>
                  </a:lnTo>
                  <a:lnTo>
                    <a:pt x="442913" y="361950"/>
                  </a:lnTo>
                  <a:lnTo>
                    <a:pt x="482600" y="330200"/>
                  </a:lnTo>
                  <a:lnTo>
                    <a:pt x="461963" y="60325"/>
                  </a:lnTo>
                  <a:lnTo>
                    <a:pt x="350838" y="0"/>
                  </a:lnTo>
                  <a:lnTo>
                    <a:pt x="315913" y="66675"/>
                  </a:lnTo>
                  <a:lnTo>
                    <a:pt x="284163" y="147638"/>
                  </a:lnTo>
                  <a:lnTo>
                    <a:pt x="193675" y="228600"/>
                  </a:lnTo>
                  <a:close/>
                </a:path>
              </a:pathLst>
            </a:cu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 rot="5164954">
              <a:off x="3513227" y="2755899"/>
              <a:ext cx="120650" cy="142875"/>
            </a:xfrm>
            <a:custGeom>
              <a:avLst/>
              <a:gdLst>
                <a:gd name="connsiteX0" fmla="*/ 82550 w 120650"/>
                <a:gd name="connsiteY0" fmla="*/ 0 h 142875"/>
                <a:gd name="connsiteX1" fmla="*/ 17462 w 120650"/>
                <a:gd name="connsiteY1" fmla="*/ 26988 h 142875"/>
                <a:gd name="connsiteX2" fmla="*/ 0 w 120650"/>
                <a:gd name="connsiteY2" fmla="*/ 79375 h 142875"/>
                <a:gd name="connsiteX3" fmla="*/ 93662 w 120650"/>
                <a:gd name="connsiteY3" fmla="*/ 142875 h 142875"/>
                <a:gd name="connsiteX4" fmla="*/ 120650 w 120650"/>
                <a:gd name="connsiteY4" fmla="*/ 82550 h 142875"/>
                <a:gd name="connsiteX5" fmla="*/ 82550 w 120650"/>
                <a:gd name="connsiteY5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650" h="142875">
                  <a:moveTo>
                    <a:pt x="82550" y="0"/>
                  </a:moveTo>
                  <a:lnTo>
                    <a:pt x="17462" y="26988"/>
                  </a:lnTo>
                  <a:lnTo>
                    <a:pt x="0" y="79375"/>
                  </a:lnTo>
                  <a:lnTo>
                    <a:pt x="93662" y="142875"/>
                  </a:lnTo>
                  <a:lnTo>
                    <a:pt x="120650" y="82550"/>
                  </a:lnTo>
                  <a:lnTo>
                    <a:pt x="82550" y="0"/>
                  </a:lnTo>
                  <a:close/>
                </a:path>
              </a:pathLst>
            </a:cu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206752" y="2651124"/>
              <a:ext cx="120650" cy="142875"/>
            </a:xfrm>
            <a:custGeom>
              <a:avLst/>
              <a:gdLst>
                <a:gd name="connsiteX0" fmla="*/ 82550 w 120650"/>
                <a:gd name="connsiteY0" fmla="*/ 0 h 142875"/>
                <a:gd name="connsiteX1" fmla="*/ 17462 w 120650"/>
                <a:gd name="connsiteY1" fmla="*/ 26988 h 142875"/>
                <a:gd name="connsiteX2" fmla="*/ 0 w 120650"/>
                <a:gd name="connsiteY2" fmla="*/ 79375 h 142875"/>
                <a:gd name="connsiteX3" fmla="*/ 93662 w 120650"/>
                <a:gd name="connsiteY3" fmla="*/ 142875 h 142875"/>
                <a:gd name="connsiteX4" fmla="*/ 120650 w 120650"/>
                <a:gd name="connsiteY4" fmla="*/ 82550 h 142875"/>
                <a:gd name="connsiteX5" fmla="*/ 82550 w 120650"/>
                <a:gd name="connsiteY5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650" h="142875">
                  <a:moveTo>
                    <a:pt x="82550" y="0"/>
                  </a:moveTo>
                  <a:lnTo>
                    <a:pt x="17462" y="26988"/>
                  </a:lnTo>
                  <a:lnTo>
                    <a:pt x="0" y="79375"/>
                  </a:lnTo>
                  <a:lnTo>
                    <a:pt x="93662" y="142875"/>
                  </a:lnTo>
                  <a:lnTo>
                    <a:pt x="120650" y="82550"/>
                  </a:lnTo>
                  <a:lnTo>
                    <a:pt x="82550" y="0"/>
                  </a:lnTo>
                  <a:close/>
                </a:path>
              </a:pathLst>
            </a:cu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 rot="2078746" flipH="1">
              <a:off x="3713019" y="2777172"/>
              <a:ext cx="332317" cy="336549"/>
            </a:xfrm>
            <a:custGeom>
              <a:avLst/>
              <a:gdLst>
                <a:gd name="connsiteX0" fmla="*/ 188383 w 332317"/>
                <a:gd name="connsiteY0" fmla="*/ 6350 h 332316"/>
                <a:gd name="connsiteX1" fmla="*/ 146050 w 332317"/>
                <a:gd name="connsiteY1" fmla="*/ 44450 h 332316"/>
                <a:gd name="connsiteX2" fmla="*/ 105833 w 332317"/>
                <a:gd name="connsiteY2" fmla="*/ 0 h 332316"/>
                <a:gd name="connsiteX3" fmla="*/ 69850 w 332317"/>
                <a:gd name="connsiteY3" fmla="*/ 107950 h 332316"/>
                <a:gd name="connsiteX4" fmla="*/ 6350 w 332317"/>
                <a:gd name="connsiteY4" fmla="*/ 67733 h 332316"/>
                <a:gd name="connsiteX5" fmla="*/ 63500 w 332317"/>
                <a:gd name="connsiteY5" fmla="*/ 209550 h 332316"/>
                <a:gd name="connsiteX6" fmla="*/ 0 w 332317"/>
                <a:gd name="connsiteY6" fmla="*/ 196850 h 332316"/>
                <a:gd name="connsiteX7" fmla="*/ 16933 w 332317"/>
                <a:gd name="connsiteY7" fmla="*/ 256116 h 332316"/>
                <a:gd name="connsiteX8" fmla="*/ 249767 w 332317"/>
                <a:gd name="connsiteY8" fmla="*/ 332316 h 332316"/>
                <a:gd name="connsiteX9" fmla="*/ 332317 w 332317"/>
                <a:gd name="connsiteY9" fmla="*/ 254000 h 332316"/>
                <a:gd name="connsiteX10" fmla="*/ 262467 w 332317"/>
                <a:gd name="connsiteY10" fmla="*/ 150283 h 332316"/>
                <a:gd name="connsiteX11" fmla="*/ 188383 w 332317"/>
                <a:gd name="connsiteY11" fmla="*/ 6350 h 332316"/>
                <a:gd name="connsiteX0" fmla="*/ 222250 w 332317"/>
                <a:gd name="connsiteY0" fmla="*/ 0 h 336549"/>
                <a:gd name="connsiteX1" fmla="*/ 146050 w 332317"/>
                <a:gd name="connsiteY1" fmla="*/ 48683 h 336549"/>
                <a:gd name="connsiteX2" fmla="*/ 105833 w 332317"/>
                <a:gd name="connsiteY2" fmla="*/ 4233 h 336549"/>
                <a:gd name="connsiteX3" fmla="*/ 69850 w 332317"/>
                <a:gd name="connsiteY3" fmla="*/ 112183 h 336549"/>
                <a:gd name="connsiteX4" fmla="*/ 6350 w 332317"/>
                <a:gd name="connsiteY4" fmla="*/ 71966 h 336549"/>
                <a:gd name="connsiteX5" fmla="*/ 63500 w 332317"/>
                <a:gd name="connsiteY5" fmla="*/ 213783 h 336549"/>
                <a:gd name="connsiteX6" fmla="*/ 0 w 332317"/>
                <a:gd name="connsiteY6" fmla="*/ 201083 h 336549"/>
                <a:gd name="connsiteX7" fmla="*/ 16933 w 332317"/>
                <a:gd name="connsiteY7" fmla="*/ 260349 h 336549"/>
                <a:gd name="connsiteX8" fmla="*/ 249767 w 332317"/>
                <a:gd name="connsiteY8" fmla="*/ 336549 h 336549"/>
                <a:gd name="connsiteX9" fmla="*/ 332317 w 332317"/>
                <a:gd name="connsiteY9" fmla="*/ 258233 h 336549"/>
                <a:gd name="connsiteX10" fmla="*/ 262467 w 332317"/>
                <a:gd name="connsiteY10" fmla="*/ 154516 h 336549"/>
                <a:gd name="connsiteX11" fmla="*/ 222250 w 332317"/>
                <a:gd name="connsiteY11" fmla="*/ 0 h 336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2317" h="336549">
                  <a:moveTo>
                    <a:pt x="222250" y="0"/>
                  </a:moveTo>
                  <a:lnTo>
                    <a:pt x="146050" y="48683"/>
                  </a:lnTo>
                  <a:lnTo>
                    <a:pt x="105833" y="4233"/>
                  </a:lnTo>
                  <a:lnTo>
                    <a:pt x="69850" y="112183"/>
                  </a:lnTo>
                  <a:lnTo>
                    <a:pt x="6350" y="71966"/>
                  </a:lnTo>
                  <a:lnTo>
                    <a:pt x="63500" y="213783"/>
                  </a:lnTo>
                  <a:lnTo>
                    <a:pt x="0" y="201083"/>
                  </a:lnTo>
                  <a:lnTo>
                    <a:pt x="16933" y="260349"/>
                  </a:lnTo>
                  <a:lnTo>
                    <a:pt x="249767" y="336549"/>
                  </a:lnTo>
                  <a:lnTo>
                    <a:pt x="332317" y="258233"/>
                  </a:lnTo>
                  <a:lnTo>
                    <a:pt x="262467" y="154516"/>
                  </a:lnTo>
                  <a:lnTo>
                    <a:pt x="222250" y="0"/>
                  </a:lnTo>
                  <a:close/>
                </a:path>
              </a:pathLst>
            </a:cu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任意多边形 1"/>
            <p:cNvSpPr/>
            <p:nvPr/>
          </p:nvSpPr>
          <p:spPr>
            <a:xfrm>
              <a:off x="2800350" y="2465916"/>
              <a:ext cx="332317" cy="336549"/>
            </a:xfrm>
            <a:custGeom>
              <a:avLst/>
              <a:gdLst>
                <a:gd name="connsiteX0" fmla="*/ 188383 w 332317"/>
                <a:gd name="connsiteY0" fmla="*/ 6350 h 332316"/>
                <a:gd name="connsiteX1" fmla="*/ 146050 w 332317"/>
                <a:gd name="connsiteY1" fmla="*/ 44450 h 332316"/>
                <a:gd name="connsiteX2" fmla="*/ 105833 w 332317"/>
                <a:gd name="connsiteY2" fmla="*/ 0 h 332316"/>
                <a:gd name="connsiteX3" fmla="*/ 69850 w 332317"/>
                <a:gd name="connsiteY3" fmla="*/ 107950 h 332316"/>
                <a:gd name="connsiteX4" fmla="*/ 6350 w 332317"/>
                <a:gd name="connsiteY4" fmla="*/ 67733 h 332316"/>
                <a:gd name="connsiteX5" fmla="*/ 63500 w 332317"/>
                <a:gd name="connsiteY5" fmla="*/ 209550 h 332316"/>
                <a:gd name="connsiteX6" fmla="*/ 0 w 332317"/>
                <a:gd name="connsiteY6" fmla="*/ 196850 h 332316"/>
                <a:gd name="connsiteX7" fmla="*/ 16933 w 332317"/>
                <a:gd name="connsiteY7" fmla="*/ 256116 h 332316"/>
                <a:gd name="connsiteX8" fmla="*/ 249767 w 332317"/>
                <a:gd name="connsiteY8" fmla="*/ 332316 h 332316"/>
                <a:gd name="connsiteX9" fmla="*/ 332317 w 332317"/>
                <a:gd name="connsiteY9" fmla="*/ 254000 h 332316"/>
                <a:gd name="connsiteX10" fmla="*/ 262467 w 332317"/>
                <a:gd name="connsiteY10" fmla="*/ 150283 h 332316"/>
                <a:gd name="connsiteX11" fmla="*/ 188383 w 332317"/>
                <a:gd name="connsiteY11" fmla="*/ 6350 h 332316"/>
                <a:gd name="connsiteX0" fmla="*/ 222250 w 332317"/>
                <a:gd name="connsiteY0" fmla="*/ 0 h 336549"/>
                <a:gd name="connsiteX1" fmla="*/ 146050 w 332317"/>
                <a:gd name="connsiteY1" fmla="*/ 48683 h 336549"/>
                <a:gd name="connsiteX2" fmla="*/ 105833 w 332317"/>
                <a:gd name="connsiteY2" fmla="*/ 4233 h 336549"/>
                <a:gd name="connsiteX3" fmla="*/ 69850 w 332317"/>
                <a:gd name="connsiteY3" fmla="*/ 112183 h 336549"/>
                <a:gd name="connsiteX4" fmla="*/ 6350 w 332317"/>
                <a:gd name="connsiteY4" fmla="*/ 71966 h 336549"/>
                <a:gd name="connsiteX5" fmla="*/ 63500 w 332317"/>
                <a:gd name="connsiteY5" fmla="*/ 213783 h 336549"/>
                <a:gd name="connsiteX6" fmla="*/ 0 w 332317"/>
                <a:gd name="connsiteY6" fmla="*/ 201083 h 336549"/>
                <a:gd name="connsiteX7" fmla="*/ 16933 w 332317"/>
                <a:gd name="connsiteY7" fmla="*/ 260349 h 336549"/>
                <a:gd name="connsiteX8" fmla="*/ 249767 w 332317"/>
                <a:gd name="connsiteY8" fmla="*/ 336549 h 336549"/>
                <a:gd name="connsiteX9" fmla="*/ 332317 w 332317"/>
                <a:gd name="connsiteY9" fmla="*/ 258233 h 336549"/>
                <a:gd name="connsiteX10" fmla="*/ 262467 w 332317"/>
                <a:gd name="connsiteY10" fmla="*/ 154516 h 336549"/>
                <a:gd name="connsiteX11" fmla="*/ 222250 w 332317"/>
                <a:gd name="connsiteY11" fmla="*/ 0 h 336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2317" h="336549">
                  <a:moveTo>
                    <a:pt x="222250" y="0"/>
                  </a:moveTo>
                  <a:lnTo>
                    <a:pt x="146050" y="48683"/>
                  </a:lnTo>
                  <a:lnTo>
                    <a:pt x="105833" y="4233"/>
                  </a:lnTo>
                  <a:lnTo>
                    <a:pt x="69850" y="112183"/>
                  </a:lnTo>
                  <a:lnTo>
                    <a:pt x="6350" y="71966"/>
                  </a:lnTo>
                  <a:lnTo>
                    <a:pt x="63500" y="213783"/>
                  </a:lnTo>
                  <a:lnTo>
                    <a:pt x="0" y="201083"/>
                  </a:lnTo>
                  <a:lnTo>
                    <a:pt x="16933" y="260349"/>
                  </a:lnTo>
                  <a:lnTo>
                    <a:pt x="249767" y="336549"/>
                  </a:lnTo>
                  <a:lnTo>
                    <a:pt x="332317" y="258233"/>
                  </a:lnTo>
                  <a:lnTo>
                    <a:pt x="262467" y="154516"/>
                  </a:lnTo>
                  <a:lnTo>
                    <a:pt x="222250" y="0"/>
                  </a:lnTo>
                  <a:close/>
                </a:path>
              </a:pathLst>
            </a:cu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95392" y="419522"/>
              <a:ext cx="4087141" cy="6018957"/>
              <a:chOff x="894146" y="562662"/>
              <a:chExt cx="3688364" cy="5431693"/>
            </a:xfrm>
          </p:grpSpPr>
          <p:sp>
            <p:nvSpPr>
              <p:cNvPr id="24" name="任意多边形 23"/>
              <p:cNvSpPr/>
              <p:nvPr/>
            </p:nvSpPr>
            <p:spPr>
              <a:xfrm>
                <a:off x="2754018" y="3784600"/>
                <a:ext cx="1005840" cy="853440"/>
              </a:xfrm>
              <a:custGeom>
                <a:avLst/>
                <a:gdLst>
                  <a:gd name="connsiteX0" fmla="*/ 101600 w 1005840"/>
                  <a:gd name="connsiteY0" fmla="*/ 198120 h 853440"/>
                  <a:gd name="connsiteX1" fmla="*/ 0 w 1005840"/>
                  <a:gd name="connsiteY1" fmla="*/ 284480 h 853440"/>
                  <a:gd name="connsiteX2" fmla="*/ 121920 w 1005840"/>
                  <a:gd name="connsiteY2" fmla="*/ 462280 h 853440"/>
                  <a:gd name="connsiteX3" fmla="*/ 375920 w 1005840"/>
                  <a:gd name="connsiteY3" fmla="*/ 599440 h 853440"/>
                  <a:gd name="connsiteX4" fmla="*/ 548640 w 1005840"/>
                  <a:gd name="connsiteY4" fmla="*/ 853440 h 853440"/>
                  <a:gd name="connsiteX5" fmla="*/ 731520 w 1005840"/>
                  <a:gd name="connsiteY5" fmla="*/ 807720 h 853440"/>
                  <a:gd name="connsiteX6" fmla="*/ 833120 w 1005840"/>
                  <a:gd name="connsiteY6" fmla="*/ 670560 h 853440"/>
                  <a:gd name="connsiteX7" fmla="*/ 787400 w 1005840"/>
                  <a:gd name="connsiteY7" fmla="*/ 355600 h 853440"/>
                  <a:gd name="connsiteX8" fmla="*/ 914400 w 1005840"/>
                  <a:gd name="connsiteY8" fmla="*/ 248920 h 853440"/>
                  <a:gd name="connsiteX9" fmla="*/ 1005840 w 1005840"/>
                  <a:gd name="connsiteY9" fmla="*/ 101600 h 853440"/>
                  <a:gd name="connsiteX10" fmla="*/ 894080 w 1005840"/>
                  <a:gd name="connsiteY10" fmla="*/ 0 h 853440"/>
                  <a:gd name="connsiteX11" fmla="*/ 619760 w 1005840"/>
                  <a:gd name="connsiteY11" fmla="*/ 35560 h 853440"/>
                  <a:gd name="connsiteX12" fmla="*/ 487680 w 1005840"/>
                  <a:gd name="connsiteY12" fmla="*/ 127000 h 853440"/>
                  <a:gd name="connsiteX13" fmla="*/ 218440 w 1005840"/>
                  <a:gd name="connsiteY13" fmla="*/ 137160 h 853440"/>
                  <a:gd name="connsiteX14" fmla="*/ 101600 w 1005840"/>
                  <a:gd name="connsiteY14" fmla="*/ 198120 h 853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05840" h="853440">
                    <a:moveTo>
                      <a:pt x="101600" y="198120"/>
                    </a:moveTo>
                    <a:lnTo>
                      <a:pt x="0" y="284480"/>
                    </a:lnTo>
                    <a:lnTo>
                      <a:pt x="121920" y="462280"/>
                    </a:lnTo>
                    <a:lnTo>
                      <a:pt x="375920" y="599440"/>
                    </a:lnTo>
                    <a:lnTo>
                      <a:pt x="548640" y="853440"/>
                    </a:lnTo>
                    <a:lnTo>
                      <a:pt x="731520" y="807720"/>
                    </a:lnTo>
                    <a:lnTo>
                      <a:pt x="833120" y="670560"/>
                    </a:lnTo>
                    <a:lnTo>
                      <a:pt x="787400" y="355600"/>
                    </a:lnTo>
                    <a:lnTo>
                      <a:pt x="914400" y="248920"/>
                    </a:lnTo>
                    <a:lnTo>
                      <a:pt x="1005840" y="101600"/>
                    </a:lnTo>
                    <a:lnTo>
                      <a:pt x="894080" y="0"/>
                    </a:lnTo>
                    <a:lnTo>
                      <a:pt x="619760" y="35560"/>
                    </a:lnTo>
                    <a:lnTo>
                      <a:pt x="487680" y="127000"/>
                    </a:lnTo>
                    <a:lnTo>
                      <a:pt x="218440" y="137160"/>
                    </a:lnTo>
                    <a:lnTo>
                      <a:pt x="101600" y="198120"/>
                    </a:lnTo>
                    <a:close/>
                  </a:path>
                </a:pathLst>
              </a:custGeom>
              <a:solidFill>
                <a:srgbClr val="F8F0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894146" y="562662"/>
                <a:ext cx="3688364" cy="5431693"/>
                <a:chOff x="894146" y="562662"/>
                <a:chExt cx="3688364" cy="5431693"/>
              </a:xfrm>
              <a:solidFill>
                <a:srgbClr val="C9121D"/>
              </a:solidFill>
            </p:grpSpPr>
            <p:grpSp>
              <p:nvGrpSpPr>
                <p:cNvPr id="5" name="Group 4"/>
                <p:cNvGrpSpPr>
                  <a:grpSpLocks noChangeAspect="1"/>
                </p:cNvGrpSpPr>
                <p:nvPr/>
              </p:nvGrpSpPr>
              <p:grpSpPr bwMode="auto">
                <a:xfrm>
                  <a:off x="894146" y="562662"/>
                  <a:ext cx="3688364" cy="5431693"/>
                  <a:chOff x="3200" y="1217"/>
                  <a:chExt cx="1280" cy="1885"/>
                </a:xfrm>
                <a:grpFill/>
              </p:grpSpPr>
              <p:sp>
                <p:nvSpPr>
                  <p:cNvPr id="6" name="Freeform 5"/>
                  <p:cNvSpPr>
                    <a:spLocks noEditPoints="1"/>
                  </p:cNvSpPr>
                  <p:nvPr/>
                </p:nvSpPr>
                <p:spPr bwMode="auto">
                  <a:xfrm>
                    <a:off x="3200" y="1217"/>
                    <a:ext cx="1280" cy="624"/>
                  </a:xfrm>
                  <a:custGeom>
                    <a:avLst/>
                    <a:gdLst>
                      <a:gd name="T0" fmla="*/ 1274 w 1280"/>
                      <a:gd name="T1" fmla="*/ 586 h 624"/>
                      <a:gd name="T2" fmla="*/ 1243 w 1280"/>
                      <a:gd name="T3" fmla="*/ 578 h 624"/>
                      <a:gd name="T4" fmla="*/ 931 w 1280"/>
                      <a:gd name="T5" fmla="*/ 506 h 624"/>
                      <a:gd name="T6" fmla="*/ 792 w 1280"/>
                      <a:gd name="T7" fmla="*/ 474 h 624"/>
                      <a:gd name="T8" fmla="*/ 705 w 1280"/>
                      <a:gd name="T9" fmla="*/ 454 h 624"/>
                      <a:gd name="T10" fmla="*/ 678 w 1280"/>
                      <a:gd name="T11" fmla="*/ 407 h 624"/>
                      <a:gd name="T12" fmla="*/ 742 w 1280"/>
                      <a:gd name="T13" fmla="*/ 377 h 624"/>
                      <a:gd name="T14" fmla="*/ 831 w 1280"/>
                      <a:gd name="T15" fmla="*/ 309 h 624"/>
                      <a:gd name="T16" fmla="*/ 927 w 1280"/>
                      <a:gd name="T17" fmla="*/ 317 h 624"/>
                      <a:gd name="T18" fmla="*/ 1073 w 1280"/>
                      <a:gd name="T19" fmla="*/ 339 h 624"/>
                      <a:gd name="T20" fmla="*/ 1102 w 1280"/>
                      <a:gd name="T21" fmla="*/ 335 h 624"/>
                      <a:gd name="T22" fmla="*/ 1097 w 1280"/>
                      <a:gd name="T23" fmla="*/ 327 h 624"/>
                      <a:gd name="T24" fmla="*/ 964 w 1280"/>
                      <a:gd name="T25" fmla="*/ 294 h 624"/>
                      <a:gd name="T26" fmla="*/ 853 w 1280"/>
                      <a:gd name="T27" fmla="*/ 260 h 624"/>
                      <a:gd name="T28" fmla="*/ 843 w 1280"/>
                      <a:gd name="T29" fmla="*/ 249 h 624"/>
                      <a:gd name="T30" fmla="*/ 892 w 1280"/>
                      <a:gd name="T31" fmla="*/ 126 h 624"/>
                      <a:gd name="T32" fmla="*/ 940 w 1280"/>
                      <a:gd name="T33" fmla="*/ 1 h 624"/>
                      <a:gd name="T34" fmla="*/ 922 w 1280"/>
                      <a:gd name="T35" fmla="*/ 1 h 624"/>
                      <a:gd name="T36" fmla="*/ 901 w 1280"/>
                      <a:gd name="T37" fmla="*/ 24 h 624"/>
                      <a:gd name="T38" fmla="*/ 770 w 1280"/>
                      <a:gd name="T39" fmla="*/ 221 h 624"/>
                      <a:gd name="T40" fmla="*/ 705 w 1280"/>
                      <a:gd name="T41" fmla="*/ 183 h 624"/>
                      <a:gd name="T42" fmla="*/ 663 w 1280"/>
                      <a:gd name="T43" fmla="*/ 149 h 624"/>
                      <a:gd name="T44" fmla="*/ 641 w 1280"/>
                      <a:gd name="T45" fmla="*/ 134 h 624"/>
                      <a:gd name="T46" fmla="*/ 611 w 1280"/>
                      <a:gd name="T47" fmla="*/ 134 h 624"/>
                      <a:gd name="T48" fmla="*/ 636 w 1280"/>
                      <a:gd name="T49" fmla="*/ 169 h 624"/>
                      <a:gd name="T50" fmla="*/ 686 w 1280"/>
                      <a:gd name="T51" fmla="*/ 219 h 624"/>
                      <a:gd name="T52" fmla="*/ 697 w 1280"/>
                      <a:gd name="T53" fmla="*/ 238 h 624"/>
                      <a:gd name="T54" fmla="*/ 643 w 1280"/>
                      <a:gd name="T55" fmla="*/ 253 h 624"/>
                      <a:gd name="T56" fmla="*/ 326 w 1280"/>
                      <a:gd name="T57" fmla="*/ 279 h 624"/>
                      <a:gd name="T58" fmla="*/ 111 w 1280"/>
                      <a:gd name="T59" fmla="*/ 99 h 624"/>
                      <a:gd name="T60" fmla="*/ 65 w 1280"/>
                      <a:gd name="T61" fmla="*/ 64 h 624"/>
                      <a:gd name="T62" fmla="*/ 38 w 1280"/>
                      <a:gd name="T63" fmla="*/ 60 h 624"/>
                      <a:gd name="T64" fmla="*/ 28 w 1280"/>
                      <a:gd name="T65" fmla="*/ 66 h 624"/>
                      <a:gd name="T66" fmla="*/ 37 w 1280"/>
                      <a:gd name="T67" fmla="*/ 84 h 624"/>
                      <a:gd name="T68" fmla="*/ 220 w 1280"/>
                      <a:gd name="T69" fmla="*/ 293 h 624"/>
                      <a:gd name="T70" fmla="*/ 153 w 1280"/>
                      <a:gd name="T71" fmla="*/ 302 h 624"/>
                      <a:gd name="T72" fmla="*/ 134 w 1280"/>
                      <a:gd name="T73" fmla="*/ 318 h 624"/>
                      <a:gd name="T74" fmla="*/ 126 w 1280"/>
                      <a:gd name="T75" fmla="*/ 338 h 624"/>
                      <a:gd name="T76" fmla="*/ 67 w 1280"/>
                      <a:gd name="T77" fmla="*/ 379 h 624"/>
                      <a:gd name="T78" fmla="*/ 40 w 1280"/>
                      <a:gd name="T79" fmla="*/ 405 h 624"/>
                      <a:gd name="T80" fmla="*/ 13 w 1280"/>
                      <a:gd name="T81" fmla="*/ 452 h 624"/>
                      <a:gd name="T82" fmla="*/ 1 w 1280"/>
                      <a:gd name="T83" fmla="*/ 488 h 624"/>
                      <a:gd name="T84" fmla="*/ 6 w 1280"/>
                      <a:gd name="T85" fmla="*/ 510 h 624"/>
                      <a:gd name="T86" fmla="*/ 23 w 1280"/>
                      <a:gd name="T87" fmla="*/ 528 h 624"/>
                      <a:gd name="T88" fmla="*/ 80 w 1280"/>
                      <a:gd name="T89" fmla="*/ 548 h 624"/>
                      <a:gd name="T90" fmla="*/ 134 w 1280"/>
                      <a:gd name="T91" fmla="*/ 556 h 624"/>
                      <a:gd name="T92" fmla="*/ 298 w 1280"/>
                      <a:gd name="T93" fmla="*/ 519 h 624"/>
                      <a:gd name="T94" fmla="*/ 445 w 1280"/>
                      <a:gd name="T95" fmla="*/ 486 h 624"/>
                      <a:gd name="T96" fmla="*/ 481 w 1280"/>
                      <a:gd name="T97" fmla="*/ 482 h 624"/>
                      <a:gd name="T98" fmla="*/ 579 w 1280"/>
                      <a:gd name="T99" fmla="*/ 493 h 624"/>
                      <a:gd name="T100" fmla="*/ 628 w 1280"/>
                      <a:gd name="T101" fmla="*/ 505 h 624"/>
                      <a:gd name="T102" fmla="*/ 592 w 1280"/>
                      <a:gd name="T103" fmla="*/ 520 h 624"/>
                      <a:gd name="T104" fmla="*/ 570 w 1280"/>
                      <a:gd name="T105" fmla="*/ 538 h 624"/>
                      <a:gd name="T106" fmla="*/ 562 w 1280"/>
                      <a:gd name="T107" fmla="*/ 561 h 624"/>
                      <a:gd name="T108" fmla="*/ 564 w 1280"/>
                      <a:gd name="T109" fmla="*/ 592 h 624"/>
                      <a:gd name="T110" fmla="*/ 580 w 1280"/>
                      <a:gd name="T111" fmla="*/ 614 h 624"/>
                      <a:gd name="T112" fmla="*/ 623 w 1280"/>
                      <a:gd name="T113" fmla="*/ 624 h 624"/>
                      <a:gd name="T114" fmla="*/ 670 w 1280"/>
                      <a:gd name="T115" fmla="*/ 609 h 624"/>
                      <a:gd name="T116" fmla="*/ 701 w 1280"/>
                      <a:gd name="T117" fmla="*/ 586 h 624"/>
                      <a:gd name="T118" fmla="*/ 711 w 1280"/>
                      <a:gd name="T119" fmla="*/ 564 h 624"/>
                      <a:gd name="T120" fmla="*/ 764 w 1280"/>
                      <a:gd name="T121" fmla="*/ 519 h 624"/>
                      <a:gd name="T122" fmla="*/ 1279 w 1280"/>
                      <a:gd name="T123" fmla="*/ 605 h 6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1280" h="624">
                        <a:moveTo>
                          <a:pt x="1280" y="602"/>
                        </a:moveTo>
                        <a:lnTo>
                          <a:pt x="1280" y="599"/>
                        </a:lnTo>
                        <a:lnTo>
                          <a:pt x="1280" y="597"/>
                        </a:lnTo>
                        <a:lnTo>
                          <a:pt x="1279" y="594"/>
                        </a:lnTo>
                        <a:lnTo>
                          <a:pt x="1279" y="593"/>
                        </a:lnTo>
                        <a:lnTo>
                          <a:pt x="1279" y="592"/>
                        </a:lnTo>
                        <a:lnTo>
                          <a:pt x="1278" y="591"/>
                        </a:lnTo>
                        <a:lnTo>
                          <a:pt x="1278" y="590"/>
                        </a:lnTo>
                        <a:lnTo>
                          <a:pt x="1277" y="589"/>
                        </a:lnTo>
                        <a:lnTo>
                          <a:pt x="1277" y="589"/>
                        </a:lnTo>
                        <a:lnTo>
                          <a:pt x="1275" y="587"/>
                        </a:lnTo>
                        <a:lnTo>
                          <a:pt x="1274" y="586"/>
                        </a:lnTo>
                        <a:lnTo>
                          <a:pt x="1274" y="586"/>
                        </a:lnTo>
                        <a:lnTo>
                          <a:pt x="1273" y="585"/>
                        </a:lnTo>
                        <a:lnTo>
                          <a:pt x="1272" y="584"/>
                        </a:lnTo>
                        <a:lnTo>
                          <a:pt x="1271" y="584"/>
                        </a:lnTo>
                        <a:lnTo>
                          <a:pt x="1270" y="584"/>
                        </a:lnTo>
                        <a:lnTo>
                          <a:pt x="1268" y="583"/>
                        </a:lnTo>
                        <a:lnTo>
                          <a:pt x="1267" y="583"/>
                        </a:lnTo>
                        <a:lnTo>
                          <a:pt x="1265" y="582"/>
                        </a:lnTo>
                        <a:lnTo>
                          <a:pt x="1262" y="582"/>
                        </a:lnTo>
                        <a:lnTo>
                          <a:pt x="1255" y="581"/>
                        </a:lnTo>
                        <a:lnTo>
                          <a:pt x="1246" y="578"/>
                        </a:lnTo>
                        <a:lnTo>
                          <a:pt x="1243" y="578"/>
                        </a:lnTo>
                        <a:lnTo>
                          <a:pt x="1237" y="577"/>
                        </a:lnTo>
                        <a:lnTo>
                          <a:pt x="1230" y="576"/>
                        </a:lnTo>
                        <a:lnTo>
                          <a:pt x="1221" y="574"/>
                        </a:lnTo>
                        <a:lnTo>
                          <a:pt x="1199" y="569"/>
                        </a:lnTo>
                        <a:lnTo>
                          <a:pt x="1172" y="562"/>
                        </a:lnTo>
                        <a:lnTo>
                          <a:pt x="1141" y="555"/>
                        </a:lnTo>
                        <a:lnTo>
                          <a:pt x="1107" y="548"/>
                        </a:lnTo>
                        <a:lnTo>
                          <a:pt x="1071" y="540"/>
                        </a:lnTo>
                        <a:lnTo>
                          <a:pt x="1035" y="531"/>
                        </a:lnTo>
                        <a:lnTo>
                          <a:pt x="998" y="523"/>
                        </a:lnTo>
                        <a:lnTo>
                          <a:pt x="963" y="515"/>
                        </a:lnTo>
                        <a:lnTo>
                          <a:pt x="931" y="506"/>
                        </a:lnTo>
                        <a:lnTo>
                          <a:pt x="901" y="501"/>
                        </a:lnTo>
                        <a:lnTo>
                          <a:pt x="876" y="495"/>
                        </a:lnTo>
                        <a:lnTo>
                          <a:pt x="858" y="490"/>
                        </a:lnTo>
                        <a:lnTo>
                          <a:pt x="845" y="488"/>
                        </a:lnTo>
                        <a:lnTo>
                          <a:pt x="842" y="487"/>
                        </a:lnTo>
                        <a:lnTo>
                          <a:pt x="841" y="486"/>
                        </a:lnTo>
                        <a:lnTo>
                          <a:pt x="836" y="486"/>
                        </a:lnTo>
                        <a:lnTo>
                          <a:pt x="830" y="483"/>
                        </a:lnTo>
                        <a:lnTo>
                          <a:pt x="822" y="482"/>
                        </a:lnTo>
                        <a:lnTo>
                          <a:pt x="813" y="480"/>
                        </a:lnTo>
                        <a:lnTo>
                          <a:pt x="802" y="478"/>
                        </a:lnTo>
                        <a:lnTo>
                          <a:pt x="792" y="474"/>
                        </a:lnTo>
                        <a:lnTo>
                          <a:pt x="781" y="472"/>
                        </a:lnTo>
                        <a:lnTo>
                          <a:pt x="769" y="469"/>
                        </a:lnTo>
                        <a:lnTo>
                          <a:pt x="759" y="466"/>
                        </a:lnTo>
                        <a:lnTo>
                          <a:pt x="748" y="464"/>
                        </a:lnTo>
                        <a:lnTo>
                          <a:pt x="739" y="461"/>
                        </a:lnTo>
                        <a:lnTo>
                          <a:pt x="731" y="460"/>
                        </a:lnTo>
                        <a:lnTo>
                          <a:pt x="725" y="459"/>
                        </a:lnTo>
                        <a:lnTo>
                          <a:pt x="722" y="458"/>
                        </a:lnTo>
                        <a:lnTo>
                          <a:pt x="720" y="458"/>
                        </a:lnTo>
                        <a:lnTo>
                          <a:pt x="718" y="457"/>
                        </a:lnTo>
                        <a:lnTo>
                          <a:pt x="713" y="456"/>
                        </a:lnTo>
                        <a:lnTo>
                          <a:pt x="705" y="454"/>
                        </a:lnTo>
                        <a:lnTo>
                          <a:pt x="695" y="452"/>
                        </a:lnTo>
                        <a:lnTo>
                          <a:pt x="682" y="449"/>
                        </a:lnTo>
                        <a:lnTo>
                          <a:pt x="670" y="445"/>
                        </a:lnTo>
                        <a:lnTo>
                          <a:pt x="654" y="443"/>
                        </a:lnTo>
                        <a:lnTo>
                          <a:pt x="639" y="439"/>
                        </a:lnTo>
                        <a:lnTo>
                          <a:pt x="624" y="436"/>
                        </a:lnTo>
                        <a:lnTo>
                          <a:pt x="611" y="432"/>
                        </a:lnTo>
                        <a:lnTo>
                          <a:pt x="609" y="432"/>
                        </a:lnTo>
                        <a:lnTo>
                          <a:pt x="609" y="432"/>
                        </a:lnTo>
                        <a:lnTo>
                          <a:pt x="634" y="423"/>
                        </a:lnTo>
                        <a:lnTo>
                          <a:pt x="657" y="415"/>
                        </a:lnTo>
                        <a:lnTo>
                          <a:pt x="678" y="407"/>
                        </a:lnTo>
                        <a:lnTo>
                          <a:pt x="687" y="404"/>
                        </a:lnTo>
                        <a:lnTo>
                          <a:pt x="696" y="400"/>
                        </a:lnTo>
                        <a:lnTo>
                          <a:pt x="704" y="397"/>
                        </a:lnTo>
                        <a:lnTo>
                          <a:pt x="711" y="393"/>
                        </a:lnTo>
                        <a:lnTo>
                          <a:pt x="718" y="391"/>
                        </a:lnTo>
                        <a:lnTo>
                          <a:pt x="723" y="389"/>
                        </a:lnTo>
                        <a:lnTo>
                          <a:pt x="727" y="386"/>
                        </a:lnTo>
                        <a:lnTo>
                          <a:pt x="731" y="385"/>
                        </a:lnTo>
                        <a:lnTo>
                          <a:pt x="733" y="383"/>
                        </a:lnTo>
                        <a:lnTo>
                          <a:pt x="735" y="382"/>
                        </a:lnTo>
                        <a:lnTo>
                          <a:pt x="739" y="379"/>
                        </a:lnTo>
                        <a:lnTo>
                          <a:pt x="742" y="377"/>
                        </a:lnTo>
                        <a:lnTo>
                          <a:pt x="749" y="371"/>
                        </a:lnTo>
                        <a:lnTo>
                          <a:pt x="757" y="364"/>
                        </a:lnTo>
                        <a:lnTo>
                          <a:pt x="767" y="357"/>
                        </a:lnTo>
                        <a:lnTo>
                          <a:pt x="776" y="350"/>
                        </a:lnTo>
                        <a:lnTo>
                          <a:pt x="785" y="342"/>
                        </a:lnTo>
                        <a:lnTo>
                          <a:pt x="794" y="334"/>
                        </a:lnTo>
                        <a:lnTo>
                          <a:pt x="804" y="326"/>
                        </a:lnTo>
                        <a:lnTo>
                          <a:pt x="813" y="319"/>
                        </a:lnTo>
                        <a:lnTo>
                          <a:pt x="821" y="312"/>
                        </a:lnTo>
                        <a:lnTo>
                          <a:pt x="826" y="309"/>
                        </a:lnTo>
                        <a:lnTo>
                          <a:pt x="826" y="309"/>
                        </a:lnTo>
                        <a:lnTo>
                          <a:pt x="831" y="309"/>
                        </a:lnTo>
                        <a:lnTo>
                          <a:pt x="838" y="310"/>
                        </a:lnTo>
                        <a:lnTo>
                          <a:pt x="846" y="310"/>
                        </a:lnTo>
                        <a:lnTo>
                          <a:pt x="855" y="311"/>
                        </a:lnTo>
                        <a:lnTo>
                          <a:pt x="864" y="312"/>
                        </a:lnTo>
                        <a:lnTo>
                          <a:pt x="873" y="313"/>
                        </a:lnTo>
                        <a:lnTo>
                          <a:pt x="882" y="313"/>
                        </a:lnTo>
                        <a:lnTo>
                          <a:pt x="892" y="315"/>
                        </a:lnTo>
                        <a:lnTo>
                          <a:pt x="901" y="316"/>
                        </a:lnTo>
                        <a:lnTo>
                          <a:pt x="909" y="316"/>
                        </a:lnTo>
                        <a:lnTo>
                          <a:pt x="916" y="317"/>
                        </a:lnTo>
                        <a:lnTo>
                          <a:pt x="923" y="317"/>
                        </a:lnTo>
                        <a:lnTo>
                          <a:pt x="927" y="317"/>
                        </a:lnTo>
                        <a:lnTo>
                          <a:pt x="933" y="318"/>
                        </a:lnTo>
                        <a:lnTo>
                          <a:pt x="941" y="319"/>
                        </a:lnTo>
                        <a:lnTo>
                          <a:pt x="952" y="320"/>
                        </a:lnTo>
                        <a:lnTo>
                          <a:pt x="963" y="321"/>
                        </a:lnTo>
                        <a:lnTo>
                          <a:pt x="977" y="324"/>
                        </a:lnTo>
                        <a:lnTo>
                          <a:pt x="991" y="326"/>
                        </a:lnTo>
                        <a:lnTo>
                          <a:pt x="1006" y="328"/>
                        </a:lnTo>
                        <a:lnTo>
                          <a:pt x="1020" y="331"/>
                        </a:lnTo>
                        <a:lnTo>
                          <a:pt x="1035" y="333"/>
                        </a:lnTo>
                        <a:lnTo>
                          <a:pt x="1049" y="335"/>
                        </a:lnTo>
                        <a:lnTo>
                          <a:pt x="1061" y="338"/>
                        </a:lnTo>
                        <a:lnTo>
                          <a:pt x="1073" y="339"/>
                        </a:lnTo>
                        <a:lnTo>
                          <a:pt x="1082" y="340"/>
                        </a:lnTo>
                        <a:lnTo>
                          <a:pt x="1090" y="341"/>
                        </a:lnTo>
                        <a:lnTo>
                          <a:pt x="1095" y="342"/>
                        </a:lnTo>
                        <a:lnTo>
                          <a:pt x="1096" y="342"/>
                        </a:lnTo>
                        <a:lnTo>
                          <a:pt x="1097" y="342"/>
                        </a:lnTo>
                        <a:lnTo>
                          <a:pt x="1097" y="342"/>
                        </a:lnTo>
                        <a:lnTo>
                          <a:pt x="1098" y="342"/>
                        </a:lnTo>
                        <a:lnTo>
                          <a:pt x="1100" y="340"/>
                        </a:lnTo>
                        <a:lnTo>
                          <a:pt x="1101" y="340"/>
                        </a:lnTo>
                        <a:lnTo>
                          <a:pt x="1101" y="339"/>
                        </a:lnTo>
                        <a:lnTo>
                          <a:pt x="1102" y="338"/>
                        </a:lnTo>
                        <a:lnTo>
                          <a:pt x="1102" y="335"/>
                        </a:lnTo>
                        <a:lnTo>
                          <a:pt x="1102" y="335"/>
                        </a:lnTo>
                        <a:lnTo>
                          <a:pt x="1116" y="336"/>
                        </a:lnTo>
                        <a:lnTo>
                          <a:pt x="1103" y="333"/>
                        </a:lnTo>
                        <a:lnTo>
                          <a:pt x="1103" y="333"/>
                        </a:lnTo>
                        <a:lnTo>
                          <a:pt x="1102" y="332"/>
                        </a:lnTo>
                        <a:lnTo>
                          <a:pt x="1102" y="331"/>
                        </a:lnTo>
                        <a:lnTo>
                          <a:pt x="1102" y="331"/>
                        </a:lnTo>
                        <a:lnTo>
                          <a:pt x="1101" y="330"/>
                        </a:lnTo>
                        <a:lnTo>
                          <a:pt x="1101" y="328"/>
                        </a:lnTo>
                        <a:lnTo>
                          <a:pt x="1100" y="328"/>
                        </a:lnTo>
                        <a:lnTo>
                          <a:pt x="1098" y="327"/>
                        </a:lnTo>
                        <a:lnTo>
                          <a:pt x="1097" y="327"/>
                        </a:lnTo>
                        <a:lnTo>
                          <a:pt x="1096" y="326"/>
                        </a:lnTo>
                        <a:lnTo>
                          <a:pt x="1095" y="326"/>
                        </a:lnTo>
                        <a:lnTo>
                          <a:pt x="1094" y="326"/>
                        </a:lnTo>
                        <a:lnTo>
                          <a:pt x="1093" y="325"/>
                        </a:lnTo>
                        <a:lnTo>
                          <a:pt x="1087" y="324"/>
                        </a:lnTo>
                        <a:lnTo>
                          <a:pt x="1077" y="321"/>
                        </a:lnTo>
                        <a:lnTo>
                          <a:pt x="1064" y="318"/>
                        </a:lnTo>
                        <a:lnTo>
                          <a:pt x="1048" y="315"/>
                        </a:lnTo>
                        <a:lnTo>
                          <a:pt x="1028" y="310"/>
                        </a:lnTo>
                        <a:lnTo>
                          <a:pt x="1007" y="304"/>
                        </a:lnTo>
                        <a:lnTo>
                          <a:pt x="986" y="298"/>
                        </a:lnTo>
                        <a:lnTo>
                          <a:pt x="964" y="294"/>
                        </a:lnTo>
                        <a:lnTo>
                          <a:pt x="942" y="288"/>
                        </a:lnTo>
                        <a:lnTo>
                          <a:pt x="922" y="282"/>
                        </a:lnTo>
                        <a:lnTo>
                          <a:pt x="902" y="277"/>
                        </a:lnTo>
                        <a:lnTo>
                          <a:pt x="885" y="273"/>
                        </a:lnTo>
                        <a:lnTo>
                          <a:pt x="870" y="269"/>
                        </a:lnTo>
                        <a:lnTo>
                          <a:pt x="858" y="266"/>
                        </a:lnTo>
                        <a:lnTo>
                          <a:pt x="855" y="265"/>
                        </a:lnTo>
                        <a:lnTo>
                          <a:pt x="855" y="265"/>
                        </a:lnTo>
                        <a:lnTo>
                          <a:pt x="855" y="264"/>
                        </a:lnTo>
                        <a:lnTo>
                          <a:pt x="855" y="262"/>
                        </a:lnTo>
                        <a:lnTo>
                          <a:pt x="855" y="261"/>
                        </a:lnTo>
                        <a:lnTo>
                          <a:pt x="853" y="260"/>
                        </a:lnTo>
                        <a:lnTo>
                          <a:pt x="853" y="259"/>
                        </a:lnTo>
                        <a:lnTo>
                          <a:pt x="852" y="259"/>
                        </a:lnTo>
                        <a:lnTo>
                          <a:pt x="852" y="258"/>
                        </a:lnTo>
                        <a:lnTo>
                          <a:pt x="851" y="257"/>
                        </a:lnTo>
                        <a:lnTo>
                          <a:pt x="851" y="256"/>
                        </a:lnTo>
                        <a:lnTo>
                          <a:pt x="850" y="254"/>
                        </a:lnTo>
                        <a:lnTo>
                          <a:pt x="849" y="253"/>
                        </a:lnTo>
                        <a:lnTo>
                          <a:pt x="848" y="252"/>
                        </a:lnTo>
                        <a:lnTo>
                          <a:pt x="846" y="252"/>
                        </a:lnTo>
                        <a:lnTo>
                          <a:pt x="845" y="251"/>
                        </a:lnTo>
                        <a:lnTo>
                          <a:pt x="844" y="250"/>
                        </a:lnTo>
                        <a:lnTo>
                          <a:pt x="843" y="249"/>
                        </a:lnTo>
                        <a:lnTo>
                          <a:pt x="842" y="249"/>
                        </a:lnTo>
                        <a:lnTo>
                          <a:pt x="841" y="247"/>
                        </a:lnTo>
                        <a:lnTo>
                          <a:pt x="838" y="246"/>
                        </a:lnTo>
                        <a:lnTo>
                          <a:pt x="838" y="246"/>
                        </a:lnTo>
                        <a:lnTo>
                          <a:pt x="839" y="245"/>
                        </a:lnTo>
                        <a:lnTo>
                          <a:pt x="843" y="237"/>
                        </a:lnTo>
                        <a:lnTo>
                          <a:pt x="848" y="224"/>
                        </a:lnTo>
                        <a:lnTo>
                          <a:pt x="855" y="209"/>
                        </a:lnTo>
                        <a:lnTo>
                          <a:pt x="863" y="191"/>
                        </a:lnTo>
                        <a:lnTo>
                          <a:pt x="872" y="170"/>
                        </a:lnTo>
                        <a:lnTo>
                          <a:pt x="881" y="148"/>
                        </a:lnTo>
                        <a:lnTo>
                          <a:pt x="892" y="126"/>
                        </a:lnTo>
                        <a:lnTo>
                          <a:pt x="901" y="103"/>
                        </a:lnTo>
                        <a:lnTo>
                          <a:pt x="911" y="81"/>
                        </a:lnTo>
                        <a:lnTo>
                          <a:pt x="919" y="61"/>
                        </a:lnTo>
                        <a:lnTo>
                          <a:pt x="927" y="43"/>
                        </a:lnTo>
                        <a:lnTo>
                          <a:pt x="934" y="27"/>
                        </a:lnTo>
                        <a:lnTo>
                          <a:pt x="940" y="15"/>
                        </a:lnTo>
                        <a:lnTo>
                          <a:pt x="944" y="7"/>
                        </a:lnTo>
                        <a:lnTo>
                          <a:pt x="945" y="5"/>
                        </a:lnTo>
                        <a:lnTo>
                          <a:pt x="945" y="3"/>
                        </a:lnTo>
                        <a:lnTo>
                          <a:pt x="944" y="2"/>
                        </a:lnTo>
                        <a:lnTo>
                          <a:pt x="942" y="2"/>
                        </a:lnTo>
                        <a:lnTo>
                          <a:pt x="940" y="1"/>
                        </a:lnTo>
                        <a:lnTo>
                          <a:pt x="939" y="1"/>
                        </a:lnTo>
                        <a:lnTo>
                          <a:pt x="937" y="0"/>
                        </a:lnTo>
                        <a:lnTo>
                          <a:pt x="934" y="0"/>
                        </a:lnTo>
                        <a:lnTo>
                          <a:pt x="933" y="0"/>
                        </a:lnTo>
                        <a:lnTo>
                          <a:pt x="931" y="0"/>
                        </a:lnTo>
                        <a:lnTo>
                          <a:pt x="930" y="0"/>
                        </a:lnTo>
                        <a:lnTo>
                          <a:pt x="929" y="0"/>
                        </a:lnTo>
                        <a:lnTo>
                          <a:pt x="927" y="0"/>
                        </a:lnTo>
                        <a:lnTo>
                          <a:pt x="926" y="0"/>
                        </a:lnTo>
                        <a:lnTo>
                          <a:pt x="925" y="1"/>
                        </a:lnTo>
                        <a:lnTo>
                          <a:pt x="924" y="1"/>
                        </a:lnTo>
                        <a:lnTo>
                          <a:pt x="922" y="1"/>
                        </a:lnTo>
                        <a:lnTo>
                          <a:pt x="920" y="2"/>
                        </a:lnTo>
                        <a:lnTo>
                          <a:pt x="919" y="3"/>
                        </a:lnTo>
                        <a:lnTo>
                          <a:pt x="918" y="3"/>
                        </a:lnTo>
                        <a:lnTo>
                          <a:pt x="916" y="5"/>
                        </a:lnTo>
                        <a:lnTo>
                          <a:pt x="915" y="6"/>
                        </a:lnTo>
                        <a:lnTo>
                          <a:pt x="913" y="7"/>
                        </a:lnTo>
                        <a:lnTo>
                          <a:pt x="912" y="8"/>
                        </a:lnTo>
                        <a:lnTo>
                          <a:pt x="911" y="9"/>
                        </a:lnTo>
                        <a:lnTo>
                          <a:pt x="909" y="11"/>
                        </a:lnTo>
                        <a:lnTo>
                          <a:pt x="907" y="15"/>
                        </a:lnTo>
                        <a:lnTo>
                          <a:pt x="904" y="18"/>
                        </a:lnTo>
                        <a:lnTo>
                          <a:pt x="901" y="24"/>
                        </a:lnTo>
                        <a:lnTo>
                          <a:pt x="893" y="36"/>
                        </a:lnTo>
                        <a:lnTo>
                          <a:pt x="882" y="51"/>
                        </a:lnTo>
                        <a:lnTo>
                          <a:pt x="871" y="67"/>
                        </a:lnTo>
                        <a:lnTo>
                          <a:pt x="858" y="86"/>
                        </a:lnTo>
                        <a:lnTo>
                          <a:pt x="845" y="105"/>
                        </a:lnTo>
                        <a:lnTo>
                          <a:pt x="833" y="125"/>
                        </a:lnTo>
                        <a:lnTo>
                          <a:pt x="820" y="144"/>
                        </a:lnTo>
                        <a:lnTo>
                          <a:pt x="807" y="164"/>
                        </a:lnTo>
                        <a:lnTo>
                          <a:pt x="796" y="182"/>
                        </a:lnTo>
                        <a:lnTo>
                          <a:pt x="786" y="197"/>
                        </a:lnTo>
                        <a:lnTo>
                          <a:pt x="777" y="210"/>
                        </a:lnTo>
                        <a:lnTo>
                          <a:pt x="770" y="221"/>
                        </a:lnTo>
                        <a:lnTo>
                          <a:pt x="767" y="227"/>
                        </a:lnTo>
                        <a:lnTo>
                          <a:pt x="765" y="229"/>
                        </a:lnTo>
                        <a:lnTo>
                          <a:pt x="764" y="229"/>
                        </a:lnTo>
                        <a:lnTo>
                          <a:pt x="764" y="229"/>
                        </a:lnTo>
                        <a:lnTo>
                          <a:pt x="763" y="229"/>
                        </a:lnTo>
                        <a:lnTo>
                          <a:pt x="759" y="224"/>
                        </a:lnTo>
                        <a:lnTo>
                          <a:pt x="752" y="220"/>
                        </a:lnTo>
                        <a:lnTo>
                          <a:pt x="744" y="213"/>
                        </a:lnTo>
                        <a:lnTo>
                          <a:pt x="734" y="206"/>
                        </a:lnTo>
                        <a:lnTo>
                          <a:pt x="725" y="199"/>
                        </a:lnTo>
                        <a:lnTo>
                          <a:pt x="716" y="191"/>
                        </a:lnTo>
                        <a:lnTo>
                          <a:pt x="705" y="183"/>
                        </a:lnTo>
                        <a:lnTo>
                          <a:pt x="696" y="176"/>
                        </a:lnTo>
                        <a:lnTo>
                          <a:pt x="687" y="169"/>
                        </a:lnTo>
                        <a:lnTo>
                          <a:pt x="679" y="162"/>
                        </a:lnTo>
                        <a:lnTo>
                          <a:pt x="672" y="157"/>
                        </a:lnTo>
                        <a:lnTo>
                          <a:pt x="667" y="153"/>
                        </a:lnTo>
                        <a:lnTo>
                          <a:pt x="664" y="150"/>
                        </a:lnTo>
                        <a:lnTo>
                          <a:pt x="663" y="149"/>
                        </a:lnTo>
                        <a:lnTo>
                          <a:pt x="661" y="150"/>
                        </a:lnTo>
                        <a:lnTo>
                          <a:pt x="661" y="150"/>
                        </a:lnTo>
                        <a:lnTo>
                          <a:pt x="663" y="149"/>
                        </a:lnTo>
                        <a:lnTo>
                          <a:pt x="663" y="149"/>
                        </a:lnTo>
                        <a:lnTo>
                          <a:pt x="663" y="149"/>
                        </a:lnTo>
                        <a:lnTo>
                          <a:pt x="661" y="149"/>
                        </a:lnTo>
                        <a:lnTo>
                          <a:pt x="660" y="147"/>
                        </a:lnTo>
                        <a:lnTo>
                          <a:pt x="658" y="144"/>
                        </a:lnTo>
                        <a:lnTo>
                          <a:pt x="654" y="142"/>
                        </a:lnTo>
                        <a:lnTo>
                          <a:pt x="652" y="140"/>
                        </a:lnTo>
                        <a:lnTo>
                          <a:pt x="650" y="138"/>
                        </a:lnTo>
                        <a:lnTo>
                          <a:pt x="648" y="136"/>
                        </a:lnTo>
                        <a:lnTo>
                          <a:pt x="646" y="135"/>
                        </a:lnTo>
                        <a:lnTo>
                          <a:pt x="646" y="135"/>
                        </a:lnTo>
                        <a:lnTo>
                          <a:pt x="646" y="135"/>
                        </a:lnTo>
                        <a:lnTo>
                          <a:pt x="645" y="135"/>
                        </a:lnTo>
                        <a:lnTo>
                          <a:pt x="641" y="134"/>
                        </a:lnTo>
                        <a:lnTo>
                          <a:pt x="636" y="134"/>
                        </a:lnTo>
                        <a:lnTo>
                          <a:pt x="629" y="133"/>
                        </a:lnTo>
                        <a:lnTo>
                          <a:pt x="627" y="133"/>
                        </a:lnTo>
                        <a:lnTo>
                          <a:pt x="623" y="133"/>
                        </a:lnTo>
                        <a:lnTo>
                          <a:pt x="620" y="133"/>
                        </a:lnTo>
                        <a:lnTo>
                          <a:pt x="616" y="133"/>
                        </a:lnTo>
                        <a:lnTo>
                          <a:pt x="614" y="133"/>
                        </a:lnTo>
                        <a:lnTo>
                          <a:pt x="613" y="133"/>
                        </a:lnTo>
                        <a:lnTo>
                          <a:pt x="613" y="134"/>
                        </a:lnTo>
                        <a:lnTo>
                          <a:pt x="608" y="131"/>
                        </a:lnTo>
                        <a:lnTo>
                          <a:pt x="611" y="134"/>
                        </a:lnTo>
                        <a:lnTo>
                          <a:pt x="611" y="134"/>
                        </a:lnTo>
                        <a:lnTo>
                          <a:pt x="608" y="134"/>
                        </a:lnTo>
                        <a:lnTo>
                          <a:pt x="607" y="135"/>
                        </a:lnTo>
                        <a:lnTo>
                          <a:pt x="606" y="135"/>
                        </a:lnTo>
                        <a:lnTo>
                          <a:pt x="605" y="136"/>
                        </a:lnTo>
                        <a:lnTo>
                          <a:pt x="607" y="136"/>
                        </a:lnTo>
                        <a:lnTo>
                          <a:pt x="605" y="139"/>
                        </a:lnTo>
                        <a:lnTo>
                          <a:pt x="607" y="141"/>
                        </a:lnTo>
                        <a:lnTo>
                          <a:pt x="608" y="142"/>
                        </a:lnTo>
                        <a:lnTo>
                          <a:pt x="612" y="146"/>
                        </a:lnTo>
                        <a:lnTo>
                          <a:pt x="619" y="153"/>
                        </a:lnTo>
                        <a:lnTo>
                          <a:pt x="628" y="161"/>
                        </a:lnTo>
                        <a:lnTo>
                          <a:pt x="636" y="169"/>
                        </a:lnTo>
                        <a:lnTo>
                          <a:pt x="644" y="176"/>
                        </a:lnTo>
                        <a:lnTo>
                          <a:pt x="649" y="180"/>
                        </a:lnTo>
                        <a:lnTo>
                          <a:pt x="651" y="183"/>
                        </a:lnTo>
                        <a:lnTo>
                          <a:pt x="653" y="185"/>
                        </a:lnTo>
                        <a:lnTo>
                          <a:pt x="658" y="190"/>
                        </a:lnTo>
                        <a:lnTo>
                          <a:pt x="661" y="193"/>
                        </a:lnTo>
                        <a:lnTo>
                          <a:pt x="666" y="198"/>
                        </a:lnTo>
                        <a:lnTo>
                          <a:pt x="671" y="202"/>
                        </a:lnTo>
                        <a:lnTo>
                          <a:pt x="674" y="207"/>
                        </a:lnTo>
                        <a:lnTo>
                          <a:pt x="679" y="212"/>
                        </a:lnTo>
                        <a:lnTo>
                          <a:pt x="683" y="216"/>
                        </a:lnTo>
                        <a:lnTo>
                          <a:pt x="686" y="219"/>
                        </a:lnTo>
                        <a:lnTo>
                          <a:pt x="687" y="221"/>
                        </a:lnTo>
                        <a:lnTo>
                          <a:pt x="689" y="223"/>
                        </a:lnTo>
                        <a:lnTo>
                          <a:pt x="690" y="225"/>
                        </a:lnTo>
                        <a:lnTo>
                          <a:pt x="693" y="228"/>
                        </a:lnTo>
                        <a:lnTo>
                          <a:pt x="694" y="230"/>
                        </a:lnTo>
                        <a:lnTo>
                          <a:pt x="695" y="231"/>
                        </a:lnTo>
                        <a:lnTo>
                          <a:pt x="696" y="234"/>
                        </a:lnTo>
                        <a:lnTo>
                          <a:pt x="697" y="235"/>
                        </a:lnTo>
                        <a:lnTo>
                          <a:pt x="697" y="237"/>
                        </a:lnTo>
                        <a:lnTo>
                          <a:pt x="697" y="237"/>
                        </a:lnTo>
                        <a:lnTo>
                          <a:pt x="697" y="238"/>
                        </a:lnTo>
                        <a:lnTo>
                          <a:pt x="697" y="238"/>
                        </a:lnTo>
                        <a:lnTo>
                          <a:pt x="697" y="238"/>
                        </a:lnTo>
                        <a:lnTo>
                          <a:pt x="697" y="239"/>
                        </a:lnTo>
                        <a:lnTo>
                          <a:pt x="698" y="240"/>
                        </a:lnTo>
                        <a:lnTo>
                          <a:pt x="698" y="240"/>
                        </a:lnTo>
                        <a:lnTo>
                          <a:pt x="698" y="242"/>
                        </a:lnTo>
                        <a:lnTo>
                          <a:pt x="700" y="243"/>
                        </a:lnTo>
                        <a:lnTo>
                          <a:pt x="700" y="243"/>
                        </a:lnTo>
                        <a:lnTo>
                          <a:pt x="701" y="243"/>
                        </a:lnTo>
                        <a:lnTo>
                          <a:pt x="702" y="244"/>
                        </a:lnTo>
                        <a:lnTo>
                          <a:pt x="703" y="244"/>
                        </a:lnTo>
                        <a:lnTo>
                          <a:pt x="680" y="247"/>
                        </a:lnTo>
                        <a:lnTo>
                          <a:pt x="643" y="253"/>
                        </a:lnTo>
                        <a:lnTo>
                          <a:pt x="599" y="260"/>
                        </a:lnTo>
                        <a:lnTo>
                          <a:pt x="552" y="268"/>
                        </a:lnTo>
                        <a:lnTo>
                          <a:pt x="500" y="276"/>
                        </a:lnTo>
                        <a:lnTo>
                          <a:pt x="446" y="286"/>
                        </a:lnTo>
                        <a:lnTo>
                          <a:pt x="393" y="294"/>
                        </a:lnTo>
                        <a:lnTo>
                          <a:pt x="376" y="297"/>
                        </a:lnTo>
                        <a:lnTo>
                          <a:pt x="368" y="294"/>
                        </a:lnTo>
                        <a:lnTo>
                          <a:pt x="356" y="290"/>
                        </a:lnTo>
                        <a:lnTo>
                          <a:pt x="346" y="286"/>
                        </a:lnTo>
                        <a:lnTo>
                          <a:pt x="335" y="282"/>
                        </a:lnTo>
                        <a:lnTo>
                          <a:pt x="330" y="280"/>
                        </a:lnTo>
                        <a:lnTo>
                          <a:pt x="326" y="279"/>
                        </a:lnTo>
                        <a:lnTo>
                          <a:pt x="324" y="277"/>
                        </a:lnTo>
                        <a:lnTo>
                          <a:pt x="316" y="271"/>
                        </a:lnTo>
                        <a:lnTo>
                          <a:pt x="303" y="260"/>
                        </a:lnTo>
                        <a:lnTo>
                          <a:pt x="287" y="246"/>
                        </a:lnTo>
                        <a:lnTo>
                          <a:pt x="267" y="230"/>
                        </a:lnTo>
                        <a:lnTo>
                          <a:pt x="246" y="212"/>
                        </a:lnTo>
                        <a:lnTo>
                          <a:pt x="223" y="192"/>
                        </a:lnTo>
                        <a:lnTo>
                          <a:pt x="199" y="172"/>
                        </a:lnTo>
                        <a:lnTo>
                          <a:pt x="176" y="153"/>
                        </a:lnTo>
                        <a:lnTo>
                          <a:pt x="151" y="133"/>
                        </a:lnTo>
                        <a:lnTo>
                          <a:pt x="131" y="116"/>
                        </a:lnTo>
                        <a:lnTo>
                          <a:pt x="111" y="99"/>
                        </a:lnTo>
                        <a:lnTo>
                          <a:pt x="95" y="86"/>
                        </a:lnTo>
                        <a:lnTo>
                          <a:pt x="82" y="75"/>
                        </a:lnTo>
                        <a:lnTo>
                          <a:pt x="74" y="68"/>
                        </a:lnTo>
                        <a:lnTo>
                          <a:pt x="71" y="66"/>
                        </a:lnTo>
                        <a:lnTo>
                          <a:pt x="71" y="66"/>
                        </a:lnTo>
                        <a:lnTo>
                          <a:pt x="71" y="66"/>
                        </a:lnTo>
                        <a:lnTo>
                          <a:pt x="69" y="67"/>
                        </a:lnTo>
                        <a:lnTo>
                          <a:pt x="69" y="67"/>
                        </a:lnTo>
                        <a:lnTo>
                          <a:pt x="71" y="66"/>
                        </a:lnTo>
                        <a:lnTo>
                          <a:pt x="69" y="65"/>
                        </a:lnTo>
                        <a:lnTo>
                          <a:pt x="67" y="64"/>
                        </a:lnTo>
                        <a:lnTo>
                          <a:pt x="65" y="64"/>
                        </a:lnTo>
                        <a:lnTo>
                          <a:pt x="62" y="62"/>
                        </a:lnTo>
                        <a:lnTo>
                          <a:pt x="59" y="61"/>
                        </a:lnTo>
                        <a:lnTo>
                          <a:pt x="57" y="61"/>
                        </a:lnTo>
                        <a:lnTo>
                          <a:pt x="53" y="60"/>
                        </a:lnTo>
                        <a:lnTo>
                          <a:pt x="51" y="60"/>
                        </a:lnTo>
                        <a:lnTo>
                          <a:pt x="49" y="60"/>
                        </a:lnTo>
                        <a:lnTo>
                          <a:pt x="47" y="60"/>
                        </a:lnTo>
                        <a:lnTo>
                          <a:pt x="45" y="60"/>
                        </a:lnTo>
                        <a:lnTo>
                          <a:pt x="44" y="60"/>
                        </a:lnTo>
                        <a:lnTo>
                          <a:pt x="42" y="60"/>
                        </a:lnTo>
                        <a:lnTo>
                          <a:pt x="40" y="60"/>
                        </a:lnTo>
                        <a:lnTo>
                          <a:pt x="38" y="60"/>
                        </a:lnTo>
                        <a:lnTo>
                          <a:pt x="37" y="60"/>
                        </a:lnTo>
                        <a:lnTo>
                          <a:pt x="36" y="59"/>
                        </a:lnTo>
                        <a:lnTo>
                          <a:pt x="37" y="60"/>
                        </a:lnTo>
                        <a:lnTo>
                          <a:pt x="36" y="61"/>
                        </a:lnTo>
                        <a:lnTo>
                          <a:pt x="34" y="61"/>
                        </a:lnTo>
                        <a:lnTo>
                          <a:pt x="32" y="62"/>
                        </a:lnTo>
                        <a:lnTo>
                          <a:pt x="31" y="62"/>
                        </a:lnTo>
                        <a:lnTo>
                          <a:pt x="30" y="62"/>
                        </a:lnTo>
                        <a:lnTo>
                          <a:pt x="30" y="64"/>
                        </a:lnTo>
                        <a:lnTo>
                          <a:pt x="29" y="64"/>
                        </a:lnTo>
                        <a:lnTo>
                          <a:pt x="29" y="65"/>
                        </a:lnTo>
                        <a:lnTo>
                          <a:pt x="28" y="66"/>
                        </a:lnTo>
                        <a:lnTo>
                          <a:pt x="28" y="66"/>
                        </a:lnTo>
                        <a:lnTo>
                          <a:pt x="28" y="67"/>
                        </a:lnTo>
                        <a:lnTo>
                          <a:pt x="28" y="68"/>
                        </a:lnTo>
                        <a:lnTo>
                          <a:pt x="28" y="70"/>
                        </a:lnTo>
                        <a:lnTo>
                          <a:pt x="28" y="72"/>
                        </a:lnTo>
                        <a:lnTo>
                          <a:pt x="28" y="73"/>
                        </a:lnTo>
                        <a:lnTo>
                          <a:pt x="28" y="74"/>
                        </a:lnTo>
                        <a:lnTo>
                          <a:pt x="29" y="76"/>
                        </a:lnTo>
                        <a:lnTo>
                          <a:pt x="30" y="77"/>
                        </a:lnTo>
                        <a:lnTo>
                          <a:pt x="31" y="79"/>
                        </a:lnTo>
                        <a:lnTo>
                          <a:pt x="32" y="81"/>
                        </a:lnTo>
                        <a:lnTo>
                          <a:pt x="37" y="84"/>
                        </a:lnTo>
                        <a:lnTo>
                          <a:pt x="44" y="94"/>
                        </a:lnTo>
                        <a:lnTo>
                          <a:pt x="56" y="105"/>
                        </a:lnTo>
                        <a:lnTo>
                          <a:pt x="69" y="121"/>
                        </a:lnTo>
                        <a:lnTo>
                          <a:pt x="86" y="140"/>
                        </a:lnTo>
                        <a:lnTo>
                          <a:pt x="103" y="160"/>
                        </a:lnTo>
                        <a:lnTo>
                          <a:pt x="123" y="182"/>
                        </a:lnTo>
                        <a:lnTo>
                          <a:pt x="141" y="203"/>
                        </a:lnTo>
                        <a:lnTo>
                          <a:pt x="161" y="225"/>
                        </a:lnTo>
                        <a:lnTo>
                          <a:pt x="179" y="246"/>
                        </a:lnTo>
                        <a:lnTo>
                          <a:pt x="197" y="266"/>
                        </a:lnTo>
                        <a:lnTo>
                          <a:pt x="212" y="284"/>
                        </a:lnTo>
                        <a:lnTo>
                          <a:pt x="220" y="293"/>
                        </a:lnTo>
                        <a:lnTo>
                          <a:pt x="215" y="293"/>
                        </a:lnTo>
                        <a:lnTo>
                          <a:pt x="206" y="294"/>
                        </a:lnTo>
                        <a:lnTo>
                          <a:pt x="197" y="295"/>
                        </a:lnTo>
                        <a:lnTo>
                          <a:pt x="187" y="296"/>
                        </a:lnTo>
                        <a:lnTo>
                          <a:pt x="178" y="297"/>
                        </a:lnTo>
                        <a:lnTo>
                          <a:pt x="170" y="298"/>
                        </a:lnTo>
                        <a:lnTo>
                          <a:pt x="167" y="298"/>
                        </a:lnTo>
                        <a:lnTo>
                          <a:pt x="163" y="299"/>
                        </a:lnTo>
                        <a:lnTo>
                          <a:pt x="160" y="299"/>
                        </a:lnTo>
                        <a:lnTo>
                          <a:pt x="157" y="301"/>
                        </a:lnTo>
                        <a:lnTo>
                          <a:pt x="155" y="302"/>
                        </a:lnTo>
                        <a:lnTo>
                          <a:pt x="153" y="302"/>
                        </a:lnTo>
                        <a:lnTo>
                          <a:pt x="151" y="303"/>
                        </a:lnTo>
                        <a:lnTo>
                          <a:pt x="150" y="303"/>
                        </a:lnTo>
                        <a:lnTo>
                          <a:pt x="150" y="304"/>
                        </a:lnTo>
                        <a:lnTo>
                          <a:pt x="149" y="304"/>
                        </a:lnTo>
                        <a:lnTo>
                          <a:pt x="148" y="305"/>
                        </a:lnTo>
                        <a:lnTo>
                          <a:pt x="146" y="308"/>
                        </a:lnTo>
                        <a:lnTo>
                          <a:pt x="143" y="309"/>
                        </a:lnTo>
                        <a:lnTo>
                          <a:pt x="142" y="311"/>
                        </a:lnTo>
                        <a:lnTo>
                          <a:pt x="140" y="313"/>
                        </a:lnTo>
                        <a:lnTo>
                          <a:pt x="136" y="315"/>
                        </a:lnTo>
                        <a:lnTo>
                          <a:pt x="135" y="316"/>
                        </a:lnTo>
                        <a:lnTo>
                          <a:pt x="134" y="318"/>
                        </a:lnTo>
                        <a:lnTo>
                          <a:pt x="133" y="319"/>
                        </a:lnTo>
                        <a:lnTo>
                          <a:pt x="132" y="320"/>
                        </a:lnTo>
                        <a:lnTo>
                          <a:pt x="132" y="321"/>
                        </a:lnTo>
                        <a:lnTo>
                          <a:pt x="131" y="323"/>
                        </a:lnTo>
                        <a:lnTo>
                          <a:pt x="130" y="325"/>
                        </a:lnTo>
                        <a:lnTo>
                          <a:pt x="128" y="326"/>
                        </a:lnTo>
                        <a:lnTo>
                          <a:pt x="128" y="328"/>
                        </a:lnTo>
                        <a:lnTo>
                          <a:pt x="127" y="330"/>
                        </a:lnTo>
                        <a:lnTo>
                          <a:pt x="126" y="332"/>
                        </a:lnTo>
                        <a:lnTo>
                          <a:pt x="126" y="334"/>
                        </a:lnTo>
                        <a:lnTo>
                          <a:pt x="126" y="335"/>
                        </a:lnTo>
                        <a:lnTo>
                          <a:pt x="126" y="338"/>
                        </a:lnTo>
                        <a:lnTo>
                          <a:pt x="126" y="340"/>
                        </a:lnTo>
                        <a:lnTo>
                          <a:pt x="126" y="342"/>
                        </a:lnTo>
                        <a:lnTo>
                          <a:pt x="126" y="345"/>
                        </a:lnTo>
                        <a:lnTo>
                          <a:pt x="126" y="348"/>
                        </a:lnTo>
                        <a:lnTo>
                          <a:pt x="119" y="352"/>
                        </a:lnTo>
                        <a:lnTo>
                          <a:pt x="112" y="355"/>
                        </a:lnTo>
                        <a:lnTo>
                          <a:pt x="104" y="358"/>
                        </a:lnTo>
                        <a:lnTo>
                          <a:pt x="96" y="363"/>
                        </a:lnTo>
                        <a:lnTo>
                          <a:pt x="88" y="368"/>
                        </a:lnTo>
                        <a:lnTo>
                          <a:pt x="81" y="371"/>
                        </a:lnTo>
                        <a:lnTo>
                          <a:pt x="74" y="376"/>
                        </a:lnTo>
                        <a:lnTo>
                          <a:pt x="67" y="379"/>
                        </a:lnTo>
                        <a:lnTo>
                          <a:pt x="65" y="382"/>
                        </a:lnTo>
                        <a:lnTo>
                          <a:pt x="61" y="383"/>
                        </a:lnTo>
                        <a:lnTo>
                          <a:pt x="59" y="385"/>
                        </a:lnTo>
                        <a:lnTo>
                          <a:pt x="57" y="386"/>
                        </a:lnTo>
                        <a:lnTo>
                          <a:pt x="54" y="389"/>
                        </a:lnTo>
                        <a:lnTo>
                          <a:pt x="53" y="390"/>
                        </a:lnTo>
                        <a:lnTo>
                          <a:pt x="51" y="391"/>
                        </a:lnTo>
                        <a:lnTo>
                          <a:pt x="50" y="392"/>
                        </a:lnTo>
                        <a:lnTo>
                          <a:pt x="47" y="394"/>
                        </a:lnTo>
                        <a:lnTo>
                          <a:pt x="47" y="394"/>
                        </a:lnTo>
                        <a:lnTo>
                          <a:pt x="46" y="397"/>
                        </a:lnTo>
                        <a:lnTo>
                          <a:pt x="40" y="405"/>
                        </a:lnTo>
                        <a:lnTo>
                          <a:pt x="37" y="409"/>
                        </a:lnTo>
                        <a:lnTo>
                          <a:pt x="34" y="415"/>
                        </a:lnTo>
                        <a:lnTo>
                          <a:pt x="30" y="420"/>
                        </a:lnTo>
                        <a:lnTo>
                          <a:pt x="27" y="424"/>
                        </a:lnTo>
                        <a:lnTo>
                          <a:pt x="25" y="427"/>
                        </a:lnTo>
                        <a:lnTo>
                          <a:pt x="24" y="428"/>
                        </a:lnTo>
                        <a:lnTo>
                          <a:pt x="24" y="430"/>
                        </a:lnTo>
                        <a:lnTo>
                          <a:pt x="21" y="435"/>
                        </a:lnTo>
                        <a:lnTo>
                          <a:pt x="19" y="438"/>
                        </a:lnTo>
                        <a:lnTo>
                          <a:pt x="17" y="443"/>
                        </a:lnTo>
                        <a:lnTo>
                          <a:pt x="15" y="448"/>
                        </a:lnTo>
                        <a:lnTo>
                          <a:pt x="13" y="452"/>
                        </a:lnTo>
                        <a:lnTo>
                          <a:pt x="10" y="457"/>
                        </a:lnTo>
                        <a:lnTo>
                          <a:pt x="8" y="463"/>
                        </a:lnTo>
                        <a:lnTo>
                          <a:pt x="7" y="465"/>
                        </a:lnTo>
                        <a:lnTo>
                          <a:pt x="6" y="467"/>
                        </a:lnTo>
                        <a:lnTo>
                          <a:pt x="5" y="471"/>
                        </a:lnTo>
                        <a:lnTo>
                          <a:pt x="3" y="473"/>
                        </a:lnTo>
                        <a:lnTo>
                          <a:pt x="3" y="475"/>
                        </a:lnTo>
                        <a:lnTo>
                          <a:pt x="2" y="478"/>
                        </a:lnTo>
                        <a:lnTo>
                          <a:pt x="2" y="480"/>
                        </a:lnTo>
                        <a:lnTo>
                          <a:pt x="1" y="483"/>
                        </a:lnTo>
                        <a:lnTo>
                          <a:pt x="1" y="486"/>
                        </a:lnTo>
                        <a:lnTo>
                          <a:pt x="1" y="488"/>
                        </a:lnTo>
                        <a:lnTo>
                          <a:pt x="0" y="489"/>
                        </a:lnTo>
                        <a:lnTo>
                          <a:pt x="0" y="491"/>
                        </a:lnTo>
                        <a:lnTo>
                          <a:pt x="1" y="494"/>
                        </a:lnTo>
                        <a:lnTo>
                          <a:pt x="1" y="496"/>
                        </a:lnTo>
                        <a:lnTo>
                          <a:pt x="1" y="497"/>
                        </a:lnTo>
                        <a:lnTo>
                          <a:pt x="2" y="500"/>
                        </a:lnTo>
                        <a:lnTo>
                          <a:pt x="2" y="501"/>
                        </a:lnTo>
                        <a:lnTo>
                          <a:pt x="3" y="503"/>
                        </a:lnTo>
                        <a:lnTo>
                          <a:pt x="3" y="504"/>
                        </a:lnTo>
                        <a:lnTo>
                          <a:pt x="5" y="506"/>
                        </a:lnTo>
                        <a:lnTo>
                          <a:pt x="6" y="508"/>
                        </a:lnTo>
                        <a:lnTo>
                          <a:pt x="6" y="510"/>
                        </a:lnTo>
                        <a:lnTo>
                          <a:pt x="7" y="511"/>
                        </a:lnTo>
                        <a:lnTo>
                          <a:pt x="8" y="512"/>
                        </a:lnTo>
                        <a:lnTo>
                          <a:pt x="10" y="515"/>
                        </a:lnTo>
                        <a:lnTo>
                          <a:pt x="13" y="518"/>
                        </a:lnTo>
                        <a:lnTo>
                          <a:pt x="14" y="520"/>
                        </a:lnTo>
                        <a:lnTo>
                          <a:pt x="16" y="522"/>
                        </a:lnTo>
                        <a:lnTo>
                          <a:pt x="19" y="524"/>
                        </a:lnTo>
                        <a:lnTo>
                          <a:pt x="20" y="525"/>
                        </a:lnTo>
                        <a:lnTo>
                          <a:pt x="22" y="527"/>
                        </a:lnTo>
                        <a:lnTo>
                          <a:pt x="23" y="528"/>
                        </a:lnTo>
                        <a:lnTo>
                          <a:pt x="23" y="528"/>
                        </a:lnTo>
                        <a:lnTo>
                          <a:pt x="23" y="528"/>
                        </a:lnTo>
                        <a:lnTo>
                          <a:pt x="24" y="528"/>
                        </a:lnTo>
                        <a:lnTo>
                          <a:pt x="27" y="530"/>
                        </a:lnTo>
                        <a:lnTo>
                          <a:pt x="30" y="531"/>
                        </a:lnTo>
                        <a:lnTo>
                          <a:pt x="35" y="533"/>
                        </a:lnTo>
                        <a:lnTo>
                          <a:pt x="40" y="535"/>
                        </a:lnTo>
                        <a:lnTo>
                          <a:pt x="47" y="538"/>
                        </a:lnTo>
                        <a:lnTo>
                          <a:pt x="54" y="540"/>
                        </a:lnTo>
                        <a:lnTo>
                          <a:pt x="62" y="543"/>
                        </a:lnTo>
                        <a:lnTo>
                          <a:pt x="67" y="545"/>
                        </a:lnTo>
                        <a:lnTo>
                          <a:pt x="71" y="546"/>
                        </a:lnTo>
                        <a:lnTo>
                          <a:pt x="75" y="547"/>
                        </a:lnTo>
                        <a:lnTo>
                          <a:pt x="80" y="548"/>
                        </a:lnTo>
                        <a:lnTo>
                          <a:pt x="84" y="549"/>
                        </a:lnTo>
                        <a:lnTo>
                          <a:pt x="89" y="550"/>
                        </a:lnTo>
                        <a:lnTo>
                          <a:pt x="94" y="552"/>
                        </a:lnTo>
                        <a:lnTo>
                          <a:pt x="98" y="553"/>
                        </a:lnTo>
                        <a:lnTo>
                          <a:pt x="103" y="554"/>
                        </a:lnTo>
                        <a:lnTo>
                          <a:pt x="108" y="554"/>
                        </a:lnTo>
                        <a:lnTo>
                          <a:pt x="112" y="555"/>
                        </a:lnTo>
                        <a:lnTo>
                          <a:pt x="117" y="555"/>
                        </a:lnTo>
                        <a:lnTo>
                          <a:pt x="121" y="556"/>
                        </a:lnTo>
                        <a:lnTo>
                          <a:pt x="126" y="556"/>
                        </a:lnTo>
                        <a:lnTo>
                          <a:pt x="130" y="556"/>
                        </a:lnTo>
                        <a:lnTo>
                          <a:pt x="134" y="556"/>
                        </a:lnTo>
                        <a:lnTo>
                          <a:pt x="139" y="555"/>
                        </a:lnTo>
                        <a:lnTo>
                          <a:pt x="145" y="554"/>
                        </a:lnTo>
                        <a:lnTo>
                          <a:pt x="151" y="553"/>
                        </a:lnTo>
                        <a:lnTo>
                          <a:pt x="158" y="552"/>
                        </a:lnTo>
                        <a:lnTo>
                          <a:pt x="168" y="550"/>
                        </a:lnTo>
                        <a:lnTo>
                          <a:pt x="177" y="548"/>
                        </a:lnTo>
                        <a:lnTo>
                          <a:pt x="187" y="546"/>
                        </a:lnTo>
                        <a:lnTo>
                          <a:pt x="199" y="543"/>
                        </a:lnTo>
                        <a:lnTo>
                          <a:pt x="222" y="538"/>
                        </a:lnTo>
                        <a:lnTo>
                          <a:pt x="246" y="532"/>
                        </a:lnTo>
                        <a:lnTo>
                          <a:pt x="273" y="526"/>
                        </a:lnTo>
                        <a:lnTo>
                          <a:pt x="298" y="519"/>
                        </a:lnTo>
                        <a:lnTo>
                          <a:pt x="325" y="513"/>
                        </a:lnTo>
                        <a:lnTo>
                          <a:pt x="349" y="506"/>
                        </a:lnTo>
                        <a:lnTo>
                          <a:pt x="371" y="501"/>
                        </a:lnTo>
                        <a:lnTo>
                          <a:pt x="391" y="496"/>
                        </a:lnTo>
                        <a:lnTo>
                          <a:pt x="408" y="491"/>
                        </a:lnTo>
                        <a:lnTo>
                          <a:pt x="421" y="488"/>
                        </a:lnTo>
                        <a:lnTo>
                          <a:pt x="429" y="487"/>
                        </a:lnTo>
                        <a:lnTo>
                          <a:pt x="431" y="486"/>
                        </a:lnTo>
                        <a:lnTo>
                          <a:pt x="432" y="486"/>
                        </a:lnTo>
                        <a:lnTo>
                          <a:pt x="436" y="486"/>
                        </a:lnTo>
                        <a:lnTo>
                          <a:pt x="439" y="486"/>
                        </a:lnTo>
                        <a:lnTo>
                          <a:pt x="445" y="486"/>
                        </a:lnTo>
                        <a:lnTo>
                          <a:pt x="450" y="486"/>
                        </a:lnTo>
                        <a:lnTo>
                          <a:pt x="454" y="486"/>
                        </a:lnTo>
                        <a:lnTo>
                          <a:pt x="457" y="487"/>
                        </a:lnTo>
                        <a:lnTo>
                          <a:pt x="458" y="487"/>
                        </a:lnTo>
                        <a:lnTo>
                          <a:pt x="458" y="487"/>
                        </a:lnTo>
                        <a:lnTo>
                          <a:pt x="459" y="487"/>
                        </a:lnTo>
                        <a:lnTo>
                          <a:pt x="461" y="486"/>
                        </a:lnTo>
                        <a:lnTo>
                          <a:pt x="469" y="482"/>
                        </a:lnTo>
                        <a:lnTo>
                          <a:pt x="472" y="482"/>
                        </a:lnTo>
                        <a:lnTo>
                          <a:pt x="474" y="482"/>
                        </a:lnTo>
                        <a:lnTo>
                          <a:pt x="478" y="482"/>
                        </a:lnTo>
                        <a:lnTo>
                          <a:pt x="481" y="482"/>
                        </a:lnTo>
                        <a:lnTo>
                          <a:pt x="483" y="482"/>
                        </a:lnTo>
                        <a:lnTo>
                          <a:pt x="486" y="482"/>
                        </a:lnTo>
                        <a:lnTo>
                          <a:pt x="489" y="481"/>
                        </a:lnTo>
                        <a:lnTo>
                          <a:pt x="490" y="481"/>
                        </a:lnTo>
                        <a:lnTo>
                          <a:pt x="491" y="482"/>
                        </a:lnTo>
                        <a:lnTo>
                          <a:pt x="497" y="482"/>
                        </a:lnTo>
                        <a:lnTo>
                          <a:pt x="506" y="483"/>
                        </a:lnTo>
                        <a:lnTo>
                          <a:pt x="518" y="485"/>
                        </a:lnTo>
                        <a:lnTo>
                          <a:pt x="531" y="487"/>
                        </a:lnTo>
                        <a:lnTo>
                          <a:pt x="547" y="488"/>
                        </a:lnTo>
                        <a:lnTo>
                          <a:pt x="563" y="490"/>
                        </a:lnTo>
                        <a:lnTo>
                          <a:pt x="579" y="493"/>
                        </a:lnTo>
                        <a:lnTo>
                          <a:pt x="597" y="494"/>
                        </a:lnTo>
                        <a:lnTo>
                          <a:pt x="613" y="496"/>
                        </a:lnTo>
                        <a:lnTo>
                          <a:pt x="628" y="498"/>
                        </a:lnTo>
                        <a:lnTo>
                          <a:pt x="641" y="500"/>
                        </a:lnTo>
                        <a:lnTo>
                          <a:pt x="652" y="501"/>
                        </a:lnTo>
                        <a:lnTo>
                          <a:pt x="651" y="501"/>
                        </a:lnTo>
                        <a:lnTo>
                          <a:pt x="646" y="502"/>
                        </a:lnTo>
                        <a:lnTo>
                          <a:pt x="643" y="502"/>
                        </a:lnTo>
                        <a:lnTo>
                          <a:pt x="639" y="503"/>
                        </a:lnTo>
                        <a:lnTo>
                          <a:pt x="635" y="504"/>
                        </a:lnTo>
                        <a:lnTo>
                          <a:pt x="631" y="505"/>
                        </a:lnTo>
                        <a:lnTo>
                          <a:pt x="628" y="505"/>
                        </a:lnTo>
                        <a:lnTo>
                          <a:pt x="624" y="506"/>
                        </a:lnTo>
                        <a:lnTo>
                          <a:pt x="621" y="508"/>
                        </a:lnTo>
                        <a:lnTo>
                          <a:pt x="617" y="509"/>
                        </a:lnTo>
                        <a:lnTo>
                          <a:pt x="615" y="510"/>
                        </a:lnTo>
                        <a:lnTo>
                          <a:pt x="612" y="511"/>
                        </a:lnTo>
                        <a:lnTo>
                          <a:pt x="608" y="512"/>
                        </a:lnTo>
                        <a:lnTo>
                          <a:pt x="606" y="513"/>
                        </a:lnTo>
                        <a:lnTo>
                          <a:pt x="602" y="515"/>
                        </a:lnTo>
                        <a:lnTo>
                          <a:pt x="600" y="517"/>
                        </a:lnTo>
                        <a:lnTo>
                          <a:pt x="597" y="518"/>
                        </a:lnTo>
                        <a:lnTo>
                          <a:pt x="594" y="519"/>
                        </a:lnTo>
                        <a:lnTo>
                          <a:pt x="592" y="520"/>
                        </a:lnTo>
                        <a:lnTo>
                          <a:pt x="590" y="522"/>
                        </a:lnTo>
                        <a:lnTo>
                          <a:pt x="587" y="524"/>
                        </a:lnTo>
                        <a:lnTo>
                          <a:pt x="585" y="525"/>
                        </a:lnTo>
                        <a:lnTo>
                          <a:pt x="583" y="526"/>
                        </a:lnTo>
                        <a:lnTo>
                          <a:pt x="582" y="527"/>
                        </a:lnTo>
                        <a:lnTo>
                          <a:pt x="579" y="530"/>
                        </a:lnTo>
                        <a:lnTo>
                          <a:pt x="577" y="531"/>
                        </a:lnTo>
                        <a:lnTo>
                          <a:pt x="576" y="532"/>
                        </a:lnTo>
                        <a:lnTo>
                          <a:pt x="575" y="533"/>
                        </a:lnTo>
                        <a:lnTo>
                          <a:pt x="572" y="534"/>
                        </a:lnTo>
                        <a:lnTo>
                          <a:pt x="571" y="535"/>
                        </a:lnTo>
                        <a:lnTo>
                          <a:pt x="570" y="538"/>
                        </a:lnTo>
                        <a:lnTo>
                          <a:pt x="569" y="539"/>
                        </a:lnTo>
                        <a:lnTo>
                          <a:pt x="568" y="540"/>
                        </a:lnTo>
                        <a:lnTo>
                          <a:pt x="567" y="541"/>
                        </a:lnTo>
                        <a:lnTo>
                          <a:pt x="567" y="543"/>
                        </a:lnTo>
                        <a:lnTo>
                          <a:pt x="565" y="545"/>
                        </a:lnTo>
                        <a:lnTo>
                          <a:pt x="564" y="547"/>
                        </a:lnTo>
                        <a:lnTo>
                          <a:pt x="563" y="549"/>
                        </a:lnTo>
                        <a:lnTo>
                          <a:pt x="563" y="552"/>
                        </a:lnTo>
                        <a:lnTo>
                          <a:pt x="563" y="554"/>
                        </a:lnTo>
                        <a:lnTo>
                          <a:pt x="562" y="556"/>
                        </a:lnTo>
                        <a:lnTo>
                          <a:pt x="562" y="559"/>
                        </a:lnTo>
                        <a:lnTo>
                          <a:pt x="562" y="561"/>
                        </a:lnTo>
                        <a:lnTo>
                          <a:pt x="561" y="563"/>
                        </a:lnTo>
                        <a:lnTo>
                          <a:pt x="561" y="565"/>
                        </a:lnTo>
                        <a:lnTo>
                          <a:pt x="561" y="569"/>
                        </a:lnTo>
                        <a:lnTo>
                          <a:pt x="561" y="571"/>
                        </a:lnTo>
                        <a:lnTo>
                          <a:pt x="561" y="574"/>
                        </a:lnTo>
                        <a:lnTo>
                          <a:pt x="561" y="577"/>
                        </a:lnTo>
                        <a:lnTo>
                          <a:pt x="562" y="579"/>
                        </a:lnTo>
                        <a:lnTo>
                          <a:pt x="562" y="582"/>
                        </a:lnTo>
                        <a:lnTo>
                          <a:pt x="562" y="585"/>
                        </a:lnTo>
                        <a:lnTo>
                          <a:pt x="563" y="587"/>
                        </a:lnTo>
                        <a:lnTo>
                          <a:pt x="563" y="590"/>
                        </a:lnTo>
                        <a:lnTo>
                          <a:pt x="564" y="592"/>
                        </a:lnTo>
                        <a:lnTo>
                          <a:pt x="565" y="594"/>
                        </a:lnTo>
                        <a:lnTo>
                          <a:pt x="565" y="597"/>
                        </a:lnTo>
                        <a:lnTo>
                          <a:pt x="567" y="599"/>
                        </a:lnTo>
                        <a:lnTo>
                          <a:pt x="568" y="601"/>
                        </a:lnTo>
                        <a:lnTo>
                          <a:pt x="569" y="604"/>
                        </a:lnTo>
                        <a:lnTo>
                          <a:pt x="570" y="606"/>
                        </a:lnTo>
                        <a:lnTo>
                          <a:pt x="572" y="607"/>
                        </a:lnTo>
                        <a:lnTo>
                          <a:pt x="574" y="609"/>
                        </a:lnTo>
                        <a:lnTo>
                          <a:pt x="576" y="611"/>
                        </a:lnTo>
                        <a:lnTo>
                          <a:pt x="577" y="612"/>
                        </a:lnTo>
                        <a:lnTo>
                          <a:pt x="578" y="613"/>
                        </a:lnTo>
                        <a:lnTo>
                          <a:pt x="580" y="614"/>
                        </a:lnTo>
                        <a:lnTo>
                          <a:pt x="582" y="615"/>
                        </a:lnTo>
                        <a:lnTo>
                          <a:pt x="584" y="615"/>
                        </a:lnTo>
                        <a:lnTo>
                          <a:pt x="586" y="616"/>
                        </a:lnTo>
                        <a:lnTo>
                          <a:pt x="589" y="618"/>
                        </a:lnTo>
                        <a:lnTo>
                          <a:pt x="591" y="618"/>
                        </a:lnTo>
                        <a:lnTo>
                          <a:pt x="595" y="619"/>
                        </a:lnTo>
                        <a:lnTo>
                          <a:pt x="600" y="620"/>
                        </a:lnTo>
                        <a:lnTo>
                          <a:pt x="606" y="621"/>
                        </a:lnTo>
                        <a:lnTo>
                          <a:pt x="611" y="622"/>
                        </a:lnTo>
                        <a:lnTo>
                          <a:pt x="615" y="623"/>
                        </a:lnTo>
                        <a:lnTo>
                          <a:pt x="620" y="623"/>
                        </a:lnTo>
                        <a:lnTo>
                          <a:pt x="623" y="624"/>
                        </a:lnTo>
                        <a:lnTo>
                          <a:pt x="628" y="624"/>
                        </a:lnTo>
                        <a:lnTo>
                          <a:pt x="633" y="624"/>
                        </a:lnTo>
                        <a:lnTo>
                          <a:pt x="635" y="624"/>
                        </a:lnTo>
                        <a:lnTo>
                          <a:pt x="635" y="624"/>
                        </a:lnTo>
                        <a:lnTo>
                          <a:pt x="635" y="624"/>
                        </a:lnTo>
                        <a:lnTo>
                          <a:pt x="638" y="623"/>
                        </a:lnTo>
                        <a:lnTo>
                          <a:pt x="644" y="621"/>
                        </a:lnTo>
                        <a:lnTo>
                          <a:pt x="649" y="620"/>
                        </a:lnTo>
                        <a:lnTo>
                          <a:pt x="653" y="618"/>
                        </a:lnTo>
                        <a:lnTo>
                          <a:pt x="658" y="615"/>
                        </a:lnTo>
                        <a:lnTo>
                          <a:pt x="664" y="613"/>
                        </a:lnTo>
                        <a:lnTo>
                          <a:pt x="670" y="609"/>
                        </a:lnTo>
                        <a:lnTo>
                          <a:pt x="674" y="607"/>
                        </a:lnTo>
                        <a:lnTo>
                          <a:pt x="680" y="605"/>
                        </a:lnTo>
                        <a:lnTo>
                          <a:pt x="685" y="601"/>
                        </a:lnTo>
                        <a:lnTo>
                          <a:pt x="687" y="600"/>
                        </a:lnTo>
                        <a:lnTo>
                          <a:pt x="689" y="599"/>
                        </a:lnTo>
                        <a:lnTo>
                          <a:pt x="691" y="598"/>
                        </a:lnTo>
                        <a:lnTo>
                          <a:pt x="693" y="596"/>
                        </a:lnTo>
                        <a:lnTo>
                          <a:pt x="695" y="594"/>
                        </a:lnTo>
                        <a:lnTo>
                          <a:pt x="696" y="593"/>
                        </a:lnTo>
                        <a:lnTo>
                          <a:pt x="697" y="592"/>
                        </a:lnTo>
                        <a:lnTo>
                          <a:pt x="698" y="591"/>
                        </a:lnTo>
                        <a:lnTo>
                          <a:pt x="701" y="586"/>
                        </a:lnTo>
                        <a:lnTo>
                          <a:pt x="703" y="583"/>
                        </a:lnTo>
                        <a:lnTo>
                          <a:pt x="705" y="581"/>
                        </a:lnTo>
                        <a:lnTo>
                          <a:pt x="707" y="578"/>
                        </a:lnTo>
                        <a:lnTo>
                          <a:pt x="707" y="577"/>
                        </a:lnTo>
                        <a:lnTo>
                          <a:pt x="708" y="576"/>
                        </a:lnTo>
                        <a:lnTo>
                          <a:pt x="708" y="575"/>
                        </a:lnTo>
                        <a:lnTo>
                          <a:pt x="709" y="572"/>
                        </a:lnTo>
                        <a:lnTo>
                          <a:pt x="709" y="571"/>
                        </a:lnTo>
                        <a:lnTo>
                          <a:pt x="710" y="570"/>
                        </a:lnTo>
                        <a:lnTo>
                          <a:pt x="710" y="568"/>
                        </a:lnTo>
                        <a:lnTo>
                          <a:pt x="710" y="567"/>
                        </a:lnTo>
                        <a:lnTo>
                          <a:pt x="711" y="564"/>
                        </a:lnTo>
                        <a:lnTo>
                          <a:pt x="711" y="563"/>
                        </a:lnTo>
                        <a:lnTo>
                          <a:pt x="711" y="561"/>
                        </a:lnTo>
                        <a:lnTo>
                          <a:pt x="711" y="559"/>
                        </a:lnTo>
                        <a:lnTo>
                          <a:pt x="711" y="556"/>
                        </a:lnTo>
                        <a:lnTo>
                          <a:pt x="711" y="554"/>
                        </a:lnTo>
                        <a:lnTo>
                          <a:pt x="711" y="550"/>
                        </a:lnTo>
                        <a:lnTo>
                          <a:pt x="711" y="548"/>
                        </a:lnTo>
                        <a:lnTo>
                          <a:pt x="710" y="546"/>
                        </a:lnTo>
                        <a:lnTo>
                          <a:pt x="710" y="542"/>
                        </a:lnTo>
                        <a:lnTo>
                          <a:pt x="710" y="539"/>
                        </a:lnTo>
                        <a:lnTo>
                          <a:pt x="734" y="513"/>
                        </a:lnTo>
                        <a:lnTo>
                          <a:pt x="764" y="519"/>
                        </a:lnTo>
                        <a:lnTo>
                          <a:pt x="811" y="526"/>
                        </a:lnTo>
                        <a:lnTo>
                          <a:pt x="861" y="535"/>
                        </a:lnTo>
                        <a:lnTo>
                          <a:pt x="917" y="545"/>
                        </a:lnTo>
                        <a:lnTo>
                          <a:pt x="974" y="554"/>
                        </a:lnTo>
                        <a:lnTo>
                          <a:pt x="1030" y="563"/>
                        </a:lnTo>
                        <a:lnTo>
                          <a:pt x="1086" y="572"/>
                        </a:lnTo>
                        <a:lnTo>
                          <a:pt x="1137" y="581"/>
                        </a:lnTo>
                        <a:lnTo>
                          <a:pt x="1183" y="589"/>
                        </a:lnTo>
                        <a:lnTo>
                          <a:pt x="1222" y="594"/>
                        </a:lnTo>
                        <a:lnTo>
                          <a:pt x="1252" y="600"/>
                        </a:lnTo>
                        <a:lnTo>
                          <a:pt x="1272" y="604"/>
                        </a:lnTo>
                        <a:lnTo>
                          <a:pt x="1279" y="605"/>
                        </a:lnTo>
                        <a:lnTo>
                          <a:pt x="1280" y="605"/>
                        </a:lnTo>
                        <a:lnTo>
                          <a:pt x="1280" y="602"/>
                        </a:lnTo>
                        <a:close/>
                        <a:moveTo>
                          <a:pt x="654" y="502"/>
                        </a:moveTo>
                        <a:lnTo>
                          <a:pt x="654" y="502"/>
                        </a:lnTo>
                        <a:lnTo>
                          <a:pt x="654" y="501"/>
                        </a:lnTo>
                        <a:lnTo>
                          <a:pt x="654" y="501"/>
                        </a:lnTo>
                        <a:lnTo>
                          <a:pt x="654" y="50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" name="Freeform 6"/>
                  <p:cNvSpPr>
                    <a:spLocks noEditPoints="1"/>
                  </p:cNvSpPr>
                  <p:nvPr/>
                </p:nvSpPr>
                <p:spPr bwMode="auto">
                  <a:xfrm>
                    <a:off x="3805" y="1547"/>
                    <a:ext cx="455" cy="1555"/>
                  </a:xfrm>
                  <a:custGeom>
                    <a:avLst/>
                    <a:gdLst>
                      <a:gd name="T0" fmla="*/ 365 w 394"/>
                      <a:gd name="T1" fmla="*/ 366 h 1345"/>
                      <a:gd name="T2" fmla="*/ 287 w 394"/>
                      <a:gd name="T3" fmla="*/ 386 h 1345"/>
                      <a:gd name="T4" fmla="*/ 242 w 394"/>
                      <a:gd name="T5" fmla="*/ 357 h 1345"/>
                      <a:gd name="T6" fmla="*/ 231 w 394"/>
                      <a:gd name="T7" fmla="*/ 504 h 1345"/>
                      <a:gd name="T8" fmla="*/ 261 w 394"/>
                      <a:gd name="T9" fmla="*/ 184 h 1345"/>
                      <a:gd name="T10" fmla="*/ 272 w 394"/>
                      <a:gd name="T11" fmla="*/ 139 h 1345"/>
                      <a:gd name="T12" fmla="*/ 219 w 394"/>
                      <a:gd name="T13" fmla="*/ 141 h 1345"/>
                      <a:gd name="T14" fmla="*/ 162 w 394"/>
                      <a:gd name="T15" fmla="*/ 11 h 1345"/>
                      <a:gd name="T16" fmla="*/ 201 w 394"/>
                      <a:gd name="T17" fmla="*/ 69 h 1345"/>
                      <a:gd name="T18" fmla="*/ 189 w 394"/>
                      <a:gd name="T19" fmla="*/ 142 h 1345"/>
                      <a:gd name="T20" fmla="*/ 214 w 394"/>
                      <a:gd name="T21" fmla="*/ 206 h 1345"/>
                      <a:gd name="T22" fmla="*/ 141 w 394"/>
                      <a:gd name="T23" fmla="*/ 493 h 1345"/>
                      <a:gd name="T24" fmla="*/ 146 w 394"/>
                      <a:gd name="T25" fmla="*/ 384 h 1345"/>
                      <a:gd name="T26" fmla="*/ 156 w 394"/>
                      <a:gd name="T27" fmla="*/ 333 h 1345"/>
                      <a:gd name="T28" fmla="*/ 93 w 394"/>
                      <a:gd name="T29" fmla="*/ 273 h 1345"/>
                      <a:gd name="T30" fmla="*/ 59 w 394"/>
                      <a:gd name="T31" fmla="*/ 284 h 1345"/>
                      <a:gd name="T32" fmla="*/ 54 w 394"/>
                      <a:gd name="T33" fmla="*/ 318 h 1345"/>
                      <a:gd name="T34" fmla="*/ 128 w 394"/>
                      <a:gd name="T35" fmla="*/ 372 h 1345"/>
                      <a:gd name="T36" fmla="*/ 39 w 394"/>
                      <a:gd name="T37" fmla="*/ 476 h 1345"/>
                      <a:gd name="T38" fmla="*/ 83 w 394"/>
                      <a:gd name="T39" fmla="*/ 540 h 1345"/>
                      <a:gd name="T40" fmla="*/ 80 w 394"/>
                      <a:gd name="T41" fmla="*/ 908 h 1345"/>
                      <a:gd name="T42" fmla="*/ 21 w 394"/>
                      <a:gd name="T43" fmla="*/ 969 h 1345"/>
                      <a:gd name="T44" fmla="*/ 21 w 394"/>
                      <a:gd name="T45" fmla="*/ 1010 h 1345"/>
                      <a:gd name="T46" fmla="*/ 100 w 394"/>
                      <a:gd name="T47" fmla="*/ 1330 h 1345"/>
                      <a:gd name="T48" fmla="*/ 154 w 394"/>
                      <a:gd name="T49" fmla="*/ 1331 h 1345"/>
                      <a:gd name="T50" fmla="*/ 172 w 394"/>
                      <a:gd name="T51" fmla="*/ 1279 h 1345"/>
                      <a:gd name="T52" fmla="*/ 178 w 394"/>
                      <a:gd name="T53" fmla="*/ 1216 h 1345"/>
                      <a:gd name="T54" fmla="*/ 135 w 394"/>
                      <a:gd name="T55" fmla="*/ 889 h 1345"/>
                      <a:gd name="T56" fmla="*/ 137 w 394"/>
                      <a:gd name="T57" fmla="*/ 735 h 1345"/>
                      <a:gd name="T58" fmla="*/ 167 w 394"/>
                      <a:gd name="T59" fmla="*/ 683 h 1345"/>
                      <a:gd name="T60" fmla="*/ 265 w 394"/>
                      <a:gd name="T61" fmla="*/ 573 h 1345"/>
                      <a:gd name="T62" fmla="*/ 257 w 394"/>
                      <a:gd name="T63" fmla="*/ 536 h 1345"/>
                      <a:gd name="T64" fmla="*/ 309 w 394"/>
                      <a:gd name="T65" fmla="*/ 432 h 1345"/>
                      <a:gd name="T66" fmla="*/ 371 w 394"/>
                      <a:gd name="T67" fmla="*/ 425 h 1345"/>
                      <a:gd name="T68" fmla="*/ 394 w 394"/>
                      <a:gd name="T69" fmla="*/ 397 h 1345"/>
                      <a:gd name="T70" fmla="*/ 184 w 394"/>
                      <a:gd name="T71" fmla="*/ 347 h 1345"/>
                      <a:gd name="T72" fmla="*/ 165 w 394"/>
                      <a:gd name="T73" fmla="*/ 339 h 1345"/>
                      <a:gd name="T74" fmla="*/ 110 w 394"/>
                      <a:gd name="T75" fmla="*/ 354 h 1345"/>
                      <a:gd name="T76" fmla="*/ 57 w 394"/>
                      <a:gd name="T77" fmla="*/ 323 h 1345"/>
                      <a:gd name="T78" fmla="*/ 52 w 394"/>
                      <a:gd name="T79" fmla="*/ 301 h 1345"/>
                      <a:gd name="T80" fmla="*/ 99 w 394"/>
                      <a:gd name="T81" fmla="*/ 330 h 1345"/>
                      <a:gd name="T82" fmla="*/ 102 w 394"/>
                      <a:gd name="T83" fmla="*/ 320 h 1345"/>
                      <a:gd name="T84" fmla="*/ 97 w 394"/>
                      <a:gd name="T85" fmla="*/ 293 h 1345"/>
                      <a:gd name="T86" fmla="*/ 115 w 394"/>
                      <a:gd name="T87" fmla="*/ 350 h 1345"/>
                      <a:gd name="T88" fmla="*/ 162 w 394"/>
                      <a:gd name="T89" fmla="*/ 1219 h 1345"/>
                      <a:gd name="T90" fmla="*/ 154 w 394"/>
                      <a:gd name="T91" fmla="*/ 1201 h 1345"/>
                      <a:gd name="T92" fmla="*/ 169 w 394"/>
                      <a:gd name="T93" fmla="*/ 1288 h 1345"/>
                      <a:gd name="T94" fmla="*/ 159 w 394"/>
                      <a:gd name="T95" fmla="*/ 1297 h 1345"/>
                      <a:gd name="T96" fmla="*/ 163 w 394"/>
                      <a:gd name="T97" fmla="*/ 1320 h 1345"/>
                      <a:gd name="T98" fmla="*/ 139 w 394"/>
                      <a:gd name="T99" fmla="*/ 1322 h 1345"/>
                      <a:gd name="T100" fmla="*/ 117 w 394"/>
                      <a:gd name="T101" fmla="*/ 1282 h 1345"/>
                      <a:gd name="T102" fmla="*/ 109 w 394"/>
                      <a:gd name="T103" fmla="*/ 1325 h 1345"/>
                      <a:gd name="T104" fmla="*/ 120 w 394"/>
                      <a:gd name="T105" fmla="*/ 1254 h 1345"/>
                      <a:gd name="T106" fmla="*/ 251 w 394"/>
                      <a:gd name="T107" fmla="*/ 375 h 1345"/>
                      <a:gd name="T108" fmla="*/ 266 w 394"/>
                      <a:gd name="T109" fmla="*/ 354 h 1345"/>
                      <a:gd name="T110" fmla="*/ 368 w 394"/>
                      <a:gd name="T111" fmla="*/ 416 h 1345"/>
                      <a:gd name="T112" fmla="*/ 361 w 394"/>
                      <a:gd name="T113" fmla="*/ 426 h 1345"/>
                      <a:gd name="T114" fmla="*/ 297 w 394"/>
                      <a:gd name="T115" fmla="*/ 407 h 1345"/>
                      <a:gd name="T116" fmla="*/ 344 w 394"/>
                      <a:gd name="T117" fmla="*/ 362 h 1345"/>
                      <a:gd name="T118" fmla="*/ 323 w 394"/>
                      <a:gd name="T119" fmla="*/ 389 h 1345"/>
                      <a:gd name="T120" fmla="*/ 359 w 394"/>
                      <a:gd name="T121" fmla="*/ 380 h 1345"/>
                      <a:gd name="T122" fmla="*/ 325 w 394"/>
                      <a:gd name="T123" fmla="*/ 409 h 1345"/>
                      <a:gd name="T124" fmla="*/ 379 w 394"/>
                      <a:gd name="T125" fmla="*/ 412 h 13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394" h="1345">
                        <a:moveTo>
                          <a:pt x="385" y="393"/>
                        </a:moveTo>
                        <a:cubicBezTo>
                          <a:pt x="383" y="392"/>
                          <a:pt x="381" y="391"/>
                          <a:pt x="379" y="391"/>
                        </a:cubicBezTo>
                        <a:cubicBezTo>
                          <a:pt x="381" y="384"/>
                          <a:pt x="384" y="377"/>
                          <a:pt x="382" y="371"/>
                        </a:cubicBezTo>
                        <a:cubicBezTo>
                          <a:pt x="381" y="368"/>
                          <a:pt x="372" y="368"/>
                          <a:pt x="365" y="366"/>
                        </a:cubicBezTo>
                        <a:cubicBezTo>
                          <a:pt x="365" y="366"/>
                          <a:pt x="365" y="365"/>
                          <a:pt x="364" y="364"/>
                        </a:cubicBezTo>
                        <a:cubicBezTo>
                          <a:pt x="363" y="349"/>
                          <a:pt x="358" y="347"/>
                          <a:pt x="346" y="355"/>
                        </a:cubicBezTo>
                        <a:cubicBezTo>
                          <a:pt x="342" y="358"/>
                          <a:pt x="338" y="360"/>
                          <a:pt x="334" y="364"/>
                        </a:cubicBezTo>
                        <a:cubicBezTo>
                          <a:pt x="322" y="378"/>
                          <a:pt x="305" y="382"/>
                          <a:pt x="287" y="386"/>
                        </a:cubicBezTo>
                        <a:cubicBezTo>
                          <a:pt x="283" y="387"/>
                          <a:pt x="278" y="386"/>
                          <a:pt x="275" y="383"/>
                        </a:cubicBezTo>
                        <a:cubicBezTo>
                          <a:pt x="274" y="383"/>
                          <a:pt x="275" y="377"/>
                          <a:pt x="276" y="373"/>
                        </a:cubicBezTo>
                        <a:cubicBezTo>
                          <a:pt x="279" y="364"/>
                          <a:pt x="275" y="352"/>
                          <a:pt x="267" y="348"/>
                        </a:cubicBezTo>
                        <a:cubicBezTo>
                          <a:pt x="259" y="344"/>
                          <a:pt x="246" y="348"/>
                          <a:pt x="242" y="357"/>
                        </a:cubicBezTo>
                        <a:cubicBezTo>
                          <a:pt x="238" y="365"/>
                          <a:pt x="234" y="373"/>
                          <a:pt x="231" y="382"/>
                        </a:cubicBezTo>
                        <a:cubicBezTo>
                          <a:pt x="225" y="400"/>
                          <a:pt x="231" y="414"/>
                          <a:pt x="249" y="422"/>
                        </a:cubicBezTo>
                        <a:cubicBezTo>
                          <a:pt x="251" y="423"/>
                          <a:pt x="253" y="423"/>
                          <a:pt x="256" y="424"/>
                        </a:cubicBezTo>
                        <a:cubicBezTo>
                          <a:pt x="248" y="451"/>
                          <a:pt x="246" y="479"/>
                          <a:pt x="231" y="504"/>
                        </a:cubicBezTo>
                        <a:cubicBezTo>
                          <a:pt x="224" y="516"/>
                          <a:pt x="214" y="519"/>
                          <a:pt x="202" y="516"/>
                        </a:cubicBezTo>
                        <a:cubicBezTo>
                          <a:pt x="190" y="513"/>
                          <a:pt x="178" y="508"/>
                          <a:pt x="164" y="503"/>
                        </a:cubicBezTo>
                        <a:cubicBezTo>
                          <a:pt x="210" y="409"/>
                          <a:pt x="249" y="314"/>
                          <a:pt x="236" y="206"/>
                        </a:cubicBezTo>
                        <a:cubicBezTo>
                          <a:pt x="250" y="204"/>
                          <a:pt x="258" y="197"/>
                          <a:pt x="261" y="184"/>
                        </a:cubicBezTo>
                        <a:cubicBezTo>
                          <a:pt x="261" y="183"/>
                          <a:pt x="263" y="182"/>
                          <a:pt x="265" y="181"/>
                        </a:cubicBezTo>
                        <a:cubicBezTo>
                          <a:pt x="268" y="175"/>
                          <a:pt x="271" y="169"/>
                          <a:pt x="273" y="163"/>
                        </a:cubicBezTo>
                        <a:cubicBezTo>
                          <a:pt x="272" y="160"/>
                          <a:pt x="272" y="157"/>
                          <a:pt x="273" y="155"/>
                        </a:cubicBezTo>
                        <a:cubicBezTo>
                          <a:pt x="273" y="149"/>
                          <a:pt x="272" y="144"/>
                          <a:pt x="272" y="139"/>
                        </a:cubicBezTo>
                        <a:cubicBezTo>
                          <a:pt x="270" y="137"/>
                          <a:pt x="269" y="135"/>
                          <a:pt x="267" y="133"/>
                        </a:cubicBezTo>
                        <a:cubicBezTo>
                          <a:pt x="259" y="122"/>
                          <a:pt x="250" y="117"/>
                          <a:pt x="242" y="121"/>
                        </a:cubicBezTo>
                        <a:cubicBezTo>
                          <a:pt x="236" y="124"/>
                          <a:pt x="231" y="130"/>
                          <a:pt x="226" y="135"/>
                        </a:cubicBezTo>
                        <a:cubicBezTo>
                          <a:pt x="223" y="137"/>
                          <a:pt x="221" y="139"/>
                          <a:pt x="219" y="141"/>
                        </a:cubicBezTo>
                        <a:cubicBezTo>
                          <a:pt x="218" y="140"/>
                          <a:pt x="217" y="139"/>
                          <a:pt x="216" y="139"/>
                        </a:cubicBezTo>
                        <a:cubicBezTo>
                          <a:pt x="219" y="123"/>
                          <a:pt x="222" y="107"/>
                          <a:pt x="226" y="92"/>
                        </a:cubicBezTo>
                        <a:cubicBezTo>
                          <a:pt x="230" y="75"/>
                          <a:pt x="227" y="86"/>
                          <a:pt x="230" y="69"/>
                        </a:cubicBezTo>
                        <a:cubicBezTo>
                          <a:pt x="236" y="31"/>
                          <a:pt x="199" y="0"/>
                          <a:pt x="162" y="11"/>
                        </a:cubicBezTo>
                        <a:cubicBezTo>
                          <a:pt x="152" y="14"/>
                          <a:pt x="146" y="25"/>
                          <a:pt x="151" y="33"/>
                        </a:cubicBezTo>
                        <a:cubicBezTo>
                          <a:pt x="153" y="37"/>
                          <a:pt x="159" y="39"/>
                          <a:pt x="163" y="40"/>
                        </a:cubicBezTo>
                        <a:cubicBezTo>
                          <a:pt x="167" y="42"/>
                          <a:pt x="172" y="40"/>
                          <a:pt x="177" y="40"/>
                        </a:cubicBezTo>
                        <a:cubicBezTo>
                          <a:pt x="195" y="42"/>
                          <a:pt x="203" y="51"/>
                          <a:pt x="201" y="69"/>
                        </a:cubicBezTo>
                        <a:cubicBezTo>
                          <a:pt x="198" y="86"/>
                          <a:pt x="202" y="74"/>
                          <a:pt x="198" y="92"/>
                        </a:cubicBezTo>
                        <a:cubicBezTo>
                          <a:pt x="195" y="107"/>
                          <a:pt x="193" y="122"/>
                          <a:pt x="189" y="140"/>
                        </a:cubicBezTo>
                        <a:cubicBezTo>
                          <a:pt x="189" y="140"/>
                          <a:pt x="189" y="140"/>
                          <a:pt x="189" y="140"/>
                        </a:cubicBezTo>
                        <a:cubicBezTo>
                          <a:pt x="189" y="142"/>
                          <a:pt x="189" y="142"/>
                          <a:pt x="189" y="142"/>
                        </a:cubicBezTo>
                        <a:cubicBezTo>
                          <a:pt x="189" y="144"/>
                          <a:pt x="190" y="146"/>
                          <a:pt x="190" y="147"/>
                        </a:cubicBezTo>
                        <a:cubicBezTo>
                          <a:pt x="192" y="153"/>
                          <a:pt x="194" y="159"/>
                          <a:pt x="195" y="166"/>
                        </a:cubicBezTo>
                        <a:cubicBezTo>
                          <a:pt x="198" y="171"/>
                          <a:pt x="200" y="177"/>
                          <a:pt x="202" y="182"/>
                        </a:cubicBezTo>
                        <a:cubicBezTo>
                          <a:pt x="209" y="187"/>
                          <a:pt x="213" y="195"/>
                          <a:pt x="214" y="206"/>
                        </a:cubicBezTo>
                        <a:cubicBezTo>
                          <a:pt x="217" y="244"/>
                          <a:pt x="218" y="282"/>
                          <a:pt x="210" y="320"/>
                        </a:cubicBezTo>
                        <a:cubicBezTo>
                          <a:pt x="200" y="371"/>
                          <a:pt x="181" y="419"/>
                          <a:pt x="157" y="465"/>
                        </a:cubicBezTo>
                        <a:cubicBezTo>
                          <a:pt x="153" y="473"/>
                          <a:pt x="148" y="481"/>
                          <a:pt x="144" y="488"/>
                        </a:cubicBezTo>
                        <a:cubicBezTo>
                          <a:pt x="143" y="489"/>
                          <a:pt x="143" y="491"/>
                          <a:pt x="141" y="493"/>
                        </a:cubicBezTo>
                        <a:cubicBezTo>
                          <a:pt x="129" y="485"/>
                          <a:pt x="119" y="477"/>
                          <a:pt x="108" y="470"/>
                        </a:cubicBezTo>
                        <a:cubicBezTo>
                          <a:pt x="102" y="465"/>
                          <a:pt x="100" y="458"/>
                          <a:pt x="104" y="451"/>
                        </a:cubicBezTo>
                        <a:cubicBezTo>
                          <a:pt x="113" y="430"/>
                          <a:pt x="123" y="409"/>
                          <a:pt x="133" y="388"/>
                        </a:cubicBezTo>
                        <a:cubicBezTo>
                          <a:pt x="136" y="383"/>
                          <a:pt x="139" y="381"/>
                          <a:pt x="146" y="384"/>
                        </a:cubicBezTo>
                        <a:cubicBezTo>
                          <a:pt x="166" y="391"/>
                          <a:pt x="181" y="383"/>
                          <a:pt x="187" y="362"/>
                        </a:cubicBezTo>
                        <a:cubicBezTo>
                          <a:pt x="189" y="354"/>
                          <a:pt x="191" y="346"/>
                          <a:pt x="192" y="338"/>
                        </a:cubicBezTo>
                        <a:cubicBezTo>
                          <a:pt x="193" y="328"/>
                          <a:pt x="186" y="318"/>
                          <a:pt x="178" y="317"/>
                        </a:cubicBezTo>
                        <a:cubicBezTo>
                          <a:pt x="168" y="315"/>
                          <a:pt x="159" y="322"/>
                          <a:pt x="156" y="333"/>
                        </a:cubicBezTo>
                        <a:cubicBezTo>
                          <a:pt x="154" y="342"/>
                          <a:pt x="149" y="344"/>
                          <a:pt x="142" y="337"/>
                        </a:cubicBezTo>
                        <a:cubicBezTo>
                          <a:pt x="130" y="325"/>
                          <a:pt x="120" y="312"/>
                          <a:pt x="116" y="295"/>
                        </a:cubicBezTo>
                        <a:cubicBezTo>
                          <a:pt x="115" y="288"/>
                          <a:pt x="113" y="281"/>
                          <a:pt x="111" y="275"/>
                        </a:cubicBezTo>
                        <a:cubicBezTo>
                          <a:pt x="106" y="264"/>
                          <a:pt x="101" y="263"/>
                          <a:pt x="93" y="273"/>
                        </a:cubicBezTo>
                        <a:cubicBezTo>
                          <a:pt x="92" y="274"/>
                          <a:pt x="91" y="275"/>
                          <a:pt x="90" y="275"/>
                        </a:cubicBezTo>
                        <a:cubicBezTo>
                          <a:pt x="84" y="273"/>
                          <a:pt x="77" y="267"/>
                          <a:pt x="73" y="269"/>
                        </a:cubicBezTo>
                        <a:cubicBezTo>
                          <a:pt x="69" y="271"/>
                          <a:pt x="68" y="280"/>
                          <a:pt x="65" y="286"/>
                        </a:cubicBezTo>
                        <a:cubicBezTo>
                          <a:pt x="63" y="286"/>
                          <a:pt x="61" y="285"/>
                          <a:pt x="59" y="284"/>
                        </a:cubicBezTo>
                        <a:cubicBezTo>
                          <a:pt x="56" y="284"/>
                          <a:pt x="50" y="282"/>
                          <a:pt x="49" y="284"/>
                        </a:cubicBezTo>
                        <a:cubicBezTo>
                          <a:pt x="47" y="287"/>
                          <a:pt x="46" y="292"/>
                          <a:pt x="47" y="296"/>
                        </a:cubicBezTo>
                        <a:cubicBezTo>
                          <a:pt x="49" y="303"/>
                          <a:pt x="53" y="310"/>
                          <a:pt x="56" y="317"/>
                        </a:cubicBezTo>
                        <a:cubicBezTo>
                          <a:pt x="55" y="317"/>
                          <a:pt x="54" y="318"/>
                          <a:pt x="54" y="318"/>
                        </a:cubicBezTo>
                        <a:cubicBezTo>
                          <a:pt x="49" y="319"/>
                          <a:pt x="45" y="321"/>
                          <a:pt x="40" y="322"/>
                        </a:cubicBezTo>
                        <a:cubicBezTo>
                          <a:pt x="42" y="327"/>
                          <a:pt x="43" y="333"/>
                          <a:pt x="47" y="336"/>
                        </a:cubicBezTo>
                        <a:cubicBezTo>
                          <a:pt x="63" y="349"/>
                          <a:pt x="82" y="354"/>
                          <a:pt x="101" y="360"/>
                        </a:cubicBezTo>
                        <a:cubicBezTo>
                          <a:pt x="110" y="363"/>
                          <a:pt x="118" y="367"/>
                          <a:pt x="128" y="372"/>
                        </a:cubicBezTo>
                        <a:cubicBezTo>
                          <a:pt x="117" y="384"/>
                          <a:pt x="108" y="395"/>
                          <a:pt x="98" y="405"/>
                        </a:cubicBezTo>
                        <a:cubicBezTo>
                          <a:pt x="83" y="422"/>
                          <a:pt x="66" y="437"/>
                          <a:pt x="58" y="459"/>
                        </a:cubicBezTo>
                        <a:cubicBezTo>
                          <a:pt x="57" y="461"/>
                          <a:pt x="53" y="463"/>
                          <a:pt x="50" y="463"/>
                        </a:cubicBezTo>
                        <a:cubicBezTo>
                          <a:pt x="38" y="463"/>
                          <a:pt x="38" y="463"/>
                          <a:pt x="39" y="476"/>
                        </a:cubicBezTo>
                        <a:cubicBezTo>
                          <a:pt x="37" y="477"/>
                          <a:pt x="34" y="477"/>
                          <a:pt x="31" y="478"/>
                        </a:cubicBezTo>
                        <a:cubicBezTo>
                          <a:pt x="34" y="482"/>
                          <a:pt x="36" y="486"/>
                          <a:pt x="39" y="489"/>
                        </a:cubicBezTo>
                        <a:cubicBezTo>
                          <a:pt x="52" y="500"/>
                          <a:pt x="65" y="512"/>
                          <a:pt x="79" y="523"/>
                        </a:cubicBezTo>
                        <a:cubicBezTo>
                          <a:pt x="89" y="530"/>
                          <a:pt x="90" y="530"/>
                          <a:pt x="83" y="540"/>
                        </a:cubicBezTo>
                        <a:cubicBezTo>
                          <a:pt x="65" y="564"/>
                          <a:pt x="48" y="589"/>
                          <a:pt x="37" y="617"/>
                        </a:cubicBezTo>
                        <a:cubicBezTo>
                          <a:pt x="20" y="662"/>
                          <a:pt x="24" y="706"/>
                          <a:pt x="45" y="749"/>
                        </a:cubicBezTo>
                        <a:cubicBezTo>
                          <a:pt x="62" y="784"/>
                          <a:pt x="78" y="820"/>
                          <a:pt x="85" y="860"/>
                        </a:cubicBezTo>
                        <a:cubicBezTo>
                          <a:pt x="87" y="876"/>
                          <a:pt x="87" y="893"/>
                          <a:pt x="80" y="908"/>
                        </a:cubicBezTo>
                        <a:cubicBezTo>
                          <a:pt x="72" y="927"/>
                          <a:pt x="62" y="945"/>
                          <a:pt x="53" y="963"/>
                        </a:cubicBezTo>
                        <a:cubicBezTo>
                          <a:pt x="48" y="971"/>
                          <a:pt x="42" y="975"/>
                          <a:pt x="32" y="970"/>
                        </a:cubicBezTo>
                        <a:cubicBezTo>
                          <a:pt x="28" y="968"/>
                          <a:pt x="24" y="968"/>
                          <a:pt x="20" y="967"/>
                        </a:cubicBezTo>
                        <a:cubicBezTo>
                          <a:pt x="20" y="967"/>
                          <a:pt x="21" y="968"/>
                          <a:pt x="21" y="969"/>
                        </a:cubicBezTo>
                        <a:cubicBezTo>
                          <a:pt x="15" y="973"/>
                          <a:pt x="10" y="977"/>
                          <a:pt x="5" y="981"/>
                        </a:cubicBezTo>
                        <a:cubicBezTo>
                          <a:pt x="3" y="983"/>
                          <a:pt x="1" y="985"/>
                          <a:pt x="0" y="987"/>
                        </a:cubicBezTo>
                        <a:cubicBezTo>
                          <a:pt x="2" y="989"/>
                          <a:pt x="4" y="992"/>
                          <a:pt x="6" y="992"/>
                        </a:cubicBezTo>
                        <a:cubicBezTo>
                          <a:pt x="18" y="993"/>
                          <a:pt x="21" y="1000"/>
                          <a:pt x="21" y="1010"/>
                        </a:cubicBezTo>
                        <a:cubicBezTo>
                          <a:pt x="25" y="1064"/>
                          <a:pt x="53" y="1109"/>
                          <a:pt x="84" y="1152"/>
                        </a:cubicBezTo>
                        <a:cubicBezTo>
                          <a:pt x="112" y="1192"/>
                          <a:pt x="107" y="1176"/>
                          <a:pt x="103" y="1224"/>
                        </a:cubicBezTo>
                        <a:cubicBezTo>
                          <a:pt x="100" y="1253"/>
                          <a:pt x="97" y="1282"/>
                          <a:pt x="95" y="1311"/>
                        </a:cubicBezTo>
                        <a:cubicBezTo>
                          <a:pt x="94" y="1318"/>
                          <a:pt x="92" y="1327"/>
                          <a:pt x="100" y="1330"/>
                        </a:cubicBezTo>
                        <a:cubicBezTo>
                          <a:pt x="105" y="1332"/>
                          <a:pt x="112" y="1330"/>
                          <a:pt x="118" y="1330"/>
                        </a:cubicBezTo>
                        <a:cubicBezTo>
                          <a:pt x="124" y="1335"/>
                          <a:pt x="131" y="1341"/>
                          <a:pt x="139" y="1344"/>
                        </a:cubicBezTo>
                        <a:cubicBezTo>
                          <a:pt x="140" y="1345"/>
                          <a:pt x="146" y="1336"/>
                          <a:pt x="151" y="1330"/>
                        </a:cubicBezTo>
                        <a:cubicBezTo>
                          <a:pt x="150" y="1330"/>
                          <a:pt x="152" y="1330"/>
                          <a:pt x="154" y="1331"/>
                        </a:cubicBezTo>
                        <a:cubicBezTo>
                          <a:pt x="165" y="1333"/>
                          <a:pt x="169" y="1330"/>
                          <a:pt x="169" y="1319"/>
                        </a:cubicBezTo>
                        <a:cubicBezTo>
                          <a:pt x="169" y="1314"/>
                          <a:pt x="170" y="1312"/>
                          <a:pt x="176" y="1311"/>
                        </a:cubicBezTo>
                        <a:cubicBezTo>
                          <a:pt x="187" y="1309"/>
                          <a:pt x="191" y="1303"/>
                          <a:pt x="185" y="1293"/>
                        </a:cubicBezTo>
                        <a:cubicBezTo>
                          <a:pt x="182" y="1288"/>
                          <a:pt x="177" y="1284"/>
                          <a:pt x="172" y="1279"/>
                        </a:cubicBezTo>
                        <a:cubicBezTo>
                          <a:pt x="165" y="1272"/>
                          <a:pt x="158" y="1265"/>
                          <a:pt x="151" y="1257"/>
                        </a:cubicBezTo>
                        <a:cubicBezTo>
                          <a:pt x="144" y="1249"/>
                          <a:pt x="142" y="1237"/>
                          <a:pt x="144" y="1225"/>
                        </a:cubicBezTo>
                        <a:cubicBezTo>
                          <a:pt x="148" y="1225"/>
                          <a:pt x="152" y="1226"/>
                          <a:pt x="156" y="1227"/>
                        </a:cubicBezTo>
                        <a:cubicBezTo>
                          <a:pt x="167" y="1229"/>
                          <a:pt x="175" y="1225"/>
                          <a:pt x="178" y="1216"/>
                        </a:cubicBezTo>
                        <a:cubicBezTo>
                          <a:pt x="183" y="1205"/>
                          <a:pt x="181" y="1196"/>
                          <a:pt x="170" y="1190"/>
                        </a:cubicBezTo>
                        <a:cubicBezTo>
                          <a:pt x="161" y="1186"/>
                          <a:pt x="151" y="1181"/>
                          <a:pt x="141" y="1181"/>
                        </a:cubicBezTo>
                        <a:cubicBezTo>
                          <a:pt x="130" y="1180"/>
                          <a:pt x="125" y="1176"/>
                          <a:pt x="121" y="1166"/>
                        </a:cubicBezTo>
                        <a:cubicBezTo>
                          <a:pt x="85" y="1072"/>
                          <a:pt x="90" y="979"/>
                          <a:pt x="135" y="889"/>
                        </a:cubicBezTo>
                        <a:cubicBezTo>
                          <a:pt x="140" y="880"/>
                          <a:pt x="148" y="871"/>
                          <a:pt x="146" y="859"/>
                        </a:cubicBezTo>
                        <a:cubicBezTo>
                          <a:pt x="145" y="852"/>
                          <a:pt x="144" y="848"/>
                          <a:pt x="135" y="848"/>
                        </a:cubicBezTo>
                        <a:cubicBezTo>
                          <a:pt x="101" y="846"/>
                          <a:pt x="81" y="823"/>
                          <a:pt x="82" y="789"/>
                        </a:cubicBezTo>
                        <a:cubicBezTo>
                          <a:pt x="82" y="759"/>
                          <a:pt x="105" y="737"/>
                          <a:pt x="137" y="735"/>
                        </a:cubicBezTo>
                        <a:cubicBezTo>
                          <a:pt x="140" y="735"/>
                          <a:pt x="145" y="734"/>
                          <a:pt x="147" y="731"/>
                        </a:cubicBezTo>
                        <a:cubicBezTo>
                          <a:pt x="160" y="717"/>
                          <a:pt x="175" y="710"/>
                          <a:pt x="196" y="709"/>
                        </a:cubicBezTo>
                        <a:cubicBezTo>
                          <a:pt x="193" y="706"/>
                          <a:pt x="192" y="705"/>
                          <a:pt x="190" y="703"/>
                        </a:cubicBezTo>
                        <a:cubicBezTo>
                          <a:pt x="182" y="697"/>
                          <a:pt x="175" y="690"/>
                          <a:pt x="167" y="683"/>
                        </a:cubicBezTo>
                        <a:cubicBezTo>
                          <a:pt x="138" y="654"/>
                          <a:pt x="139" y="620"/>
                          <a:pt x="148" y="584"/>
                        </a:cubicBezTo>
                        <a:cubicBezTo>
                          <a:pt x="151" y="571"/>
                          <a:pt x="161" y="567"/>
                          <a:pt x="175" y="568"/>
                        </a:cubicBezTo>
                        <a:cubicBezTo>
                          <a:pt x="201" y="571"/>
                          <a:pt x="228" y="573"/>
                          <a:pt x="254" y="575"/>
                        </a:cubicBezTo>
                        <a:cubicBezTo>
                          <a:pt x="257" y="575"/>
                          <a:pt x="260" y="574"/>
                          <a:pt x="265" y="573"/>
                        </a:cubicBezTo>
                        <a:cubicBezTo>
                          <a:pt x="262" y="568"/>
                          <a:pt x="259" y="564"/>
                          <a:pt x="257" y="560"/>
                        </a:cubicBezTo>
                        <a:cubicBezTo>
                          <a:pt x="259" y="558"/>
                          <a:pt x="261" y="556"/>
                          <a:pt x="264" y="554"/>
                        </a:cubicBezTo>
                        <a:cubicBezTo>
                          <a:pt x="262" y="552"/>
                          <a:pt x="262" y="550"/>
                          <a:pt x="260" y="549"/>
                        </a:cubicBezTo>
                        <a:cubicBezTo>
                          <a:pt x="254" y="546"/>
                          <a:pt x="255" y="542"/>
                          <a:pt x="257" y="536"/>
                        </a:cubicBezTo>
                        <a:cubicBezTo>
                          <a:pt x="259" y="527"/>
                          <a:pt x="260" y="518"/>
                          <a:pt x="260" y="510"/>
                        </a:cubicBezTo>
                        <a:cubicBezTo>
                          <a:pt x="261" y="484"/>
                          <a:pt x="262" y="459"/>
                          <a:pt x="263" y="434"/>
                        </a:cubicBezTo>
                        <a:cubicBezTo>
                          <a:pt x="263" y="427"/>
                          <a:pt x="265" y="424"/>
                          <a:pt x="273" y="425"/>
                        </a:cubicBezTo>
                        <a:cubicBezTo>
                          <a:pt x="285" y="427"/>
                          <a:pt x="297" y="429"/>
                          <a:pt x="309" y="432"/>
                        </a:cubicBezTo>
                        <a:cubicBezTo>
                          <a:pt x="324" y="435"/>
                          <a:pt x="338" y="440"/>
                          <a:pt x="353" y="443"/>
                        </a:cubicBezTo>
                        <a:cubicBezTo>
                          <a:pt x="358" y="444"/>
                          <a:pt x="364" y="443"/>
                          <a:pt x="369" y="442"/>
                        </a:cubicBezTo>
                        <a:cubicBezTo>
                          <a:pt x="373" y="441"/>
                          <a:pt x="377" y="437"/>
                          <a:pt x="377" y="434"/>
                        </a:cubicBezTo>
                        <a:cubicBezTo>
                          <a:pt x="378" y="432"/>
                          <a:pt x="374" y="428"/>
                          <a:pt x="371" y="425"/>
                        </a:cubicBezTo>
                        <a:cubicBezTo>
                          <a:pt x="371" y="424"/>
                          <a:pt x="369" y="424"/>
                          <a:pt x="367" y="423"/>
                        </a:cubicBezTo>
                        <a:cubicBezTo>
                          <a:pt x="372" y="420"/>
                          <a:pt x="375" y="418"/>
                          <a:pt x="379" y="416"/>
                        </a:cubicBezTo>
                        <a:cubicBezTo>
                          <a:pt x="383" y="413"/>
                          <a:pt x="387" y="412"/>
                          <a:pt x="390" y="408"/>
                        </a:cubicBezTo>
                        <a:cubicBezTo>
                          <a:pt x="392" y="406"/>
                          <a:pt x="394" y="401"/>
                          <a:pt x="394" y="397"/>
                        </a:cubicBezTo>
                        <a:cubicBezTo>
                          <a:pt x="393" y="396"/>
                          <a:pt x="388" y="394"/>
                          <a:pt x="385" y="393"/>
                        </a:cubicBezTo>
                        <a:close/>
                        <a:moveTo>
                          <a:pt x="175" y="322"/>
                        </a:moveTo>
                        <a:cubicBezTo>
                          <a:pt x="181" y="320"/>
                          <a:pt x="188" y="329"/>
                          <a:pt x="187" y="336"/>
                        </a:cubicBezTo>
                        <a:cubicBezTo>
                          <a:pt x="187" y="340"/>
                          <a:pt x="186" y="344"/>
                          <a:pt x="184" y="347"/>
                        </a:cubicBezTo>
                        <a:cubicBezTo>
                          <a:pt x="183" y="349"/>
                          <a:pt x="180" y="351"/>
                          <a:pt x="178" y="352"/>
                        </a:cubicBezTo>
                        <a:cubicBezTo>
                          <a:pt x="177" y="350"/>
                          <a:pt x="175" y="347"/>
                          <a:pt x="175" y="345"/>
                        </a:cubicBezTo>
                        <a:cubicBezTo>
                          <a:pt x="175" y="342"/>
                          <a:pt x="176" y="340"/>
                          <a:pt x="177" y="334"/>
                        </a:cubicBezTo>
                        <a:cubicBezTo>
                          <a:pt x="171" y="337"/>
                          <a:pt x="168" y="339"/>
                          <a:pt x="165" y="339"/>
                        </a:cubicBezTo>
                        <a:cubicBezTo>
                          <a:pt x="163" y="339"/>
                          <a:pt x="161" y="336"/>
                          <a:pt x="159" y="335"/>
                        </a:cubicBezTo>
                        <a:cubicBezTo>
                          <a:pt x="164" y="330"/>
                          <a:pt x="169" y="324"/>
                          <a:pt x="175" y="322"/>
                        </a:cubicBezTo>
                        <a:close/>
                        <a:moveTo>
                          <a:pt x="115" y="350"/>
                        </a:moveTo>
                        <a:cubicBezTo>
                          <a:pt x="113" y="352"/>
                          <a:pt x="112" y="353"/>
                          <a:pt x="110" y="354"/>
                        </a:cubicBezTo>
                        <a:cubicBezTo>
                          <a:pt x="105" y="355"/>
                          <a:pt x="100" y="357"/>
                          <a:pt x="96" y="355"/>
                        </a:cubicBezTo>
                        <a:cubicBezTo>
                          <a:pt x="80" y="349"/>
                          <a:pt x="66" y="341"/>
                          <a:pt x="51" y="333"/>
                        </a:cubicBezTo>
                        <a:cubicBezTo>
                          <a:pt x="49" y="331"/>
                          <a:pt x="48" y="327"/>
                          <a:pt x="46" y="324"/>
                        </a:cubicBezTo>
                        <a:cubicBezTo>
                          <a:pt x="50" y="323"/>
                          <a:pt x="54" y="322"/>
                          <a:pt x="57" y="323"/>
                        </a:cubicBezTo>
                        <a:cubicBezTo>
                          <a:pt x="64" y="327"/>
                          <a:pt x="71" y="332"/>
                          <a:pt x="78" y="337"/>
                        </a:cubicBezTo>
                        <a:cubicBezTo>
                          <a:pt x="81" y="339"/>
                          <a:pt x="85" y="340"/>
                          <a:pt x="88" y="341"/>
                        </a:cubicBezTo>
                        <a:cubicBezTo>
                          <a:pt x="79" y="330"/>
                          <a:pt x="69" y="322"/>
                          <a:pt x="60" y="312"/>
                        </a:cubicBezTo>
                        <a:cubicBezTo>
                          <a:pt x="57" y="309"/>
                          <a:pt x="54" y="305"/>
                          <a:pt x="52" y="301"/>
                        </a:cubicBezTo>
                        <a:cubicBezTo>
                          <a:pt x="52" y="299"/>
                          <a:pt x="54" y="296"/>
                          <a:pt x="55" y="293"/>
                        </a:cubicBezTo>
                        <a:cubicBezTo>
                          <a:pt x="58" y="294"/>
                          <a:pt x="61" y="295"/>
                          <a:pt x="63" y="297"/>
                        </a:cubicBezTo>
                        <a:cubicBezTo>
                          <a:pt x="66" y="300"/>
                          <a:pt x="67" y="304"/>
                          <a:pt x="70" y="308"/>
                        </a:cubicBezTo>
                        <a:cubicBezTo>
                          <a:pt x="77" y="318"/>
                          <a:pt x="87" y="326"/>
                          <a:pt x="99" y="330"/>
                        </a:cubicBezTo>
                        <a:cubicBezTo>
                          <a:pt x="92" y="318"/>
                          <a:pt x="85" y="308"/>
                          <a:pt x="77" y="297"/>
                        </a:cubicBezTo>
                        <a:cubicBezTo>
                          <a:pt x="71" y="289"/>
                          <a:pt x="71" y="286"/>
                          <a:pt x="80" y="278"/>
                        </a:cubicBezTo>
                        <a:cubicBezTo>
                          <a:pt x="83" y="284"/>
                          <a:pt x="86" y="289"/>
                          <a:pt x="89" y="295"/>
                        </a:cubicBezTo>
                        <a:cubicBezTo>
                          <a:pt x="94" y="303"/>
                          <a:pt x="97" y="312"/>
                          <a:pt x="102" y="320"/>
                        </a:cubicBezTo>
                        <a:cubicBezTo>
                          <a:pt x="104" y="323"/>
                          <a:pt x="108" y="325"/>
                          <a:pt x="111" y="327"/>
                        </a:cubicBezTo>
                        <a:cubicBezTo>
                          <a:pt x="111" y="326"/>
                          <a:pt x="112" y="326"/>
                          <a:pt x="113" y="325"/>
                        </a:cubicBezTo>
                        <a:cubicBezTo>
                          <a:pt x="112" y="322"/>
                          <a:pt x="111" y="319"/>
                          <a:pt x="109" y="316"/>
                        </a:cubicBezTo>
                        <a:cubicBezTo>
                          <a:pt x="105" y="308"/>
                          <a:pt x="101" y="301"/>
                          <a:pt x="97" y="293"/>
                        </a:cubicBezTo>
                        <a:cubicBezTo>
                          <a:pt x="93" y="286"/>
                          <a:pt x="94" y="280"/>
                          <a:pt x="104" y="274"/>
                        </a:cubicBezTo>
                        <a:cubicBezTo>
                          <a:pt x="107" y="280"/>
                          <a:pt x="109" y="285"/>
                          <a:pt x="111" y="290"/>
                        </a:cubicBezTo>
                        <a:cubicBezTo>
                          <a:pt x="114" y="299"/>
                          <a:pt x="115" y="309"/>
                          <a:pt x="120" y="316"/>
                        </a:cubicBezTo>
                        <a:cubicBezTo>
                          <a:pt x="133" y="336"/>
                          <a:pt x="133" y="335"/>
                          <a:pt x="115" y="350"/>
                        </a:cubicBezTo>
                        <a:close/>
                        <a:moveTo>
                          <a:pt x="154" y="1201"/>
                        </a:moveTo>
                        <a:cubicBezTo>
                          <a:pt x="153" y="1200"/>
                          <a:pt x="154" y="1195"/>
                          <a:pt x="155" y="1195"/>
                        </a:cubicBezTo>
                        <a:cubicBezTo>
                          <a:pt x="160" y="1192"/>
                          <a:pt x="171" y="1199"/>
                          <a:pt x="173" y="1205"/>
                        </a:cubicBezTo>
                        <a:cubicBezTo>
                          <a:pt x="175" y="1212"/>
                          <a:pt x="171" y="1218"/>
                          <a:pt x="162" y="1219"/>
                        </a:cubicBezTo>
                        <a:cubicBezTo>
                          <a:pt x="159" y="1220"/>
                          <a:pt x="156" y="1218"/>
                          <a:pt x="152" y="1217"/>
                        </a:cubicBezTo>
                        <a:cubicBezTo>
                          <a:pt x="154" y="1214"/>
                          <a:pt x="156" y="1212"/>
                          <a:pt x="158" y="1210"/>
                        </a:cubicBezTo>
                        <a:cubicBezTo>
                          <a:pt x="159" y="1209"/>
                          <a:pt x="160" y="1208"/>
                          <a:pt x="163" y="1206"/>
                        </a:cubicBezTo>
                        <a:cubicBezTo>
                          <a:pt x="159" y="1204"/>
                          <a:pt x="156" y="1203"/>
                          <a:pt x="154" y="1201"/>
                        </a:cubicBezTo>
                        <a:close/>
                        <a:moveTo>
                          <a:pt x="120" y="1254"/>
                        </a:moveTo>
                        <a:cubicBezTo>
                          <a:pt x="124" y="1253"/>
                          <a:pt x="128" y="1252"/>
                          <a:pt x="132" y="1251"/>
                        </a:cubicBezTo>
                        <a:cubicBezTo>
                          <a:pt x="140" y="1247"/>
                          <a:pt x="145" y="1250"/>
                          <a:pt x="148" y="1259"/>
                        </a:cubicBezTo>
                        <a:cubicBezTo>
                          <a:pt x="151" y="1271"/>
                          <a:pt x="159" y="1280"/>
                          <a:pt x="169" y="1288"/>
                        </a:cubicBezTo>
                        <a:cubicBezTo>
                          <a:pt x="171" y="1290"/>
                          <a:pt x="174" y="1292"/>
                          <a:pt x="175" y="1294"/>
                        </a:cubicBezTo>
                        <a:cubicBezTo>
                          <a:pt x="176" y="1296"/>
                          <a:pt x="177" y="1300"/>
                          <a:pt x="176" y="1302"/>
                        </a:cubicBezTo>
                        <a:cubicBezTo>
                          <a:pt x="175" y="1304"/>
                          <a:pt x="171" y="1305"/>
                          <a:pt x="169" y="1304"/>
                        </a:cubicBezTo>
                        <a:cubicBezTo>
                          <a:pt x="165" y="1303"/>
                          <a:pt x="162" y="1300"/>
                          <a:pt x="159" y="1297"/>
                        </a:cubicBezTo>
                        <a:cubicBezTo>
                          <a:pt x="155" y="1291"/>
                          <a:pt x="151" y="1283"/>
                          <a:pt x="146" y="1276"/>
                        </a:cubicBezTo>
                        <a:cubicBezTo>
                          <a:pt x="144" y="1273"/>
                          <a:pt x="142" y="1271"/>
                          <a:pt x="140" y="1268"/>
                        </a:cubicBezTo>
                        <a:cubicBezTo>
                          <a:pt x="139" y="1269"/>
                          <a:pt x="138" y="1269"/>
                          <a:pt x="138" y="1270"/>
                        </a:cubicBezTo>
                        <a:cubicBezTo>
                          <a:pt x="137" y="1291"/>
                          <a:pt x="159" y="1301"/>
                          <a:pt x="163" y="1320"/>
                        </a:cubicBezTo>
                        <a:cubicBezTo>
                          <a:pt x="154" y="1324"/>
                          <a:pt x="149" y="1321"/>
                          <a:pt x="146" y="1313"/>
                        </a:cubicBezTo>
                        <a:cubicBezTo>
                          <a:pt x="141" y="1301"/>
                          <a:pt x="136" y="1289"/>
                          <a:pt x="131" y="1278"/>
                        </a:cubicBezTo>
                        <a:cubicBezTo>
                          <a:pt x="130" y="1278"/>
                          <a:pt x="129" y="1278"/>
                          <a:pt x="128" y="1279"/>
                        </a:cubicBezTo>
                        <a:cubicBezTo>
                          <a:pt x="126" y="1294"/>
                          <a:pt x="131" y="1309"/>
                          <a:pt x="139" y="1322"/>
                        </a:cubicBezTo>
                        <a:cubicBezTo>
                          <a:pt x="140" y="1325"/>
                          <a:pt x="139" y="1329"/>
                          <a:pt x="139" y="1332"/>
                        </a:cubicBezTo>
                        <a:cubicBezTo>
                          <a:pt x="135" y="1331"/>
                          <a:pt x="130" y="1330"/>
                          <a:pt x="129" y="1328"/>
                        </a:cubicBezTo>
                        <a:cubicBezTo>
                          <a:pt x="125" y="1321"/>
                          <a:pt x="123" y="1314"/>
                          <a:pt x="122" y="1306"/>
                        </a:cubicBezTo>
                        <a:cubicBezTo>
                          <a:pt x="120" y="1298"/>
                          <a:pt x="118" y="1290"/>
                          <a:pt x="117" y="1282"/>
                        </a:cubicBezTo>
                        <a:cubicBezTo>
                          <a:pt x="116" y="1282"/>
                          <a:pt x="115" y="1282"/>
                          <a:pt x="114" y="1282"/>
                        </a:cubicBezTo>
                        <a:cubicBezTo>
                          <a:pt x="114" y="1285"/>
                          <a:pt x="114" y="1289"/>
                          <a:pt x="114" y="1293"/>
                        </a:cubicBezTo>
                        <a:cubicBezTo>
                          <a:pt x="114" y="1301"/>
                          <a:pt x="115" y="1309"/>
                          <a:pt x="115" y="1317"/>
                        </a:cubicBezTo>
                        <a:cubicBezTo>
                          <a:pt x="114" y="1320"/>
                          <a:pt x="111" y="1322"/>
                          <a:pt x="109" y="1325"/>
                        </a:cubicBezTo>
                        <a:cubicBezTo>
                          <a:pt x="107" y="1323"/>
                          <a:pt x="105" y="1320"/>
                          <a:pt x="104" y="1318"/>
                        </a:cubicBezTo>
                        <a:cubicBezTo>
                          <a:pt x="103" y="1315"/>
                          <a:pt x="103" y="1312"/>
                          <a:pt x="104" y="1309"/>
                        </a:cubicBezTo>
                        <a:cubicBezTo>
                          <a:pt x="104" y="1298"/>
                          <a:pt x="106" y="1286"/>
                          <a:pt x="106" y="1275"/>
                        </a:cubicBezTo>
                        <a:cubicBezTo>
                          <a:pt x="105" y="1264"/>
                          <a:pt x="110" y="1258"/>
                          <a:pt x="120" y="1254"/>
                        </a:cubicBezTo>
                        <a:close/>
                        <a:moveTo>
                          <a:pt x="268" y="377"/>
                        </a:moveTo>
                        <a:cubicBezTo>
                          <a:pt x="267" y="377"/>
                          <a:pt x="264" y="375"/>
                          <a:pt x="263" y="373"/>
                        </a:cubicBezTo>
                        <a:cubicBezTo>
                          <a:pt x="261" y="371"/>
                          <a:pt x="259" y="368"/>
                          <a:pt x="257" y="364"/>
                        </a:cubicBezTo>
                        <a:cubicBezTo>
                          <a:pt x="254" y="369"/>
                          <a:pt x="253" y="372"/>
                          <a:pt x="251" y="375"/>
                        </a:cubicBezTo>
                        <a:cubicBezTo>
                          <a:pt x="250" y="376"/>
                          <a:pt x="247" y="377"/>
                          <a:pt x="246" y="377"/>
                        </a:cubicBezTo>
                        <a:cubicBezTo>
                          <a:pt x="245" y="377"/>
                          <a:pt x="243" y="375"/>
                          <a:pt x="243" y="374"/>
                        </a:cubicBezTo>
                        <a:cubicBezTo>
                          <a:pt x="245" y="368"/>
                          <a:pt x="246" y="360"/>
                          <a:pt x="251" y="356"/>
                        </a:cubicBezTo>
                        <a:cubicBezTo>
                          <a:pt x="253" y="353"/>
                          <a:pt x="263" y="352"/>
                          <a:pt x="266" y="354"/>
                        </a:cubicBezTo>
                        <a:cubicBezTo>
                          <a:pt x="270" y="358"/>
                          <a:pt x="271" y="366"/>
                          <a:pt x="272" y="372"/>
                        </a:cubicBezTo>
                        <a:cubicBezTo>
                          <a:pt x="272" y="373"/>
                          <a:pt x="270" y="376"/>
                          <a:pt x="268" y="377"/>
                        </a:cubicBezTo>
                        <a:close/>
                        <a:moveTo>
                          <a:pt x="379" y="412"/>
                        </a:moveTo>
                        <a:cubicBezTo>
                          <a:pt x="376" y="414"/>
                          <a:pt x="372" y="415"/>
                          <a:pt x="368" y="416"/>
                        </a:cubicBezTo>
                        <a:cubicBezTo>
                          <a:pt x="355" y="418"/>
                          <a:pt x="341" y="419"/>
                          <a:pt x="327" y="421"/>
                        </a:cubicBezTo>
                        <a:cubicBezTo>
                          <a:pt x="327" y="421"/>
                          <a:pt x="327" y="422"/>
                          <a:pt x="327" y="423"/>
                        </a:cubicBezTo>
                        <a:cubicBezTo>
                          <a:pt x="330" y="423"/>
                          <a:pt x="334" y="424"/>
                          <a:pt x="338" y="425"/>
                        </a:cubicBezTo>
                        <a:cubicBezTo>
                          <a:pt x="346" y="425"/>
                          <a:pt x="354" y="425"/>
                          <a:pt x="361" y="426"/>
                        </a:cubicBezTo>
                        <a:cubicBezTo>
                          <a:pt x="365" y="427"/>
                          <a:pt x="368" y="431"/>
                          <a:pt x="372" y="433"/>
                        </a:cubicBezTo>
                        <a:cubicBezTo>
                          <a:pt x="368" y="435"/>
                          <a:pt x="364" y="438"/>
                          <a:pt x="360" y="437"/>
                        </a:cubicBezTo>
                        <a:cubicBezTo>
                          <a:pt x="348" y="436"/>
                          <a:pt x="335" y="433"/>
                          <a:pt x="323" y="432"/>
                        </a:cubicBezTo>
                        <a:cubicBezTo>
                          <a:pt x="303" y="429"/>
                          <a:pt x="302" y="428"/>
                          <a:pt x="297" y="407"/>
                        </a:cubicBezTo>
                        <a:cubicBezTo>
                          <a:pt x="297" y="405"/>
                          <a:pt x="297" y="403"/>
                          <a:pt x="296" y="401"/>
                        </a:cubicBezTo>
                        <a:cubicBezTo>
                          <a:pt x="294" y="393"/>
                          <a:pt x="297" y="387"/>
                          <a:pt x="306" y="386"/>
                        </a:cubicBezTo>
                        <a:cubicBezTo>
                          <a:pt x="320" y="383"/>
                          <a:pt x="331" y="376"/>
                          <a:pt x="340" y="365"/>
                        </a:cubicBezTo>
                        <a:cubicBezTo>
                          <a:pt x="341" y="364"/>
                          <a:pt x="343" y="362"/>
                          <a:pt x="344" y="362"/>
                        </a:cubicBezTo>
                        <a:cubicBezTo>
                          <a:pt x="348" y="361"/>
                          <a:pt x="352" y="361"/>
                          <a:pt x="356" y="361"/>
                        </a:cubicBezTo>
                        <a:cubicBezTo>
                          <a:pt x="355" y="364"/>
                          <a:pt x="356" y="369"/>
                          <a:pt x="355" y="372"/>
                        </a:cubicBezTo>
                        <a:cubicBezTo>
                          <a:pt x="353" y="375"/>
                          <a:pt x="349" y="377"/>
                          <a:pt x="346" y="379"/>
                        </a:cubicBezTo>
                        <a:cubicBezTo>
                          <a:pt x="338" y="383"/>
                          <a:pt x="331" y="386"/>
                          <a:pt x="323" y="389"/>
                        </a:cubicBezTo>
                        <a:cubicBezTo>
                          <a:pt x="321" y="391"/>
                          <a:pt x="318" y="393"/>
                          <a:pt x="316" y="395"/>
                        </a:cubicBezTo>
                        <a:cubicBezTo>
                          <a:pt x="316" y="396"/>
                          <a:pt x="317" y="397"/>
                          <a:pt x="317" y="398"/>
                        </a:cubicBezTo>
                        <a:cubicBezTo>
                          <a:pt x="321" y="397"/>
                          <a:pt x="326" y="398"/>
                          <a:pt x="330" y="396"/>
                        </a:cubicBezTo>
                        <a:cubicBezTo>
                          <a:pt x="340" y="391"/>
                          <a:pt x="349" y="385"/>
                          <a:pt x="359" y="380"/>
                        </a:cubicBezTo>
                        <a:cubicBezTo>
                          <a:pt x="363" y="378"/>
                          <a:pt x="368" y="377"/>
                          <a:pt x="373" y="376"/>
                        </a:cubicBezTo>
                        <a:cubicBezTo>
                          <a:pt x="373" y="389"/>
                          <a:pt x="372" y="390"/>
                          <a:pt x="362" y="393"/>
                        </a:cubicBezTo>
                        <a:cubicBezTo>
                          <a:pt x="349" y="397"/>
                          <a:pt x="337" y="401"/>
                          <a:pt x="324" y="406"/>
                        </a:cubicBezTo>
                        <a:cubicBezTo>
                          <a:pt x="325" y="407"/>
                          <a:pt x="325" y="408"/>
                          <a:pt x="325" y="409"/>
                        </a:cubicBezTo>
                        <a:cubicBezTo>
                          <a:pt x="328" y="409"/>
                          <a:pt x="331" y="410"/>
                          <a:pt x="334" y="410"/>
                        </a:cubicBezTo>
                        <a:cubicBezTo>
                          <a:pt x="347" y="407"/>
                          <a:pt x="360" y="404"/>
                          <a:pt x="374" y="401"/>
                        </a:cubicBezTo>
                        <a:cubicBezTo>
                          <a:pt x="377" y="401"/>
                          <a:pt x="380" y="402"/>
                          <a:pt x="383" y="402"/>
                        </a:cubicBezTo>
                        <a:cubicBezTo>
                          <a:pt x="382" y="406"/>
                          <a:pt x="381" y="410"/>
                          <a:pt x="379" y="4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" name="Freeform 7"/>
                  <p:cNvSpPr>
                    <a:spLocks noEditPoints="1"/>
                  </p:cNvSpPr>
                  <p:nvPr/>
                </p:nvSpPr>
                <p:spPr bwMode="auto">
                  <a:xfrm>
                    <a:off x="3817" y="2306"/>
                    <a:ext cx="383" cy="332"/>
                  </a:xfrm>
                  <a:custGeom>
                    <a:avLst/>
                    <a:gdLst>
                      <a:gd name="T0" fmla="*/ 269 w 331"/>
                      <a:gd name="T1" fmla="*/ 149 h 287"/>
                      <a:gd name="T2" fmla="*/ 263 w 331"/>
                      <a:gd name="T3" fmla="*/ 158 h 287"/>
                      <a:gd name="T4" fmla="*/ 270 w 331"/>
                      <a:gd name="T5" fmla="*/ 171 h 287"/>
                      <a:gd name="T6" fmla="*/ 202 w 331"/>
                      <a:gd name="T7" fmla="*/ 286 h 287"/>
                      <a:gd name="T8" fmla="*/ 132 w 331"/>
                      <a:gd name="T9" fmla="*/ 235 h 287"/>
                      <a:gd name="T10" fmla="*/ 122 w 331"/>
                      <a:gd name="T11" fmla="*/ 199 h 287"/>
                      <a:gd name="T12" fmla="*/ 117 w 331"/>
                      <a:gd name="T13" fmla="*/ 186 h 287"/>
                      <a:gd name="T14" fmla="*/ 105 w 331"/>
                      <a:gd name="T15" fmla="*/ 200 h 287"/>
                      <a:gd name="T16" fmla="*/ 92 w 331"/>
                      <a:gd name="T17" fmla="*/ 194 h 287"/>
                      <a:gd name="T18" fmla="*/ 92 w 331"/>
                      <a:gd name="T19" fmla="*/ 181 h 287"/>
                      <a:gd name="T20" fmla="*/ 76 w 331"/>
                      <a:gd name="T21" fmla="*/ 192 h 287"/>
                      <a:gd name="T22" fmla="*/ 52 w 331"/>
                      <a:gd name="T23" fmla="*/ 164 h 287"/>
                      <a:gd name="T24" fmla="*/ 17 w 331"/>
                      <a:gd name="T25" fmla="*/ 141 h 287"/>
                      <a:gd name="T26" fmla="*/ 59 w 331"/>
                      <a:gd name="T27" fmla="*/ 67 h 287"/>
                      <a:gd name="T28" fmla="*/ 76 w 331"/>
                      <a:gd name="T29" fmla="*/ 59 h 287"/>
                      <a:gd name="T30" fmla="*/ 117 w 331"/>
                      <a:gd name="T31" fmla="*/ 41 h 287"/>
                      <a:gd name="T32" fmla="*/ 143 w 331"/>
                      <a:gd name="T33" fmla="*/ 45 h 287"/>
                      <a:gd name="T34" fmla="*/ 171 w 331"/>
                      <a:gd name="T35" fmla="*/ 39 h 287"/>
                      <a:gd name="T36" fmla="*/ 240 w 331"/>
                      <a:gd name="T37" fmla="*/ 19 h 287"/>
                      <a:gd name="T38" fmla="*/ 256 w 331"/>
                      <a:gd name="T39" fmla="*/ 18 h 287"/>
                      <a:gd name="T40" fmla="*/ 264 w 331"/>
                      <a:gd name="T41" fmla="*/ 14 h 287"/>
                      <a:gd name="T42" fmla="*/ 329 w 331"/>
                      <a:gd name="T43" fmla="*/ 52 h 287"/>
                      <a:gd name="T44" fmla="*/ 303 w 331"/>
                      <a:gd name="T45" fmla="*/ 97 h 287"/>
                      <a:gd name="T46" fmla="*/ 285 w 331"/>
                      <a:gd name="T47" fmla="*/ 107 h 287"/>
                      <a:gd name="T48" fmla="*/ 304 w 331"/>
                      <a:gd name="T49" fmla="*/ 128 h 287"/>
                      <a:gd name="T50" fmla="*/ 284 w 331"/>
                      <a:gd name="T51" fmla="*/ 132 h 287"/>
                      <a:gd name="T52" fmla="*/ 294 w 331"/>
                      <a:gd name="T53" fmla="*/ 149 h 287"/>
                      <a:gd name="T54" fmla="*/ 269 w 331"/>
                      <a:gd name="T55" fmla="*/ 149 h 287"/>
                      <a:gd name="T56" fmla="*/ 245 w 331"/>
                      <a:gd name="T57" fmla="*/ 111 h 287"/>
                      <a:gd name="T58" fmla="*/ 261 w 331"/>
                      <a:gd name="T59" fmla="*/ 80 h 287"/>
                      <a:gd name="T60" fmla="*/ 245 w 331"/>
                      <a:gd name="T61" fmla="*/ 49 h 287"/>
                      <a:gd name="T62" fmla="*/ 212 w 331"/>
                      <a:gd name="T63" fmla="*/ 48 h 287"/>
                      <a:gd name="T64" fmla="*/ 180 w 331"/>
                      <a:gd name="T65" fmla="*/ 72 h 287"/>
                      <a:gd name="T66" fmla="*/ 163 w 331"/>
                      <a:gd name="T67" fmla="*/ 77 h 287"/>
                      <a:gd name="T68" fmla="*/ 123 w 331"/>
                      <a:gd name="T69" fmla="*/ 73 h 287"/>
                      <a:gd name="T70" fmla="*/ 85 w 331"/>
                      <a:gd name="T71" fmla="*/ 102 h 287"/>
                      <a:gd name="T72" fmla="*/ 120 w 331"/>
                      <a:gd name="T73" fmla="*/ 145 h 287"/>
                      <a:gd name="T74" fmla="*/ 136 w 331"/>
                      <a:gd name="T75" fmla="*/ 147 h 287"/>
                      <a:gd name="T76" fmla="*/ 137 w 331"/>
                      <a:gd name="T77" fmla="*/ 151 h 287"/>
                      <a:gd name="T78" fmla="*/ 159 w 331"/>
                      <a:gd name="T79" fmla="*/ 178 h 287"/>
                      <a:gd name="T80" fmla="*/ 224 w 331"/>
                      <a:gd name="T81" fmla="*/ 161 h 287"/>
                      <a:gd name="T82" fmla="*/ 234 w 331"/>
                      <a:gd name="T83" fmla="*/ 148 h 287"/>
                      <a:gd name="T84" fmla="*/ 228 w 331"/>
                      <a:gd name="T85" fmla="*/ 128 h 287"/>
                      <a:gd name="T86" fmla="*/ 245 w 331"/>
                      <a:gd name="T87" fmla="*/ 111 h 287"/>
                      <a:gd name="T88" fmla="*/ 138 w 331"/>
                      <a:gd name="T89" fmla="*/ 176 h 287"/>
                      <a:gd name="T90" fmla="*/ 169 w 331"/>
                      <a:gd name="T91" fmla="*/ 250 h 287"/>
                      <a:gd name="T92" fmla="*/ 233 w 331"/>
                      <a:gd name="T93" fmla="*/ 249 h 287"/>
                      <a:gd name="T94" fmla="*/ 259 w 331"/>
                      <a:gd name="T95" fmla="*/ 188 h 287"/>
                      <a:gd name="T96" fmla="*/ 245 w 331"/>
                      <a:gd name="T97" fmla="*/ 147 h 287"/>
                      <a:gd name="T98" fmla="*/ 138 w 331"/>
                      <a:gd name="T99" fmla="*/ 176 h 287"/>
                      <a:gd name="T100" fmla="*/ 30 w 331"/>
                      <a:gd name="T101" fmla="*/ 116 h 287"/>
                      <a:gd name="T102" fmla="*/ 55 w 331"/>
                      <a:gd name="T103" fmla="*/ 150 h 287"/>
                      <a:gd name="T104" fmla="*/ 64 w 331"/>
                      <a:gd name="T105" fmla="*/ 152 h 287"/>
                      <a:gd name="T106" fmla="*/ 71 w 331"/>
                      <a:gd name="T107" fmla="*/ 140 h 287"/>
                      <a:gd name="T108" fmla="*/ 58 w 331"/>
                      <a:gd name="T109" fmla="*/ 94 h 287"/>
                      <a:gd name="T110" fmla="*/ 57 w 331"/>
                      <a:gd name="T111" fmla="*/ 83 h 287"/>
                      <a:gd name="T112" fmla="*/ 30 w 331"/>
                      <a:gd name="T113" fmla="*/ 116 h 287"/>
                      <a:gd name="T114" fmla="*/ 277 w 331"/>
                      <a:gd name="T115" fmla="*/ 51 h 287"/>
                      <a:gd name="T116" fmla="*/ 281 w 331"/>
                      <a:gd name="T117" fmla="*/ 86 h 287"/>
                      <a:gd name="T118" fmla="*/ 292 w 331"/>
                      <a:gd name="T119" fmla="*/ 93 h 287"/>
                      <a:gd name="T120" fmla="*/ 310 w 331"/>
                      <a:gd name="T121" fmla="*/ 56 h 287"/>
                      <a:gd name="T122" fmla="*/ 268 w 331"/>
                      <a:gd name="T123" fmla="*/ 28 h 287"/>
                      <a:gd name="T124" fmla="*/ 277 w 331"/>
                      <a:gd name="T125" fmla="*/ 51 h 2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331" h="287">
                        <a:moveTo>
                          <a:pt x="269" y="149"/>
                        </a:moveTo>
                        <a:cubicBezTo>
                          <a:pt x="262" y="149"/>
                          <a:pt x="260" y="152"/>
                          <a:pt x="263" y="158"/>
                        </a:cubicBezTo>
                        <a:cubicBezTo>
                          <a:pt x="266" y="162"/>
                          <a:pt x="268" y="167"/>
                          <a:pt x="270" y="171"/>
                        </a:cubicBezTo>
                        <a:cubicBezTo>
                          <a:pt x="299" y="226"/>
                          <a:pt x="262" y="287"/>
                          <a:pt x="202" y="286"/>
                        </a:cubicBezTo>
                        <a:cubicBezTo>
                          <a:pt x="175" y="286"/>
                          <a:pt x="142" y="262"/>
                          <a:pt x="132" y="235"/>
                        </a:cubicBezTo>
                        <a:cubicBezTo>
                          <a:pt x="128" y="223"/>
                          <a:pt x="125" y="211"/>
                          <a:pt x="122" y="199"/>
                        </a:cubicBezTo>
                        <a:cubicBezTo>
                          <a:pt x="121" y="195"/>
                          <a:pt x="119" y="192"/>
                          <a:pt x="117" y="186"/>
                        </a:cubicBezTo>
                        <a:cubicBezTo>
                          <a:pt x="112" y="192"/>
                          <a:pt x="109" y="196"/>
                          <a:pt x="105" y="200"/>
                        </a:cubicBezTo>
                        <a:cubicBezTo>
                          <a:pt x="97" y="206"/>
                          <a:pt x="93" y="203"/>
                          <a:pt x="92" y="194"/>
                        </a:cubicBezTo>
                        <a:cubicBezTo>
                          <a:pt x="92" y="190"/>
                          <a:pt x="92" y="185"/>
                          <a:pt x="92" y="181"/>
                        </a:cubicBezTo>
                        <a:cubicBezTo>
                          <a:pt x="86" y="185"/>
                          <a:pt x="82" y="188"/>
                          <a:pt x="76" y="192"/>
                        </a:cubicBezTo>
                        <a:cubicBezTo>
                          <a:pt x="74" y="167"/>
                          <a:pt x="74" y="167"/>
                          <a:pt x="52" y="164"/>
                        </a:cubicBezTo>
                        <a:cubicBezTo>
                          <a:pt x="37" y="162"/>
                          <a:pt x="24" y="155"/>
                          <a:pt x="17" y="141"/>
                        </a:cubicBezTo>
                        <a:cubicBezTo>
                          <a:pt x="0" y="107"/>
                          <a:pt x="21" y="69"/>
                          <a:pt x="59" y="67"/>
                        </a:cubicBezTo>
                        <a:cubicBezTo>
                          <a:pt x="66" y="67"/>
                          <a:pt x="71" y="65"/>
                          <a:pt x="76" y="59"/>
                        </a:cubicBezTo>
                        <a:cubicBezTo>
                          <a:pt x="87" y="47"/>
                          <a:pt x="101" y="41"/>
                          <a:pt x="117" y="41"/>
                        </a:cubicBezTo>
                        <a:cubicBezTo>
                          <a:pt x="126" y="41"/>
                          <a:pt x="134" y="44"/>
                          <a:pt x="143" y="45"/>
                        </a:cubicBezTo>
                        <a:cubicBezTo>
                          <a:pt x="153" y="48"/>
                          <a:pt x="163" y="50"/>
                          <a:pt x="171" y="39"/>
                        </a:cubicBezTo>
                        <a:cubicBezTo>
                          <a:pt x="189" y="16"/>
                          <a:pt x="212" y="9"/>
                          <a:pt x="240" y="19"/>
                        </a:cubicBezTo>
                        <a:cubicBezTo>
                          <a:pt x="246" y="21"/>
                          <a:pt x="251" y="21"/>
                          <a:pt x="256" y="18"/>
                        </a:cubicBezTo>
                        <a:cubicBezTo>
                          <a:pt x="259" y="16"/>
                          <a:pt x="261" y="15"/>
                          <a:pt x="264" y="14"/>
                        </a:cubicBezTo>
                        <a:cubicBezTo>
                          <a:pt x="295" y="0"/>
                          <a:pt x="325" y="18"/>
                          <a:pt x="329" y="52"/>
                        </a:cubicBezTo>
                        <a:cubicBezTo>
                          <a:pt x="331" y="73"/>
                          <a:pt x="320" y="87"/>
                          <a:pt x="303" y="97"/>
                        </a:cubicBezTo>
                        <a:cubicBezTo>
                          <a:pt x="298" y="101"/>
                          <a:pt x="291" y="104"/>
                          <a:pt x="285" y="107"/>
                        </a:cubicBezTo>
                        <a:cubicBezTo>
                          <a:pt x="292" y="115"/>
                          <a:pt x="298" y="121"/>
                          <a:pt x="304" y="128"/>
                        </a:cubicBezTo>
                        <a:cubicBezTo>
                          <a:pt x="297" y="130"/>
                          <a:pt x="291" y="131"/>
                          <a:pt x="284" y="132"/>
                        </a:cubicBezTo>
                        <a:cubicBezTo>
                          <a:pt x="288" y="138"/>
                          <a:pt x="290" y="143"/>
                          <a:pt x="294" y="149"/>
                        </a:cubicBezTo>
                        <a:cubicBezTo>
                          <a:pt x="284" y="149"/>
                          <a:pt x="276" y="149"/>
                          <a:pt x="269" y="149"/>
                        </a:cubicBezTo>
                        <a:close/>
                        <a:moveTo>
                          <a:pt x="245" y="111"/>
                        </a:moveTo>
                        <a:cubicBezTo>
                          <a:pt x="255" y="103"/>
                          <a:pt x="260" y="92"/>
                          <a:pt x="261" y="80"/>
                        </a:cubicBezTo>
                        <a:cubicBezTo>
                          <a:pt x="262" y="66"/>
                          <a:pt x="256" y="56"/>
                          <a:pt x="245" y="49"/>
                        </a:cubicBezTo>
                        <a:cubicBezTo>
                          <a:pt x="234" y="42"/>
                          <a:pt x="222" y="41"/>
                          <a:pt x="212" y="48"/>
                        </a:cubicBezTo>
                        <a:cubicBezTo>
                          <a:pt x="201" y="55"/>
                          <a:pt x="190" y="64"/>
                          <a:pt x="180" y="72"/>
                        </a:cubicBezTo>
                        <a:cubicBezTo>
                          <a:pt x="175" y="77"/>
                          <a:pt x="170" y="79"/>
                          <a:pt x="163" y="77"/>
                        </a:cubicBezTo>
                        <a:cubicBezTo>
                          <a:pt x="150" y="75"/>
                          <a:pt x="137" y="73"/>
                          <a:pt x="123" y="73"/>
                        </a:cubicBezTo>
                        <a:cubicBezTo>
                          <a:pt x="99" y="73"/>
                          <a:pt x="86" y="84"/>
                          <a:pt x="85" y="102"/>
                        </a:cubicBezTo>
                        <a:cubicBezTo>
                          <a:pt x="83" y="123"/>
                          <a:pt x="98" y="142"/>
                          <a:pt x="120" y="145"/>
                        </a:cubicBezTo>
                        <a:cubicBezTo>
                          <a:pt x="125" y="146"/>
                          <a:pt x="131" y="146"/>
                          <a:pt x="136" y="147"/>
                        </a:cubicBezTo>
                        <a:cubicBezTo>
                          <a:pt x="136" y="149"/>
                          <a:pt x="136" y="150"/>
                          <a:pt x="137" y="151"/>
                        </a:cubicBezTo>
                        <a:cubicBezTo>
                          <a:pt x="137" y="170"/>
                          <a:pt x="141" y="175"/>
                          <a:pt x="159" y="178"/>
                        </a:cubicBezTo>
                        <a:cubicBezTo>
                          <a:pt x="184" y="182"/>
                          <a:pt x="206" y="177"/>
                          <a:pt x="224" y="161"/>
                        </a:cubicBezTo>
                        <a:cubicBezTo>
                          <a:pt x="228" y="157"/>
                          <a:pt x="232" y="153"/>
                          <a:pt x="234" y="148"/>
                        </a:cubicBezTo>
                        <a:cubicBezTo>
                          <a:pt x="241" y="138"/>
                          <a:pt x="240" y="135"/>
                          <a:pt x="228" y="128"/>
                        </a:cubicBezTo>
                        <a:cubicBezTo>
                          <a:pt x="234" y="122"/>
                          <a:pt x="239" y="116"/>
                          <a:pt x="245" y="111"/>
                        </a:cubicBezTo>
                        <a:close/>
                        <a:moveTo>
                          <a:pt x="138" y="176"/>
                        </a:moveTo>
                        <a:cubicBezTo>
                          <a:pt x="133" y="209"/>
                          <a:pt x="144" y="235"/>
                          <a:pt x="169" y="250"/>
                        </a:cubicBezTo>
                        <a:cubicBezTo>
                          <a:pt x="191" y="264"/>
                          <a:pt x="212" y="264"/>
                          <a:pt x="233" y="249"/>
                        </a:cubicBezTo>
                        <a:cubicBezTo>
                          <a:pt x="254" y="234"/>
                          <a:pt x="264" y="214"/>
                          <a:pt x="259" y="188"/>
                        </a:cubicBezTo>
                        <a:cubicBezTo>
                          <a:pt x="256" y="175"/>
                          <a:pt x="250" y="162"/>
                          <a:pt x="245" y="147"/>
                        </a:cubicBezTo>
                        <a:cubicBezTo>
                          <a:pt x="212" y="192"/>
                          <a:pt x="194" y="196"/>
                          <a:pt x="138" y="176"/>
                        </a:cubicBezTo>
                        <a:close/>
                        <a:moveTo>
                          <a:pt x="30" y="116"/>
                        </a:moveTo>
                        <a:cubicBezTo>
                          <a:pt x="30" y="129"/>
                          <a:pt x="42" y="145"/>
                          <a:pt x="55" y="150"/>
                        </a:cubicBezTo>
                        <a:cubicBezTo>
                          <a:pt x="58" y="151"/>
                          <a:pt x="61" y="152"/>
                          <a:pt x="64" y="152"/>
                        </a:cubicBezTo>
                        <a:cubicBezTo>
                          <a:pt x="74" y="152"/>
                          <a:pt x="76" y="148"/>
                          <a:pt x="71" y="140"/>
                        </a:cubicBezTo>
                        <a:cubicBezTo>
                          <a:pt x="62" y="126"/>
                          <a:pt x="57" y="111"/>
                          <a:pt x="58" y="94"/>
                        </a:cubicBezTo>
                        <a:cubicBezTo>
                          <a:pt x="59" y="90"/>
                          <a:pt x="58" y="87"/>
                          <a:pt x="57" y="83"/>
                        </a:cubicBezTo>
                        <a:cubicBezTo>
                          <a:pt x="41" y="89"/>
                          <a:pt x="30" y="102"/>
                          <a:pt x="30" y="116"/>
                        </a:cubicBezTo>
                        <a:close/>
                        <a:moveTo>
                          <a:pt x="277" y="51"/>
                        </a:moveTo>
                        <a:cubicBezTo>
                          <a:pt x="279" y="63"/>
                          <a:pt x="280" y="74"/>
                          <a:pt x="281" y="86"/>
                        </a:cubicBezTo>
                        <a:cubicBezTo>
                          <a:pt x="281" y="94"/>
                          <a:pt x="284" y="96"/>
                          <a:pt x="292" y="93"/>
                        </a:cubicBezTo>
                        <a:cubicBezTo>
                          <a:pt x="303" y="88"/>
                          <a:pt x="311" y="70"/>
                          <a:pt x="310" y="56"/>
                        </a:cubicBezTo>
                        <a:cubicBezTo>
                          <a:pt x="307" y="36"/>
                          <a:pt x="289" y="24"/>
                          <a:pt x="268" y="28"/>
                        </a:cubicBezTo>
                        <a:cubicBezTo>
                          <a:pt x="271" y="36"/>
                          <a:pt x="275" y="43"/>
                          <a:pt x="277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" name="Freeform 8"/>
                  <p:cNvSpPr>
                    <a:spLocks noEditPoints="1"/>
                  </p:cNvSpPr>
                  <p:nvPr/>
                </p:nvSpPr>
                <p:spPr bwMode="auto">
                  <a:xfrm>
                    <a:off x="3963" y="2623"/>
                    <a:ext cx="200" cy="442"/>
                  </a:xfrm>
                  <a:custGeom>
                    <a:avLst/>
                    <a:gdLst>
                      <a:gd name="T0" fmla="*/ 79 w 173"/>
                      <a:gd name="T1" fmla="*/ 321 h 382"/>
                      <a:gd name="T2" fmla="*/ 80 w 173"/>
                      <a:gd name="T3" fmla="*/ 321 h 382"/>
                      <a:gd name="T4" fmla="*/ 80 w 173"/>
                      <a:gd name="T5" fmla="*/ 338 h 382"/>
                      <a:gd name="T6" fmla="*/ 80 w 173"/>
                      <a:gd name="T7" fmla="*/ 357 h 382"/>
                      <a:gd name="T8" fmla="*/ 86 w 173"/>
                      <a:gd name="T9" fmla="*/ 364 h 382"/>
                      <a:gd name="T10" fmla="*/ 91 w 173"/>
                      <a:gd name="T11" fmla="*/ 357 h 382"/>
                      <a:gd name="T12" fmla="*/ 89 w 173"/>
                      <a:gd name="T13" fmla="*/ 322 h 382"/>
                      <a:gd name="T14" fmla="*/ 89 w 173"/>
                      <a:gd name="T15" fmla="*/ 318 h 382"/>
                      <a:gd name="T16" fmla="*/ 56 w 173"/>
                      <a:gd name="T17" fmla="*/ 289 h 382"/>
                      <a:gd name="T18" fmla="*/ 48 w 173"/>
                      <a:gd name="T19" fmla="*/ 296 h 382"/>
                      <a:gd name="T20" fmla="*/ 23 w 173"/>
                      <a:gd name="T21" fmla="*/ 329 h 382"/>
                      <a:gd name="T22" fmla="*/ 16 w 173"/>
                      <a:gd name="T23" fmla="*/ 340 h 382"/>
                      <a:gd name="T24" fmla="*/ 35 w 173"/>
                      <a:gd name="T25" fmla="*/ 337 h 382"/>
                      <a:gd name="T26" fmla="*/ 48 w 173"/>
                      <a:gd name="T27" fmla="*/ 316 h 382"/>
                      <a:gd name="T28" fmla="*/ 54 w 173"/>
                      <a:gd name="T29" fmla="*/ 308 h 382"/>
                      <a:gd name="T30" fmla="*/ 57 w 173"/>
                      <a:gd name="T31" fmla="*/ 309 h 382"/>
                      <a:gd name="T32" fmla="*/ 54 w 173"/>
                      <a:gd name="T33" fmla="*/ 322 h 382"/>
                      <a:gd name="T34" fmla="*/ 36 w 173"/>
                      <a:gd name="T35" fmla="*/ 348 h 382"/>
                      <a:gd name="T36" fmla="*/ 34 w 173"/>
                      <a:gd name="T37" fmla="*/ 360 h 382"/>
                      <a:gd name="T38" fmla="*/ 48 w 173"/>
                      <a:gd name="T39" fmla="*/ 354 h 382"/>
                      <a:gd name="T40" fmla="*/ 65 w 173"/>
                      <a:gd name="T41" fmla="*/ 317 h 382"/>
                      <a:gd name="T42" fmla="*/ 59 w 173"/>
                      <a:gd name="T43" fmla="*/ 355 h 382"/>
                      <a:gd name="T44" fmla="*/ 57 w 173"/>
                      <a:gd name="T45" fmla="*/ 360 h 382"/>
                      <a:gd name="T46" fmla="*/ 55 w 173"/>
                      <a:gd name="T47" fmla="*/ 372 h 382"/>
                      <a:gd name="T48" fmla="*/ 67 w 173"/>
                      <a:gd name="T49" fmla="*/ 368 h 382"/>
                      <a:gd name="T50" fmla="*/ 54 w 173"/>
                      <a:gd name="T51" fmla="*/ 382 h 382"/>
                      <a:gd name="T52" fmla="*/ 39 w 173"/>
                      <a:gd name="T53" fmla="*/ 368 h 382"/>
                      <a:gd name="T54" fmla="*/ 22 w 173"/>
                      <a:gd name="T55" fmla="*/ 353 h 382"/>
                      <a:gd name="T56" fmla="*/ 14 w 173"/>
                      <a:gd name="T57" fmla="*/ 349 h 382"/>
                      <a:gd name="T58" fmla="*/ 6 w 173"/>
                      <a:gd name="T59" fmla="*/ 331 h 382"/>
                      <a:gd name="T60" fmla="*/ 14 w 173"/>
                      <a:gd name="T61" fmla="*/ 321 h 382"/>
                      <a:gd name="T62" fmla="*/ 37 w 173"/>
                      <a:gd name="T63" fmla="*/ 298 h 382"/>
                      <a:gd name="T64" fmla="*/ 45 w 173"/>
                      <a:gd name="T65" fmla="*/ 265 h 382"/>
                      <a:gd name="T66" fmla="*/ 34 w 173"/>
                      <a:gd name="T67" fmla="*/ 267 h 382"/>
                      <a:gd name="T68" fmla="*/ 12 w 173"/>
                      <a:gd name="T69" fmla="*/ 259 h 382"/>
                      <a:gd name="T70" fmla="*/ 16 w 173"/>
                      <a:gd name="T71" fmla="*/ 233 h 382"/>
                      <a:gd name="T72" fmla="*/ 49 w 173"/>
                      <a:gd name="T73" fmla="*/ 220 h 382"/>
                      <a:gd name="T74" fmla="*/ 64 w 173"/>
                      <a:gd name="T75" fmla="*/ 210 h 382"/>
                      <a:gd name="T76" fmla="*/ 81 w 173"/>
                      <a:gd name="T77" fmla="*/ 90 h 382"/>
                      <a:gd name="T78" fmla="*/ 74 w 173"/>
                      <a:gd name="T79" fmla="*/ 21 h 382"/>
                      <a:gd name="T80" fmla="*/ 129 w 173"/>
                      <a:gd name="T81" fmla="*/ 0 h 382"/>
                      <a:gd name="T82" fmla="*/ 138 w 173"/>
                      <a:gd name="T83" fmla="*/ 18 h 382"/>
                      <a:gd name="T84" fmla="*/ 154 w 173"/>
                      <a:gd name="T85" fmla="*/ 10 h 382"/>
                      <a:gd name="T86" fmla="*/ 173 w 173"/>
                      <a:gd name="T87" fmla="*/ 24 h 382"/>
                      <a:gd name="T88" fmla="*/ 148 w 173"/>
                      <a:gd name="T89" fmla="*/ 84 h 382"/>
                      <a:gd name="T90" fmla="*/ 113 w 173"/>
                      <a:gd name="T91" fmla="*/ 169 h 382"/>
                      <a:gd name="T92" fmla="*/ 90 w 173"/>
                      <a:gd name="T93" fmla="*/ 204 h 382"/>
                      <a:gd name="T94" fmla="*/ 82 w 173"/>
                      <a:gd name="T95" fmla="*/ 244 h 382"/>
                      <a:gd name="T96" fmla="*/ 94 w 173"/>
                      <a:gd name="T97" fmla="*/ 355 h 382"/>
                      <a:gd name="T98" fmla="*/ 76 w 173"/>
                      <a:gd name="T99" fmla="*/ 368 h 382"/>
                      <a:gd name="T100" fmla="*/ 67 w 173"/>
                      <a:gd name="T101" fmla="*/ 366 h 382"/>
                      <a:gd name="T102" fmla="*/ 79 w 173"/>
                      <a:gd name="T103" fmla="*/ 321 h 382"/>
                      <a:gd name="T104" fmla="*/ 31 w 173"/>
                      <a:gd name="T105" fmla="*/ 244 h 382"/>
                      <a:gd name="T106" fmla="*/ 39 w 173"/>
                      <a:gd name="T107" fmla="*/ 236 h 382"/>
                      <a:gd name="T108" fmla="*/ 25 w 173"/>
                      <a:gd name="T109" fmla="*/ 236 h 382"/>
                      <a:gd name="T110" fmla="*/ 18 w 173"/>
                      <a:gd name="T111" fmla="*/ 252 h 382"/>
                      <a:gd name="T112" fmla="*/ 35 w 173"/>
                      <a:gd name="T113" fmla="*/ 258 h 382"/>
                      <a:gd name="T114" fmla="*/ 37 w 173"/>
                      <a:gd name="T115" fmla="*/ 252 h 382"/>
                      <a:gd name="T116" fmla="*/ 29 w 173"/>
                      <a:gd name="T117" fmla="*/ 247 h 382"/>
                      <a:gd name="T118" fmla="*/ 31 w 173"/>
                      <a:gd name="T119" fmla="*/ 244 h 3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173" h="382">
                        <a:moveTo>
                          <a:pt x="79" y="321"/>
                        </a:moveTo>
                        <a:cubicBezTo>
                          <a:pt x="79" y="321"/>
                          <a:pt x="80" y="321"/>
                          <a:pt x="80" y="321"/>
                        </a:cubicBezTo>
                        <a:cubicBezTo>
                          <a:pt x="80" y="327"/>
                          <a:pt x="80" y="332"/>
                          <a:pt x="80" y="338"/>
                        </a:cubicBezTo>
                        <a:cubicBezTo>
                          <a:pt x="80" y="344"/>
                          <a:pt x="79" y="351"/>
                          <a:pt x="80" y="357"/>
                        </a:cubicBezTo>
                        <a:cubicBezTo>
                          <a:pt x="80" y="360"/>
                          <a:pt x="84" y="362"/>
                          <a:pt x="86" y="364"/>
                        </a:cubicBezTo>
                        <a:cubicBezTo>
                          <a:pt x="88" y="362"/>
                          <a:pt x="91" y="360"/>
                          <a:pt x="91" y="357"/>
                        </a:cubicBezTo>
                        <a:cubicBezTo>
                          <a:pt x="91" y="345"/>
                          <a:pt x="90" y="334"/>
                          <a:pt x="89" y="322"/>
                        </a:cubicBezTo>
                        <a:cubicBezTo>
                          <a:pt x="89" y="321"/>
                          <a:pt x="89" y="320"/>
                          <a:pt x="89" y="318"/>
                        </a:cubicBezTo>
                        <a:cubicBezTo>
                          <a:pt x="87" y="299"/>
                          <a:pt x="75" y="288"/>
                          <a:pt x="56" y="289"/>
                        </a:cubicBezTo>
                        <a:cubicBezTo>
                          <a:pt x="53" y="289"/>
                          <a:pt x="49" y="293"/>
                          <a:pt x="48" y="296"/>
                        </a:cubicBezTo>
                        <a:cubicBezTo>
                          <a:pt x="43" y="310"/>
                          <a:pt x="35" y="320"/>
                          <a:pt x="23" y="329"/>
                        </a:cubicBezTo>
                        <a:cubicBezTo>
                          <a:pt x="20" y="331"/>
                          <a:pt x="18" y="336"/>
                          <a:pt x="16" y="340"/>
                        </a:cubicBezTo>
                        <a:cubicBezTo>
                          <a:pt x="24" y="346"/>
                          <a:pt x="30" y="344"/>
                          <a:pt x="35" y="337"/>
                        </a:cubicBezTo>
                        <a:cubicBezTo>
                          <a:pt x="39" y="330"/>
                          <a:pt x="43" y="323"/>
                          <a:pt x="48" y="316"/>
                        </a:cubicBezTo>
                        <a:cubicBezTo>
                          <a:pt x="49" y="313"/>
                          <a:pt x="52" y="310"/>
                          <a:pt x="54" y="308"/>
                        </a:cubicBezTo>
                        <a:cubicBezTo>
                          <a:pt x="55" y="308"/>
                          <a:pt x="56" y="309"/>
                          <a:pt x="57" y="309"/>
                        </a:cubicBezTo>
                        <a:cubicBezTo>
                          <a:pt x="56" y="313"/>
                          <a:pt x="56" y="319"/>
                          <a:pt x="54" y="322"/>
                        </a:cubicBezTo>
                        <a:cubicBezTo>
                          <a:pt x="48" y="331"/>
                          <a:pt x="41" y="339"/>
                          <a:pt x="36" y="348"/>
                        </a:cubicBezTo>
                        <a:cubicBezTo>
                          <a:pt x="34" y="352"/>
                          <a:pt x="33" y="359"/>
                          <a:pt x="34" y="360"/>
                        </a:cubicBezTo>
                        <a:cubicBezTo>
                          <a:pt x="40" y="363"/>
                          <a:pt x="45" y="360"/>
                          <a:pt x="48" y="354"/>
                        </a:cubicBezTo>
                        <a:cubicBezTo>
                          <a:pt x="53" y="341"/>
                          <a:pt x="58" y="329"/>
                          <a:pt x="65" y="317"/>
                        </a:cubicBezTo>
                        <a:cubicBezTo>
                          <a:pt x="68" y="331"/>
                          <a:pt x="65" y="343"/>
                          <a:pt x="59" y="355"/>
                        </a:cubicBezTo>
                        <a:cubicBezTo>
                          <a:pt x="58" y="357"/>
                          <a:pt x="57" y="358"/>
                          <a:pt x="57" y="360"/>
                        </a:cubicBezTo>
                        <a:cubicBezTo>
                          <a:pt x="56" y="364"/>
                          <a:pt x="56" y="368"/>
                          <a:pt x="55" y="372"/>
                        </a:cubicBezTo>
                        <a:cubicBezTo>
                          <a:pt x="59" y="370"/>
                          <a:pt x="63" y="369"/>
                          <a:pt x="67" y="368"/>
                        </a:cubicBezTo>
                        <a:cubicBezTo>
                          <a:pt x="62" y="373"/>
                          <a:pt x="58" y="377"/>
                          <a:pt x="54" y="382"/>
                        </a:cubicBezTo>
                        <a:cubicBezTo>
                          <a:pt x="49" y="377"/>
                          <a:pt x="45" y="373"/>
                          <a:pt x="39" y="368"/>
                        </a:cubicBezTo>
                        <a:cubicBezTo>
                          <a:pt x="25" y="370"/>
                          <a:pt x="26" y="370"/>
                          <a:pt x="22" y="353"/>
                        </a:cubicBezTo>
                        <a:cubicBezTo>
                          <a:pt x="21" y="351"/>
                          <a:pt x="17" y="349"/>
                          <a:pt x="14" y="349"/>
                        </a:cubicBezTo>
                        <a:cubicBezTo>
                          <a:pt x="3" y="347"/>
                          <a:pt x="0" y="341"/>
                          <a:pt x="6" y="331"/>
                        </a:cubicBezTo>
                        <a:cubicBezTo>
                          <a:pt x="8" y="327"/>
                          <a:pt x="11" y="324"/>
                          <a:pt x="14" y="321"/>
                        </a:cubicBezTo>
                        <a:cubicBezTo>
                          <a:pt x="21" y="314"/>
                          <a:pt x="30" y="306"/>
                          <a:pt x="37" y="298"/>
                        </a:cubicBezTo>
                        <a:cubicBezTo>
                          <a:pt x="45" y="289"/>
                          <a:pt x="46" y="278"/>
                          <a:pt x="45" y="265"/>
                        </a:cubicBezTo>
                        <a:cubicBezTo>
                          <a:pt x="41" y="266"/>
                          <a:pt x="38" y="267"/>
                          <a:pt x="34" y="267"/>
                        </a:cubicBezTo>
                        <a:cubicBezTo>
                          <a:pt x="25" y="269"/>
                          <a:pt x="17" y="268"/>
                          <a:pt x="12" y="259"/>
                        </a:cubicBezTo>
                        <a:cubicBezTo>
                          <a:pt x="7" y="250"/>
                          <a:pt x="9" y="240"/>
                          <a:pt x="16" y="233"/>
                        </a:cubicBezTo>
                        <a:cubicBezTo>
                          <a:pt x="25" y="224"/>
                          <a:pt x="36" y="220"/>
                          <a:pt x="49" y="220"/>
                        </a:cubicBezTo>
                        <a:cubicBezTo>
                          <a:pt x="57" y="221"/>
                          <a:pt x="62" y="218"/>
                          <a:pt x="64" y="210"/>
                        </a:cubicBezTo>
                        <a:cubicBezTo>
                          <a:pt x="75" y="171"/>
                          <a:pt x="84" y="131"/>
                          <a:pt x="81" y="90"/>
                        </a:cubicBezTo>
                        <a:cubicBezTo>
                          <a:pt x="79" y="67"/>
                          <a:pt x="77" y="44"/>
                          <a:pt x="74" y="21"/>
                        </a:cubicBezTo>
                        <a:cubicBezTo>
                          <a:pt x="91" y="14"/>
                          <a:pt x="110" y="7"/>
                          <a:pt x="129" y="0"/>
                        </a:cubicBezTo>
                        <a:cubicBezTo>
                          <a:pt x="132" y="6"/>
                          <a:pt x="135" y="12"/>
                          <a:pt x="138" y="18"/>
                        </a:cubicBezTo>
                        <a:cubicBezTo>
                          <a:pt x="144" y="15"/>
                          <a:pt x="151" y="11"/>
                          <a:pt x="154" y="10"/>
                        </a:cubicBezTo>
                        <a:cubicBezTo>
                          <a:pt x="161" y="15"/>
                          <a:pt x="167" y="19"/>
                          <a:pt x="173" y="24"/>
                        </a:cubicBezTo>
                        <a:cubicBezTo>
                          <a:pt x="153" y="38"/>
                          <a:pt x="152" y="62"/>
                          <a:pt x="148" y="84"/>
                        </a:cubicBezTo>
                        <a:cubicBezTo>
                          <a:pt x="142" y="115"/>
                          <a:pt x="131" y="144"/>
                          <a:pt x="113" y="169"/>
                        </a:cubicBezTo>
                        <a:cubicBezTo>
                          <a:pt x="105" y="181"/>
                          <a:pt x="97" y="193"/>
                          <a:pt x="90" y="204"/>
                        </a:cubicBezTo>
                        <a:cubicBezTo>
                          <a:pt x="83" y="216"/>
                          <a:pt x="81" y="229"/>
                          <a:pt x="82" y="244"/>
                        </a:cubicBezTo>
                        <a:cubicBezTo>
                          <a:pt x="87" y="281"/>
                          <a:pt x="91" y="318"/>
                          <a:pt x="94" y="355"/>
                        </a:cubicBezTo>
                        <a:cubicBezTo>
                          <a:pt x="95" y="367"/>
                          <a:pt x="87" y="372"/>
                          <a:pt x="76" y="368"/>
                        </a:cubicBezTo>
                        <a:cubicBezTo>
                          <a:pt x="73" y="366"/>
                          <a:pt x="70" y="367"/>
                          <a:pt x="67" y="366"/>
                        </a:cubicBezTo>
                        <a:cubicBezTo>
                          <a:pt x="71" y="351"/>
                          <a:pt x="75" y="336"/>
                          <a:pt x="79" y="321"/>
                        </a:cubicBezTo>
                        <a:close/>
                        <a:moveTo>
                          <a:pt x="31" y="244"/>
                        </a:moveTo>
                        <a:cubicBezTo>
                          <a:pt x="33" y="241"/>
                          <a:pt x="36" y="239"/>
                          <a:pt x="39" y="236"/>
                        </a:cubicBezTo>
                        <a:cubicBezTo>
                          <a:pt x="34" y="236"/>
                          <a:pt x="29" y="235"/>
                          <a:pt x="25" y="236"/>
                        </a:cubicBezTo>
                        <a:cubicBezTo>
                          <a:pt x="19" y="239"/>
                          <a:pt x="16" y="245"/>
                          <a:pt x="18" y="252"/>
                        </a:cubicBezTo>
                        <a:cubicBezTo>
                          <a:pt x="20" y="257"/>
                          <a:pt x="30" y="261"/>
                          <a:pt x="35" y="258"/>
                        </a:cubicBezTo>
                        <a:cubicBezTo>
                          <a:pt x="37" y="258"/>
                          <a:pt x="38" y="253"/>
                          <a:pt x="37" y="252"/>
                        </a:cubicBezTo>
                        <a:cubicBezTo>
                          <a:pt x="35" y="249"/>
                          <a:pt x="32" y="248"/>
                          <a:pt x="29" y="247"/>
                        </a:cubicBezTo>
                        <a:cubicBezTo>
                          <a:pt x="30" y="245"/>
                          <a:pt x="30" y="244"/>
                          <a:pt x="31" y="2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4221" y="2118"/>
                    <a:ext cx="237" cy="209"/>
                  </a:xfrm>
                  <a:custGeom>
                    <a:avLst/>
                    <a:gdLst>
                      <a:gd name="T0" fmla="*/ 0 w 205"/>
                      <a:gd name="T1" fmla="*/ 166 h 181"/>
                      <a:gd name="T2" fmla="*/ 31 w 205"/>
                      <a:gd name="T3" fmla="*/ 126 h 181"/>
                      <a:gd name="T4" fmla="*/ 38 w 205"/>
                      <a:gd name="T5" fmla="*/ 100 h 181"/>
                      <a:gd name="T6" fmla="*/ 57 w 205"/>
                      <a:gd name="T7" fmla="*/ 37 h 181"/>
                      <a:gd name="T8" fmla="*/ 164 w 205"/>
                      <a:gd name="T9" fmla="*/ 24 h 181"/>
                      <a:gd name="T10" fmla="*/ 201 w 205"/>
                      <a:gd name="T11" fmla="*/ 102 h 181"/>
                      <a:gd name="T12" fmla="*/ 151 w 205"/>
                      <a:gd name="T13" fmla="*/ 168 h 181"/>
                      <a:gd name="T14" fmla="*/ 64 w 205"/>
                      <a:gd name="T15" fmla="*/ 151 h 181"/>
                      <a:gd name="T16" fmla="*/ 44 w 205"/>
                      <a:gd name="T17" fmla="*/ 147 h 181"/>
                      <a:gd name="T18" fmla="*/ 12 w 205"/>
                      <a:gd name="T19" fmla="*/ 165 h 181"/>
                      <a:gd name="T20" fmla="*/ 1 w 205"/>
                      <a:gd name="T21" fmla="*/ 169 h 181"/>
                      <a:gd name="T22" fmla="*/ 0 w 205"/>
                      <a:gd name="T23" fmla="*/ 166 h 181"/>
                      <a:gd name="T24" fmla="*/ 89 w 205"/>
                      <a:gd name="T25" fmla="*/ 114 h 181"/>
                      <a:gd name="T26" fmla="*/ 110 w 205"/>
                      <a:gd name="T27" fmla="*/ 135 h 181"/>
                      <a:gd name="T28" fmla="*/ 120 w 205"/>
                      <a:gd name="T29" fmla="*/ 136 h 181"/>
                      <a:gd name="T30" fmla="*/ 159 w 205"/>
                      <a:gd name="T31" fmla="*/ 93 h 181"/>
                      <a:gd name="T32" fmla="*/ 139 w 205"/>
                      <a:gd name="T33" fmla="*/ 55 h 181"/>
                      <a:gd name="T34" fmla="*/ 99 w 205"/>
                      <a:gd name="T35" fmla="*/ 53 h 181"/>
                      <a:gd name="T36" fmla="*/ 74 w 205"/>
                      <a:gd name="T37" fmla="*/ 81 h 181"/>
                      <a:gd name="T38" fmla="*/ 89 w 205"/>
                      <a:gd name="T39" fmla="*/ 114 h 1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05" h="181">
                        <a:moveTo>
                          <a:pt x="0" y="166"/>
                        </a:moveTo>
                        <a:cubicBezTo>
                          <a:pt x="10" y="153"/>
                          <a:pt x="20" y="139"/>
                          <a:pt x="31" y="126"/>
                        </a:cubicBezTo>
                        <a:cubicBezTo>
                          <a:pt x="37" y="118"/>
                          <a:pt x="40" y="110"/>
                          <a:pt x="38" y="100"/>
                        </a:cubicBezTo>
                        <a:cubicBezTo>
                          <a:pt x="33" y="76"/>
                          <a:pt x="41" y="55"/>
                          <a:pt x="57" y="37"/>
                        </a:cubicBezTo>
                        <a:cubicBezTo>
                          <a:pt x="86" y="5"/>
                          <a:pt x="128" y="0"/>
                          <a:pt x="164" y="24"/>
                        </a:cubicBezTo>
                        <a:cubicBezTo>
                          <a:pt x="192" y="42"/>
                          <a:pt x="205" y="70"/>
                          <a:pt x="201" y="102"/>
                        </a:cubicBezTo>
                        <a:cubicBezTo>
                          <a:pt x="197" y="133"/>
                          <a:pt x="180" y="156"/>
                          <a:pt x="151" y="168"/>
                        </a:cubicBezTo>
                        <a:cubicBezTo>
                          <a:pt x="118" y="181"/>
                          <a:pt x="89" y="174"/>
                          <a:pt x="64" y="151"/>
                        </a:cubicBezTo>
                        <a:cubicBezTo>
                          <a:pt x="57" y="145"/>
                          <a:pt x="52" y="143"/>
                          <a:pt x="44" y="147"/>
                        </a:cubicBezTo>
                        <a:cubicBezTo>
                          <a:pt x="34" y="153"/>
                          <a:pt x="23" y="159"/>
                          <a:pt x="12" y="165"/>
                        </a:cubicBezTo>
                        <a:cubicBezTo>
                          <a:pt x="8" y="167"/>
                          <a:pt x="5" y="168"/>
                          <a:pt x="1" y="169"/>
                        </a:cubicBezTo>
                        <a:cubicBezTo>
                          <a:pt x="1" y="168"/>
                          <a:pt x="0" y="167"/>
                          <a:pt x="0" y="166"/>
                        </a:cubicBezTo>
                        <a:close/>
                        <a:moveTo>
                          <a:pt x="89" y="114"/>
                        </a:moveTo>
                        <a:cubicBezTo>
                          <a:pt x="96" y="121"/>
                          <a:pt x="103" y="128"/>
                          <a:pt x="110" y="135"/>
                        </a:cubicBezTo>
                        <a:cubicBezTo>
                          <a:pt x="113" y="137"/>
                          <a:pt x="119" y="138"/>
                          <a:pt x="120" y="136"/>
                        </a:cubicBezTo>
                        <a:cubicBezTo>
                          <a:pt x="135" y="123"/>
                          <a:pt x="151" y="111"/>
                          <a:pt x="159" y="93"/>
                        </a:cubicBezTo>
                        <a:cubicBezTo>
                          <a:pt x="167" y="74"/>
                          <a:pt x="156" y="53"/>
                          <a:pt x="139" y="55"/>
                        </a:cubicBezTo>
                        <a:cubicBezTo>
                          <a:pt x="125" y="57"/>
                          <a:pt x="113" y="56"/>
                          <a:pt x="99" y="53"/>
                        </a:cubicBezTo>
                        <a:cubicBezTo>
                          <a:pt x="86" y="50"/>
                          <a:pt x="74" y="64"/>
                          <a:pt x="74" y="81"/>
                        </a:cubicBezTo>
                        <a:cubicBezTo>
                          <a:pt x="76" y="94"/>
                          <a:pt x="80" y="105"/>
                          <a:pt x="89" y="1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" name="Freeform 10"/>
                  <p:cNvSpPr>
                    <a:spLocks/>
                  </p:cNvSpPr>
                  <p:nvPr/>
                </p:nvSpPr>
                <p:spPr bwMode="auto">
                  <a:xfrm>
                    <a:off x="4127" y="2188"/>
                    <a:ext cx="54" cy="57"/>
                  </a:xfrm>
                  <a:custGeom>
                    <a:avLst/>
                    <a:gdLst>
                      <a:gd name="T0" fmla="*/ 32 w 46"/>
                      <a:gd name="T1" fmla="*/ 0 h 49"/>
                      <a:gd name="T2" fmla="*/ 27 w 46"/>
                      <a:gd name="T3" fmla="*/ 2 h 49"/>
                      <a:gd name="T4" fmla="*/ 12 w 46"/>
                      <a:gd name="T5" fmla="*/ 6 h 49"/>
                      <a:gd name="T6" fmla="*/ 1 w 46"/>
                      <a:gd name="T7" fmla="*/ 17 h 49"/>
                      <a:gd name="T8" fmla="*/ 13 w 46"/>
                      <a:gd name="T9" fmla="*/ 38 h 49"/>
                      <a:gd name="T10" fmla="*/ 41 w 46"/>
                      <a:gd name="T11" fmla="*/ 30 h 49"/>
                      <a:gd name="T12" fmla="*/ 46 w 46"/>
                      <a:gd name="T13" fmla="*/ 13 h 49"/>
                      <a:gd name="T14" fmla="*/ 32 w 46"/>
                      <a:gd name="T15" fmla="*/ 0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6" h="49">
                        <a:moveTo>
                          <a:pt x="32" y="0"/>
                        </a:moveTo>
                        <a:cubicBezTo>
                          <a:pt x="31" y="1"/>
                          <a:pt x="29" y="2"/>
                          <a:pt x="27" y="2"/>
                        </a:cubicBezTo>
                        <a:cubicBezTo>
                          <a:pt x="22" y="4"/>
                          <a:pt x="17" y="6"/>
                          <a:pt x="12" y="6"/>
                        </a:cubicBezTo>
                        <a:cubicBezTo>
                          <a:pt x="4" y="6"/>
                          <a:pt x="1" y="11"/>
                          <a:pt x="1" y="17"/>
                        </a:cubicBezTo>
                        <a:cubicBezTo>
                          <a:pt x="0" y="26"/>
                          <a:pt x="5" y="33"/>
                          <a:pt x="13" y="38"/>
                        </a:cubicBezTo>
                        <a:cubicBezTo>
                          <a:pt x="31" y="49"/>
                          <a:pt x="31" y="49"/>
                          <a:pt x="41" y="30"/>
                        </a:cubicBezTo>
                        <a:cubicBezTo>
                          <a:pt x="43" y="25"/>
                          <a:pt x="45" y="19"/>
                          <a:pt x="46" y="13"/>
                        </a:cubicBezTo>
                        <a:cubicBezTo>
                          <a:pt x="46" y="5"/>
                          <a:pt x="40" y="1"/>
                          <a:pt x="3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12" name="Freeform 11"/>
                  <p:cNvSpPr>
                    <a:spLocks/>
                  </p:cNvSpPr>
                  <p:nvPr/>
                </p:nvSpPr>
                <p:spPr bwMode="auto">
                  <a:xfrm>
                    <a:off x="4242" y="2432"/>
                    <a:ext cx="58" cy="55"/>
                  </a:xfrm>
                  <a:custGeom>
                    <a:avLst/>
                    <a:gdLst>
                      <a:gd name="T0" fmla="*/ 0 w 50"/>
                      <a:gd name="T1" fmla="*/ 17 h 47"/>
                      <a:gd name="T2" fmla="*/ 10 w 50"/>
                      <a:gd name="T3" fmla="*/ 43 h 47"/>
                      <a:gd name="T4" fmla="*/ 16 w 50"/>
                      <a:gd name="T5" fmla="*/ 47 h 47"/>
                      <a:gd name="T6" fmla="*/ 45 w 50"/>
                      <a:gd name="T7" fmla="*/ 28 h 47"/>
                      <a:gd name="T8" fmla="*/ 34 w 50"/>
                      <a:gd name="T9" fmla="*/ 10 h 47"/>
                      <a:gd name="T10" fmla="*/ 24 w 50"/>
                      <a:gd name="T11" fmla="*/ 7 h 47"/>
                      <a:gd name="T12" fmla="*/ 9 w 50"/>
                      <a:gd name="T13" fmla="*/ 4 h 47"/>
                      <a:gd name="T14" fmla="*/ 0 w 50"/>
                      <a:gd name="T15" fmla="*/ 17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0" h="47">
                        <a:moveTo>
                          <a:pt x="0" y="17"/>
                        </a:moveTo>
                        <a:cubicBezTo>
                          <a:pt x="3" y="27"/>
                          <a:pt x="6" y="35"/>
                          <a:pt x="10" y="43"/>
                        </a:cubicBezTo>
                        <a:cubicBezTo>
                          <a:pt x="10" y="45"/>
                          <a:pt x="14" y="47"/>
                          <a:pt x="16" y="47"/>
                        </a:cubicBezTo>
                        <a:cubicBezTo>
                          <a:pt x="27" y="44"/>
                          <a:pt x="39" y="40"/>
                          <a:pt x="45" y="28"/>
                        </a:cubicBezTo>
                        <a:cubicBezTo>
                          <a:pt x="50" y="19"/>
                          <a:pt x="45" y="12"/>
                          <a:pt x="34" y="10"/>
                        </a:cubicBezTo>
                        <a:cubicBezTo>
                          <a:pt x="31" y="10"/>
                          <a:pt x="27" y="9"/>
                          <a:pt x="24" y="7"/>
                        </a:cubicBezTo>
                        <a:cubicBezTo>
                          <a:pt x="19" y="3"/>
                          <a:pt x="14" y="0"/>
                          <a:pt x="9" y="4"/>
                        </a:cubicBezTo>
                        <a:cubicBezTo>
                          <a:pt x="5" y="7"/>
                          <a:pt x="2" y="13"/>
                          <a:pt x="0" y="1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" name="Freeform 12"/>
                  <p:cNvSpPr>
                    <a:spLocks/>
                  </p:cNvSpPr>
                  <p:nvPr/>
                </p:nvSpPr>
                <p:spPr bwMode="auto">
                  <a:xfrm>
                    <a:off x="3635" y="2388"/>
                    <a:ext cx="53" cy="51"/>
                  </a:xfrm>
                  <a:custGeom>
                    <a:avLst/>
                    <a:gdLst>
                      <a:gd name="T0" fmla="*/ 46 w 46"/>
                      <a:gd name="T1" fmla="*/ 14 h 44"/>
                      <a:gd name="T2" fmla="*/ 35 w 46"/>
                      <a:gd name="T3" fmla="*/ 2 h 44"/>
                      <a:gd name="T4" fmla="*/ 22 w 46"/>
                      <a:gd name="T5" fmla="*/ 5 h 44"/>
                      <a:gd name="T6" fmla="*/ 13 w 46"/>
                      <a:gd name="T7" fmla="*/ 8 h 44"/>
                      <a:gd name="T8" fmla="*/ 0 w 46"/>
                      <a:gd name="T9" fmla="*/ 16 h 44"/>
                      <a:gd name="T10" fmla="*/ 6 w 46"/>
                      <a:gd name="T11" fmla="*/ 34 h 44"/>
                      <a:gd name="T12" fmla="*/ 9 w 46"/>
                      <a:gd name="T13" fmla="*/ 36 h 44"/>
                      <a:gd name="T14" fmla="*/ 34 w 46"/>
                      <a:gd name="T15" fmla="*/ 44 h 44"/>
                      <a:gd name="T16" fmla="*/ 46 w 46"/>
                      <a:gd name="T17" fmla="*/ 14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6" h="44">
                        <a:moveTo>
                          <a:pt x="46" y="14"/>
                        </a:moveTo>
                        <a:cubicBezTo>
                          <a:pt x="42" y="9"/>
                          <a:pt x="40" y="4"/>
                          <a:pt x="35" y="2"/>
                        </a:cubicBezTo>
                        <a:cubicBezTo>
                          <a:pt x="32" y="0"/>
                          <a:pt x="27" y="3"/>
                          <a:pt x="22" y="5"/>
                        </a:cubicBezTo>
                        <a:cubicBezTo>
                          <a:pt x="19" y="6"/>
                          <a:pt x="16" y="8"/>
                          <a:pt x="13" y="8"/>
                        </a:cubicBezTo>
                        <a:cubicBezTo>
                          <a:pt x="7" y="9"/>
                          <a:pt x="0" y="9"/>
                          <a:pt x="0" y="16"/>
                        </a:cubicBezTo>
                        <a:cubicBezTo>
                          <a:pt x="0" y="22"/>
                          <a:pt x="4" y="28"/>
                          <a:pt x="6" y="34"/>
                        </a:cubicBezTo>
                        <a:cubicBezTo>
                          <a:pt x="6" y="35"/>
                          <a:pt x="8" y="36"/>
                          <a:pt x="9" y="36"/>
                        </a:cubicBezTo>
                        <a:cubicBezTo>
                          <a:pt x="17" y="39"/>
                          <a:pt x="25" y="41"/>
                          <a:pt x="34" y="44"/>
                        </a:cubicBezTo>
                        <a:cubicBezTo>
                          <a:pt x="38" y="35"/>
                          <a:pt x="41" y="25"/>
                          <a:pt x="46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" name="Freeform 13"/>
                  <p:cNvSpPr>
                    <a:spLocks/>
                  </p:cNvSpPr>
                  <p:nvPr/>
                </p:nvSpPr>
                <p:spPr bwMode="auto">
                  <a:xfrm>
                    <a:off x="3974" y="2390"/>
                    <a:ext cx="82" cy="63"/>
                  </a:xfrm>
                  <a:custGeom>
                    <a:avLst/>
                    <a:gdLst>
                      <a:gd name="T0" fmla="*/ 28 w 71"/>
                      <a:gd name="T1" fmla="*/ 52 h 55"/>
                      <a:gd name="T2" fmla="*/ 21 w 71"/>
                      <a:gd name="T3" fmla="*/ 46 h 55"/>
                      <a:gd name="T4" fmla="*/ 11 w 71"/>
                      <a:gd name="T5" fmla="*/ 36 h 55"/>
                      <a:gd name="T6" fmla="*/ 13 w 71"/>
                      <a:gd name="T7" fmla="*/ 25 h 55"/>
                      <a:gd name="T8" fmla="*/ 24 w 71"/>
                      <a:gd name="T9" fmla="*/ 24 h 55"/>
                      <a:gd name="T10" fmla="*/ 36 w 71"/>
                      <a:gd name="T11" fmla="*/ 31 h 55"/>
                      <a:gd name="T12" fmla="*/ 43 w 71"/>
                      <a:gd name="T13" fmla="*/ 19 h 55"/>
                      <a:gd name="T14" fmla="*/ 57 w 71"/>
                      <a:gd name="T15" fmla="*/ 15 h 55"/>
                      <a:gd name="T16" fmla="*/ 60 w 71"/>
                      <a:gd name="T17" fmla="*/ 31 h 55"/>
                      <a:gd name="T18" fmla="*/ 51 w 71"/>
                      <a:gd name="T19" fmla="*/ 43 h 55"/>
                      <a:gd name="T20" fmla="*/ 70 w 71"/>
                      <a:gd name="T21" fmla="*/ 27 h 55"/>
                      <a:gd name="T22" fmla="*/ 60 w 71"/>
                      <a:gd name="T23" fmla="*/ 6 h 55"/>
                      <a:gd name="T24" fmla="*/ 33 w 71"/>
                      <a:gd name="T25" fmla="*/ 19 h 55"/>
                      <a:gd name="T26" fmla="*/ 6 w 71"/>
                      <a:gd name="T27" fmla="*/ 21 h 55"/>
                      <a:gd name="T28" fmla="*/ 5 w 71"/>
                      <a:gd name="T29" fmla="*/ 43 h 55"/>
                      <a:gd name="T30" fmla="*/ 28 w 71"/>
                      <a:gd name="T31" fmla="*/ 52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71" h="55">
                        <a:moveTo>
                          <a:pt x="28" y="52"/>
                        </a:moveTo>
                        <a:cubicBezTo>
                          <a:pt x="25" y="49"/>
                          <a:pt x="23" y="48"/>
                          <a:pt x="21" y="46"/>
                        </a:cubicBezTo>
                        <a:cubicBezTo>
                          <a:pt x="17" y="43"/>
                          <a:pt x="13" y="40"/>
                          <a:pt x="11" y="36"/>
                        </a:cubicBezTo>
                        <a:cubicBezTo>
                          <a:pt x="10" y="33"/>
                          <a:pt x="11" y="28"/>
                          <a:pt x="13" y="25"/>
                        </a:cubicBezTo>
                        <a:cubicBezTo>
                          <a:pt x="15" y="23"/>
                          <a:pt x="20" y="23"/>
                          <a:pt x="24" y="24"/>
                        </a:cubicBezTo>
                        <a:cubicBezTo>
                          <a:pt x="28" y="25"/>
                          <a:pt x="31" y="28"/>
                          <a:pt x="36" y="31"/>
                        </a:cubicBezTo>
                        <a:cubicBezTo>
                          <a:pt x="38" y="27"/>
                          <a:pt x="40" y="23"/>
                          <a:pt x="43" y="19"/>
                        </a:cubicBezTo>
                        <a:cubicBezTo>
                          <a:pt x="46" y="14"/>
                          <a:pt x="52" y="11"/>
                          <a:pt x="57" y="15"/>
                        </a:cubicBezTo>
                        <a:cubicBezTo>
                          <a:pt x="63" y="20"/>
                          <a:pt x="64" y="25"/>
                          <a:pt x="60" y="31"/>
                        </a:cubicBezTo>
                        <a:cubicBezTo>
                          <a:pt x="57" y="35"/>
                          <a:pt x="54" y="38"/>
                          <a:pt x="51" y="43"/>
                        </a:cubicBezTo>
                        <a:cubicBezTo>
                          <a:pt x="60" y="42"/>
                          <a:pt x="68" y="36"/>
                          <a:pt x="70" y="27"/>
                        </a:cubicBezTo>
                        <a:cubicBezTo>
                          <a:pt x="71" y="19"/>
                          <a:pt x="67" y="10"/>
                          <a:pt x="60" y="6"/>
                        </a:cubicBezTo>
                        <a:cubicBezTo>
                          <a:pt x="46" y="0"/>
                          <a:pt x="40" y="11"/>
                          <a:pt x="33" y="19"/>
                        </a:cubicBezTo>
                        <a:cubicBezTo>
                          <a:pt x="19" y="13"/>
                          <a:pt x="13" y="13"/>
                          <a:pt x="6" y="21"/>
                        </a:cubicBezTo>
                        <a:cubicBezTo>
                          <a:pt x="0" y="28"/>
                          <a:pt x="0" y="36"/>
                          <a:pt x="5" y="43"/>
                        </a:cubicBezTo>
                        <a:cubicBezTo>
                          <a:pt x="10" y="51"/>
                          <a:pt x="18" y="55"/>
                          <a:pt x="28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" name="Freeform 14"/>
                  <p:cNvSpPr>
                    <a:spLocks/>
                  </p:cNvSpPr>
                  <p:nvPr/>
                </p:nvSpPr>
                <p:spPr bwMode="auto">
                  <a:xfrm>
                    <a:off x="4060" y="2373"/>
                    <a:ext cx="35" cy="41"/>
                  </a:xfrm>
                  <a:custGeom>
                    <a:avLst/>
                    <a:gdLst>
                      <a:gd name="T0" fmla="*/ 0 w 30"/>
                      <a:gd name="T1" fmla="*/ 16 h 35"/>
                      <a:gd name="T2" fmla="*/ 21 w 30"/>
                      <a:gd name="T3" fmla="*/ 14 h 35"/>
                      <a:gd name="T4" fmla="*/ 10 w 30"/>
                      <a:gd name="T5" fmla="*/ 15 h 35"/>
                      <a:gd name="T6" fmla="*/ 3 w 30"/>
                      <a:gd name="T7" fmla="*/ 25 h 35"/>
                      <a:gd name="T8" fmla="*/ 10 w 30"/>
                      <a:gd name="T9" fmla="*/ 32 h 35"/>
                      <a:gd name="T10" fmla="*/ 27 w 30"/>
                      <a:gd name="T11" fmla="*/ 23 h 35"/>
                      <a:gd name="T12" fmla="*/ 18 w 30"/>
                      <a:gd name="T13" fmla="*/ 3 h 35"/>
                      <a:gd name="T14" fmla="*/ 0 w 30"/>
                      <a:gd name="T15" fmla="*/ 16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0" h="35">
                        <a:moveTo>
                          <a:pt x="0" y="16"/>
                        </a:moveTo>
                        <a:cubicBezTo>
                          <a:pt x="10" y="5"/>
                          <a:pt x="16" y="5"/>
                          <a:pt x="21" y="14"/>
                        </a:cubicBezTo>
                        <a:cubicBezTo>
                          <a:pt x="17" y="14"/>
                          <a:pt x="13" y="14"/>
                          <a:pt x="10" y="15"/>
                        </a:cubicBezTo>
                        <a:cubicBezTo>
                          <a:pt x="7" y="17"/>
                          <a:pt x="3" y="21"/>
                          <a:pt x="3" y="25"/>
                        </a:cubicBezTo>
                        <a:cubicBezTo>
                          <a:pt x="2" y="27"/>
                          <a:pt x="7" y="31"/>
                          <a:pt x="10" y="32"/>
                        </a:cubicBezTo>
                        <a:cubicBezTo>
                          <a:pt x="17" y="35"/>
                          <a:pt x="25" y="31"/>
                          <a:pt x="27" y="23"/>
                        </a:cubicBezTo>
                        <a:cubicBezTo>
                          <a:pt x="30" y="15"/>
                          <a:pt x="26" y="6"/>
                          <a:pt x="18" y="3"/>
                        </a:cubicBezTo>
                        <a:cubicBezTo>
                          <a:pt x="11" y="0"/>
                          <a:pt x="4" y="4"/>
                          <a:pt x="0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" name="Freeform 15"/>
                  <p:cNvSpPr>
                    <a:spLocks/>
                  </p:cNvSpPr>
                  <p:nvPr/>
                </p:nvSpPr>
                <p:spPr bwMode="auto">
                  <a:xfrm>
                    <a:off x="3930" y="2407"/>
                    <a:ext cx="34" cy="39"/>
                  </a:xfrm>
                  <a:custGeom>
                    <a:avLst/>
                    <a:gdLst>
                      <a:gd name="T0" fmla="*/ 0 w 30"/>
                      <a:gd name="T1" fmla="*/ 13 h 34"/>
                      <a:gd name="T2" fmla="*/ 22 w 30"/>
                      <a:gd name="T3" fmla="*/ 14 h 34"/>
                      <a:gd name="T4" fmla="*/ 11 w 30"/>
                      <a:gd name="T5" fmla="*/ 16 h 34"/>
                      <a:gd name="T6" fmla="*/ 3 w 30"/>
                      <a:gd name="T7" fmla="*/ 23 h 34"/>
                      <a:gd name="T8" fmla="*/ 10 w 30"/>
                      <a:gd name="T9" fmla="*/ 31 h 34"/>
                      <a:gd name="T10" fmla="*/ 26 w 30"/>
                      <a:gd name="T11" fmla="*/ 25 h 34"/>
                      <a:gd name="T12" fmla="*/ 22 w 30"/>
                      <a:gd name="T13" fmla="*/ 5 h 34"/>
                      <a:gd name="T14" fmla="*/ 5 w 30"/>
                      <a:gd name="T15" fmla="*/ 5 h 34"/>
                      <a:gd name="T16" fmla="*/ 0 w 30"/>
                      <a:gd name="T17" fmla="*/ 13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0" h="34">
                        <a:moveTo>
                          <a:pt x="0" y="13"/>
                        </a:moveTo>
                        <a:cubicBezTo>
                          <a:pt x="11" y="6"/>
                          <a:pt x="15" y="6"/>
                          <a:pt x="22" y="14"/>
                        </a:cubicBezTo>
                        <a:cubicBezTo>
                          <a:pt x="18" y="14"/>
                          <a:pt x="14" y="14"/>
                          <a:pt x="11" y="16"/>
                        </a:cubicBezTo>
                        <a:cubicBezTo>
                          <a:pt x="8" y="17"/>
                          <a:pt x="4" y="20"/>
                          <a:pt x="3" y="23"/>
                        </a:cubicBezTo>
                        <a:cubicBezTo>
                          <a:pt x="3" y="25"/>
                          <a:pt x="7" y="29"/>
                          <a:pt x="10" y="31"/>
                        </a:cubicBezTo>
                        <a:cubicBezTo>
                          <a:pt x="16" y="34"/>
                          <a:pt x="22" y="31"/>
                          <a:pt x="26" y="25"/>
                        </a:cubicBezTo>
                        <a:cubicBezTo>
                          <a:pt x="30" y="18"/>
                          <a:pt x="29" y="11"/>
                          <a:pt x="22" y="5"/>
                        </a:cubicBezTo>
                        <a:cubicBezTo>
                          <a:pt x="17" y="0"/>
                          <a:pt x="11" y="0"/>
                          <a:pt x="5" y="5"/>
                        </a:cubicBezTo>
                        <a:cubicBezTo>
                          <a:pt x="3" y="7"/>
                          <a:pt x="2" y="10"/>
                          <a:pt x="0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2" name="椭圆 21"/>
                <p:cNvSpPr/>
                <p:nvPr/>
              </p:nvSpPr>
              <p:spPr>
                <a:xfrm>
                  <a:off x="4059720" y="3268631"/>
                  <a:ext cx="348248" cy="34824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224" name="文本框 223"/>
          <p:cNvSpPr txBox="1"/>
          <p:nvPr/>
        </p:nvSpPr>
        <p:spPr>
          <a:xfrm>
            <a:off x="3648847" y="3501255"/>
            <a:ext cx="12801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F8F0E8"/>
                </a:solidFill>
              </a:rPr>
              <a:t>LOGO</a:t>
            </a:r>
            <a:endParaRPr lang="zh-CN" altLang="en-US" sz="1200" b="1" dirty="0">
              <a:solidFill>
                <a:srgbClr val="F8F0E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629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352549" y="3471352"/>
            <a:ext cx="5286374" cy="5267116"/>
            <a:chOff x="1911457" y="1363690"/>
            <a:chExt cx="5229225" cy="5210176"/>
          </a:xfrm>
        </p:grpSpPr>
        <p:sp>
          <p:nvSpPr>
            <p:cNvPr id="11" name="Freeform 36"/>
            <p:cNvSpPr>
              <a:spLocks noEditPoints="1"/>
            </p:cNvSpPr>
            <p:nvPr/>
          </p:nvSpPr>
          <p:spPr bwMode="auto">
            <a:xfrm>
              <a:off x="1911457" y="1363690"/>
              <a:ext cx="5229225" cy="5059363"/>
            </a:xfrm>
            <a:custGeom>
              <a:avLst/>
              <a:gdLst>
                <a:gd name="T0" fmla="*/ 443 w 1732"/>
                <a:gd name="T1" fmla="*/ 1113 h 1674"/>
                <a:gd name="T2" fmla="*/ 416 w 1732"/>
                <a:gd name="T3" fmla="*/ 1087 h 1674"/>
                <a:gd name="T4" fmla="*/ 354 w 1732"/>
                <a:gd name="T5" fmla="*/ 1063 h 1674"/>
                <a:gd name="T6" fmla="*/ 358 w 1732"/>
                <a:gd name="T7" fmla="*/ 1046 h 1674"/>
                <a:gd name="T8" fmla="*/ 409 w 1732"/>
                <a:gd name="T9" fmla="*/ 1063 h 1674"/>
                <a:gd name="T10" fmla="*/ 423 w 1732"/>
                <a:gd name="T11" fmla="*/ 1029 h 1674"/>
                <a:gd name="T12" fmla="*/ 394 w 1732"/>
                <a:gd name="T13" fmla="*/ 1005 h 1674"/>
                <a:gd name="T14" fmla="*/ 407 w 1732"/>
                <a:gd name="T15" fmla="*/ 1114 h 1674"/>
                <a:gd name="T16" fmla="*/ 132 w 1732"/>
                <a:gd name="T17" fmla="*/ 959 h 1674"/>
                <a:gd name="T18" fmla="*/ 44 w 1732"/>
                <a:gd name="T19" fmla="*/ 1024 h 1674"/>
                <a:gd name="T20" fmla="*/ 60 w 1732"/>
                <a:gd name="T21" fmla="*/ 726 h 1674"/>
                <a:gd name="T22" fmla="*/ 137 w 1732"/>
                <a:gd name="T23" fmla="*/ 722 h 1674"/>
                <a:gd name="T24" fmla="*/ 181 w 1732"/>
                <a:gd name="T25" fmla="*/ 574 h 1674"/>
                <a:gd name="T26" fmla="*/ 5 w 1732"/>
                <a:gd name="T27" fmla="*/ 900 h 1674"/>
                <a:gd name="T28" fmla="*/ 1436 w 1732"/>
                <a:gd name="T29" fmla="*/ 705 h 1674"/>
                <a:gd name="T30" fmla="*/ 1365 w 1732"/>
                <a:gd name="T31" fmla="*/ 808 h 1674"/>
                <a:gd name="T32" fmla="*/ 1470 w 1732"/>
                <a:gd name="T33" fmla="*/ 634 h 1674"/>
                <a:gd name="T34" fmla="*/ 1468 w 1732"/>
                <a:gd name="T35" fmla="*/ 574 h 1674"/>
                <a:gd name="T36" fmla="*/ 1669 w 1732"/>
                <a:gd name="T37" fmla="*/ 905 h 1674"/>
                <a:gd name="T38" fmla="*/ 1628 w 1732"/>
                <a:gd name="T39" fmla="*/ 810 h 1674"/>
                <a:gd name="T40" fmla="*/ 1601 w 1732"/>
                <a:gd name="T41" fmla="*/ 765 h 1674"/>
                <a:gd name="T42" fmla="*/ 1704 w 1732"/>
                <a:gd name="T43" fmla="*/ 827 h 1674"/>
                <a:gd name="T44" fmla="*/ 1566 w 1732"/>
                <a:gd name="T45" fmla="*/ 614 h 1674"/>
                <a:gd name="T46" fmla="*/ 1601 w 1732"/>
                <a:gd name="T47" fmla="*/ 1114 h 1674"/>
                <a:gd name="T48" fmla="*/ 865 w 1732"/>
                <a:gd name="T49" fmla="*/ 311 h 1674"/>
                <a:gd name="T50" fmla="*/ 1033 w 1732"/>
                <a:gd name="T51" fmla="*/ 138 h 1674"/>
                <a:gd name="T52" fmla="*/ 967 w 1732"/>
                <a:gd name="T53" fmla="*/ 30 h 1674"/>
                <a:gd name="T54" fmla="*/ 788 w 1732"/>
                <a:gd name="T55" fmla="*/ 123 h 1674"/>
                <a:gd name="T56" fmla="*/ 777 w 1732"/>
                <a:gd name="T57" fmla="*/ 138 h 1674"/>
                <a:gd name="T58" fmla="*/ 575 w 1732"/>
                <a:gd name="T59" fmla="*/ 141 h 1674"/>
                <a:gd name="T60" fmla="*/ 910 w 1732"/>
                <a:gd name="T61" fmla="*/ 180 h 1674"/>
                <a:gd name="T62" fmla="*/ 1093 w 1732"/>
                <a:gd name="T63" fmla="*/ 169 h 1674"/>
                <a:gd name="T64" fmla="*/ 410 w 1732"/>
                <a:gd name="T65" fmla="*/ 1524 h 1674"/>
                <a:gd name="T66" fmla="*/ 296 w 1732"/>
                <a:gd name="T67" fmla="*/ 1449 h 1674"/>
                <a:gd name="T68" fmla="*/ 197 w 1732"/>
                <a:gd name="T69" fmla="*/ 1373 h 1674"/>
                <a:gd name="T70" fmla="*/ 180 w 1732"/>
                <a:gd name="T71" fmla="*/ 1344 h 1674"/>
                <a:gd name="T72" fmla="*/ 214 w 1732"/>
                <a:gd name="T73" fmla="*/ 1260 h 1674"/>
                <a:gd name="T74" fmla="*/ 188 w 1732"/>
                <a:gd name="T75" fmla="*/ 1164 h 1674"/>
                <a:gd name="T76" fmla="*/ 212 w 1732"/>
                <a:gd name="T77" fmla="*/ 1184 h 1674"/>
                <a:gd name="T78" fmla="*/ 558 w 1732"/>
                <a:gd name="T79" fmla="*/ 1523 h 1674"/>
                <a:gd name="T80" fmla="*/ 504 w 1732"/>
                <a:gd name="T81" fmla="*/ 1337 h 1674"/>
                <a:gd name="T82" fmla="*/ 463 w 1732"/>
                <a:gd name="T83" fmla="*/ 1165 h 1674"/>
                <a:gd name="T84" fmla="*/ 1304 w 1732"/>
                <a:gd name="T85" fmla="*/ 1488 h 1674"/>
                <a:gd name="T86" fmla="*/ 1347 w 1732"/>
                <a:gd name="T87" fmla="*/ 1410 h 1674"/>
                <a:gd name="T88" fmla="*/ 1547 w 1732"/>
                <a:gd name="T89" fmla="*/ 1356 h 1674"/>
                <a:gd name="T90" fmla="*/ 1435 w 1732"/>
                <a:gd name="T91" fmla="*/ 1391 h 1674"/>
                <a:gd name="T92" fmla="*/ 1532 w 1732"/>
                <a:gd name="T93" fmla="*/ 1159 h 1674"/>
                <a:gd name="T94" fmla="*/ 1232 w 1732"/>
                <a:gd name="T95" fmla="*/ 1579 h 1674"/>
                <a:gd name="T96" fmla="*/ 1224 w 1732"/>
                <a:gd name="T97" fmla="*/ 1511 h 1674"/>
                <a:gd name="T98" fmla="*/ 1556 w 1732"/>
                <a:gd name="T99" fmla="*/ 536 h 1674"/>
                <a:gd name="T100" fmla="*/ 1599 w 1732"/>
                <a:gd name="T101" fmla="*/ 499 h 1674"/>
                <a:gd name="T102" fmla="*/ 1405 w 1732"/>
                <a:gd name="T103" fmla="*/ 351 h 1674"/>
                <a:gd name="T104" fmla="*/ 1360 w 1732"/>
                <a:gd name="T105" fmla="*/ 325 h 1674"/>
                <a:gd name="T106" fmla="*/ 1233 w 1732"/>
                <a:gd name="T107" fmla="*/ 192 h 1674"/>
                <a:gd name="T108" fmla="*/ 1207 w 1732"/>
                <a:gd name="T109" fmla="*/ 178 h 1674"/>
                <a:gd name="T110" fmla="*/ 1504 w 1732"/>
                <a:gd name="T111" fmla="*/ 508 h 1674"/>
                <a:gd name="T112" fmla="*/ 173 w 1732"/>
                <a:gd name="T113" fmla="*/ 384 h 1674"/>
                <a:gd name="T114" fmla="*/ 297 w 1732"/>
                <a:gd name="T115" fmla="*/ 333 h 1674"/>
                <a:gd name="T116" fmla="*/ 419 w 1732"/>
                <a:gd name="T117" fmla="*/ 306 h 1674"/>
                <a:gd name="T118" fmla="*/ 321 w 1732"/>
                <a:gd name="T119" fmla="*/ 378 h 1674"/>
                <a:gd name="T120" fmla="*/ 97 w 1732"/>
                <a:gd name="T121" fmla="*/ 520 h 1674"/>
                <a:gd name="T122" fmla="*/ 547 w 1732"/>
                <a:gd name="T123" fmla="*/ 193 h 1674"/>
                <a:gd name="T124" fmla="*/ 503 w 1732"/>
                <a:gd name="T125" fmla="*/ 230 h 1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32" h="1674">
                  <a:moveTo>
                    <a:pt x="194" y="1145"/>
                  </a:moveTo>
                  <a:cubicBezTo>
                    <a:pt x="183" y="1150"/>
                    <a:pt x="183" y="1150"/>
                    <a:pt x="183" y="1150"/>
                  </a:cubicBezTo>
                  <a:cubicBezTo>
                    <a:pt x="196" y="1150"/>
                    <a:pt x="196" y="1150"/>
                    <a:pt x="196" y="1150"/>
                  </a:cubicBezTo>
                  <a:cubicBezTo>
                    <a:pt x="196" y="1149"/>
                    <a:pt x="195" y="1148"/>
                    <a:pt x="195" y="1146"/>
                  </a:cubicBezTo>
                  <a:cubicBezTo>
                    <a:pt x="194" y="1145"/>
                    <a:pt x="194" y="1145"/>
                    <a:pt x="194" y="1145"/>
                  </a:cubicBezTo>
                  <a:moveTo>
                    <a:pt x="314" y="1139"/>
                  </a:moveTo>
                  <a:cubicBezTo>
                    <a:pt x="290" y="1139"/>
                    <a:pt x="268" y="1145"/>
                    <a:pt x="256" y="1150"/>
                  </a:cubicBezTo>
                  <a:cubicBezTo>
                    <a:pt x="361" y="1150"/>
                    <a:pt x="361" y="1150"/>
                    <a:pt x="361" y="1150"/>
                  </a:cubicBezTo>
                  <a:cubicBezTo>
                    <a:pt x="346" y="1141"/>
                    <a:pt x="330" y="1139"/>
                    <a:pt x="314" y="1139"/>
                  </a:cubicBezTo>
                  <a:moveTo>
                    <a:pt x="548" y="1103"/>
                  </a:moveTo>
                  <a:cubicBezTo>
                    <a:pt x="494" y="1115"/>
                    <a:pt x="460" y="1133"/>
                    <a:pt x="439" y="1150"/>
                  </a:cubicBezTo>
                  <a:cubicBezTo>
                    <a:pt x="472" y="1150"/>
                    <a:pt x="472" y="1150"/>
                    <a:pt x="472" y="1150"/>
                  </a:cubicBezTo>
                  <a:cubicBezTo>
                    <a:pt x="513" y="1123"/>
                    <a:pt x="548" y="1103"/>
                    <a:pt x="548" y="1103"/>
                  </a:cubicBezTo>
                  <a:moveTo>
                    <a:pt x="368" y="1124"/>
                  </a:moveTo>
                  <a:cubicBezTo>
                    <a:pt x="369" y="1123"/>
                    <a:pt x="370" y="1123"/>
                    <a:pt x="371" y="1121"/>
                  </a:cubicBezTo>
                  <a:cubicBezTo>
                    <a:pt x="372" y="1119"/>
                    <a:pt x="376" y="1116"/>
                    <a:pt x="378" y="1116"/>
                  </a:cubicBezTo>
                  <a:cubicBezTo>
                    <a:pt x="379" y="1116"/>
                    <a:pt x="380" y="1116"/>
                    <a:pt x="380" y="1116"/>
                  </a:cubicBezTo>
                  <a:cubicBezTo>
                    <a:pt x="381" y="1120"/>
                    <a:pt x="375" y="1123"/>
                    <a:pt x="373" y="1123"/>
                  </a:cubicBezTo>
                  <a:cubicBezTo>
                    <a:pt x="370" y="1123"/>
                    <a:pt x="369" y="1124"/>
                    <a:pt x="368" y="1124"/>
                  </a:cubicBezTo>
                  <a:moveTo>
                    <a:pt x="435" y="1118"/>
                  </a:moveTo>
                  <a:cubicBezTo>
                    <a:pt x="433" y="1118"/>
                    <a:pt x="427" y="1115"/>
                    <a:pt x="427" y="1112"/>
                  </a:cubicBezTo>
                  <a:cubicBezTo>
                    <a:pt x="428" y="1111"/>
                    <a:pt x="428" y="1111"/>
                    <a:pt x="429" y="1111"/>
                  </a:cubicBezTo>
                  <a:cubicBezTo>
                    <a:pt x="432" y="1111"/>
                    <a:pt x="436" y="1113"/>
                    <a:pt x="437" y="1115"/>
                  </a:cubicBezTo>
                  <a:cubicBezTo>
                    <a:pt x="438" y="1117"/>
                    <a:pt x="439" y="1118"/>
                    <a:pt x="440" y="1118"/>
                  </a:cubicBezTo>
                  <a:cubicBezTo>
                    <a:pt x="439" y="1118"/>
                    <a:pt x="438" y="1118"/>
                    <a:pt x="436" y="1118"/>
                  </a:cubicBezTo>
                  <a:cubicBezTo>
                    <a:pt x="436" y="1118"/>
                    <a:pt x="436" y="1118"/>
                    <a:pt x="435" y="1118"/>
                  </a:cubicBezTo>
                  <a:cubicBezTo>
                    <a:pt x="435" y="1118"/>
                    <a:pt x="435" y="1118"/>
                    <a:pt x="435" y="1118"/>
                  </a:cubicBezTo>
                  <a:moveTo>
                    <a:pt x="364" y="1119"/>
                  </a:moveTo>
                  <a:cubicBezTo>
                    <a:pt x="365" y="1118"/>
                    <a:pt x="365" y="1118"/>
                    <a:pt x="366" y="1115"/>
                  </a:cubicBezTo>
                  <a:cubicBezTo>
                    <a:pt x="367" y="1113"/>
                    <a:pt x="370" y="1109"/>
                    <a:pt x="373" y="1109"/>
                  </a:cubicBezTo>
                  <a:cubicBezTo>
                    <a:pt x="373" y="1109"/>
                    <a:pt x="374" y="1109"/>
                    <a:pt x="374" y="1109"/>
                  </a:cubicBezTo>
                  <a:cubicBezTo>
                    <a:pt x="376" y="1113"/>
                    <a:pt x="371" y="1117"/>
                    <a:pt x="368" y="1117"/>
                  </a:cubicBezTo>
                  <a:cubicBezTo>
                    <a:pt x="366" y="1118"/>
                    <a:pt x="365" y="1119"/>
                    <a:pt x="364" y="1119"/>
                  </a:cubicBezTo>
                  <a:moveTo>
                    <a:pt x="359" y="1116"/>
                  </a:moveTo>
                  <a:cubicBezTo>
                    <a:pt x="359" y="1114"/>
                    <a:pt x="360" y="1114"/>
                    <a:pt x="360" y="1111"/>
                  </a:cubicBezTo>
                  <a:cubicBezTo>
                    <a:pt x="360" y="1109"/>
                    <a:pt x="363" y="1103"/>
                    <a:pt x="366" y="1103"/>
                  </a:cubicBezTo>
                  <a:cubicBezTo>
                    <a:pt x="366" y="1103"/>
                    <a:pt x="366" y="1103"/>
                    <a:pt x="367" y="1104"/>
                  </a:cubicBezTo>
                  <a:cubicBezTo>
                    <a:pt x="369" y="1106"/>
                    <a:pt x="365" y="1112"/>
                    <a:pt x="362" y="1113"/>
                  </a:cubicBezTo>
                  <a:cubicBezTo>
                    <a:pt x="360" y="1114"/>
                    <a:pt x="360" y="1115"/>
                    <a:pt x="359" y="1116"/>
                  </a:cubicBezTo>
                  <a:moveTo>
                    <a:pt x="443" y="1113"/>
                  </a:moveTo>
                  <a:cubicBezTo>
                    <a:pt x="442" y="1112"/>
                    <a:pt x="441" y="1112"/>
                    <a:pt x="439" y="1111"/>
                  </a:cubicBezTo>
                  <a:cubicBezTo>
                    <a:pt x="436" y="1111"/>
                    <a:pt x="431" y="1107"/>
                    <a:pt x="432" y="1104"/>
                  </a:cubicBezTo>
                  <a:cubicBezTo>
                    <a:pt x="432" y="1103"/>
                    <a:pt x="433" y="1103"/>
                    <a:pt x="434" y="1103"/>
                  </a:cubicBezTo>
                  <a:cubicBezTo>
                    <a:pt x="436" y="1103"/>
                    <a:pt x="440" y="1107"/>
                    <a:pt x="441" y="1109"/>
                  </a:cubicBezTo>
                  <a:cubicBezTo>
                    <a:pt x="442" y="1111"/>
                    <a:pt x="442" y="1112"/>
                    <a:pt x="443" y="1113"/>
                  </a:cubicBezTo>
                  <a:moveTo>
                    <a:pt x="353" y="1113"/>
                  </a:moveTo>
                  <a:cubicBezTo>
                    <a:pt x="353" y="1112"/>
                    <a:pt x="353" y="1111"/>
                    <a:pt x="353" y="1109"/>
                  </a:cubicBezTo>
                  <a:cubicBezTo>
                    <a:pt x="353" y="1106"/>
                    <a:pt x="354" y="1099"/>
                    <a:pt x="358" y="1099"/>
                  </a:cubicBezTo>
                  <a:cubicBezTo>
                    <a:pt x="358" y="1099"/>
                    <a:pt x="358" y="1099"/>
                    <a:pt x="358" y="1099"/>
                  </a:cubicBezTo>
                  <a:cubicBezTo>
                    <a:pt x="361" y="1102"/>
                    <a:pt x="358" y="1108"/>
                    <a:pt x="356" y="1110"/>
                  </a:cubicBezTo>
                  <a:cubicBezTo>
                    <a:pt x="354" y="1111"/>
                    <a:pt x="353" y="1112"/>
                    <a:pt x="353" y="1113"/>
                  </a:cubicBezTo>
                  <a:moveTo>
                    <a:pt x="347" y="1112"/>
                  </a:moveTo>
                  <a:cubicBezTo>
                    <a:pt x="346" y="1110"/>
                    <a:pt x="347" y="1110"/>
                    <a:pt x="346" y="1107"/>
                  </a:cubicBezTo>
                  <a:cubicBezTo>
                    <a:pt x="345" y="1105"/>
                    <a:pt x="345" y="1098"/>
                    <a:pt x="349" y="1097"/>
                  </a:cubicBezTo>
                  <a:cubicBezTo>
                    <a:pt x="352" y="1099"/>
                    <a:pt x="350" y="1106"/>
                    <a:pt x="349" y="1108"/>
                  </a:cubicBezTo>
                  <a:cubicBezTo>
                    <a:pt x="347" y="1110"/>
                    <a:pt x="347" y="1110"/>
                    <a:pt x="347" y="1112"/>
                  </a:cubicBezTo>
                  <a:moveTo>
                    <a:pt x="447" y="1108"/>
                  </a:moveTo>
                  <a:cubicBezTo>
                    <a:pt x="446" y="1107"/>
                    <a:pt x="446" y="1107"/>
                    <a:pt x="444" y="1106"/>
                  </a:cubicBezTo>
                  <a:cubicBezTo>
                    <a:pt x="441" y="1105"/>
                    <a:pt x="436" y="1100"/>
                    <a:pt x="438" y="1097"/>
                  </a:cubicBezTo>
                  <a:cubicBezTo>
                    <a:pt x="439" y="1097"/>
                    <a:pt x="439" y="1097"/>
                    <a:pt x="439" y="1097"/>
                  </a:cubicBezTo>
                  <a:cubicBezTo>
                    <a:pt x="443" y="1097"/>
                    <a:pt x="446" y="1101"/>
                    <a:pt x="446" y="1104"/>
                  </a:cubicBezTo>
                  <a:cubicBezTo>
                    <a:pt x="446" y="1106"/>
                    <a:pt x="447" y="1107"/>
                    <a:pt x="447" y="1108"/>
                  </a:cubicBezTo>
                  <a:moveTo>
                    <a:pt x="453" y="1104"/>
                  </a:moveTo>
                  <a:cubicBezTo>
                    <a:pt x="452" y="1103"/>
                    <a:pt x="451" y="1103"/>
                    <a:pt x="449" y="1101"/>
                  </a:cubicBezTo>
                  <a:cubicBezTo>
                    <a:pt x="447" y="1100"/>
                    <a:pt x="444" y="1094"/>
                    <a:pt x="446" y="1091"/>
                  </a:cubicBezTo>
                  <a:cubicBezTo>
                    <a:pt x="446" y="1091"/>
                    <a:pt x="446" y="1091"/>
                    <a:pt x="447" y="1091"/>
                  </a:cubicBezTo>
                  <a:cubicBezTo>
                    <a:pt x="450" y="1091"/>
                    <a:pt x="452" y="1097"/>
                    <a:pt x="452" y="1100"/>
                  </a:cubicBezTo>
                  <a:cubicBezTo>
                    <a:pt x="452" y="1102"/>
                    <a:pt x="452" y="1103"/>
                    <a:pt x="453" y="1104"/>
                  </a:cubicBezTo>
                  <a:moveTo>
                    <a:pt x="459" y="1102"/>
                  </a:moveTo>
                  <a:cubicBezTo>
                    <a:pt x="458" y="1101"/>
                    <a:pt x="458" y="1100"/>
                    <a:pt x="456" y="1098"/>
                  </a:cubicBezTo>
                  <a:cubicBezTo>
                    <a:pt x="454" y="1096"/>
                    <a:pt x="452" y="1090"/>
                    <a:pt x="455" y="1088"/>
                  </a:cubicBezTo>
                  <a:cubicBezTo>
                    <a:pt x="459" y="1088"/>
                    <a:pt x="460" y="1095"/>
                    <a:pt x="459" y="1097"/>
                  </a:cubicBezTo>
                  <a:cubicBezTo>
                    <a:pt x="458" y="1100"/>
                    <a:pt x="458" y="1100"/>
                    <a:pt x="459" y="1102"/>
                  </a:cubicBezTo>
                  <a:moveTo>
                    <a:pt x="391" y="1101"/>
                  </a:moveTo>
                  <a:cubicBezTo>
                    <a:pt x="388" y="1100"/>
                    <a:pt x="389" y="1093"/>
                    <a:pt x="391" y="1091"/>
                  </a:cubicBezTo>
                  <a:cubicBezTo>
                    <a:pt x="392" y="1089"/>
                    <a:pt x="392" y="1088"/>
                    <a:pt x="393" y="1087"/>
                  </a:cubicBezTo>
                  <a:cubicBezTo>
                    <a:pt x="393" y="1088"/>
                    <a:pt x="393" y="1089"/>
                    <a:pt x="394" y="1091"/>
                  </a:cubicBezTo>
                  <a:cubicBezTo>
                    <a:pt x="395" y="1094"/>
                    <a:pt x="395" y="1100"/>
                    <a:pt x="391" y="1101"/>
                  </a:cubicBezTo>
                  <a:moveTo>
                    <a:pt x="414" y="1099"/>
                  </a:moveTo>
                  <a:cubicBezTo>
                    <a:pt x="410" y="1099"/>
                    <a:pt x="409" y="1092"/>
                    <a:pt x="409" y="1090"/>
                  </a:cubicBezTo>
                  <a:cubicBezTo>
                    <a:pt x="410" y="1087"/>
                    <a:pt x="409" y="1087"/>
                    <a:pt x="409" y="1085"/>
                  </a:cubicBezTo>
                  <a:cubicBezTo>
                    <a:pt x="410" y="1086"/>
                    <a:pt x="410" y="1087"/>
                    <a:pt x="412" y="1089"/>
                  </a:cubicBezTo>
                  <a:cubicBezTo>
                    <a:pt x="414" y="1091"/>
                    <a:pt x="417" y="1097"/>
                    <a:pt x="414" y="1099"/>
                  </a:cubicBezTo>
                  <a:moveTo>
                    <a:pt x="382" y="1099"/>
                  </a:moveTo>
                  <a:cubicBezTo>
                    <a:pt x="379" y="1097"/>
                    <a:pt x="382" y="1091"/>
                    <a:pt x="384" y="1089"/>
                  </a:cubicBezTo>
                  <a:cubicBezTo>
                    <a:pt x="385" y="1087"/>
                    <a:pt x="386" y="1086"/>
                    <a:pt x="386" y="1085"/>
                  </a:cubicBezTo>
                  <a:cubicBezTo>
                    <a:pt x="386" y="1086"/>
                    <a:pt x="386" y="1087"/>
                    <a:pt x="387" y="1090"/>
                  </a:cubicBezTo>
                  <a:cubicBezTo>
                    <a:pt x="387" y="1092"/>
                    <a:pt x="386" y="1099"/>
                    <a:pt x="382" y="1099"/>
                  </a:cubicBezTo>
                  <a:moveTo>
                    <a:pt x="422" y="1095"/>
                  </a:moveTo>
                  <a:cubicBezTo>
                    <a:pt x="419" y="1095"/>
                    <a:pt x="416" y="1090"/>
                    <a:pt x="416" y="1087"/>
                  </a:cubicBezTo>
                  <a:cubicBezTo>
                    <a:pt x="416" y="1085"/>
                    <a:pt x="416" y="1084"/>
                    <a:pt x="415" y="1083"/>
                  </a:cubicBezTo>
                  <a:cubicBezTo>
                    <a:pt x="416" y="1084"/>
                    <a:pt x="417" y="1084"/>
                    <a:pt x="419" y="1086"/>
                  </a:cubicBezTo>
                  <a:cubicBezTo>
                    <a:pt x="421" y="1087"/>
                    <a:pt x="425" y="1092"/>
                    <a:pt x="423" y="1095"/>
                  </a:cubicBezTo>
                  <a:cubicBezTo>
                    <a:pt x="423" y="1095"/>
                    <a:pt x="422" y="1095"/>
                    <a:pt x="422" y="1095"/>
                  </a:cubicBezTo>
                  <a:cubicBezTo>
                    <a:pt x="422" y="1095"/>
                    <a:pt x="422" y="1095"/>
                    <a:pt x="422" y="1095"/>
                  </a:cubicBezTo>
                  <a:moveTo>
                    <a:pt x="374" y="1095"/>
                  </a:moveTo>
                  <a:cubicBezTo>
                    <a:pt x="374" y="1095"/>
                    <a:pt x="374" y="1095"/>
                    <a:pt x="374" y="1095"/>
                  </a:cubicBezTo>
                  <a:cubicBezTo>
                    <a:pt x="371" y="1092"/>
                    <a:pt x="375" y="1087"/>
                    <a:pt x="377" y="1085"/>
                  </a:cubicBezTo>
                  <a:cubicBezTo>
                    <a:pt x="379" y="1084"/>
                    <a:pt x="380" y="1083"/>
                    <a:pt x="380" y="1083"/>
                  </a:cubicBezTo>
                  <a:cubicBezTo>
                    <a:pt x="380" y="1084"/>
                    <a:pt x="380" y="1084"/>
                    <a:pt x="380" y="1087"/>
                  </a:cubicBezTo>
                  <a:cubicBezTo>
                    <a:pt x="380" y="1089"/>
                    <a:pt x="377" y="1095"/>
                    <a:pt x="374" y="1095"/>
                  </a:cubicBezTo>
                  <a:moveTo>
                    <a:pt x="429" y="1090"/>
                  </a:moveTo>
                  <a:cubicBezTo>
                    <a:pt x="426" y="1090"/>
                    <a:pt x="423" y="1086"/>
                    <a:pt x="422" y="1083"/>
                  </a:cubicBezTo>
                  <a:cubicBezTo>
                    <a:pt x="422" y="1081"/>
                    <a:pt x="421" y="1080"/>
                    <a:pt x="421" y="1079"/>
                  </a:cubicBezTo>
                  <a:cubicBezTo>
                    <a:pt x="422" y="1080"/>
                    <a:pt x="422" y="1080"/>
                    <a:pt x="424" y="1081"/>
                  </a:cubicBezTo>
                  <a:cubicBezTo>
                    <a:pt x="427" y="1082"/>
                    <a:pt x="432" y="1086"/>
                    <a:pt x="430" y="1090"/>
                  </a:cubicBezTo>
                  <a:cubicBezTo>
                    <a:pt x="430" y="1090"/>
                    <a:pt x="430" y="1090"/>
                    <a:pt x="429" y="1090"/>
                  </a:cubicBezTo>
                  <a:cubicBezTo>
                    <a:pt x="429" y="1090"/>
                    <a:pt x="429" y="1090"/>
                    <a:pt x="429" y="1090"/>
                  </a:cubicBezTo>
                  <a:moveTo>
                    <a:pt x="367" y="1090"/>
                  </a:moveTo>
                  <a:cubicBezTo>
                    <a:pt x="367" y="1090"/>
                    <a:pt x="366" y="1090"/>
                    <a:pt x="366" y="1090"/>
                  </a:cubicBezTo>
                  <a:cubicBezTo>
                    <a:pt x="364" y="1086"/>
                    <a:pt x="369" y="1082"/>
                    <a:pt x="371" y="1081"/>
                  </a:cubicBezTo>
                  <a:cubicBezTo>
                    <a:pt x="374" y="1080"/>
                    <a:pt x="374" y="1079"/>
                    <a:pt x="375" y="1079"/>
                  </a:cubicBezTo>
                  <a:cubicBezTo>
                    <a:pt x="375" y="1080"/>
                    <a:pt x="374" y="1080"/>
                    <a:pt x="374" y="1083"/>
                  </a:cubicBezTo>
                  <a:cubicBezTo>
                    <a:pt x="373" y="1085"/>
                    <a:pt x="370" y="1090"/>
                    <a:pt x="367" y="1090"/>
                  </a:cubicBezTo>
                  <a:moveTo>
                    <a:pt x="435" y="1083"/>
                  </a:moveTo>
                  <a:cubicBezTo>
                    <a:pt x="432" y="1083"/>
                    <a:pt x="429" y="1080"/>
                    <a:pt x="428" y="1078"/>
                  </a:cubicBezTo>
                  <a:cubicBezTo>
                    <a:pt x="426" y="1076"/>
                    <a:pt x="426" y="1075"/>
                    <a:pt x="425" y="1075"/>
                  </a:cubicBezTo>
                  <a:cubicBezTo>
                    <a:pt x="426" y="1075"/>
                    <a:pt x="427" y="1075"/>
                    <a:pt x="429" y="1076"/>
                  </a:cubicBezTo>
                  <a:cubicBezTo>
                    <a:pt x="432" y="1076"/>
                    <a:pt x="438" y="1079"/>
                    <a:pt x="437" y="1083"/>
                  </a:cubicBezTo>
                  <a:cubicBezTo>
                    <a:pt x="436" y="1083"/>
                    <a:pt x="436" y="1083"/>
                    <a:pt x="435" y="1083"/>
                  </a:cubicBezTo>
                  <a:moveTo>
                    <a:pt x="361" y="1083"/>
                  </a:moveTo>
                  <a:cubicBezTo>
                    <a:pt x="361" y="1083"/>
                    <a:pt x="360" y="1083"/>
                    <a:pt x="360" y="1082"/>
                  </a:cubicBezTo>
                  <a:cubicBezTo>
                    <a:pt x="359" y="1079"/>
                    <a:pt x="364" y="1075"/>
                    <a:pt x="367" y="1075"/>
                  </a:cubicBezTo>
                  <a:cubicBezTo>
                    <a:pt x="369" y="1075"/>
                    <a:pt x="370" y="1074"/>
                    <a:pt x="371" y="1074"/>
                  </a:cubicBezTo>
                  <a:cubicBezTo>
                    <a:pt x="370" y="1075"/>
                    <a:pt x="370" y="1075"/>
                    <a:pt x="369" y="1077"/>
                  </a:cubicBezTo>
                  <a:cubicBezTo>
                    <a:pt x="368" y="1079"/>
                    <a:pt x="364" y="1083"/>
                    <a:pt x="361" y="1083"/>
                  </a:cubicBezTo>
                  <a:moveTo>
                    <a:pt x="439" y="1076"/>
                  </a:moveTo>
                  <a:cubicBezTo>
                    <a:pt x="436" y="1076"/>
                    <a:pt x="433" y="1074"/>
                    <a:pt x="432" y="1072"/>
                  </a:cubicBezTo>
                  <a:cubicBezTo>
                    <a:pt x="430" y="1070"/>
                    <a:pt x="429" y="1070"/>
                    <a:pt x="428" y="1069"/>
                  </a:cubicBezTo>
                  <a:cubicBezTo>
                    <a:pt x="429" y="1069"/>
                    <a:pt x="430" y="1069"/>
                    <a:pt x="431" y="1069"/>
                  </a:cubicBezTo>
                  <a:cubicBezTo>
                    <a:pt x="431" y="1069"/>
                    <a:pt x="432" y="1069"/>
                    <a:pt x="433" y="1069"/>
                  </a:cubicBezTo>
                  <a:cubicBezTo>
                    <a:pt x="433" y="1069"/>
                    <a:pt x="433" y="1069"/>
                    <a:pt x="433" y="1069"/>
                  </a:cubicBezTo>
                  <a:cubicBezTo>
                    <a:pt x="436" y="1069"/>
                    <a:pt x="442" y="1071"/>
                    <a:pt x="442" y="1074"/>
                  </a:cubicBezTo>
                  <a:cubicBezTo>
                    <a:pt x="441" y="1075"/>
                    <a:pt x="440" y="1076"/>
                    <a:pt x="439" y="1076"/>
                  </a:cubicBezTo>
                  <a:moveTo>
                    <a:pt x="354" y="1063"/>
                  </a:moveTo>
                  <a:cubicBezTo>
                    <a:pt x="353" y="1063"/>
                    <a:pt x="351" y="1063"/>
                    <a:pt x="351" y="1062"/>
                  </a:cubicBezTo>
                  <a:cubicBezTo>
                    <a:pt x="351" y="1059"/>
                    <a:pt x="355" y="1058"/>
                    <a:pt x="358" y="1058"/>
                  </a:cubicBezTo>
                  <a:cubicBezTo>
                    <a:pt x="359" y="1058"/>
                    <a:pt x="360" y="1058"/>
                    <a:pt x="360" y="1058"/>
                  </a:cubicBezTo>
                  <a:cubicBezTo>
                    <a:pt x="362" y="1058"/>
                    <a:pt x="363" y="1058"/>
                    <a:pt x="363" y="1058"/>
                  </a:cubicBezTo>
                  <a:cubicBezTo>
                    <a:pt x="364" y="1058"/>
                    <a:pt x="364" y="1058"/>
                    <a:pt x="365" y="1058"/>
                  </a:cubicBezTo>
                  <a:cubicBezTo>
                    <a:pt x="363" y="1059"/>
                    <a:pt x="363" y="1059"/>
                    <a:pt x="361" y="1061"/>
                  </a:cubicBezTo>
                  <a:cubicBezTo>
                    <a:pt x="360" y="1062"/>
                    <a:pt x="357" y="1063"/>
                    <a:pt x="354" y="1063"/>
                  </a:cubicBezTo>
                  <a:cubicBezTo>
                    <a:pt x="354" y="1063"/>
                    <a:pt x="354" y="1063"/>
                    <a:pt x="354" y="1063"/>
                  </a:cubicBezTo>
                  <a:moveTo>
                    <a:pt x="441" y="1055"/>
                  </a:moveTo>
                  <a:cubicBezTo>
                    <a:pt x="439" y="1055"/>
                    <a:pt x="437" y="1055"/>
                    <a:pt x="436" y="1054"/>
                  </a:cubicBezTo>
                  <a:cubicBezTo>
                    <a:pt x="434" y="1053"/>
                    <a:pt x="433" y="1053"/>
                    <a:pt x="432" y="1053"/>
                  </a:cubicBezTo>
                  <a:cubicBezTo>
                    <a:pt x="433" y="1052"/>
                    <a:pt x="434" y="1052"/>
                    <a:pt x="436" y="1051"/>
                  </a:cubicBezTo>
                  <a:cubicBezTo>
                    <a:pt x="437" y="1050"/>
                    <a:pt x="440" y="1050"/>
                    <a:pt x="442" y="1050"/>
                  </a:cubicBezTo>
                  <a:cubicBezTo>
                    <a:pt x="444" y="1050"/>
                    <a:pt x="446" y="1051"/>
                    <a:pt x="447" y="1052"/>
                  </a:cubicBezTo>
                  <a:cubicBezTo>
                    <a:pt x="446" y="1054"/>
                    <a:pt x="443" y="1055"/>
                    <a:pt x="441" y="1055"/>
                  </a:cubicBezTo>
                  <a:moveTo>
                    <a:pt x="355" y="1055"/>
                  </a:moveTo>
                  <a:cubicBezTo>
                    <a:pt x="352" y="1055"/>
                    <a:pt x="350" y="1054"/>
                    <a:pt x="350" y="1052"/>
                  </a:cubicBezTo>
                  <a:cubicBezTo>
                    <a:pt x="350" y="1050"/>
                    <a:pt x="353" y="1049"/>
                    <a:pt x="355" y="1049"/>
                  </a:cubicBezTo>
                  <a:cubicBezTo>
                    <a:pt x="357" y="1049"/>
                    <a:pt x="359" y="1050"/>
                    <a:pt x="360" y="1050"/>
                  </a:cubicBezTo>
                  <a:cubicBezTo>
                    <a:pt x="362" y="1052"/>
                    <a:pt x="363" y="1052"/>
                    <a:pt x="364" y="1052"/>
                  </a:cubicBezTo>
                  <a:cubicBezTo>
                    <a:pt x="363" y="1052"/>
                    <a:pt x="362" y="1052"/>
                    <a:pt x="360" y="1053"/>
                  </a:cubicBezTo>
                  <a:cubicBezTo>
                    <a:pt x="359" y="1054"/>
                    <a:pt x="357" y="1055"/>
                    <a:pt x="355" y="1055"/>
                  </a:cubicBezTo>
                  <a:moveTo>
                    <a:pt x="328" y="1055"/>
                  </a:moveTo>
                  <a:cubicBezTo>
                    <a:pt x="325" y="1055"/>
                    <a:pt x="322" y="1051"/>
                    <a:pt x="321" y="1049"/>
                  </a:cubicBezTo>
                  <a:cubicBezTo>
                    <a:pt x="320" y="1047"/>
                    <a:pt x="320" y="1046"/>
                    <a:pt x="319" y="1045"/>
                  </a:cubicBezTo>
                  <a:cubicBezTo>
                    <a:pt x="320" y="1046"/>
                    <a:pt x="321" y="1046"/>
                    <a:pt x="323" y="1047"/>
                  </a:cubicBezTo>
                  <a:cubicBezTo>
                    <a:pt x="326" y="1047"/>
                    <a:pt x="331" y="1051"/>
                    <a:pt x="330" y="1054"/>
                  </a:cubicBezTo>
                  <a:cubicBezTo>
                    <a:pt x="330" y="1055"/>
                    <a:pt x="329" y="1055"/>
                    <a:pt x="328" y="1055"/>
                  </a:cubicBezTo>
                  <a:cubicBezTo>
                    <a:pt x="328" y="1055"/>
                    <a:pt x="328" y="1055"/>
                    <a:pt x="328" y="1055"/>
                  </a:cubicBezTo>
                  <a:moveTo>
                    <a:pt x="432" y="1046"/>
                  </a:moveTo>
                  <a:cubicBezTo>
                    <a:pt x="433" y="1046"/>
                    <a:pt x="433" y="1046"/>
                    <a:pt x="435" y="1044"/>
                  </a:cubicBezTo>
                  <a:cubicBezTo>
                    <a:pt x="437" y="1043"/>
                    <a:pt x="440" y="1041"/>
                    <a:pt x="442" y="1041"/>
                  </a:cubicBezTo>
                  <a:cubicBezTo>
                    <a:pt x="444" y="1041"/>
                    <a:pt x="445" y="1042"/>
                    <a:pt x="446" y="1043"/>
                  </a:cubicBezTo>
                  <a:cubicBezTo>
                    <a:pt x="445" y="1046"/>
                    <a:pt x="441" y="1047"/>
                    <a:pt x="438" y="1047"/>
                  </a:cubicBezTo>
                  <a:cubicBezTo>
                    <a:pt x="437" y="1047"/>
                    <a:pt x="437" y="1047"/>
                    <a:pt x="436" y="1047"/>
                  </a:cubicBezTo>
                  <a:cubicBezTo>
                    <a:pt x="434" y="1046"/>
                    <a:pt x="433" y="1046"/>
                    <a:pt x="433" y="1046"/>
                  </a:cubicBezTo>
                  <a:cubicBezTo>
                    <a:pt x="432" y="1046"/>
                    <a:pt x="432" y="1046"/>
                    <a:pt x="432" y="1046"/>
                  </a:cubicBezTo>
                  <a:moveTo>
                    <a:pt x="358" y="1046"/>
                  </a:moveTo>
                  <a:cubicBezTo>
                    <a:pt x="355" y="1046"/>
                    <a:pt x="351" y="1045"/>
                    <a:pt x="351" y="1043"/>
                  </a:cubicBezTo>
                  <a:cubicBezTo>
                    <a:pt x="351" y="1042"/>
                    <a:pt x="353" y="1041"/>
                    <a:pt x="355" y="1041"/>
                  </a:cubicBezTo>
                  <a:cubicBezTo>
                    <a:pt x="357" y="1041"/>
                    <a:pt x="360" y="1042"/>
                    <a:pt x="361" y="1043"/>
                  </a:cubicBezTo>
                  <a:cubicBezTo>
                    <a:pt x="363" y="1045"/>
                    <a:pt x="364" y="1045"/>
                    <a:pt x="365" y="1045"/>
                  </a:cubicBezTo>
                  <a:cubicBezTo>
                    <a:pt x="364" y="1045"/>
                    <a:pt x="363" y="1045"/>
                    <a:pt x="361" y="1046"/>
                  </a:cubicBezTo>
                  <a:cubicBezTo>
                    <a:pt x="360" y="1046"/>
                    <a:pt x="359" y="1046"/>
                    <a:pt x="358" y="1046"/>
                  </a:cubicBezTo>
                  <a:cubicBezTo>
                    <a:pt x="358" y="1046"/>
                    <a:pt x="358" y="1046"/>
                    <a:pt x="358" y="1046"/>
                  </a:cubicBezTo>
                  <a:moveTo>
                    <a:pt x="333" y="1047"/>
                  </a:moveTo>
                  <a:cubicBezTo>
                    <a:pt x="330" y="1047"/>
                    <a:pt x="326" y="1045"/>
                    <a:pt x="325" y="1043"/>
                  </a:cubicBezTo>
                  <a:cubicBezTo>
                    <a:pt x="324" y="1041"/>
                    <a:pt x="323" y="1040"/>
                    <a:pt x="322" y="1040"/>
                  </a:cubicBezTo>
                  <a:cubicBezTo>
                    <a:pt x="323" y="1040"/>
                    <a:pt x="324" y="1040"/>
                    <a:pt x="326" y="1040"/>
                  </a:cubicBezTo>
                  <a:cubicBezTo>
                    <a:pt x="326" y="1040"/>
                    <a:pt x="326" y="1040"/>
                    <a:pt x="327" y="1040"/>
                  </a:cubicBezTo>
                  <a:cubicBezTo>
                    <a:pt x="327" y="1040"/>
                    <a:pt x="327" y="1040"/>
                    <a:pt x="327" y="1040"/>
                  </a:cubicBezTo>
                  <a:cubicBezTo>
                    <a:pt x="329" y="1040"/>
                    <a:pt x="335" y="1043"/>
                    <a:pt x="335" y="1046"/>
                  </a:cubicBezTo>
                  <a:cubicBezTo>
                    <a:pt x="334" y="1047"/>
                    <a:pt x="334" y="1047"/>
                    <a:pt x="333" y="1047"/>
                  </a:cubicBezTo>
                  <a:moveTo>
                    <a:pt x="325" y="1034"/>
                  </a:moveTo>
                  <a:cubicBezTo>
                    <a:pt x="326" y="1034"/>
                    <a:pt x="327" y="1034"/>
                    <a:pt x="329" y="1033"/>
                  </a:cubicBezTo>
                  <a:cubicBezTo>
                    <a:pt x="329" y="1033"/>
                    <a:pt x="330" y="1033"/>
                    <a:pt x="330" y="1033"/>
                  </a:cubicBezTo>
                  <a:cubicBezTo>
                    <a:pt x="333" y="1033"/>
                    <a:pt x="338" y="1034"/>
                    <a:pt x="338" y="1037"/>
                  </a:cubicBezTo>
                  <a:cubicBezTo>
                    <a:pt x="337" y="1038"/>
                    <a:pt x="336" y="1039"/>
                    <a:pt x="335" y="1039"/>
                  </a:cubicBezTo>
                  <a:cubicBezTo>
                    <a:pt x="332" y="1039"/>
                    <a:pt x="329" y="1037"/>
                    <a:pt x="328" y="1036"/>
                  </a:cubicBezTo>
                  <a:cubicBezTo>
                    <a:pt x="326" y="1034"/>
                    <a:pt x="325" y="1034"/>
                    <a:pt x="324" y="1034"/>
                  </a:cubicBezTo>
                  <a:cubicBezTo>
                    <a:pt x="325" y="1034"/>
                    <a:pt x="325" y="1034"/>
                    <a:pt x="325" y="1034"/>
                  </a:cubicBezTo>
                  <a:moveTo>
                    <a:pt x="430" y="1040"/>
                  </a:moveTo>
                  <a:cubicBezTo>
                    <a:pt x="431" y="1039"/>
                    <a:pt x="431" y="1039"/>
                    <a:pt x="433" y="1037"/>
                  </a:cubicBezTo>
                  <a:cubicBezTo>
                    <a:pt x="434" y="1035"/>
                    <a:pt x="438" y="1033"/>
                    <a:pt x="440" y="1033"/>
                  </a:cubicBezTo>
                  <a:cubicBezTo>
                    <a:pt x="441" y="1033"/>
                    <a:pt x="442" y="1033"/>
                    <a:pt x="443" y="1034"/>
                  </a:cubicBezTo>
                  <a:cubicBezTo>
                    <a:pt x="443" y="1037"/>
                    <a:pt x="437" y="1040"/>
                    <a:pt x="434" y="1040"/>
                  </a:cubicBezTo>
                  <a:cubicBezTo>
                    <a:pt x="434" y="1040"/>
                    <a:pt x="434" y="1040"/>
                    <a:pt x="434" y="1040"/>
                  </a:cubicBezTo>
                  <a:cubicBezTo>
                    <a:pt x="434" y="1040"/>
                    <a:pt x="433" y="1040"/>
                    <a:pt x="433" y="1040"/>
                  </a:cubicBezTo>
                  <a:cubicBezTo>
                    <a:pt x="431" y="1040"/>
                    <a:pt x="431" y="1040"/>
                    <a:pt x="430" y="1040"/>
                  </a:cubicBezTo>
                  <a:moveTo>
                    <a:pt x="362" y="1039"/>
                  </a:moveTo>
                  <a:cubicBezTo>
                    <a:pt x="359" y="1039"/>
                    <a:pt x="354" y="1037"/>
                    <a:pt x="354" y="1034"/>
                  </a:cubicBezTo>
                  <a:cubicBezTo>
                    <a:pt x="354" y="1033"/>
                    <a:pt x="355" y="1033"/>
                    <a:pt x="356" y="1033"/>
                  </a:cubicBezTo>
                  <a:cubicBezTo>
                    <a:pt x="359" y="1033"/>
                    <a:pt x="363" y="1035"/>
                    <a:pt x="364" y="1036"/>
                  </a:cubicBezTo>
                  <a:cubicBezTo>
                    <a:pt x="365" y="1038"/>
                    <a:pt x="366" y="1039"/>
                    <a:pt x="367" y="1039"/>
                  </a:cubicBezTo>
                  <a:cubicBezTo>
                    <a:pt x="366" y="1039"/>
                    <a:pt x="366" y="1039"/>
                    <a:pt x="364" y="1039"/>
                  </a:cubicBezTo>
                  <a:cubicBezTo>
                    <a:pt x="364" y="1039"/>
                    <a:pt x="363" y="1039"/>
                    <a:pt x="363" y="1039"/>
                  </a:cubicBezTo>
                  <a:cubicBezTo>
                    <a:pt x="362" y="1039"/>
                    <a:pt x="362" y="1039"/>
                    <a:pt x="362" y="1039"/>
                  </a:cubicBezTo>
                  <a:cubicBezTo>
                    <a:pt x="362" y="1039"/>
                    <a:pt x="362" y="1039"/>
                    <a:pt x="362" y="1039"/>
                  </a:cubicBezTo>
                  <a:moveTo>
                    <a:pt x="466" y="1042"/>
                  </a:moveTo>
                  <a:cubicBezTo>
                    <a:pt x="466" y="1042"/>
                    <a:pt x="465" y="1042"/>
                    <a:pt x="465" y="1042"/>
                  </a:cubicBezTo>
                  <a:cubicBezTo>
                    <a:pt x="463" y="1039"/>
                    <a:pt x="469" y="1034"/>
                    <a:pt x="471" y="1034"/>
                  </a:cubicBezTo>
                  <a:cubicBezTo>
                    <a:pt x="474" y="1033"/>
                    <a:pt x="474" y="1032"/>
                    <a:pt x="475" y="1032"/>
                  </a:cubicBezTo>
                  <a:cubicBezTo>
                    <a:pt x="475" y="1033"/>
                    <a:pt x="474" y="1033"/>
                    <a:pt x="473" y="1036"/>
                  </a:cubicBezTo>
                  <a:cubicBezTo>
                    <a:pt x="473" y="1038"/>
                    <a:pt x="469" y="1042"/>
                    <a:pt x="466" y="1042"/>
                  </a:cubicBezTo>
                  <a:cubicBezTo>
                    <a:pt x="466" y="1042"/>
                    <a:pt x="466" y="1042"/>
                    <a:pt x="466" y="1042"/>
                  </a:cubicBezTo>
                  <a:moveTo>
                    <a:pt x="396" y="1035"/>
                  </a:moveTo>
                  <a:cubicBezTo>
                    <a:pt x="402" y="1034"/>
                    <a:pt x="407" y="1032"/>
                    <a:pt x="411" y="1029"/>
                  </a:cubicBezTo>
                  <a:cubicBezTo>
                    <a:pt x="411" y="1034"/>
                    <a:pt x="411" y="1039"/>
                    <a:pt x="413" y="1045"/>
                  </a:cubicBezTo>
                  <a:cubicBezTo>
                    <a:pt x="416" y="1050"/>
                    <a:pt x="419" y="1054"/>
                    <a:pt x="423" y="1057"/>
                  </a:cubicBezTo>
                  <a:cubicBezTo>
                    <a:pt x="419" y="1058"/>
                    <a:pt x="414" y="1060"/>
                    <a:pt x="409" y="1063"/>
                  </a:cubicBezTo>
                  <a:cubicBezTo>
                    <a:pt x="405" y="1068"/>
                    <a:pt x="402" y="1072"/>
                    <a:pt x="400" y="1077"/>
                  </a:cubicBezTo>
                  <a:cubicBezTo>
                    <a:pt x="398" y="1073"/>
                    <a:pt x="395" y="1069"/>
                    <a:pt x="390" y="1065"/>
                  </a:cubicBezTo>
                  <a:cubicBezTo>
                    <a:pt x="384" y="1063"/>
                    <a:pt x="379" y="1062"/>
                    <a:pt x="375" y="1061"/>
                  </a:cubicBezTo>
                  <a:cubicBezTo>
                    <a:pt x="377" y="1058"/>
                    <a:pt x="380" y="1054"/>
                    <a:pt x="382" y="1048"/>
                  </a:cubicBezTo>
                  <a:cubicBezTo>
                    <a:pt x="383" y="1042"/>
                    <a:pt x="382" y="1037"/>
                    <a:pt x="381" y="1032"/>
                  </a:cubicBezTo>
                  <a:cubicBezTo>
                    <a:pt x="385" y="1034"/>
                    <a:pt x="390" y="1035"/>
                    <a:pt x="396" y="1035"/>
                  </a:cubicBezTo>
                  <a:moveTo>
                    <a:pt x="461" y="1035"/>
                  </a:moveTo>
                  <a:cubicBezTo>
                    <a:pt x="460" y="1035"/>
                    <a:pt x="459" y="1035"/>
                    <a:pt x="459" y="1035"/>
                  </a:cubicBezTo>
                  <a:cubicBezTo>
                    <a:pt x="458" y="1031"/>
                    <a:pt x="464" y="1028"/>
                    <a:pt x="467" y="1028"/>
                  </a:cubicBezTo>
                  <a:cubicBezTo>
                    <a:pt x="469" y="1028"/>
                    <a:pt x="470" y="1027"/>
                    <a:pt x="471" y="1027"/>
                  </a:cubicBezTo>
                  <a:cubicBezTo>
                    <a:pt x="470" y="1028"/>
                    <a:pt x="469" y="1028"/>
                    <a:pt x="468" y="1030"/>
                  </a:cubicBezTo>
                  <a:cubicBezTo>
                    <a:pt x="467" y="1032"/>
                    <a:pt x="464" y="1035"/>
                    <a:pt x="461" y="1035"/>
                  </a:cubicBezTo>
                  <a:moveTo>
                    <a:pt x="427" y="1034"/>
                  </a:moveTo>
                  <a:cubicBezTo>
                    <a:pt x="427" y="1034"/>
                    <a:pt x="428" y="1033"/>
                    <a:pt x="429" y="1031"/>
                  </a:cubicBezTo>
                  <a:cubicBezTo>
                    <a:pt x="430" y="1029"/>
                    <a:pt x="433" y="1025"/>
                    <a:pt x="436" y="1025"/>
                  </a:cubicBezTo>
                  <a:cubicBezTo>
                    <a:pt x="437" y="1025"/>
                    <a:pt x="438" y="1025"/>
                    <a:pt x="438" y="1026"/>
                  </a:cubicBezTo>
                  <a:cubicBezTo>
                    <a:pt x="439" y="1029"/>
                    <a:pt x="434" y="1033"/>
                    <a:pt x="431" y="1033"/>
                  </a:cubicBezTo>
                  <a:cubicBezTo>
                    <a:pt x="428" y="1033"/>
                    <a:pt x="428" y="1034"/>
                    <a:pt x="427" y="1034"/>
                  </a:cubicBezTo>
                  <a:moveTo>
                    <a:pt x="335" y="1030"/>
                  </a:moveTo>
                  <a:cubicBezTo>
                    <a:pt x="332" y="1030"/>
                    <a:pt x="330" y="1030"/>
                    <a:pt x="329" y="1029"/>
                  </a:cubicBezTo>
                  <a:cubicBezTo>
                    <a:pt x="327" y="1028"/>
                    <a:pt x="326" y="1027"/>
                    <a:pt x="325" y="1027"/>
                  </a:cubicBezTo>
                  <a:cubicBezTo>
                    <a:pt x="326" y="1027"/>
                    <a:pt x="327" y="1027"/>
                    <a:pt x="329" y="1026"/>
                  </a:cubicBezTo>
                  <a:cubicBezTo>
                    <a:pt x="330" y="1025"/>
                    <a:pt x="332" y="1025"/>
                    <a:pt x="333" y="1025"/>
                  </a:cubicBezTo>
                  <a:cubicBezTo>
                    <a:pt x="336" y="1025"/>
                    <a:pt x="339" y="1026"/>
                    <a:pt x="339" y="1028"/>
                  </a:cubicBezTo>
                  <a:cubicBezTo>
                    <a:pt x="339" y="1030"/>
                    <a:pt x="337" y="1030"/>
                    <a:pt x="335" y="1030"/>
                  </a:cubicBezTo>
                  <a:moveTo>
                    <a:pt x="370" y="1034"/>
                  </a:moveTo>
                  <a:cubicBezTo>
                    <a:pt x="369" y="1033"/>
                    <a:pt x="369" y="1033"/>
                    <a:pt x="366" y="1033"/>
                  </a:cubicBezTo>
                  <a:cubicBezTo>
                    <a:pt x="363" y="1032"/>
                    <a:pt x="358" y="1029"/>
                    <a:pt x="359" y="1026"/>
                  </a:cubicBezTo>
                  <a:cubicBezTo>
                    <a:pt x="359" y="1025"/>
                    <a:pt x="360" y="1025"/>
                    <a:pt x="360" y="1025"/>
                  </a:cubicBezTo>
                  <a:cubicBezTo>
                    <a:pt x="363" y="1025"/>
                    <a:pt x="367" y="1028"/>
                    <a:pt x="368" y="1030"/>
                  </a:cubicBezTo>
                  <a:cubicBezTo>
                    <a:pt x="369" y="1032"/>
                    <a:pt x="370" y="1033"/>
                    <a:pt x="370" y="1034"/>
                  </a:cubicBezTo>
                  <a:moveTo>
                    <a:pt x="465" y="1022"/>
                  </a:moveTo>
                  <a:cubicBezTo>
                    <a:pt x="466" y="1022"/>
                    <a:pt x="467" y="1021"/>
                    <a:pt x="468" y="1021"/>
                  </a:cubicBezTo>
                  <a:cubicBezTo>
                    <a:pt x="467" y="1022"/>
                    <a:pt x="466" y="1022"/>
                    <a:pt x="464" y="1024"/>
                  </a:cubicBezTo>
                  <a:cubicBezTo>
                    <a:pt x="463" y="1026"/>
                    <a:pt x="460" y="1028"/>
                    <a:pt x="457" y="1028"/>
                  </a:cubicBezTo>
                  <a:cubicBezTo>
                    <a:pt x="456" y="1028"/>
                    <a:pt x="455" y="1027"/>
                    <a:pt x="454" y="1026"/>
                  </a:cubicBezTo>
                  <a:cubicBezTo>
                    <a:pt x="454" y="1023"/>
                    <a:pt x="459" y="1021"/>
                    <a:pt x="462" y="1021"/>
                  </a:cubicBezTo>
                  <a:cubicBezTo>
                    <a:pt x="463" y="1021"/>
                    <a:pt x="463" y="1021"/>
                    <a:pt x="463" y="1021"/>
                  </a:cubicBezTo>
                  <a:cubicBezTo>
                    <a:pt x="464" y="1022"/>
                    <a:pt x="465" y="1022"/>
                    <a:pt x="465" y="1022"/>
                  </a:cubicBezTo>
                  <a:moveTo>
                    <a:pt x="423" y="1029"/>
                  </a:moveTo>
                  <a:cubicBezTo>
                    <a:pt x="423" y="1028"/>
                    <a:pt x="424" y="1028"/>
                    <a:pt x="424" y="1025"/>
                  </a:cubicBezTo>
                  <a:cubicBezTo>
                    <a:pt x="425" y="1023"/>
                    <a:pt x="428" y="1018"/>
                    <a:pt x="431" y="1018"/>
                  </a:cubicBezTo>
                  <a:cubicBezTo>
                    <a:pt x="431" y="1018"/>
                    <a:pt x="431" y="1018"/>
                    <a:pt x="432" y="1018"/>
                  </a:cubicBezTo>
                  <a:cubicBezTo>
                    <a:pt x="434" y="1022"/>
                    <a:pt x="429" y="1026"/>
                    <a:pt x="426" y="1027"/>
                  </a:cubicBezTo>
                  <a:cubicBezTo>
                    <a:pt x="424" y="1028"/>
                    <a:pt x="423" y="1029"/>
                    <a:pt x="423" y="1029"/>
                  </a:cubicBezTo>
                  <a:moveTo>
                    <a:pt x="332" y="1022"/>
                  </a:moveTo>
                  <a:cubicBezTo>
                    <a:pt x="330" y="1022"/>
                    <a:pt x="329" y="1022"/>
                    <a:pt x="329" y="1022"/>
                  </a:cubicBezTo>
                  <a:cubicBezTo>
                    <a:pt x="326" y="1021"/>
                    <a:pt x="325" y="1021"/>
                    <a:pt x="324" y="1021"/>
                  </a:cubicBezTo>
                  <a:cubicBezTo>
                    <a:pt x="325" y="1020"/>
                    <a:pt x="326" y="1020"/>
                    <a:pt x="328" y="1019"/>
                  </a:cubicBezTo>
                  <a:cubicBezTo>
                    <a:pt x="329" y="1018"/>
                    <a:pt x="332" y="1017"/>
                    <a:pt x="334" y="1017"/>
                  </a:cubicBezTo>
                  <a:cubicBezTo>
                    <a:pt x="336" y="1017"/>
                    <a:pt x="338" y="1017"/>
                    <a:pt x="338" y="1019"/>
                  </a:cubicBezTo>
                  <a:cubicBezTo>
                    <a:pt x="338" y="1021"/>
                    <a:pt x="335" y="1022"/>
                    <a:pt x="332" y="1022"/>
                  </a:cubicBezTo>
                  <a:moveTo>
                    <a:pt x="455" y="1019"/>
                  </a:moveTo>
                  <a:cubicBezTo>
                    <a:pt x="454" y="1019"/>
                    <a:pt x="452" y="1019"/>
                    <a:pt x="451" y="1017"/>
                  </a:cubicBezTo>
                  <a:cubicBezTo>
                    <a:pt x="452" y="1015"/>
                    <a:pt x="455" y="1014"/>
                    <a:pt x="458" y="1014"/>
                  </a:cubicBezTo>
                  <a:cubicBezTo>
                    <a:pt x="459" y="1014"/>
                    <a:pt x="461" y="1014"/>
                    <a:pt x="461" y="1014"/>
                  </a:cubicBezTo>
                  <a:cubicBezTo>
                    <a:pt x="464" y="1015"/>
                    <a:pt x="464" y="1015"/>
                    <a:pt x="466" y="1015"/>
                  </a:cubicBezTo>
                  <a:cubicBezTo>
                    <a:pt x="465" y="1016"/>
                    <a:pt x="464" y="1016"/>
                    <a:pt x="462" y="1017"/>
                  </a:cubicBezTo>
                  <a:cubicBezTo>
                    <a:pt x="460" y="1018"/>
                    <a:pt x="458" y="1019"/>
                    <a:pt x="455" y="1019"/>
                  </a:cubicBezTo>
                  <a:moveTo>
                    <a:pt x="383" y="1023"/>
                  </a:moveTo>
                  <a:cubicBezTo>
                    <a:pt x="382" y="1022"/>
                    <a:pt x="382" y="1021"/>
                    <a:pt x="380" y="1020"/>
                  </a:cubicBezTo>
                  <a:cubicBezTo>
                    <a:pt x="377" y="1019"/>
                    <a:pt x="373" y="1013"/>
                    <a:pt x="376" y="1011"/>
                  </a:cubicBezTo>
                  <a:cubicBezTo>
                    <a:pt x="376" y="1011"/>
                    <a:pt x="376" y="1011"/>
                    <a:pt x="376" y="1011"/>
                  </a:cubicBezTo>
                  <a:cubicBezTo>
                    <a:pt x="380" y="1011"/>
                    <a:pt x="382" y="1016"/>
                    <a:pt x="382" y="1018"/>
                  </a:cubicBezTo>
                  <a:cubicBezTo>
                    <a:pt x="382" y="1021"/>
                    <a:pt x="383" y="1022"/>
                    <a:pt x="383" y="1023"/>
                  </a:cubicBezTo>
                  <a:moveTo>
                    <a:pt x="408" y="1021"/>
                  </a:moveTo>
                  <a:cubicBezTo>
                    <a:pt x="408" y="1020"/>
                    <a:pt x="408" y="1019"/>
                    <a:pt x="408" y="1016"/>
                  </a:cubicBezTo>
                  <a:cubicBezTo>
                    <a:pt x="407" y="1014"/>
                    <a:pt x="409" y="1007"/>
                    <a:pt x="412" y="1007"/>
                  </a:cubicBezTo>
                  <a:cubicBezTo>
                    <a:pt x="415" y="1009"/>
                    <a:pt x="413" y="1015"/>
                    <a:pt x="411" y="1017"/>
                  </a:cubicBezTo>
                  <a:cubicBezTo>
                    <a:pt x="409" y="1019"/>
                    <a:pt x="409" y="1020"/>
                    <a:pt x="408" y="1021"/>
                  </a:cubicBezTo>
                  <a:moveTo>
                    <a:pt x="389" y="1020"/>
                  </a:moveTo>
                  <a:cubicBezTo>
                    <a:pt x="388" y="1019"/>
                    <a:pt x="388" y="1019"/>
                    <a:pt x="386" y="1017"/>
                  </a:cubicBezTo>
                  <a:cubicBezTo>
                    <a:pt x="384" y="1015"/>
                    <a:pt x="381" y="1009"/>
                    <a:pt x="384" y="1007"/>
                  </a:cubicBezTo>
                  <a:cubicBezTo>
                    <a:pt x="388" y="1007"/>
                    <a:pt x="390" y="1013"/>
                    <a:pt x="389" y="1016"/>
                  </a:cubicBezTo>
                  <a:cubicBezTo>
                    <a:pt x="389" y="1018"/>
                    <a:pt x="389" y="1019"/>
                    <a:pt x="389" y="1020"/>
                  </a:cubicBezTo>
                  <a:moveTo>
                    <a:pt x="456" y="1011"/>
                  </a:moveTo>
                  <a:cubicBezTo>
                    <a:pt x="454" y="1011"/>
                    <a:pt x="451" y="1010"/>
                    <a:pt x="451" y="1008"/>
                  </a:cubicBezTo>
                  <a:cubicBezTo>
                    <a:pt x="451" y="1006"/>
                    <a:pt x="453" y="1006"/>
                    <a:pt x="455" y="1006"/>
                  </a:cubicBezTo>
                  <a:cubicBezTo>
                    <a:pt x="457" y="1006"/>
                    <a:pt x="460" y="1006"/>
                    <a:pt x="461" y="1007"/>
                  </a:cubicBezTo>
                  <a:cubicBezTo>
                    <a:pt x="463" y="1008"/>
                    <a:pt x="464" y="1008"/>
                    <a:pt x="465" y="1009"/>
                  </a:cubicBezTo>
                  <a:cubicBezTo>
                    <a:pt x="464" y="1009"/>
                    <a:pt x="463" y="1009"/>
                    <a:pt x="461" y="1010"/>
                  </a:cubicBezTo>
                  <a:cubicBezTo>
                    <a:pt x="460" y="1011"/>
                    <a:pt x="458" y="1011"/>
                    <a:pt x="456" y="1011"/>
                  </a:cubicBezTo>
                  <a:moveTo>
                    <a:pt x="402" y="1019"/>
                  </a:moveTo>
                  <a:cubicBezTo>
                    <a:pt x="402" y="1018"/>
                    <a:pt x="402" y="1017"/>
                    <a:pt x="401" y="1015"/>
                  </a:cubicBezTo>
                  <a:cubicBezTo>
                    <a:pt x="400" y="1013"/>
                    <a:pt x="399" y="1006"/>
                    <a:pt x="403" y="1005"/>
                  </a:cubicBezTo>
                  <a:cubicBezTo>
                    <a:pt x="406" y="1006"/>
                    <a:pt x="405" y="1013"/>
                    <a:pt x="404" y="1015"/>
                  </a:cubicBezTo>
                  <a:cubicBezTo>
                    <a:pt x="402" y="1017"/>
                    <a:pt x="402" y="1018"/>
                    <a:pt x="402" y="1019"/>
                  </a:cubicBezTo>
                  <a:moveTo>
                    <a:pt x="395" y="1019"/>
                  </a:moveTo>
                  <a:cubicBezTo>
                    <a:pt x="395" y="1018"/>
                    <a:pt x="395" y="1017"/>
                    <a:pt x="393" y="1015"/>
                  </a:cubicBezTo>
                  <a:cubicBezTo>
                    <a:pt x="392" y="1013"/>
                    <a:pt x="390" y="1007"/>
                    <a:pt x="394" y="1005"/>
                  </a:cubicBezTo>
                  <a:cubicBezTo>
                    <a:pt x="397" y="1006"/>
                    <a:pt x="397" y="1012"/>
                    <a:pt x="396" y="1015"/>
                  </a:cubicBezTo>
                  <a:cubicBezTo>
                    <a:pt x="395" y="1017"/>
                    <a:pt x="396" y="1018"/>
                    <a:pt x="395" y="1019"/>
                  </a:cubicBezTo>
                  <a:moveTo>
                    <a:pt x="392" y="990"/>
                  </a:moveTo>
                  <a:cubicBezTo>
                    <a:pt x="389" y="989"/>
                    <a:pt x="389" y="982"/>
                    <a:pt x="390" y="980"/>
                  </a:cubicBezTo>
                  <a:cubicBezTo>
                    <a:pt x="391" y="977"/>
                    <a:pt x="391" y="977"/>
                    <a:pt x="391" y="975"/>
                  </a:cubicBezTo>
                  <a:cubicBezTo>
                    <a:pt x="392" y="977"/>
                    <a:pt x="392" y="977"/>
                    <a:pt x="393" y="979"/>
                  </a:cubicBezTo>
                  <a:cubicBezTo>
                    <a:pt x="395" y="982"/>
                    <a:pt x="396" y="988"/>
                    <a:pt x="392" y="990"/>
                  </a:cubicBezTo>
                  <a:moveTo>
                    <a:pt x="383" y="990"/>
                  </a:moveTo>
                  <a:cubicBezTo>
                    <a:pt x="379" y="988"/>
                    <a:pt x="381" y="981"/>
                    <a:pt x="383" y="979"/>
                  </a:cubicBezTo>
                  <a:cubicBezTo>
                    <a:pt x="384" y="977"/>
                    <a:pt x="385" y="976"/>
                    <a:pt x="385" y="975"/>
                  </a:cubicBezTo>
                  <a:cubicBezTo>
                    <a:pt x="385" y="977"/>
                    <a:pt x="385" y="977"/>
                    <a:pt x="386" y="980"/>
                  </a:cubicBezTo>
                  <a:cubicBezTo>
                    <a:pt x="387" y="982"/>
                    <a:pt x="386" y="989"/>
                    <a:pt x="383" y="990"/>
                  </a:cubicBezTo>
                  <a:moveTo>
                    <a:pt x="401" y="988"/>
                  </a:moveTo>
                  <a:cubicBezTo>
                    <a:pt x="398" y="988"/>
                    <a:pt x="397" y="981"/>
                    <a:pt x="397" y="978"/>
                  </a:cubicBezTo>
                  <a:cubicBezTo>
                    <a:pt x="398" y="976"/>
                    <a:pt x="398" y="975"/>
                    <a:pt x="398" y="974"/>
                  </a:cubicBezTo>
                  <a:cubicBezTo>
                    <a:pt x="398" y="975"/>
                    <a:pt x="399" y="976"/>
                    <a:pt x="400" y="978"/>
                  </a:cubicBezTo>
                  <a:cubicBezTo>
                    <a:pt x="402" y="980"/>
                    <a:pt x="404" y="986"/>
                    <a:pt x="401" y="988"/>
                  </a:cubicBezTo>
                  <a:moveTo>
                    <a:pt x="374" y="987"/>
                  </a:moveTo>
                  <a:cubicBezTo>
                    <a:pt x="373" y="987"/>
                    <a:pt x="373" y="987"/>
                    <a:pt x="373" y="987"/>
                  </a:cubicBezTo>
                  <a:cubicBezTo>
                    <a:pt x="371" y="985"/>
                    <a:pt x="374" y="979"/>
                    <a:pt x="376" y="977"/>
                  </a:cubicBezTo>
                  <a:cubicBezTo>
                    <a:pt x="378" y="976"/>
                    <a:pt x="378" y="975"/>
                    <a:pt x="379" y="974"/>
                  </a:cubicBezTo>
                  <a:cubicBezTo>
                    <a:pt x="378" y="975"/>
                    <a:pt x="378" y="976"/>
                    <a:pt x="379" y="978"/>
                  </a:cubicBezTo>
                  <a:cubicBezTo>
                    <a:pt x="379" y="981"/>
                    <a:pt x="377" y="987"/>
                    <a:pt x="374" y="987"/>
                  </a:cubicBezTo>
                  <a:moveTo>
                    <a:pt x="410" y="984"/>
                  </a:moveTo>
                  <a:cubicBezTo>
                    <a:pt x="406" y="984"/>
                    <a:pt x="404" y="978"/>
                    <a:pt x="404" y="976"/>
                  </a:cubicBezTo>
                  <a:cubicBezTo>
                    <a:pt x="404" y="973"/>
                    <a:pt x="404" y="973"/>
                    <a:pt x="404" y="971"/>
                  </a:cubicBezTo>
                  <a:cubicBezTo>
                    <a:pt x="404" y="972"/>
                    <a:pt x="405" y="973"/>
                    <a:pt x="407" y="974"/>
                  </a:cubicBezTo>
                  <a:cubicBezTo>
                    <a:pt x="409" y="976"/>
                    <a:pt x="413" y="982"/>
                    <a:pt x="410" y="984"/>
                  </a:cubicBezTo>
                  <a:cubicBezTo>
                    <a:pt x="410" y="984"/>
                    <a:pt x="410" y="984"/>
                    <a:pt x="410" y="984"/>
                  </a:cubicBezTo>
                  <a:cubicBezTo>
                    <a:pt x="410" y="984"/>
                    <a:pt x="410" y="984"/>
                    <a:pt x="410" y="984"/>
                  </a:cubicBezTo>
                  <a:moveTo>
                    <a:pt x="389" y="947"/>
                  </a:moveTo>
                  <a:cubicBezTo>
                    <a:pt x="386" y="954"/>
                    <a:pt x="385" y="959"/>
                    <a:pt x="371" y="973"/>
                  </a:cubicBezTo>
                  <a:cubicBezTo>
                    <a:pt x="363" y="981"/>
                    <a:pt x="357" y="994"/>
                    <a:pt x="359" y="1007"/>
                  </a:cubicBezTo>
                  <a:cubicBezTo>
                    <a:pt x="356" y="1005"/>
                    <a:pt x="352" y="1005"/>
                    <a:pt x="348" y="1005"/>
                  </a:cubicBezTo>
                  <a:cubicBezTo>
                    <a:pt x="339" y="1005"/>
                    <a:pt x="331" y="1008"/>
                    <a:pt x="324" y="1013"/>
                  </a:cubicBezTo>
                  <a:cubicBezTo>
                    <a:pt x="308" y="1025"/>
                    <a:pt x="304" y="1025"/>
                    <a:pt x="296" y="1027"/>
                  </a:cubicBezTo>
                  <a:cubicBezTo>
                    <a:pt x="302" y="1032"/>
                    <a:pt x="306" y="1034"/>
                    <a:pt x="315" y="1053"/>
                  </a:cubicBezTo>
                  <a:cubicBezTo>
                    <a:pt x="320" y="1063"/>
                    <a:pt x="332" y="1072"/>
                    <a:pt x="344" y="1074"/>
                  </a:cubicBezTo>
                  <a:cubicBezTo>
                    <a:pt x="336" y="1084"/>
                    <a:pt x="335" y="1098"/>
                    <a:pt x="339" y="1109"/>
                  </a:cubicBezTo>
                  <a:cubicBezTo>
                    <a:pt x="346" y="1128"/>
                    <a:pt x="345" y="1133"/>
                    <a:pt x="344" y="1140"/>
                  </a:cubicBezTo>
                  <a:cubicBezTo>
                    <a:pt x="351" y="1136"/>
                    <a:pt x="354" y="1133"/>
                    <a:pt x="374" y="1130"/>
                  </a:cubicBezTo>
                  <a:cubicBezTo>
                    <a:pt x="383" y="1128"/>
                    <a:pt x="393" y="1123"/>
                    <a:pt x="400" y="1115"/>
                  </a:cubicBezTo>
                  <a:cubicBezTo>
                    <a:pt x="399" y="1122"/>
                    <a:pt x="397" y="1134"/>
                    <a:pt x="396" y="1150"/>
                  </a:cubicBezTo>
                  <a:cubicBezTo>
                    <a:pt x="403" y="1150"/>
                    <a:pt x="403" y="1150"/>
                    <a:pt x="403" y="1150"/>
                  </a:cubicBezTo>
                  <a:cubicBezTo>
                    <a:pt x="404" y="1132"/>
                    <a:pt x="406" y="1120"/>
                    <a:pt x="407" y="1114"/>
                  </a:cubicBezTo>
                  <a:cubicBezTo>
                    <a:pt x="414" y="1121"/>
                    <a:pt x="424" y="1125"/>
                    <a:pt x="434" y="1125"/>
                  </a:cubicBezTo>
                  <a:cubicBezTo>
                    <a:pt x="434" y="1125"/>
                    <a:pt x="435" y="1125"/>
                    <a:pt x="435" y="1125"/>
                  </a:cubicBezTo>
                  <a:cubicBezTo>
                    <a:pt x="438" y="1125"/>
                    <a:pt x="440" y="1124"/>
                    <a:pt x="442" y="1124"/>
                  </a:cubicBezTo>
                  <a:cubicBezTo>
                    <a:pt x="456" y="1124"/>
                    <a:pt x="460" y="1127"/>
                    <a:pt x="466" y="1129"/>
                  </a:cubicBezTo>
                  <a:cubicBezTo>
                    <a:pt x="464" y="1122"/>
                    <a:pt x="462" y="1118"/>
                    <a:pt x="466" y="1098"/>
                  </a:cubicBezTo>
                  <a:cubicBezTo>
                    <a:pt x="468" y="1087"/>
                    <a:pt x="464" y="1072"/>
                    <a:pt x="455" y="1064"/>
                  </a:cubicBezTo>
                  <a:cubicBezTo>
                    <a:pt x="467" y="1060"/>
                    <a:pt x="477" y="1049"/>
                    <a:pt x="480" y="1038"/>
                  </a:cubicBezTo>
                  <a:cubicBezTo>
                    <a:pt x="485" y="1019"/>
                    <a:pt x="489" y="1016"/>
                    <a:pt x="494" y="1010"/>
                  </a:cubicBezTo>
                  <a:cubicBezTo>
                    <a:pt x="486" y="1010"/>
                    <a:pt x="482" y="1010"/>
                    <a:pt x="464" y="1001"/>
                  </a:cubicBezTo>
                  <a:cubicBezTo>
                    <a:pt x="458" y="998"/>
                    <a:pt x="451" y="996"/>
                    <a:pt x="445" y="996"/>
                  </a:cubicBezTo>
                  <a:cubicBezTo>
                    <a:pt x="439" y="996"/>
                    <a:pt x="433" y="998"/>
                    <a:pt x="428" y="1000"/>
                  </a:cubicBezTo>
                  <a:cubicBezTo>
                    <a:pt x="428" y="988"/>
                    <a:pt x="421" y="975"/>
                    <a:pt x="411" y="969"/>
                  </a:cubicBezTo>
                  <a:cubicBezTo>
                    <a:pt x="394" y="958"/>
                    <a:pt x="393" y="953"/>
                    <a:pt x="389" y="947"/>
                  </a:cubicBezTo>
                  <a:moveTo>
                    <a:pt x="47" y="1057"/>
                  </a:moveTo>
                  <a:cubicBezTo>
                    <a:pt x="46" y="1050"/>
                    <a:pt x="44" y="1044"/>
                    <a:pt x="43" y="1038"/>
                  </a:cubicBezTo>
                  <a:cubicBezTo>
                    <a:pt x="139" y="1015"/>
                    <a:pt x="139" y="1015"/>
                    <a:pt x="139" y="1015"/>
                  </a:cubicBezTo>
                  <a:cubicBezTo>
                    <a:pt x="140" y="1017"/>
                    <a:pt x="140" y="1017"/>
                    <a:pt x="140" y="1017"/>
                  </a:cubicBezTo>
                  <a:cubicBezTo>
                    <a:pt x="141" y="1021"/>
                    <a:pt x="142" y="1026"/>
                    <a:pt x="143" y="1030"/>
                  </a:cubicBezTo>
                  <a:cubicBezTo>
                    <a:pt x="143" y="1032"/>
                    <a:pt x="143" y="1032"/>
                    <a:pt x="143" y="1032"/>
                  </a:cubicBezTo>
                  <a:cubicBezTo>
                    <a:pt x="123" y="1037"/>
                    <a:pt x="123" y="1037"/>
                    <a:pt x="123" y="1037"/>
                  </a:cubicBezTo>
                  <a:cubicBezTo>
                    <a:pt x="123" y="1037"/>
                    <a:pt x="123" y="1037"/>
                    <a:pt x="123" y="1037"/>
                  </a:cubicBezTo>
                  <a:cubicBezTo>
                    <a:pt x="110" y="1041"/>
                    <a:pt x="110" y="1041"/>
                    <a:pt x="110" y="1041"/>
                  </a:cubicBezTo>
                  <a:cubicBezTo>
                    <a:pt x="110" y="1043"/>
                    <a:pt x="110" y="1043"/>
                    <a:pt x="110" y="1043"/>
                  </a:cubicBezTo>
                  <a:cubicBezTo>
                    <a:pt x="113" y="1053"/>
                    <a:pt x="115" y="1061"/>
                    <a:pt x="117" y="1070"/>
                  </a:cubicBezTo>
                  <a:cubicBezTo>
                    <a:pt x="117" y="1071"/>
                    <a:pt x="118" y="1072"/>
                    <a:pt x="118" y="1073"/>
                  </a:cubicBezTo>
                  <a:cubicBezTo>
                    <a:pt x="119" y="1076"/>
                    <a:pt x="119" y="1076"/>
                    <a:pt x="119" y="1076"/>
                  </a:cubicBezTo>
                  <a:cubicBezTo>
                    <a:pt x="93" y="1084"/>
                    <a:pt x="93" y="1084"/>
                    <a:pt x="93" y="1084"/>
                  </a:cubicBezTo>
                  <a:cubicBezTo>
                    <a:pt x="93" y="1083"/>
                    <a:pt x="93" y="1083"/>
                    <a:pt x="93" y="1083"/>
                  </a:cubicBezTo>
                  <a:cubicBezTo>
                    <a:pt x="89" y="1072"/>
                    <a:pt x="87" y="1061"/>
                    <a:pt x="84" y="1050"/>
                  </a:cubicBezTo>
                  <a:cubicBezTo>
                    <a:pt x="84" y="1048"/>
                    <a:pt x="84" y="1048"/>
                    <a:pt x="84" y="1048"/>
                  </a:cubicBezTo>
                  <a:cubicBezTo>
                    <a:pt x="47" y="1057"/>
                    <a:pt x="47" y="1057"/>
                    <a:pt x="47" y="1057"/>
                  </a:cubicBezTo>
                  <a:moveTo>
                    <a:pt x="72" y="988"/>
                  </a:moveTo>
                  <a:cubicBezTo>
                    <a:pt x="71" y="987"/>
                    <a:pt x="71" y="987"/>
                    <a:pt x="71" y="987"/>
                  </a:cubicBezTo>
                  <a:cubicBezTo>
                    <a:pt x="70" y="980"/>
                    <a:pt x="70" y="974"/>
                    <a:pt x="69" y="967"/>
                  </a:cubicBezTo>
                  <a:cubicBezTo>
                    <a:pt x="69" y="966"/>
                    <a:pt x="69" y="966"/>
                    <a:pt x="69" y="966"/>
                  </a:cubicBezTo>
                  <a:cubicBezTo>
                    <a:pt x="109" y="960"/>
                    <a:pt x="109" y="960"/>
                    <a:pt x="109" y="960"/>
                  </a:cubicBezTo>
                  <a:cubicBezTo>
                    <a:pt x="108" y="958"/>
                    <a:pt x="108" y="958"/>
                    <a:pt x="108" y="958"/>
                  </a:cubicBezTo>
                  <a:cubicBezTo>
                    <a:pt x="107" y="949"/>
                    <a:pt x="106" y="939"/>
                    <a:pt x="105" y="929"/>
                  </a:cubicBezTo>
                  <a:cubicBezTo>
                    <a:pt x="105" y="928"/>
                    <a:pt x="105" y="928"/>
                    <a:pt x="105" y="928"/>
                  </a:cubicBezTo>
                  <a:cubicBezTo>
                    <a:pt x="126" y="926"/>
                    <a:pt x="126" y="926"/>
                    <a:pt x="126" y="926"/>
                  </a:cubicBezTo>
                  <a:cubicBezTo>
                    <a:pt x="126" y="927"/>
                    <a:pt x="126" y="927"/>
                    <a:pt x="126" y="927"/>
                  </a:cubicBezTo>
                  <a:cubicBezTo>
                    <a:pt x="127" y="932"/>
                    <a:pt x="127" y="937"/>
                    <a:pt x="128" y="941"/>
                  </a:cubicBezTo>
                  <a:cubicBezTo>
                    <a:pt x="128" y="947"/>
                    <a:pt x="129" y="952"/>
                    <a:pt x="129" y="957"/>
                  </a:cubicBezTo>
                  <a:cubicBezTo>
                    <a:pt x="130" y="959"/>
                    <a:pt x="130" y="959"/>
                    <a:pt x="130" y="959"/>
                  </a:cubicBezTo>
                  <a:cubicBezTo>
                    <a:pt x="132" y="959"/>
                    <a:pt x="132" y="959"/>
                    <a:pt x="132" y="959"/>
                  </a:cubicBezTo>
                  <a:cubicBezTo>
                    <a:pt x="132" y="959"/>
                    <a:pt x="132" y="959"/>
                    <a:pt x="132" y="959"/>
                  </a:cubicBezTo>
                  <a:cubicBezTo>
                    <a:pt x="159" y="954"/>
                    <a:pt x="159" y="954"/>
                    <a:pt x="159" y="954"/>
                  </a:cubicBezTo>
                  <a:cubicBezTo>
                    <a:pt x="160" y="960"/>
                    <a:pt x="161" y="965"/>
                    <a:pt x="162" y="971"/>
                  </a:cubicBezTo>
                  <a:cubicBezTo>
                    <a:pt x="72" y="988"/>
                    <a:pt x="72" y="988"/>
                    <a:pt x="72" y="988"/>
                  </a:cubicBezTo>
                  <a:moveTo>
                    <a:pt x="44" y="1024"/>
                  </a:moveTo>
                  <a:cubicBezTo>
                    <a:pt x="43" y="1022"/>
                    <a:pt x="43" y="1022"/>
                    <a:pt x="43" y="1022"/>
                  </a:cubicBezTo>
                  <a:cubicBezTo>
                    <a:pt x="36" y="986"/>
                    <a:pt x="32" y="949"/>
                    <a:pt x="29" y="913"/>
                  </a:cubicBezTo>
                  <a:cubicBezTo>
                    <a:pt x="29" y="908"/>
                    <a:pt x="29" y="903"/>
                    <a:pt x="29" y="897"/>
                  </a:cubicBezTo>
                  <a:cubicBezTo>
                    <a:pt x="29" y="896"/>
                    <a:pt x="29" y="896"/>
                    <a:pt x="29" y="896"/>
                  </a:cubicBezTo>
                  <a:cubicBezTo>
                    <a:pt x="49" y="895"/>
                    <a:pt x="49" y="895"/>
                    <a:pt x="49" y="895"/>
                  </a:cubicBezTo>
                  <a:cubicBezTo>
                    <a:pt x="49" y="897"/>
                    <a:pt x="49" y="897"/>
                    <a:pt x="49" y="897"/>
                  </a:cubicBezTo>
                  <a:cubicBezTo>
                    <a:pt x="49" y="905"/>
                    <a:pt x="50" y="912"/>
                    <a:pt x="50" y="919"/>
                  </a:cubicBezTo>
                  <a:cubicBezTo>
                    <a:pt x="51" y="933"/>
                    <a:pt x="51" y="933"/>
                    <a:pt x="51" y="933"/>
                  </a:cubicBezTo>
                  <a:cubicBezTo>
                    <a:pt x="92" y="929"/>
                    <a:pt x="92" y="929"/>
                    <a:pt x="92" y="929"/>
                  </a:cubicBezTo>
                  <a:cubicBezTo>
                    <a:pt x="92" y="931"/>
                    <a:pt x="92" y="931"/>
                    <a:pt x="92" y="931"/>
                  </a:cubicBezTo>
                  <a:cubicBezTo>
                    <a:pt x="92" y="936"/>
                    <a:pt x="93" y="942"/>
                    <a:pt x="94" y="947"/>
                  </a:cubicBezTo>
                  <a:cubicBezTo>
                    <a:pt x="94" y="948"/>
                    <a:pt x="94" y="948"/>
                    <a:pt x="94" y="948"/>
                  </a:cubicBezTo>
                  <a:cubicBezTo>
                    <a:pt x="53" y="954"/>
                    <a:pt x="53" y="954"/>
                    <a:pt x="53" y="954"/>
                  </a:cubicBezTo>
                  <a:cubicBezTo>
                    <a:pt x="54" y="959"/>
                    <a:pt x="54" y="959"/>
                    <a:pt x="54" y="959"/>
                  </a:cubicBezTo>
                  <a:cubicBezTo>
                    <a:pt x="56" y="973"/>
                    <a:pt x="58" y="988"/>
                    <a:pt x="60" y="1002"/>
                  </a:cubicBezTo>
                  <a:cubicBezTo>
                    <a:pt x="61" y="1004"/>
                    <a:pt x="61" y="1004"/>
                    <a:pt x="61" y="1004"/>
                  </a:cubicBezTo>
                  <a:cubicBezTo>
                    <a:pt x="61" y="1003"/>
                    <a:pt x="61" y="1003"/>
                    <a:pt x="61" y="1003"/>
                  </a:cubicBezTo>
                  <a:cubicBezTo>
                    <a:pt x="61" y="1004"/>
                    <a:pt x="61" y="1004"/>
                    <a:pt x="61" y="1004"/>
                  </a:cubicBezTo>
                  <a:cubicBezTo>
                    <a:pt x="164" y="984"/>
                    <a:pt x="164" y="984"/>
                    <a:pt x="164" y="984"/>
                  </a:cubicBezTo>
                  <a:cubicBezTo>
                    <a:pt x="170" y="1019"/>
                    <a:pt x="178" y="1053"/>
                    <a:pt x="189" y="1087"/>
                  </a:cubicBezTo>
                  <a:cubicBezTo>
                    <a:pt x="174" y="1092"/>
                    <a:pt x="174" y="1092"/>
                    <a:pt x="174" y="1092"/>
                  </a:cubicBezTo>
                  <a:cubicBezTo>
                    <a:pt x="173" y="1089"/>
                    <a:pt x="173" y="1089"/>
                    <a:pt x="173" y="1089"/>
                  </a:cubicBezTo>
                  <a:cubicBezTo>
                    <a:pt x="171" y="1085"/>
                    <a:pt x="170" y="1080"/>
                    <a:pt x="169" y="1075"/>
                  </a:cubicBezTo>
                  <a:cubicBezTo>
                    <a:pt x="168" y="1072"/>
                    <a:pt x="166" y="1068"/>
                    <a:pt x="165" y="1064"/>
                  </a:cubicBezTo>
                  <a:cubicBezTo>
                    <a:pt x="165" y="1062"/>
                    <a:pt x="165" y="1062"/>
                    <a:pt x="165" y="1062"/>
                  </a:cubicBezTo>
                  <a:cubicBezTo>
                    <a:pt x="165" y="1062"/>
                    <a:pt x="165" y="1062"/>
                    <a:pt x="165" y="1062"/>
                  </a:cubicBezTo>
                  <a:cubicBezTo>
                    <a:pt x="164" y="1061"/>
                    <a:pt x="164" y="1061"/>
                    <a:pt x="164" y="1061"/>
                  </a:cubicBezTo>
                  <a:cubicBezTo>
                    <a:pt x="132" y="1072"/>
                    <a:pt x="132" y="1072"/>
                    <a:pt x="132" y="1072"/>
                  </a:cubicBezTo>
                  <a:cubicBezTo>
                    <a:pt x="130" y="1066"/>
                    <a:pt x="130" y="1066"/>
                    <a:pt x="130" y="1066"/>
                  </a:cubicBezTo>
                  <a:cubicBezTo>
                    <a:pt x="129" y="1061"/>
                    <a:pt x="127" y="1057"/>
                    <a:pt x="126" y="1052"/>
                  </a:cubicBezTo>
                  <a:cubicBezTo>
                    <a:pt x="126" y="1051"/>
                    <a:pt x="126" y="1051"/>
                    <a:pt x="126" y="1051"/>
                  </a:cubicBezTo>
                  <a:cubicBezTo>
                    <a:pt x="159" y="1041"/>
                    <a:pt x="159" y="1041"/>
                    <a:pt x="159" y="1041"/>
                  </a:cubicBezTo>
                  <a:cubicBezTo>
                    <a:pt x="156" y="1027"/>
                    <a:pt x="156" y="1027"/>
                    <a:pt x="156" y="1027"/>
                  </a:cubicBezTo>
                  <a:cubicBezTo>
                    <a:pt x="155" y="1022"/>
                    <a:pt x="154" y="1018"/>
                    <a:pt x="153" y="1014"/>
                  </a:cubicBezTo>
                  <a:cubicBezTo>
                    <a:pt x="153" y="1012"/>
                    <a:pt x="153" y="1012"/>
                    <a:pt x="153" y="1012"/>
                  </a:cubicBezTo>
                  <a:cubicBezTo>
                    <a:pt x="153" y="1012"/>
                    <a:pt x="153" y="1012"/>
                    <a:pt x="153" y="1012"/>
                  </a:cubicBezTo>
                  <a:cubicBezTo>
                    <a:pt x="152" y="1007"/>
                    <a:pt x="152" y="1007"/>
                    <a:pt x="152" y="1007"/>
                  </a:cubicBezTo>
                  <a:cubicBezTo>
                    <a:pt x="151" y="1005"/>
                    <a:pt x="151" y="1003"/>
                    <a:pt x="150" y="1001"/>
                  </a:cubicBezTo>
                  <a:cubicBezTo>
                    <a:pt x="150" y="999"/>
                    <a:pt x="150" y="999"/>
                    <a:pt x="150" y="999"/>
                  </a:cubicBezTo>
                  <a:cubicBezTo>
                    <a:pt x="44" y="1024"/>
                    <a:pt x="44" y="1024"/>
                    <a:pt x="44" y="1024"/>
                  </a:cubicBezTo>
                  <a:moveTo>
                    <a:pt x="24" y="882"/>
                  </a:moveTo>
                  <a:cubicBezTo>
                    <a:pt x="24" y="876"/>
                    <a:pt x="24" y="869"/>
                    <a:pt x="24" y="862"/>
                  </a:cubicBezTo>
                  <a:cubicBezTo>
                    <a:pt x="122" y="861"/>
                    <a:pt x="122" y="861"/>
                    <a:pt x="122" y="861"/>
                  </a:cubicBezTo>
                  <a:cubicBezTo>
                    <a:pt x="122" y="862"/>
                    <a:pt x="122" y="862"/>
                    <a:pt x="122" y="862"/>
                  </a:cubicBezTo>
                  <a:cubicBezTo>
                    <a:pt x="122" y="867"/>
                    <a:pt x="123" y="872"/>
                    <a:pt x="123" y="876"/>
                  </a:cubicBezTo>
                  <a:cubicBezTo>
                    <a:pt x="123" y="878"/>
                    <a:pt x="123" y="878"/>
                    <a:pt x="123" y="878"/>
                  </a:cubicBezTo>
                  <a:cubicBezTo>
                    <a:pt x="102" y="879"/>
                    <a:pt x="102" y="879"/>
                    <a:pt x="102" y="879"/>
                  </a:cubicBezTo>
                  <a:cubicBezTo>
                    <a:pt x="103" y="879"/>
                    <a:pt x="103" y="879"/>
                    <a:pt x="103" y="879"/>
                  </a:cubicBezTo>
                  <a:cubicBezTo>
                    <a:pt x="89" y="880"/>
                    <a:pt x="89" y="880"/>
                    <a:pt x="89" y="880"/>
                  </a:cubicBezTo>
                  <a:cubicBezTo>
                    <a:pt x="89" y="881"/>
                    <a:pt x="89" y="881"/>
                    <a:pt x="89" y="881"/>
                  </a:cubicBezTo>
                  <a:cubicBezTo>
                    <a:pt x="89" y="891"/>
                    <a:pt x="90" y="901"/>
                    <a:pt x="90" y="909"/>
                  </a:cubicBezTo>
                  <a:cubicBezTo>
                    <a:pt x="90" y="910"/>
                    <a:pt x="90" y="911"/>
                    <a:pt x="90" y="912"/>
                  </a:cubicBezTo>
                  <a:cubicBezTo>
                    <a:pt x="91" y="916"/>
                    <a:pt x="91" y="916"/>
                    <a:pt x="91" y="916"/>
                  </a:cubicBezTo>
                  <a:cubicBezTo>
                    <a:pt x="64" y="919"/>
                    <a:pt x="64" y="919"/>
                    <a:pt x="64" y="919"/>
                  </a:cubicBezTo>
                  <a:cubicBezTo>
                    <a:pt x="64" y="917"/>
                    <a:pt x="64" y="917"/>
                    <a:pt x="64" y="917"/>
                  </a:cubicBezTo>
                  <a:cubicBezTo>
                    <a:pt x="63" y="906"/>
                    <a:pt x="62" y="894"/>
                    <a:pt x="62" y="883"/>
                  </a:cubicBezTo>
                  <a:cubicBezTo>
                    <a:pt x="62" y="882"/>
                    <a:pt x="62" y="882"/>
                    <a:pt x="62" y="882"/>
                  </a:cubicBezTo>
                  <a:cubicBezTo>
                    <a:pt x="24" y="882"/>
                    <a:pt x="24" y="882"/>
                    <a:pt x="24" y="882"/>
                  </a:cubicBezTo>
                  <a:moveTo>
                    <a:pt x="105" y="800"/>
                  </a:moveTo>
                  <a:cubicBezTo>
                    <a:pt x="105" y="799"/>
                    <a:pt x="105" y="799"/>
                    <a:pt x="105" y="799"/>
                  </a:cubicBezTo>
                  <a:cubicBezTo>
                    <a:pt x="106" y="789"/>
                    <a:pt x="107" y="780"/>
                    <a:pt x="108" y="770"/>
                  </a:cubicBezTo>
                  <a:cubicBezTo>
                    <a:pt x="108" y="768"/>
                    <a:pt x="108" y="768"/>
                    <a:pt x="108" y="768"/>
                  </a:cubicBezTo>
                  <a:cubicBezTo>
                    <a:pt x="129" y="770"/>
                    <a:pt x="129" y="770"/>
                    <a:pt x="129" y="770"/>
                  </a:cubicBezTo>
                  <a:cubicBezTo>
                    <a:pt x="129" y="772"/>
                    <a:pt x="129" y="772"/>
                    <a:pt x="129" y="772"/>
                  </a:cubicBezTo>
                  <a:cubicBezTo>
                    <a:pt x="128" y="777"/>
                    <a:pt x="128" y="781"/>
                    <a:pt x="127" y="786"/>
                  </a:cubicBezTo>
                  <a:cubicBezTo>
                    <a:pt x="127" y="791"/>
                    <a:pt x="126" y="797"/>
                    <a:pt x="126" y="802"/>
                  </a:cubicBezTo>
                  <a:cubicBezTo>
                    <a:pt x="126" y="804"/>
                    <a:pt x="126" y="804"/>
                    <a:pt x="126" y="804"/>
                  </a:cubicBezTo>
                  <a:cubicBezTo>
                    <a:pt x="129" y="804"/>
                    <a:pt x="129" y="804"/>
                    <a:pt x="129" y="804"/>
                  </a:cubicBezTo>
                  <a:cubicBezTo>
                    <a:pt x="129" y="804"/>
                    <a:pt x="129" y="804"/>
                    <a:pt x="129" y="804"/>
                  </a:cubicBezTo>
                  <a:cubicBezTo>
                    <a:pt x="140" y="805"/>
                    <a:pt x="140" y="805"/>
                    <a:pt x="140" y="805"/>
                  </a:cubicBezTo>
                  <a:cubicBezTo>
                    <a:pt x="141" y="805"/>
                    <a:pt x="141" y="805"/>
                    <a:pt x="141" y="805"/>
                  </a:cubicBezTo>
                  <a:cubicBezTo>
                    <a:pt x="156" y="805"/>
                    <a:pt x="156" y="805"/>
                    <a:pt x="156" y="805"/>
                  </a:cubicBezTo>
                  <a:cubicBezTo>
                    <a:pt x="155" y="811"/>
                    <a:pt x="155" y="816"/>
                    <a:pt x="154" y="822"/>
                  </a:cubicBezTo>
                  <a:cubicBezTo>
                    <a:pt x="63" y="820"/>
                    <a:pt x="63" y="820"/>
                    <a:pt x="63" y="820"/>
                  </a:cubicBezTo>
                  <a:cubicBezTo>
                    <a:pt x="63" y="819"/>
                    <a:pt x="63" y="819"/>
                    <a:pt x="63" y="819"/>
                  </a:cubicBezTo>
                  <a:cubicBezTo>
                    <a:pt x="63" y="812"/>
                    <a:pt x="64" y="806"/>
                    <a:pt x="64" y="799"/>
                  </a:cubicBezTo>
                  <a:cubicBezTo>
                    <a:pt x="64" y="798"/>
                    <a:pt x="64" y="798"/>
                    <a:pt x="64" y="798"/>
                  </a:cubicBezTo>
                  <a:cubicBezTo>
                    <a:pt x="105" y="800"/>
                    <a:pt x="105" y="800"/>
                    <a:pt x="105" y="800"/>
                  </a:cubicBezTo>
                  <a:moveTo>
                    <a:pt x="28" y="849"/>
                  </a:moveTo>
                  <a:cubicBezTo>
                    <a:pt x="28" y="847"/>
                    <a:pt x="28" y="847"/>
                    <a:pt x="28" y="847"/>
                  </a:cubicBezTo>
                  <a:cubicBezTo>
                    <a:pt x="29" y="811"/>
                    <a:pt x="32" y="774"/>
                    <a:pt x="37" y="738"/>
                  </a:cubicBezTo>
                  <a:cubicBezTo>
                    <a:pt x="38" y="733"/>
                    <a:pt x="39" y="728"/>
                    <a:pt x="40" y="722"/>
                  </a:cubicBezTo>
                  <a:cubicBezTo>
                    <a:pt x="40" y="721"/>
                    <a:pt x="40" y="721"/>
                    <a:pt x="40" y="721"/>
                  </a:cubicBezTo>
                  <a:cubicBezTo>
                    <a:pt x="60" y="725"/>
                    <a:pt x="60" y="725"/>
                    <a:pt x="60" y="725"/>
                  </a:cubicBezTo>
                  <a:cubicBezTo>
                    <a:pt x="60" y="726"/>
                    <a:pt x="60" y="726"/>
                    <a:pt x="60" y="726"/>
                  </a:cubicBezTo>
                  <a:cubicBezTo>
                    <a:pt x="58" y="733"/>
                    <a:pt x="57" y="741"/>
                    <a:pt x="56" y="748"/>
                  </a:cubicBezTo>
                  <a:cubicBezTo>
                    <a:pt x="54" y="763"/>
                    <a:pt x="54" y="763"/>
                    <a:pt x="54" y="763"/>
                  </a:cubicBezTo>
                  <a:cubicBezTo>
                    <a:pt x="95" y="767"/>
                    <a:pt x="95" y="767"/>
                    <a:pt x="95" y="767"/>
                  </a:cubicBezTo>
                  <a:cubicBezTo>
                    <a:pt x="95" y="768"/>
                    <a:pt x="95" y="768"/>
                    <a:pt x="95" y="768"/>
                  </a:cubicBezTo>
                  <a:cubicBezTo>
                    <a:pt x="94" y="774"/>
                    <a:pt x="93" y="779"/>
                    <a:pt x="93" y="784"/>
                  </a:cubicBezTo>
                  <a:cubicBezTo>
                    <a:pt x="93" y="786"/>
                    <a:pt x="93" y="786"/>
                    <a:pt x="93" y="786"/>
                  </a:cubicBezTo>
                  <a:cubicBezTo>
                    <a:pt x="52" y="783"/>
                    <a:pt x="52" y="783"/>
                    <a:pt x="52" y="783"/>
                  </a:cubicBezTo>
                  <a:cubicBezTo>
                    <a:pt x="52" y="788"/>
                    <a:pt x="52" y="788"/>
                    <a:pt x="52" y="788"/>
                  </a:cubicBezTo>
                  <a:cubicBezTo>
                    <a:pt x="50" y="802"/>
                    <a:pt x="49" y="817"/>
                    <a:pt x="49" y="831"/>
                  </a:cubicBezTo>
                  <a:cubicBezTo>
                    <a:pt x="49" y="832"/>
                    <a:pt x="49" y="832"/>
                    <a:pt x="49" y="832"/>
                  </a:cubicBezTo>
                  <a:cubicBezTo>
                    <a:pt x="49" y="832"/>
                    <a:pt x="49" y="832"/>
                    <a:pt x="49" y="832"/>
                  </a:cubicBezTo>
                  <a:cubicBezTo>
                    <a:pt x="49" y="834"/>
                    <a:pt x="49" y="834"/>
                    <a:pt x="49" y="834"/>
                  </a:cubicBezTo>
                  <a:cubicBezTo>
                    <a:pt x="154" y="836"/>
                    <a:pt x="154" y="836"/>
                    <a:pt x="154" y="836"/>
                  </a:cubicBezTo>
                  <a:cubicBezTo>
                    <a:pt x="153" y="855"/>
                    <a:pt x="153" y="874"/>
                    <a:pt x="154" y="893"/>
                  </a:cubicBezTo>
                  <a:cubicBezTo>
                    <a:pt x="155" y="909"/>
                    <a:pt x="156" y="925"/>
                    <a:pt x="158" y="941"/>
                  </a:cubicBezTo>
                  <a:cubicBezTo>
                    <a:pt x="141" y="944"/>
                    <a:pt x="141" y="944"/>
                    <a:pt x="141" y="944"/>
                  </a:cubicBezTo>
                  <a:cubicBezTo>
                    <a:pt x="141" y="940"/>
                    <a:pt x="141" y="940"/>
                    <a:pt x="141" y="940"/>
                  </a:cubicBezTo>
                  <a:cubicBezTo>
                    <a:pt x="140" y="935"/>
                    <a:pt x="140" y="930"/>
                    <a:pt x="140" y="926"/>
                  </a:cubicBezTo>
                  <a:cubicBezTo>
                    <a:pt x="139" y="922"/>
                    <a:pt x="139" y="918"/>
                    <a:pt x="139" y="914"/>
                  </a:cubicBezTo>
                  <a:cubicBezTo>
                    <a:pt x="138" y="911"/>
                    <a:pt x="138" y="911"/>
                    <a:pt x="138" y="911"/>
                  </a:cubicBezTo>
                  <a:cubicBezTo>
                    <a:pt x="104" y="914"/>
                    <a:pt x="104" y="914"/>
                    <a:pt x="104" y="914"/>
                  </a:cubicBezTo>
                  <a:cubicBezTo>
                    <a:pt x="104" y="909"/>
                    <a:pt x="104" y="909"/>
                    <a:pt x="104" y="909"/>
                  </a:cubicBezTo>
                  <a:cubicBezTo>
                    <a:pt x="103" y="904"/>
                    <a:pt x="103" y="899"/>
                    <a:pt x="103" y="894"/>
                  </a:cubicBezTo>
                  <a:cubicBezTo>
                    <a:pt x="103" y="893"/>
                    <a:pt x="103" y="893"/>
                    <a:pt x="103" y="893"/>
                  </a:cubicBezTo>
                  <a:cubicBezTo>
                    <a:pt x="137" y="890"/>
                    <a:pt x="137" y="890"/>
                    <a:pt x="137" y="890"/>
                  </a:cubicBezTo>
                  <a:cubicBezTo>
                    <a:pt x="137" y="886"/>
                    <a:pt x="137" y="886"/>
                    <a:pt x="137" y="886"/>
                  </a:cubicBezTo>
                  <a:cubicBezTo>
                    <a:pt x="137" y="885"/>
                    <a:pt x="137" y="884"/>
                    <a:pt x="137" y="883"/>
                  </a:cubicBezTo>
                  <a:cubicBezTo>
                    <a:pt x="137" y="875"/>
                    <a:pt x="137" y="875"/>
                    <a:pt x="137" y="875"/>
                  </a:cubicBezTo>
                  <a:cubicBezTo>
                    <a:pt x="137" y="871"/>
                    <a:pt x="137" y="866"/>
                    <a:pt x="137" y="862"/>
                  </a:cubicBezTo>
                  <a:cubicBezTo>
                    <a:pt x="137" y="860"/>
                    <a:pt x="137" y="860"/>
                    <a:pt x="137" y="860"/>
                  </a:cubicBezTo>
                  <a:cubicBezTo>
                    <a:pt x="137" y="859"/>
                    <a:pt x="137" y="859"/>
                    <a:pt x="137" y="859"/>
                  </a:cubicBezTo>
                  <a:cubicBezTo>
                    <a:pt x="137" y="855"/>
                    <a:pt x="137" y="855"/>
                    <a:pt x="137" y="855"/>
                  </a:cubicBezTo>
                  <a:cubicBezTo>
                    <a:pt x="137" y="853"/>
                    <a:pt x="137" y="851"/>
                    <a:pt x="137" y="849"/>
                  </a:cubicBezTo>
                  <a:cubicBezTo>
                    <a:pt x="137" y="847"/>
                    <a:pt x="137" y="847"/>
                    <a:pt x="137" y="847"/>
                  </a:cubicBezTo>
                  <a:cubicBezTo>
                    <a:pt x="28" y="849"/>
                    <a:pt x="28" y="849"/>
                    <a:pt x="28" y="849"/>
                  </a:cubicBezTo>
                  <a:moveTo>
                    <a:pt x="96" y="753"/>
                  </a:moveTo>
                  <a:cubicBezTo>
                    <a:pt x="70" y="751"/>
                    <a:pt x="70" y="751"/>
                    <a:pt x="70" y="751"/>
                  </a:cubicBezTo>
                  <a:cubicBezTo>
                    <a:pt x="70" y="749"/>
                    <a:pt x="70" y="749"/>
                    <a:pt x="70" y="749"/>
                  </a:cubicBezTo>
                  <a:cubicBezTo>
                    <a:pt x="71" y="738"/>
                    <a:pt x="73" y="726"/>
                    <a:pt x="75" y="716"/>
                  </a:cubicBezTo>
                  <a:cubicBezTo>
                    <a:pt x="75" y="714"/>
                    <a:pt x="75" y="714"/>
                    <a:pt x="75" y="714"/>
                  </a:cubicBezTo>
                  <a:cubicBezTo>
                    <a:pt x="39" y="707"/>
                    <a:pt x="39" y="707"/>
                    <a:pt x="39" y="707"/>
                  </a:cubicBezTo>
                  <a:cubicBezTo>
                    <a:pt x="40" y="700"/>
                    <a:pt x="41" y="694"/>
                    <a:pt x="42" y="687"/>
                  </a:cubicBezTo>
                  <a:cubicBezTo>
                    <a:pt x="140" y="706"/>
                    <a:pt x="140" y="706"/>
                    <a:pt x="140" y="706"/>
                  </a:cubicBezTo>
                  <a:cubicBezTo>
                    <a:pt x="140" y="708"/>
                    <a:pt x="140" y="708"/>
                    <a:pt x="140" y="708"/>
                  </a:cubicBezTo>
                  <a:cubicBezTo>
                    <a:pt x="139" y="712"/>
                    <a:pt x="138" y="717"/>
                    <a:pt x="137" y="722"/>
                  </a:cubicBezTo>
                  <a:cubicBezTo>
                    <a:pt x="137" y="723"/>
                    <a:pt x="137" y="723"/>
                    <a:pt x="137" y="723"/>
                  </a:cubicBezTo>
                  <a:cubicBezTo>
                    <a:pt x="116" y="720"/>
                    <a:pt x="116" y="720"/>
                    <a:pt x="116" y="720"/>
                  </a:cubicBezTo>
                  <a:cubicBezTo>
                    <a:pt x="116" y="720"/>
                    <a:pt x="116" y="720"/>
                    <a:pt x="116" y="720"/>
                  </a:cubicBezTo>
                  <a:cubicBezTo>
                    <a:pt x="102" y="718"/>
                    <a:pt x="102" y="718"/>
                    <a:pt x="102" y="718"/>
                  </a:cubicBezTo>
                  <a:cubicBezTo>
                    <a:pt x="102" y="719"/>
                    <a:pt x="102" y="719"/>
                    <a:pt x="102" y="719"/>
                  </a:cubicBezTo>
                  <a:cubicBezTo>
                    <a:pt x="100" y="729"/>
                    <a:pt x="99" y="739"/>
                    <a:pt x="97" y="747"/>
                  </a:cubicBezTo>
                  <a:cubicBezTo>
                    <a:pt x="96" y="753"/>
                    <a:pt x="96" y="753"/>
                    <a:pt x="96" y="753"/>
                  </a:cubicBezTo>
                  <a:moveTo>
                    <a:pt x="134" y="643"/>
                  </a:moveTo>
                  <a:cubicBezTo>
                    <a:pt x="135" y="642"/>
                    <a:pt x="135" y="642"/>
                    <a:pt x="135" y="642"/>
                  </a:cubicBezTo>
                  <a:cubicBezTo>
                    <a:pt x="137" y="633"/>
                    <a:pt x="140" y="624"/>
                    <a:pt x="144" y="614"/>
                  </a:cubicBezTo>
                  <a:cubicBezTo>
                    <a:pt x="144" y="613"/>
                    <a:pt x="144" y="613"/>
                    <a:pt x="144" y="613"/>
                  </a:cubicBezTo>
                  <a:cubicBezTo>
                    <a:pt x="164" y="619"/>
                    <a:pt x="164" y="619"/>
                    <a:pt x="164" y="619"/>
                  </a:cubicBezTo>
                  <a:cubicBezTo>
                    <a:pt x="164" y="621"/>
                    <a:pt x="164" y="621"/>
                    <a:pt x="164" y="621"/>
                  </a:cubicBezTo>
                  <a:cubicBezTo>
                    <a:pt x="162" y="625"/>
                    <a:pt x="161" y="630"/>
                    <a:pt x="159" y="634"/>
                  </a:cubicBezTo>
                  <a:cubicBezTo>
                    <a:pt x="158" y="639"/>
                    <a:pt x="156" y="644"/>
                    <a:pt x="154" y="649"/>
                  </a:cubicBezTo>
                  <a:cubicBezTo>
                    <a:pt x="154" y="651"/>
                    <a:pt x="154" y="651"/>
                    <a:pt x="154" y="651"/>
                  </a:cubicBezTo>
                  <a:cubicBezTo>
                    <a:pt x="156" y="651"/>
                    <a:pt x="156" y="651"/>
                    <a:pt x="156" y="651"/>
                  </a:cubicBezTo>
                  <a:cubicBezTo>
                    <a:pt x="156" y="652"/>
                    <a:pt x="156" y="652"/>
                    <a:pt x="156" y="652"/>
                  </a:cubicBezTo>
                  <a:cubicBezTo>
                    <a:pt x="183" y="659"/>
                    <a:pt x="183" y="659"/>
                    <a:pt x="183" y="659"/>
                  </a:cubicBezTo>
                  <a:cubicBezTo>
                    <a:pt x="181" y="664"/>
                    <a:pt x="179" y="669"/>
                    <a:pt x="178" y="675"/>
                  </a:cubicBezTo>
                  <a:cubicBezTo>
                    <a:pt x="89" y="654"/>
                    <a:pt x="89" y="654"/>
                    <a:pt x="89" y="654"/>
                  </a:cubicBezTo>
                  <a:cubicBezTo>
                    <a:pt x="89" y="653"/>
                    <a:pt x="89" y="653"/>
                    <a:pt x="89" y="653"/>
                  </a:cubicBezTo>
                  <a:cubicBezTo>
                    <a:pt x="91" y="647"/>
                    <a:pt x="93" y="640"/>
                    <a:pt x="95" y="634"/>
                  </a:cubicBezTo>
                  <a:cubicBezTo>
                    <a:pt x="95" y="632"/>
                    <a:pt x="95" y="632"/>
                    <a:pt x="95" y="632"/>
                  </a:cubicBezTo>
                  <a:cubicBezTo>
                    <a:pt x="134" y="643"/>
                    <a:pt x="134" y="643"/>
                    <a:pt x="134" y="643"/>
                  </a:cubicBezTo>
                  <a:moveTo>
                    <a:pt x="244" y="574"/>
                  </a:moveTo>
                  <a:cubicBezTo>
                    <a:pt x="214" y="574"/>
                    <a:pt x="214" y="574"/>
                    <a:pt x="214" y="574"/>
                  </a:cubicBezTo>
                  <a:cubicBezTo>
                    <a:pt x="203" y="598"/>
                    <a:pt x="194" y="622"/>
                    <a:pt x="186" y="646"/>
                  </a:cubicBezTo>
                  <a:cubicBezTo>
                    <a:pt x="171" y="642"/>
                    <a:pt x="171" y="642"/>
                    <a:pt x="171" y="642"/>
                  </a:cubicBezTo>
                  <a:cubicBezTo>
                    <a:pt x="172" y="638"/>
                    <a:pt x="172" y="638"/>
                    <a:pt x="172" y="638"/>
                  </a:cubicBezTo>
                  <a:cubicBezTo>
                    <a:pt x="173" y="634"/>
                    <a:pt x="175" y="629"/>
                    <a:pt x="177" y="625"/>
                  </a:cubicBezTo>
                  <a:cubicBezTo>
                    <a:pt x="178" y="620"/>
                    <a:pt x="179" y="616"/>
                    <a:pt x="181" y="612"/>
                  </a:cubicBezTo>
                  <a:cubicBezTo>
                    <a:pt x="182" y="611"/>
                    <a:pt x="182" y="611"/>
                    <a:pt x="182" y="611"/>
                  </a:cubicBezTo>
                  <a:cubicBezTo>
                    <a:pt x="149" y="600"/>
                    <a:pt x="149" y="600"/>
                    <a:pt x="149" y="600"/>
                  </a:cubicBezTo>
                  <a:cubicBezTo>
                    <a:pt x="151" y="594"/>
                    <a:pt x="151" y="594"/>
                    <a:pt x="151" y="594"/>
                  </a:cubicBezTo>
                  <a:cubicBezTo>
                    <a:pt x="152" y="590"/>
                    <a:pt x="154" y="585"/>
                    <a:pt x="156" y="581"/>
                  </a:cubicBezTo>
                  <a:cubicBezTo>
                    <a:pt x="156" y="579"/>
                    <a:pt x="156" y="579"/>
                    <a:pt x="156" y="579"/>
                  </a:cubicBezTo>
                  <a:cubicBezTo>
                    <a:pt x="189" y="592"/>
                    <a:pt x="189" y="592"/>
                    <a:pt x="189" y="592"/>
                  </a:cubicBezTo>
                  <a:cubicBezTo>
                    <a:pt x="190" y="589"/>
                    <a:pt x="190" y="589"/>
                    <a:pt x="190" y="589"/>
                  </a:cubicBezTo>
                  <a:cubicBezTo>
                    <a:pt x="190" y="588"/>
                    <a:pt x="190" y="588"/>
                    <a:pt x="191" y="587"/>
                  </a:cubicBezTo>
                  <a:cubicBezTo>
                    <a:pt x="195" y="578"/>
                    <a:pt x="195" y="578"/>
                    <a:pt x="195" y="578"/>
                  </a:cubicBezTo>
                  <a:cubicBezTo>
                    <a:pt x="195" y="576"/>
                    <a:pt x="196" y="575"/>
                    <a:pt x="196" y="574"/>
                  </a:cubicBezTo>
                  <a:cubicBezTo>
                    <a:pt x="182" y="574"/>
                    <a:pt x="182" y="574"/>
                    <a:pt x="182" y="574"/>
                  </a:cubicBezTo>
                  <a:cubicBezTo>
                    <a:pt x="181" y="574"/>
                    <a:pt x="181" y="574"/>
                    <a:pt x="181" y="574"/>
                  </a:cubicBezTo>
                  <a:cubicBezTo>
                    <a:pt x="181" y="574"/>
                    <a:pt x="181" y="574"/>
                    <a:pt x="181" y="574"/>
                  </a:cubicBezTo>
                  <a:cubicBezTo>
                    <a:pt x="144" y="574"/>
                    <a:pt x="144" y="574"/>
                    <a:pt x="144" y="574"/>
                  </a:cubicBezTo>
                  <a:cubicBezTo>
                    <a:pt x="142" y="580"/>
                    <a:pt x="140" y="585"/>
                    <a:pt x="138" y="590"/>
                  </a:cubicBezTo>
                  <a:cubicBezTo>
                    <a:pt x="136" y="596"/>
                    <a:pt x="136" y="596"/>
                    <a:pt x="136" y="596"/>
                  </a:cubicBezTo>
                  <a:cubicBezTo>
                    <a:pt x="110" y="587"/>
                    <a:pt x="110" y="587"/>
                    <a:pt x="110" y="587"/>
                  </a:cubicBezTo>
                  <a:cubicBezTo>
                    <a:pt x="111" y="586"/>
                    <a:pt x="111" y="586"/>
                    <a:pt x="111" y="586"/>
                  </a:cubicBezTo>
                  <a:cubicBezTo>
                    <a:pt x="112" y="582"/>
                    <a:pt x="114" y="578"/>
                    <a:pt x="115" y="574"/>
                  </a:cubicBezTo>
                  <a:cubicBezTo>
                    <a:pt x="101" y="574"/>
                    <a:pt x="101" y="574"/>
                    <a:pt x="101" y="574"/>
                  </a:cubicBezTo>
                  <a:cubicBezTo>
                    <a:pt x="100" y="577"/>
                    <a:pt x="99" y="579"/>
                    <a:pt x="98" y="582"/>
                  </a:cubicBezTo>
                  <a:cubicBezTo>
                    <a:pt x="93" y="596"/>
                    <a:pt x="93" y="596"/>
                    <a:pt x="93" y="596"/>
                  </a:cubicBezTo>
                  <a:cubicBezTo>
                    <a:pt x="131" y="608"/>
                    <a:pt x="131" y="608"/>
                    <a:pt x="131" y="608"/>
                  </a:cubicBezTo>
                  <a:cubicBezTo>
                    <a:pt x="131" y="610"/>
                    <a:pt x="131" y="610"/>
                    <a:pt x="131" y="610"/>
                  </a:cubicBezTo>
                  <a:cubicBezTo>
                    <a:pt x="129" y="615"/>
                    <a:pt x="127" y="620"/>
                    <a:pt x="126" y="625"/>
                  </a:cubicBezTo>
                  <a:cubicBezTo>
                    <a:pt x="125" y="627"/>
                    <a:pt x="125" y="627"/>
                    <a:pt x="125" y="627"/>
                  </a:cubicBezTo>
                  <a:cubicBezTo>
                    <a:pt x="86" y="616"/>
                    <a:pt x="86" y="616"/>
                    <a:pt x="86" y="616"/>
                  </a:cubicBezTo>
                  <a:cubicBezTo>
                    <a:pt x="85" y="620"/>
                    <a:pt x="85" y="620"/>
                    <a:pt x="85" y="620"/>
                  </a:cubicBezTo>
                  <a:cubicBezTo>
                    <a:pt x="81" y="634"/>
                    <a:pt x="77" y="648"/>
                    <a:pt x="73" y="662"/>
                  </a:cubicBezTo>
                  <a:cubicBezTo>
                    <a:pt x="73" y="663"/>
                    <a:pt x="73" y="663"/>
                    <a:pt x="73" y="663"/>
                  </a:cubicBezTo>
                  <a:cubicBezTo>
                    <a:pt x="73" y="663"/>
                    <a:pt x="73" y="663"/>
                    <a:pt x="73" y="663"/>
                  </a:cubicBezTo>
                  <a:cubicBezTo>
                    <a:pt x="73" y="664"/>
                    <a:pt x="73" y="664"/>
                    <a:pt x="73" y="664"/>
                  </a:cubicBezTo>
                  <a:cubicBezTo>
                    <a:pt x="175" y="688"/>
                    <a:pt x="175" y="688"/>
                    <a:pt x="175" y="688"/>
                  </a:cubicBezTo>
                  <a:cubicBezTo>
                    <a:pt x="166" y="722"/>
                    <a:pt x="160" y="757"/>
                    <a:pt x="157" y="792"/>
                  </a:cubicBezTo>
                  <a:cubicBezTo>
                    <a:pt x="140" y="791"/>
                    <a:pt x="140" y="791"/>
                    <a:pt x="140" y="791"/>
                  </a:cubicBezTo>
                  <a:cubicBezTo>
                    <a:pt x="141" y="788"/>
                    <a:pt x="141" y="788"/>
                    <a:pt x="141" y="788"/>
                  </a:cubicBezTo>
                  <a:cubicBezTo>
                    <a:pt x="141" y="783"/>
                    <a:pt x="142" y="778"/>
                    <a:pt x="142" y="773"/>
                  </a:cubicBezTo>
                  <a:cubicBezTo>
                    <a:pt x="143" y="769"/>
                    <a:pt x="143" y="764"/>
                    <a:pt x="144" y="760"/>
                  </a:cubicBezTo>
                  <a:cubicBezTo>
                    <a:pt x="144" y="758"/>
                    <a:pt x="144" y="758"/>
                    <a:pt x="144" y="758"/>
                  </a:cubicBezTo>
                  <a:cubicBezTo>
                    <a:pt x="110" y="755"/>
                    <a:pt x="110" y="755"/>
                    <a:pt x="110" y="755"/>
                  </a:cubicBezTo>
                  <a:cubicBezTo>
                    <a:pt x="111" y="749"/>
                    <a:pt x="111" y="749"/>
                    <a:pt x="111" y="749"/>
                  </a:cubicBezTo>
                  <a:cubicBezTo>
                    <a:pt x="111" y="744"/>
                    <a:pt x="112" y="739"/>
                    <a:pt x="113" y="735"/>
                  </a:cubicBezTo>
                  <a:cubicBezTo>
                    <a:pt x="113" y="733"/>
                    <a:pt x="113" y="733"/>
                    <a:pt x="113" y="733"/>
                  </a:cubicBezTo>
                  <a:cubicBezTo>
                    <a:pt x="147" y="738"/>
                    <a:pt x="147" y="738"/>
                    <a:pt x="147" y="738"/>
                  </a:cubicBezTo>
                  <a:cubicBezTo>
                    <a:pt x="148" y="734"/>
                    <a:pt x="148" y="734"/>
                    <a:pt x="148" y="734"/>
                  </a:cubicBezTo>
                  <a:cubicBezTo>
                    <a:pt x="148" y="733"/>
                    <a:pt x="149" y="732"/>
                    <a:pt x="149" y="731"/>
                  </a:cubicBezTo>
                  <a:cubicBezTo>
                    <a:pt x="150" y="723"/>
                    <a:pt x="150" y="723"/>
                    <a:pt x="150" y="723"/>
                  </a:cubicBezTo>
                  <a:cubicBezTo>
                    <a:pt x="151" y="719"/>
                    <a:pt x="152" y="715"/>
                    <a:pt x="153" y="710"/>
                  </a:cubicBezTo>
                  <a:cubicBezTo>
                    <a:pt x="153" y="709"/>
                    <a:pt x="153" y="709"/>
                    <a:pt x="153" y="709"/>
                  </a:cubicBezTo>
                  <a:cubicBezTo>
                    <a:pt x="153" y="709"/>
                    <a:pt x="153" y="709"/>
                    <a:pt x="153" y="709"/>
                  </a:cubicBezTo>
                  <a:cubicBezTo>
                    <a:pt x="155" y="703"/>
                    <a:pt x="155" y="703"/>
                    <a:pt x="155" y="703"/>
                  </a:cubicBezTo>
                  <a:cubicBezTo>
                    <a:pt x="155" y="701"/>
                    <a:pt x="155" y="699"/>
                    <a:pt x="156" y="697"/>
                  </a:cubicBezTo>
                  <a:cubicBezTo>
                    <a:pt x="156" y="696"/>
                    <a:pt x="156" y="696"/>
                    <a:pt x="156" y="696"/>
                  </a:cubicBezTo>
                  <a:cubicBezTo>
                    <a:pt x="49" y="675"/>
                    <a:pt x="49" y="675"/>
                    <a:pt x="49" y="675"/>
                  </a:cubicBezTo>
                  <a:cubicBezTo>
                    <a:pt x="49" y="673"/>
                    <a:pt x="49" y="673"/>
                    <a:pt x="49" y="673"/>
                  </a:cubicBezTo>
                  <a:cubicBezTo>
                    <a:pt x="57" y="640"/>
                    <a:pt x="67" y="606"/>
                    <a:pt x="79" y="574"/>
                  </a:cubicBezTo>
                  <a:cubicBezTo>
                    <a:pt x="53" y="574"/>
                    <a:pt x="53" y="574"/>
                    <a:pt x="53" y="574"/>
                  </a:cubicBezTo>
                  <a:cubicBezTo>
                    <a:pt x="17" y="677"/>
                    <a:pt x="0" y="787"/>
                    <a:pt x="5" y="900"/>
                  </a:cubicBezTo>
                  <a:cubicBezTo>
                    <a:pt x="9" y="986"/>
                    <a:pt x="25" y="1070"/>
                    <a:pt x="54" y="1150"/>
                  </a:cubicBezTo>
                  <a:cubicBezTo>
                    <a:pt x="79" y="1150"/>
                    <a:pt x="79" y="1150"/>
                    <a:pt x="79" y="1150"/>
                  </a:cubicBezTo>
                  <a:cubicBezTo>
                    <a:pt x="71" y="1129"/>
                    <a:pt x="64" y="1107"/>
                    <a:pt x="58" y="1086"/>
                  </a:cubicBezTo>
                  <a:cubicBezTo>
                    <a:pt x="57" y="1081"/>
                    <a:pt x="56" y="1076"/>
                    <a:pt x="54" y="1071"/>
                  </a:cubicBezTo>
                  <a:cubicBezTo>
                    <a:pt x="54" y="1069"/>
                    <a:pt x="54" y="1069"/>
                    <a:pt x="54" y="1069"/>
                  </a:cubicBezTo>
                  <a:cubicBezTo>
                    <a:pt x="74" y="1065"/>
                    <a:pt x="74" y="1065"/>
                    <a:pt x="74" y="1065"/>
                  </a:cubicBezTo>
                  <a:cubicBezTo>
                    <a:pt x="74" y="1066"/>
                    <a:pt x="74" y="1066"/>
                    <a:pt x="74" y="1066"/>
                  </a:cubicBezTo>
                  <a:cubicBezTo>
                    <a:pt x="76" y="1073"/>
                    <a:pt x="78" y="1080"/>
                    <a:pt x="80" y="1087"/>
                  </a:cubicBezTo>
                  <a:cubicBezTo>
                    <a:pt x="84" y="1101"/>
                    <a:pt x="84" y="1101"/>
                    <a:pt x="84" y="1101"/>
                  </a:cubicBezTo>
                  <a:cubicBezTo>
                    <a:pt x="123" y="1089"/>
                    <a:pt x="123" y="1089"/>
                    <a:pt x="123" y="1089"/>
                  </a:cubicBezTo>
                  <a:cubicBezTo>
                    <a:pt x="123" y="1090"/>
                    <a:pt x="123" y="1090"/>
                    <a:pt x="123" y="1090"/>
                  </a:cubicBezTo>
                  <a:cubicBezTo>
                    <a:pt x="125" y="1096"/>
                    <a:pt x="126" y="1101"/>
                    <a:pt x="128" y="1106"/>
                  </a:cubicBezTo>
                  <a:cubicBezTo>
                    <a:pt x="129" y="1107"/>
                    <a:pt x="129" y="1107"/>
                    <a:pt x="129" y="1107"/>
                  </a:cubicBezTo>
                  <a:cubicBezTo>
                    <a:pt x="90" y="1121"/>
                    <a:pt x="90" y="1121"/>
                    <a:pt x="90" y="1121"/>
                  </a:cubicBezTo>
                  <a:cubicBezTo>
                    <a:pt x="92" y="1125"/>
                    <a:pt x="92" y="1125"/>
                    <a:pt x="92" y="1125"/>
                  </a:cubicBezTo>
                  <a:cubicBezTo>
                    <a:pt x="95" y="1134"/>
                    <a:pt x="98" y="1142"/>
                    <a:pt x="101" y="1150"/>
                  </a:cubicBezTo>
                  <a:cubicBezTo>
                    <a:pt x="115" y="1150"/>
                    <a:pt x="115" y="1150"/>
                    <a:pt x="115" y="1150"/>
                  </a:cubicBezTo>
                  <a:cubicBezTo>
                    <a:pt x="115" y="1149"/>
                    <a:pt x="115" y="1149"/>
                    <a:pt x="115" y="1149"/>
                  </a:cubicBezTo>
                  <a:cubicBezTo>
                    <a:pt x="112" y="1143"/>
                    <a:pt x="110" y="1137"/>
                    <a:pt x="108" y="1131"/>
                  </a:cubicBezTo>
                  <a:cubicBezTo>
                    <a:pt x="108" y="1129"/>
                    <a:pt x="108" y="1129"/>
                    <a:pt x="108" y="1129"/>
                  </a:cubicBezTo>
                  <a:cubicBezTo>
                    <a:pt x="145" y="1115"/>
                    <a:pt x="145" y="1115"/>
                    <a:pt x="145" y="1115"/>
                  </a:cubicBezTo>
                  <a:cubicBezTo>
                    <a:pt x="145" y="1114"/>
                    <a:pt x="145" y="1114"/>
                    <a:pt x="145" y="1114"/>
                  </a:cubicBezTo>
                  <a:cubicBezTo>
                    <a:pt x="142" y="1105"/>
                    <a:pt x="139" y="1095"/>
                    <a:pt x="136" y="1086"/>
                  </a:cubicBezTo>
                  <a:cubicBezTo>
                    <a:pt x="135" y="1085"/>
                    <a:pt x="135" y="1085"/>
                    <a:pt x="135" y="1085"/>
                  </a:cubicBezTo>
                  <a:cubicBezTo>
                    <a:pt x="156" y="1078"/>
                    <a:pt x="156" y="1078"/>
                    <a:pt x="156" y="1078"/>
                  </a:cubicBezTo>
                  <a:cubicBezTo>
                    <a:pt x="156" y="1080"/>
                    <a:pt x="156" y="1080"/>
                    <a:pt x="156" y="1080"/>
                  </a:cubicBezTo>
                  <a:cubicBezTo>
                    <a:pt x="157" y="1084"/>
                    <a:pt x="159" y="1089"/>
                    <a:pt x="160" y="1093"/>
                  </a:cubicBezTo>
                  <a:cubicBezTo>
                    <a:pt x="162" y="1098"/>
                    <a:pt x="163" y="1103"/>
                    <a:pt x="165" y="1108"/>
                  </a:cubicBezTo>
                  <a:cubicBezTo>
                    <a:pt x="166" y="1110"/>
                    <a:pt x="166" y="1110"/>
                    <a:pt x="166" y="1110"/>
                  </a:cubicBezTo>
                  <a:cubicBezTo>
                    <a:pt x="168" y="1109"/>
                    <a:pt x="168" y="1109"/>
                    <a:pt x="168" y="1109"/>
                  </a:cubicBezTo>
                  <a:cubicBezTo>
                    <a:pt x="168" y="1109"/>
                    <a:pt x="168" y="1109"/>
                    <a:pt x="168" y="1109"/>
                  </a:cubicBezTo>
                  <a:cubicBezTo>
                    <a:pt x="177" y="1106"/>
                    <a:pt x="177" y="1106"/>
                    <a:pt x="177" y="1106"/>
                  </a:cubicBezTo>
                  <a:cubicBezTo>
                    <a:pt x="178" y="1105"/>
                    <a:pt x="178" y="1105"/>
                    <a:pt x="178" y="1105"/>
                  </a:cubicBezTo>
                  <a:cubicBezTo>
                    <a:pt x="178" y="1105"/>
                    <a:pt x="178" y="1105"/>
                    <a:pt x="178" y="1105"/>
                  </a:cubicBezTo>
                  <a:cubicBezTo>
                    <a:pt x="194" y="1099"/>
                    <a:pt x="194" y="1099"/>
                    <a:pt x="194" y="1099"/>
                  </a:cubicBezTo>
                  <a:cubicBezTo>
                    <a:pt x="196" y="1105"/>
                    <a:pt x="198" y="1110"/>
                    <a:pt x="200" y="1115"/>
                  </a:cubicBezTo>
                  <a:cubicBezTo>
                    <a:pt x="118" y="1150"/>
                    <a:pt x="118" y="1150"/>
                    <a:pt x="118" y="1150"/>
                  </a:cubicBezTo>
                  <a:cubicBezTo>
                    <a:pt x="152" y="1150"/>
                    <a:pt x="152" y="1150"/>
                    <a:pt x="152" y="1150"/>
                  </a:cubicBezTo>
                  <a:cubicBezTo>
                    <a:pt x="204" y="1128"/>
                    <a:pt x="204" y="1128"/>
                    <a:pt x="204" y="1128"/>
                  </a:cubicBezTo>
                  <a:cubicBezTo>
                    <a:pt x="207" y="1135"/>
                    <a:pt x="210" y="1142"/>
                    <a:pt x="214" y="1150"/>
                  </a:cubicBezTo>
                  <a:cubicBezTo>
                    <a:pt x="244" y="1150"/>
                    <a:pt x="244" y="1150"/>
                    <a:pt x="244" y="1150"/>
                  </a:cubicBezTo>
                  <a:cubicBezTo>
                    <a:pt x="205" y="1066"/>
                    <a:pt x="182" y="973"/>
                    <a:pt x="181" y="875"/>
                  </a:cubicBezTo>
                  <a:cubicBezTo>
                    <a:pt x="179" y="770"/>
                    <a:pt x="201" y="667"/>
                    <a:pt x="244" y="574"/>
                  </a:cubicBezTo>
                  <a:moveTo>
                    <a:pt x="1446" y="728"/>
                  </a:moveTo>
                  <a:cubicBezTo>
                    <a:pt x="1439" y="720"/>
                    <a:pt x="1436" y="710"/>
                    <a:pt x="1436" y="705"/>
                  </a:cubicBezTo>
                  <a:cubicBezTo>
                    <a:pt x="1430" y="703"/>
                    <a:pt x="1422" y="698"/>
                    <a:pt x="1415" y="695"/>
                  </a:cubicBezTo>
                  <a:cubicBezTo>
                    <a:pt x="1412" y="694"/>
                    <a:pt x="1415" y="693"/>
                    <a:pt x="1412" y="691"/>
                  </a:cubicBezTo>
                  <a:cubicBezTo>
                    <a:pt x="1412" y="691"/>
                    <a:pt x="1421" y="694"/>
                    <a:pt x="1433" y="699"/>
                  </a:cubicBezTo>
                  <a:cubicBezTo>
                    <a:pt x="1435" y="697"/>
                    <a:pt x="1441" y="697"/>
                    <a:pt x="1447" y="697"/>
                  </a:cubicBezTo>
                  <a:cubicBezTo>
                    <a:pt x="1454" y="697"/>
                    <a:pt x="1460" y="697"/>
                    <a:pt x="1460" y="697"/>
                  </a:cubicBezTo>
                  <a:cubicBezTo>
                    <a:pt x="1459" y="697"/>
                    <a:pt x="1458" y="697"/>
                    <a:pt x="1457" y="697"/>
                  </a:cubicBezTo>
                  <a:cubicBezTo>
                    <a:pt x="1445" y="697"/>
                    <a:pt x="1439" y="699"/>
                    <a:pt x="1436" y="700"/>
                  </a:cubicBezTo>
                  <a:cubicBezTo>
                    <a:pt x="1443" y="703"/>
                    <a:pt x="1450" y="707"/>
                    <a:pt x="1458" y="712"/>
                  </a:cubicBezTo>
                  <a:cubicBezTo>
                    <a:pt x="1461" y="711"/>
                    <a:pt x="1465" y="710"/>
                    <a:pt x="1468" y="710"/>
                  </a:cubicBezTo>
                  <a:cubicBezTo>
                    <a:pt x="1477" y="710"/>
                    <a:pt x="1482" y="713"/>
                    <a:pt x="1482" y="713"/>
                  </a:cubicBezTo>
                  <a:cubicBezTo>
                    <a:pt x="1479" y="712"/>
                    <a:pt x="1476" y="712"/>
                    <a:pt x="1472" y="712"/>
                  </a:cubicBezTo>
                  <a:cubicBezTo>
                    <a:pt x="1468" y="712"/>
                    <a:pt x="1464" y="713"/>
                    <a:pt x="1461" y="713"/>
                  </a:cubicBezTo>
                  <a:cubicBezTo>
                    <a:pt x="1465" y="715"/>
                    <a:pt x="1466" y="717"/>
                    <a:pt x="1470" y="719"/>
                  </a:cubicBezTo>
                  <a:cubicBezTo>
                    <a:pt x="1475" y="720"/>
                    <a:pt x="1490" y="723"/>
                    <a:pt x="1496" y="730"/>
                  </a:cubicBezTo>
                  <a:cubicBezTo>
                    <a:pt x="1496" y="730"/>
                    <a:pt x="1482" y="724"/>
                    <a:pt x="1475" y="723"/>
                  </a:cubicBezTo>
                  <a:cubicBezTo>
                    <a:pt x="1488" y="733"/>
                    <a:pt x="1498" y="743"/>
                    <a:pt x="1501" y="757"/>
                  </a:cubicBezTo>
                  <a:cubicBezTo>
                    <a:pt x="1501" y="757"/>
                    <a:pt x="1498" y="746"/>
                    <a:pt x="1480" y="731"/>
                  </a:cubicBezTo>
                  <a:cubicBezTo>
                    <a:pt x="1481" y="735"/>
                    <a:pt x="1484" y="742"/>
                    <a:pt x="1484" y="742"/>
                  </a:cubicBezTo>
                  <a:cubicBezTo>
                    <a:pt x="1481" y="738"/>
                    <a:pt x="1478" y="732"/>
                    <a:pt x="1478" y="729"/>
                  </a:cubicBezTo>
                  <a:cubicBezTo>
                    <a:pt x="1473" y="725"/>
                    <a:pt x="1468" y="721"/>
                    <a:pt x="1462" y="717"/>
                  </a:cubicBezTo>
                  <a:cubicBezTo>
                    <a:pt x="1461" y="726"/>
                    <a:pt x="1472" y="742"/>
                    <a:pt x="1472" y="742"/>
                  </a:cubicBezTo>
                  <a:cubicBezTo>
                    <a:pt x="1462" y="734"/>
                    <a:pt x="1459" y="720"/>
                    <a:pt x="1458" y="716"/>
                  </a:cubicBezTo>
                  <a:cubicBezTo>
                    <a:pt x="1452" y="712"/>
                    <a:pt x="1447" y="710"/>
                    <a:pt x="1439" y="706"/>
                  </a:cubicBezTo>
                  <a:cubicBezTo>
                    <a:pt x="1438" y="715"/>
                    <a:pt x="1446" y="728"/>
                    <a:pt x="1446" y="728"/>
                  </a:cubicBezTo>
                  <a:moveTo>
                    <a:pt x="1306" y="783"/>
                  </a:moveTo>
                  <a:cubicBezTo>
                    <a:pt x="1298" y="769"/>
                    <a:pt x="1289" y="757"/>
                    <a:pt x="1287" y="754"/>
                  </a:cubicBezTo>
                  <a:cubicBezTo>
                    <a:pt x="1269" y="730"/>
                    <a:pt x="1272" y="706"/>
                    <a:pt x="1280" y="691"/>
                  </a:cubicBezTo>
                  <a:cubicBezTo>
                    <a:pt x="1297" y="663"/>
                    <a:pt x="1317" y="653"/>
                    <a:pt x="1336" y="653"/>
                  </a:cubicBezTo>
                  <a:cubicBezTo>
                    <a:pt x="1344" y="653"/>
                    <a:pt x="1353" y="655"/>
                    <a:pt x="1361" y="658"/>
                  </a:cubicBezTo>
                  <a:cubicBezTo>
                    <a:pt x="1367" y="671"/>
                    <a:pt x="1381" y="686"/>
                    <a:pt x="1406" y="688"/>
                  </a:cubicBezTo>
                  <a:cubicBezTo>
                    <a:pt x="1414" y="736"/>
                    <a:pt x="1453" y="755"/>
                    <a:pt x="1474" y="757"/>
                  </a:cubicBezTo>
                  <a:cubicBezTo>
                    <a:pt x="1476" y="757"/>
                    <a:pt x="1478" y="758"/>
                    <a:pt x="1480" y="758"/>
                  </a:cubicBezTo>
                  <a:cubicBezTo>
                    <a:pt x="1479" y="774"/>
                    <a:pt x="1472" y="789"/>
                    <a:pt x="1464" y="798"/>
                  </a:cubicBezTo>
                  <a:cubicBezTo>
                    <a:pt x="1450" y="813"/>
                    <a:pt x="1433" y="822"/>
                    <a:pt x="1415" y="828"/>
                  </a:cubicBezTo>
                  <a:cubicBezTo>
                    <a:pt x="1402" y="830"/>
                    <a:pt x="1402" y="830"/>
                    <a:pt x="1402" y="830"/>
                  </a:cubicBezTo>
                  <a:cubicBezTo>
                    <a:pt x="1412" y="817"/>
                    <a:pt x="1412" y="817"/>
                    <a:pt x="1412" y="817"/>
                  </a:cubicBezTo>
                  <a:cubicBezTo>
                    <a:pt x="1395" y="824"/>
                    <a:pt x="1395" y="824"/>
                    <a:pt x="1395" y="824"/>
                  </a:cubicBezTo>
                  <a:cubicBezTo>
                    <a:pt x="1405" y="808"/>
                    <a:pt x="1405" y="808"/>
                    <a:pt x="1405" y="808"/>
                  </a:cubicBezTo>
                  <a:cubicBezTo>
                    <a:pt x="1388" y="821"/>
                    <a:pt x="1388" y="821"/>
                    <a:pt x="1388" y="821"/>
                  </a:cubicBezTo>
                  <a:cubicBezTo>
                    <a:pt x="1394" y="805"/>
                    <a:pt x="1394" y="805"/>
                    <a:pt x="1394" y="805"/>
                  </a:cubicBezTo>
                  <a:cubicBezTo>
                    <a:pt x="1382" y="815"/>
                    <a:pt x="1382" y="815"/>
                    <a:pt x="1382" y="815"/>
                  </a:cubicBezTo>
                  <a:cubicBezTo>
                    <a:pt x="1387" y="801"/>
                    <a:pt x="1387" y="801"/>
                    <a:pt x="1387" y="801"/>
                  </a:cubicBezTo>
                  <a:cubicBezTo>
                    <a:pt x="1369" y="814"/>
                    <a:pt x="1369" y="814"/>
                    <a:pt x="1369" y="814"/>
                  </a:cubicBezTo>
                  <a:cubicBezTo>
                    <a:pt x="1380" y="795"/>
                    <a:pt x="1380" y="795"/>
                    <a:pt x="1380" y="795"/>
                  </a:cubicBezTo>
                  <a:cubicBezTo>
                    <a:pt x="1365" y="808"/>
                    <a:pt x="1365" y="808"/>
                    <a:pt x="1365" y="808"/>
                  </a:cubicBezTo>
                  <a:cubicBezTo>
                    <a:pt x="1373" y="791"/>
                    <a:pt x="1373" y="791"/>
                    <a:pt x="1373" y="791"/>
                  </a:cubicBezTo>
                  <a:cubicBezTo>
                    <a:pt x="1359" y="802"/>
                    <a:pt x="1359" y="802"/>
                    <a:pt x="1359" y="802"/>
                  </a:cubicBezTo>
                  <a:cubicBezTo>
                    <a:pt x="1363" y="784"/>
                    <a:pt x="1363" y="784"/>
                    <a:pt x="1363" y="784"/>
                  </a:cubicBezTo>
                  <a:cubicBezTo>
                    <a:pt x="1351" y="800"/>
                    <a:pt x="1351" y="800"/>
                    <a:pt x="1351" y="800"/>
                  </a:cubicBezTo>
                  <a:cubicBezTo>
                    <a:pt x="1353" y="779"/>
                    <a:pt x="1353" y="779"/>
                    <a:pt x="1353" y="779"/>
                  </a:cubicBezTo>
                  <a:cubicBezTo>
                    <a:pt x="1344" y="797"/>
                    <a:pt x="1344" y="797"/>
                    <a:pt x="1344" y="797"/>
                  </a:cubicBezTo>
                  <a:cubicBezTo>
                    <a:pt x="1342" y="777"/>
                    <a:pt x="1342" y="777"/>
                    <a:pt x="1342" y="777"/>
                  </a:cubicBezTo>
                  <a:cubicBezTo>
                    <a:pt x="1337" y="795"/>
                    <a:pt x="1337" y="795"/>
                    <a:pt x="1337" y="795"/>
                  </a:cubicBezTo>
                  <a:cubicBezTo>
                    <a:pt x="1330" y="773"/>
                    <a:pt x="1330" y="773"/>
                    <a:pt x="1330" y="773"/>
                  </a:cubicBezTo>
                  <a:cubicBezTo>
                    <a:pt x="1327" y="792"/>
                    <a:pt x="1327" y="792"/>
                    <a:pt x="1327" y="792"/>
                  </a:cubicBezTo>
                  <a:cubicBezTo>
                    <a:pt x="1319" y="770"/>
                    <a:pt x="1319" y="770"/>
                    <a:pt x="1319" y="770"/>
                  </a:cubicBezTo>
                  <a:cubicBezTo>
                    <a:pt x="1315" y="790"/>
                    <a:pt x="1315" y="790"/>
                    <a:pt x="1315" y="790"/>
                  </a:cubicBezTo>
                  <a:cubicBezTo>
                    <a:pt x="1308" y="769"/>
                    <a:pt x="1308" y="769"/>
                    <a:pt x="1308" y="769"/>
                  </a:cubicBezTo>
                  <a:cubicBezTo>
                    <a:pt x="1306" y="783"/>
                    <a:pt x="1306" y="783"/>
                    <a:pt x="1306" y="783"/>
                  </a:cubicBezTo>
                  <a:moveTo>
                    <a:pt x="1373" y="643"/>
                  </a:moveTo>
                  <a:cubicBezTo>
                    <a:pt x="1373" y="643"/>
                    <a:pt x="1373" y="643"/>
                    <a:pt x="1374" y="643"/>
                  </a:cubicBezTo>
                  <a:cubicBezTo>
                    <a:pt x="1363" y="633"/>
                    <a:pt x="1356" y="631"/>
                    <a:pt x="1356" y="631"/>
                  </a:cubicBezTo>
                  <a:cubicBezTo>
                    <a:pt x="1365" y="632"/>
                    <a:pt x="1372" y="638"/>
                    <a:pt x="1379" y="646"/>
                  </a:cubicBezTo>
                  <a:cubicBezTo>
                    <a:pt x="1378" y="641"/>
                    <a:pt x="1373" y="632"/>
                    <a:pt x="1373" y="632"/>
                  </a:cubicBezTo>
                  <a:cubicBezTo>
                    <a:pt x="1378" y="636"/>
                    <a:pt x="1381" y="646"/>
                    <a:pt x="1382" y="649"/>
                  </a:cubicBezTo>
                  <a:cubicBezTo>
                    <a:pt x="1383" y="651"/>
                    <a:pt x="1385" y="652"/>
                    <a:pt x="1386" y="654"/>
                  </a:cubicBezTo>
                  <a:cubicBezTo>
                    <a:pt x="1386" y="651"/>
                    <a:pt x="1387" y="645"/>
                    <a:pt x="1385" y="641"/>
                  </a:cubicBezTo>
                  <a:cubicBezTo>
                    <a:pt x="1385" y="641"/>
                    <a:pt x="1389" y="646"/>
                    <a:pt x="1387" y="656"/>
                  </a:cubicBezTo>
                  <a:cubicBezTo>
                    <a:pt x="1390" y="661"/>
                    <a:pt x="1393" y="665"/>
                    <a:pt x="1396" y="669"/>
                  </a:cubicBezTo>
                  <a:cubicBezTo>
                    <a:pt x="1396" y="667"/>
                    <a:pt x="1397" y="663"/>
                    <a:pt x="1396" y="654"/>
                  </a:cubicBezTo>
                  <a:cubicBezTo>
                    <a:pt x="1396" y="654"/>
                    <a:pt x="1399" y="667"/>
                    <a:pt x="1397" y="671"/>
                  </a:cubicBezTo>
                  <a:cubicBezTo>
                    <a:pt x="1401" y="679"/>
                    <a:pt x="1403" y="684"/>
                    <a:pt x="1403" y="684"/>
                  </a:cubicBezTo>
                  <a:cubicBezTo>
                    <a:pt x="1402" y="683"/>
                    <a:pt x="1402" y="683"/>
                    <a:pt x="1401" y="683"/>
                  </a:cubicBezTo>
                  <a:cubicBezTo>
                    <a:pt x="1401" y="683"/>
                    <a:pt x="1401" y="683"/>
                    <a:pt x="1401" y="683"/>
                  </a:cubicBezTo>
                  <a:cubicBezTo>
                    <a:pt x="1401" y="683"/>
                    <a:pt x="1401" y="683"/>
                    <a:pt x="1401" y="683"/>
                  </a:cubicBezTo>
                  <a:cubicBezTo>
                    <a:pt x="1401" y="683"/>
                    <a:pt x="1400" y="683"/>
                    <a:pt x="1400" y="682"/>
                  </a:cubicBezTo>
                  <a:cubicBezTo>
                    <a:pt x="1398" y="678"/>
                    <a:pt x="1394" y="673"/>
                    <a:pt x="1392" y="670"/>
                  </a:cubicBezTo>
                  <a:cubicBezTo>
                    <a:pt x="1392" y="670"/>
                    <a:pt x="1392" y="670"/>
                    <a:pt x="1392" y="670"/>
                  </a:cubicBezTo>
                  <a:cubicBezTo>
                    <a:pt x="1389" y="670"/>
                    <a:pt x="1383" y="669"/>
                    <a:pt x="1377" y="665"/>
                  </a:cubicBezTo>
                  <a:cubicBezTo>
                    <a:pt x="1377" y="665"/>
                    <a:pt x="1385" y="668"/>
                    <a:pt x="1390" y="668"/>
                  </a:cubicBezTo>
                  <a:cubicBezTo>
                    <a:pt x="1391" y="668"/>
                    <a:pt x="1391" y="668"/>
                    <a:pt x="1392" y="668"/>
                  </a:cubicBezTo>
                  <a:cubicBezTo>
                    <a:pt x="1389" y="663"/>
                    <a:pt x="1387" y="660"/>
                    <a:pt x="1385" y="656"/>
                  </a:cubicBezTo>
                  <a:cubicBezTo>
                    <a:pt x="1382" y="656"/>
                    <a:pt x="1372" y="654"/>
                    <a:pt x="1367" y="649"/>
                  </a:cubicBezTo>
                  <a:cubicBezTo>
                    <a:pt x="1367" y="649"/>
                    <a:pt x="1377" y="654"/>
                    <a:pt x="1382" y="654"/>
                  </a:cubicBezTo>
                  <a:cubicBezTo>
                    <a:pt x="1383" y="654"/>
                    <a:pt x="1383" y="654"/>
                    <a:pt x="1384" y="654"/>
                  </a:cubicBezTo>
                  <a:cubicBezTo>
                    <a:pt x="1381" y="650"/>
                    <a:pt x="1377" y="647"/>
                    <a:pt x="1375" y="644"/>
                  </a:cubicBezTo>
                  <a:cubicBezTo>
                    <a:pt x="1373" y="644"/>
                    <a:pt x="1369" y="643"/>
                    <a:pt x="1366" y="641"/>
                  </a:cubicBezTo>
                  <a:cubicBezTo>
                    <a:pt x="1366" y="641"/>
                    <a:pt x="1371" y="643"/>
                    <a:pt x="1373" y="643"/>
                  </a:cubicBezTo>
                  <a:moveTo>
                    <a:pt x="1468" y="654"/>
                  </a:moveTo>
                  <a:cubicBezTo>
                    <a:pt x="1468" y="654"/>
                    <a:pt x="1466" y="638"/>
                    <a:pt x="1470" y="634"/>
                  </a:cubicBezTo>
                  <a:cubicBezTo>
                    <a:pt x="1467" y="625"/>
                    <a:pt x="1465" y="618"/>
                    <a:pt x="1465" y="618"/>
                  </a:cubicBezTo>
                  <a:cubicBezTo>
                    <a:pt x="1466" y="621"/>
                    <a:pt x="1467" y="619"/>
                    <a:pt x="1468" y="621"/>
                  </a:cubicBezTo>
                  <a:cubicBezTo>
                    <a:pt x="1470" y="627"/>
                    <a:pt x="1473" y="632"/>
                    <a:pt x="1474" y="637"/>
                  </a:cubicBezTo>
                  <a:cubicBezTo>
                    <a:pt x="1477" y="637"/>
                    <a:pt x="1485" y="639"/>
                    <a:pt x="1490" y="645"/>
                  </a:cubicBezTo>
                  <a:cubicBezTo>
                    <a:pt x="1490" y="645"/>
                    <a:pt x="1481" y="639"/>
                    <a:pt x="1475" y="639"/>
                  </a:cubicBezTo>
                  <a:cubicBezTo>
                    <a:pt x="1475" y="639"/>
                    <a:pt x="1475" y="639"/>
                    <a:pt x="1475" y="639"/>
                  </a:cubicBezTo>
                  <a:cubicBezTo>
                    <a:pt x="1477" y="645"/>
                    <a:pt x="1479" y="649"/>
                    <a:pt x="1481" y="653"/>
                  </a:cubicBezTo>
                  <a:cubicBezTo>
                    <a:pt x="1484" y="654"/>
                    <a:pt x="1494" y="657"/>
                    <a:pt x="1500" y="665"/>
                  </a:cubicBezTo>
                  <a:cubicBezTo>
                    <a:pt x="1500" y="665"/>
                    <a:pt x="1488" y="656"/>
                    <a:pt x="1482" y="656"/>
                  </a:cubicBezTo>
                  <a:cubicBezTo>
                    <a:pt x="1482" y="656"/>
                    <a:pt x="1482" y="656"/>
                    <a:pt x="1482" y="656"/>
                  </a:cubicBezTo>
                  <a:cubicBezTo>
                    <a:pt x="1484" y="661"/>
                    <a:pt x="1487" y="665"/>
                    <a:pt x="1490" y="668"/>
                  </a:cubicBezTo>
                  <a:cubicBezTo>
                    <a:pt x="1492" y="669"/>
                    <a:pt x="1497" y="671"/>
                    <a:pt x="1499" y="673"/>
                  </a:cubicBezTo>
                  <a:cubicBezTo>
                    <a:pt x="1499" y="673"/>
                    <a:pt x="1494" y="670"/>
                    <a:pt x="1491" y="670"/>
                  </a:cubicBezTo>
                  <a:cubicBezTo>
                    <a:pt x="1501" y="683"/>
                    <a:pt x="1509" y="686"/>
                    <a:pt x="1509" y="686"/>
                  </a:cubicBezTo>
                  <a:cubicBezTo>
                    <a:pt x="1499" y="684"/>
                    <a:pt x="1492" y="676"/>
                    <a:pt x="1485" y="666"/>
                  </a:cubicBezTo>
                  <a:cubicBezTo>
                    <a:pt x="1486" y="671"/>
                    <a:pt x="1490" y="682"/>
                    <a:pt x="1490" y="682"/>
                  </a:cubicBezTo>
                  <a:cubicBezTo>
                    <a:pt x="1485" y="677"/>
                    <a:pt x="1483" y="666"/>
                    <a:pt x="1483" y="662"/>
                  </a:cubicBezTo>
                  <a:cubicBezTo>
                    <a:pt x="1481" y="659"/>
                    <a:pt x="1480" y="658"/>
                    <a:pt x="1479" y="656"/>
                  </a:cubicBezTo>
                  <a:cubicBezTo>
                    <a:pt x="1478" y="659"/>
                    <a:pt x="1477" y="665"/>
                    <a:pt x="1478" y="671"/>
                  </a:cubicBezTo>
                  <a:cubicBezTo>
                    <a:pt x="1478" y="671"/>
                    <a:pt x="1475" y="664"/>
                    <a:pt x="1478" y="653"/>
                  </a:cubicBezTo>
                  <a:cubicBezTo>
                    <a:pt x="1475" y="647"/>
                    <a:pt x="1473" y="642"/>
                    <a:pt x="1471" y="637"/>
                  </a:cubicBezTo>
                  <a:cubicBezTo>
                    <a:pt x="1470" y="639"/>
                    <a:pt x="1468" y="644"/>
                    <a:pt x="1468" y="654"/>
                  </a:cubicBezTo>
                  <a:moveTo>
                    <a:pt x="1468" y="574"/>
                  </a:moveTo>
                  <a:cubicBezTo>
                    <a:pt x="1462" y="574"/>
                    <a:pt x="1462" y="574"/>
                    <a:pt x="1462" y="574"/>
                  </a:cubicBezTo>
                  <a:cubicBezTo>
                    <a:pt x="1460" y="610"/>
                    <a:pt x="1449" y="655"/>
                    <a:pt x="1408" y="681"/>
                  </a:cubicBezTo>
                  <a:cubicBezTo>
                    <a:pt x="1406" y="665"/>
                    <a:pt x="1398" y="624"/>
                    <a:pt x="1348" y="624"/>
                  </a:cubicBezTo>
                  <a:cubicBezTo>
                    <a:pt x="1347" y="624"/>
                    <a:pt x="1347" y="624"/>
                    <a:pt x="1347" y="624"/>
                  </a:cubicBezTo>
                  <a:cubicBezTo>
                    <a:pt x="1347" y="624"/>
                    <a:pt x="1355" y="638"/>
                    <a:pt x="1357" y="648"/>
                  </a:cubicBezTo>
                  <a:cubicBezTo>
                    <a:pt x="1357" y="649"/>
                    <a:pt x="1357" y="649"/>
                    <a:pt x="1358" y="650"/>
                  </a:cubicBezTo>
                  <a:cubicBezTo>
                    <a:pt x="1351" y="648"/>
                    <a:pt x="1343" y="646"/>
                    <a:pt x="1335" y="646"/>
                  </a:cubicBezTo>
                  <a:cubicBezTo>
                    <a:pt x="1315" y="646"/>
                    <a:pt x="1293" y="656"/>
                    <a:pt x="1274" y="688"/>
                  </a:cubicBezTo>
                  <a:cubicBezTo>
                    <a:pt x="1265" y="704"/>
                    <a:pt x="1262" y="731"/>
                    <a:pt x="1281" y="758"/>
                  </a:cubicBezTo>
                  <a:cubicBezTo>
                    <a:pt x="1303" y="788"/>
                    <a:pt x="1323" y="825"/>
                    <a:pt x="1319" y="837"/>
                  </a:cubicBezTo>
                  <a:cubicBezTo>
                    <a:pt x="1317" y="841"/>
                    <a:pt x="1317" y="841"/>
                    <a:pt x="1317" y="841"/>
                  </a:cubicBezTo>
                  <a:cubicBezTo>
                    <a:pt x="1321" y="842"/>
                    <a:pt x="1321" y="842"/>
                    <a:pt x="1321" y="842"/>
                  </a:cubicBezTo>
                  <a:cubicBezTo>
                    <a:pt x="1323" y="842"/>
                    <a:pt x="1335" y="844"/>
                    <a:pt x="1354" y="844"/>
                  </a:cubicBezTo>
                  <a:cubicBezTo>
                    <a:pt x="1387" y="844"/>
                    <a:pt x="1437" y="838"/>
                    <a:pt x="1469" y="803"/>
                  </a:cubicBezTo>
                  <a:cubicBezTo>
                    <a:pt x="1477" y="793"/>
                    <a:pt x="1485" y="777"/>
                    <a:pt x="1487" y="760"/>
                  </a:cubicBezTo>
                  <a:cubicBezTo>
                    <a:pt x="1500" y="764"/>
                    <a:pt x="1513" y="770"/>
                    <a:pt x="1513" y="770"/>
                  </a:cubicBezTo>
                  <a:cubicBezTo>
                    <a:pt x="1507" y="693"/>
                    <a:pt x="1443" y="684"/>
                    <a:pt x="1417" y="683"/>
                  </a:cubicBezTo>
                  <a:cubicBezTo>
                    <a:pt x="1439" y="668"/>
                    <a:pt x="1451" y="647"/>
                    <a:pt x="1459" y="626"/>
                  </a:cubicBezTo>
                  <a:cubicBezTo>
                    <a:pt x="1459" y="647"/>
                    <a:pt x="1466" y="688"/>
                    <a:pt x="1518" y="696"/>
                  </a:cubicBezTo>
                  <a:cubicBezTo>
                    <a:pt x="1518" y="696"/>
                    <a:pt x="1511" y="678"/>
                    <a:pt x="1511" y="667"/>
                  </a:cubicBezTo>
                  <a:cubicBezTo>
                    <a:pt x="1510" y="652"/>
                    <a:pt x="1498" y="622"/>
                    <a:pt x="1463" y="614"/>
                  </a:cubicBezTo>
                  <a:cubicBezTo>
                    <a:pt x="1466" y="600"/>
                    <a:pt x="1468" y="587"/>
                    <a:pt x="1468" y="574"/>
                  </a:cubicBezTo>
                  <a:moveTo>
                    <a:pt x="1549" y="574"/>
                  </a:moveTo>
                  <a:cubicBezTo>
                    <a:pt x="1536" y="574"/>
                    <a:pt x="1536" y="574"/>
                    <a:pt x="1536" y="574"/>
                  </a:cubicBezTo>
                  <a:cubicBezTo>
                    <a:pt x="1537" y="575"/>
                    <a:pt x="1537" y="576"/>
                    <a:pt x="1538" y="578"/>
                  </a:cubicBezTo>
                  <a:cubicBezTo>
                    <a:pt x="1538" y="579"/>
                    <a:pt x="1538" y="579"/>
                    <a:pt x="1538" y="579"/>
                  </a:cubicBezTo>
                  <a:cubicBezTo>
                    <a:pt x="1549" y="574"/>
                    <a:pt x="1549" y="574"/>
                    <a:pt x="1549" y="574"/>
                  </a:cubicBezTo>
                  <a:moveTo>
                    <a:pt x="1588" y="1111"/>
                  </a:moveTo>
                  <a:cubicBezTo>
                    <a:pt x="1568" y="1105"/>
                    <a:pt x="1568" y="1105"/>
                    <a:pt x="1568" y="1105"/>
                  </a:cubicBezTo>
                  <a:cubicBezTo>
                    <a:pt x="1569" y="1103"/>
                    <a:pt x="1569" y="1103"/>
                    <a:pt x="1569" y="1103"/>
                  </a:cubicBezTo>
                  <a:cubicBezTo>
                    <a:pt x="1570" y="1099"/>
                    <a:pt x="1572" y="1094"/>
                    <a:pt x="1573" y="1090"/>
                  </a:cubicBezTo>
                  <a:cubicBezTo>
                    <a:pt x="1575" y="1085"/>
                    <a:pt x="1576" y="1080"/>
                    <a:pt x="1578" y="1075"/>
                  </a:cubicBezTo>
                  <a:cubicBezTo>
                    <a:pt x="1578" y="1073"/>
                    <a:pt x="1578" y="1073"/>
                    <a:pt x="1578" y="1073"/>
                  </a:cubicBezTo>
                  <a:cubicBezTo>
                    <a:pt x="1576" y="1073"/>
                    <a:pt x="1576" y="1073"/>
                    <a:pt x="1576" y="1073"/>
                  </a:cubicBezTo>
                  <a:cubicBezTo>
                    <a:pt x="1576" y="1072"/>
                    <a:pt x="1576" y="1072"/>
                    <a:pt x="1576" y="1072"/>
                  </a:cubicBezTo>
                  <a:cubicBezTo>
                    <a:pt x="1549" y="1065"/>
                    <a:pt x="1549" y="1065"/>
                    <a:pt x="1549" y="1065"/>
                  </a:cubicBezTo>
                  <a:cubicBezTo>
                    <a:pt x="1551" y="1060"/>
                    <a:pt x="1553" y="1054"/>
                    <a:pt x="1554" y="1049"/>
                  </a:cubicBezTo>
                  <a:cubicBezTo>
                    <a:pt x="1643" y="1070"/>
                    <a:pt x="1643" y="1070"/>
                    <a:pt x="1643" y="1070"/>
                  </a:cubicBezTo>
                  <a:cubicBezTo>
                    <a:pt x="1643" y="1071"/>
                    <a:pt x="1643" y="1071"/>
                    <a:pt x="1643" y="1071"/>
                  </a:cubicBezTo>
                  <a:cubicBezTo>
                    <a:pt x="1641" y="1078"/>
                    <a:pt x="1639" y="1084"/>
                    <a:pt x="1637" y="1090"/>
                  </a:cubicBezTo>
                  <a:cubicBezTo>
                    <a:pt x="1637" y="1092"/>
                    <a:pt x="1637" y="1092"/>
                    <a:pt x="1637" y="1092"/>
                  </a:cubicBezTo>
                  <a:cubicBezTo>
                    <a:pt x="1598" y="1081"/>
                    <a:pt x="1598" y="1081"/>
                    <a:pt x="1598" y="1081"/>
                  </a:cubicBezTo>
                  <a:cubicBezTo>
                    <a:pt x="1598" y="1082"/>
                    <a:pt x="1598" y="1082"/>
                    <a:pt x="1598" y="1082"/>
                  </a:cubicBezTo>
                  <a:cubicBezTo>
                    <a:pt x="1595" y="1091"/>
                    <a:pt x="1592" y="1101"/>
                    <a:pt x="1589" y="1110"/>
                  </a:cubicBezTo>
                  <a:cubicBezTo>
                    <a:pt x="1588" y="1111"/>
                    <a:pt x="1588" y="1111"/>
                    <a:pt x="1588" y="1111"/>
                  </a:cubicBezTo>
                  <a:moveTo>
                    <a:pt x="1630" y="1006"/>
                  </a:moveTo>
                  <a:cubicBezTo>
                    <a:pt x="1630" y="1005"/>
                    <a:pt x="1630" y="1005"/>
                    <a:pt x="1630" y="1005"/>
                  </a:cubicBezTo>
                  <a:cubicBezTo>
                    <a:pt x="1632" y="994"/>
                    <a:pt x="1634" y="985"/>
                    <a:pt x="1635" y="977"/>
                  </a:cubicBezTo>
                  <a:cubicBezTo>
                    <a:pt x="1636" y="971"/>
                    <a:pt x="1636" y="971"/>
                    <a:pt x="1636" y="971"/>
                  </a:cubicBezTo>
                  <a:cubicBezTo>
                    <a:pt x="1663" y="973"/>
                    <a:pt x="1663" y="973"/>
                    <a:pt x="1663" y="973"/>
                  </a:cubicBezTo>
                  <a:cubicBezTo>
                    <a:pt x="1663" y="975"/>
                    <a:pt x="1663" y="975"/>
                    <a:pt x="1663" y="975"/>
                  </a:cubicBezTo>
                  <a:cubicBezTo>
                    <a:pt x="1661" y="986"/>
                    <a:pt x="1659" y="998"/>
                    <a:pt x="1657" y="1008"/>
                  </a:cubicBezTo>
                  <a:cubicBezTo>
                    <a:pt x="1657" y="1010"/>
                    <a:pt x="1657" y="1010"/>
                    <a:pt x="1657" y="1010"/>
                  </a:cubicBezTo>
                  <a:cubicBezTo>
                    <a:pt x="1693" y="1017"/>
                    <a:pt x="1693" y="1017"/>
                    <a:pt x="1693" y="1017"/>
                  </a:cubicBezTo>
                  <a:cubicBezTo>
                    <a:pt x="1692" y="1024"/>
                    <a:pt x="1691" y="1030"/>
                    <a:pt x="1690" y="1037"/>
                  </a:cubicBezTo>
                  <a:cubicBezTo>
                    <a:pt x="1592" y="1018"/>
                    <a:pt x="1592" y="1018"/>
                    <a:pt x="1592" y="1018"/>
                  </a:cubicBezTo>
                  <a:cubicBezTo>
                    <a:pt x="1593" y="1016"/>
                    <a:pt x="1593" y="1016"/>
                    <a:pt x="1593" y="1016"/>
                  </a:cubicBezTo>
                  <a:cubicBezTo>
                    <a:pt x="1594" y="1012"/>
                    <a:pt x="1594" y="1007"/>
                    <a:pt x="1595" y="1002"/>
                  </a:cubicBezTo>
                  <a:cubicBezTo>
                    <a:pt x="1596" y="1001"/>
                    <a:pt x="1596" y="1001"/>
                    <a:pt x="1596" y="1001"/>
                  </a:cubicBezTo>
                  <a:cubicBezTo>
                    <a:pt x="1617" y="1004"/>
                    <a:pt x="1617" y="1004"/>
                    <a:pt x="1617" y="1004"/>
                  </a:cubicBezTo>
                  <a:cubicBezTo>
                    <a:pt x="1617" y="1004"/>
                    <a:pt x="1617" y="1004"/>
                    <a:pt x="1617" y="1004"/>
                  </a:cubicBezTo>
                  <a:cubicBezTo>
                    <a:pt x="1630" y="1006"/>
                    <a:pt x="1630" y="1006"/>
                    <a:pt x="1630" y="1006"/>
                  </a:cubicBezTo>
                  <a:moveTo>
                    <a:pt x="1594" y="920"/>
                  </a:moveTo>
                  <a:cubicBezTo>
                    <a:pt x="1577" y="919"/>
                    <a:pt x="1577" y="919"/>
                    <a:pt x="1577" y="919"/>
                  </a:cubicBezTo>
                  <a:cubicBezTo>
                    <a:pt x="1578" y="913"/>
                    <a:pt x="1578" y="908"/>
                    <a:pt x="1578" y="902"/>
                  </a:cubicBezTo>
                  <a:cubicBezTo>
                    <a:pt x="1669" y="904"/>
                    <a:pt x="1669" y="904"/>
                    <a:pt x="1669" y="904"/>
                  </a:cubicBezTo>
                  <a:cubicBezTo>
                    <a:pt x="1669" y="905"/>
                    <a:pt x="1669" y="905"/>
                    <a:pt x="1669" y="905"/>
                  </a:cubicBezTo>
                  <a:cubicBezTo>
                    <a:pt x="1669" y="912"/>
                    <a:pt x="1669" y="918"/>
                    <a:pt x="1668" y="925"/>
                  </a:cubicBezTo>
                  <a:cubicBezTo>
                    <a:pt x="1668" y="926"/>
                    <a:pt x="1668" y="926"/>
                    <a:pt x="1668" y="926"/>
                  </a:cubicBezTo>
                  <a:cubicBezTo>
                    <a:pt x="1627" y="924"/>
                    <a:pt x="1627" y="924"/>
                    <a:pt x="1627" y="924"/>
                  </a:cubicBezTo>
                  <a:cubicBezTo>
                    <a:pt x="1627" y="925"/>
                    <a:pt x="1627" y="925"/>
                    <a:pt x="1627" y="925"/>
                  </a:cubicBezTo>
                  <a:cubicBezTo>
                    <a:pt x="1627" y="935"/>
                    <a:pt x="1626" y="944"/>
                    <a:pt x="1624" y="954"/>
                  </a:cubicBezTo>
                  <a:cubicBezTo>
                    <a:pt x="1624" y="956"/>
                    <a:pt x="1624" y="956"/>
                    <a:pt x="1624" y="956"/>
                  </a:cubicBezTo>
                  <a:cubicBezTo>
                    <a:pt x="1603" y="954"/>
                    <a:pt x="1603" y="954"/>
                    <a:pt x="1603" y="954"/>
                  </a:cubicBezTo>
                  <a:cubicBezTo>
                    <a:pt x="1603" y="952"/>
                    <a:pt x="1603" y="952"/>
                    <a:pt x="1603" y="952"/>
                  </a:cubicBezTo>
                  <a:cubicBezTo>
                    <a:pt x="1604" y="947"/>
                    <a:pt x="1605" y="943"/>
                    <a:pt x="1605" y="938"/>
                  </a:cubicBezTo>
                  <a:cubicBezTo>
                    <a:pt x="1606" y="933"/>
                    <a:pt x="1606" y="927"/>
                    <a:pt x="1607" y="922"/>
                  </a:cubicBezTo>
                  <a:cubicBezTo>
                    <a:pt x="1607" y="920"/>
                    <a:pt x="1607" y="920"/>
                    <a:pt x="1607" y="920"/>
                  </a:cubicBezTo>
                  <a:cubicBezTo>
                    <a:pt x="1596" y="920"/>
                    <a:pt x="1596" y="920"/>
                    <a:pt x="1596" y="920"/>
                  </a:cubicBezTo>
                  <a:cubicBezTo>
                    <a:pt x="1594" y="920"/>
                    <a:pt x="1594" y="920"/>
                    <a:pt x="1594" y="920"/>
                  </a:cubicBezTo>
                  <a:cubicBezTo>
                    <a:pt x="1594" y="920"/>
                    <a:pt x="1594" y="920"/>
                    <a:pt x="1594" y="920"/>
                  </a:cubicBezTo>
                  <a:moveTo>
                    <a:pt x="1629" y="845"/>
                  </a:moveTo>
                  <a:cubicBezTo>
                    <a:pt x="1643" y="844"/>
                    <a:pt x="1643" y="844"/>
                    <a:pt x="1643" y="844"/>
                  </a:cubicBezTo>
                  <a:cubicBezTo>
                    <a:pt x="1643" y="843"/>
                    <a:pt x="1643" y="843"/>
                    <a:pt x="1643" y="843"/>
                  </a:cubicBezTo>
                  <a:cubicBezTo>
                    <a:pt x="1643" y="832"/>
                    <a:pt x="1642" y="823"/>
                    <a:pt x="1642" y="815"/>
                  </a:cubicBezTo>
                  <a:cubicBezTo>
                    <a:pt x="1642" y="814"/>
                    <a:pt x="1642" y="813"/>
                    <a:pt x="1642" y="811"/>
                  </a:cubicBezTo>
                  <a:cubicBezTo>
                    <a:pt x="1641" y="808"/>
                    <a:pt x="1641" y="808"/>
                    <a:pt x="1641" y="808"/>
                  </a:cubicBezTo>
                  <a:cubicBezTo>
                    <a:pt x="1668" y="805"/>
                    <a:pt x="1668" y="805"/>
                    <a:pt x="1668" y="805"/>
                  </a:cubicBezTo>
                  <a:cubicBezTo>
                    <a:pt x="1669" y="807"/>
                    <a:pt x="1669" y="807"/>
                    <a:pt x="1669" y="807"/>
                  </a:cubicBezTo>
                  <a:cubicBezTo>
                    <a:pt x="1669" y="818"/>
                    <a:pt x="1670" y="830"/>
                    <a:pt x="1670" y="841"/>
                  </a:cubicBezTo>
                  <a:cubicBezTo>
                    <a:pt x="1670" y="842"/>
                    <a:pt x="1670" y="842"/>
                    <a:pt x="1670" y="842"/>
                  </a:cubicBezTo>
                  <a:cubicBezTo>
                    <a:pt x="1708" y="842"/>
                    <a:pt x="1708" y="842"/>
                    <a:pt x="1708" y="842"/>
                  </a:cubicBezTo>
                  <a:cubicBezTo>
                    <a:pt x="1708" y="848"/>
                    <a:pt x="1708" y="855"/>
                    <a:pt x="1708" y="862"/>
                  </a:cubicBezTo>
                  <a:cubicBezTo>
                    <a:pt x="1610" y="863"/>
                    <a:pt x="1610" y="863"/>
                    <a:pt x="1610" y="863"/>
                  </a:cubicBezTo>
                  <a:cubicBezTo>
                    <a:pt x="1610" y="862"/>
                    <a:pt x="1610" y="862"/>
                    <a:pt x="1610" y="862"/>
                  </a:cubicBezTo>
                  <a:cubicBezTo>
                    <a:pt x="1610" y="857"/>
                    <a:pt x="1609" y="852"/>
                    <a:pt x="1609" y="848"/>
                  </a:cubicBezTo>
                  <a:cubicBezTo>
                    <a:pt x="1608" y="846"/>
                    <a:pt x="1608" y="846"/>
                    <a:pt x="1608" y="846"/>
                  </a:cubicBezTo>
                  <a:cubicBezTo>
                    <a:pt x="1629" y="845"/>
                    <a:pt x="1629" y="845"/>
                    <a:pt x="1629" y="845"/>
                  </a:cubicBezTo>
                  <a:cubicBezTo>
                    <a:pt x="1629" y="845"/>
                    <a:pt x="1629" y="845"/>
                    <a:pt x="1629" y="845"/>
                  </a:cubicBezTo>
                  <a:moveTo>
                    <a:pt x="1680" y="941"/>
                  </a:moveTo>
                  <a:cubicBezTo>
                    <a:pt x="1680" y="936"/>
                    <a:pt x="1680" y="936"/>
                    <a:pt x="1680" y="936"/>
                  </a:cubicBezTo>
                  <a:cubicBezTo>
                    <a:pt x="1682" y="921"/>
                    <a:pt x="1683" y="907"/>
                    <a:pt x="1683" y="892"/>
                  </a:cubicBezTo>
                  <a:cubicBezTo>
                    <a:pt x="1683" y="890"/>
                    <a:pt x="1683" y="890"/>
                    <a:pt x="1683" y="890"/>
                  </a:cubicBezTo>
                  <a:cubicBezTo>
                    <a:pt x="1578" y="888"/>
                    <a:pt x="1578" y="888"/>
                    <a:pt x="1578" y="888"/>
                  </a:cubicBezTo>
                  <a:cubicBezTo>
                    <a:pt x="1579" y="869"/>
                    <a:pt x="1579" y="850"/>
                    <a:pt x="1578" y="831"/>
                  </a:cubicBezTo>
                  <a:cubicBezTo>
                    <a:pt x="1578" y="815"/>
                    <a:pt x="1576" y="799"/>
                    <a:pt x="1575" y="783"/>
                  </a:cubicBezTo>
                  <a:cubicBezTo>
                    <a:pt x="1591" y="780"/>
                    <a:pt x="1591" y="780"/>
                    <a:pt x="1591" y="780"/>
                  </a:cubicBezTo>
                  <a:cubicBezTo>
                    <a:pt x="1591" y="784"/>
                    <a:pt x="1591" y="784"/>
                    <a:pt x="1591" y="784"/>
                  </a:cubicBezTo>
                  <a:cubicBezTo>
                    <a:pt x="1592" y="789"/>
                    <a:pt x="1592" y="794"/>
                    <a:pt x="1593" y="798"/>
                  </a:cubicBezTo>
                  <a:cubicBezTo>
                    <a:pt x="1593" y="803"/>
                    <a:pt x="1593" y="807"/>
                    <a:pt x="1594" y="811"/>
                  </a:cubicBezTo>
                  <a:cubicBezTo>
                    <a:pt x="1594" y="813"/>
                    <a:pt x="1594" y="813"/>
                    <a:pt x="1594" y="813"/>
                  </a:cubicBezTo>
                  <a:cubicBezTo>
                    <a:pt x="1628" y="810"/>
                    <a:pt x="1628" y="810"/>
                    <a:pt x="1628" y="810"/>
                  </a:cubicBezTo>
                  <a:cubicBezTo>
                    <a:pt x="1629" y="815"/>
                    <a:pt x="1629" y="815"/>
                    <a:pt x="1629" y="815"/>
                  </a:cubicBezTo>
                  <a:cubicBezTo>
                    <a:pt x="1629" y="820"/>
                    <a:pt x="1629" y="825"/>
                    <a:pt x="1629" y="830"/>
                  </a:cubicBezTo>
                  <a:cubicBezTo>
                    <a:pt x="1629" y="831"/>
                    <a:pt x="1629" y="831"/>
                    <a:pt x="1629" y="831"/>
                  </a:cubicBezTo>
                  <a:cubicBezTo>
                    <a:pt x="1595" y="834"/>
                    <a:pt x="1595" y="834"/>
                    <a:pt x="1595" y="834"/>
                  </a:cubicBezTo>
                  <a:cubicBezTo>
                    <a:pt x="1595" y="838"/>
                    <a:pt x="1595" y="838"/>
                    <a:pt x="1595" y="838"/>
                  </a:cubicBezTo>
                  <a:cubicBezTo>
                    <a:pt x="1595" y="838"/>
                    <a:pt x="1595" y="838"/>
                    <a:pt x="1595" y="838"/>
                  </a:cubicBezTo>
                  <a:cubicBezTo>
                    <a:pt x="1595" y="849"/>
                    <a:pt x="1595" y="849"/>
                    <a:pt x="1595" y="849"/>
                  </a:cubicBezTo>
                  <a:cubicBezTo>
                    <a:pt x="1595" y="854"/>
                    <a:pt x="1595" y="858"/>
                    <a:pt x="1595" y="862"/>
                  </a:cubicBezTo>
                  <a:cubicBezTo>
                    <a:pt x="1595" y="864"/>
                    <a:pt x="1595" y="864"/>
                    <a:pt x="1595" y="864"/>
                  </a:cubicBezTo>
                  <a:cubicBezTo>
                    <a:pt x="1595" y="865"/>
                    <a:pt x="1595" y="865"/>
                    <a:pt x="1595" y="865"/>
                  </a:cubicBezTo>
                  <a:cubicBezTo>
                    <a:pt x="1595" y="868"/>
                    <a:pt x="1595" y="868"/>
                    <a:pt x="1595" y="868"/>
                  </a:cubicBezTo>
                  <a:cubicBezTo>
                    <a:pt x="1595" y="870"/>
                    <a:pt x="1595" y="873"/>
                    <a:pt x="1595" y="875"/>
                  </a:cubicBezTo>
                  <a:cubicBezTo>
                    <a:pt x="1595" y="877"/>
                    <a:pt x="1595" y="877"/>
                    <a:pt x="1595" y="877"/>
                  </a:cubicBezTo>
                  <a:cubicBezTo>
                    <a:pt x="1704" y="875"/>
                    <a:pt x="1704" y="875"/>
                    <a:pt x="1704" y="875"/>
                  </a:cubicBezTo>
                  <a:cubicBezTo>
                    <a:pt x="1704" y="877"/>
                    <a:pt x="1704" y="877"/>
                    <a:pt x="1704" y="877"/>
                  </a:cubicBezTo>
                  <a:cubicBezTo>
                    <a:pt x="1704" y="913"/>
                    <a:pt x="1700" y="950"/>
                    <a:pt x="1695" y="986"/>
                  </a:cubicBezTo>
                  <a:cubicBezTo>
                    <a:pt x="1694" y="991"/>
                    <a:pt x="1693" y="996"/>
                    <a:pt x="1693" y="1002"/>
                  </a:cubicBezTo>
                  <a:cubicBezTo>
                    <a:pt x="1692" y="1003"/>
                    <a:pt x="1692" y="1003"/>
                    <a:pt x="1692" y="1003"/>
                  </a:cubicBezTo>
                  <a:cubicBezTo>
                    <a:pt x="1672" y="999"/>
                    <a:pt x="1672" y="999"/>
                    <a:pt x="1672" y="999"/>
                  </a:cubicBezTo>
                  <a:cubicBezTo>
                    <a:pt x="1673" y="998"/>
                    <a:pt x="1673" y="998"/>
                    <a:pt x="1673" y="998"/>
                  </a:cubicBezTo>
                  <a:cubicBezTo>
                    <a:pt x="1674" y="991"/>
                    <a:pt x="1675" y="984"/>
                    <a:pt x="1676" y="976"/>
                  </a:cubicBezTo>
                  <a:cubicBezTo>
                    <a:pt x="1677" y="966"/>
                    <a:pt x="1677" y="966"/>
                    <a:pt x="1677" y="966"/>
                  </a:cubicBezTo>
                  <a:cubicBezTo>
                    <a:pt x="1678" y="962"/>
                    <a:pt x="1678" y="962"/>
                    <a:pt x="1678" y="962"/>
                  </a:cubicBezTo>
                  <a:cubicBezTo>
                    <a:pt x="1638" y="957"/>
                    <a:pt x="1638" y="957"/>
                    <a:pt x="1638" y="957"/>
                  </a:cubicBezTo>
                  <a:cubicBezTo>
                    <a:pt x="1638" y="956"/>
                    <a:pt x="1638" y="956"/>
                    <a:pt x="1638" y="956"/>
                  </a:cubicBezTo>
                  <a:cubicBezTo>
                    <a:pt x="1638" y="950"/>
                    <a:pt x="1639" y="945"/>
                    <a:pt x="1639" y="940"/>
                  </a:cubicBezTo>
                  <a:cubicBezTo>
                    <a:pt x="1640" y="938"/>
                    <a:pt x="1640" y="938"/>
                    <a:pt x="1640" y="938"/>
                  </a:cubicBezTo>
                  <a:cubicBezTo>
                    <a:pt x="1680" y="941"/>
                    <a:pt x="1680" y="941"/>
                    <a:pt x="1680" y="941"/>
                  </a:cubicBezTo>
                  <a:moveTo>
                    <a:pt x="1573" y="770"/>
                  </a:moveTo>
                  <a:cubicBezTo>
                    <a:pt x="1572" y="764"/>
                    <a:pt x="1571" y="759"/>
                    <a:pt x="1571" y="753"/>
                  </a:cubicBezTo>
                  <a:cubicBezTo>
                    <a:pt x="1660" y="736"/>
                    <a:pt x="1660" y="736"/>
                    <a:pt x="1660" y="736"/>
                  </a:cubicBezTo>
                  <a:cubicBezTo>
                    <a:pt x="1661" y="737"/>
                    <a:pt x="1661" y="737"/>
                    <a:pt x="1661" y="737"/>
                  </a:cubicBezTo>
                  <a:cubicBezTo>
                    <a:pt x="1662" y="744"/>
                    <a:pt x="1663" y="750"/>
                    <a:pt x="1664" y="757"/>
                  </a:cubicBezTo>
                  <a:cubicBezTo>
                    <a:pt x="1664" y="758"/>
                    <a:pt x="1664" y="758"/>
                    <a:pt x="1664" y="758"/>
                  </a:cubicBezTo>
                  <a:cubicBezTo>
                    <a:pt x="1624" y="764"/>
                    <a:pt x="1624" y="764"/>
                    <a:pt x="1624" y="764"/>
                  </a:cubicBezTo>
                  <a:cubicBezTo>
                    <a:pt x="1624" y="766"/>
                    <a:pt x="1624" y="766"/>
                    <a:pt x="1624" y="766"/>
                  </a:cubicBezTo>
                  <a:cubicBezTo>
                    <a:pt x="1625" y="775"/>
                    <a:pt x="1626" y="785"/>
                    <a:pt x="1627" y="795"/>
                  </a:cubicBezTo>
                  <a:cubicBezTo>
                    <a:pt x="1627" y="796"/>
                    <a:pt x="1627" y="796"/>
                    <a:pt x="1627" y="796"/>
                  </a:cubicBezTo>
                  <a:cubicBezTo>
                    <a:pt x="1606" y="798"/>
                    <a:pt x="1606" y="798"/>
                    <a:pt x="1606" y="798"/>
                  </a:cubicBezTo>
                  <a:cubicBezTo>
                    <a:pt x="1606" y="797"/>
                    <a:pt x="1606" y="797"/>
                    <a:pt x="1606" y="797"/>
                  </a:cubicBezTo>
                  <a:cubicBezTo>
                    <a:pt x="1606" y="792"/>
                    <a:pt x="1605" y="787"/>
                    <a:pt x="1605" y="783"/>
                  </a:cubicBezTo>
                  <a:cubicBezTo>
                    <a:pt x="1604" y="777"/>
                    <a:pt x="1603" y="772"/>
                    <a:pt x="1603" y="767"/>
                  </a:cubicBezTo>
                  <a:cubicBezTo>
                    <a:pt x="1603" y="765"/>
                    <a:pt x="1603" y="765"/>
                    <a:pt x="1603" y="765"/>
                  </a:cubicBezTo>
                  <a:cubicBezTo>
                    <a:pt x="1601" y="765"/>
                    <a:pt x="1601" y="765"/>
                    <a:pt x="1601" y="765"/>
                  </a:cubicBezTo>
                  <a:cubicBezTo>
                    <a:pt x="1601" y="765"/>
                    <a:pt x="1601" y="765"/>
                    <a:pt x="1601" y="765"/>
                  </a:cubicBezTo>
                  <a:cubicBezTo>
                    <a:pt x="1590" y="767"/>
                    <a:pt x="1590" y="767"/>
                    <a:pt x="1590" y="767"/>
                  </a:cubicBezTo>
                  <a:cubicBezTo>
                    <a:pt x="1590" y="767"/>
                    <a:pt x="1590" y="767"/>
                    <a:pt x="1590" y="767"/>
                  </a:cubicBezTo>
                  <a:cubicBezTo>
                    <a:pt x="1588" y="767"/>
                    <a:pt x="1588" y="767"/>
                    <a:pt x="1588" y="767"/>
                  </a:cubicBezTo>
                  <a:cubicBezTo>
                    <a:pt x="1573" y="770"/>
                    <a:pt x="1573" y="770"/>
                    <a:pt x="1573" y="770"/>
                  </a:cubicBezTo>
                  <a:moveTo>
                    <a:pt x="1610" y="686"/>
                  </a:moveTo>
                  <a:cubicBezTo>
                    <a:pt x="1623" y="683"/>
                    <a:pt x="1623" y="683"/>
                    <a:pt x="1623" y="683"/>
                  </a:cubicBezTo>
                  <a:cubicBezTo>
                    <a:pt x="1622" y="681"/>
                    <a:pt x="1622" y="681"/>
                    <a:pt x="1622" y="681"/>
                  </a:cubicBezTo>
                  <a:cubicBezTo>
                    <a:pt x="1620" y="672"/>
                    <a:pt x="1618" y="663"/>
                    <a:pt x="1615" y="654"/>
                  </a:cubicBezTo>
                  <a:cubicBezTo>
                    <a:pt x="1615" y="653"/>
                    <a:pt x="1614" y="652"/>
                    <a:pt x="1614" y="651"/>
                  </a:cubicBezTo>
                  <a:cubicBezTo>
                    <a:pt x="1613" y="648"/>
                    <a:pt x="1613" y="648"/>
                    <a:pt x="1613" y="648"/>
                  </a:cubicBezTo>
                  <a:cubicBezTo>
                    <a:pt x="1639" y="640"/>
                    <a:pt x="1639" y="640"/>
                    <a:pt x="1639" y="640"/>
                  </a:cubicBezTo>
                  <a:cubicBezTo>
                    <a:pt x="1640" y="641"/>
                    <a:pt x="1640" y="641"/>
                    <a:pt x="1640" y="641"/>
                  </a:cubicBezTo>
                  <a:cubicBezTo>
                    <a:pt x="1643" y="652"/>
                    <a:pt x="1646" y="663"/>
                    <a:pt x="1648" y="674"/>
                  </a:cubicBezTo>
                  <a:cubicBezTo>
                    <a:pt x="1649" y="676"/>
                    <a:pt x="1649" y="676"/>
                    <a:pt x="1649" y="676"/>
                  </a:cubicBezTo>
                  <a:cubicBezTo>
                    <a:pt x="1685" y="667"/>
                    <a:pt x="1685" y="667"/>
                    <a:pt x="1685" y="667"/>
                  </a:cubicBezTo>
                  <a:cubicBezTo>
                    <a:pt x="1687" y="674"/>
                    <a:pt x="1688" y="680"/>
                    <a:pt x="1689" y="686"/>
                  </a:cubicBezTo>
                  <a:cubicBezTo>
                    <a:pt x="1593" y="709"/>
                    <a:pt x="1593" y="709"/>
                    <a:pt x="1593" y="709"/>
                  </a:cubicBezTo>
                  <a:cubicBezTo>
                    <a:pt x="1592" y="707"/>
                    <a:pt x="1592" y="707"/>
                    <a:pt x="1592" y="707"/>
                  </a:cubicBezTo>
                  <a:cubicBezTo>
                    <a:pt x="1591" y="703"/>
                    <a:pt x="1590" y="698"/>
                    <a:pt x="1589" y="694"/>
                  </a:cubicBezTo>
                  <a:cubicBezTo>
                    <a:pt x="1589" y="692"/>
                    <a:pt x="1589" y="692"/>
                    <a:pt x="1589" y="692"/>
                  </a:cubicBezTo>
                  <a:cubicBezTo>
                    <a:pt x="1610" y="686"/>
                    <a:pt x="1610" y="686"/>
                    <a:pt x="1610" y="686"/>
                  </a:cubicBezTo>
                  <a:cubicBezTo>
                    <a:pt x="1610" y="686"/>
                    <a:pt x="1610" y="686"/>
                    <a:pt x="1610" y="686"/>
                  </a:cubicBezTo>
                  <a:moveTo>
                    <a:pt x="1568" y="740"/>
                  </a:moveTo>
                  <a:cubicBezTo>
                    <a:pt x="1562" y="705"/>
                    <a:pt x="1554" y="671"/>
                    <a:pt x="1543" y="637"/>
                  </a:cubicBezTo>
                  <a:cubicBezTo>
                    <a:pt x="1558" y="632"/>
                    <a:pt x="1558" y="632"/>
                    <a:pt x="1558" y="632"/>
                  </a:cubicBezTo>
                  <a:cubicBezTo>
                    <a:pt x="1559" y="635"/>
                    <a:pt x="1559" y="635"/>
                    <a:pt x="1559" y="635"/>
                  </a:cubicBezTo>
                  <a:cubicBezTo>
                    <a:pt x="1561" y="639"/>
                    <a:pt x="1562" y="644"/>
                    <a:pt x="1564" y="649"/>
                  </a:cubicBezTo>
                  <a:cubicBezTo>
                    <a:pt x="1565" y="653"/>
                    <a:pt x="1566" y="657"/>
                    <a:pt x="1567" y="661"/>
                  </a:cubicBezTo>
                  <a:cubicBezTo>
                    <a:pt x="1568" y="663"/>
                    <a:pt x="1568" y="663"/>
                    <a:pt x="1568" y="663"/>
                  </a:cubicBezTo>
                  <a:cubicBezTo>
                    <a:pt x="1601" y="652"/>
                    <a:pt x="1601" y="652"/>
                    <a:pt x="1601" y="652"/>
                  </a:cubicBezTo>
                  <a:cubicBezTo>
                    <a:pt x="1602" y="658"/>
                    <a:pt x="1602" y="658"/>
                    <a:pt x="1602" y="658"/>
                  </a:cubicBezTo>
                  <a:cubicBezTo>
                    <a:pt x="1603" y="663"/>
                    <a:pt x="1605" y="667"/>
                    <a:pt x="1606" y="672"/>
                  </a:cubicBezTo>
                  <a:cubicBezTo>
                    <a:pt x="1606" y="673"/>
                    <a:pt x="1606" y="673"/>
                    <a:pt x="1606" y="673"/>
                  </a:cubicBezTo>
                  <a:cubicBezTo>
                    <a:pt x="1573" y="683"/>
                    <a:pt x="1573" y="683"/>
                    <a:pt x="1573" y="683"/>
                  </a:cubicBezTo>
                  <a:cubicBezTo>
                    <a:pt x="1576" y="697"/>
                    <a:pt x="1576" y="697"/>
                    <a:pt x="1576" y="697"/>
                  </a:cubicBezTo>
                  <a:cubicBezTo>
                    <a:pt x="1577" y="702"/>
                    <a:pt x="1578" y="706"/>
                    <a:pt x="1579" y="710"/>
                  </a:cubicBezTo>
                  <a:cubicBezTo>
                    <a:pt x="1580" y="712"/>
                    <a:pt x="1580" y="712"/>
                    <a:pt x="1580" y="712"/>
                  </a:cubicBezTo>
                  <a:cubicBezTo>
                    <a:pt x="1580" y="712"/>
                    <a:pt x="1580" y="712"/>
                    <a:pt x="1580" y="712"/>
                  </a:cubicBezTo>
                  <a:cubicBezTo>
                    <a:pt x="1580" y="716"/>
                    <a:pt x="1580" y="716"/>
                    <a:pt x="1580" y="716"/>
                  </a:cubicBezTo>
                  <a:cubicBezTo>
                    <a:pt x="1581" y="719"/>
                    <a:pt x="1582" y="721"/>
                    <a:pt x="1582" y="723"/>
                  </a:cubicBezTo>
                  <a:cubicBezTo>
                    <a:pt x="1582" y="725"/>
                    <a:pt x="1582" y="725"/>
                    <a:pt x="1582" y="725"/>
                  </a:cubicBezTo>
                  <a:cubicBezTo>
                    <a:pt x="1689" y="700"/>
                    <a:pt x="1689" y="700"/>
                    <a:pt x="1689" y="700"/>
                  </a:cubicBezTo>
                  <a:cubicBezTo>
                    <a:pt x="1689" y="702"/>
                    <a:pt x="1689" y="702"/>
                    <a:pt x="1689" y="702"/>
                  </a:cubicBezTo>
                  <a:cubicBezTo>
                    <a:pt x="1696" y="738"/>
                    <a:pt x="1701" y="775"/>
                    <a:pt x="1703" y="811"/>
                  </a:cubicBezTo>
                  <a:cubicBezTo>
                    <a:pt x="1703" y="816"/>
                    <a:pt x="1703" y="821"/>
                    <a:pt x="1704" y="827"/>
                  </a:cubicBezTo>
                  <a:cubicBezTo>
                    <a:pt x="1704" y="828"/>
                    <a:pt x="1704" y="828"/>
                    <a:pt x="1704" y="828"/>
                  </a:cubicBezTo>
                  <a:cubicBezTo>
                    <a:pt x="1683" y="829"/>
                    <a:pt x="1683" y="829"/>
                    <a:pt x="1683" y="829"/>
                  </a:cubicBezTo>
                  <a:cubicBezTo>
                    <a:pt x="1683" y="827"/>
                    <a:pt x="1683" y="827"/>
                    <a:pt x="1683" y="827"/>
                  </a:cubicBezTo>
                  <a:cubicBezTo>
                    <a:pt x="1683" y="820"/>
                    <a:pt x="1683" y="813"/>
                    <a:pt x="1682" y="805"/>
                  </a:cubicBezTo>
                  <a:cubicBezTo>
                    <a:pt x="1681" y="796"/>
                    <a:pt x="1681" y="796"/>
                    <a:pt x="1681" y="796"/>
                  </a:cubicBezTo>
                  <a:cubicBezTo>
                    <a:pt x="1681" y="795"/>
                    <a:pt x="1681" y="794"/>
                    <a:pt x="1681" y="792"/>
                  </a:cubicBezTo>
                  <a:cubicBezTo>
                    <a:pt x="1681" y="791"/>
                    <a:pt x="1681" y="791"/>
                    <a:pt x="1681" y="791"/>
                  </a:cubicBezTo>
                  <a:cubicBezTo>
                    <a:pt x="1640" y="795"/>
                    <a:pt x="1640" y="795"/>
                    <a:pt x="1640" y="795"/>
                  </a:cubicBezTo>
                  <a:cubicBezTo>
                    <a:pt x="1640" y="793"/>
                    <a:pt x="1640" y="793"/>
                    <a:pt x="1640" y="793"/>
                  </a:cubicBezTo>
                  <a:cubicBezTo>
                    <a:pt x="1640" y="788"/>
                    <a:pt x="1639" y="782"/>
                    <a:pt x="1639" y="777"/>
                  </a:cubicBezTo>
                  <a:cubicBezTo>
                    <a:pt x="1639" y="776"/>
                    <a:pt x="1639" y="776"/>
                    <a:pt x="1639" y="776"/>
                  </a:cubicBezTo>
                  <a:cubicBezTo>
                    <a:pt x="1679" y="770"/>
                    <a:pt x="1679" y="770"/>
                    <a:pt x="1679" y="770"/>
                  </a:cubicBezTo>
                  <a:cubicBezTo>
                    <a:pt x="1678" y="765"/>
                    <a:pt x="1678" y="765"/>
                    <a:pt x="1678" y="765"/>
                  </a:cubicBezTo>
                  <a:cubicBezTo>
                    <a:pt x="1676" y="750"/>
                    <a:pt x="1674" y="736"/>
                    <a:pt x="1672" y="721"/>
                  </a:cubicBezTo>
                  <a:cubicBezTo>
                    <a:pt x="1671" y="720"/>
                    <a:pt x="1671" y="720"/>
                    <a:pt x="1671" y="720"/>
                  </a:cubicBezTo>
                  <a:cubicBezTo>
                    <a:pt x="1568" y="740"/>
                    <a:pt x="1568" y="740"/>
                    <a:pt x="1568" y="740"/>
                  </a:cubicBezTo>
                  <a:moveTo>
                    <a:pt x="1679" y="574"/>
                  </a:moveTo>
                  <a:cubicBezTo>
                    <a:pt x="1653" y="574"/>
                    <a:pt x="1653" y="574"/>
                    <a:pt x="1653" y="574"/>
                  </a:cubicBezTo>
                  <a:cubicBezTo>
                    <a:pt x="1661" y="595"/>
                    <a:pt x="1668" y="617"/>
                    <a:pt x="1674" y="638"/>
                  </a:cubicBezTo>
                  <a:cubicBezTo>
                    <a:pt x="1675" y="643"/>
                    <a:pt x="1677" y="648"/>
                    <a:pt x="1678" y="653"/>
                  </a:cubicBezTo>
                  <a:cubicBezTo>
                    <a:pt x="1678" y="655"/>
                    <a:pt x="1678" y="655"/>
                    <a:pt x="1678" y="655"/>
                  </a:cubicBezTo>
                  <a:cubicBezTo>
                    <a:pt x="1659" y="660"/>
                    <a:pt x="1659" y="660"/>
                    <a:pt x="1659" y="660"/>
                  </a:cubicBezTo>
                  <a:cubicBezTo>
                    <a:pt x="1658" y="658"/>
                    <a:pt x="1658" y="658"/>
                    <a:pt x="1658" y="658"/>
                  </a:cubicBezTo>
                  <a:cubicBezTo>
                    <a:pt x="1656" y="652"/>
                    <a:pt x="1655" y="645"/>
                    <a:pt x="1652" y="637"/>
                  </a:cubicBezTo>
                  <a:cubicBezTo>
                    <a:pt x="1648" y="623"/>
                    <a:pt x="1648" y="623"/>
                    <a:pt x="1648" y="623"/>
                  </a:cubicBezTo>
                  <a:cubicBezTo>
                    <a:pt x="1610" y="635"/>
                    <a:pt x="1610" y="635"/>
                    <a:pt x="1610" y="635"/>
                  </a:cubicBezTo>
                  <a:cubicBezTo>
                    <a:pt x="1609" y="634"/>
                    <a:pt x="1609" y="634"/>
                    <a:pt x="1609" y="634"/>
                  </a:cubicBezTo>
                  <a:cubicBezTo>
                    <a:pt x="1607" y="628"/>
                    <a:pt x="1606" y="623"/>
                    <a:pt x="1604" y="618"/>
                  </a:cubicBezTo>
                  <a:cubicBezTo>
                    <a:pt x="1604" y="617"/>
                    <a:pt x="1604" y="617"/>
                    <a:pt x="1604" y="617"/>
                  </a:cubicBezTo>
                  <a:cubicBezTo>
                    <a:pt x="1642" y="603"/>
                    <a:pt x="1642" y="603"/>
                    <a:pt x="1642" y="603"/>
                  </a:cubicBezTo>
                  <a:cubicBezTo>
                    <a:pt x="1640" y="599"/>
                    <a:pt x="1640" y="599"/>
                    <a:pt x="1640" y="599"/>
                  </a:cubicBezTo>
                  <a:cubicBezTo>
                    <a:pt x="1637" y="590"/>
                    <a:pt x="1635" y="582"/>
                    <a:pt x="1632" y="574"/>
                  </a:cubicBezTo>
                  <a:cubicBezTo>
                    <a:pt x="1617" y="574"/>
                    <a:pt x="1617" y="574"/>
                    <a:pt x="1617" y="574"/>
                  </a:cubicBezTo>
                  <a:cubicBezTo>
                    <a:pt x="1617" y="575"/>
                    <a:pt x="1617" y="575"/>
                    <a:pt x="1617" y="575"/>
                  </a:cubicBezTo>
                  <a:cubicBezTo>
                    <a:pt x="1620" y="581"/>
                    <a:pt x="1622" y="586"/>
                    <a:pt x="1624" y="593"/>
                  </a:cubicBezTo>
                  <a:cubicBezTo>
                    <a:pt x="1625" y="595"/>
                    <a:pt x="1625" y="595"/>
                    <a:pt x="1625" y="595"/>
                  </a:cubicBezTo>
                  <a:cubicBezTo>
                    <a:pt x="1587" y="609"/>
                    <a:pt x="1587" y="609"/>
                    <a:pt x="1587" y="609"/>
                  </a:cubicBezTo>
                  <a:cubicBezTo>
                    <a:pt x="1587" y="610"/>
                    <a:pt x="1587" y="610"/>
                    <a:pt x="1587" y="610"/>
                  </a:cubicBezTo>
                  <a:cubicBezTo>
                    <a:pt x="1590" y="619"/>
                    <a:pt x="1593" y="628"/>
                    <a:pt x="1596" y="638"/>
                  </a:cubicBezTo>
                  <a:cubicBezTo>
                    <a:pt x="1597" y="639"/>
                    <a:pt x="1597" y="639"/>
                    <a:pt x="1597" y="639"/>
                  </a:cubicBezTo>
                  <a:cubicBezTo>
                    <a:pt x="1577" y="646"/>
                    <a:pt x="1577" y="646"/>
                    <a:pt x="1577" y="646"/>
                  </a:cubicBezTo>
                  <a:cubicBezTo>
                    <a:pt x="1576" y="644"/>
                    <a:pt x="1576" y="644"/>
                    <a:pt x="1576" y="644"/>
                  </a:cubicBezTo>
                  <a:cubicBezTo>
                    <a:pt x="1575" y="640"/>
                    <a:pt x="1573" y="635"/>
                    <a:pt x="1572" y="631"/>
                  </a:cubicBezTo>
                  <a:cubicBezTo>
                    <a:pt x="1570" y="626"/>
                    <a:pt x="1569" y="621"/>
                    <a:pt x="1567" y="616"/>
                  </a:cubicBezTo>
                  <a:cubicBezTo>
                    <a:pt x="1566" y="614"/>
                    <a:pt x="1566" y="614"/>
                    <a:pt x="1566" y="614"/>
                  </a:cubicBezTo>
                  <a:cubicBezTo>
                    <a:pt x="1565" y="615"/>
                    <a:pt x="1565" y="615"/>
                    <a:pt x="1565" y="615"/>
                  </a:cubicBezTo>
                  <a:cubicBezTo>
                    <a:pt x="1564" y="615"/>
                    <a:pt x="1564" y="615"/>
                    <a:pt x="1564" y="615"/>
                  </a:cubicBezTo>
                  <a:cubicBezTo>
                    <a:pt x="1538" y="625"/>
                    <a:pt x="1538" y="625"/>
                    <a:pt x="1538" y="625"/>
                  </a:cubicBezTo>
                  <a:cubicBezTo>
                    <a:pt x="1537" y="619"/>
                    <a:pt x="1535" y="614"/>
                    <a:pt x="1533" y="609"/>
                  </a:cubicBezTo>
                  <a:cubicBezTo>
                    <a:pt x="1615" y="574"/>
                    <a:pt x="1615" y="574"/>
                    <a:pt x="1615" y="574"/>
                  </a:cubicBezTo>
                  <a:cubicBezTo>
                    <a:pt x="1580" y="574"/>
                    <a:pt x="1580" y="574"/>
                    <a:pt x="1580" y="574"/>
                  </a:cubicBezTo>
                  <a:cubicBezTo>
                    <a:pt x="1528" y="596"/>
                    <a:pt x="1528" y="596"/>
                    <a:pt x="1528" y="596"/>
                  </a:cubicBezTo>
                  <a:cubicBezTo>
                    <a:pt x="1525" y="589"/>
                    <a:pt x="1522" y="582"/>
                    <a:pt x="1519" y="574"/>
                  </a:cubicBezTo>
                  <a:cubicBezTo>
                    <a:pt x="1487" y="574"/>
                    <a:pt x="1487" y="574"/>
                    <a:pt x="1487" y="574"/>
                  </a:cubicBezTo>
                  <a:cubicBezTo>
                    <a:pt x="1527" y="659"/>
                    <a:pt x="1550" y="753"/>
                    <a:pt x="1552" y="851"/>
                  </a:cubicBezTo>
                  <a:cubicBezTo>
                    <a:pt x="1553" y="956"/>
                    <a:pt x="1532" y="1058"/>
                    <a:pt x="1489" y="1150"/>
                  </a:cubicBezTo>
                  <a:cubicBezTo>
                    <a:pt x="1518" y="1150"/>
                    <a:pt x="1518" y="1150"/>
                    <a:pt x="1518" y="1150"/>
                  </a:cubicBezTo>
                  <a:cubicBezTo>
                    <a:pt x="1529" y="1127"/>
                    <a:pt x="1538" y="1103"/>
                    <a:pt x="1545" y="1078"/>
                  </a:cubicBezTo>
                  <a:cubicBezTo>
                    <a:pt x="1561" y="1082"/>
                    <a:pt x="1561" y="1082"/>
                    <a:pt x="1561" y="1082"/>
                  </a:cubicBezTo>
                  <a:cubicBezTo>
                    <a:pt x="1561" y="1084"/>
                    <a:pt x="1561" y="1084"/>
                    <a:pt x="1561" y="1084"/>
                  </a:cubicBezTo>
                  <a:cubicBezTo>
                    <a:pt x="1561" y="1085"/>
                    <a:pt x="1561" y="1085"/>
                    <a:pt x="1560" y="1086"/>
                  </a:cubicBezTo>
                  <a:cubicBezTo>
                    <a:pt x="1559" y="1090"/>
                    <a:pt x="1557" y="1095"/>
                    <a:pt x="1556" y="1099"/>
                  </a:cubicBezTo>
                  <a:cubicBezTo>
                    <a:pt x="1554" y="1104"/>
                    <a:pt x="1553" y="1108"/>
                    <a:pt x="1551" y="1112"/>
                  </a:cubicBezTo>
                  <a:cubicBezTo>
                    <a:pt x="1551" y="1113"/>
                    <a:pt x="1551" y="1113"/>
                    <a:pt x="1551" y="1113"/>
                  </a:cubicBezTo>
                  <a:cubicBezTo>
                    <a:pt x="1584" y="1124"/>
                    <a:pt x="1584" y="1124"/>
                    <a:pt x="1584" y="1124"/>
                  </a:cubicBezTo>
                  <a:cubicBezTo>
                    <a:pt x="1582" y="1130"/>
                    <a:pt x="1582" y="1130"/>
                    <a:pt x="1582" y="1130"/>
                  </a:cubicBezTo>
                  <a:cubicBezTo>
                    <a:pt x="1580" y="1134"/>
                    <a:pt x="1578" y="1139"/>
                    <a:pt x="1576" y="1143"/>
                  </a:cubicBezTo>
                  <a:cubicBezTo>
                    <a:pt x="1576" y="1145"/>
                    <a:pt x="1576" y="1145"/>
                    <a:pt x="1576" y="1145"/>
                  </a:cubicBezTo>
                  <a:cubicBezTo>
                    <a:pt x="1543" y="1132"/>
                    <a:pt x="1543" y="1132"/>
                    <a:pt x="1543" y="1132"/>
                  </a:cubicBezTo>
                  <a:cubicBezTo>
                    <a:pt x="1542" y="1135"/>
                    <a:pt x="1542" y="1135"/>
                    <a:pt x="1542" y="1135"/>
                  </a:cubicBezTo>
                  <a:cubicBezTo>
                    <a:pt x="1542" y="1135"/>
                    <a:pt x="1542" y="1135"/>
                    <a:pt x="1542" y="1135"/>
                  </a:cubicBezTo>
                  <a:cubicBezTo>
                    <a:pt x="1537" y="1146"/>
                    <a:pt x="1537" y="1146"/>
                    <a:pt x="1537" y="1146"/>
                  </a:cubicBezTo>
                  <a:cubicBezTo>
                    <a:pt x="1537" y="1148"/>
                    <a:pt x="1537" y="1149"/>
                    <a:pt x="1536" y="1150"/>
                  </a:cubicBezTo>
                  <a:cubicBezTo>
                    <a:pt x="1551" y="1150"/>
                    <a:pt x="1551" y="1150"/>
                    <a:pt x="1551" y="1150"/>
                  </a:cubicBezTo>
                  <a:cubicBezTo>
                    <a:pt x="1551" y="1150"/>
                    <a:pt x="1551" y="1150"/>
                    <a:pt x="1551" y="1150"/>
                  </a:cubicBezTo>
                  <a:cubicBezTo>
                    <a:pt x="1551" y="1150"/>
                    <a:pt x="1551" y="1150"/>
                    <a:pt x="1551" y="1150"/>
                  </a:cubicBezTo>
                  <a:cubicBezTo>
                    <a:pt x="1588" y="1150"/>
                    <a:pt x="1588" y="1150"/>
                    <a:pt x="1588" y="1150"/>
                  </a:cubicBezTo>
                  <a:cubicBezTo>
                    <a:pt x="1590" y="1144"/>
                    <a:pt x="1592" y="1139"/>
                    <a:pt x="1594" y="1134"/>
                  </a:cubicBezTo>
                  <a:cubicBezTo>
                    <a:pt x="1594" y="1133"/>
                    <a:pt x="1595" y="1133"/>
                    <a:pt x="1595" y="1132"/>
                  </a:cubicBezTo>
                  <a:cubicBezTo>
                    <a:pt x="1596" y="1128"/>
                    <a:pt x="1596" y="1128"/>
                    <a:pt x="1596" y="1128"/>
                  </a:cubicBezTo>
                  <a:cubicBezTo>
                    <a:pt x="1622" y="1137"/>
                    <a:pt x="1622" y="1137"/>
                    <a:pt x="1622" y="1137"/>
                  </a:cubicBezTo>
                  <a:cubicBezTo>
                    <a:pt x="1622" y="1138"/>
                    <a:pt x="1622" y="1138"/>
                    <a:pt x="1622" y="1138"/>
                  </a:cubicBezTo>
                  <a:cubicBezTo>
                    <a:pt x="1620" y="1142"/>
                    <a:pt x="1619" y="1146"/>
                    <a:pt x="1617" y="1150"/>
                  </a:cubicBezTo>
                  <a:cubicBezTo>
                    <a:pt x="1632" y="1150"/>
                    <a:pt x="1632" y="1150"/>
                    <a:pt x="1632" y="1150"/>
                  </a:cubicBezTo>
                  <a:cubicBezTo>
                    <a:pt x="1633" y="1147"/>
                    <a:pt x="1634" y="1145"/>
                    <a:pt x="1634" y="1142"/>
                  </a:cubicBezTo>
                  <a:cubicBezTo>
                    <a:pt x="1638" y="1134"/>
                    <a:pt x="1638" y="1134"/>
                    <a:pt x="1638" y="1134"/>
                  </a:cubicBezTo>
                  <a:cubicBezTo>
                    <a:pt x="1638" y="1132"/>
                    <a:pt x="1638" y="1131"/>
                    <a:pt x="1639" y="1130"/>
                  </a:cubicBezTo>
                  <a:cubicBezTo>
                    <a:pt x="1639" y="1128"/>
                    <a:pt x="1639" y="1128"/>
                    <a:pt x="1639" y="1128"/>
                  </a:cubicBezTo>
                  <a:cubicBezTo>
                    <a:pt x="1601" y="1116"/>
                    <a:pt x="1601" y="1116"/>
                    <a:pt x="1601" y="1116"/>
                  </a:cubicBezTo>
                  <a:cubicBezTo>
                    <a:pt x="1601" y="1114"/>
                    <a:pt x="1601" y="1114"/>
                    <a:pt x="1601" y="1114"/>
                  </a:cubicBezTo>
                  <a:cubicBezTo>
                    <a:pt x="1603" y="1109"/>
                    <a:pt x="1605" y="1104"/>
                    <a:pt x="1606" y="1099"/>
                  </a:cubicBezTo>
                  <a:cubicBezTo>
                    <a:pt x="1607" y="1097"/>
                    <a:pt x="1607" y="1097"/>
                    <a:pt x="1607" y="1097"/>
                  </a:cubicBezTo>
                  <a:cubicBezTo>
                    <a:pt x="1646" y="1108"/>
                    <a:pt x="1646" y="1108"/>
                    <a:pt x="1646" y="1108"/>
                  </a:cubicBezTo>
                  <a:cubicBezTo>
                    <a:pt x="1647" y="1104"/>
                    <a:pt x="1647" y="1104"/>
                    <a:pt x="1647" y="1104"/>
                  </a:cubicBezTo>
                  <a:cubicBezTo>
                    <a:pt x="1652" y="1090"/>
                    <a:pt x="1656" y="1076"/>
                    <a:pt x="1659" y="1062"/>
                  </a:cubicBezTo>
                  <a:cubicBezTo>
                    <a:pt x="1659" y="1060"/>
                    <a:pt x="1659" y="1060"/>
                    <a:pt x="1659" y="1060"/>
                  </a:cubicBezTo>
                  <a:cubicBezTo>
                    <a:pt x="1659" y="1060"/>
                    <a:pt x="1659" y="1060"/>
                    <a:pt x="1659" y="1060"/>
                  </a:cubicBezTo>
                  <a:cubicBezTo>
                    <a:pt x="1660" y="1060"/>
                    <a:pt x="1660" y="1060"/>
                    <a:pt x="1660" y="1060"/>
                  </a:cubicBezTo>
                  <a:cubicBezTo>
                    <a:pt x="1557" y="1036"/>
                    <a:pt x="1557" y="1036"/>
                    <a:pt x="1557" y="1036"/>
                  </a:cubicBezTo>
                  <a:cubicBezTo>
                    <a:pt x="1566" y="1002"/>
                    <a:pt x="1572" y="967"/>
                    <a:pt x="1575" y="932"/>
                  </a:cubicBezTo>
                  <a:cubicBezTo>
                    <a:pt x="1592" y="933"/>
                    <a:pt x="1592" y="933"/>
                    <a:pt x="1592" y="933"/>
                  </a:cubicBezTo>
                  <a:cubicBezTo>
                    <a:pt x="1592" y="936"/>
                    <a:pt x="1592" y="936"/>
                    <a:pt x="1592" y="936"/>
                  </a:cubicBezTo>
                  <a:cubicBezTo>
                    <a:pt x="1591" y="941"/>
                    <a:pt x="1591" y="946"/>
                    <a:pt x="1590" y="951"/>
                  </a:cubicBezTo>
                  <a:cubicBezTo>
                    <a:pt x="1589" y="955"/>
                    <a:pt x="1589" y="960"/>
                    <a:pt x="1588" y="964"/>
                  </a:cubicBezTo>
                  <a:cubicBezTo>
                    <a:pt x="1588" y="966"/>
                    <a:pt x="1588" y="966"/>
                    <a:pt x="1588" y="966"/>
                  </a:cubicBezTo>
                  <a:cubicBezTo>
                    <a:pt x="1622" y="969"/>
                    <a:pt x="1622" y="969"/>
                    <a:pt x="1622" y="969"/>
                  </a:cubicBezTo>
                  <a:cubicBezTo>
                    <a:pt x="1622" y="975"/>
                    <a:pt x="1622" y="975"/>
                    <a:pt x="1622" y="975"/>
                  </a:cubicBezTo>
                  <a:cubicBezTo>
                    <a:pt x="1621" y="980"/>
                    <a:pt x="1620" y="985"/>
                    <a:pt x="1619" y="989"/>
                  </a:cubicBezTo>
                  <a:cubicBezTo>
                    <a:pt x="1619" y="991"/>
                    <a:pt x="1619" y="991"/>
                    <a:pt x="1619" y="991"/>
                  </a:cubicBezTo>
                  <a:cubicBezTo>
                    <a:pt x="1585" y="986"/>
                    <a:pt x="1585" y="986"/>
                    <a:pt x="1585" y="986"/>
                  </a:cubicBezTo>
                  <a:cubicBezTo>
                    <a:pt x="1582" y="1001"/>
                    <a:pt x="1582" y="1001"/>
                    <a:pt x="1582" y="1001"/>
                  </a:cubicBezTo>
                  <a:cubicBezTo>
                    <a:pt x="1581" y="1005"/>
                    <a:pt x="1580" y="1009"/>
                    <a:pt x="1579" y="1014"/>
                  </a:cubicBezTo>
                  <a:cubicBezTo>
                    <a:pt x="1579" y="1015"/>
                    <a:pt x="1579" y="1015"/>
                    <a:pt x="1579" y="1015"/>
                  </a:cubicBezTo>
                  <a:cubicBezTo>
                    <a:pt x="1579" y="1015"/>
                    <a:pt x="1579" y="1015"/>
                    <a:pt x="1579" y="1015"/>
                  </a:cubicBezTo>
                  <a:cubicBezTo>
                    <a:pt x="1576" y="1028"/>
                    <a:pt x="1576" y="1028"/>
                    <a:pt x="1576" y="1028"/>
                  </a:cubicBezTo>
                  <a:cubicBezTo>
                    <a:pt x="1683" y="1049"/>
                    <a:pt x="1683" y="1049"/>
                    <a:pt x="1683" y="1049"/>
                  </a:cubicBezTo>
                  <a:cubicBezTo>
                    <a:pt x="1683" y="1051"/>
                    <a:pt x="1683" y="1051"/>
                    <a:pt x="1683" y="1051"/>
                  </a:cubicBezTo>
                  <a:cubicBezTo>
                    <a:pt x="1675" y="1084"/>
                    <a:pt x="1665" y="1118"/>
                    <a:pt x="1653" y="1150"/>
                  </a:cubicBezTo>
                  <a:cubicBezTo>
                    <a:pt x="1679" y="1150"/>
                    <a:pt x="1679" y="1150"/>
                    <a:pt x="1679" y="1150"/>
                  </a:cubicBezTo>
                  <a:cubicBezTo>
                    <a:pt x="1715" y="1047"/>
                    <a:pt x="1732" y="937"/>
                    <a:pt x="1727" y="824"/>
                  </a:cubicBezTo>
                  <a:cubicBezTo>
                    <a:pt x="1723" y="738"/>
                    <a:pt x="1707" y="654"/>
                    <a:pt x="1679" y="574"/>
                  </a:cubicBezTo>
                  <a:moveTo>
                    <a:pt x="880" y="333"/>
                  </a:moveTo>
                  <a:cubicBezTo>
                    <a:pt x="881" y="331"/>
                    <a:pt x="882" y="330"/>
                    <a:pt x="884" y="326"/>
                  </a:cubicBezTo>
                  <a:cubicBezTo>
                    <a:pt x="885" y="323"/>
                    <a:pt x="891" y="317"/>
                    <a:pt x="896" y="317"/>
                  </a:cubicBezTo>
                  <a:cubicBezTo>
                    <a:pt x="896" y="317"/>
                    <a:pt x="897" y="317"/>
                    <a:pt x="898" y="317"/>
                  </a:cubicBezTo>
                  <a:cubicBezTo>
                    <a:pt x="900" y="323"/>
                    <a:pt x="891" y="329"/>
                    <a:pt x="887" y="330"/>
                  </a:cubicBezTo>
                  <a:cubicBezTo>
                    <a:pt x="883" y="331"/>
                    <a:pt x="882" y="332"/>
                    <a:pt x="880" y="333"/>
                  </a:cubicBezTo>
                  <a:moveTo>
                    <a:pt x="873" y="325"/>
                  </a:moveTo>
                  <a:cubicBezTo>
                    <a:pt x="873" y="323"/>
                    <a:pt x="874" y="322"/>
                    <a:pt x="875" y="318"/>
                  </a:cubicBezTo>
                  <a:cubicBezTo>
                    <a:pt x="876" y="314"/>
                    <a:pt x="881" y="306"/>
                    <a:pt x="886" y="306"/>
                  </a:cubicBezTo>
                  <a:cubicBezTo>
                    <a:pt x="886" y="306"/>
                    <a:pt x="887" y="306"/>
                    <a:pt x="888" y="306"/>
                  </a:cubicBezTo>
                  <a:cubicBezTo>
                    <a:pt x="891" y="311"/>
                    <a:pt x="883" y="319"/>
                    <a:pt x="879" y="321"/>
                  </a:cubicBezTo>
                  <a:cubicBezTo>
                    <a:pt x="875" y="323"/>
                    <a:pt x="874" y="323"/>
                    <a:pt x="873" y="325"/>
                  </a:cubicBezTo>
                  <a:moveTo>
                    <a:pt x="864" y="318"/>
                  </a:moveTo>
                  <a:cubicBezTo>
                    <a:pt x="864" y="317"/>
                    <a:pt x="865" y="315"/>
                    <a:pt x="865" y="311"/>
                  </a:cubicBezTo>
                  <a:cubicBezTo>
                    <a:pt x="865" y="307"/>
                    <a:pt x="868" y="297"/>
                    <a:pt x="874" y="297"/>
                  </a:cubicBezTo>
                  <a:cubicBezTo>
                    <a:pt x="874" y="297"/>
                    <a:pt x="874" y="297"/>
                    <a:pt x="875" y="297"/>
                  </a:cubicBezTo>
                  <a:cubicBezTo>
                    <a:pt x="879" y="302"/>
                    <a:pt x="873" y="311"/>
                    <a:pt x="869" y="313"/>
                  </a:cubicBezTo>
                  <a:cubicBezTo>
                    <a:pt x="866" y="316"/>
                    <a:pt x="865" y="317"/>
                    <a:pt x="864" y="318"/>
                  </a:cubicBezTo>
                  <a:moveTo>
                    <a:pt x="854" y="314"/>
                  </a:moveTo>
                  <a:cubicBezTo>
                    <a:pt x="854" y="312"/>
                    <a:pt x="854" y="311"/>
                    <a:pt x="853" y="307"/>
                  </a:cubicBezTo>
                  <a:cubicBezTo>
                    <a:pt x="852" y="302"/>
                    <a:pt x="854" y="292"/>
                    <a:pt x="860" y="291"/>
                  </a:cubicBezTo>
                  <a:cubicBezTo>
                    <a:pt x="865" y="294"/>
                    <a:pt x="861" y="305"/>
                    <a:pt x="858" y="308"/>
                  </a:cubicBezTo>
                  <a:cubicBezTo>
                    <a:pt x="855" y="311"/>
                    <a:pt x="855" y="312"/>
                    <a:pt x="854" y="314"/>
                  </a:cubicBezTo>
                  <a:moveTo>
                    <a:pt x="844" y="312"/>
                  </a:moveTo>
                  <a:cubicBezTo>
                    <a:pt x="843" y="310"/>
                    <a:pt x="843" y="309"/>
                    <a:pt x="841" y="305"/>
                  </a:cubicBezTo>
                  <a:cubicBezTo>
                    <a:pt x="839" y="301"/>
                    <a:pt x="839" y="290"/>
                    <a:pt x="845" y="288"/>
                  </a:cubicBezTo>
                  <a:cubicBezTo>
                    <a:pt x="850" y="290"/>
                    <a:pt x="849" y="301"/>
                    <a:pt x="846" y="305"/>
                  </a:cubicBezTo>
                  <a:cubicBezTo>
                    <a:pt x="844" y="309"/>
                    <a:pt x="844" y="310"/>
                    <a:pt x="844" y="312"/>
                  </a:cubicBezTo>
                  <a:moveTo>
                    <a:pt x="684" y="173"/>
                  </a:moveTo>
                  <a:cubicBezTo>
                    <a:pt x="657" y="85"/>
                    <a:pt x="657" y="85"/>
                    <a:pt x="657" y="85"/>
                  </a:cubicBezTo>
                  <a:cubicBezTo>
                    <a:pt x="659" y="85"/>
                    <a:pt x="659" y="85"/>
                    <a:pt x="659" y="85"/>
                  </a:cubicBezTo>
                  <a:cubicBezTo>
                    <a:pt x="665" y="83"/>
                    <a:pt x="672" y="81"/>
                    <a:pt x="678" y="80"/>
                  </a:cubicBezTo>
                  <a:cubicBezTo>
                    <a:pt x="679" y="80"/>
                    <a:pt x="679" y="80"/>
                    <a:pt x="679" y="80"/>
                  </a:cubicBezTo>
                  <a:cubicBezTo>
                    <a:pt x="690" y="119"/>
                    <a:pt x="690" y="119"/>
                    <a:pt x="690" y="119"/>
                  </a:cubicBezTo>
                  <a:cubicBezTo>
                    <a:pt x="691" y="118"/>
                    <a:pt x="691" y="118"/>
                    <a:pt x="691" y="118"/>
                  </a:cubicBezTo>
                  <a:cubicBezTo>
                    <a:pt x="700" y="116"/>
                    <a:pt x="710" y="114"/>
                    <a:pt x="720" y="112"/>
                  </a:cubicBezTo>
                  <a:cubicBezTo>
                    <a:pt x="721" y="112"/>
                    <a:pt x="721" y="112"/>
                    <a:pt x="721" y="112"/>
                  </a:cubicBezTo>
                  <a:cubicBezTo>
                    <a:pt x="725" y="133"/>
                    <a:pt x="725" y="133"/>
                    <a:pt x="725" y="133"/>
                  </a:cubicBezTo>
                  <a:cubicBezTo>
                    <a:pt x="724" y="133"/>
                    <a:pt x="724" y="133"/>
                    <a:pt x="724" y="133"/>
                  </a:cubicBezTo>
                  <a:cubicBezTo>
                    <a:pt x="719" y="134"/>
                    <a:pt x="715" y="135"/>
                    <a:pt x="710" y="136"/>
                  </a:cubicBezTo>
                  <a:cubicBezTo>
                    <a:pt x="705" y="137"/>
                    <a:pt x="700" y="138"/>
                    <a:pt x="694" y="139"/>
                  </a:cubicBezTo>
                  <a:cubicBezTo>
                    <a:pt x="693" y="140"/>
                    <a:pt x="693" y="140"/>
                    <a:pt x="693" y="140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700" y="169"/>
                    <a:pt x="700" y="169"/>
                    <a:pt x="700" y="169"/>
                  </a:cubicBezTo>
                  <a:cubicBezTo>
                    <a:pt x="695" y="170"/>
                    <a:pt x="690" y="171"/>
                    <a:pt x="684" y="173"/>
                  </a:cubicBezTo>
                  <a:moveTo>
                    <a:pt x="997" y="161"/>
                  </a:moveTo>
                  <a:cubicBezTo>
                    <a:pt x="991" y="160"/>
                    <a:pt x="986" y="159"/>
                    <a:pt x="980" y="158"/>
                  </a:cubicBezTo>
                  <a:cubicBezTo>
                    <a:pt x="991" y="67"/>
                    <a:pt x="991" y="67"/>
                    <a:pt x="991" y="67"/>
                  </a:cubicBezTo>
                  <a:cubicBezTo>
                    <a:pt x="993" y="68"/>
                    <a:pt x="993" y="68"/>
                    <a:pt x="993" y="68"/>
                  </a:cubicBezTo>
                  <a:cubicBezTo>
                    <a:pt x="1000" y="69"/>
                    <a:pt x="1006" y="70"/>
                    <a:pt x="1012" y="71"/>
                  </a:cubicBezTo>
                  <a:cubicBezTo>
                    <a:pt x="1014" y="71"/>
                    <a:pt x="1014" y="71"/>
                    <a:pt x="1014" y="71"/>
                  </a:cubicBezTo>
                  <a:cubicBezTo>
                    <a:pt x="1009" y="102"/>
                    <a:pt x="1009" y="102"/>
                    <a:pt x="1009" y="102"/>
                  </a:cubicBezTo>
                  <a:cubicBezTo>
                    <a:pt x="1007" y="111"/>
                    <a:pt x="1007" y="111"/>
                    <a:pt x="1007" y="111"/>
                  </a:cubicBezTo>
                  <a:cubicBezTo>
                    <a:pt x="1009" y="112"/>
                    <a:pt x="1009" y="112"/>
                    <a:pt x="1009" y="112"/>
                  </a:cubicBezTo>
                  <a:cubicBezTo>
                    <a:pt x="1018" y="113"/>
                    <a:pt x="1028" y="115"/>
                    <a:pt x="1037" y="117"/>
                  </a:cubicBezTo>
                  <a:cubicBezTo>
                    <a:pt x="1039" y="118"/>
                    <a:pt x="1039" y="118"/>
                    <a:pt x="1039" y="118"/>
                  </a:cubicBezTo>
                  <a:cubicBezTo>
                    <a:pt x="1034" y="138"/>
                    <a:pt x="1034" y="138"/>
                    <a:pt x="1034" y="138"/>
                  </a:cubicBezTo>
                  <a:cubicBezTo>
                    <a:pt x="1033" y="138"/>
                    <a:pt x="1033" y="138"/>
                    <a:pt x="1033" y="138"/>
                  </a:cubicBezTo>
                  <a:cubicBezTo>
                    <a:pt x="1028" y="137"/>
                    <a:pt x="1023" y="136"/>
                    <a:pt x="1019" y="135"/>
                  </a:cubicBezTo>
                  <a:cubicBezTo>
                    <a:pt x="1014" y="134"/>
                    <a:pt x="1008" y="133"/>
                    <a:pt x="1003" y="132"/>
                  </a:cubicBezTo>
                  <a:cubicBezTo>
                    <a:pt x="1002" y="132"/>
                    <a:pt x="1002" y="132"/>
                    <a:pt x="1002" y="132"/>
                  </a:cubicBezTo>
                  <a:cubicBezTo>
                    <a:pt x="1001" y="133"/>
                    <a:pt x="1001" y="133"/>
                    <a:pt x="1001" y="133"/>
                  </a:cubicBezTo>
                  <a:cubicBezTo>
                    <a:pt x="1001" y="133"/>
                    <a:pt x="1001" y="133"/>
                    <a:pt x="1001" y="133"/>
                  </a:cubicBezTo>
                  <a:cubicBezTo>
                    <a:pt x="997" y="161"/>
                    <a:pt x="997" y="161"/>
                    <a:pt x="997" y="161"/>
                  </a:cubicBezTo>
                  <a:moveTo>
                    <a:pt x="831" y="150"/>
                  </a:moveTo>
                  <a:cubicBezTo>
                    <a:pt x="824" y="59"/>
                    <a:pt x="824" y="59"/>
                    <a:pt x="824" y="59"/>
                  </a:cubicBezTo>
                  <a:cubicBezTo>
                    <a:pt x="825" y="59"/>
                    <a:pt x="825" y="59"/>
                    <a:pt x="825" y="59"/>
                  </a:cubicBezTo>
                  <a:cubicBezTo>
                    <a:pt x="832" y="58"/>
                    <a:pt x="838" y="58"/>
                    <a:pt x="845" y="58"/>
                  </a:cubicBezTo>
                  <a:cubicBezTo>
                    <a:pt x="846" y="58"/>
                    <a:pt x="846" y="58"/>
                    <a:pt x="846" y="58"/>
                  </a:cubicBezTo>
                  <a:cubicBezTo>
                    <a:pt x="848" y="98"/>
                    <a:pt x="848" y="98"/>
                    <a:pt x="848" y="98"/>
                  </a:cubicBezTo>
                  <a:cubicBezTo>
                    <a:pt x="849" y="98"/>
                    <a:pt x="849" y="98"/>
                    <a:pt x="849" y="98"/>
                  </a:cubicBezTo>
                  <a:cubicBezTo>
                    <a:pt x="855" y="98"/>
                    <a:pt x="860" y="98"/>
                    <a:pt x="866" y="98"/>
                  </a:cubicBezTo>
                  <a:cubicBezTo>
                    <a:pt x="870" y="98"/>
                    <a:pt x="874" y="98"/>
                    <a:pt x="879" y="98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80" y="119"/>
                    <a:pt x="880" y="119"/>
                    <a:pt x="880" y="119"/>
                  </a:cubicBezTo>
                  <a:cubicBezTo>
                    <a:pt x="878" y="119"/>
                    <a:pt x="878" y="119"/>
                    <a:pt x="878" y="119"/>
                  </a:cubicBezTo>
                  <a:cubicBezTo>
                    <a:pt x="869" y="118"/>
                    <a:pt x="859" y="118"/>
                    <a:pt x="848" y="118"/>
                  </a:cubicBezTo>
                  <a:cubicBezTo>
                    <a:pt x="847" y="118"/>
                    <a:pt x="847" y="118"/>
                    <a:pt x="847" y="118"/>
                  </a:cubicBezTo>
                  <a:cubicBezTo>
                    <a:pt x="847" y="121"/>
                    <a:pt x="847" y="121"/>
                    <a:pt x="847" y="121"/>
                  </a:cubicBezTo>
                  <a:cubicBezTo>
                    <a:pt x="847" y="121"/>
                    <a:pt x="847" y="121"/>
                    <a:pt x="847" y="121"/>
                  </a:cubicBezTo>
                  <a:cubicBezTo>
                    <a:pt x="848" y="149"/>
                    <a:pt x="848" y="149"/>
                    <a:pt x="848" y="149"/>
                  </a:cubicBezTo>
                  <a:cubicBezTo>
                    <a:pt x="844" y="149"/>
                    <a:pt x="839" y="150"/>
                    <a:pt x="835" y="150"/>
                  </a:cubicBezTo>
                  <a:cubicBezTo>
                    <a:pt x="834" y="150"/>
                    <a:pt x="833" y="150"/>
                    <a:pt x="831" y="150"/>
                  </a:cubicBezTo>
                  <a:moveTo>
                    <a:pt x="1096" y="91"/>
                  </a:moveTo>
                  <a:cubicBezTo>
                    <a:pt x="1107" y="55"/>
                    <a:pt x="1107" y="55"/>
                    <a:pt x="1107" y="55"/>
                  </a:cubicBezTo>
                  <a:cubicBezTo>
                    <a:pt x="1113" y="57"/>
                    <a:pt x="1120" y="59"/>
                    <a:pt x="1126" y="61"/>
                  </a:cubicBezTo>
                  <a:cubicBezTo>
                    <a:pt x="1097" y="156"/>
                    <a:pt x="1097" y="156"/>
                    <a:pt x="1097" y="156"/>
                  </a:cubicBezTo>
                  <a:cubicBezTo>
                    <a:pt x="1095" y="156"/>
                    <a:pt x="1095" y="156"/>
                    <a:pt x="1095" y="156"/>
                  </a:cubicBezTo>
                  <a:cubicBezTo>
                    <a:pt x="1091" y="154"/>
                    <a:pt x="1086" y="153"/>
                    <a:pt x="1082" y="151"/>
                  </a:cubicBezTo>
                  <a:cubicBezTo>
                    <a:pt x="1081" y="151"/>
                    <a:pt x="1081" y="151"/>
                    <a:pt x="1081" y="151"/>
                  </a:cubicBezTo>
                  <a:cubicBezTo>
                    <a:pt x="1086" y="129"/>
                    <a:pt x="1086" y="129"/>
                    <a:pt x="1086" y="129"/>
                  </a:cubicBezTo>
                  <a:cubicBezTo>
                    <a:pt x="1086" y="129"/>
                    <a:pt x="1086" y="129"/>
                    <a:pt x="1086" y="129"/>
                  </a:cubicBezTo>
                  <a:cubicBezTo>
                    <a:pt x="1089" y="117"/>
                    <a:pt x="1089" y="117"/>
                    <a:pt x="1089" y="117"/>
                  </a:cubicBezTo>
                  <a:cubicBezTo>
                    <a:pt x="1088" y="117"/>
                    <a:pt x="1088" y="117"/>
                    <a:pt x="1088" y="117"/>
                  </a:cubicBezTo>
                  <a:cubicBezTo>
                    <a:pt x="1078" y="114"/>
                    <a:pt x="1069" y="112"/>
                    <a:pt x="1061" y="109"/>
                  </a:cubicBezTo>
                  <a:cubicBezTo>
                    <a:pt x="1060" y="109"/>
                    <a:pt x="1059" y="109"/>
                    <a:pt x="1058" y="109"/>
                  </a:cubicBezTo>
                  <a:cubicBezTo>
                    <a:pt x="1055" y="108"/>
                    <a:pt x="1055" y="108"/>
                    <a:pt x="1055" y="108"/>
                  </a:cubicBezTo>
                  <a:cubicBezTo>
                    <a:pt x="1060" y="81"/>
                    <a:pt x="1060" y="81"/>
                    <a:pt x="1060" y="81"/>
                  </a:cubicBezTo>
                  <a:cubicBezTo>
                    <a:pt x="1062" y="82"/>
                    <a:pt x="1062" y="82"/>
                    <a:pt x="1062" y="82"/>
                  </a:cubicBezTo>
                  <a:cubicBezTo>
                    <a:pt x="1073" y="84"/>
                    <a:pt x="1084" y="87"/>
                    <a:pt x="1094" y="91"/>
                  </a:cubicBezTo>
                  <a:cubicBezTo>
                    <a:pt x="1096" y="91"/>
                    <a:pt x="1096" y="91"/>
                    <a:pt x="1096" y="91"/>
                  </a:cubicBezTo>
                  <a:moveTo>
                    <a:pt x="957" y="138"/>
                  </a:moveTo>
                  <a:cubicBezTo>
                    <a:pt x="967" y="30"/>
                    <a:pt x="967" y="30"/>
                    <a:pt x="967" y="30"/>
                  </a:cubicBezTo>
                  <a:cubicBezTo>
                    <a:pt x="968" y="30"/>
                    <a:pt x="968" y="30"/>
                    <a:pt x="968" y="30"/>
                  </a:cubicBezTo>
                  <a:cubicBezTo>
                    <a:pt x="1005" y="34"/>
                    <a:pt x="1041" y="41"/>
                    <a:pt x="1076" y="50"/>
                  </a:cubicBezTo>
                  <a:cubicBezTo>
                    <a:pt x="1081" y="52"/>
                    <a:pt x="1086" y="53"/>
                    <a:pt x="1091" y="55"/>
                  </a:cubicBezTo>
                  <a:cubicBezTo>
                    <a:pt x="1093" y="55"/>
                    <a:pt x="1093" y="55"/>
                    <a:pt x="1093" y="55"/>
                  </a:cubicBezTo>
                  <a:cubicBezTo>
                    <a:pt x="1087" y="74"/>
                    <a:pt x="1087" y="74"/>
                    <a:pt x="1087" y="74"/>
                  </a:cubicBezTo>
                  <a:cubicBezTo>
                    <a:pt x="1086" y="74"/>
                    <a:pt x="1086" y="74"/>
                    <a:pt x="1086" y="74"/>
                  </a:cubicBezTo>
                  <a:cubicBezTo>
                    <a:pt x="1079" y="72"/>
                    <a:pt x="1072" y="70"/>
                    <a:pt x="1064" y="68"/>
                  </a:cubicBezTo>
                  <a:cubicBezTo>
                    <a:pt x="1050" y="65"/>
                    <a:pt x="1050" y="65"/>
                    <a:pt x="1050" y="65"/>
                  </a:cubicBezTo>
                  <a:cubicBezTo>
                    <a:pt x="1041" y="105"/>
                    <a:pt x="1041" y="105"/>
                    <a:pt x="1041" y="105"/>
                  </a:cubicBezTo>
                  <a:cubicBezTo>
                    <a:pt x="1040" y="104"/>
                    <a:pt x="1040" y="104"/>
                    <a:pt x="1040" y="104"/>
                  </a:cubicBezTo>
                  <a:cubicBezTo>
                    <a:pt x="1035" y="103"/>
                    <a:pt x="1029" y="102"/>
                    <a:pt x="1024" y="101"/>
                  </a:cubicBezTo>
                  <a:cubicBezTo>
                    <a:pt x="1023" y="101"/>
                    <a:pt x="1023" y="101"/>
                    <a:pt x="1023" y="101"/>
                  </a:cubicBezTo>
                  <a:cubicBezTo>
                    <a:pt x="1030" y="61"/>
                    <a:pt x="1030" y="61"/>
                    <a:pt x="1030" y="61"/>
                  </a:cubicBezTo>
                  <a:cubicBezTo>
                    <a:pt x="1025" y="60"/>
                    <a:pt x="1025" y="60"/>
                    <a:pt x="1025" y="60"/>
                  </a:cubicBezTo>
                  <a:cubicBezTo>
                    <a:pt x="1010" y="57"/>
                    <a:pt x="996" y="54"/>
                    <a:pt x="982" y="52"/>
                  </a:cubicBezTo>
                  <a:cubicBezTo>
                    <a:pt x="980" y="52"/>
                    <a:pt x="980" y="52"/>
                    <a:pt x="980" y="52"/>
                  </a:cubicBezTo>
                  <a:cubicBezTo>
                    <a:pt x="967" y="156"/>
                    <a:pt x="967" y="156"/>
                    <a:pt x="967" y="156"/>
                  </a:cubicBezTo>
                  <a:cubicBezTo>
                    <a:pt x="934" y="152"/>
                    <a:pt x="900" y="149"/>
                    <a:pt x="867" y="149"/>
                  </a:cubicBezTo>
                  <a:cubicBezTo>
                    <a:pt x="865" y="149"/>
                    <a:pt x="863" y="149"/>
                    <a:pt x="862" y="149"/>
                  </a:cubicBezTo>
                  <a:cubicBezTo>
                    <a:pt x="861" y="133"/>
                    <a:pt x="861" y="133"/>
                    <a:pt x="861" y="133"/>
                  </a:cubicBezTo>
                  <a:cubicBezTo>
                    <a:pt x="864" y="133"/>
                    <a:pt x="864" y="133"/>
                    <a:pt x="864" y="133"/>
                  </a:cubicBezTo>
                  <a:cubicBezTo>
                    <a:pt x="869" y="133"/>
                    <a:pt x="874" y="133"/>
                    <a:pt x="879" y="133"/>
                  </a:cubicBezTo>
                  <a:cubicBezTo>
                    <a:pt x="883" y="133"/>
                    <a:pt x="888" y="133"/>
                    <a:pt x="892" y="133"/>
                  </a:cubicBezTo>
                  <a:cubicBezTo>
                    <a:pt x="893" y="133"/>
                    <a:pt x="893" y="133"/>
                    <a:pt x="893" y="133"/>
                  </a:cubicBezTo>
                  <a:cubicBezTo>
                    <a:pt x="893" y="99"/>
                    <a:pt x="893" y="99"/>
                    <a:pt x="893" y="99"/>
                  </a:cubicBezTo>
                  <a:cubicBezTo>
                    <a:pt x="899" y="99"/>
                    <a:pt x="899" y="99"/>
                    <a:pt x="899" y="99"/>
                  </a:cubicBezTo>
                  <a:cubicBezTo>
                    <a:pt x="904" y="99"/>
                    <a:pt x="909" y="99"/>
                    <a:pt x="914" y="100"/>
                  </a:cubicBezTo>
                  <a:cubicBezTo>
                    <a:pt x="916" y="100"/>
                    <a:pt x="916" y="100"/>
                    <a:pt x="916" y="100"/>
                  </a:cubicBezTo>
                  <a:cubicBezTo>
                    <a:pt x="914" y="134"/>
                    <a:pt x="914" y="134"/>
                    <a:pt x="914" y="134"/>
                  </a:cubicBezTo>
                  <a:cubicBezTo>
                    <a:pt x="917" y="134"/>
                    <a:pt x="917" y="134"/>
                    <a:pt x="917" y="134"/>
                  </a:cubicBezTo>
                  <a:cubicBezTo>
                    <a:pt x="918" y="135"/>
                    <a:pt x="918" y="135"/>
                    <a:pt x="919" y="135"/>
                  </a:cubicBezTo>
                  <a:cubicBezTo>
                    <a:pt x="929" y="135"/>
                    <a:pt x="929" y="135"/>
                    <a:pt x="929" y="135"/>
                  </a:cubicBezTo>
                  <a:cubicBezTo>
                    <a:pt x="934" y="136"/>
                    <a:pt x="938" y="136"/>
                    <a:pt x="942" y="137"/>
                  </a:cubicBezTo>
                  <a:cubicBezTo>
                    <a:pt x="948" y="137"/>
                    <a:pt x="948" y="137"/>
                    <a:pt x="948" y="137"/>
                  </a:cubicBezTo>
                  <a:cubicBezTo>
                    <a:pt x="951" y="138"/>
                    <a:pt x="953" y="138"/>
                    <a:pt x="956" y="138"/>
                  </a:cubicBezTo>
                  <a:cubicBezTo>
                    <a:pt x="957" y="138"/>
                    <a:pt x="957" y="138"/>
                    <a:pt x="957" y="138"/>
                  </a:cubicBezTo>
                  <a:moveTo>
                    <a:pt x="732" y="96"/>
                  </a:moveTo>
                  <a:cubicBezTo>
                    <a:pt x="726" y="70"/>
                    <a:pt x="726" y="70"/>
                    <a:pt x="726" y="70"/>
                  </a:cubicBezTo>
                  <a:cubicBezTo>
                    <a:pt x="727" y="70"/>
                    <a:pt x="727" y="70"/>
                    <a:pt x="727" y="70"/>
                  </a:cubicBezTo>
                  <a:cubicBezTo>
                    <a:pt x="739" y="68"/>
                    <a:pt x="750" y="66"/>
                    <a:pt x="761" y="64"/>
                  </a:cubicBezTo>
                  <a:cubicBezTo>
                    <a:pt x="763" y="64"/>
                    <a:pt x="763" y="64"/>
                    <a:pt x="763" y="64"/>
                  </a:cubicBezTo>
                  <a:cubicBezTo>
                    <a:pt x="758" y="27"/>
                    <a:pt x="758" y="27"/>
                    <a:pt x="758" y="27"/>
                  </a:cubicBezTo>
                  <a:cubicBezTo>
                    <a:pt x="765" y="26"/>
                    <a:pt x="771" y="26"/>
                    <a:pt x="778" y="25"/>
                  </a:cubicBezTo>
                  <a:cubicBezTo>
                    <a:pt x="790" y="123"/>
                    <a:pt x="790" y="123"/>
                    <a:pt x="790" y="123"/>
                  </a:cubicBezTo>
                  <a:cubicBezTo>
                    <a:pt x="788" y="123"/>
                    <a:pt x="788" y="123"/>
                    <a:pt x="788" y="123"/>
                  </a:cubicBezTo>
                  <a:cubicBezTo>
                    <a:pt x="784" y="124"/>
                    <a:pt x="779" y="124"/>
                    <a:pt x="774" y="125"/>
                  </a:cubicBezTo>
                  <a:cubicBezTo>
                    <a:pt x="773" y="125"/>
                    <a:pt x="773" y="125"/>
                    <a:pt x="773" y="125"/>
                  </a:cubicBezTo>
                  <a:cubicBezTo>
                    <a:pt x="769" y="104"/>
                    <a:pt x="769" y="104"/>
                    <a:pt x="769" y="104"/>
                  </a:cubicBezTo>
                  <a:cubicBezTo>
                    <a:pt x="769" y="104"/>
                    <a:pt x="769" y="104"/>
                    <a:pt x="769" y="104"/>
                  </a:cubicBezTo>
                  <a:cubicBezTo>
                    <a:pt x="767" y="91"/>
                    <a:pt x="767" y="91"/>
                    <a:pt x="767" y="91"/>
                  </a:cubicBezTo>
                  <a:cubicBezTo>
                    <a:pt x="766" y="91"/>
                    <a:pt x="766" y="91"/>
                    <a:pt x="766" y="91"/>
                  </a:cubicBezTo>
                  <a:cubicBezTo>
                    <a:pt x="755" y="93"/>
                    <a:pt x="746" y="94"/>
                    <a:pt x="738" y="95"/>
                  </a:cubicBezTo>
                  <a:cubicBezTo>
                    <a:pt x="732" y="96"/>
                    <a:pt x="732" y="96"/>
                    <a:pt x="732" y="96"/>
                  </a:cubicBezTo>
                  <a:moveTo>
                    <a:pt x="791" y="137"/>
                  </a:moveTo>
                  <a:cubicBezTo>
                    <a:pt x="797" y="136"/>
                    <a:pt x="797" y="136"/>
                    <a:pt x="797" y="136"/>
                  </a:cubicBezTo>
                  <a:cubicBezTo>
                    <a:pt x="799" y="136"/>
                    <a:pt x="801" y="136"/>
                    <a:pt x="803" y="135"/>
                  </a:cubicBezTo>
                  <a:cubicBezTo>
                    <a:pt x="805" y="135"/>
                    <a:pt x="805" y="135"/>
                    <a:pt x="805" y="135"/>
                  </a:cubicBezTo>
                  <a:cubicBezTo>
                    <a:pt x="791" y="27"/>
                    <a:pt x="791" y="27"/>
                    <a:pt x="791" y="27"/>
                  </a:cubicBezTo>
                  <a:cubicBezTo>
                    <a:pt x="793" y="27"/>
                    <a:pt x="793" y="27"/>
                    <a:pt x="793" y="27"/>
                  </a:cubicBezTo>
                  <a:cubicBezTo>
                    <a:pt x="817" y="25"/>
                    <a:pt x="842" y="24"/>
                    <a:pt x="867" y="24"/>
                  </a:cubicBezTo>
                  <a:cubicBezTo>
                    <a:pt x="879" y="24"/>
                    <a:pt x="891" y="24"/>
                    <a:pt x="903" y="24"/>
                  </a:cubicBezTo>
                  <a:cubicBezTo>
                    <a:pt x="908" y="25"/>
                    <a:pt x="913" y="25"/>
                    <a:pt x="919" y="25"/>
                  </a:cubicBezTo>
                  <a:cubicBezTo>
                    <a:pt x="920" y="25"/>
                    <a:pt x="920" y="25"/>
                    <a:pt x="920" y="25"/>
                  </a:cubicBezTo>
                  <a:cubicBezTo>
                    <a:pt x="918" y="46"/>
                    <a:pt x="918" y="46"/>
                    <a:pt x="918" y="46"/>
                  </a:cubicBezTo>
                  <a:cubicBezTo>
                    <a:pt x="917" y="46"/>
                    <a:pt x="917" y="46"/>
                    <a:pt x="917" y="46"/>
                  </a:cubicBezTo>
                  <a:cubicBezTo>
                    <a:pt x="909" y="45"/>
                    <a:pt x="902" y="45"/>
                    <a:pt x="895" y="45"/>
                  </a:cubicBezTo>
                  <a:cubicBezTo>
                    <a:pt x="880" y="44"/>
                    <a:pt x="880" y="44"/>
                    <a:pt x="880" y="44"/>
                  </a:cubicBezTo>
                  <a:cubicBezTo>
                    <a:pt x="880" y="85"/>
                    <a:pt x="880" y="85"/>
                    <a:pt x="880" y="85"/>
                  </a:cubicBezTo>
                  <a:cubicBezTo>
                    <a:pt x="879" y="85"/>
                    <a:pt x="879" y="85"/>
                    <a:pt x="879" y="85"/>
                  </a:cubicBezTo>
                  <a:cubicBezTo>
                    <a:pt x="874" y="85"/>
                    <a:pt x="870" y="85"/>
                    <a:pt x="866" y="85"/>
                  </a:cubicBezTo>
                  <a:cubicBezTo>
                    <a:pt x="861" y="85"/>
                    <a:pt x="861" y="85"/>
                    <a:pt x="861" y="85"/>
                  </a:cubicBezTo>
                  <a:cubicBezTo>
                    <a:pt x="859" y="44"/>
                    <a:pt x="859" y="44"/>
                    <a:pt x="859" y="44"/>
                  </a:cubicBezTo>
                  <a:cubicBezTo>
                    <a:pt x="855" y="44"/>
                    <a:pt x="855" y="44"/>
                    <a:pt x="855" y="44"/>
                  </a:cubicBezTo>
                  <a:cubicBezTo>
                    <a:pt x="840" y="44"/>
                    <a:pt x="825" y="45"/>
                    <a:pt x="811" y="46"/>
                  </a:cubicBezTo>
                  <a:cubicBezTo>
                    <a:pt x="810" y="46"/>
                    <a:pt x="810" y="46"/>
                    <a:pt x="810" y="46"/>
                  </a:cubicBezTo>
                  <a:cubicBezTo>
                    <a:pt x="810" y="46"/>
                    <a:pt x="810" y="46"/>
                    <a:pt x="810" y="46"/>
                  </a:cubicBezTo>
                  <a:cubicBezTo>
                    <a:pt x="809" y="46"/>
                    <a:pt x="809" y="46"/>
                    <a:pt x="809" y="46"/>
                  </a:cubicBezTo>
                  <a:cubicBezTo>
                    <a:pt x="818" y="151"/>
                    <a:pt x="818" y="151"/>
                    <a:pt x="818" y="151"/>
                  </a:cubicBezTo>
                  <a:cubicBezTo>
                    <a:pt x="783" y="153"/>
                    <a:pt x="748" y="158"/>
                    <a:pt x="714" y="166"/>
                  </a:cubicBezTo>
                  <a:cubicBezTo>
                    <a:pt x="709" y="150"/>
                    <a:pt x="709" y="150"/>
                    <a:pt x="709" y="150"/>
                  </a:cubicBezTo>
                  <a:cubicBezTo>
                    <a:pt x="713" y="149"/>
                    <a:pt x="713" y="149"/>
                    <a:pt x="713" y="149"/>
                  </a:cubicBezTo>
                  <a:cubicBezTo>
                    <a:pt x="717" y="148"/>
                    <a:pt x="722" y="147"/>
                    <a:pt x="727" y="146"/>
                  </a:cubicBezTo>
                  <a:cubicBezTo>
                    <a:pt x="731" y="145"/>
                    <a:pt x="736" y="144"/>
                    <a:pt x="740" y="144"/>
                  </a:cubicBezTo>
                  <a:cubicBezTo>
                    <a:pt x="742" y="143"/>
                    <a:pt x="742" y="143"/>
                    <a:pt x="742" y="143"/>
                  </a:cubicBezTo>
                  <a:cubicBezTo>
                    <a:pt x="734" y="110"/>
                    <a:pt x="734" y="110"/>
                    <a:pt x="734" y="110"/>
                  </a:cubicBezTo>
                  <a:cubicBezTo>
                    <a:pt x="740" y="109"/>
                    <a:pt x="740" y="109"/>
                    <a:pt x="740" y="109"/>
                  </a:cubicBezTo>
                  <a:cubicBezTo>
                    <a:pt x="745" y="108"/>
                    <a:pt x="750" y="107"/>
                    <a:pt x="754" y="106"/>
                  </a:cubicBezTo>
                  <a:cubicBezTo>
                    <a:pt x="756" y="106"/>
                    <a:pt x="756" y="106"/>
                    <a:pt x="756" y="106"/>
                  </a:cubicBezTo>
                  <a:cubicBezTo>
                    <a:pt x="762" y="140"/>
                    <a:pt x="762" y="140"/>
                    <a:pt x="762" y="140"/>
                  </a:cubicBezTo>
                  <a:cubicBezTo>
                    <a:pt x="777" y="138"/>
                    <a:pt x="777" y="138"/>
                    <a:pt x="777" y="138"/>
                  </a:cubicBezTo>
                  <a:cubicBezTo>
                    <a:pt x="781" y="138"/>
                    <a:pt x="785" y="137"/>
                    <a:pt x="790" y="137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1" y="137"/>
                    <a:pt x="791" y="137"/>
                    <a:pt x="791" y="137"/>
                  </a:cubicBezTo>
                  <a:moveTo>
                    <a:pt x="931" y="60"/>
                  </a:moveTo>
                  <a:cubicBezTo>
                    <a:pt x="934" y="23"/>
                    <a:pt x="934" y="23"/>
                    <a:pt x="934" y="23"/>
                  </a:cubicBezTo>
                  <a:cubicBezTo>
                    <a:pt x="940" y="23"/>
                    <a:pt x="947" y="24"/>
                    <a:pt x="954" y="25"/>
                  </a:cubicBezTo>
                  <a:cubicBezTo>
                    <a:pt x="945" y="124"/>
                    <a:pt x="945" y="124"/>
                    <a:pt x="945" y="124"/>
                  </a:cubicBezTo>
                  <a:cubicBezTo>
                    <a:pt x="943" y="123"/>
                    <a:pt x="943" y="123"/>
                    <a:pt x="943" y="123"/>
                  </a:cubicBezTo>
                  <a:cubicBezTo>
                    <a:pt x="939" y="123"/>
                    <a:pt x="934" y="122"/>
                    <a:pt x="930" y="122"/>
                  </a:cubicBezTo>
                  <a:cubicBezTo>
                    <a:pt x="928" y="122"/>
                    <a:pt x="928" y="122"/>
                    <a:pt x="928" y="122"/>
                  </a:cubicBezTo>
                  <a:cubicBezTo>
                    <a:pt x="929" y="101"/>
                    <a:pt x="929" y="101"/>
                    <a:pt x="929" y="101"/>
                  </a:cubicBezTo>
                  <a:cubicBezTo>
                    <a:pt x="929" y="101"/>
                    <a:pt x="929" y="101"/>
                    <a:pt x="929" y="101"/>
                  </a:cubicBezTo>
                  <a:cubicBezTo>
                    <a:pt x="930" y="87"/>
                    <a:pt x="930" y="87"/>
                    <a:pt x="930" y="87"/>
                  </a:cubicBezTo>
                  <a:cubicBezTo>
                    <a:pt x="928" y="87"/>
                    <a:pt x="928" y="87"/>
                    <a:pt x="928" y="87"/>
                  </a:cubicBezTo>
                  <a:cubicBezTo>
                    <a:pt x="918" y="86"/>
                    <a:pt x="909" y="86"/>
                    <a:pt x="900" y="85"/>
                  </a:cubicBezTo>
                  <a:cubicBezTo>
                    <a:pt x="899" y="85"/>
                    <a:pt x="898" y="85"/>
                    <a:pt x="897" y="85"/>
                  </a:cubicBezTo>
                  <a:cubicBezTo>
                    <a:pt x="893" y="85"/>
                    <a:pt x="893" y="85"/>
                    <a:pt x="893" y="85"/>
                  </a:cubicBezTo>
                  <a:cubicBezTo>
                    <a:pt x="893" y="58"/>
                    <a:pt x="893" y="58"/>
                    <a:pt x="893" y="58"/>
                  </a:cubicBezTo>
                  <a:cubicBezTo>
                    <a:pt x="895" y="58"/>
                    <a:pt x="895" y="58"/>
                    <a:pt x="895" y="58"/>
                  </a:cubicBezTo>
                  <a:cubicBezTo>
                    <a:pt x="907" y="58"/>
                    <a:pt x="918" y="59"/>
                    <a:pt x="929" y="60"/>
                  </a:cubicBezTo>
                  <a:cubicBezTo>
                    <a:pt x="931" y="60"/>
                    <a:pt x="931" y="60"/>
                    <a:pt x="931" y="60"/>
                  </a:cubicBezTo>
                  <a:moveTo>
                    <a:pt x="867" y="0"/>
                  </a:moveTo>
                  <a:cubicBezTo>
                    <a:pt x="854" y="0"/>
                    <a:pt x="841" y="1"/>
                    <a:pt x="829" y="1"/>
                  </a:cubicBezTo>
                  <a:cubicBezTo>
                    <a:pt x="741" y="5"/>
                    <a:pt x="656" y="22"/>
                    <a:pt x="575" y="50"/>
                  </a:cubicBezTo>
                  <a:cubicBezTo>
                    <a:pt x="575" y="76"/>
                    <a:pt x="575" y="76"/>
                    <a:pt x="575" y="76"/>
                  </a:cubicBezTo>
                  <a:cubicBezTo>
                    <a:pt x="575" y="76"/>
                    <a:pt x="575" y="76"/>
                    <a:pt x="575" y="76"/>
                  </a:cubicBezTo>
                  <a:cubicBezTo>
                    <a:pt x="582" y="95"/>
                    <a:pt x="582" y="95"/>
                    <a:pt x="582" y="95"/>
                  </a:cubicBezTo>
                  <a:cubicBezTo>
                    <a:pt x="580" y="96"/>
                    <a:pt x="580" y="96"/>
                    <a:pt x="580" y="96"/>
                  </a:cubicBezTo>
                  <a:cubicBezTo>
                    <a:pt x="579" y="96"/>
                    <a:pt x="577" y="97"/>
                    <a:pt x="575" y="98"/>
                  </a:cubicBezTo>
                  <a:cubicBezTo>
                    <a:pt x="575" y="112"/>
                    <a:pt x="575" y="112"/>
                    <a:pt x="575" y="112"/>
                  </a:cubicBezTo>
                  <a:cubicBezTo>
                    <a:pt x="583" y="109"/>
                    <a:pt x="590" y="106"/>
                    <a:pt x="597" y="104"/>
                  </a:cubicBezTo>
                  <a:cubicBezTo>
                    <a:pt x="599" y="103"/>
                    <a:pt x="599" y="103"/>
                    <a:pt x="599" y="103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93" y="65"/>
                    <a:pt x="599" y="63"/>
                    <a:pt x="605" y="61"/>
                  </a:cubicBezTo>
                  <a:cubicBezTo>
                    <a:pt x="638" y="155"/>
                    <a:pt x="638" y="155"/>
                    <a:pt x="638" y="155"/>
                  </a:cubicBezTo>
                  <a:cubicBezTo>
                    <a:pt x="636" y="156"/>
                    <a:pt x="636" y="156"/>
                    <a:pt x="636" y="156"/>
                  </a:cubicBezTo>
                  <a:cubicBezTo>
                    <a:pt x="632" y="157"/>
                    <a:pt x="628" y="159"/>
                    <a:pt x="623" y="160"/>
                  </a:cubicBezTo>
                  <a:cubicBezTo>
                    <a:pt x="622" y="161"/>
                    <a:pt x="622" y="161"/>
                    <a:pt x="622" y="161"/>
                  </a:cubicBezTo>
                  <a:cubicBezTo>
                    <a:pt x="614" y="141"/>
                    <a:pt x="614" y="141"/>
                    <a:pt x="614" y="141"/>
                  </a:cubicBezTo>
                  <a:cubicBezTo>
                    <a:pt x="614" y="141"/>
                    <a:pt x="614" y="141"/>
                    <a:pt x="614" y="141"/>
                  </a:cubicBezTo>
                  <a:cubicBezTo>
                    <a:pt x="609" y="128"/>
                    <a:pt x="609" y="128"/>
                    <a:pt x="609" y="128"/>
                  </a:cubicBezTo>
                  <a:cubicBezTo>
                    <a:pt x="607" y="129"/>
                    <a:pt x="607" y="129"/>
                    <a:pt x="607" y="129"/>
                  </a:cubicBezTo>
                  <a:cubicBezTo>
                    <a:pt x="598" y="132"/>
                    <a:pt x="589" y="136"/>
                    <a:pt x="581" y="139"/>
                  </a:cubicBezTo>
                  <a:cubicBezTo>
                    <a:pt x="575" y="141"/>
                    <a:pt x="575" y="141"/>
                    <a:pt x="575" y="141"/>
                  </a:cubicBezTo>
                  <a:cubicBezTo>
                    <a:pt x="575" y="141"/>
                    <a:pt x="575" y="141"/>
                    <a:pt x="575" y="141"/>
                  </a:cubicBezTo>
                  <a:cubicBezTo>
                    <a:pt x="575" y="174"/>
                    <a:pt x="575" y="174"/>
                    <a:pt x="575" y="174"/>
                  </a:cubicBezTo>
                  <a:cubicBezTo>
                    <a:pt x="577" y="178"/>
                    <a:pt x="577" y="178"/>
                    <a:pt x="577" y="178"/>
                  </a:cubicBezTo>
                  <a:cubicBezTo>
                    <a:pt x="575" y="178"/>
                    <a:pt x="575" y="178"/>
                    <a:pt x="575" y="178"/>
                  </a:cubicBezTo>
                  <a:cubicBezTo>
                    <a:pt x="575" y="178"/>
                    <a:pt x="575" y="178"/>
                    <a:pt x="575" y="178"/>
                  </a:cubicBezTo>
                  <a:cubicBezTo>
                    <a:pt x="575" y="193"/>
                    <a:pt x="575" y="193"/>
                    <a:pt x="575" y="193"/>
                  </a:cubicBezTo>
                  <a:cubicBezTo>
                    <a:pt x="577" y="192"/>
                    <a:pt x="579" y="191"/>
                    <a:pt x="581" y="191"/>
                  </a:cubicBezTo>
                  <a:cubicBezTo>
                    <a:pt x="585" y="189"/>
                    <a:pt x="589" y="187"/>
                    <a:pt x="593" y="186"/>
                  </a:cubicBezTo>
                  <a:cubicBezTo>
                    <a:pt x="595" y="185"/>
                    <a:pt x="595" y="185"/>
                    <a:pt x="595" y="185"/>
                  </a:cubicBezTo>
                  <a:cubicBezTo>
                    <a:pt x="581" y="153"/>
                    <a:pt x="581" y="153"/>
                    <a:pt x="581" y="153"/>
                  </a:cubicBezTo>
                  <a:cubicBezTo>
                    <a:pt x="586" y="151"/>
                    <a:pt x="586" y="151"/>
                    <a:pt x="586" y="151"/>
                  </a:cubicBezTo>
                  <a:cubicBezTo>
                    <a:pt x="591" y="149"/>
                    <a:pt x="595" y="148"/>
                    <a:pt x="600" y="146"/>
                  </a:cubicBezTo>
                  <a:cubicBezTo>
                    <a:pt x="601" y="145"/>
                    <a:pt x="601" y="145"/>
                    <a:pt x="601" y="145"/>
                  </a:cubicBezTo>
                  <a:cubicBezTo>
                    <a:pt x="614" y="178"/>
                    <a:pt x="614" y="178"/>
                    <a:pt x="614" y="178"/>
                  </a:cubicBezTo>
                  <a:cubicBezTo>
                    <a:pt x="628" y="173"/>
                    <a:pt x="628" y="173"/>
                    <a:pt x="628" y="173"/>
                  </a:cubicBezTo>
                  <a:cubicBezTo>
                    <a:pt x="632" y="171"/>
                    <a:pt x="637" y="170"/>
                    <a:pt x="641" y="168"/>
                  </a:cubicBezTo>
                  <a:cubicBezTo>
                    <a:pt x="642" y="168"/>
                    <a:pt x="642" y="168"/>
                    <a:pt x="642" y="168"/>
                  </a:cubicBezTo>
                  <a:cubicBezTo>
                    <a:pt x="642" y="168"/>
                    <a:pt x="642" y="168"/>
                    <a:pt x="642" y="168"/>
                  </a:cubicBezTo>
                  <a:cubicBezTo>
                    <a:pt x="648" y="166"/>
                    <a:pt x="648" y="166"/>
                    <a:pt x="648" y="166"/>
                  </a:cubicBezTo>
                  <a:cubicBezTo>
                    <a:pt x="650" y="166"/>
                    <a:pt x="652" y="165"/>
                    <a:pt x="653" y="164"/>
                  </a:cubicBezTo>
                  <a:cubicBezTo>
                    <a:pt x="655" y="164"/>
                    <a:pt x="655" y="164"/>
                    <a:pt x="655" y="164"/>
                  </a:cubicBezTo>
                  <a:cubicBezTo>
                    <a:pt x="619" y="61"/>
                    <a:pt x="619" y="61"/>
                    <a:pt x="619" y="61"/>
                  </a:cubicBezTo>
                  <a:cubicBezTo>
                    <a:pt x="621" y="60"/>
                    <a:pt x="621" y="60"/>
                    <a:pt x="621" y="60"/>
                  </a:cubicBezTo>
                  <a:cubicBezTo>
                    <a:pt x="656" y="50"/>
                    <a:pt x="692" y="41"/>
                    <a:pt x="728" y="35"/>
                  </a:cubicBezTo>
                  <a:cubicBezTo>
                    <a:pt x="733" y="34"/>
                    <a:pt x="738" y="34"/>
                    <a:pt x="744" y="33"/>
                  </a:cubicBezTo>
                  <a:cubicBezTo>
                    <a:pt x="745" y="33"/>
                    <a:pt x="745" y="33"/>
                    <a:pt x="745" y="33"/>
                  </a:cubicBezTo>
                  <a:cubicBezTo>
                    <a:pt x="748" y="53"/>
                    <a:pt x="748" y="53"/>
                    <a:pt x="748" y="53"/>
                  </a:cubicBezTo>
                  <a:cubicBezTo>
                    <a:pt x="746" y="53"/>
                    <a:pt x="746" y="53"/>
                    <a:pt x="746" y="53"/>
                  </a:cubicBezTo>
                  <a:cubicBezTo>
                    <a:pt x="738" y="54"/>
                    <a:pt x="731" y="55"/>
                    <a:pt x="725" y="56"/>
                  </a:cubicBezTo>
                  <a:cubicBezTo>
                    <a:pt x="710" y="59"/>
                    <a:pt x="710" y="59"/>
                    <a:pt x="710" y="59"/>
                  </a:cubicBezTo>
                  <a:cubicBezTo>
                    <a:pt x="718" y="99"/>
                    <a:pt x="718" y="99"/>
                    <a:pt x="718" y="99"/>
                  </a:cubicBezTo>
                  <a:cubicBezTo>
                    <a:pt x="717" y="99"/>
                    <a:pt x="717" y="99"/>
                    <a:pt x="717" y="99"/>
                  </a:cubicBezTo>
                  <a:cubicBezTo>
                    <a:pt x="711" y="100"/>
                    <a:pt x="706" y="101"/>
                    <a:pt x="701" y="102"/>
                  </a:cubicBezTo>
                  <a:cubicBezTo>
                    <a:pt x="699" y="103"/>
                    <a:pt x="699" y="103"/>
                    <a:pt x="699" y="103"/>
                  </a:cubicBezTo>
                  <a:cubicBezTo>
                    <a:pt x="690" y="63"/>
                    <a:pt x="690" y="63"/>
                    <a:pt x="690" y="63"/>
                  </a:cubicBezTo>
                  <a:cubicBezTo>
                    <a:pt x="685" y="64"/>
                    <a:pt x="685" y="64"/>
                    <a:pt x="685" y="64"/>
                  </a:cubicBezTo>
                  <a:cubicBezTo>
                    <a:pt x="671" y="68"/>
                    <a:pt x="657" y="71"/>
                    <a:pt x="643" y="75"/>
                  </a:cubicBezTo>
                  <a:cubicBezTo>
                    <a:pt x="641" y="76"/>
                    <a:pt x="641" y="76"/>
                    <a:pt x="641" y="76"/>
                  </a:cubicBezTo>
                  <a:cubicBezTo>
                    <a:pt x="641" y="76"/>
                    <a:pt x="641" y="76"/>
                    <a:pt x="641" y="76"/>
                  </a:cubicBezTo>
                  <a:cubicBezTo>
                    <a:pt x="641" y="76"/>
                    <a:pt x="641" y="76"/>
                    <a:pt x="641" y="76"/>
                  </a:cubicBezTo>
                  <a:cubicBezTo>
                    <a:pt x="671" y="176"/>
                    <a:pt x="671" y="176"/>
                    <a:pt x="671" y="176"/>
                  </a:cubicBezTo>
                  <a:cubicBezTo>
                    <a:pt x="638" y="185"/>
                    <a:pt x="606" y="197"/>
                    <a:pt x="575" y="211"/>
                  </a:cubicBezTo>
                  <a:cubicBezTo>
                    <a:pt x="575" y="243"/>
                    <a:pt x="575" y="243"/>
                    <a:pt x="575" y="243"/>
                  </a:cubicBezTo>
                  <a:cubicBezTo>
                    <a:pt x="661" y="202"/>
                    <a:pt x="756" y="180"/>
                    <a:pt x="854" y="178"/>
                  </a:cubicBezTo>
                  <a:cubicBezTo>
                    <a:pt x="858" y="178"/>
                    <a:pt x="862" y="178"/>
                    <a:pt x="866" y="178"/>
                  </a:cubicBezTo>
                  <a:cubicBezTo>
                    <a:pt x="881" y="178"/>
                    <a:pt x="896" y="179"/>
                    <a:pt x="910" y="180"/>
                  </a:cubicBezTo>
                  <a:cubicBezTo>
                    <a:pt x="911" y="185"/>
                    <a:pt x="917" y="215"/>
                    <a:pt x="904" y="238"/>
                  </a:cubicBezTo>
                  <a:cubicBezTo>
                    <a:pt x="892" y="234"/>
                    <a:pt x="882" y="232"/>
                    <a:pt x="873" y="232"/>
                  </a:cubicBezTo>
                  <a:cubicBezTo>
                    <a:pt x="828" y="232"/>
                    <a:pt x="819" y="280"/>
                    <a:pt x="831" y="308"/>
                  </a:cubicBezTo>
                  <a:cubicBezTo>
                    <a:pt x="843" y="340"/>
                    <a:pt x="843" y="342"/>
                    <a:pt x="843" y="355"/>
                  </a:cubicBezTo>
                  <a:cubicBezTo>
                    <a:pt x="853" y="348"/>
                    <a:pt x="856" y="347"/>
                    <a:pt x="890" y="341"/>
                  </a:cubicBezTo>
                  <a:cubicBezTo>
                    <a:pt x="926" y="335"/>
                    <a:pt x="968" y="289"/>
                    <a:pt x="909" y="241"/>
                  </a:cubicBezTo>
                  <a:cubicBezTo>
                    <a:pt x="924" y="217"/>
                    <a:pt x="919" y="186"/>
                    <a:pt x="917" y="180"/>
                  </a:cubicBezTo>
                  <a:cubicBezTo>
                    <a:pt x="1002" y="186"/>
                    <a:pt x="1083" y="209"/>
                    <a:pt x="1157" y="244"/>
                  </a:cubicBezTo>
                  <a:cubicBezTo>
                    <a:pt x="1157" y="211"/>
                    <a:pt x="1157" y="211"/>
                    <a:pt x="1157" y="211"/>
                  </a:cubicBezTo>
                  <a:cubicBezTo>
                    <a:pt x="1155" y="210"/>
                    <a:pt x="1154" y="209"/>
                    <a:pt x="1152" y="209"/>
                  </a:cubicBezTo>
                  <a:cubicBezTo>
                    <a:pt x="1157" y="196"/>
                    <a:pt x="1157" y="196"/>
                    <a:pt x="1157" y="196"/>
                  </a:cubicBezTo>
                  <a:cubicBezTo>
                    <a:pt x="1157" y="178"/>
                    <a:pt x="1157" y="178"/>
                    <a:pt x="1157" y="178"/>
                  </a:cubicBezTo>
                  <a:cubicBezTo>
                    <a:pt x="1155" y="178"/>
                    <a:pt x="1154" y="177"/>
                    <a:pt x="1152" y="176"/>
                  </a:cubicBezTo>
                  <a:cubicBezTo>
                    <a:pt x="1151" y="176"/>
                    <a:pt x="1151" y="176"/>
                    <a:pt x="1151" y="176"/>
                  </a:cubicBezTo>
                  <a:cubicBezTo>
                    <a:pt x="1150" y="178"/>
                    <a:pt x="1150" y="178"/>
                    <a:pt x="1150" y="178"/>
                  </a:cubicBezTo>
                  <a:cubicBezTo>
                    <a:pt x="1150" y="178"/>
                    <a:pt x="1150" y="178"/>
                    <a:pt x="1150" y="178"/>
                  </a:cubicBezTo>
                  <a:cubicBezTo>
                    <a:pt x="1140" y="203"/>
                    <a:pt x="1140" y="203"/>
                    <a:pt x="1140" y="203"/>
                  </a:cubicBezTo>
                  <a:cubicBezTo>
                    <a:pt x="1135" y="201"/>
                    <a:pt x="1129" y="199"/>
                    <a:pt x="1124" y="197"/>
                  </a:cubicBezTo>
                  <a:cubicBezTo>
                    <a:pt x="1154" y="111"/>
                    <a:pt x="1154" y="111"/>
                    <a:pt x="1154" y="111"/>
                  </a:cubicBezTo>
                  <a:cubicBezTo>
                    <a:pt x="1155" y="111"/>
                    <a:pt x="1155" y="111"/>
                    <a:pt x="1155" y="111"/>
                  </a:cubicBezTo>
                  <a:cubicBezTo>
                    <a:pt x="1156" y="112"/>
                    <a:pt x="1156" y="112"/>
                    <a:pt x="1157" y="112"/>
                  </a:cubicBezTo>
                  <a:cubicBezTo>
                    <a:pt x="1157" y="98"/>
                    <a:pt x="1157" y="98"/>
                    <a:pt x="1157" y="98"/>
                  </a:cubicBezTo>
                  <a:cubicBezTo>
                    <a:pt x="1154" y="96"/>
                    <a:pt x="1151" y="95"/>
                    <a:pt x="1148" y="94"/>
                  </a:cubicBezTo>
                  <a:cubicBezTo>
                    <a:pt x="1146" y="94"/>
                    <a:pt x="1146" y="94"/>
                    <a:pt x="1146" y="94"/>
                  </a:cubicBezTo>
                  <a:cubicBezTo>
                    <a:pt x="1146" y="94"/>
                    <a:pt x="1146" y="94"/>
                    <a:pt x="1146" y="94"/>
                  </a:cubicBezTo>
                  <a:cubicBezTo>
                    <a:pt x="1146" y="93"/>
                    <a:pt x="1146" y="93"/>
                    <a:pt x="1146" y="93"/>
                  </a:cubicBezTo>
                  <a:cubicBezTo>
                    <a:pt x="1111" y="192"/>
                    <a:pt x="1111" y="192"/>
                    <a:pt x="1111" y="192"/>
                  </a:cubicBezTo>
                  <a:cubicBezTo>
                    <a:pt x="1078" y="180"/>
                    <a:pt x="1045" y="171"/>
                    <a:pt x="1010" y="164"/>
                  </a:cubicBezTo>
                  <a:cubicBezTo>
                    <a:pt x="1013" y="147"/>
                    <a:pt x="1013" y="147"/>
                    <a:pt x="1013" y="147"/>
                  </a:cubicBezTo>
                  <a:cubicBezTo>
                    <a:pt x="1015" y="148"/>
                    <a:pt x="1015" y="148"/>
                    <a:pt x="1015" y="148"/>
                  </a:cubicBezTo>
                  <a:cubicBezTo>
                    <a:pt x="1016" y="148"/>
                    <a:pt x="1016" y="148"/>
                    <a:pt x="1016" y="148"/>
                  </a:cubicBezTo>
                  <a:cubicBezTo>
                    <a:pt x="1021" y="149"/>
                    <a:pt x="1025" y="150"/>
                    <a:pt x="1030" y="151"/>
                  </a:cubicBezTo>
                  <a:cubicBezTo>
                    <a:pt x="1035" y="152"/>
                    <a:pt x="1039" y="153"/>
                    <a:pt x="1043" y="154"/>
                  </a:cubicBezTo>
                  <a:cubicBezTo>
                    <a:pt x="1045" y="155"/>
                    <a:pt x="1045" y="155"/>
                    <a:pt x="1045" y="155"/>
                  </a:cubicBezTo>
                  <a:cubicBezTo>
                    <a:pt x="1052" y="121"/>
                    <a:pt x="1052" y="121"/>
                    <a:pt x="1052" y="121"/>
                  </a:cubicBezTo>
                  <a:cubicBezTo>
                    <a:pt x="1057" y="122"/>
                    <a:pt x="1057" y="122"/>
                    <a:pt x="1057" y="122"/>
                  </a:cubicBezTo>
                  <a:cubicBezTo>
                    <a:pt x="1062" y="124"/>
                    <a:pt x="1067" y="125"/>
                    <a:pt x="1071" y="126"/>
                  </a:cubicBezTo>
                  <a:cubicBezTo>
                    <a:pt x="1073" y="127"/>
                    <a:pt x="1073" y="127"/>
                    <a:pt x="1073" y="127"/>
                  </a:cubicBezTo>
                  <a:cubicBezTo>
                    <a:pt x="1064" y="160"/>
                    <a:pt x="1064" y="160"/>
                    <a:pt x="1064" y="160"/>
                  </a:cubicBezTo>
                  <a:cubicBezTo>
                    <a:pt x="1069" y="161"/>
                    <a:pt x="1069" y="161"/>
                    <a:pt x="1069" y="161"/>
                  </a:cubicBezTo>
                  <a:cubicBezTo>
                    <a:pt x="1070" y="162"/>
                    <a:pt x="1071" y="162"/>
                    <a:pt x="1071" y="162"/>
                  </a:cubicBezTo>
                  <a:cubicBezTo>
                    <a:pt x="1079" y="164"/>
                    <a:pt x="1079" y="164"/>
                    <a:pt x="1079" y="164"/>
                  </a:cubicBezTo>
                  <a:cubicBezTo>
                    <a:pt x="1083" y="166"/>
                    <a:pt x="1087" y="167"/>
                    <a:pt x="1091" y="168"/>
                  </a:cubicBezTo>
                  <a:cubicBezTo>
                    <a:pt x="1093" y="169"/>
                    <a:pt x="1093" y="169"/>
                    <a:pt x="1093" y="169"/>
                  </a:cubicBezTo>
                  <a:cubicBezTo>
                    <a:pt x="1093" y="169"/>
                    <a:pt x="1093" y="169"/>
                    <a:pt x="1093" y="169"/>
                  </a:cubicBezTo>
                  <a:cubicBezTo>
                    <a:pt x="1099" y="171"/>
                    <a:pt x="1099" y="171"/>
                    <a:pt x="1099" y="171"/>
                  </a:cubicBezTo>
                  <a:cubicBezTo>
                    <a:pt x="1101" y="171"/>
                    <a:pt x="1102" y="172"/>
                    <a:pt x="1104" y="173"/>
                  </a:cubicBezTo>
                  <a:cubicBezTo>
                    <a:pt x="1106" y="173"/>
                    <a:pt x="1106" y="173"/>
                    <a:pt x="1106" y="173"/>
                  </a:cubicBezTo>
                  <a:cubicBezTo>
                    <a:pt x="1137" y="69"/>
                    <a:pt x="1137" y="69"/>
                    <a:pt x="1137" y="69"/>
                  </a:cubicBezTo>
                  <a:cubicBezTo>
                    <a:pt x="1139" y="69"/>
                    <a:pt x="1139" y="69"/>
                    <a:pt x="1139" y="69"/>
                  </a:cubicBezTo>
                  <a:cubicBezTo>
                    <a:pt x="1145" y="71"/>
                    <a:pt x="1151" y="74"/>
                    <a:pt x="1157" y="76"/>
                  </a:cubicBezTo>
                  <a:cubicBezTo>
                    <a:pt x="1157" y="50"/>
                    <a:pt x="1157" y="50"/>
                    <a:pt x="1157" y="50"/>
                  </a:cubicBezTo>
                  <a:cubicBezTo>
                    <a:pt x="1065" y="17"/>
                    <a:pt x="967" y="0"/>
                    <a:pt x="867" y="0"/>
                  </a:cubicBezTo>
                  <a:moveTo>
                    <a:pt x="152" y="1150"/>
                  </a:moveTo>
                  <a:cubicBezTo>
                    <a:pt x="118" y="1150"/>
                    <a:pt x="118" y="1150"/>
                    <a:pt x="118" y="1150"/>
                  </a:cubicBezTo>
                  <a:cubicBezTo>
                    <a:pt x="115" y="1151"/>
                    <a:pt x="115" y="1151"/>
                    <a:pt x="115" y="1151"/>
                  </a:cubicBezTo>
                  <a:cubicBezTo>
                    <a:pt x="115" y="1150"/>
                    <a:pt x="115" y="1150"/>
                    <a:pt x="115" y="1150"/>
                  </a:cubicBezTo>
                  <a:cubicBezTo>
                    <a:pt x="101" y="1150"/>
                    <a:pt x="101" y="1150"/>
                    <a:pt x="101" y="1150"/>
                  </a:cubicBezTo>
                  <a:cubicBezTo>
                    <a:pt x="103" y="1155"/>
                    <a:pt x="105" y="1161"/>
                    <a:pt x="107" y="1166"/>
                  </a:cubicBezTo>
                  <a:cubicBezTo>
                    <a:pt x="108" y="1168"/>
                    <a:pt x="108" y="1168"/>
                    <a:pt x="108" y="1168"/>
                  </a:cubicBezTo>
                  <a:cubicBezTo>
                    <a:pt x="108" y="1168"/>
                    <a:pt x="108" y="1168"/>
                    <a:pt x="108" y="1168"/>
                  </a:cubicBezTo>
                  <a:cubicBezTo>
                    <a:pt x="108" y="1168"/>
                    <a:pt x="108" y="1168"/>
                    <a:pt x="108" y="1168"/>
                  </a:cubicBezTo>
                  <a:cubicBezTo>
                    <a:pt x="152" y="1150"/>
                    <a:pt x="152" y="1150"/>
                    <a:pt x="152" y="1150"/>
                  </a:cubicBezTo>
                  <a:moveTo>
                    <a:pt x="463" y="1602"/>
                  </a:moveTo>
                  <a:cubicBezTo>
                    <a:pt x="457" y="1598"/>
                    <a:pt x="451" y="1595"/>
                    <a:pt x="445" y="1592"/>
                  </a:cubicBezTo>
                  <a:cubicBezTo>
                    <a:pt x="494" y="1505"/>
                    <a:pt x="494" y="1505"/>
                    <a:pt x="494" y="1505"/>
                  </a:cubicBezTo>
                  <a:cubicBezTo>
                    <a:pt x="495" y="1505"/>
                    <a:pt x="495" y="1505"/>
                    <a:pt x="495" y="1505"/>
                  </a:cubicBezTo>
                  <a:cubicBezTo>
                    <a:pt x="499" y="1508"/>
                    <a:pt x="503" y="1510"/>
                    <a:pt x="507" y="1512"/>
                  </a:cubicBezTo>
                  <a:cubicBezTo>
                    <a:pt x="509" y="1513"/>
                    <a:pt x="509" y="1513"/>
                    <a:pt x="509" y="1513"/>
                  </a:cubicBezTo>
                  <a:cubicBezTo>
                    <a:pt x="499" y="1532"/>
                    <a:pt x="499" y="1532"/>
                    <a:pt x="499" y="1532"/>
                  </a:cubicBezTo>
                  <a:cubicBezTo>
                    <a:pt x="499" y="1532"/>
                    <a:pt x="499" y="1532"/>
                    <a:pt x="499" y="1532"/>
                  </a:cubicBezTo>
                  <a:cubicBezTo>
                    <a:pt x="493" y="1544"/>
                    <a:pt x="493" y="1544"/>
                    <a:pt x="493" y="1544"/>
                  </a:cubicBezTo>
                  <a:cubicBezTo>
                    <a:pt x="494" y="1545"/>
                    <a:pt x="494" y="1545"/>
                    <a:pt x="494" y="1545"/>
                  </a:cubicBezTo>
                  <a:cubicBezTo>
                    <a:pt x="504" y="1550"/>
                    <a:pt x="512" y="1554"/>
                    <a:pt x="519" y="1558"/>
                  </a:cubicBezTo>
                  <a:cubicBezTo>
                    <a:pt x="525" y="1560"/>
                    <a:pt x="525" y="1560"/>
                    <a:pt x="525" y="1560"/>
                  </a:cubicBezTo>
                  <a:cubicBezTo>
                    <a:pt x="514" y="1585"/>
                    <a:pt x="514" y="1585"/>
                    <a:pt x="514" y="1585"/>
                  </a:cubicBezTo>
                  <a:cubicBezTo>
                    <a:pt x="513" y="1585"/>
                    <a:pt x="513" y="1585"/>
                    <a:pt x="513" y="1585"/>
                  </a:cubicBezTo>
                  <a:cubicBezTo>
                    <a:pt x="502" y="1580"/>
                    <a:pt x="492" y="1574"/>
                    <a:pt x="482" y="1569"/>
                  </a:cubicBezTo>
                  <a:cubicBezTo>
                    <a:pt x="481" y="1568"/>
                    <a:pt x="481" y="1568"/>
                    <a:pt x="481" y="1568"/>
                  </a:cubicBezTo>
                  <a:cubicBezTo>
                    <a:pt x="463" y="1602"/>
                    <a:pt x="463" y="1602"/>
                    <a:pt x="463" y="1602"/>
                  </a:cubicBezTo>
                  <a:moveTo>
                    <a:pt x="447" y="1473"/>
                  </a:moveTo>
                  <a:cubicBezTo>
                    <a:pt x="452" y="1464"/>
                    <a:pt x="452" y="1464"/>
                    <a:pt x="452" y="1464"/>
                  </a:cubicBezTo>
                  <a:cubicBezTo>
                    <a:pt x="453" y="1463"/>
                    <a:pt x="453" y="1463"/>
                    <a:pt x="453" y="1463"/>
                  </a:cubicBezTo>
                  <a:cubicBezTo>
                    <a:pt x="453" y="1463"/>
                    <a:pt x="453" y="1463"/>
                    <a:pt x="453" y="1463"/>
                  </a:cubicBezTo>
                  <a:cubicBezTo>
                    <a:pt x="462" y="1449"/>
                    <a:pt x="462" y="1449"/>
                    <a:pt x="462" y="1449"/>
                  </a:cubicBezTo>
                  <a:cubicBezTo>
                    <a:pt x="466" y="1452"/>
                    <a:pt x="471" y="1455"/>
                    <a:pt x="476" y="1459"/>
                  </a:cubicBezTo>
                  <a:cubicBezTo>
                    <a:pt x="428" y="1537"/>
                    <a:pt x="428" y="1537"/>
                    <a:pt x="428" y="1537"/>
                  </a:cubicBezTo>
                  <a:cubicBezTo>
                    <a:pt x="427" y="1536"/>
                    <a:pt x="427" y="1536"/>
                    <a:pt x="427" y="1536"/>
                  </a:cubicBezTo>
                  <a:cubicBezTo>
                    <a:pt x="422" y="1533"/>
                    <a:pt x="416" y="1529"/>
                    <a:pt x="411" y="1525"/>
                  </a:cubicBezTo>
                  <a:cubicBezTo>
                    <a:pt x="410" y="1524"/>
                    <a:pt x="410" y="1524"/>
                    <a:pt x="410" y="1524"/>
                  </a:cubicBezTo>
                  <a:cubicBezTo>
                    <a:pt x="432" y="1491"/>
                    <a:pt x="432" y="1491"/>
                    <a:pt x="432" y="1491"/>
                  </a:cubicBezTo>
                  <a:cubicBezTo>
                    <a:pt x="431" y="1490"/>
                    <a:pt x="431" y="1490"/>
                    <a:pt x="431" y="1490"/>
                  </a:cubicBezTo>
                  <a:cubicBezTo>
                    <a:pt x="423" y="1484"/>
                    <a:pt x="415" y="1479"/>
                    <a:pt x="407" y="1473"/>
                  </a:cubicBezTo>
                  <a:cubicBezTo>
                    <a:pt x="406" y="1472"/>
                    <a:pt x="406" y="1472"/>
                    <a:pt x="406" y="1472"/>
                  </a:cubicBezTo>
                  <a:cubicBezTo>
                    <a:pt x="418" y="1455"/>
                    <a:pt x="418" y="1455"/>
                    <a:pt x="418" y="1455"/>
                  </a:cubicBezTo>
                  <a:cubicBezTo>
                    <a:pt x="420" y="1456"/>
                    <a:pt x="420" y="1456"/>
                    <a:pt x="420" y="1456"/>
                  </a:cubicBezTo>
                  <a:cubicBezTo>
                    <a:pt x="423" y="1458"/>
                    <a:pt x="427" y="1461"/>
                    <a:pt x="431" y="1464"/>
                  </a:cubicBezTo>
                  <a:cubicBezTo>
                    <a:pt x="435" y="1467"/>
                    <a:pt x="439" y="1470"/>
                    <a:pt x="444" y="1473"/>
                  </a:cubicBezTo>
                  <a:cubicBezTo>
                    <a:pt x="445" y="1474"/>
                    <a:pt x="445" y="1474"/>
                    <a:pt x="445" y="1474"/>
                  </a:cubicBezTo>
                  <a:cubicBezTo>
                    <a:pt x="446" y="1472"/>
                    <a:pt x="446" y="1472"/>
                    <a:pt x="446" y="1472"/>
                  </a:cubicBezTo>
                  <a:cubicBezTo>
                    <a:pt x="447" y="1473"/>
                    <a:pt x="447" y="1473"/>
                    <a:pt x="447" y="1473"/>
                  </a:cubicBezTo>
                  <a:moveTo>
                    <a:pt x="318" y="1501"/>
                  </a:moveTo>
                  <a:cubicBezTo>
                    <a:pt x="313" y="1497"/>
                    <a:pt x="308" y="1493"/>
                    <a:pt x="303" y="1488"/>
                  </a:cubicBezTo>
                  <a:cubicBezTo>
                    <a:pt x="368" y="1413"/>
                    <a:pt x="368" y="1413"/>
                    <a:pt x="368" y="1413"/>
                  </a:cubicBezTo>
                  <a:cubicBezTo>
                    <a:pt x="369" y="1414"/>
                    <a:pt x="369" y="1414"/>
                    <a:pt x="369" y="1414"/>
                  </a:cubicBezTo>
                  <a:cubicBezTo>
                    <a:pt x="373" y="1417"/>
                    <a:pt x="376" y="1420"/>
                    <a:pt x="380" y="1423"/>
                  </a:cubicBezTo>
                  <a:cubicBezTo>
                    <a:pt x="381" y="1424"/>
                    <a:pt x="381" y="1424"/>
                    <a:pt x="381" y="1424"/>
                  </a:cubicBezTo>
                  <a:cubicBezTo>
                    <a:pt x="368" y="1441"/>
                    <a:pt x="368" y="1441"/>
                    <a:pt x="368" y="1441"/>
                  </a:cubicBezTo>
                  <a:cubicBezTo>
                    <a:pt x="368" y="1441"/>
                    <a:pt x="368" y="1441"/>
                    <a:pt x="368" y="1441"/>
                  </a:cubicBezTo>
                  <a:cubicBezTo>
                    <a:pt x="359" y="1452"/>
                    <a:pt x="359" y="1452"/>
                    <a:pt x="359" y="1452"/>
                  </a:cubicBezTo>
                  <a:cubicBezTo>
                    <a:pt x="361" y="1453"/>
                    <a:pt x="361" y="1453"/>
                    <a:pt x="361" y="1453"/>
                  </a:cubicBezTo>
                  <a:cubicBezTo>
                    <a:pt x="369" y="1459"/>
                    <a:pt x="376" y="1465"/>
                    <a:pt x="382" y="1470"/>
                  </a:cubicBezTo>
                  <a:cubicBezTo>
                    <a:pt x="383" y="1471"/>
                    <a:pt x="384" y="1472"/>
                    <a:pt x="385" y="1472"/>
                  </a:cubicBezTo>
                  <a:cubicBezTo>
                    <a:pt x="387" y="1474"/>
                    <a:pt x="387" y="1474"/>
                    <a:pt x="387" y="1474"/>
                  </a:cubicBezTo>
                  <a:cubicBezTo>
                    <a:pt x="371" y="1496"/>
                    <a:pt x="371" y="1496"/>
                    <a:pt x="371" y="1496"/>
                  </a:cubicBezTo>
                  <a:cubicBezTo>
                    <a:pt x="370" y="1495"/>
                    <a:pt x="370" y="1495"/>
                    <a:pt x="370" y="1495"/>
                  </a:cubicBezTo>
                  <a:cubicBezTo>
                    <a:pt x="361" y="1488"/>
                    <a:pt x="352" y="1481"/>
                    <a:pt x="344" y="1474"/>
                  </a:cubicBezTo>
                  <a:cubicBezTo>
                    <a:pt x="343" y="1473"/>
                    <a:pt x="343" y="1473"/>
                    <a:pt x="343" y="1473"/>
                  </a:cubicBezTo>
                  <a:cubicBezTo>
                    <a:pt x="318" y="1501"/>
                    <a:pt x="318" y="1501"/>
                    <a:pt x="318" y="1501"/>
                  </a:cubicBezTo>
                  <a:moveTo>
                    <a:pt x="296" y="1476"/>
                  </a:moveTo>
                  <a:cubicBezTo>
                    <a:pt x="294" y="1475"/>
                    <a:pt x="294" y="1475"/>
                    <a:pt x="294" y="1475"/>
                  </a:cubicBezTo>
                  <a:cubicBezTo>
                    <a:pt x="268" y="1450"/>
                    <a:pt x="242" y="1423"/>
                    <a:pt x="219" y="1395"/>
                  </a:cubicBezTo>
                  <a:cubicBezTo>
                    <a:pt x="216" y="1391"/>
                    <a:pt x="213" y="1387"/>
                    <a:pt x="209" y="1383"/>
                  </a:cubicBezTo>
                  <a:cubicBezTo>
                    <a:pt x="208" y="1382"/>
                    <a:pt x="208" y="1382"/>
                    <a:pt x="208" y="1382"/>
                  </a:cubicBezTo>
                  <a:cubicBezTo>
                    <a:pt x="225" y="1369"/>
                    <a:pt x="225" y="1369"/>
                    <a:pt x="225" y="1369"/>
                  </a:cubicBezTo>
                  <a:cubicBezTo>
                    <a:pt x="226" y="1371"/>
                    <a:pt x="226" y="1371"/>
                    <a:pt x="226" y="1371"/>
                  </a:cubicBezTo>
                  <a:cubicBezTo>
                    <a:pt x="230" y="1376"/>
                    <a:pt x="235" y="1382"/>
                    <a:pt x="239" y="1387"/>
                  </a:cubicBezTo>
                  <a:cubicBezTo>
                    <a:pt x="249" y="1399"/>
                    <a:pt x="249" y="1399"/>
                    <a:pt x="249" y="1399"/>
                  </a:cubicBezTo>
                  <a:cubicBezTo>
                    <a:pt x="279" y="1372"/>
                    <a:pt x="279" y="1372"/>
                    <a:pt x="279" y="1372"/>
                  </a:cubicBezTo>
                  <a:cubicBezTo>
                    <a:pt x="280" y="1373"/>
                    <a:pt x="280" y="1373"/>
                    <a:pt x="280" y="1373"/>
                  </a:cubicBezTo>
                  <a:cubicBezTo>
                    <a:pt x="284" y="1377"/>
                    <a:pt x="287" y="1381"/>
                    <a:pt x="291" y="1385"/>
                  </a:cubicBezTo>
                  <a:cubicBezTo>
                    <a:pt x="292" y="1386"/>
                    <a:pt x="292" y="1386"/>
                    <a:pt x="292" y="1386"/>
                  </a:cubicBezTo>
                  <a:cubicBezTo>
                    <a:pt x="263" y="1414"/>
                    <a:pt x="263" y="1414"/>
                    <a:pt x="263" y="1414"/>
                  </a:cubicBezTo>
                  <a:cubicBezTo>
                    <a:pt x="266" y="1418"/>
                    <a:pt x="266" y="1418"/>
                    <a:pt x="266" y="1418"/>
                  </a:cubicBezTo>
                  <a:cubicBezTo>
                    <a:pt x="276" y="1428"/>
                    <a:pt x="286" y="1439"/>
                    <a:pt x="296" y="1449"/>
                  </a:cubicBezTo>
                  <a:cubicBezTo>
                    <a:pt x="298" y="1450"/>
                    <a:pt x="298" y="1450"/>
                    <a:pt x="298" y="1450"/>
                  </a:cubicBezTo>
                  <a:cubicBezTo>
                    <a:pt x="298" y="1450"/>
                    <a:pt x="298" y="1450"/>
                    <a:pt x="298" y="1450"/>
                  </a:cubicBezTo>
                  <a:cubicBezTo>
                    <a:pt x="298" y="1450"/>
                    <a:pt x="298" y="1450"/>
                    <a:pt x="298" y="1450"/>
                  </a:cubicBezTo>
                  <a:cubicBezTo>
                    <a:pt x="370" y="1374"/>
                    <a:pt x="370" y="1374"/>
                    <a:pt x="370" y="1374"/>
                  </a:cubicBezTo>
                  <a:cubicBezTo>
                    <a:pt x="371" y="1375"/>
                    <a:pt x="372" y="1376"/>
                    <a:pt x="374" y="1378"/>
                  </a:cubicBezTo>
                  <a:cubicBezTo>
                    <a:pt x="398" y="1401"/>
                    <a:pt x="424" y="1422"/>
                    <a:pt x="451" y="1441"/>
                  </a:cubicBezTo>
                  <a:cubicBezTo>
                    <a:pt x="442" y="1455"/>
                    <a:pt x="442" y="1455"/>
                    <a:pt x="442" y="1455"/>
                  </a:cubicBezTo>
                  <a:cubicBezTo>
                    <a:pt x="439" y="1453"/>
                    <a:pt x="439" y="1453"/>
                    <a:pt x="439" y="1453"/>
                  </a:cubicBezTo>
                  <a:cubicBezTo>
                    <a:pt x="435" y="1450"/>
                    <a:pt x="431" y="1447"/>
                    <a:pt x="427" y="1445"/>
                  </a:cubicBezTo>
                  <a:cubicBezTo>
                    <a:pt x="424" y="1442"/>
                    <a:pt x="420" y="1439"/>
                    <a:pt x="417" y="1437"/>
                  </a:cubicBezTo>
                  <a:cubicBezTo>
                    <a:pt x="415" y="1436"/>
                    <a:pt x="415" y="1436"/>
                    <a:pt x="415" y="1436"/>
                  </a:cubicBezTo>
                  <a:cubicBezTo>
                    <a:pt x="395" y="1463"/>
                    <a:pt x="395" y="1463"/>
                    <a:pt x="395" y="1463"/>
                  </a:cubicBezTo>
                  <a:cubicBezTo>
                    <a:pt x="391" y="1460"/>
                    <a:pt x="391" y="1460"/>
                    <a:pt x="391" y="1460"/>
                  </a:cubicBezTo>
                  <a:cubicBezTo>
                    <a:pt x="387" y="1457"/>
                    <a:pt x="383" y="1454"/>
                    <a:pt x="379" y="1451"/>
                  </a:cubicBezTo>
                  <a:cubicBezTo>
                    <a:pt x="378" y="1450"/>
                    <a:pt x="378" y="1450"/>
                    <a:pt x="378" y="1450"/>
                  </a:cubicBezTo>
                  <a:cubicBezTo>
                    <a:pt x="400" y="1423"/>
                    <a:pt x="400" y="1423"/>
                    <a:pt x="400" y="1423"/>
                  </a:cubicBezTo>
                  <a:cubicBezTo>
                    <a:pt x="388" y="1413"/>
                    <a:pt x="388" y="1413"/>
                    <a:pt x="388" y="1413"/>
                  </a:cubicBezTo>
                  <a:cubicBezTo>
                    <a:pt x="385" y="1410"/>
                    <a:pt x="382" y="1407"/>
                    <a:pt x="378" y="1404"/>
                  </a:cubicBezTo>
                  <a:cubicBezTo>
                    <a:pt x="377" y="1403"/>
                    <a:pt x="377" y="1403"/>
                    <a:pt x="377" y="1403"/>
                  </a:cubicBezTo>
                  <a:cubicBezTo>
                    <a:pt x="377" y="1403"/>
                    <a:pt x="377" y="1403"/>
                    <a:pt x="377" y="1403"/>
                  </a:cubicBezTo>
                  <a:cubicBezTo>
                    <a:pt x="372" y="1398"/>
                    <a:pt x="372" y="1398"/>
                    <a:pt x="372" y="1398"/>
                  </a:cubicBezTo>
                  <a:cubicBezTo>
                    <a:pt x="371" y="1397"/>
                    <a:pt x="370" y="1396"/>
                    <a:pt x="368" y="1395"/>
                  </a:cubicBezTo>
                  <a:cubicBezTo>
                    <a:pt x="367" y="1394"/>
                    <a:pt x="367" y="1394"/>
                    <a:pt x="367" y="1394"/>
                  </a:cubicBezTo>
                  <a:cubicBezTo>
                    <a:pt x="296" y="1476"/>
                    <a:pt x="296" y="1476"/>
                    <a:pt x="296" y="1476"/>
                  </a:cubicBezTo>
                  <a:moveTo>
                    <a:pt x="298" y="1431"/>
                  </a:moveTo>
                  <a:cubicBezTo>
                    <a:pt x="297" y="1430"/>
                    <a:pt x="297" y="1430"/>
                    <a:pt x="297" y="1430"/>
                  </a:cubicBezTo>
                  <a:cubicBezTo>
                    <a:pt x="292" y="1425"/>
                    <a:pt x="287" y="1421"/>
                    <a:pt x="283" y="1416"/>
                  </a:cubicBezTo>
                  <a:cubicBezTo>
                    <a:pt x="282" y="1415"/>
                    <a:pt x="282" y="1415"/>
                    <a:pt x="282" y="1415"/>
                  </a:cubicBezTo>
                  <a:cubicBezTo>
                    <a:pt x="311" y="1387"/>
                    <a:pt x="311" y="1387"/>
                    <a:pt x="311" y="1387"/>
                  </a:cubicBezTo>
                  <a:cubicBezTo>
                    <a:pt x="310" y="1385"/>
                    <a:pt x="310" y="1385"/>
                    <a:pt x="310" y="1385"/>
                  </a:cubicBezTo>
                  <a:cubicBezTo>
                    <a:pt x="303" y="1379"/>
                    <a:pt x="297" y="1371"/>
                    <a:pt x="290" y="1364"/>
                  </a:cubicBezTo>
                  <a:cubicBezTo>
                    <a:pt x="289" y="1363"/>
                    <a:pt x="289" y="1363"/>
                    <a:pt x="289" y="1363"/>
                  </a:cubicBezTo>
                  <a:cubicBezTo>
                    <a:pt x="305" y="1349"/>
                    <a:pt x="305" y="1349"/>
                    <a:pt x="305" y="1349"/>
                  </a:cubicBezTo>
                  <a:cubicBezTo>
                    <a:pt x="306" y="1350"/>
                    <a:pt x="306" y="1350"/>
                    <a:pt x="306" y="1350"/>
                  </a:cubicBezTo>
                  <a:cubicBezTo>
                    <a:pt x="309" y="1353"/>
                    <a:pt x="312" y="1357"/>
                    <a:pt x="315" y="1360"/>
                  </a:cubicBezTo>
                  <a:cubicBezTo>
                    <a:pt x="319" y="1364"/>
                    <a:pt x="322" y="1368"/>
                    <a:pt x="326" y="1372"/>
                  </a:cubicBezTo>
                  <a:cubicBezTo>
                    <a:pt x="327" y="1373"/>
                    <a:pt x="327" y="1373"/>
                    <a:pt x="327" y="1373"/>
                  </a:cubicBezTo>
                  <a:cubicBezTo>
                    <a:pt x="329" y="1372"/>
                    <a:pt x="329" y="1372"/>
                    <a:pt x="329" y="1372"/>
                  </a:cubicBezTo>
                  <a:cubicBezTo>
                    <a:pt x="329" y="1372"/>
                    <a:pt x="329" y="1372"/>
                    <a:pt x="329" y="1372"/>
                  </a:cubicBezTo>
                  <a:cubicBezTo>
                    <a:pt x="337" y="1364"/>
                    <a:pt x="337" y="1364"/>
                    <a:pt x="337" y="1364"/>
                  </a:cubicBezTo>
                  <a:cubicBezTo>
                    <a:pt x="337" y="1364"/>
                    <a:pt x="337" y="1364"/>
                    <a:pt x="337" y="1364"/>
                  </a:cubicBezTo>
                  <a:cubicBezTo>
                    <a:pt x="349" y="1352"/>
                    <a:pt x="349" y="1352"/>
                    <a:pt x="349" y="1352"/>
                  </a:cubicBezTo>
                  <a:cubicBezTo>
                    <a:pt x="352" y="1356"/>
                    <a:pt x="356" y="1360"/>
                    <a:pt x="360" y="1364"/>
                  </a:cubicBezTo>
                  <a:cubicBezTo>
                    <a:pt x="298" y="1431"/>
                    <a:pt x="298" y="1431"/>
                    <a:pt x="298" y="1431"/>
                  </a:cubicBezTo>
                  <a:moveTo>
                    <a:pt x="197" y="1373"/>
                  </a:moveTo>
                  <a:cubicBezTo>
                    <a:pt x="193" y="1368"/>
                    <a:pt x="189" y="1363"/>
                    <a:pt x="185" y="1358"/>
                  </a:cubicBezTo>
                  <a:cubicBezTo>
                    <a:pt x="265" y="1298"/>
                    <a:pt x="265" y="1298"/>
                    <a:pt x="265" y="1298"/>
                  </a:cubicBezTo>
                  <a:cubicBezTo>
                    <a:pt x="266" y="1299"/>
                    <a:pt x="266" y="1299"/>
                    <a:pt x="266" y="1299"/>
                  </a:cubicBezTo>
                  <a:cubicBezTo>
                    <a:pt x="268" y="1303"/>
                    <a:pt x="271" y="1306"/>
                    <a:pt x="274" y="1310"/>
                  </a:cubicBezTo>
                  <a:cubicBezTo>
                    <a:pt x="275" y="1311"/>
                    <a:pt x="275" y="1311"/>
                    <a:pt x="275" y="1311"/>
                  </a:cubicBezTo>
                  <a:cubicBezTo>
                    <a:pt x="259" y="1325"/>
                    <a:pt x="259" y="1325"/>
                    <a:pt x="259" y="1325"/>
                  </a:cubicBezTo>
                  <a:cubicBezTo>
                    <a:pt x="259" y="1324"/>
                    <a:pt x="259" y="1324"/>
                    <a:pt x="259" y="1324"/>
                  </a:cubicBezTo>
                  <a:cubicBezTo>
                    <a:pt x="248" y="1333"/>
                    <a:pt x="248" y="1333"/>
                    <a:pt x="248" y="1333"/>
                  </a:cubicBezTo>
                  <a:cubicBezTo>
                    <a:pt x="249" y="1335"/>
                    <a:pt x="249" y="1335"/>
                    <a:pt x="249" y="1335"/>
                  </a:cubicBezTo>
                  <a:cubicBezTo>
                    <a:pt x="255" y="1343"/>
                    <a:pt x="261" y="1350"/>
                    <a:pt x="266" y="1356"/>
                  </a:cubicBezTo>
                  <a:cubicBezTo>
                    <a:pt x="270" y="1361"/>
                    <a:pt x="270" y="1361"/>
                    <a:pt x="270" y="1361"/>
                  </a:cubicBezTo>
                  <a:cubicBezTo>
                    <a:pt x="250" y="1380"/>
                    <a:pt x="250" y="1380"/>
                    <a:pt x="250" y="1380"/>
                  </a:cubicBezTo>
                  <a:cubicBezTo>
                    <a:pt x="249" y="1378"/>
                    <a:pt x="249" y="1378"/>
                    <a:pt x="249" y="1378"/>
                  </a:cubicBezTo>
                  <a:cubicBezTo>
                    <a:pt x="242" y="1369"/>
                    <a:pt x="235" y="1361"/>
                    <a:pt x="228" y="1352"/>
                  </a:cubicBezTo>
                  <a:cubicBezTo>
                    <a:pt x="227" y="1351"/>
                    <a:pt x="227" y="1351"/>
                    <a:pt x="227" y="1351"/>
                  </a:cubicBezTo>
                  <a:cubicBezTo>
                    <a:pt x="197" y="1373"/>
                    <a:pt x="197" y="1373"/>
                    <a:pt x="197" y="1373"/>
                  </a:cubicBezTo>
                  <a:moveTo>
                    <a:pt x="530" y="1255"/>
                  </a:moveTo>
                  <a:cubicBezTo>
                    <a:pt x="530" y="1254"/>
                    <a:pt x="531" y="1253"/>
                    <a:pt x="532" y="1251"/>
                  </a:cubicBezTo>
                  <a:cubicBezTo>
                    <a:pt x="532" y="1249"/>
                    <a:pt x="536" y="1245"/>
                    <a:pt x="539" y="1245"/>
                  </a:cubicBezTo>
                  <a:cubicBezTo>
                    <a:pt x="539" y="1245"/>
                    <a:pt x="540" y="1245"/>
                    <a:pt x="540" y="1245"/>
                  </a:cubicBezTo>
                  <a:cubicBezTo>
                    <a:pt x="541" y="1248"/>
                    <a:pt x="536" y="1252"/>
                    <a:pt x="534" y="1253"/>
                  </a:cubicBezTo>
                  <a:cubicBezTo>
                    <a:pt x="531" y="1254"/>
                    <a:pt x="531" y="1254"/>
                    <a:pt x="530" y="1255"/>
                  </a:cubicBezTo>
                  <a:moveTo>
                    <a:pt x="525" y="1251"/>
                  </a:moveTo>
                  <a:cubicBezTo>
                    <a:pt x="525" y="1249"/>
                    <a:pt x="526" y="1249"/>
                    <a:pt x="526" y="1246"/>
                  </a:cubicBezTo>
                  <a:cubicBezTo>
                    <a:pt x="526" y="1244"/>
                    <a:pt x="529" y="1238"/>
                    <a:pt x="532" y="1238"/>
                  </a:cubicBezTo>
                  <a:cubicBezTo>
                    <a:pt x="532" y="1238"/>
                    <a:pt x="533" y="1238"/>
                    <a:pt x="533" y="1239"/>
                  </a:cubicBezTo>
                  <a:cubicBezTo>
                    <a:pt x="535" y="1242"/>
                    <a:pt x="531" y="1247"/>
                    <a:pt x="528" y="1248"/>
                  </a:cubicBezTo>
                  <a:cubicBezTo>
                    <a:pt x="526" y="1249"/>
                    <a:pt x="526" y="1250"/>
                    <a:pt x="525" y="1251"/>
                  </a:cubicBezTo>
                  <a:moveTo>
                    <a:pt x="519" y="1247"/>
                  </a:moveTo>
                  <a:cubicBezTo>
                    <a:pt x="520" y="1246"/>
                    <a:pt x="520" y="1245"/>
                    <a:pt x="520" y="1243"/>
                  </a:cubicBezTo>
                  <a:cubicBezTo>
                    <a:pt x="519" y="1240"/>
                    <a:pt x="521" y="1234"/>
                    <a:pt x="525" y="1234"/>
                  </a:cubicBezTo>
                  <a:cubicBezTo>
                    <a:pt x="525" y="1234"/>
                    <a:pt x="525" y="1234"/>
                    <a:pt x="525" y="1234"/>
                  </a:cubicBezTo>
                  <a:cubicBezTo>
                    <a:pt x="527" y="1236"/>
                    <a:pt x="524" y="1242"/>
                    <a:pt x="522" y="1244"/>
                  </a:cubicBezTo>
                  <a:cubicBezTo>
                    <a:pt x="520" y="1245"/>
                    <a:pt x="520" y="1246"/>
                    <a:pt x="519" y="1247"/>
                  </a:cubicBezTo>
                  <a:moveTo>
                    <a:pt x="513" y="1245"/>
                  </a:moveTo>
                  <a:cubicBezTo>
                    <a:pt x="513" y="1244"/>
                    <a:pt x="513" y="1243"/>
                    <a:pt x="513" y="1241"/>
                  </a:cubicBezTo>
                  <a:cubicBezTo>
                    <a:pt x="512" y="1238"/>
                    <a:pt x="512" y="1232"/>
                    <a:pt x="516" y="1231"/>
                  </a:cubicBezTo>
                  <a:cubicBezTo>
                    <a:pt x="519" y="1233"/>
                    <a:pt x="517" y="1239"/>
                    <a:pt x="515" y="1241"/>
                  </a:cubicBezTo>
                  <a:cubicBezTo>
                    <a:pt x="514" y="1243"/>
                    <a:pt x="514" y="1244"/>
                    <a:pt x="513" y="1245"/>
                  </a:cubicBezTo>
                  <a:moveTo>
                    <a:pt x="507" y="1244"/>
                  </a:moveTo>
                  <a:cubicBezTo>
                    <a:pt x="507" y="1243"/>
                    <a:pt x="506" y="1242"/>
                    <a:pt x="505" y="1240"/>
                  </a:cubicBezTo>
                  <a:cubicBezTo>
                    <a:pt x="504" y="1238"/>
                    <a:pt x="503" y="1231"/>
                    <a:pt x="506" y="1230"/>
                  </a:cubicBezTo>
                  <a:cubicBezTo>
                    <a:pt x="510" y="1231"/>
                    <a:pt x="509" y="1238"/>
                    <a:pt x="508" y="1240"/>
                  </a:cubicBezTo>
                  <a:cubicBezTo>
                    <a:pt x="507" y="1242"/>
                    <a:pt x="507" y="1243"/>
                    <a:pt x="507" y="1244"/>
                  </a:cubicBezTo>
                  <a:moveTo>
                    <a:pt x="180" y="1344"/>
                  </a:moveTo>
                  <a:cubicBezTo>
                    <a:pt x="180" y="1343"/>
                    <a:pt x="180" y="1343"/>
                    <a:pt x="180" y="1343"/>
                  </a:cubicBezTo>
                  <a:cubicBezTo>
                    <a:pt x="158" y="1313"/>
                    <a:pt x="139" y="1281"/>
                    <a:pt x="123" y="1249"/>
                  </a:cubicBezTo>
                  <a:cubicBezTo>
                    <a:pt x="120" y="1244"/>
                    <a:pt x="118" y="1240"/>
                    <a:pt x="115" y="1235"/>
                  </a:cubicBezTo>
                  <a:cubicBezTo>
                    <a:pt x="115" y="1233"/>
                    <a:pt x="115" y="1233"/>
                    <a:pt x="115" y="1233"/>
                  </a:cubicBezTo>
                  <a:cubicBezTo>
                    <a:pt x="133" y="1225"/>
                    <a:pt x="133" y="1225"/>
                    <a:pt x="133" y="1225"/>
                  </a:cubicBezTo>
                  <a:cubicBezTo>
                    <a:pt x="134" y="1226"/>
                    <a:pt x="134" y="1226"/>
                    <a:pt x="134" y="1226"/>
                  </a:cubicBezTo>
                  <a:cubicBezTo>
                    <a:pt x="137" y="1233"/>
                    <a:pt x="140" y="1239"/>
                    <a:pt x="144" y="1246"/>
                  </a:cubicBezTo>
                  <a:cubicBezTo>
                    <a:pt x="151" y="1259"/>
                    <a:pt x="151" y="1259"/>
                    <a:pt x="151" y="1259"/>
                  </a:cubicBezTo>
                  <a:cubicBezTo>
                    <a:pt x="186" y="1238"/>
                    <a:pt x="186" y="1238"/>
                    <a:pt x="186" y="1238"/>
                  </a:cubicBezTo>
                  <a:cubicBezTo>
                    <a:pt x="187" y="1240"/>
                    <a:pt x="187" y="1240"/>
                    <a:pt x="187" y="1240"/>
                  </a:cubicBezTo>
                  <a:cubicBezTo>
                    <a:pt x="189" y="1245"/>
                    <a:pt x="192" y="1249"/>
                    <a:pt x="195" y="1254"/>
                  </a:cubicBezTo>
                  <a:cubicBezTo>
                    <a:pt x="196" y="1255"/>
                    <a:pt x="196" y="1255"/>
                    <a:pt x="196" y="1255"/>
                  </a:cubicBezTo>
                  <a:cubicBezTo>
                    <a:pt x="161" y="1277"/>
                    <a:pt x="161" y="1277"/>
                    <a:pt x="161" y="1277"/>
                  </a:cubicBezTo>
                  <a:cubicBezTo>
                    <a:pt x="164" y="1281"/>
                    <a:pt x="164" y="1281"/>
                    <a:pt x="164" y="1281"/>
                  </a:cubicBezTo>
                  <a:cubicBezTo>
                    <a:pt x="171" y="1293"/>
                    <a:pt x="179" y="1306"/>
                    <a:pt x="187" y="1317"/>
                  </a:cubicBezTo>
                  <a:cubicBezTo>
                    <a:pt x="188" y="1319"/>
                    <a:pt x="188" y="1319"/>
                    <a:pt x="188" y="1319"/>
                  </a:cubicBezTo>
                  <a:cubicBezTo>
                    <a:pt x="188" y="1319"/>
                    <a:pt x="188" y="1319"/>
                    <a:pt x="188" y="1319"/>
                  </a:cubicBezTo>
                  <a:cubicBezTo>
                    <a:pt x="188" y="1319"/>
                    <a:pt x="188" y="1319"/>
                    <a:pt x="188" y="1319"/>
                  </a:cubicBezTo>
                  <a:cubicBezTo>
                    <a:pt x="274" y="1259"/>
                    <a:pt x="274" y="1259"/>
                    <a:pt x="274" y="1259"/>
                  </a:cubicBezTo>
                  <a:cubicBezTo>
                    <a:pt x="294" y="1288"/>
                    <a:pt x="315" y="1316"/>
                    <a:pt x="339" y="1342"/>
                  </a:cubicBezTo>
                  <a:cubicBezTo>
                    <a:pt x="328" y="1354"/>
                    <a:pt x="328" y="1354"/>
                    <a:pt x="328" y="1354"/>
                  </a:cubicBezTo>
                  <a:cubicBezTo>
                    <a:pt x="325" y="1351"/>
                    <a:pt x="325" y="1351"/>
                    <a:pt x="325" y="1351"/>
                  </a:cubicBezTo>
                  <a:cubicBezTo>
                    <a:pt x="322" y="1348"/>
                    <a:pt x="319" y="1344"/>
                    <a:pt x="316" y="1341"/>
                  </a:cubicBezTo>
                  <a:cubicBezTo>
                    <a:pt x="313" y="1338"/>
                    <a:pt x="311" y="1335"/>
                    <a:pt x="308" y="1332"/>
                  </a:cubicBezTo>
                  <a:cubicBezTo>
                    <a:pt x="307" y="1331"/>
                    <a:pt x="307" y="1331"/>
                    <a:pt x="307" y="1331"/>
                  </a:cubicBezTo>
                  <a:cubicBezTo>
                    <a:pt x="307" y="1331"/>
                    <a:pt x="307" y="1331"/>
                    <a:pt x="307" y="1331"/>
                  </a:cubicBezTo>
                  <a:cubicBezTo>
                    <a:pt x="306" y="1329"/>
                    <a:pt x="306" y="1329"/>
                    <a:pt x="306" y="1329"/>
                  </a:cubicBezTo>
                  <a:cubicBezTo>
                    <a:pt x="280" y="1352"/>
                    <a:pt x="280" y="1352"/>
                    <a:pt x="280" y="1352"/>
                  </a:cubicBezTo>
                  <a:cubicBezTo>
                    <a:pt x="277" y="1348"/>
                    <a:pt x="277" y="1348"/>
                    <a:pt x="277" y="1348"/>
                  </a:cubicBezTo>
                  <a:cubicBezTo>
                    <a:pt x="274" y="1344"/>
                    <a:pt x="271" y="1340"/>
                    <a:pt x="268" y="1337"/>
                  </a:cubicBezTo>
                  <a:cubicBezTo>
                    <a:pt x="267" y="1335"/>
                    <a:pt x="267" y="1335"/>
                    <a:pt x="267" y="1335"/>
                  </a:cubicBezTo>
                  <a:cubicBezTo>
                    <a:pt x="293" y="1313"/>
                    <a:pt x="293" y="1313"/>
                    <a:pt x="293" y="1313"/>
                  </a:cubicBezTo>
                  <a:cubicBezTo>
                    <a:pt x="284" y="1301"/>
                    <a:pt x="284" y="1301"/>
                    <a:pt x="284" y="1301"/>
                  </a:cubicBezTo>
                  <a:cubicBezTo>
                    <a:pt x="281" y="1298"/>
                    <a:pt x="279" y="1294"/>
                    <a:pt x="276" y="1291"/>
                  </a:cubicBezTo>
                  <a:cubicBezTo>
                    <a:pt x="275" y="1289"/>
                    <a:pt x="275" y="1289"/>
                    <a:pt x="275" y="1289"/>
                  </a:cubicBezTo>
                  <a:cubicBezTo>
                    <a:pt x="275" y="1289"/>
                    <a:pt x="275" y="1289"/>
                    <a:pt x="275" y="1289"/>
                  </a:cubicBezTo>
                  <a:cubicBezTo>
                    <a:pt x="272" y="1284"/>
                    <a:pt x="272" y="1284"/>
                    <a:pt x="272" y="1284"/>
                  </a:cubicBezTo>
                  <a:cubicBezTo>
                    <a:pt x="271" y="1283"/>
                    <a:pt x="270" y="1281"/>
                    <a:pt x="268" y="1280"/>
                  </a:cubicBezTo>
                  <a:cubicBezTo>
                    <a:pt x="268" y="1278"/>
                    <a:pt x="268" y="1278"/>
                    <a:pt x="268" y="1278"/>
                  </a:cubicBezTo>
                  <a:cubicBezTo>
                    <a:pt x="180" y="1344"/>
                    <a:pt x="180" y="1344"/>
                    <a:pt x="180" y="1344"/>
                  </a:cubicBezTo>
                  <a:moveTo>
                    <a:pt x="192" y="1301"/>
                  </a:moveTo>
                  <a:cubicBezTo>
                    <a:pt x="191" y="1299"/>
                    <a:pt x="191" y="1299"/>
                    <a:pt x="191" y="1299"/>
                  </a:cubicBezTo>
                  <a:cubicBezTo>
                    <a:pt x="187" y="1294"/>
                    <a:pt x="184" y="1288"/>
                    <a:pt x="181" y="1283"/>
                  </a:cubicBezTo>
                  <a:cubicBezTo>
                    <a:pt x="180" y="1281"/>
                    <a:pt x="180" y="1281"/>
                    <a:pt x="180" y="1281"/>
                  </a:cubicBezTo>
                  <a:cubicBezTo>
                    <a:pt x="214" y="1260"/>
                    <a:pt x="214" y="1260"/>
                    <a:pt x="214" y="1260"/>
                  </a:cubicBezTo>
                  <a:cubicBezTo>
                    <a:pt x="213" y="1258"/>
                    <a:pt x="213" y="1258"/>
                    <a:pt x="213" y="1258"/>
                  </a:cubicBezTo>
                  <a:cubicBezTo>
                    <a:pt x="208" y="1250"/>
                    <a:pt x="203" y="1242"/>
                    <a:pt x="198" y="1233"/>
                  </a:cubicBezTo>
                  <a:cubicBezTo>
                    <a:pt x="198" y="1232"/>
                    <a:pt x="198" y="1232"/>
                    <a:pt x="198" y="1232"/>
                  </a:cubicBezTo>
                  <a:cubicBezTo>
                    <a:pt x="216" y="1221"/>
                    <a:pt x="216" y="1221"/>
                    <a:pt x="216" y="1221"/>
                  </a:cubicBezTo>
                  <a:cubicBezTo>
                    <a:pt x="217" y="1223"/>
                    <a:pt x="217" y="1223"/>
                    <a:pt x="217" y="1223"/>
                  </a:cubicBezTo>
                  <a:cubicBezTo>
                    <a:pt x="219" y="1227"/>
                    <a:pt x="221" y="1231"/>
                    <a:pt x="224" y="1235"/>
                  </a:cubicBezTo>
                  <a:cubicBezTo>
                    <a:pt x="226" y="1239"/>
                    <a:pt x="229" y="1244"/>
                    <a:pt x="232" y="1249"/>
                  </a:cubicBezTo>
                  <a:cubicBezTo>
                    <a:pt x="233" y="1250"/>
                    <a:pt x="233" y="1250"/>
                    <a:pt x="233" y="1250"/>
                  </a:cubicBezTo>
                  <a:cubicBezTo>
                    <a:pt x="234" y="1249"/>
                    <a:pt x="234" y="1249"/>
                    <a:pt x="234" y="1249"/>
                  </a:cubicBezTo>
                  <a:cubicBezTo>
                    <a:pt x="234" y="1249"/>
                    <a:pt x="234" y="1249"/>
                    <a:pt x="234" y="1249"/>
                  </a:cubicBezTo>
                  <a:cubicBezTo>
                    <a:pt x="258" y="1234"/>
                    <a:pt x="258" y="1234"/>
                    <a:pt x="258" y="1234"/>
                  </a:cubicBezTo>
                  <a:cubicBezTo>
                    <a:pt x="261" y="1239"/>
                    <a:pt x="264" y="1243"/>
                    <a:pt x="267" y="1248"/>
                  </a:cubicBezTo>
                  <a:cubicBezTo>
                    <a:pt x="192" y="1301"/>
                    <a:pt x="192" y="1301"/>
                    <a:pt x="192" y="1301"/>
                  </a:cubicBezTo>
                  <a:moveTo>
                    <a:pt x="549" y="1224"/>
                  </a:moveTo>
                  <a:cubicBezTo>
                    <a:pt x="546" y="1223"/>
                    <a:pt x="547" y="1216"/>
                    <a:pt x="548" y="1214"/>
                  </a:cubicBezTo>
                  <a:cubicBezTo>
                    <a:pt x="549" y="1212"/>
                    <a:pt x="550" y="1211"/>
                    <a:pt x="550" y="1210"/>
                  </a:cubicBezTo>
                  <a:cubicBezTo>
                    <a:pt x="550" y="1211"/>
                    <a:pt x="550" y="1212"/>
                    <a:pt x="551" y="1214"/>
                  </a:cubicBezTo>
                  <a:cubicBezTo>
                    <a:pt x="552" y="1217"/>
                    <a:pt x="553" y="1223"/>
                    <a:pt x="549" y="1224"/>
                  </a:cubicBezTo>
                  <a:moveTo>
                    <a:pt x="540" y="1223"/>
                  </a:moveTo>
                  <a:cubicBezTo>
                    <a:pt x="537" y="1221"/>
                    <a:pt x="539" y="1215"/>
                    <a:pt x="541" y="1213"/>
                  </a:cubicBezTo>
                  <a:cubicBezTo>
                    <a:pt x="543" y="1211"/>
                    <a:pt x="543" y="1210"/>
                    <a:pt x="543" y="1209"/>
                  </a:cubicBezTo>
                  <a:cubicBezTo>
                    <a:pt x="543" y="1211"/>
                    <a:pt x="543" y="1211"/>
                    <a:pt x="544" y="1214"/>
                  </a:cubicBezTo>
                  <a:cubicBezTo>
                    <a:pt x="545" y="1216"/>
                    <a:pt x="543" y="1223"/>
                    <a:pt x="540" y="1223"/>
                  </a:cubicBezTo>
                  <a:moveTo>
                    <a:pt x="531" y="1220"/>
                  </a:moveTo>
                  <a:cubicBezTo>
                    <a:pt x="531" y="1220"/>
                    <a:pt x="531" y="1220"/>
                    <a:pt x="531" y="1220"/>
                  </a:cubicBezTo>
                  <a:cubicBezTo>
                    <a:pt x="528" y="1218"/>
                    <a:pt x="532" y="1212"/>
                    <a:pt x="534" y="1210"/>
                  </a:cubicBezTo>
                  <a:cubicBezTo>
                    <a:pt x="536" y="1209"/>
                    <a:pt x="537" y="1208"/>
                    <a:pt x="537" y="1207"/>
                  </a:cubicBezTo>
                  <a:cubicBezTo>
                    <a:pt x="537" y="1209"/>
                    <a:pt x="537" y="1209"/>
                    <a:pt x="537" y="1212"/>
                  </a:cubicBezTo>
                  <a:cubicBezTo>
                    <a:pt x="537" y="1214"/>
                    <a:pt x="535" y="1220"/>
                    <a:pt x="531" y="1220"/>
                  </a:cubicBezTo>
                  <a:moveTo>
                    <a:pt x="524" y="1216"/>
                  </a:moveTo>
                  <a:cubicBezTo>
                    <a:pt x="523" y="1216"/>
                    <a:pt x="523" y="1216"/>
                    <a:pt x="523" y="1215"/>
                  </a:cubicBezTo>
                  <a:cubicBezTo>
                    <a:pt x="521" y="1212"/>
                    <a:pt x="525" y="1208"/>
                    <a:pt x="528" y="1207"/>
                  </a:cubicBezTo>
                  <a:cubicBezTo>
                    <a:pt x="530" y="1206"/>
                    <a:pt x="531" y="1205"/>
                    <a:pt x="532" y="1204"/>
                  </a:cubicBezTo>
                  <a:cubicBezTo>
                    <a:pt x="531" y="1205"/>
                    <a:pt x="531" y="1206"/>
                    <a:pt x="530" y="1208"/>
                  </a:cubicBezTo>
                  <a:cubicBezTo>
                    <a:pt x="530" y="1211"/>
                    <a:pt x="527" y="1216"/>
                    <a:pt x="524" y="1216"/>
                  </a:cubicBezTo>
                  <a:moveTo>
                    <a:pt x="517" y="1210"/>
                  </a:moveTo>
                  <a:cubicBezTo>
                    <a:pt x="517" y="1210"/>
                    <a:pt x="516" y="1209"/>
                    <a:pt x="516" y="1209"/>
                  </a:cubicBezTo>
                  <a:cubicBezTo>
                    <a:pt x="514" y="1206"/>
                    <a:pt x="520" y="1202"/>
                    <a:pt x="523" y="1201"/>
                  </a:cubicBezTo>
                  <a:cubicBezTo>
                    <a:pt x="525" y="1201"/>
                    <a:pt x="526" y="1201"/>
                    <a:pt x="527" y="1200"/>
                  </a:cubicBezTo>
                  <a:cubicBezTo>
                    <a:pt x="526" y="1201"/>
                    <a:pt x="526" y="1201"/>
                    <a:pt x="525" y="1204"/>
                  </a:cubicBezTo>
                  <a:cubicBezTo>
                    <a:pt x="524" y="1206"/>
                    <a:pt x="520" y="1210"/>
                    <a:pt x="517" y="1210"/>
                  </a:cubicBezTo>
                  <a:moveTo>
                    <a:pt x="105" y="1223"/>
                  </a:moveTo>
                  <a:cubicBezTo>
                    <a:pt x="102" y="1217"/>
                    <a:pt x="100" y="1211"/>
                    <a:pt x="97" y="1205"/>
                  </a:cubicBezTo>
                  <a:cubicBezTo>
                    <a:pt x="187" y="1163"/>
                    <a:pt x="187" y="1163"/>
                    <a:pt x="187" y="1163"/>
                  </a:cubicBezTo>
                  <a:cubicBezTo>
                    <a:pt x="188" y="1164"/>
                    <a:pt x="188" y="1164"/>
                    <a:pt x="188" y="1164"/>
                  </a:cubicBezTo>
                  <a:cubicBezTo>
                    <a:pt x="190" y="1169"/>
                    <a:pt x="192" y="1173"/>
                    <a:pt x="194" y="1177"/>
                  </a:cubicBezTo>
                  <a:cubicBezTo>
                    <a:pt x="194" y="1178"/>
                    <a:pt x="194" y="1178"/>
                    <a:pt x="194" y="1178"/>
                  </a:cubicBezTo>
                  <a:cubicBezTo>
                    <a:pt x="176" y="1188"/>
                    <a:pt x="176" y="1188"/>
                    <a:pt x="176" y="1188"/>
                  </a:cubicBezTo>
                  <a:cubicBezTo>
                    <a:pt x="176" y="1188"/>
                    <a:pt x="176" y="1188"/>
                    <a:pt x="176" y="1188"/>
                  </a:cubicBezTo>
                  <a:cubicBezTo>
                    <a:pt x="164" y="1194"/>
                    <a:pt x="164" y="1194"/>
                    <a:pt x="164" y="1194"/>
                  </a:cubicBezTo>
                  <a:cubicBezTo>
                    <a:pt x="164" y="1196"/>
                    <a:pt x="164" y="1196"/>
                    <a:pt x="164" y="1196"/>
                  </a:cubicBezTo>
                  <a:cubicBezTo>
                    <a:pt x="169" y="1205"/>
                    <a:pt x="173" y="1213"/>
                    <a:pt x="177" y="1221"/>
                  </a:cubicBezTo>
                  <a:cubicBezTo>
                    <a:pt x="180" y="1227"/>
                    <a:pt x="180" y="1227"/>
                    <a:pt x="180" y="1227"/>
                  </a:cubicBezTo>
                  <a:cubicBezTo>
                    <a:pt x="156" y="1240"/>
                    <a:pt x="156" y="1240"/>
                    <a:pt x="156" y="1240"/>
                  </a:cubicBezTo>
                  <a:cubicBezTo>
                    <a:pt x="155" y="1239"/>
                    <a:pt x="155" y="1239"/>
                    <a:pt x="155" y="1239"/>
                  </a:cubicBezTo>
                  <a:cubicBezTo>
                    <a:pt x="150" y="1229"/>
                    <a:pt x="145" y="1219"/>
                    <a:pt x="140" y="1209"/>
                  </a:cubicBezTo>
                  <a:cubicBezTo>
                    <a:pt x="139" y="1207"/>
                    <a:pt x="139" y="1207"/>
                    <a:pt x="139" y="1207"/>
                  </a:cubicBezTo>
                  <a:cubicBezTo>
                    <a:pt x="105" y="1223"/>
                    <a:pt x="105" y="1223"/>
                    <a:pt x="105" y="1223"/>
                  </a:cubicBezTo>
                  <a:moveTo>
                    <a:pt x="472" y="1150"/>
                  </a:moveTo>
                  <a:cubicBezTo>
                    <a:pt x="439" y="1150"/>
                    <a:pt x="439" y="1150"/>
                    <a:pt x="439" y="1150"/>
                  </a:cubicBezTo>
                  <a:cubicBezTo>
                    <a:pt x="422" y="1163"/>
                    <a:pt x="413" y="1176"/>
                    <a:pt x="409" y="1185"/>
                  </a:cubicBezTo>
                  <a:cubicBezTo>
                    <a:pt x="407" y="1184"/>
                    <a:pt x="405" y="1183"/>
                    <a:pt x="402" y="1183"/>
                  </a:cubicBezTo>
                  <a:cubicBezTo>
                    <a:pt x="402" y="1183"/>
                    <a:pt x="402" y="1183"/>
                    <a:pt x="402" y="1183"/>
                  </a:cubicBezTo>
                  <a:cubicBezTo>
                    <a:pt x="402" y="1171"/>
                    <a:pt x="402" y="1160"/>
                    <a:pt x="403" y="1150"/>
                  </a:cubicBezTo>
                  <a:cubicBezTo>
                    <a:pt x="396" y="1150"/>
                    <a:pt x="396" y="1150"/>
                    <a:pt x="396" y="1150"/>
                  </a:cubicBezTo>
                  <a:cubicBezTo>
                    <a:pt x="396" y="1160"/>
                    <a:pt x="395" y="1172"/>
                    <a:pt x="395" y="1185"/>
                  </a:cubicBezTo>
                  <a:cubicBezTo>
                    <a:pt x="394" y="1185"/>
                    <a:pt x="394" y="1185"/>
                    <a:pt x="394" y="1185"/>
                  </a:cubicBezTo>
                  <a:cubicBezTo>
                    <a:pt x="385" y="1168"/>
                    <a:pt x="374" y="1157"/>
                    <a:pt x="361" y="1150"/>
                  </a:cubicBezTo>
                  <a:cubicBezTo>
                    <a:pt x="256" y="1150"/>
                    <a:pt x="256" y="1150"/>
                    <a:pt x="256" y="1150"/>
                  </a:cubicBezTo>
                  <a:cubicBezTo>
                    <a:pt x="251" y="1152"/>
                    <a:pt x="248" y="1154"/>
                    <a:pt x="248" y="1154"/>
                  </a:cubicBezTo>
                  <a:cubicBezTo>
                    <a:pt x="253" y="1153"/>
                    <a:pt x="258" y="1153"/>
                    <a:pt x="263" y="1153"/>
                  </a:cubicBezTo>
                  <a:cubicBezTo>
                    <a:pt x="314" y="1153"/>
                    <a:pt x="363" y="1178"/>
                    <a:pt x="387" y="1192"/>
                  </a:cubicBezTo>
                  <a:cubicBezTo>
                    <a:pt x="384" y="1198"/>
                    <a:pt x="384" y="1204"/>
                    <a:pt x="387" y="1210"/>
                  </a:cubicBezTo>
                  <a:cubicBezTo>
                    <a:pt x="389" y="1214"/>
                    <a:pt x="392" y="1216"/>
                    <a:pt x="396" y="1218"/>
                  </a:cubicBezTo>
                  <a:cubicBezTo>
                    <a:pt x="400" y="1278"/>
                    <a:pt x="416" y="1354"/>
                    <a:pt x="463" y="1416"/>
                  </a:cubicBezTo>
                  <a:cubicBezTo>
                    <a:pt x="369" y="1348"/>
                    <a:pt x="293" y="1256"/>
                    <a:pt x="244" y="1150"/>
                  </a:cubicBezTo>
                  <a:cubicBezTo>
                    <a:pt x="214" y="1150"/>
                    <a:pt x="214" y="1150"/>
                    <a:pt x="214" y="1150"/>
                  </a:cubicBezTo>
                  <a:cubicBezTo>
                    <a:pt x="225" y="1175"/>
                    <a:pt x="237" y="1199"/>
                    <a:pt x="251" y="1222"/>
                  </a:cubicBezTo>
                  <a:cubicBezTo>
                    <a:pt x="237" y="1231"/>
                    <a:pt x="237" y="1231"/>
                    <a:pt x="237" y="1231"/>
                  </a:cubicBezTo>
                  <a:cubicBezTo>
                    <a:pt x="235" y="1228"/>
                    <a:pt x="235" y="1228"/>
                    <a:pt x="235" y="1228"/>
                  </a:cubicBezTo>
                  <a:cubicBezTo>
                    <a:pt x="233" y="1224"/>
                    <a:pt x="231" y="1220"/>
                    <a:pt x="228" y="1216"/>
                  </a:cubicBezTo>
                  <a:cubicBezTo>
                    <a:pt x="226" y="1212"/>
                    <a:pt x="225" y="1210"/>
                    <a:pt x="223" y="1207"/>
                  </a:cubicBezTo>
                  <a:cubicBezTo>
                    <a:pt x="222" y="1206"/>
                    <a:pt x="222" y="1206"/>
                    <a:pt x="222" y="1206"/>
                  </a:cubicBezTo>
                  <a:cubicBezTo>
                    <a:pt x="222" y="1206"/>
                    <a:pt x="222" y="1206"/>
                    <a:pt x="222" y="1206"/>
                  </a:cubicBezTo>
                  <a:cubicBezTo>
                    <a:pt x="221" y="1203"/>
                    <a:pt x="221" y="1203"/>
                    <a:pt x="221" y="1203"/>
                  </a:cubicBezTo>
                  <a:cubicBezTo>
                    <a:pt x="191" y="1220"/>
                    <a:pt x="191" y="1220"/>
                    <a:pt x="191" y="1220"/>
                  </a:cubicBezTo>
                  <a:cubicBezTo>
                    <a:pt x="189" y="1215"/>
                    <a:pt x="189" y="1215"/>
                    <a:pt x="189" y="1215"/>
                  </a:cubicBezTo>
                  <a:cubicBezTo>
                    <a:pt x="186" y="1211"/>
                    <a:pt x="184" y="1206"/>
                    <a:pt x="182" y="1202"/>
                  </a:cubicBezTo>
                  <a:cubicBezTo>
                    <a:pt x="181" y="1200"/>
                    <a:pt x="181" y="1200"/>
                    <a:pt x="181" y="1200"/>
                  </a:cubicBezTo>
                  <a:cubicBezTo>
                    <a:pt x="212" y="1184"/>
                    <a:pt x="212" y="1184"/>
                    <a:pt x="212" y="1184"/>
                  </a:cubicBezTo>
                  <a:cubicBezTo>
                    <a:pt x="211" y="1181"/>
                    <a:pt x="211" y="1181"/>
                    <a:pt x="211" y="1181"/>
                  </a:cubicBezTo>
                  <a:cubicBezTo>
                    <a:pt x="211" y="1181"/>
                    <a:pt x="211" y="1181"/>
                    <a:pt x="211" y="1181"/>
                  </a:cubicBezTo>
                  <a:cubicBezTo>
                    <a:pt x="206" y="1170"/>
                    <a:pt x="206" y="1170"/>
                    <a:pt x="206" y="1170"/>
                  </a:cubicBezTo>
                  <a:cubicBezTo>
                    <a:pt x="204" y="1166"/>
                    <a:pt x="202" y="1162"/>
                    <a:pt x="200" y="1158"/>
                  </a:cubicBezTo>
                  <a:cubicBezTo>
                    <a:pt x="199" y="1157"/>
                    <a:pt x="199" y="1157"/>
                    <a:pt x="199" y="1157"/>
                  </a:cubicBezTo>
                  <a:cubicBezTo>
                    <a:pt x="199" y="1157"/>
                    <a:pt x="199" y="1157"/>
                    <a:pt x="199" y="1157"/>
                  </a:cubicBezTo>
                  <a:cubicBezTo>
                    <a:pt x="197" y="1152"/>
                    <a:pt x="197" y="1152"/>
                    <a:pt x="197" y="1152"/>
                  </a:cubicBezTo>
                  <a:cubicBezTo>
                    <a:pt x="197" y="1151"/>
                    <a:pt x="196" y="1151"/>
                    <a:pt x="196" y="1150"/>
                  </a:cubicBezTo>
                  <a:cubicBezTo>
                    <a:pt x="183" y="1150"/>
                    <a:pt x="183" y="1150"/>
                    <a:pt x="183" y="1150"/>
                  </a:cubicBezTo>
                  <a:cubicBezTo>
                    <a:pt x="95" y="1191"/>
                    <a:pt x="95" y="1191"/>
                    <a:pt x="95" y="1191"/>
                  </a:cubicBezTo>
                  <a:cubicBezTo>
                    <a:pt x="95" y="1190"/>
                    <a:pt x="95" y="1190"/>
                    <a:pt x="95" y="1190"/>
                  </a:cubicBezTo>
                  <a:cubicBezTo>
                    <a:pt x="89" y="1176"/>
                    <a:pt x="84" y="1163"/>
                    <a:pt x="79" y="1150"/>
                  </a:cubicBezTo>
                  <a:cubicBezTo>
                    <a:pt x="54" y="1150"/>
                    <a:pt x="54" y="1150"/>
                    <a:pt x="54" y="1150"/>
                  </a:cubicBezTo>
                  <a:cubicBezTo>
                    <a:pt x="98" y="1276"/>
                    <a:pt x="172" y="1391"/>
                    <a:pt x="271" y="1485"/>
                  </a:cubicBezTo>
                  <a:cubicBezTo>
                    <a:pt x="359" y="1570"/>
                    <a:pt x="463" y="1633"/>
                    <a:pt x="575" y="1674"/>
                  </a:cubicBezTo>
                  <a:cubicBezTo>
                    <a:pt x="575" y="1648"/>
                    <a:pt x="575" y="1648"/>
                    <a:pt x="575" y="1648"/>
                  </a:cubicBezTo>
                  <a:cubicBezTo>
                    <a:pt x="547" y="1638"/>
                    <a:pt x="519" y="1626"/>
                    <a:pt x="492" y="1612"/>
                  </a:cubicBezTo>
                  <a:cubicBezTo>
                    <a:pt x="487" y="1610"/>
                    <a:pt x="483" y="1607"/>
                    <a:pt x="478" y="1605"/>
                  </a:cubicBezTo>
                  <a:cubicBezTo>
                    <a:pt x="476" y="1604"/>
                    <a:pt x="476" y="1604"/>
                    <a:pt x="476" y="1604"/>
                  </a:cubicBezTo>
                  <a:cubicBezTo>
                    <a:pt x="486" y="1586"/>
                    <a:pt x="486" y="1586"/>
                    <a:pt x="486" y="1586"/>
                  </a:cubicBezTo>
                  <a:cubicBezTo>
                    <a:pt x="488" y="1587"/>
                    <a:pt x="488" y="1587"/>
                    <a:pt x="488" y="1587"/>
                  </a:cubicBezTo>
                  <a:cubicBezTo>
                    <a:pt x="495" y="1591"/>
                    <a:pt x="501" y="1594"/>
                    <a:pt x="507" y="1597"/>
                  </a:cubicBezTo>
                  <a:cubicBezTo>
                    <a:pt x="521" y="1603"/>
                    <a:pt x="521" y="1603"/>
                    <a:pt x="521" y="1603"/>
                  </a:cubicBezTo>
                  <a:cubicBezTo>
                    <a:pt x="537" y="1566"/>
                    <a:pt x="537" y="1566"/>
                    <a:pt x="537" y="1566"/>
                  </a:cubicBezTo>
                  <a:cubicBezTo>
                    <a:pt x="539" y="1567"/>
                    <a:pt x="539" y="1567"/>
                    <a:pt x="539" y="1567"/>
                  </a:cubicBezTo>
                  <a:cubicBezTo>
                    <a:pt x="544" y="1569"/>
                    <a:pt x="548" y="1571"/>
                    <a:pt x="553" y="1574"/>
                  </a:cubicBezTo>
                  <a:cubicBezTo>
                    <a:pt x="555" y="1574"/>
                    <a:pt x="555" y="1574"/>
                    <a:pt x="555" y="1574"/>
                  </a:cubicBezTo>
                  <a:cubicBezTo>
                    <a:pt x="540" y="1612"/>
                    <a:pt x="540" y="1612"/>
                    <a:pt x="540" y="1612"/>
                  </a:cubicBezTo>
                  <a:cubicBezTo>
                    <a:pt x="544" y="1614"/>
                    <a:pt x="544" y="1614"/>
                    <a:pt x="544" y="1614"/>
                  </a:cubicBezTo>
                  <a:cubicBezTo>
                    <a:pt x="554" y="1618"/>
                    <a:pt x="565" y="1623"/>
                    <a:pt x="575" y="1626"/>
                  </a:cubicBezTo>
                  <a:cubicBezTo>
                    <a:pt x="575" y="1612"/>
                    <a:pt x="575" y="1612"/>
                    <a:pt x="575" y="1612"/>
                  </a:cubicBezTo>
                  <a:cubicBezTo>
                    <a:pt x="570" y="1610"/>
                    <a:pt x="564" y="1608"/>
                    <a:pt x="559" y="1605"/>
                  </a:cubicBezTo>
                  <a:cubicBezTo>
                    <a:pt x="557" y="1605"/>
                    <a:pt x="557" y="1605"/>
                    <a:pt x="557" y="1605"/>
                  </a:cubicBezTo>
                  <a:cubicBezTo>
                    <a:pt x="572" y="1567"/>
                    <a:pt x="572" y="1567"/>
                    <a:pt x="572" y="1567"/>
                  </a:cubicBezTo>
                  <a:cubicBezTo>
                    <a:pt x="571" y="1566"/>
                    <a:pt x="571" y="1566"/>
                    <a:pt x="571" y="1566"/>
                  </a:cubicBezTo>
                  <a:cubicBezTo>
                    <a:pt x="563" y="1563"/>
                    <a:pt x="554" y="1559"/>
                    <a:pt x="544" y="1555"/>
                  </a:cubicBezTo>
                  <a:cubicBezTo>
                    <a:pt x="543" y="1554"/>
                    <a:pt x="543" y="1554"/>
                    <a:pt x="543" y="1554"/>
                  </a:cubicBezTo>
                  <a:cubicBezTo>
                    <a:pt x="551" y="1535"/>
                    <a:pt x="551" y="1535"/>
                    <a:pt x="551" y="1535"/>
                  </a:cubicBezTo>
                  <a:cubicBezTo>
                    <a:pt x="553" y="1535"/>
                    <a:pt x="553" y="1535"/>
                    <a:pt x="553" y="1535"/>
                  </a:cubicBezTo>
                  <a:cubicBezTo>
                    <a:pt x="557" y="1538"/>
                    <a:pt x="561" y="1539"/>
                    <a:pt x="566" y="1541"/>
                  </a:cubicBezTo>
                  <a:cubicBezTo>
                    <a:pt x="569" y="1543"/>
                    <a:pt x="572" y="1544"/>
                    <a:pt x="575" y="1546"/>
                  </a:cubicBezTo>
                  <a:cubicBezTo>
                    <a:pt x="575" y="1528"/>
                    <a:pt x="575" y="1528"/>
                    <a:pt x="575" y="1528"/>
                  </a:cubicBezTo>
                  <a:cubicBezTo>
                    <a:pt x="574" y="1531"/>
                    <a:pt x="574" y="1531"/>
                    <a:pt x="574" y="1531"/>
                  </a:cubicBezTo>
                  <a:cubicBezTo>
                    <a:pt x="571" y="1529"/>
                    <a:pt x="571" y="1529"/>
                    <a:pt x="571" y="1529"/>
                  </a:cubicBezTo>
                  <a:cubicBezTo>
                    <a:pt x="567" y="1527"/>
                    <a:pt x="562" y="1525"/>
                    <a:pt x="558" y="1523"/>
                  </a:cubicBezTo>
                  <a:cubicBezTo>
                    <a:pt x="554" y="1521"/>
                    <a:pt x="550" y="1519"/>
                    <a:pt x="546" y="1517"/>
                  </a:cubicBezTo>
                  <a:cubicBezTo>
                    <a:pt x="545" y="1517"/>
                    <a:pt x="545" y="1517"/>
                    <a:pt x="545" y="1517"/>
                  </a:cubicBezTo>
                  <a:cubicBezTo>
                    <a:pt x="530" y="1548"/>
                    <a:pt x="530" y="1548"/>
                    <a:pt x="530" y="1548"/>
                  </a:cubicBezTo>
                  <a:cubicBezTo>
                    <a:pt x="525" y="1546"/>
                    <a:pt x="525" y="1546"/>
                    <a:pt x="525" y="1546"/>
                  </a:cubicBezTo>
                  <a:cubicBezTo>
                    <a:pt x="521" y="1543"/>
                    <a:pt x="517" y="1541"/>
                    <a:pt x="512" y="1539"/>
                  </a:cubicBezTo>
                  <a:cubicBezTo>
                    <a:pt x="511" y="1538"/>
                    <a:pt x="511" y="1538"/>
                    <a:pt x="511" y="1538"/>
                  </a:cubicBezTo>
                  <a:cubicBezTo>
                    <a:pt x="526" y="1507"/>
                    <a:pt x="526" y="1507"/>
                    <a:pt x="526" y="1507"/>
                  </a:cubicBezTo>
                  <a:cubicBezTo>
                    <a:pt x="522" y="1505"/>
                    <a:pt x="522" y="1505"/>
                    <a:pt x="522" y="1505"/>
                  </a:cubicBezTo>
                  <a:cubicBezTo>
                    <a:pt x="521" y="1505"/>
                    <a:pt x="521" y="1504"/>
                    <a:pt x="520" y="1504"/>
                  </a:cubicBezTo>
                  <a:cubicBezTo>
                    <a:pt x="513" y="1500"/>
                    <a:pt x="513" y="1500"/>
                    <a:pt x="513" y="1500"/>
                  </a:cubicBezTo>
                  <a:cubicBezTo>
                    <a:pt x="509" y="1498"/>
                    <a:pt x="505" y="1496"/>
                    <a:pt x="502" y="1494"/>
                  </a:cubicBezTo>
                  <a:cubicBezTo>
                    <a:pt x="500" y="1493"/>
                    <a:pt x="500" y="1493"/>
                    <a:pt x="500" y="1493"/>
                  </a:cubicBezTo>
                  <a:cubicBezTo>
                    <a:pt x="500" y="1493"/>
                    <a:pt x="500" y="1493"/>
                    <a:pt x="500" y="1493"/>
                  </a:cubicBezTo>
                  <a:cubicBezTo>
                    <a:pt x="496" y="1490"/>
                    <a:pt x="496" y="1490"/>
                    <a:pt x="496" y="1490"/>
                  </a:cubicBezTo>
                  <a:cubicBezTo>
                    <a:pt x="494" y="1489"/>
                    <a:pt x="492" y="1488"/>
                    <a:pt x="490" y="1487"/>
                  </a:cubicBezTo>
                  <a:cubicBezTo>
                    <a:pt x="489" y="1486"/>
                    <a:pt x="489" y="1486"/>
                    <a:pt x="489" y="1486"/>
                  </a:cubicBezTo>
                  <a:cubicBezTo>
                    <a:pt x="436" y="1581"/>
                    <a:pt x="436" y="1581"/>
                    <a:pt x="436" y="1581"/>
                  </a:cubicBezTo>
                  <a:cubicBezTo>
                    <a:pt x="434" y="1581"/>
                    <a:pt x="434" y="1581"/>
                    <a:pt x="434" y="1581"/>
                  </a:cubicBezTo>
                  <a:cubicBezTo>
                    <a:pt x="403" y="1562"/>
                    <a:pt x="373" y="1541"/>
                    <a:pt x="344" y="1518"/>
                  </a:cubicBezTo>
                  <a:cubicBezTo>
                    <a:pt x="340" y="1515"/>
                    <a:pt x="336" y="1511"/>
                    <a:pt x="332" y="1508"/>
                  </a:cubicBezTo>
                  <a:cubicBezTo>
                    <a:pt x="331" y="1507"/>
                    <a:pt x="331" y="1507"/>
                    <a:pt x="331" y="1507"/>
                  </a:cubicBezTo>
                  <a:cubicBezTo>
                    <a:pt x="344" y="1492"/>
                    <a:pt x="344" y="1492"/>
                    <a:pt x="344" y="1492"/>
                  </a:cubicBezTo>
                  <a:cubicBezTo>
                    <a:pt x="345" y="1493"/>
                    <a:pt x="345" y="1493"/>
                    <a:pt x="345" y="1493"/>
                  </a:cubicBezTo>
                  <a:cubicBezTo>
                    <a:pt x="351" y="1497"/>
                    <a:pt x="357" y="1502"/>
                    <a:pt x="362" y="1506"/>
                  </a:cubicBezTo>
                  <a:cubicBezTo>
                    <a:pt x="374" y="1515"/>
                    <a:pt x="374" y="1515"/>
                    <a:pt x="374" y="1515"/>
                  </a:cubicBezTo>
                  <a:cubicBezTo>
                    <a:pt x="398" y="1483"/>
                    <a:pt x="398" y="1483"/>
                    <a:pt x="398" y="1483"/>
                  </a:cubicBezTo>
                  <a:cubicBezTo>
                    <a:pt x="399" y="1483"/>
                    <a:pt x="399" y="1483"/>
                    <a:pt x="399" y="1483"/>
                  </a:cubicBezTo>
                  <a:cubicBezTo>
                    <a:pt x="404" y="1487"/>
                    <a:pt x="408" y="1490"/>
                    <a:pt x="412" y="1493"/>
                  </a:cubicBezTo>
                  <a:cubicBezTo>
                    <a:pt x="414" y="1494"/>
                    <a:pt x="414" y="1494"/>
                    <a:pt x="414" y="1494"/>
                  </a:cubicBezTo>
                  <a:cubicBezTo>
                    <a:pt x="391" y="1528"/>
                    <a:pt x="391" y="1528"/>
                    <a:pt x="391" y="1528"/>
                  </a:cubicBezTo>
                  <a:cubicBezTo>
                    <a:pt x="395" y="1530"/>
                    <a:pt x="395" y="1530"/>
                    <a:pt x="395" y="1530"/>
                  </a:cubicBezTo>
                  <a:cubicBezTo>
                    <a:pt x="407" y="1539"/>
                    <a:pt x="419" y="1547"/>
                    <a:pt x="431" y="1554"/>
                  </a:cubicBezTo>
                  <a:cubicBezTo>
                    <a:pt x="432" y="1555"/>
                    <a:pt x="432" y="1555"/>
                    <a:pt x="432" y="1555"/>
                  </a:cubicBezTo>
                  <a:cubicBezTo>
                    <a:pt x="432" y="1555"/>
                    <a:pt x="432" y="1555"/>
                    <a:pt x="432" y="1555"/>
                  </a:cubicBezTo>
                  <a:cubicBezTo>
                    <a:pt x="433" y="1556"/>
                    <a:pt x="433" y="1556"/>
                    <a:pt x="433" y="1556"/>
                  </a:cubicBezTo>
                  <a:cubicBezTo>
                    <a:pt x="487" y="1466"/>
                    <a:pt x="487" y="1466"/>
                    <a:pt x="487" y="1466"/>
                  </a:cubicBezTo>
                  <a:cubicBezTo>
                    <a:pt x="499" y="1474"/>
                    <a:pt x="512" y="1481"/>
                    <a:pt x="524" y="1488"/>
                  </a:cubicBezTo>
                  <a:cubicBezTo>
                    <a:pt x="525" y="1489"/>
                    <a:pt x="526" y="1489"/>
                    <a:pt x="527" y="1489"/>
                  </a:cubicBezTo>
                  <a:cubicBezTo>
                    <a:pt x="527" y="1489"/>
                    <a:pt x="527" y="1489"/>
                    <a:pt x="527" y="1489"/>
                  </a:cubicBezTo>
                  <a:cubicBezTo>
                    <a:pt x="543" y="1498"/>
                    <a:pt x="559" y="1506"/>
                    <a:pt x="575" y="1513"/>
                  </a:cubicBezTo>
                  <a:cubicBezTo>
                    <a:pt x="575" y="1483"/>
                    <a:pt x="575" y="1483"/>
                    <a:pt x="575" y="1483"/>
                  </a:cubicBezTo>
                  <a:cubicBezTo>
                    <a:pt x="552" y="1472"/>
                    <a:pt x="529" y="1460"/>
                    <a:pt x="507" y="1446"/>
                  </a:cubicBezTo>
                  <a:cubicBezTo>
                    <a:pt x="486" y="1410"/>
                    <a:pt x="486" y="1366"/>
                    <a:pt x="492" y="1329"/>
                  </a:cubicBezTo>
                  <a:cubicBezTo>
                    <a:pt x="493" y="1330"/>
                    <a:pt x="493" y="1330"/>
                    <a:pt x="493" y="1330"/>
                  </a:cubicBezTo>
                  <a:cubicBezTo>
                    <a:pt x="496" y="1335"/>
                    <a:pt x="500" y="1337"/>
                    <a:pt x="504" y="1337"/>
                  </a:cubicBezTo>
                  <a:cubicBezTo>
                    <a:pt x="507" y="1337"/>
                    <a:pt x="509" y="1336"/>
                    <a:pt x="511" y="1335"/>
                  </a:cubicBezTo>
                  <a:cubicBezTo>
                    <a:pt x="517" y="1331"/>
                    <a:pt x="519" y="1323"/>
                    <a:pt x="516" y="1317"/>
                  </a:cubicBezTo>
                  <a:cubicBezTo>
                    <a:pt x="513" y="1313"/>
                    <a:pt x="509" y="1311"/>
                    <a:pt x="504" y="1311"/>
                  </a:cubicBezTo>
                  <a:cubicBezTo>
                    <a:pt x="502" y="1311"/>
                    <a:pt x="500" y="1311"/>
                    <a:pt x="498" y="1313"/>
                  </a:cubicBezTo>
                  <a:cubicBezTo>
                    <a:pt x="497" y="1313"/>
                    <a:pt x="496" y="1314"/>
                    <a:pt x="495" y="1314"/>
                  </a:cubicBezTo>
                  <a:cubicBezTo>
                    <a:pt x="499" y="1301"/>
                    <a:pt x="502" y="1289"/>
                    <a:pt x="506" y="1279"/>
                  </a:cubicBezTo>
                  <a:cubicBezTo>
                    <a:pt x="506" y="1280"/>
                    <a:pt x="506" y="1280"/>
                    <a:pt x="506" y="1280"/>
                  </a:cubicBezTo>
                  <a:cubicBezTo>
                    <a:pt x="506" y="1279"/>
                    <a:pt x="506" y="1277"/>
                    <a:pt x="506" y="1276"/>
                  </a:cubicBezTo>
                  <a:cubicBezTo>
                    <a:pt x="509" y="1268"/>
                    <a:pt x="512" y="1261"/>
                    <a:pt x="514" y="1258"/>
                  </a:cubicBezTo>
                  <a:cubicBezTo>
                    <a:pt x="514" y="1258"/>
                    <a:pt x="514" y="1258"/>
                    <a:pt x="514" y="1258"/>
                  </a:cubicBezTo>
                  <a:cubicBezTo>
                    <a:pt x="520" y="1260"/>
                    <a:pt x="526" y="1260"/>
                    <a:pt x="531" y="1260"/>
                  </a:cubicBezTo>
                  <a:cubicBezTo>
                    <a:pt x="562" y="1260"/>
                    <a:pt x="566" y="1229"/>
                    <a:pt x="558" y="1212"/>
                  </a:cubicBezTo>
                  <a:cubicBezTo>
                    <a:pt x="548" y="1194"/>
                    <a:pt x="549" y="1189"/>
                    <a:pt x="549" y="1181"/>
                  </a:cubicBezTo>
                  <a:cubicBezTo>
                    <a:pt x="543" y="1186"/>
                    <a:pt x="540" y="1190"/>
                    <a:pt x="520" y="1195"/>
                  </a:cubicBezTo>
                  <a:cubicBezTo>
                    <a:pt x="500" y="1200"/>
                    <a:pt x="476" y="1229"/>
                    <a:pt x="508" y="1254"/>
                  </a:cubicBezTo>
                  <a:cubicBezTo>
                    <a:pt x="507" y="1256"/>
                    <a:pt x="506" y="1258"/>
                    <a:pt x="504" y="1262"/>
                  </a:cubicBezTo>
                  <a:cubicBezTo>
                    <a:pt x="495" y="1232"/>
                    <a:pt x="457" y="1231"/>
                    <a:pt x="450" y="1231"/>
                  </a:cubicBezTo>
                  <a:cubicBezTo>
                    <a:pt x="450" y="1231"/>
                    <a:pt x="449" y="1231"/>
                    <a:pt x="449" y="1231"/>
                  </a:cubicBezTo>
                  <a:cubicBezTo>
                    <a:pt x="473" y="1238"/>
                    <a:pt x="492" y="1260"/>
                    <a:pt x="501" y="1272"/>
                  </a:cubicBezTo>
                  <a:cubicBezTo>
                    <a:pt x="498" y="1279"/>
                    <a:pt x="495" y="1287"/>
                    <a:pt x="493" y="1297"/>
                  </a:cubicBezTo>
                  <a:cubicBezTo>
                    <a:pt x="492" y="1297"/>
                    <a:pt x="492" y="1297"/>
                    <a:pt x="492" y="1297"/>
                  </a:cubicBezTo>
                  <a:cubicBezTo>
                    <a:pt x="490" y="1292"/>
                    <a:pt x="485" y="1290"/>
                    <a:pt x="480" y="1290"/>
                  </a:cubicBezTo>
                  <a:cubicBezTo>
                    <a:pt x="478" y="1290"/>
                    <a:pt x="476" y="1290"/>
                    <a:pt x="473" y="1292"/>
                  </a:cubicBezTo>
                  <a:cubicBezTo>
                    <a:pt x="467" y="1296"/>
                    <a:pt x="465" y="1304"/>
                    <a:pt x="468" y="1311"/>
                  </a:cubicBezTo>
                  <a:cubicBezTo>
                    <a:pt x="471" y="1315"/>
                    <a:pt x="476" y="1318"/>
                    <a:pt x="480" y="1318"/>
                  </a:cubicBezTo>
                  <a:cubicBezTo>
                    <a:pt x="483" y="1318"/>
                    <a:pt x="485" y="1317"/>
                    <a:pt x="488" y="1316"/>
                  </a:cubicBezTo>
                  <a:cubicBezTo>
                    <a:pt x="488" y="1315"/>
                    <a:pt x="488" y="1315"/>
                    <a:pt x="488" y="1315"/>
                  </a:cubicBezTo>
                  <a:cubicBezTo>
                    <a:pt x="486" y="1327"/>
                    <a:pt x="484" y="1339"/>
                    <a:pt x="482" y="1352"/>
                  </a:cubicBezTo>
                  <a:cubicBezTo>
                    <a:pt x="472" y="1326"/>
                    <a:pt x="436" y="1324"/>
                    <a:pt x="430" y="1324"/>
                  </a:cubicBezTo>
                  <a:cubicBezTo>
                    <a:pt x="429" y="1324"/>
                    <a:pt x="429" y="1324"/>
                    <a:pt x="429" y="1324"/>
                  </a:cubicBezTo>
                  <a:cubicBezTo>
                    <a:pt x="454" y="1332"/>
                    <a:pt x="474" y="1357"/>
                    <a:pt x="482" y="1368"/>
                  </a:cubicBezTo>
                  <a:cubicBezTo>
                    <a:pt x="481" y="1392"/>
                    <a:pt x="485" y="1416"/>
                    <a:pt x="496" y="1439"/>
                  </a:cubicBezTo>
                  <a:cubicBezTo>
                    <a:pt x="492" y="1436"/>
                    <a:pt x="488" y="1434"/>
                    <a:pt x="484" y="1431"/>
                  </a:cubicBezTo>
                  <a:cubicBezTo>
                    <a:pt x="442" y="1386"/>
                    <a:pt x="421" y="1330"/>
                    <a:pt x="410" y="1278"/>
                  </a:cubicBezTo>
                  <a:cubicBezTo>
                    <a:pt x="415" y="1282"/>
                    <a:pt x="420" y="1284"/>
                    <a:pt x="425" y="1284"/>
                  </a:cubicBezTo>
                  <a:cubicBezTo>
                    <a:pt x="429" y="1284"/>
                    <a:pt x="433" y="1283"/>
                    <a:pt x="436" y="1281"/>
                  </a:cubicBezTo>
                  <a:cubicBezTo>
                    <a:pt x="447" y="1275"/>
                    <a:pt x="450" y="1261"/>
                    <a:pt x="444" y="1251"/>
                  </a:cubicBezTo>
                  <a:cubicBezTo>
                    <a:pt x="440" y="1244"/>
                    <a:pt x="433" y="1240"/>
                    <a:pt x="425" y="1240"/>
                  </a:cubicBezTo>
                  <a:cubicBezTo>
                    <a:pt x="422" y="1240"/>
                    <a:pt x="418" y="1241"/>
                    <a:pt x="414" y="1243"/>
                  </a:cubicBezTo>
                  <a:cubicBezTo>
                    <a:pt x="411" y="1245"/>
                    <a:pt x="408" y="1248"/>
                    <a:pt x="406" y="1252"/>
                  </a:cubicBezTo>
                  <a:cubicBezTo>
                    <a:pt x="405" y="1240"/>
                    <a:pt x="403" y="1229"/>
                    <a:pt x="403" y="1219"/>
                  </a:cubicBezTo>
                  <a:cubicBezTo>
                    <a:pt x="406" y="1219"/>
                    <a:pt x="409" y="1218"/>
                    <a:pt x="411" y="1216"/>
                  </a:cubicBezTo>
                  <a:cubicBezTo>
                    <a:pt x="420" y="1211"/>
                    <a:pt x="423" y="1201"/>
                    <a:pt x="418" y="1192"/>
                  </a:cubicBezTo>
                  <a:cubicBezTo>
                    <a:pt x="464" y="1176"/>
                    <a:pt x="516" y="1174"/>
                    <a:pt x="516" y="1174"/>
                  </a:cubicBezTo>
                  <a:cubicBezTo>
                    <a:pt x="494" y="1168"/>
                    <a:pt x="477" y="1165"/>
                    <a:pt x="463" y="1165"/>
                  </a:cubicBezTo>
                  <a:cubicBezTo>
                    <a:pt x="457" y="1165"/>
                    <a:pt x="451" y="1166"/>
                    <a:pt x="446" y="1167"/>
                  </a:cubicBezTo>
                  <a:cubicBezTo>
                    <a:pt x="455" y="1161"/>
                    <a:pt x="464" y="1155"/>
                    <a:pt x="472" y="1150"/>
                  </a:cubicBezTo>
                  <a:moveTo>
                    <a:pt x="1588" y="1150"/>
                  </a:moveTo>
                  <a:cubicBezTo>
                    <a:pt x="1551" y="1150"/>
                    <a:pt x="1551" y="1150"/>
                    <a:pt x="1551" y="1150"/>
                  </a:cubicBezTo>
                  <a:cubicBezTo>
                    <a:pt x="1571" y="1157"/>
                    <a:pt x="1571" y="1157"/>
                    <a:pt x="1571" y="1157"/>
                  </a:cubicBezTo>
                  <a:cubicBezTo>
                    <a:pt x="1571" y="1157"/>
                    <a:pt x="1571" y="1157"/>
                    <a:pt x="1571" y="1157"/>
                  </a:cubicBezTo>
                  <a:cubicBezTo>
                    <a:pt x="1583" y="1162"/>
                    <a:pt x="1583" y="1162"/>
                    <a:pt x="1583" y="1162"/>
                  </a:cubicBezTo>
                  <a:cubicBezTo>
                    <a:pt x="1584" y="1160"/>
                    <a:pt x="1584" y="1160"/>
                    <a:pt x="1584" y="1160"/>
                  </a:cubicBezTo>
                  <a:cubicBezTo>
                    <a:pt x="1585" y="1157"/>
                    <a:pt x="1587" y="1153"/>
                    <a:pt x="1588" y="1150"/>
                  </a:cubicBezTo>
                  <a:moveTo>
                    <a:pt x="1287" y="1591"/>
                  </a:moveTo>
                  <a:cubicBezTo>
                    <a:pt x="1236" y="1506"/>
                    <a:pt x="1236" y="1506"/>
                    <a:pt x="1236" y="1506"/>
                  </a:cubicBezTo>
                  <a:cubicBezTo>
                    <a:pt x="1238" y="1505"/>
                    <a:pt x="1238" y="1505"/>
                    <a:pt x="1238" y="1505"/>
                  </a:cubicBezTo>
                  <a:cubicBezTo>
                    <a:pt x="1242" y="1503"/>
                    <a:pt x="1246" y="1500"/>
                    <a:pt x="1250" y="1498"/>
                  </a:cubicBezTo>
                  <a:cubicBezTo>
                    <a:pt x="1251" y="1497"/>
                    <a:pt x="1251" y="1497"/>
                    <a:pt x="1251" y="1497"/>
                  </a:cubicBezTo>
                  <a:cubicBezTo>
                    <a:pt x="1263" y="1515"/>
                    <a:pt x="1263" y="1515"/>
                    <a:pt x="1263" y="1515"/>
                  </a:cubicBezTo>
                  <a:cubicBezTo>
                    <a:pt x="1263" y="1515"/>
                    <a:pt x="1263" y="1515"/>
                    <a:pt x="1263" y="1515"/>
                  </a:cubicBezTo>
                  <a:cubicBezTo>
                    <a:pt x="1270" y="1526"/>
                    <a:pt x="1270" y="1526"/>
                    <a:pt x="1270" y="1526"/>
                  </a:cubicBezTo>
                  <a:cubicBezTo>
                    <a:pt x="1271" y="1525"/>
                    <a:pt x="1271" y="1525"/>
                    <a:pt x="1271" y="1525"/>
                  </a:cubicBezTo>
                  <a:cubicBezTo>
                    <a:pt x="1281" y="1520"/>
                    <a:pt x="1288" y="1515"/>
                    <a:pt x="1295" y="1510"/>
                  </a:cubicBezTo>
                  <a:cubicBezTo>
                    <a:pt x="1296" y="1510"/>
                    <a:pt x="1297" y="1509"/>
                    <a:pt x="1298" y="1508"/>
                  </a:cubicBezTo>
                  <a:cubicBezTo>
                    <a:pt x="1300" y="1507"/>
                    <a:pt x="1300" y="1507"/>
                    <a:pt x="1300" y="1507"/>
                  </a:cubicBezTo>
                  <a:cubicBezTo>
                    <a:pt x="1316" y="1529"/>
                    <a:pt x="1316" y="1529"/>
                    <a:pt x="1316" y="1529"/>
                  </a:cubicBezTo>
                  <a:cubicBezTo>
                    <a:pt x="1315" y="1530"/>
                    <a:pt x="1315" y="1530"/>
                    <a:pt x="1315" y="1530"/>
                  </a:cubicBezTo>
                  <a:cubicBezTo>
                    <a:pt x="1305" y="1536"/>
                    <a:pt x="1296" y="1542"/>
                    <a:pt x="1287" y="1548"/>
                  </a:cubicBezTo>
                  <a:cubicBezTo>
                    <a:pt x="1285" y="1549"/>
                    <a:pt x="1285" y="1549"/>
                    <a:pt x="1285" y="1549"/>
                  </a:cubicBezTo>
                  <a:cubicBezTo>
                    <a:pt x="1304" y="1580"/>
                    <a:pt x="1304" y="1580"/>
                    <a:pt x="1304" y="1580"/>
                  </a:cubicBezTo>
                  <a:cubicBezTo>
                    <a:pt x="1299" y="1584"/>
                    <a:pt x="1293" y="1587"/>
                    <a:pt x="1287" y="1591"/>
                  </a:cubicBezTo>
                  <a:moveTo>
                    <a:pt x="1304" y="1488"/>
                  </a:moveTo>
                  <a:cubicBezTo>
                    <a:pt x="1291" y="1471"/>
                    <a:pt x="1291" y="1471"/>
                    <a:pt x="1291" y="1471"/>
                  </a:cubicBezTo>
                  <a:cubicBezTo>
                    <a:pt x="1293" y="1470"/>
                    <a:pt x="1293" y="1470"/>
                    <a:pt x="1293" y="1470"/>
                  </a:cubicBezTo>
                  <a:cubicBezTo>
                    <a:pt x="1297" y="1467"/>
                    <a:pt x="1300" y="1465"/>
                    <a:pt x="1304" y="1462"/>
                  </a:cubicBezTo>
                  <a:cubicBezTo>
                    <a:pt x="1308" y="1459"/>
                    <a:pt x="1313" y="1456"/>
                    <a:pt x="1317" y="1452"/>
                  </a:cubicBezTo>
                  <a:cubicBezTo>
                    <a:pt x="1318" y="1451"/>
                    <a:pt x="1318" y="1451"/>
                    <a:pt x="1318" y="1451"/>
                  </a:cubicBezTo>
                  <a:cubicBezTo>
                    <a:pt x="1317" y="1450"/>
                    <a:pt x="1317" y="1450"/>
                    <a:pt x="1317" y="1450"/>
                  </a:cubicBezTo>
                  <a:cubicBezTo>
                    <a:pt x="1317" y="1450"/>
                    <a:pt x="1317" y="1450"/>
                    <a:pt x="1317" y="1450"/>
                  </a:cubicBezTo>
                  <a:cubicBezTo>
                    <a:pt x="1299" y="1428"/>
                    <a:pt x="1299" y="1428"/>
                    <a:pt x="1299" y="1428"/>
                  </a:cubicBezTo>
                  <a:cubicBezTo>
                    <a:pt x="1304" y="1424"/>
                    <a:pt x="1308" y="1421"/>
                    <a:pt x="1312" y="1417"/>
                  </a:cubicBezTo>
                  <a:cubicBezTo>
                    <a:pt x="1373" y="1487"/>
                    <a:pt x="1373" y="1487"/>
                    <a:pt x="1373" y="1487"/>
                  </a:cubicBezTo>
                  <a:cubicBezTo>
                    <a:pt x="1371" y="1488"/>
                    <a:pt x="1371" y="1488"/>
                    <a:pt x="1371" y="1488"/>
                  </a:cubicBezTo>
                  <a:cubicBezTo>
                    <a:pt x="1366" y="1492"/>
                    <a:pt x="1361" y="1496"/>
                    <a:pt x="1356" y="1500"/>
                  </a:cubicBezTo>
                  <a:cubicBezTo>
                    <a:pt x="1355" y="1501"/>
                    <a:pt x="1355" y="1501"/>
                    <a:pt x="1355" y="1501"/>
                  </a:cubicBezTo>
                  <a:cubicBezTo>
                    <a:pt x="1330" y="1469"/>
                    <a:pt x="1330" y="1469"/>
                    <a:pt x="1330" y="1469"/>
                  </a:cubicBezTo>
                  <a:cubicBezTo>
                    <a:pt x="1328" y="1470"/>
                    <a:pt x="1328" y="1470"/>
                    <a:pt x="1328" y="1470"/>
                  </a:cubicBezTo>
                  <a:cubicBezTo>
                    <a:pt x="1321" y="1476"/>
                    <a:pt x="1313" y="1482"/>
                    <a:pt x="1305" y="1487"/>
                  </a:cubicBezTo>
                  <a:cubicBezTo>
                    <a:pt x="1304" y="1488"/>
                    <a:pt x="1304" y="1488"/>
                    <a:pt x="1304" y="1488"/>
                  </a:cubicBezTo>
                  <a:moveTo>
                    <a:pt x="1399" y="1428"/>
                  </a:moveTo>
                  <a:cubicBezTo>
                    <a:pt x="1400" y="1426"/>
                    <a:pt x="1400" y="1426"/>
                    <a:pt x="1400" y="1426"/>
                  </a:cubicBezTo>
                  <a:cubicBezTo>
                    <a:pt x="1408" y="1419"/>
                    <a:pt x="1414" y="1413"/>
                    <a:pt x="1421" y="1407"/>
                  </a:cubicBezTo>
                  <a:cubicBezTo>
                    <a:pt x="1421" y="1406"/>
                    <a:pt x="1422" y="1406"/>
                    <a:pt x="1422" y="1405"/>
                  </a:cubicBezTo>
                  <a:cubicBezTo>
                    <a:pt x="1425" y="1402"/>
                    <a:pt x="1425" y="1402"/>
                    <a:pt x="1425" y="1402"/>
                  </a:cubicBezTo>
                  <a:cubicBezTo>
                    <a:pt x="1445" y="1420"/>
                    <a:pt x="1445" y="1420"/>
                    <a:pt x="1445" y="1420"/>
                  </a:cubicBezTo>
                  <a:cubicBezTo>
                    <a:pt x="1444" y="1422"/>
                    <a:pt x="1444" y="1422"/>
                    <a:pt x="1444" y="1422"/>
                  </a:cubicBezTo>
                  <a:cubicBezTo>
                    <a:pt x="1436" y="1430"/>
                    <a:pt x="1428" y="1438"/>
                    <a:pt x="1420" y="1445"/>
                  </a:cubicBezTo>
                  <a:cubicBezTo>
                    <a:pt x="1419" y="1447"/>
                    <a:pt x="1419" y="1447"/>
                    <a:pt x="1419" y="1447"/>
                  </a:cubicBezTo>
                  <a:cubicBezTo>
                    <a:pt x="1444" y="1474"/>
                    <a:pt x="1444" y="1474"/>
                    <a:pt x="1444" y="1474"/>
                  </a:cubicBezTo>
                  <a:cubicBezTo>
                    <a:pt x="1439" y="1478"/>
                    <a:pt x="1434" y="1483"/>
                    <a:pt x="1429" y="1487"/>
                  </a:cubicBezTo>
                  <a:cubicBezTo>
                    <a:pt x="1362" y="1415"/>
                    <a:pt x="1362" y="1415"/>
                    <a:pt x="1362" y="1415"/>
                  </a:cubicBezTo>
                  <a:cubicBezTo>
                    <a:pt x="1363" y="1414"/>
                    <a:pt x="1363" y="1414"/>
                    <a:pt x="1363" y="1414"/>
                  </a:cubicBezTo>
                  <a:cubicBezTo>
                    <a:pt x="1367" y="1411"/>
                    <a:pt x="1370" y="1407"/>
                    <a:pt x="1374" y="1404"/>
                  </a:cubicBezTo>
                  <a:cubicBezTo>
                    <a:pt x="1375" y="1403"/>
                    <a:pt x="1375" y="1403"/>
                    <a:pt x="1375" y="1403"/>
                  </a:cubicBezTo>
                  <a:cubicBezTo>
                    <a:pt x="1390" y="1418"/>
                    <a:pt x="1390" y="1418"/>
                    <a:pt x="1390" y="1418"/>
                  </a:cubicBezTo>
                  <a:cubicBezTo>
                    <a:pt x="1390" y="1418"/>
                    <a:pt x="1390" y="1418"/>
                    <a:pt x="1390" y="1418"/>
                  </a:cubicBezTo>
                  <a:cubicBezTo>
                    <a:pt x="1399" y="1428"/>
                    <a:pt x="1399" y="1428"/>
                    <a:pt x="1399" y="1428"/>
                  </a:cubicBezTo>
                  <a:moveTo>
                    <a:pt x="1352" y="1520"/>
                  </a:moveTo>
                  <a:cubicBezTo>
                    <a:pt x="1356" y="1517"/>
                    <a:pt x="1356" y="1517"/>
                    <a:pt x="1356" y="1517"/>
                  </a:cubicBezTo>
                  <a:cubicBezTo>
                    <a:pt x="1368" y="1508"/>
                    <a:pt x="1379" y="1499"/>
                    <a:pt x="1390" y="1490"/>
                  </a:cubicBezTo>
                  <a:cubicBezTo>
                    <a:pt x="1391" y="1489"/>
                    <a:pt x="1391" y="1489"/>
                    <a:pt x="1391" y="1489"/>
                  </a:cubicBezTo>
                  <a:cubicBezTo>
                    <a:pt x="1391" y="1489"/>
                    <a:pt x="1391" y="1489"/>
                    <a:pt x="1391" y="1489"/>
                  </a:cubicBezTo>
                  <a:cubicBezTo>
                    <a:pt x="1392" y="1488"/>
                    <a:pt x="1392" y="1488"/>
                    <a:pt x="1392" y="1488"/>
                  </a:cubicBezTo>
                  <a:cubicBezTo>
                    <a:pt x="1323" y="1409"/>
                    <a:pt x="1323" y="1409"/>
                    <a:pt x="1323" y="1409"/>
                  </a:cubicBezTo>
                  <a:cubicBezTo>
                    <a:pt x="1350" y="1386"/>
                    <a:pt x="1375" y="1362"/>
                    <a:pt x="1399" y="1335"/>
                  </a:cubicBezTo>
                  <a:cubicBezTo>
                    <a:pt x="1412" y="1346"/>
                    <a:pt x="1412" y="1346"/>
                    <a:pt x="1412" y="1346"/>
                  </a:cubicBezTo>
                  <a:cubicBezTo>
                    <a:pt x="1409" y="1349"/>
                    <a:pt x="1409" y="1349"/>
                    <a:pt x="1409" y="1349"/>
                  </a:cubicBezTo>
                  <a:cubicBezTo>
                    <a:pt x="1406" y="1352"/>
                    <a:pt x="1403" y="1356"/>
                    <a:pt x="1400" y="1359"/>
                  </a:cubicBezTo>
                  <a:cubicBezTo>
                    <a:pt x="1396" y="1363"/>
                    <a:pt x="1393" y="1366"/>
                    <a:pt x="1390" y="1369"/>
                  </a:cubicBezTo>
                  <a:cubicBezTo>
                    <a:pt x="1389" y="1370"/>
                    <a:pt x="1389" y="1370"/>
                    <a:pt x="1389" y="1370"/>
                  </a:cubicBezTo>
                  <a:cubicBezTo>
                    <a:pt x="1415" y="1393"/>
                    <a:pt x="1415" y="1393"/>
                    <a:pt x="1415" y="1393"/>
                  </a:cubicBezTo>
                  <a:cubicBezTo>
                    <a:pt x="1411" y="1397"/>
                    <a:pt x="1411" y="1397"/>
                    <a:pt x="1411" y="1397"/>
                  </a:cubicBezTo>
                  <a:cubicBezTo>
                    <a:pt x="1408" y="1401"/>
                    <a:pt x="1404" y="1404"/>
                    <a:pt x="1401" y="1408"/>
                  </a:cubicBezTo>
                  <a:cubicBezTo>
                    <a:pt x="1399" y="1409"/>
                    <a:pt x="1399" y="1409"/>
                    <a:pt x="1399" y="1409"/>
                  </a:cubicBezTo>
                  <a:cubicBezTo>
                    <a:pt x="1375" y="1385"/>
                    <a:pt x="1375" y="1385"/>
                    <a:pt x="1375" y="1385"/>
                  </a:cubicBezTo>
                  <a:cubicBezTo>
                    <a:pt x="1373" y="1387"/>
                    <a:pt x="1373" y="1387"/>
                    <a:pt x="1373" y="1387"/>
                  </a:cubicBezTo>
                  <a:cubicBezTo>
                    <a:pt x="1373" y="1386"/>
                    <a:pt x="1373" y="1386"/>
                    <a:pt x="1373" y="1386"/>
                  </a:cubicBezTo>
                  <a:cubicBezTo>
                    <a:pt x="1371" y="1388"/>
                    <a:pt x="1371" y="1388"/>
                    <a:pt x="1371" y="1388"/>
                  </a:cubicBezTo>
                  <a:cubicBezTo>
                    <a:pt x="1371" y="1388"/>
                    <a:pt x="1370" y="1389"/>
                    <a:pt x="1369" y="1390"/>
                  </a:cubicBezTo>
                  <a:cubicBezTo>
                    <a:pt x="1364" y="1395"/>
                    <a:pt x="1364" y="1395"/>
                    <a:pt x="1364" y="1395"/>
                  </a:cubicBezTo>
                  <a:cubicBezTo>
                    <a:pt x="1361" y="1398"/>
                    <a:pt x="1357" y="1401"/>
                    <a:pt x="1354" y="1404"/>
                  </a:cubicBezTo>
                  <a:cubicBezTo>
                    <a:pt x="1353" y="1405"/>
                    <a:pt x="1353" y="1405"/>
                    <a:pt x="1353" y="1405"/>
                  </a:cubicBezTo>
                  <a:cubicBezTo>
                    <a:pt x="1353" y="1405"/>
                    <a:pt x="1353" y="1405"/>
                    <a:pt x="1353" y="1405"/>
                  </a:cubicBezTo>
                  <a:cubicBezTo>
                    <a:pt x="1347" y="1410"/>
                    <a:pt x="1347" y="1410"/>
                    <a:pt x="1347" y="1410"/>
                  </a:cubicBezTo>
                  <a:cubicBezTo>
                    <a:pt x="1346" y="1411"/>
                    <a:pt x="1345" y="1412"/>
                    <a:pt x="1344" y="1413"/>
                  </a:cubicBezTo>
                  <a:cubicBezTo>
                    <a:pt x="1343" y="1414"/>
                    <a:pt x="1343" y="1414"/>
                    <a:pt x="1343" y="1414"/>
                  </a:cubicBezTo>
                  <a:cubicBezTo>
                    <a:pt x="1417" y="1494"/>
                    <a:pt x="1417" y="1494"/>
                    <a:pt x="1417" y="1494"/>
                  </a:cubicBezTo>
                  <a:cubicBezTo>
                    <a:pt x="1416" y="1495"/>
                    <a:pt x="1416" y="1495"/>
                    <a:pt x="1416" y="1495"/>
                  </a:cubicBezTo>
                  <a:cubicBezTo>
                    <a:pt x="1388" y="1519"/>
                    <a:pt x="1359" y="1541"/>
                    <a:pt x="1329" y="1561"/>
                  </a:cubicBezTo>
                  <a:cubicBezTo>
                    <a:pt x="1324" y="1564"/>
                    <a:pt x="1320" y="1567"/>
                    <a:pt x="1315" y="1570"/>
                  </a:cubicBezTo>
                  <a:cubicBezTo>
                    <a:pt x="1314" y="1571"/>
                    <a:pt x="1314" y="1571"/>
                    <a:pt x="1314" y="1571"/>
                  </a:cubicBezTo>
                  <a:cubicBezTo>
                    <a:pt x="1304" y="1553"/>
                    <a:pt x="1304" y="1553"/>
                    <a:pt x="1304" y="1553"/>
                  </a:cubicBezTo>
                  <a:cubicBezTo>
                    <a:pt x="1305" y="1552"/>
                    <a:pt x="1305" y="1552"/>
                    <a:pt x="1305" y="1552"/>
                  </a:cubicBezTo>
                  <a:cubicBezTo>
                    <a:pt x="1311" y="1548"/>
                    <a:pt x="1317" y="1544"/>
                    <a:pt x="1323" y="1540"/>
                  </a:cubicBezTo>
                  <a:cubicBezTo>
                    <a:pt x="1335" y="1532"/>
                    <a:pt x="1335" y="1532"/>
                    <a:pt x="1335" y="1532"/>
                  </a:cubicBezTo>
                  <a:cubicBezTo>
                    <a:pt x="1312" y="1499"/>
                    <a:pt x="1312" y="1499"/>
                    <a:pt x="1312" y="1499"/>
                  </a:cubicBezTo>
                  <a:cubicBezTo>
                    <a:pt x="1313" y="1498"/>
                    <a:pt x="1313" y="1498"/>
                    <a:pt x="1313" y="1498"/>
                  </a:cubicBezTo>
                  <a:cubicBezTo>
                    <a:pt x="1317" y="1495"/>
                    <a:pt x="1322" y="1492"/>
                    <a:pt x="1326" y="1489"/>
                  </a:cubicBezTo>
                  <a:cubicBezTo>
                    <a:pt x="1327" y="1488"/>
                    <a:pt x="1327" y="1488"/>
                    <a:pt x="1327" y="1488"/>
                  </a:cubicBezTo>
                  <a:cubicBezTo>
                    <a:pt x="1352" y="1520"/>
                    <a:pt x="1352" y="1520"/>
                    <a:pt x="1352" y="1520"/>
                  </a:cubicBezTo>
                  <a:moveTo>
                    <a:pt x="1424" y="1383"/>
                  </a:moveTo>
                  <a:cubicBezTo>
                    <a:pt x="1409" y="1369"/>
                    <a:pt x="1409" y="1369"/>
                    <a:pt x="1409" y="1369"/>
                  </a:cubicBezTo>
                  <a:cubicBezTo>
                    <a:pt x="1410" y="1368"/>
                    <a:pt x="1410" y="1368"/>
                    <a:pt x="1410" y="1368"/>
                  </a:cubicBezTo>
                  <a:cubicBezTo>
                    <a:pt x="1413" y="1365"/>
                    <a:pt x="1416" y="1361"/>
                    <a:pt x="1419" y="1358"/>
                  </a:cubicBezTo>
                  <a:cubicBezTo>
                    <a:pt x="1423" y="1354"/>
                    <a:pt x="1426" y="1350"/>
                    <a:pt x="1430" y="1346"/>
                  </a:cubicBezTo>
                  <a:cubicBezTo>
                    <a:pt x="1431" y="1345"/>
                    <a:pt x="1431" y="1345"/>
                    <a:pt x="1431" y="1345"/>
                  </a:cubicBezTo>
                  <a:cubicBezTo>
                    <a:pt x="1429" y="1343"/>
                    <a:pt x="1429" y="1343"/>
                    <a:pt x="1429" y="1343"/>
                  </a:cubicBezTo>
                  <a:cubicBezTo>
                    <a:pt x="1429" y="1343"/>
                    <a:pt x="1429" y="1343"/>
                    <a:pt x="1429" y="1343"/>
                  </a:cubicBezTo>
                  <a:cubicBezTo>
                    <a:pt x="1407" y="1325"/>
                    <a:pt x="1407" y="1325"/>
                    <a:pt x="1407" y="1325"/>
                  </a:cubicBezTo>
                  <a:cubicBezTo>
                    <a:pt x="1411" y="1321"/>
                    <a:pt x="1415" y="1317"/>
                    <a:pt x="1418" y="1312"/>
                  </a:cubicBezTo>
                  <a:cubicBezTo>
                    <a:pt x="1492" y="1368"/>
                    <a:pt x="1492" y="1368"/>
                    <a:pt x="1492" y="1368"/>
                  </a:cubicBezTo>
                  <a:cubicBezTo>
                    <a:pt x="1491" y="1369"/>
                    <a:pt x="1491" y="1369"/>
                    <a:pt x="1491" y="1369"/>
                  </a:cubicBezTo>
                  <a:cubicBezTo>
                    <a:pt x="1486" y="1374"/>
                    <a:pt x="1482" y="1379"/>
                    <a:pt x="1478" y="1384"/>
                  </a:cubicBezTo>
                  <a:cubicBezTo>
                    <a:pt x="1477" y="1385"/>
                    <a:pt x="1477" y="1385"/>
                    <a:pt x="1477" y="1385"/>
                  </a:cubicBezTo>
                  <a:cubicBezTo>
                    <a:pt x="1446" y="1359"/>
                    <a:pt x="1446" y="1359"/>
                    <a:pt x="1446" y="1359"/>
                  </a:cubicBezTo>
                  <a:cubicBezTo>
                    <a:pt x="1445" y="1361"/>
                    <a:pt x="1445" y="1361"/>
                    <a:pt x="1445" y="1361"/>
                  </a:cubicBezTo>
                  <a:cubicBezTo>
                    <a:pt x="1439" y="1368"/>
                    <a:pt x="1432" y="1375"/>
                    <a:pt x="1425" y="1382"/>
                  </a:cubicBezTo>
                  <a:cubicBezTo>
                    <a:pt x="1424" y="1383"/>
                    <a:pt x="1424" y="1383"/>
                    <a:pt x="1424" y="1383"/>
                  </a:cubicBezTo>
                  <a:moveTo>
                    <a:pt x="1505" y="1304"/>
                  </a:moveTo>
                  <a:cubicBezTo>
                    <a:pt x="1506" y="1303"/>
                    <a:pt x="1506" y="1303"/>
                    <a:pt x="1506" y="1303"/>
                  </a:cubicBezTo>
                  <a:cubicBezTo>
                    <a:pt x="1512" y="1294"/>
                    <a:pt x="1517" y="1287"/>
                    <a:pt x="1522" y="1280"/>
                  </a:cubicBezTo>
                  <a:cubicBezTo>
                    <a:pt x="1522" y="1279"/>
                    <a:pt x="1523" y="1278"/>
                    <a:pt x="1524" y="1277"/>
                  </a:cubicBezTo>
                  <a:cubicBezTo>
                    <a:pt x="1525" y="1274"/>
                    <a:pt x="1525" y="1274"/>
                    <a:pt x="1525" y="1274"/>
                  </a:cubicBezTo>
                  <a:cubicBezTo>
                    <a:pt x="1549" y="1288"/>
                    <a:pt x="1549" y="1288"/>
                    <a:pt x="1549" y="1288"/>
                  </a:cubicBezTo>
                  <a:cubicBezTo>
                    <a:pt x="1548" y="1289"/>
                    <a:pt x="1548" y="1289"/>
                    <a:pt x="1548" y="1289"/>
                  </a:cubicBezTo>
                  <a:cubicBezTo>
                    <a:pt x="1542" y="1299"/>
                    <a:pt x="1535" y="1308"/>
                    <a:pt x="1529" y="1318"/>
                  </a:cubicBezTo>
                  <a:cubicBezTo>
                    <a:pt x="1528" y="1319"/>
                    <a:pt x="1528" y="1319"/>
                    <a:pt x="1528" y="1319"/>
                  </a:cubicBezTo>
                  <a:cubicBezTo>
                    <a:pt x="1558" y="1340"/>
                    <a:pt x="1558" y="1340"/>
                    <a:pt x="1558" y="1340"/>
                  </a:cubicBezTo>
                  <a:cubicBezTo>
                    <a:pt x="1555" y="1345"/>
                    <a:pt x="1551" y="1351"/>
                    <a:pt x="1547" y="1356"/>
                  </a:cubicBezTo>
                  <a:cubicBezTo>
                    <a:pt x="1466" y="1300"/>
                    <a:pt x="1466" y="1300"/>
                    <a:pt x="1466" y="1300"/>
                  </a:cubicBezTo>
                  <a:cubicBezTo>
                    <a:pt x="1467" y="1298"/>
                    <a:pt x="1467" y="1298"/>
                    <a:pt x="1467" y="1298"/>
                  </a:cubicBezTo>
                  <a:cubicBezTo>
                    <a:pt x="1470" y="1295"/>
                    <a:pt x="1473" y="1291"/>
                    <a:pt x="1475" y="1287"/>
                  </a:cubicBezTo>
                  <a:cubicBezTo>
                    <a:pt x="1476" y="1286"/>
                    <a:pt x="1476" y="1286"/>
                    <a:pt x="1476" y="1286"/>
                  </a:cubicBezTo>
                  <a:cubicBezTo>
                    <a:pt x="1494" y="1297"/>
                    <a:pt x="1494" y="1297"/>
                    <a:pt x="1494" y="1297"/>
                  </a:cubicBezTo>
                  <a:cubicBezTo>
                    <a:pt x="1494" y="1297"/>
                    <a:pt x="1494" y="1297"/>
                    <a:pt x="1494" y="1297"/>
                  </a:cubicBezTo>
                  <a:cubicBezTo>
                    <a:pt x="1505" y="1304"/>
                    <a:pt x="1505" y="1304"/>
                    <a:pt x="1505" y="1304"/>
                  </a:cubicBezTo>
                  <a:moveTo>
                    <a:pt x="1478" y="1404"/>
                  </a:moveTo>
                  <a:cubicBezTo>
                    <a:pt x="1481" y="1401"/>
                    <a:pt x="1481" y="1401"/>
                    <a:pt x="1481" y="1401"/>
                  </a:cubicBezTo>
                  <a:cubicBezTo>
                    <a:pt x="1491" y="1390"/>
                    <a:pt x="1501" y="1378"/>
                    <a:pt x="1509" y="1367"/>
                  </a:cubicBezTo>
                  <a:cubicBezTo>
                    <a:pt x="1510" y="1366"/>
                    <a:pt x="1510" y="1366"/>
                    <a:pt x="1510" y="1366"/>
                  </a:cubicBezTo>
                  <a:cubicBezTo>
                    <a:pt x="1510" y="1366"/>
                    <a:pt x="1510" y="1366"/>
                    <a:pt x="1510" y="1366"/>
                  </a:cubicBezTo>
                  <a:cubicBezTo>
                    <a:pt x="1511" y="1365"/>
                    <a:pt x="1511" y="1365"/>
                    <a:pt x="1511" y="1365"/>
                  </a:cubicBezTo>
                  <a:cubicBezTo>
                    <a:pt x="1427" y="1302"/>
                    <a:pt x="1427" y="1302"/>
                    <a:pt x="1427" y="1302"/>
                  </a:cubicBezTo>
                  <a:cubicBezTo>
                    <a:pt x="1448" y="1274"/>
                    <a:pt x="1468" y="1245"/>
                    <a:pt x="1485" y="1214"/>
                  </a:cubicBezTo>
                  <a:cubicBezTo>
                    <a:pt x="1500" y="1222"/>
                    <a:pt x="1500" y="1222"/>
                    <a:pt x="1500" y="1222"/>
                  </a:cubicBezTo>
                  <a:cubicBezTo>
                    <a:pt x="1499" y="1225"/>
                    <a:pt x="1499" y="1225"/>
                    <a:pt x="1499" y="1225"/>
                  </a:cubicBezTo>
                  <a:cubicBezTo>
                    <a:pt x="1496" y="1229"/>
                    <a:pt x="1494" y="1234"/>
                    <a:pt x="1491" y="1238"/>
                  </a:cubicBezTo>
                  <a:cubicBezTo>
                    <a:pt x="1489" y="1241"/>
                    <a:pt x="1487" y="1245"/>
                    <a:pt x="1484" y="1249"/>
                  </a:cubicBezTo>
                  <a:cubicBezTo>
                    <a:pt x="1483" y="1250"/>
                    <a:pt x="1483" y="1250"/>
                    <a:pt x="1483" y="1250"/>
                  </a:cubicBezTo>
                  <a:cubicBezTo>
                    <a:pt x="1513" y="1268"/>
                    <a:pt x="1513" y="1268"/>
                    <a:pt x="1513" y="1268"/>
                  </a:cubicBezTo>
                  <a:cubicBezTo>
                    <a:pt x="1510" y="1272"/>
                    <a:pt x="1510" y="1272"/>
                    <a:pt x="1510" y="1272"/>
                  </a:cubicBezTo>
                  <a:cubicBezTo>
                    <a:pt x="1508" y="1277"/>
                    <a:pt x="1505" y="1281"/>
                    <a:pt x="1502" y="1285"/>
                  </a:cubicBezTo>
                  <a:cubicBezTo>
                    <a:pt x="1502" y="1286"/>
                    <a:pt x="1502" y="1286"/>
                    <a:pt x="1502" y="1286"/>
                  </a:cubicBezTo>
                  <a:cubicBezTo>
                    <a:pt x="1472" y="1267"/>
                    <a:pt x="1472" y="1267"/>
                    <a:pt x="1472" y="1267"/>
                  </a:cubicBezTo>
                  <a:cubicBezTo>
                    <a:pt x="1464" y="1280"/>
                    <a:pt x="1464" y="1280"/>
                    <a:pt x="1464" y="1280"/>
                  </a:cubicBezTo>
                  <a:cubicBezTo>
                    <a:pt x="1461" y="1283"/>
                    <a:pt x="1459" y="1287"/>
                    <a:pt x="1456" y="1291"/>
                  </a:cubicBezTo>
                  <a:cubicBezTo>
                    <a:pt x="1455" y="1292"/>
                    <a:pt x="1455" y="1292"/>
                    <a:pt x="1455" y="1292"/>
                  </a:cubicBezTo>
                  <a:cubicBezTo>
                    <a:pt x="1455" y="1292"/>
                    <a:pt x="1455" y="1292"/>
                    <a:pt x="1455" y="1292"/>
                  </a:cubicBezTo>
                  <a:cubicBezTo>
                    <a:pt x="1451" y="1297"/>
                    <a:pt x="1451" y="1297"/>
                    <a:pt x="1451" y="1297"/>
                  </a:cubicBezTo>
                  <a:cubicBezTo>
                    <a:pt x="1450" y="1298"/>
                    <a:pt x="1449" y="1300"/>
                    <a:pt x="1448" y="1301"/>
                  </a:cubicBezTo>
                  <a:cubicBezTo>
                    <a:pt x="1447" y="1303"/>
                    <a:pt x="1447" y="1303"/>
                    <a:pt x="1447" y="1303"/>
                  </a:cubicBezTo>
                  <a:cubicBezTo>
                    <a:pt x="1536" y="1365"/>
                    <a:pt x="1536" y="1365"/>
                    <a:pt x="1536" y="1365"/>
                  </a:cubicBezTo>
                  <a:cubicBezTo>
                    <a:pt x="1536" y="1367"/>
                    <a:pt x="1536" y="1367"/>
                    <a:pt x="1536" y="1367"/>
                  </a:cubicBezTo>
                  <a:cubicBezTo>
                    <a:pt x="1513" y="1396"/>
                    <a:pt x="1489" y="1424"/>
                    <a:pt x="1464" y="1450"/>
                  </a:cubicBezTo>
                  <a:cubicBezTo>
                    <a:pt x="1460" y="1453"/>
                    <a:pt x="1456" y="1457"/>
                    <a:pt x="1453" y="1461"/>
                  </a:cubicBezTo>
                  <a:cubicBezTo>
                    <a:pt x="1451" y="1462"/>
                    <a:pt x="1451" y="1462"/>
                    <a:pt x="1451" y="1462"/>
                  </a:cubicBezTo>
                  <a:cubicBezTo>
                    <a:pt x="1438" y="1447"/>
                    <a:pt x="1438" y="1447"/>
                    <a:pt x="1438" y="1447"/>
                  </a:cubicBezTo>
                  <a:cubicBezTo>
                    <a:pt x="1439" y="1446"/>
                    <a:pt x="1439" y="1446"/>
                    <a:pt x="1439" y="1446"/>
                  </a:cubicBezTo>
                  <a:cubicBezTo>
                    <a:pt x="1444" y="1441"/>
                    <a:pt x="1449" y="1436"/>
                    <a:pt x="1454" y="1431"/>
                  </a:cubicBezTo>
                  <a:cubicBezTo>
                    <a:pt x="1460" y="1424"/>
                    <a:pt x="1460" y="1424"/>
                    <a:pt x="1460" y="1424"/>
                  </a:cubicBezTo>
                  <a:cubicBezTo>
                    <a:pt x="1461" y="1424"/>
                    <a:pt x="1461" y="1423"/>
                    <a:pt x="1462" y="1422"/>
                  </a:cubicBezTo>
                  <a:cubicBezTo>
                    <a:pt x="1464" y="1420"/>
                    <a:pt x="1464" y="1420"/>
                    <a:pt x="1464" y="1420"/>
                  </a:cubicBezTo>
                  <a:cubicBezTo>
                    <a:pt x="1434" y="1392"/>
                    <a:pt x="1434" y="1392"/>
                    <a:pt x="1434" y="1392"/>
                  </a:cubicBezTo>
                  <a:cubicBezTo>
                    <a:pt x="1435" y="1391"/>
                    <a:pt x="1435" y="1391"/>
                    <a:pt x="1435" y="1391"/>
                  </a:cubicBezTo>
                  <a:cubicBezTo>
                    <a:pt x="1439" y="1387"/>
                    <a:pt x="1443" y="1383"/>
                    <a:pt x="1446" y="1379"/>
                  </a:cubicBezTo>
                  <a:cubicBezTo>
                    <a:pt x="1447" y="1378"/>
                    <a:pt x="1447" y="1378"/>
                    <a:pt x="1447" y="1378"/>
                  </a:cubicBezTo>
                  <a:cubicBezTo>
                    <a:pt x="1478" y="1404"/>
                    <a:pt x="1478" y="1404"/>
                    <a:pt x="1478" y="1404"/>
                  </a:cubicBezTo>
                  <a:moveTo>
                    <a:pt x="1507" y="1211"/>
                  </a:moveTo>
                  <a:cubicBezTo>
                    <a:pt x="1505" y="1210"/>
                    <a:pt x="1505" y="1210"/>
                    <a:pt x="1505" y="1210"/>
                  </a:cubicBezTo>
                  <a:cubicBezTo>
                    <a:pt x="1492" y="1203"/>
                    <a:pt x="1492" y="1203"/>
                    <a:pt x="1492" y="1203"/>
                  </a:cubicBezTo>
                  <a:cubicBezTo>
                    <a:pt x="1495" y="1198"/>
                    <a:pt x="1497" y="1193"/>
                    <a:pt x="1500" y="1188"/>
                  </a:cubicBezTo>
                  <a:cubicBezTo>
                    <a:pt x="1583" y="1227"/>
                    <a:pt x="1583" y="1227"/>
                    <a:pt x="1583" y="1227"/>
                  </a:cubicBezTo>
                  <a:cubicBezTo>
                    <a:pt x="1582" y="1228"/>
                    <a:pt x="1582" y="1228"/>
                    <a:pt x="1582" y="1228"/>
                  </a:cubicBezTo>
                  <a:cubicBezTo>
                    <a:pt x="1579" y="1234"/>
                    <a:pt x="1576" y="1240"/>
                    <a:pt x="1573" y="1245"/>
                  </a:cubicBezTo>
                  <a:cubicBezTo>
                    <a:pt x="1572" y="1247"/>
                    <a:pt x="1572" y="1247"/>
                    <a:pt x="1572" y="1247"/>
                  </a:cubicBezTo>
                  <a:cubicBezTo>
                    <a:pt x="1545" y="1233"/>
                    <a:pt x="1545" y="1233"/>
                    <a:pt x="1545" y="1233"/>
                  </a:cubicBezTo>
                  <a:cubicBezTo>
                    <a:pt x="1537" y="1228"/>
                    <a:pt x="1537" y="1228"/>
                    <a:pt x="1537" y="1228"/>
                  </a:cubicBezTo>
                  <a:cubicBezTo>
                    <a:pt x="1536" y="1229"/>
                    <a:pt x="1536" y="1229"/>
                    <a:pt x="1536" y="1229"/>
                  </a:cubicBezTo>
                  <a:cubicBezTo>
                    <a:pt x="1531" y="1238"/>
                    <a:pt x="1526" y="1246"/>
                    <a:pt x="1521" y="1255"/>
                  </a:cubicBezTo>
                  <a:cubicBezTo>
                    <a:pt x="1520" y="1256"/>
                    <a:pt x="1520" y="1256"/>
                    <a:pt x="1520" y="1256"/>
                  </a:cubicBezTo>
                  <a:cubicBezTo>
                    <a:pt x="1502" y="1245"/>
                    <a:pt x="1502" y="1245"/>
                    <a:pt x="1502" y="1245"/>
                  </a:cubicBezTo>
                  <a:cubicBezTo>
                    <a:pt x="1503" y="1244"/>
                    <a:pt x="1503" y="1244"/>
                    <a:pt x="1503" y="1244"/>
                  </a:cubicBezTo>
                  <a:cubicBezTo>
                    <a:pt x="1506" y="1240"/>
                    <a:pt x="1508" y="1236"/>
                    <a:pt x="1510" y="1232"/>
                  </a:cubicBezTo>
                  <a:cubicBezTo>
                    <a:pt x="1513" y="1227"/>
                    <a:pt x="1516" y="1223"/>
                    <a:pt x="1518" y="1218"/>
                  </a:cubicBezTo>
                  <a:cubicBezTo>
                    <a:pt x="1519" y="1217"/>
                    <a:pt x="1519" y="1217"/>
                    <a:pt x="1519" y="1217"/>
                  </a:cubicBezTo>
                  <a:cubicBezTo>
                    <a:pt x="1517" y="1216"/>
                    <a:pt x="1517" y="1216"/>
                    <a:pt x="1517" y="1216"/>
                  </a:cubicBezTo>
                  <a:cubicBezTo>
                    <a:pt x="1517" y="1216"/>
                    <a:pt x="1517" y="1216"/>
                    <a:pt x="1517" y="1216"/>
                  </a:cubicBezTo>
                  <a:cubicBezTo>
                    <a:pt x="1509" y="1211"/>
                    <a:pt x="1509" y="1211"/>
                    <a:pt x="1509" y="1211"/>
                  </a:cubicBezTo>
                  <a:cubicBezTo>
                    <a:pt x="1507" y="1211"/>
                    <a:pt x="1507" y="1211"/>
                    <a:pt x="1507" y="1211"/>
                  </a:cubicBezTo>
                  <a:cubicBezTo>
                    <a:pt x="1507" y="1211"/>
                    <a:pt x="1507" y="1211"/>
                    <a:pt x="1507" y="1211"/>
                  </a:cubicBezTo>
                  <a:moveTo>
                    <a:pt x="1679" y="1150"/>
                  </a:moveTo>
                  <a:cubicBezTo>
                    <a:pt x="1653" y="1150"/>
                    <a:pt x="1653" y="1150"/>
                    <a:pt x="1653" y="1150"/>
                  </a:cubicBezTo>
                  <a:cubicBezTo>
                    <a:pt x="1653" y="1152"/>
                    <a:pt x="1652" y="1154"/>
                    <a:pt x="1651" y="1156"/>
                  </a:cubicBezTo>
                  <a:cubicBezTo>
                    <a:pt x="1649" y="1161"/>
                    <a:pt x="1647" y="1166"/>
                    <a:pt x="1645" y="1170"/>
                  </a:cubicBezTo>
                  <a:cubicBezTo>
                    <a:pt x="1645" y="1172"/>
                    <a:pt x="1645" y="1172"/>
                    <a:pt x="1645" y="1172"/>
                  </a:cubicBezTo>
                  <a:cubicBezTo>
                    <a:pt x="1626" y="1164"/>
                    <a:pt x="1626" y="1164"/>
                    <a:pt x="1626" y="1164"/>
                  </a:cubicBezTo>
                  <a:cubicBezTo>
                    <a:pt x="1627" y="1163"/>
                    <a:pt x="1627" y="1163"/>
                    <a:pt x="1627" y="1163"/>
                  </a:cubicBezTo>
                  <a:cubicBezTo>
                    <a:pt x="1628" y="1158"/>
                    <a:pt x="1630" y="1154"/>
                    <a:pt x="1632" y="1150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5" y="1157"/>
                    <a:pt x="1612" y="1163"/>
                    <a:pt x="1609" y="1170"/>
                  </a:cubicBezTo>
                  <a:cubicBezTo>
                    <a:pt x="1609" y="1171"/>
                    <a:pt x="1609" y="1171"/>
                    <a:pt x="1609" y="1171"/>
                  </a:cubicBezTo>
                  <a:cubicBezTo>
                    <a:pt x="1643" y="1186"/>
                    <a:pt x="1643" y="1186"/>
                    <a:pt x="1643" y="1186"/>
                  </a:cubicBezTo>
                  <a:cubicBezTo>
                    <a:pt x="1640" y="1192"/>
                    <a:pt x="1638" y="1198"/>
                    <a:pt x="1635" y="1204"/>
                  </a:cubicBezTo>
                  <a:cubicBezTo>
                    <a:pt x="1544" y="1165"/>
                    <a:pt x="1544" y="1165"/>
                    <a:pt x="1544" y="1165"/>
                  </a:cubicBezTo>
                  <a:cubicBezTo>
                    <a:pt x="1545" y="1164"/>
                    <a:pt x="1545" y="1164"/>
                    <a:pt x="1545" y="1164"/>
                  </a:cubicBezTo>
                  <a:cubicBezTo>
                    <a:pt x="1547" y="1160"/>
                    <a:pt x="1548" y="1155"/>
                    <a:pt x="1550" y="1151"/>
                  </a:cubicBezTo>
                  <a:cubicBezTo>
                    <a:pt x="1551" y="1150"/>
                    <a:pt x="1551" y="1150"/>
                    <a:pt x="1551" y="1150"/>
                  </a:cubicBezTo>
                  <a:cubicBezTo>
                    <a:pt x="1536" y="1150"/>
                    <a:pt x="1536" y="1150"/>
                    <a:pt x="1536" y="1150"/>
                  </a:cubicBezTo>
                  <a:cubicBezTo>
                    <a:pt x="1535" y="1153"/>
                    <a:pt x="1534" y="1156"/>
                    <a:pt x="1532" y="1159"/>
                  </a:cubicBezTo>
                  <a:cubicBezTo>
                    <a:pt x="1532" y="1160"/>
                    <a:pt x="1532" y="1160"/>
                    <a:pt x="1532" y="1160"/>
                  </a:cubicBezTo>
                  <a:cubicBezTo>
                    <a:pt x="1532" y="1160"/>
                    <a:pt x="1532" y="1160"/>
                    <a:pt x="1532" y="1160"/>
                  </a:cubicBezTo>
                  <a:cubicBezTo>
                    <a:pt x="1529" y="1166"/>
                    <a:pt x="1529" y="1166"/>
                    <a:pt x="1529" y="1166"/>
                  </a:cubicBezTo>
                  <a:cubicBezTo>
                    <a:pt x="1528" y="1167"/>
                    <a:pt x="1528" y="1169"/>
                    <a:pt x="1527" y="1171"/>
                  </a:cubicBezTo>
                  <a:cubicBezTo>
                    <a:pt x="1526" y="1172"/>
                    <a:pt x="1526" y="1172"/>
                    <a:pt x="1526" y="1172"/>
                  </a:cubicBezTo>
                  <a:cubicBezTo>
                    <a:pt x="1626" y="1215"/>
                    <a:pt x="1626" y="1215"/>
                    <a:pt x="1626" y="1215"/>
                  </a:cubicBezTo>
                  <a:cubicBezTo>
                    <a:pt x="1626" y="1216"/>
                    <a:pt x="1626" y="1216"/>
                    <a:pt x="1626" y="1216"/>
                  </a:cubicBezTo>
                  <a:cubicBezTo>
                    <a:pt x="1610" y="1250"/>
                    <a:pt x="1592" y="1282"/>
                    <a:pt x="1573" y="1312"/>
                  </a:cubicBezTo>
                  <a:cubicBezTo>
                    <a:pt x="1570" y="1317"/>
                    <a:pt x="1567" y="1321"/>
                    <a:pt x="1564" y="1326"/>
                  </a:cubicBezTo>
                  <a:cubicBezTo>
                    <a:pt x="1563" y="1327"/>
                    <a:pt x="1563" y="1327"/>
                    <a:pt x="1563" y="1327"/>
                  </a:cubicBezTo>
                  <a:cubicBezTo>
                    <a:pt x="1547" y="1315"/>
                    <a:pt x="1547" y="1315"/>
                    <a:pt x="1547" y="1315"/>
                  </a:cubicBezTo>
                  <a:cubicBezTo>
                    <a:pt x="1548" y="1314"/>
                    <a:pt x="1548" y="1314"/>
                    <a:pt x="1548" y="1314"/>
                  </a:cubicBezTo>
                  <a:cubicBezTo>
                    <a:pt x="1552" y="1308"/>
                    <a:pt x="1556" y="1302"/>
                    <a:pt x="1559" y="1296"/>
                  </a:cubicBezTo>
                  <a:cubicBezTo>
                    <a:pt x="1564" y="1288"/>
                    <a:pt x="1564" y="1288"/>
                    <a:pt x="1564" y="1288"/>
                  </a:cubicBezTo>
                  <a:cubicBezTo>
                    <a:pt x="1565" y="1287"/>
                    <a:pt x="1566" y="1286"/>
                    <a:pt x="1566" y="1285"/>
                  </a:cubicBezTo>
                  <a:cubicBezTo>
                    <a:pt x="1567" y="1283"/>
                    <a:pt x="1567" y="1283"/>
                    <a:pt x="1567" y="1283"/>
                  </a:cubicBezTo>
                  <a:cubicBezTo>
                    <a:pt x="1532" y="1263"/>
                    <a:pt x="1532" y="1263"/>
                    <a:pt x="1532" y="1263"/>
                  </a:cubicBezTo>
                  <a:cubicBezTo>
                    <a:pt x="1533" y="1261"/>
                    <a:pt x="1533" y="1261"/>
                    <a:pt x="1533" y="1261"/>
                  </a:cubicBezTo>
                  <a:cubicBezTo>
                    <a:pt x="1536" y="1257"/>
                    <a:pt x="1538" y="1252"/>
                    <a:pt x="1541" y="1247"/>
                  </a:cubicBezTo>
                  <a:cubicBezTo>
                    <a:pt x="1542" y="1246"/>
                    <a:pt x="1542" y="1246"/>
                    <a:pt x="1542" y="1246"/>
                  </a:cubicBezTo>
                  <a:cubicBezTo>
                    <a:pt x="1578" y="1265"/>
                    <a:pt x="1578" y="1265"/>
                    <a:pt x="1578" y="1265"/>
                  </a:cubicBezTo>
                  <a:cubicBezTo>
                    <a:pt x="1580" y="1261"/>
                    <a:pt x="1580" y="1261"/>
                    <a:pt x="1580" y="1261"/>
                  </a:cubicBezTo>
                  <a:cubicBezTo>
                    <a:pt x="1587" y="1248"/>
                    <a:pt x="1594" y="1235"/>
                    <a:pt x="1600" y="1223"/>
                  </a:cubicBezTo>
                  <a:cubicBezTo>
                    <a:pt x="1601" y="1221"/>
                    <a:pt x="1601" y="1221"/>
                    <a:pt x="1601" y="1221"/>
                  </a:cubicBezTo>
                  <a:cubicBezTo>
                    <a:pt x="1601" y="1221"/>
                    <a:pt x="1601" y="1221"/>
                    <a:pt x="1601" y="1221"/>
                  </a:cubicBezTo>
                  <a:cubicBezTo>
                    <a:pt x="1601" y="1220"/>
                    <a:pt x="1601" y="1220"/>
                    <a:pt x="1601" y="1220"/>
                  </a:cubicBezTo>
                  <a:cubicBezTo>
                    <a:pt x="1506" y="1176"/>
                    <a:pt x="1506" y="1176"/>
                    <a:pt x="1506" y="1176"/>
                  </a:cubicBezTo>
                  <a:cubicBezTo>
                    <a:pt x="1510" y="1167"/>
                    <a:pt x="1514" y="1159"/>
                    <a:pt x="1518" y="1150"/>
                  </a:cubicBezTo>
                  <a:cubicBezTo>
                    <a:pt x="1489" y="1150"/>
                    <a:pt x="1489" y="1150"/>
                    <a:pt x="1489" y="1150"/>
                  </a:cubicBezTo>
                  <a:cubicBezTo>
                    <a:pt x="1458" y="1219"/>
                    <a:pt x="1414" y="1283"/>
                    <a:pt x="1359" y="1339"/>
                  </a:cubicBezTo>
                  <a:cubicBezTo>
                    <a:pt x="1300" y="1401"/>
                    <a:pt x="1232" y="1449"/>
                    <a:pt x="1157" y="1484"/>
                  </a:cubicBezTo>
                  <a:cubicBezTo>
                    <a:pt x="1157" y="1513"/>
                    <a:pt x="1157" y="1513"/>
                    <a:pt x="1157" y="1513"/>
                  </a:cubicBezTo>
                  <a:cubicBezTo>
                    <a:pt x="1158" y="1512"/>
                    <a:pt x="1159" y="1512"/>
                    <a:pt x="1160" y="1511"/>
                  </a:cubicBezTo>
                  <a:cubicBezTo>
                    <a:pt x="1168" y="1526"/>
                    <a:pt x="1168" y="1526"/>
                    <a:pt x="1168" y="1526"/>
                  </a:cubicBezTo>
                  <a:cubicBezTo>
                    <a:pt x="1164" y="1528"/>
                    <a:pt x="1164" y="1528"/>
                    <a:pt x="1164" y="1528"/>
                  </a:cubicBezTo>
                  <a:cubicBezTo>
                    <a:pt x="1162" y="1529"/>
                    <a:pt x="1159" y="1530"/>
                    <a:pt x="1157" y="1531"/>
                  </a:cubicBezTo>
                  <a:cubicBezTo>
                    <a:pt x="1157" y="1546"/>
                    <a:pt x="1157" y="1546"/>
                    <a:pt x="1157" y="1546"/>
                  </a:cubicBezTo>
                  <a:cubicBezTo>
                    <a:pt x="1161" y="1544"/>
                    <a:pt x="1166" y="1542"/>
                    <a:pt x="1170" y="1540"/>
                  </a:cubicBezTo>
                  <a:cubicBezTo>
                    <a:pt x="1175" y="1538"/>
                    <a:pt x="1180" y="1536"/>
                    <a:pt x="1184" y="1533"/>
                  </a:cubicBezTo>
                  <a:cubicBezTo>
                    <a:pt x="1186" y="1533"/>
                    <a:pt x="1186" y="1533"/>
                    <a:pt x="1186" y="1533"/>
                  </a:cubicBezTo>
                  <a:cubicBezTo>
                    <a:pt x="1185" y="1531"/>
                    <a:pt x="1185" y="1531"/>
                    <a:pt x="1185" y="1531"/>
                  </a:cubicBezTo>
                  <a:cubicBezTo>
                    <a:pt x="1185" y="1531"/>
                    <a:pt x="1185" y="1531"/>
                    <a:pt x="1185" y="1531"/>
                  </a:cubicBezTo>
                  <a:cubicBezTo>
                    <a:pt x="1172" y="1506"/>
                    <a:pt x="1172" y="1506"/>
                    <a:pt x="1172" y="1506"/>
                  </a:cubicBezTo>
                  <a:cubicBezTo>
                    <a:pt x="1177" y="1503"/>
                    <a:pt x="1182" y="1501"/>
                    <a:pt x="1187" y="1498"/>
                  </a:cubicBezTo>
                  <a:cubicBezTo>
                    <a:pt x="1232" y="1579"/>
                    <a:pt x="1232" y="1579"/>
                    <a:pt x="1232" y="1579"/>
                  </a:cubicBezTo>
                  <a:cubicBezTo>
                    <a:pt x="1230" y="1579"/>
                    <a:pt x="1230" y="1579"/>
                    <a:pt x="1230" y="1579"/>
                  </a:cubicBezTo>
                  <a:cubicBezTo>
                    <a:pt x="1225" y="1582"/>
                    <a:pt x="1219" y="1585"/>
                    <a:pt x="1213" y="1588"/>
                  </a:cubicBezTo>
                  <a:cubicBezTo>
                    <a:pt x="1211" y="1589"/>
                    <a:pt x="1211" y="1589"/>
                    <a:pt x="1211" y="1589"/>
                  </a:cubicBezTo>
                  <a:cubicBezTo>
                    <a:pt x="1193" y="1552"/>
                    <a:pt x="1193" y="1552"/>
                    <a:pt x="1193" y="1552"/>
                  </a:cubicBezTo>
                  <a:cubicBezTo>
                    <a:pt x="1192" y="1553"/>
                    <a:pt x="1192" y="1553"/>
                    <a:pt x="1192" y="1553"/>
                  </a:cubicBezTo>
                  <a:cubicBezTo>
                    <a:pt x="1183" y="1557"/>
                    <a:pt x="1174" y="1561"/>
                    <a:pt x="1165" y="1565"/>
                  </a:cubicBezTo>
                  <a:cubicBezTo>
                    <a:pt x="1164" y="1565"/>
                    <a:pt x="1164" y="1565"/>
                    <a:pt x="1164" y="1565"/>
                  </a:cubicBezTo>
                  <a:cubicBezTo>
                    <a:pt x="1157" y="1550"/>
                    <a:pt x="1157" y="1550"/>
                    <a:pt x="1157" y="1550"/>
                  </a:cubicBezTo>
                  <a:cubicBezTo>
                    <a:pt x="1157" y="1583"/>
                    <a:pt x="1157" y="1583"/>
                    <a:pt x="1157" y="1583"/>
                  </a:cubicBezTo>
                  <a:cubicBezTo>
                    <a:pt x="1168" y="1608"/>
                    <a:pt x="1168" y="1608"/>
                    <a:pt x="1168" y="1608"/>
                  </a:cubicBezTo>
                  <a:cubicBezTo>
                    <a:pt x="1166" y="1608"/>
                    <a:pt x="1166" y="1608"/>
                    <a:pt x="1166" y="1608"/>
                  </a:cubicBezTo>
                  <a:cubicBezTo>
                    <a:pt x="1163" y="1610"/>
                    <a:pt x="1160" y="1611"/>
                    <a:pt x="1157" y="1612"/>
                  </a:cubicBezTo>
                  <a:cubicBezTo>
                    <a:pt x="1157" y="1626"/>
                    <a:pt x="1157" y="1626"/>
                    <a:pt x="1157" y="1626"/>
                  </a:cubicBezTo>
                  <a:cubicBezTo>
                    <a:pt x="1162" y="1625"/>
                    <a:pt x="1167" y="1623"/>
                    <a:pt x="1172" y="1621"/>
                  </a:cubicBezTo>
                  <a:cubicBezTo>
                    <a:pt x="1186" y="1615"/>
                    <a:pt x="1186" y="1615"/>
                    <a:pt x="1186" y="1615"/>
                  </a:cubicBezTo>
                  <a:cubicBezTo>
                    <a:pt x="1169" y="1578"/>
                    <a:pt x="1169" y="1578"/>
                    <a:pt x="1169" y="1578"/>
                  </a:cubicBezTo>
                  <a:cubicBezTo>
                    <a:pt x="1171" y="1577"/>
                    <a:pt x="1171" y="1577"/>
                    <a:pt x="1171" y="1577"/>
                  </a:cubicBezTo>
                  <a:cubicBezTo>
                    <a:pt x="1176" y="1575"/>
                    <a:pt x="1181" y="1573"/>
                    <a:pt x="1186" y="1571"/>
                  </a:cubicBezTo>
                  <a:cubicBezTo>
                    <a:pt x="1187" y="1570"/>
                    <a:pt x="1187" y="1570"/>
                    <a:pt x="1187" y="1570"/>
                  </a:cubicBezTo>
                  <a:cubicBezTo>
                    <a:pt x="1205" y="1607"/>
                    <a:pt x="1205" y="1607"/>
                    <a:pt x="1205" y="1607"/>
                  </a:cubicBezTo>
                  <a:cubicBezTo>
                    <a:pt x="1209" y="1605"/>
                    <a:pt x="1209" y="1605"/>
                    <a:pt x="1209" y="1605"/>
                  </a:cubicBezTo>
                  <a:cubicBezTo>
                    <a:pt x="1223" y="1598"/>
                    <a:pt x="1236" y="1592"/>
                    <a:pt x="1248" y="1585"/>
                  </a:cubicBezTo>
                  <a:cubicBezTo>
                    <a:pt x="1250" y="1584"/>
                    <a:pt x="1250" y="1584"/>
                    <a:pt x="1250" y="1584"/>
                  </a:cubicBezTo>
                  <a:cubicBezTo>
                    <a:pt x="1199" y="1492"/>
                    <a:pt x="1199" y="1492"/>
                    <a:pt x="1199" y="1492"/>
                  </a:cubicBezTo>
                  <a:cubicBezTo>
                    <a:pt x="1231" y="1476"/>
                    <a:pt x="1260" y="1457"/>
                    <a:pt x="1289" y="1436"/>
                  </a:cubicBezTo>
                  <a:cubicBezTo>
                    <a:pt x="1299" y="1449"/>
                    <a:pt x="1299" y="1449"/>
                    <a:pt x="1299" y="1449"/>
                  </a:cubicBezTo>
                  <a:cubicBezTo>
                    <a:pt x="1296" y="1451"/>
                    <a:pt x="1296" y="1451"/>
                    <a:pt x="1296" y="1451"/>
                  </a:cubicBezTo>
                  <a:cubicBezTo>
                    <a:pt x="1292" y="1454"/>
                    <a:pt x="1288" y="1457"/>
                    <a:pt x="1284" y="1460"/>
                  </a:cubicBezTo>
                  <a:cubicBezTo>
                    <a:pt x="1281" y="1462"/>
                    <a:pt x="1277" y="1464"/>
                    <a:pt x="1274" y="1467"/>
                  </a:cubicBezTo>
                  <a:cubicBezTo>
                    <a:pt x="1272" y="1468"/>
                    <a:pt x="1272" y="1468"/>
                    <a:pt x="1272" y="1468"/>
                  </a:cubicBezTo>
                  <a:cubicBezTo>
                    <a:pt x="1293" y="1496"/>
                    <a:pt x="1293" y="1496"/>
                    <a:pt x="1293" y="1496"/>
                  </a:cubicBezTo>
                  <a:cubicBezTo>
                    <a:pt x="1288" y="1499"/>
                    <a:pt x="1288" y="1499"/>
                    <a:pt x="1288" y="1499"/>
                  </a:cubicBezTo>
                  <a:cubicBezTo>
                    <a:pt x="1284" y="1502"/>
                    <a:pt x="1280" y="1504"/>
                    <a:pt x="1275" y="1507"/>
                  </a:cubicBezTo>
                  <a:cubicBezTo>
                    <a:pt x="1274" y="1508"/>
                    <a:pt x="1274" y="1508"/>
                    <a:pt x="1274" y="1508"/>
                  </a:cubicBezTo>
                  <a:cubicBezTo>
                    <a:pt x="1255" y="1479"/>
                    <a:pt x="1255" y="1479"/>
                    <a:pt x="1255" y="1479"/>
                  </a:cubicBezTo>
                  <a:cubicBezTo>
                    <a:pt x="1252" y="1481"/>
                    <a:pt x="1252" y="1481"/>
                    <a:pt x="1252" y="1481"/>
                  </a:cubicBezTo>
                  <a:cubicBezTo>
                    <a:pt x="1252" y="1481"/>
                    <a:pt x="1252" y="1481"/>
                    <a:pt x="1252" y="1481"/>
                  </a:cubicBezTo>
                  <a:cubicBezTo>
                    <a:pt x="1242" y="1487"/>
                    <a:pt x="1242" y="1487"/>
                    <a:pt x="1242" y="1487"/>
                  </a:cubicBezTo>
                  <a:cubicBezTo>
                    <a:pt x="1238" y="1489"/>
                    <a:pt x="1235" y="1491"/>
                    <a:pt x="1231" y="1494"/>
                  </a:cubicBezTo>
                  <a:cubicBezTo>
                    <a:pt x="1229" y="1494"/>
                    <a:pt x="1229" y="1494"/>
                    <a:pt x="1229" y="1494"/>
                  </a:cubicBezTo>
                  <a:cubicBezTo>
                    <a:pt x="1229" y="1494"/>
                    <a:pt x="1229" y="1494"/>
                    <a:pt x="1229" y="1494"/>
                  </a:cubicBezTo>
                  <a:cubicBezTo>
                    <a:pt x="1226" y="1496"/>
                    <a:pt x="1226" y="1496"/>
                    <a:pt x="1226" y="1496"/>
                  </a:cubicBezTo>
                  <a:cubicBezTo>
                    <a:pt x="1224" y="1498"/>
                    <a:pt x="1221" y="1499"/>
                    <a:pt x="1219" y="1500"/>
                  </a:cubicBezTo>
                  <a:cubicBezTo>
                    <a:pt x="1218" y="1501"/>
                    <a:pt x="1218" y="1501"/>
                    <a:pt x="1218" y="1501"/>
                  </a:cubicBezTo>
                  <a:cubicBezTo>
                    <a:pt x="1224" y="1511"/>
                    <a:pt x="1224" y="1511"/>
                    <a:pt x="1224" y="1511"/>
                  </a:cubicBezTo>
                  <a:cubicBezTo>
                    <a:pt x="1225" y="1513"/>
                    <a:pt x="1225" y="1513"/>
                    <a:pt x="1225" y="1513"/>
                  </a:cubicBezTo>
                  <a:cubicBezTo>
                    <a:pt x="1225" y="1513"/>
                    <a:pt x="1225" y="1513"/>
                    <a:pt x="1225" y="1513"/>
                  </a:cubicBezTo>
                  <a:cubicBezTo>
                    <a:pt x="1226" y="1514"/>
                    <a:pt x="1226" y="1514"/>
                    <a:pt x="1226" y="1514"/>
                  </a:cubicBezTo>
                  <a:cubicBezTo>
                    <a:pt x="1274" y="1594"/>
                    <a:pt x="1274" y="1594"/>
                    <a:pt x="1274" y="1594"/>
                  </a:cubicBezTo>
                  <a:cubicBezTo>
                    <a:pt x="1272" y="1595"/>
                    <a:pt x="1272" y="1595"/>
                    <a:pt x="1272" y="1595"/>
                  </a:cubicBezTo>
                  <a:cubicBezTo>
                    <a:pt x="1240" y="1613"/>
                    <a:pt x="1207" y="1629"/>
                    <a:pt x="1173" y="1642"/>
                  </a:cubicBezTo>
                  <a:cubicBezTo>
                    <a:pt x="1168" y="1644"/>
                    <a:pt x="1163" y="1646"/>
                    <a:pt x="1158" y="1648"/>
                  </a:cubicBezTo>
                  <a:cubicBezTo>
                    <a:pt x="1157" y="1648"/>
                    <a:pt x="1157" y="1648"/>
                    <a:pt x="1157" y="1648"/>
                  </a:cubicBezTo>
                  <a:cubicBezTo>
                    <a:pt x="1157" y="1674"/>
                    <a:pt x="1157" y="1674"/>
                    <a:pt x="1157" y="1674"/>
                  </a:cubicBezTo>
                  <a:cubicBezTo>
                    <a:pt x="1287" y="1627"/>
                    <a:pt x="1405" y="1549"/>
                    <a:pt x="1501" y="1444"/>
                  </a:cubicBezTo>
                  <a:cubicBezTo>
                    <a:pt x="1581" y="1357"/>
                    <a:pt x="1641" y="1257"/>
                    <a:pt x="1679" y="1150"/>
                  </a:cubicBezTo>
                  <a:moveTo>
                    <a:pt x="149" y="562"/>
                  </a:moveTo>
                  <a:cubicBezTo>
                    <a:pt x="148" y="564"/>
                    <a:pt x="148" y="564"/>
                    <a:pt x="148" y="564"/>
                  </a:cubicBezTo>
                  <a:cubicBezTo>
                    <a:pt x="147" y="567"/>
                    <a:pt x="145" y="571"/>
                    <a:pt x="144" y="574"/>
                  </a:cubicBezTo>
                  <a:cubicBezTo>
                    <a:pt x="181" y="574"/>
                    <a:pt x="181" y="574"/>
                    <a:pt x="181" y="574"/>
                  </a:cubicBezTo>
                  <a:cubicBezTo>
                    <a:pt x="162" y="567"/>
                    <a:pt x="162" y="567"/>
                    <a:pt x="162" y="567"/>
                  </a:cubicBezTo>
                  <a:cubicBezTo>
                    <a:pt x="162" y="567"/>
                    <a:pt x="162" y="567"/>
                    <a:pt x="162" y="567"/>
                  </a:cubicBezTo>
                  <a:cubicBezTo>
                    <a:pt x="149" y="562"/>
                    <a:pt x="149" y="562"/>
                    <a:pt x="149" y="562"/>
                  </a:cubicBezTo>
                  <a:moveTo>
                    <a:pt x="1624" y="556"/>
                  </a:moveTo>
                  <a:cubicBezTo>
                    <a:pt x="1580" y="574"/>
                    <a:pt x="1580" y="574"/>
                    <a:pt x="1580" y="574"/>
                  </a:cubicBezTo>
                  <a:cubicBezTo>
                    <a:pt x="1615" y="574"/>
                    <a:pt x="1615" y="574"/>
                    <a:pt x="1615" y="574"/>
                  </a:cubicBezTo>
                  <a:cubicBezTo>
                    <a:pt x="1617" y="573"/>
                    <a:pt x="1617" y="573"/>
                    <a:pt x="1617" y="573"/>
                  </a:cubicBezTo>
                  <a:cubicBezTo>
                    <a:pt x="1617" y="574"/>
                    <a:pt x="1617" y="574"/>
                    <a:pt x="1617" y="574"/>
                  </a:cubicBezTo>
                  <a:cubicBezTo>
                    <a:pt x="1632" y="574"/>
                    <a:pt x="1632" y="574"/>
                    <a:pt x="1632" y="574"/>
                  </a:cubicBezTo>
                  <a:cubicBezTo>
                    <a:pt x="1629" y="568"/>
                    <a:pt x="1627" y="563"/>
                    <a:pt x="1625" y="558"/>
                  </a:cubicBezTo>
                  <a:cubicBezTo>
                    <a:pt x="1624" y="556"/>
                    <a:pt x="1624" y="556"/>
                    <a:pt x="1624" y="556"/>
                  </a:cubicBezTo>
                  <a:cubicBezTo>
                    <a:pt x="1624" y="556"/>
                    <a:pt x="1624" y="556"/>
                    <a:pt x="1624" y="556"/>
                  </a:cubicBezTo>
                  <a:cubicBezTo>
                    <a:pt x="1624" y="556"/>
                    <a:pt x="1624" y="556"/>
                    <a:pt x="1624" y="556"/>
                  </a:cubicBezTo>
                  <a:moveTo>
                    <a:pt x="1556" y="536"/>
                  </a:moveTo>
                  <a:cubicBezTo>
                    <a:pt x="1568" y="530"/>
                    <a:pt x="1568" y="530"/>
                    <a:pt x="1568" y="530"/>
                  </a:cubicBezTo>
                  <a:cubicBezTo>
                    <a:pt x="1568" y="528"/>
                    <a:pt x="1568" y="528"/>
                    <a:pt x="1568" y="528"/>
                  </a:cubicBezTo>
                  <a:cubicBezTo>
                    <a:pt x="1563" y="519"/>
                    <a:pt x="1559" y="511"/>
                    <a:pt x="1555" y="503"/>
                  </a:cubicBezTo>
                  <a:cubicBezTo>
                    <a:pt x="1555" y="502"/>
                    <a:pt x="1554" y="501"/>
                    <a:pt x="1554" y="500"/>
                  </a:cubicBezTo>
                  <a:cubicBezTo>
                    <a:pt x="1553" y="497"/>
                    <a:pt x="1553" y="497"/>
                    <a:pt x="1553" y="497"/>
                  </a:cubicBezTo>
                  <a:cubicBezTo>
                    <a:pt x="1576" y="484"/>
                    <a:pt x="1576" y="484"/>
                    <a:pt x="1576" y="484"/>
                  </a:cubicBezTo>
                  <a:cubicBezTo>
                    <a:pt x="1577" y="485"/>
                    <a:pt x="1577" y="485"/>
                    <a:pt x="1577" y="485"/>
                  </a:cubicBezTo>
                  <a:cubicBezTo>
                    <a:pt x="1582" y="495"/>
                    <a:pt x="1587" y="505"/>
                    <a:pt x="1592" y="515"/>
                  </a:cubicBezTo>
                  <a:cubicBezTo>
                    <a:pt x="1593" y="517"/>
                    <a:pt x="1593" y="517"/>
                    <a:pt x="1593" y="517"/>
                  </a:cubicBezTo>
                  <a:cubicBezTo>
                    <a:pt x="1627" y="501"/>
                    <a:pt x="1627" y="501"/>
                    <a:pt x="1627" y="501"/>
                  </a:cubicBezTo>
                  <a:cubicBezTo>
                    <a:pt x="1630" y="507"/>
                    <a:pt x="1633" y="513"/>
                    <a:pt x="1635" y="519"/>
                  </a:cubicBezTo>
                  <a:cubicBezTo>
                    <a:pt x="1545" y="561"/>
                    <a:pt x="1545" y="561"/>
                    <a:pt x="1545" y="561"/>
                  </a:cubicBezTo>
                  <a:cubicBezTo>
                    <a:pt x="1544" y="560"/>
                    <a:pt x="1544" y="560"/>
                    <a:pt x="1544" y="560"/>
                  </a:cubicBezTo>
                  <a:cubicBezTo>
                    <a:pt x="1542" y="555"/>
                    <a:pt x="1541" y="551"/>
                    <a:pt x="1539" y="547"/>
                  </a:cubicBezTo>
                  <a:cubicBezTo>
                    <a:pt x="1537" y="546"/>
                    <a:pt x="1537" y="546"/>
                    <a:pt x="1537" y="546"/>
                  </a:cubicBezTo>
                  <a:cubicBezTo>
                    <a:pt x="1556" y="536"/>
                    <a:pt x="1556" y="536"/>
                    <a:pt x="1556" y="536"/>
                  </a:cubicBezTo>
                  <a:cubicBezTo>
                    <a:pt x="1556" y="536"/>
                    <a:pt x="1556" y="536"/>
                    <a:pt x="1556" y="536"/>
                  </a:cubicBezTo>
                  <a:moveTo>
                    <a:pt x="1474" y="490"/>
                  </a:moveTo>
                  <a:cubicBezTo>
                    <a:pt x="1472" y="485"/>
                    <a:pt x="1469" y="481"/>
                    <a:pt x="1465" y="476"/>
                  </a:cubicBezTo>
                  <a:cubicBezTo>
                    <a:pt x="1540" y="423"/>
                    <a:pt x="1540" y="423"/>
                    <a:pt x="1540" y="423"/>
                  </a:cubicBezTo>
                  <a:cubicBezTo>
                    <a:pt x="1541" y="425"/>
                    <a:pt x="1541" y="425"/>
                    <a:pt x="1541" y="425"/>
                  </a:cubicBezTo>
                  <a:cubicBezTo>
                    <a:pt x="1545" y="431"/>
                    <a:pt x="1549" y="436"/>
                    <a:pt x="1552" y="441"/>
                  </a:cubicBezTo>
                  <a:cubicBezTo>
                    <a:pt x="1552" y="443"/>
                    <a:pt x="1552" y="443"/>
                    <a:pt x="1552" y="443"/>
                  </a:cubicBezTo>
                  <a:cubicBezTo>
                    <a:pt x="1518" y="464"/>
                    <a:pt x="1518" y="464"/>
                    <a:pt x="1518" y="464"/>
                  </a:cubicBezTo>
                  <a:cubicBezTo>
                    <a:pt x="1519" y="466"/>
                    <a:pt x="1519" y="466"/>
                    <a:pt x="1519" y="466"/>
                  </a:cubicBezTo>
                  <a:cubicBezTo>
                    <a:pt x="1524" y="474"/>
                    <a:pt x="1529" y="483"/>
                    <a:pt x="1534" y="491"/>
                  </a:cubicBezTo>
                  <a:cubicBezTo>
                    <a:pt x="1534" y="492"/>
                    <a:pt x="1534" y="492"/>
                    <a:pt x="1534" y="492"/>
                  </a:cubicBezTo>
                  <a:cubicBezTo>
                    <a:pt x="1516" y="503"/>
                    <a:pt x="1516" y="503"/>
                    <a:pt x="1516" y="503"/>
                  </a:cubicBezTo>
                  <a:cubicBezTo>
                    <a:pt x="1515" y="501"/>
                    <a:pt x="1515" y="501"/>
                    <a:pt x="1515" y="501"/>
                  </a:cubicBezTo>
                  <a:cubicBezTo>
                    <a:pt x="1513" y="497"/>
                    <a:pt x="1511" y="493"/>
                    <a:pt x="1509" y="489"/>
                  </a:cubicBezTo>
                  <a:cubicBezTo>
                    <a:pt x="1506" y="484"/>
                    <a:pt x="1503" y="480"/>
                    <a:pt x="1500" y="475"/>
                  </a:cubicBezTo>
                  <a:cubicBezTo>
                    <a:pt x="1500" y="474"/>
                    <a:pt x="1500" y="474"/>
                    <a:pt x="1500" y="474"/>
                  </a:cubicBezTo>
                  <a:cubicBezTo>
                    <a:pt x="1498" y="475"/>
                    <a:pt x="1498" y="475"/>
                    <a:pt x="1498" y="475"/>
                  </a:cubicBezTo>
                  <a:cubicBezTo>
                    <a:pt x="1498" y="475"/>
                    <a:pt x="1498" y="475"/>
                    <a:pt x="1498" y="475"/>
                  </a:cubicBezTo>
                  <a:cubicBezTo>
                    <a:pt x="1474" y="490"/>
                    <a:pt x="1474" y="490"/>
                    <a:pt x="1474" y="490"/>
                  </a:cubicBezTo>
                  <a:moveTo>
                    <a:pt x="1458" y="465"/>
                  </a:moveTo>
                  <a:cubicBezTo>
                    <a:pt x="1439" y="436"/>
                    <a:pt x="1417" y="408"/>
                    <a:pt x="1393" y="382"/>
                  </a:cubicBezTo>
                  <a:cubicBezTo>
                    <a:pt x="1405" y="370"/>
                    <a:pt x="1405" y="370"/>
                    <a:pt x="1405" y="370"/>
                  </a:cubicBezTo>
                  <a:cubicBezTo>
                    <a:pt x="1406" y="372"/>
                    <a:pt x="1406" y="372"/>
                    <a:pt x="1406" y="372"/>
                  </a:cubicBezTo>
                  <a:cubicBezTo>
                    <a:pt x="1406" y="372"/>
                    <a:pt x="1407" y="372"/>
                    <a:pt x="1407" y="373"/>
                  </a:cubicBezTo>
                  <a:cubicBezTo>
                    <a:pt x="1410" y="376"/>
                    <a:pt x="1413" y="380"/>
                    <a:pt x="1417" y="383"/>
                  </a:cubicBezTo>
                  <a:cubicBezTo>
                    <a:pt x="1419" y="387"/>
                    <a:pt x="1422" y="390"/>
                    <a:pt x="1425" y="393"/>
                  </a:cubicBezTo>
                  <a:cubicBezTo>
                    <a:pt x="1426" y="395"/>
                    <a:pt x="1426" y="395"/>
                    <a:pt x="1426" y="395"/>
                  </a:cubicBezTo>
                  <a:cubicBezTo>
                    <a:pt x="1452" y="372"/>
                    <a:pt x="1452" y="372"/>
                    <a:pt x="1452" y="372"/>
                  </a:cubicBezTo>
                  <a:cubicBezTo>
                    <a:pt x="1456" y="376"/>
                    <a:pt x="1456" y="376"/>
                    <a:pt x="1456" y="376"/>
                  </a:cubicBezTo>
                  <a:cubicBezTo>
                    <a:pt x="1459" y="380"/>
                    <a:pt x="1462" y="384"/>
                    <a:pt x="1465" y="387"/>
                  </a:cubicBezTo>
                  <a:cubicBezTo>
                    <a:pt x="1466" y="389"/>
                    <a:pt x="1466" y="389"/>
                    <a:pt x="1466" y="389"/>
                  </a:cubicBezTo>
                  <a:cubicBezTo>
                    <a:pt x="1439" y="411"/>
                    <a:pt x="1439" y="411"/>
                    <a:pt x="1439" y="411"/>
                  </a:cubicBezTo>
                  <a:cubicBezTo>
                    <a:pt x="1448" y="423"/>
                    <a:pt x="1448" y="423"/>
                    <a:pt x="1448" y="423"/>
                  </a:cubicBezTo>
                  <a:cubicBezTo>
                    <a:pt x="1451" y="426"/>
                    <a:pt x="1453" y="430"/>
                    <a:pt x="1456" y="433"/>
                  </a:cubicBezTo>
                  <a:cubicBezTo>
                    <a:pt x="1457" y="435"/>
                    <a:pt x="1457" y="435"/>
                    <a:pt x="1457" y="435"/>
                  </a:cubicBezTo>
                  <a:cubicBezTo>
                    <a:pt x="1457" y="435"/>
                    <a:pt x="1457" y="435"/>
                    <a:pt x="1457" y="435"/>
                  </a:cubicBezTo>
                  <a:cubicBezTo>
                    <a:pt x="1459" y="438"/>
                    <a:pt x="1459" y="438"/>
                    <a:pt x="1459" y="438"/>
                  </a:cubicBezTo>
                  <a:cubicBezTo>
                    <a:pt x="1461" y="440"/>
                    <a:pt x="1462" y="442"/>
                    <a:pt x="1464" y="444"/>
                  </a:cubicBezTo>
                  <a:cubicBezTo>
                    <a:pt x="1465" y="446"/>
                    <a:pt x="1465" y="446"/>
                    <a:pt x="1465" y="446"/>
                  </a:cubicBezTo>
                  <a:cubicBezTo>
                    <a:pt x="1552" y="380"/>
                    <a:pt x="1552" y="380"/>
                    <a:pt x="1552" y="380"/>
                  </a:cubicBezTo>
                  <a:cubicBezTo>
                    <a:pt x="1553" y="381"/>
                    <a:pt x="1553" y="381"/>
                    <a:pt x="1553" y="381"/>
                  </a:cubicBezTo>
                  <a:cubicBezTo>
                    <a:pt x="1574" y="411"/>
                    <a:pt x="1593" y="443"/>
                    <a:pt x="1610" y="475"/>
                  </a:cubicBezTo>
                  <a:cubicBezTo>
                    <a:pt x="1612" y="480"/>
                    <a:pt x="1614" y="484"/>
                    <a:pt x="1617" y="489"/>
                  </a:cubicBezTo>
                  <a:cubicBezTo>
                    <a:pt x="1618" y="491"/>
                    <a:pt x="1618" y="491"/>
                    <a:pt x="1618" y="491"/>
                  </a:cubicBezTo>
                  <a:cubicBezTo>
                    <a:pt x="1599" y="499"/>
                    <a:pt x="1599" y="499"/>
                    <a:pt x="1599" y="499"/>
                  </a:cubicBezTo>
                  <a:cubicBezTo>
                    <a:pt x="1598" y="498"/>
                    <a:pt x="1598" y="498"/>
                    <a:pt x="1598" y="498"/>
                  </a:cubicBezTo>
                  <a:cubicBezTo>
                    <a:pt x="1595" y="491"/>
                    <a:pt x="1592" y="485"/>
                    <a:pt x="1588" y="478"/>
                  </a:cubicBezTo>
                  <a:cubicBezTo>
                    <a:pt x="1581" y="465"/>
                    <a:pt x="1581" y="465"/>
                    <a:pt x="1581" y="465"/>
                  </a:cubicBezTo>
                  <a:cubicBezTo>
                    <a:pt x="1546" y="486"/>
                    <a:pt x="1546" y="486"/>
                    <a:pt x="1546" y="486"/>
                  </a:cubicBezTo>
                  <a:cubicBezTo>
                    <a:pt x="1545" y="484"/>
                    <a:pt x="1545" y="484"/>
                    <a:pt x="1545" y="484"/>
                  </a:cubicBezTo>
                  <a:cubicBezTo>
                    <a:pt x="1543" y="479"/>
                    <a:pt x="1540" y="475"/>
                    <a:pt x="1537" y="470"/>
                  </a:cubicBezTo>
                  <a:cubicBezTo>
                    <a:pt x="1537" y="469"/>
                    <a:pt x="1537" y="469"/>
                    <a:pt x="1537" y="469"/>
                  </a:cubicBezTo>
                  <a:cubicBezTo>
                    <a:pt x="1571" y="447"/>
                    <a:pt x="1571" y="447"/>
                    <a:pt x="1571" y="447"/>
                  </a:cubicBezTo>
                  <a:cubicBezTo>
                    <a:pt x="1569" y="443"/>
                    <a:pt x="1569" y="443"/>
                    <a:pt x="1569" y="443"/>
                  </a:cubicBezTo>
                  <a:cubicBezTo>
                    <a:pt x="1561" y="430"/>
                    <a:pt x="1553" y="418"/>
                    <a:pt x="1545" y="406"/>
                  </a:cubicBezTo>
                  <a:cubicBezTo>
                    <a:pt x="1544" y="405"/>
                    <a:pt x="1544" y="405"/>
                    <a:pt x="1544" y="405"/>
                  </a:cubicBezTo>
                  <a:cubicBezTo>
                    <a:pt x="1458" y="465"/>
                    <a:pt x="1458" y="465"/>
                    <a:pt x="1458" y="465"/>
                  </a:cubicBezTo>
                  <a:moveTo>
                    <a:pt x="1474" y="399"/>
                  </a:moveTo>
                  <a:cubicBezTo>
                    <a:pt x="1484" y="391"/>
                    <a:pt x="1484" y="391"/>
                    <a:pt x="1484" y="391"/>
                  </a:cubicBezTo>
                  <a:cubicBezTo>
                    <a:pt x="1483" y="389"/>
                    <a:pt x="1483" y="389"/>
                    <a:pt x="1483" y="389"/>
                  </a:cubicBezTo>
                  <a:cubicBezTo>
                    <a:pt x="1477" y="381"/>
                    <a:pt x="1471" y="374"/>
                    <a:pt x="1466" y="368"/>
                  </a:cubicBezTo>
                  <a:cubicBezTo>
                    <a:pt x="1465" y="367"/>
                    <a:pt x="1464" y="366"/>
                    <a:pt x="1464" y="365"/>
                  </a:cubicBezTo>
                  <a:cubicBezTo>
                    <a:pt x="1462" y="363"/>
                    <a:pt x="1462" y="363"/>
                    <a:pt x="1462" y="363"/>
                  </a:cubicBezTo>
                  <a:cubicBezTo>
                    <a:pt x="1482" y="344"/>
                    <a:pt x="1482" y="344"/>
                    <a:pt x="1482" y="344"/>
                  </a:cubicBezTo>
                  <a:cubicBezTo>
                    <a:pt x="1483" y="346"/>
                    <a:pt x="1483" y="346"/>
                    <a:pt x="1483" y="346"/>
                  </a:cubicBezTo>
                  <a:cubicBezTo>
                    <a:pt x="1490" y="355"/>
                    <a:pt x="1498" y="364"/>
                    <a:pt x="1504" y="372"/>
                  </a:cubicBezTo>
                  <a:cubicBezTo>
                    <a:pt x="1505" y="373"/>
                    <a:pt x="1505" y="373"/>
                    <a:pt x="1505" y="373"/>
                  </a:cubicBezTo>
                  <a:cubicBezTo>
                    <a:pt x="1535" y="351"/>
                    <a:pt x="1535" y="351"/>
                    <a:pt x="1535" y="351"/>
                  </a:cubicBezTo>
                  <a:cubicBezTo>
                    <a:pt x="1539" y="356"/>
                    <a:pt x="1543" y="361"/>
                    <a:pt x="1547" y="366"/>
                  </a:cubicBezTo>
                  <a:cubicBezTo>
                    <a:pt x="1468" y="426"/>
                    <a:pt x="1468" y="426"/>
                    <a:pt x="1468" y="426"/>
                  </a:cubicBezTo>
                  <a:cubicBezTo>
                    <a:pt x="1467" y="425"/>
                    <a:pt x="1467" y="425"/>
                    <a:pt x="1467" y="425"/>
                  </a:cubicBezTo>
                  <a:cubicBezTo>
                    <a:pt x="1464" y="421"/>
                    <a:pt x="1461" y="418"/>
                    <a:pt x="1458" y="414"/>
                  </a:cubicBezTo>
                  <a:cubicBezTo>
                    <a:pt x="1458" y="413"/>
                    <a:pt x="1458" y="413"/>
                    <a:pt x="1458" y="413"/>
                  </a:cubicBezTo>
                  <a:cubicBezTo>
                    <a:pt x="1474" y="399"/>
                    <a:pt x="1474" y="399"/>
                    <a:pt x="1474" y="399"/>
                  </a:cubicBezTo>
                  <a:cubicBezTo>
                    <a:pt x="1474" y="399"/>
                    <a:pt x="1474" y="399"/>
                    <a:pt x="1474" y="399"/>
                  </a:cubicBezTo>
                  <a:moveTo>
                    <a:pt x="1384" y="372"/>
                  </a:moveTo>
                  <a:cubicBezTo>
                    <a:pt x="1380" y="368"/>
                    <a:pt x="1376" y="364"/>
                    <a:pt x="1372" y="360"/>
                  </a:cubicBezTo>
                  <a:cubicBezTo>
                    <a:pt x="1435" y="293"/>
                    <a:pt x="1435" y="293"/>
                    <a:pt x="1435" y="293"/>
                  </a:cubicBezTo>
                  <a:cubicBezTo>
                    <a:pt x="1436" y="294"/>
                    <a:pt x="1436" y="294"/>
                    <a:pt x="1436" y="294"/>
                  </a:cubicBezTo>
                  <a:cubicBezTo>
                    <a:pt x="1441" y="299"/>
                    <a:pt x="1445" y="303"/>
                    <a:pt x="1449" y="308"/>
                  </a:cubicBezTo>
                  <a:cubicBezTo>
                    <a:pt x="1450" y="309"/>
                    <a:pt x="1450" y="309"/>
                    <a:pt x="1450" y="309"/>
                  </a:cubicBezTo>
                  <a:cubicBezTo>
                    <a:pt x="1421" y="337"/>
                    <a:pt x="1421" y="337"/>
                    <a:pt x="1421" y="337"/>
                  </a:cubicBezTo>
                  <a:cubicBezTo>
                    <a:pt x="1422" y="339"/>
                    <a:pt x="1422" y="339"/>
                    <a:pt x="1422" y="339"/>
                  </a:cubicBezTo>
                  <a:cubicBezTo>
                    <a:pt x="1429" y="346"/>
                    <a:pt x="1436" y="353"/>
                    <a:pt x="1442" y="360"/>
                  </a:cubicBezTo>
                  <a:cubicBezTo>
                    <a:pt x="1443" y="361"/>
                    <a:pt x="1443" y="361"/>
                    <a:pt x="1443" y="361"/>
                  </a:cubicBezTo>
                  <a:cubicBezTo>
                    <a:pt x="1427" y="375"/>
                    <a:pt x="1427" y="375"/>
                    <a:pt x="1427" y="375"/>
                  </a:cubicBezTo>
                  <a:cubicBezTo>
                    <a:pt x="1426" y="374"/>
                    <a:pt x="1426" y="374"/>
                    <a:pt x="1426" y="374"/>
                  </a:cubicBezTo>
                  <a:cubicBezTo>
                    <a:pt x="1423" y="371"/>
                    <a:pt x="1420" y="367"/>
                    <a:pt x="1417" y="364"/>
                  </a:cubicBezTo>
                  <a:cubicBezTo>
                    <a:pt x="1413" y="360"/>
                    <a:pt x="1410" y="356"/>
                    <a:pt x="1406" y="352"/>
                  </a:cubicBezTo>
                  <a:cubicBezTo>
                    <a:pt x="1405" y="351"/>
                    <a:pt x="1405" y="351"/>
                    <a:pt x="1405" y="351"/>
                  </a:cubicBezTo>
                  <a:cubicBezTo>
                    <a:pt x="1404" y="352"/>
                    <a:pt x="1404" y="352"/>
                    <a:pt x="1404" y="352"/>
                  </a:cubicBezTo>
                  <a:cubicBezTo>
                    <a:pt x="1404" y="352"/>
                    <a:pt x="1404" y="352"/>
                    <a:pt x="1404" y="352"/>
                  </a:cubicBezTo>
                  <a:cubicBezTo>
                    <a:pt x="1384" y="372"/>
                    <a:pt x="1384" y="372"/>
                    <a:pt x="1384" y="372"/>
                  </a:cubicBezTo>
                  <a:moveTo>
                    <a:pt x="1365" y="330"/>
                  </a:moveTo>
                  <a:cubicBezTo>
                    <a:pt x="1437" y="248"/>
                    <a:pt x="1437" y="248"/>
                    <a:pt x="1437" y="248"/>
                  </a:cubicBezTo>
                  <a:cubicBezTo>
                    <a:pt x="1438" y="249"/>
                    <a:pt x="1438" y="249"/>
                    <a:pt x="1438" y="249"/>
                  </a:cubicBezTo>
                  <a:cubicBezTo>
                    <a:pt x="1465" y="274"/>
                    <a:pt x="1490" y="301"/>
                    <a:pt x="1513" y="329"/>
                  </a:cubicBezTo>
                  <a:cubicBezTo>
                    <a:pt x="1516" y="333"/>
                    <a:pt x="1520" y="337"/>
                    <a:pt x="1523" y="341"/>
                  </a:cubicBezTo>
                  <a:cubicBezTo>
                    <a:pt x="1524" y="342"/>
                    <a:pt x="1524" y="342"/>
                    <a:pt x="1524" y="342"/>
                  </a:cubicBezTo>
                  <a:cubicBezTo>
                    <a:pt x="1508" y="355"/>
                    <a:pt x="1508" y="355"/>
                    <a:pt x="1508" y="355"/>
                  </a:cubicBezTo>
                  <a:cubicBezTo>
                    <a:pt x="1507" y="353"/>
                    <a:pt x="1507" y="353"/>
                    <a:pt x="1507" y="353"/>
                  </a:cubicBezTo>
                  <a:cubicBezTo>
                    <a:pt x="1502" y="348"/>
                    <a:pt x="1498" y="342"/>
                    <a:pt x="1493" y="337"/>
                  </a:cubicBezTo>
                  <a:cubicBezTo>
                    <a:pt x="1487" y="329"/>
                    <a:pt x="1487" y="329"/>
                    <a:pt x="1487" y="329"/>
                  </a:cubicBezTo>
                  <a:cubicBezTo>
                    <a:pt x="1486" y="328"/>
                    <a:pt x="1485" y="327"/>
                    <a:pt x="1484" y="327"/>
                  </a:cubicBezTo>
                  <a:cubicBezTo>
                    <a:pt x="1483" y="325"/>
                    <a:pt x="1483" y="325"/>
                    <a:pt x="1483" y="325"/>
                  </a:cubicBezTo>
                  <a:cubicBezTo>
                    <a:pt x="1453" y="352"/>
                    <a:pt x="1453" y="352"/>
                    <a:pt x="1453" y="352"/>
                  </a:cubicBezTo>
                  <a:cubicBezTo>
                    <a:pt x="1452" y="351"/>
                    <a:pt x="1452" y="351"/>
                    <a:pt x="1452" y="351"/>
                  </a:cubicBezTo>
                  <a:cubicBezTo>
                    <a:pt x="1448" y="347"/>
                    <a:pt x="1445" y="343"/>
                    <a:pt x="1441" y="339"/>
                  </a:cubicBezTo>
                  <a:cubicBezTo>
                    <a:pt x="1440" y="338"/>
                    <a:pt x="1440" y="338"/>
                    <a:pt x="1440" y="338"/>
                  </a:cubicBezTo>
                  <a:cubicBezTo>
                    <a:pt x="1469" y="310"/>
                    <a:pt x="1469" y="310"/>
                    <a:pt x="1469" y="310"/>
                  </a:cubicBezTo>
                  <a:cubicBezTo>
                    <a:pt x="1466" y="306"/>
                    <a:pt x="1466" y="306"/>
                    <a:pt x="1466" y="306"/>
                  </a:cubicBezTo>
                  <a:cubicBezTo>
                    <a:pt x="1456" y="295"/>
                    <a:pt x="1446" y="285"/>
                    <a:pt x="1436" y="275"/>
                  </a:cubicBezTo>
                  <a:cubicBezTo>
                    <a:pt x="1434" y="274"/>
                    <a:pt x="1434" y="274"/>
                    <a:pt x="1434" y="274"/>
                  </a:cubicBezTo>
                  <a:cubicBezTo>
                    <a:pt x="1362" y="350"/>
                    <a:pt x="1362" y="350"/>
                    <a:pt x="1362" y="350"/>
                  </a:cubicBezTo>
                  <a:cubicBezTo>
                    <a:pt x="1361" y="349"/>
                    <a:pt x="1360" y="348"/>
                    <a:pt x="1358" y="347"/>
                  </a:cubicBezTo>
                  <a:cubicBezTo>
                    <a:pt x="1334" y="323"/>
                    <a:pt x="1308" y="302"/>
                    <a:pt x="1281" y="283"/>
                  </a:cubicBezTo>
                  <a:cubicBezTo>
                    <a:pt x="1290" y="269"/>
                    <a:pt x="1290" y="269"/>
                    <a:pt x="1290" y="269"/>
                  </a:cubicBezTo>
                  <a:cubicBezTo>
                    <a:pt x="1293" y="270"/>
                    <a:pt x="1293" y="270"/>
                    <a:pt x="1293" y="270"/>
                  </a:cubicBezTo>
                  <a:cubicBezTo>
                    <a:pt x="1293" y="271"/>
                    <a:pt x="1293" y="271"/>
                    <a:pt x="1293" y="271"/>
                  </a:cubicBezTo>
                  <a:cubicBezTo>
                    <a:pt x="1297" y="274"/>
                    <a:pt x="1301" y="277"/>
                    <a:pt x="1305" y="279"/>
                  </a:cubicBezTo>
                  <a:cubicBezTo>
                    <a:pt x="1309" y="282"/>
                    <a:pt x="1312" y="285"/>
                    <a:pt x="1315" y="287"/>
                  </a:cubicBezTo>
                  <a:cubicBezTo>
                    <a:pt x="1317" y="289"/>
                    <a:pt x="1317" y="289"/>
                    <a:pt x="1317" y="289"/>
                  </a:cubicBezTo>
                  <a:cubicBezTo>
                    <a:pt x="1337" y="261"/>
                    <a:pt x="1337" y="261"/>
                    <a:pt x="1337" y="261"/>
                  </a:cubicBezTo>
                  <a:cubicBezTo>
                    <a:pt x="1342" y="264"/>
                    <a:pt x="1342" y="264"/>
                    <a:pt x="1342" y="264"/>
                  </a:cubicBezTo>
                  <a:cubicBezTo>
                    <a:pt x="1345" y="267"/>
                    <a:pt x="1349" y="270"/>
                    <a:pt x="1353" y="273"/>
                  </a:cubicBezTo>
                  <a:cubicBezTo>
                    <a:pt x="1354" y="274"/>
                    <a:pt x="1354" y="274"/>
                    <a:pt x="1354" y="274"/>
                  </a:cubicBezTo>
                  <a:cubicBezTo>
                    <a:pt x="1333" y="301"/>
                    <a:pt x="1333" y="301"/>
                    <a:pt x="1333" y="301"/>
                  </a:cubicBezTo>
                  <a:cubicBezTo>
                    <a:pt x="1336" y="304"/>
                    <a:pt x="1336" y="304"/>
                    <a:pt x="1336" y="304"/>
                  </a:cubicBezTo>
                  <a:cubicBezTo>
                    <a:pt x="1336" y="305"/>
                    <a:pt x="1336" y="305"/>
                    <a:pt x="1336" y="305"/>
                  </a:cubicBezTo>
                  <a:cubicBezTo>
                    <a:pt x="1337" y="305"/>
                    <a:pt x="1338" y="306"/>
                    <a:pt x="1338" y="306"/>
                  </a:cubicBezTo>
                  <a:cubicBezTo>
                    <a:pt x="1344" y="311"/>
                    <a:pt x="1344" y="311"/>
                    <a:pt x="1344" y="311"/>
                  </a:cubicBezTo>
                  <a:cubicBezTo>
                    <a:pt x="1347" y="314"/>
                    <a:pt x="1351" y="317"/>
                    <a:pt x="1354" y="320"/>
                  </a:cubicBezTo>
                  <a:cubicBezTo>
                    <a:pt x="1355" y="321"/>
                    <a:pt x="1355" y="321"/>
                    <a:pt x="1355" y="321"/>
                  </a:cubicBezTo>
                  <a:cubicBezTo>
                    <a:pt x="1355" y="321"/>
                    <a:pt x="1355" y="321"/>
                    <a:pt x="1355" y="321"/>
                  </a:cubicBezTo>
                  <a:cubicBezTo>
                    <a:pt x="1360" y="325"/>
                    <a:pt x="1360" y="325"/>
                    <a:pt x="1360" y="325"/>
                  </a:cubicBezTo>
                  <a:cubicBezTo>
                    <a:pt x="1361" y="326"/>
                    <a:pt x="1362" y="328"/>
                    <a:pt x="1364" y="329"/>
                  </a:cubicBezTo>
                  <a:cubicBezTo>
                    <a:pt x="1365" y="330"/>
                    <a:pt x="1365" y="330"/>
                    <a:pt x="1365" y="330"/>
                  </a:cubicBezTo>
                  <a:moveTo>
                    <a:pt x="1390" y="251"/>
                  </a:moveTo>
                  <a:cubicBezTo>
                    <a:pt x="1415" y="223"/>
                    <a:pt x="1415" y="223"/>
                    <a:pt x="1415" y="223"/>
                  </a:cubicBezTo>
                  <a:cubicBezTo>
                    <a:pt x="1420" y="227"/>
                    <a:pt x="1424" y="231"/>
                    <a:pt x="1429" y="236"/>
                  </a:cubicBezTo>
                  <a:cubicBezTo>
                    <a:pt x="1364" y="311"/>
                    <a:pt x="1364" y="311"/>
                    <a:pt x="1364" y="311"/>
                  </a:cubicBezTo>
                  <a:cubicBezTo>
                    <a:pt x="1363" y="310"/>
                    <a:pt x="1363" y="310"/>
                    <a:pt x="1363" y="310"/>
                  </a:cubicBezTo>
                  <a:cubicBezTo>
                    <a:pt x="1359" y="307"/>
                    <a:pt x="1356" y="304"/>
                    <a:pt x="1352" y="301"/>
                  </a:cubicBezTo>
                  <a:cubicBezTo>
                    <a:pt x="1351" y="300"/>
                    <a:pt x="1351" y="300"/>
                    <a:pt x="1351" y="300"/>
                  </a:cubicBezTo>
                  <a:cubicBezTo>
                    <a:pt x="1365" y="283"/>
                    <a:pt x="1365" y="283"/>
                    <a:pt x="1365" y="283"/>
                  </a:cubicBezTo>
                  <a:cubicBezTo>
                    <a:pt x="1365" y="283"/>
                    <a:pt x="1365" y="283"/>
                    <a:pt x="1365" y="283"/>
                  </a:cubicBezTo>
                  <a:cubicBezTo>
                    <a:pt x="1373" y="273"/>
                    <a:pt x="1373" y="273"/>
                    <a:pt x="1373" y="273"/>
                  </a:cubicBezTo>
                  <a:cubicBezTo>
                    <a:pt x="1372" y="271"/>
                    <a:pt x="1372" y="271"/>
                    <a:pt x="1372" y="271"/>
                  </a:cubicBezTo>
                  <a:cubicBezTo>
                    <a:pt x="1364" y="265"/>
                    <a:pt x="1357" y="259"/>
                    <a:pt x="1350" y="254"/>
                  </a:cubicBezTo>
                  <a:cubicBezTo>
                    <a:pt x="1345" y="250"/>
                    <a:pt x="1345" y="250"/>
                    <a:pt x="1345" y="250"/>
                  </a:cubicBezTo>
                  <a:cubicBezTo>
                    <a:pt x="1361" y="228"/>
                    <a:pt x="1361" y="228"/>
                    <a:pt x="1361" y="228"/>
                  </a:cubicBezTo>
                  <a:cubicBezTo>
                    <a:pt x="1362" y="229"/>
                    <a:pt x="1362" y="229"/>
                    <a:pt x="1362" y="229"/>
                  </a:cubicBezTo>
                  <a:cubicBezTo>
                    <a:pt x="1371" y="236"/>
                    <a:pt x="1380" y="243"/>
                    <a:pt x="1388" y="250"/>
                  </a:cubicBezTo>
                  <a:cubicBezTo>
                    <a:pt x="1390" y="251"/>
                    <a:pt x="1390" y="251"/>
                    <a:pt x="1390" y="251"/>
                  </a:cubicBezTo>
                  <a:moveTo>
                    <a:pt x="1271" y="275"/>
                  </a:moveTo>
                  <a:cubicBezTo>
                    <a:pt x="1266" y="272"/>
                    <a:pt x="1261" y="269"/>
                    <a:pt x="1257" y="265"/>
                  </a:cubicBezTo>
                  <a:cubicBezTo>
                    <a:pt x="1304" y="187"/>
                    <a:pt x="1304" y="187"/>
                    <a:pt x="1304" y="187"/>
                  </a:cubicBezTo>
                  <a:cubicBezTo>
                    <a:pt x="1305" y="188"/>
                    <a:pt x="1305" y="188"/>
                    <a:pt x="1305" y="188"/>
                  </a:cubicBezTo>
                  <a:cubicBezTo>
                    <a:pt x="1311" y="192"/>
                    <a:pt x="1316" y="195"/>
                    <a:pt x="1321" y="199"/>
                  </a:cubicBezTo>
                  <a:cubicBezTo>
                    <a:pt x="1323" y="200"/>
                    <a:pt x="1323" y="200"/>
                    <a:pt x="1323" y="200"/>
                  </a:cubicBezTo>
                  <a:cubicBezTo>
                    <a:pt x="1300" y="233"/>
                    <a:pt x="1300" y="233"/>
                    <a:pt x="1300" y="233"/>
                  </a:cubicBezTo>
                  <a:cubicBezTo>
                    <a:pt x="1302" y="234"/>
                    <a:pt x="1302" y="234"/>
                    <a:pt x="1302" y="234"/>
                  </a:cubicBezTo>
                  <a:cubicBezTo>
                    <a:pt x="1309" y="240"/>
                    <a:pt x="1317" y="245"/>
                    <a:pt x="1325" y="251"/>
                  </a:cubicBezTo>
                  <a:cubicBezTo>
                    <a:pt x="1326" y="252"/>
                    <a:pt x="1326" y="252"/>
                    <a:pt x="1326" y="252"/>
                  </a:cubicBezTo>
                  <a:cubicBezTo>
                    <a:pt x="1314" y="269"/>
                    <a:pt x="1314" y="269"/>
                    <a:pt x="1314" y="269"/>
                  </a:cubicBezTo>
                  <a:cubicBezTo>
                    <a:pt x="1313" y="268"/>
                    <a:pt x="1313" y="268"/>
                    <a:pt x="1313" y="268"/>
                  </a:cubicBezTo>
                  <a:cubicBezTo>
                    <a:pt x="1309" y="266"/>
                    <a:pt x="1305" y="263"/>
                    <a:pt x="1301" y="260"/>
                  </a:cubicBezTo>
                  <a:cubicBezTo>
                    <a:pt x="1297" y="257"/>
                    <a:pt x="1293" y="254"/>
                    <a:pt x="1288" y="251"/>
                  </a:cubicBezTo>
                  <a:cubicBezTo>
                    <a:pt x="1287" y="250"/>
                    <a:pt x="1287" y="250"/>
                    <a:pt x="1287" y="250"/>
                  </a:cubicBezTo>
                  <a:cubicBezTo>
                    <a:pt x="1286" y="251"/>
                    <a:pt x="1286" y="251"/>
                    <a:pt x="1286" y="251"/>
                  </a:cubicBezTo>
                  <a:cubicBezTo>
                    <a:pt x="1286" y="251"/>
                    <a:pt x="1286" y="251"/>
                    <a:pt x="1286" y="251"/>
                  </a:cubicBezTo>
                  <a:cubicBezTo>
                    <a:pt x="1271" y="275"/>
                    <a:pt x="1271" y="275"/>
                    <a:pt x="1271" y="275"/>
                  </a:cubicBezTo>
                  <a:moveTo>
                    <a:pt x="1251" y="156"/>
                  </a:moveTo>
                  <a:cubicBezTo>
                    <a:pt x="1270" y="122"/>
                    <a:pt x="1270" y="122"/>
                    <a:pt x="1270" y="122"/>
                  </a:cubicBezTo>
                  <a:cubicBezTo>
                    <a:pt x="1275" y="126"/>
                    <a:pt x="1281" y="129"/>
                    <a:pt x="1287" y="132"/>
                  </a:cubicBezTo>
                  <a:cubicBezTo>
                    <a:pt x="1239" y="219"/>
                    <a:pt x="1239" y="219"/>
                    <a:pt x="1239" y="219"/>
                  </a:cubicBezTo>
                  <a:cubicBezTo>
                    <a:pt x="1237" y="219"/>
                    <a:pt x="1237" y="219"/>
                    <a:pt x="1237" y="219"/>
                  </a:cubicBezTo>
                  <a:cubicBezTo>
                    <a:pt x="1233" y="216"/>
                    <a:pt x="1229" y="214"/>
                    <a:pt x="1225" y="212"/>
                  </a:cubicBezTo>
                  <a:cubicBezTo>
                    <a:pt x="1224" y="211"/>
                    <a:pt x="1224" y="211"/>
                    <a:pt x="1224" y="211"/>
                  </a:cubicBezTo>
                  <a:cubicBezTo>
                    <a:pt x="1233" y="192"/>
                    <a:pt x="1233" y="192"/>
                    <a:pt x="1233" y="192"/>
                  </a:cubicBezTo>
                  <a:cubicBezTo>
                    <a:pt x="1233" y="192"/>
                    <a:pt x="1233" y="192"/>
                    <a:pt x="1233" y="192"/>
                  </a:cubicBezTo>
                  <a:cubicBezTo>
                    <a:pt x="1239" y="180"/>
                    <a:pt x="1239" y="180"/>
                    <a:pt x="1239" y="180"/>
                  </a:cubicBezTo>
                  <a:cubicBezTo>
                    <a:pt x="1238" y="179"/>
                    <a:pt x="1238" y="179"/>
                    <a:pt x="1238" y="179"/>
                  </a:cubicBezTo>
                  <a:cubicBezTo>
                    <a:pt x="1228" y="174"/>
                    <a:pt x="1220" y="170"/>
                    <a:pt x="1213" y="166"/>
                  </a:cubicBezTo>
                  <a:cubicBezTo>
                    <a:pt x="1212" y="166"/>
                    <a:pt x="1211" y="165"/>
                    <a:pt x="1210" y="165"/>
                  </a:cubicBezTo>
                  <a:cubicBezTo>
                    <a:pt x="1207" y="164"/>
                    <a:pt x="1207" y="164"/>
                    <a:pt x="1207" y="164"/>
                  </a:cubicBezTo>
                  <a:cubicBezTo>
                    <a:pt x="1218" y="139"/>
                    <a:pt x="1218" y="139"/>
                    <a:pt x="1218" y="139"/>
                  </a:cubicBezTo>
                  <a:cubicBezTo>
                    <a:pt x="1220" y="139"/>
                    <a:pt x="1220" y="139"/>
                    <a:pt x="1220" y="139"/>
                  </a:cubicBezTo>
                  <a:cubicBezTo>
                    <a:pt x="1230" y="144"/>
                    <a:pt x="1240" y="150"/>
                    <a:pt x="1250" y="155"/>
                  </a:cubicBezTo>
                  <a:cubicBezTo>
                    <a:pt x="1251" y="156"/>
                    <a:pt x="1251" y="156"/>
                    <a:pt x="1251" y="156"/>
                  </a:cubicBezTo>
                  <a:moveTo>
                    <a:pt x="1157" y="50"/>
                  </a:moveTo>
                  <a:cubicBezTo>
                    <a:pt x="1157" y="76"/>
                    <a:pt x="1157" y="76"/>
                    <a:pt x="1157" y="76"/>
                  </a:cubicBezTo>
                  <a:cubicBezTo>
                    <a:pt x="1185" y="86"/>
                    <a:pt x="1213" y="98"/>
                    <a:pt x="1240" y="112"/>
                  </a:cubicBezTo>
                  <a:cubicBezTo>
                    <a:pt x="1245" y="114"/>
                    <a:pt x="1250" y="117"/>
                    <a:pt x="1254" y="119"/>
                  </a:cubicBezTo>
                  <a:cubicBezTo>
                    <a:pt x="1256" y="120"/>
                    <a:pt x="1256" y="120"/>
                    <a:pt x="1256" y="120"/>
                  </a:cubicBezTo>
                  <a:cubicBezTo>
                    <a:pt x="1246" y="138"/>
                    <a:pt x="1246" y="138"/>
                    <a:pt x="1246" y="138"/>
                  </a:cubicBezTo>
                  <a:cubicBezTo>
                    <a:pt x="1245" y="137"/>
                    <a:pt x="1245" y="137"/>
                    <a:pt x="1245" y="137"/>
                  </a:cubicBezTo>
                  <a:cubicBezTo>
                    <a:pt x="1238" y="133"/>
                    <a:pt x="1232" y="130"/>
                    <a:pt x="1225" y="127"/>
                  </a:cubicBezTo>
                  <a:cubicBezTo>
                    <a:pt x="1212" y="121"/>
                    <a:pt x="1212" y="121"/>
                    <a:pt x="1212" y="121"/>
                  </a:cubicBezTo>
                  <a:cubicBezTo>
                    <a:pt x="1195" y="158"/>
                    <a:pt x="1195" y="158"/>
                    <a:pt x="1195" y="158"/>
                  </a:cubicBezTo>
                  <a:cubicBezTo>
                    <a:pt x="1194" y="157"/>
                    <a:pt x="1194" y="157"/>
                    <a:pt x="1194" y="157"/>
                  </a:cubicBezTo>
                  <a:cubicBezTo>
                    <a:pt x="1189" y="155"/>
                    <a:pt x="1184" y="153"/>
                    <a:pt x="1179" y="150"/>
                  </a:cubicBezTo>
                  <a:cubicBezTo>
                    <a:pt x="1177" y="150"/>
                    <a:pt x="1177" y="150"/>
                    <a:pt x="1177" y="150"/>
                  </a:cubicBezTo>
                  <a:cubicBezTo>
                    <a:pt x="1193" y="112"/>
                    <a:pt x="1193" y="112"/>
                    <a:pt x="1193" y="112"/>
                  </a:cubicBezTo>
                  <a:cubicBezTo>
                    <a:pt x="1188" y="110"/>
                    <a:pt x="1188" y="110"/>
                    <a:pt x="1188" y="110"/>
                  </a:cubicBezTo>
                  <a:cubicBezTo>
                    <a:pt x="1178" y="106"/>
                    <a:pt x="1167" y="102"/>
                    <a:pt x="1157" y="98"/>
                  </a:cubicBezTo>
                  <a:cubicBezTo>
                    <a:pt x="1157" y="112"/>
                    <a:pt x="1157" y="112"/>
                    <a:pt x="1157" y="112"/>
                  </a:cubicBezTo>
                  <a:cubicBezTo>
                    <a:pt x="1163" y="114"/>
                    <a:pt x="1168" y="117"/>
                    <a:pt x="1174" y="119"/>
                  </a:cubicBezTo>
                  <a:cubicBezTo>
                    <a:pt x="1175" y="119"/>
                    <a:pt x="1175" y="119"/>
                    <a:pt x="1175" y="119"/>
                  </a:cubicBezTo>
                  <a:cubicBezTo>
                    <a:pt x="1160" y="157"/>
                    <a:pt x="1160" y="157"/>
                    <a:pt x="1160" y="157"/>
                  </a:cubicBezTo>
                  <a:cubicBezTo>
                    <a:pt x="1162" y="158"/>
                    <a:pt x="1162" y="158"/>
                    <a:pt x="1162" y="158"/>
                  </a:cubicBezTo>
                  <a:cubicBezTo>
                    <a:pt x="1170" y="161"/>
                    <a:pt x="1179" y="165"/>
                    <a:pt x="1188" y="169"/>
                  </a:cubicBezTo>
                  <a:cubicBezTo>
                    <a:pt x="1190" y="170"/>
                    <a:pt x="1190" y="170"/>
                    <a:pt x="1190" y="170"/>
                  </a:cubicBezTo>
                  <a:cubicBezTo>
                    <a:pt x="1181" y="189"/>
                    <a:pt x="1181" y="189"/>
                    <a:pt x="1181" y="189"/>
                  </a:cubicBezTo>
                  <a:cubicBezTo>
                    <a:pt x="1179" y="188"/>
                    <a:pt x="1179" y="188"/>
                    <a:pt x="1179" y="188"/>
                  </a:cubicBezTo>
                  <a:cubicBezTo>
                    <a:pt x="1175" y="187"/>
                    <a:pt x="1171" y="185"/>
                    <a:pt x="1167" y="183"/>
                  </a:cubicBezTo>
                  <a:cubicBezTo>
                    <a:pt x="1163" y="181"/>
                    <a:pt x="1160" y="180"/>
                    <a:pt x="1157" y="178"/>
                  </a:cubicBezTo>
                  <a:cubicBezTo>
                    <a:pt x="1157" y="196"/>
                    <a:pt x="1157" y="196"/>
                    <a:pt x="1157" y="196"/>
                  </a:cubicBezTo>
                  <a:cubicBezTo>
                    <a:pt x="1158" y="193"/>
                    <a:pt x="1158" y="193"/>
                    <a:pt x="1158" y="193"/>
                  </a:cubicBezTo>
                  <a:cubicBezTo>
                    <a:pt x="1161" y="195"/>
                    <a:pt x="1161" y="195"/>
                    <a:pt x="1161" y="195"/>
                  </a:cubicBezTo>
                  <a:cubicBezTo>
                    <a:pt x="1166" y="197"/>
                    <a:pt x="1170" y="199"/>
                    <a:pt x="1174" y="201"/>
                  </a:cubicBezTo>
                  <a:cubicBezTo>
                    <a:pt x="1178" y="203"/>
                    <a:pt x="1182" y="205"/>
                    <a:pt x="1186" y="207"/>
                  </a:cubicBezTo>
                  <a:cubicBezTo>
                    <a:pt x="1188" y="207"/>
                    <a:pt x="1188" y="207"/>
                    <a:pt x="1188" y="207"/>
                  </a:cubicBezTo>
                  <a:cubicBezTo>
                    <a:pt x="1202" y="176"/>
                    <a:pt x="1202" y="176"/>
                    <a:pt x="1202" y="176"/>
                  </a:cubicBezTo>
                  <a:cubicBezTo>
                    <a:pt x="1207" y="178"/>
                    <a:pt x="1207" y="178"/>
                    <a:pt x="1207" y="178"/>
                  </a:cubicBezTo>
                  <a:cubicBezTo>
                    <a:pt x="1211" y="180"/>
                    <a:pt x="1216" y="183"/>
                    <a:pt x="1220" y="185"/>
                  </a:cubicBezTo>
                  <a:cubicBezTo>
                    <a:pt x="1221" y="186"/>
                    <a:pt x="1221" y="186"/>
                    <a:pt x="1221" y="186"/>
                  </a:cubicBezTo>
                  <a:cubicBezTo>
                    <a:pt x="1206" y="217"/>
                    <a:pt x="1206" y="217"/>
                    <a:pt x="1206" y="217"/>
                  </a:cubicBezTo>
                  <a:cubicBezTo>
                    <a:pt x="1211" y="219"/>
                    <a:pt x="1211" y="219"/>
                    <a:pt x="1211" y="219"/>
                  </a:cubicBezTo>
                  <a:cubicBezTo>
                    <a:pt x="1211" y="220"/>
                    <a:pt x="1212" y="220"/>
                    <a:pt x="1212" y="220"/>
                  </a:cubicBezTo>
                  <a:cubicBezTo>
                    <a:pt x="1219" y="224"/>
                    <a:pt x="1219" y="224"/>
                    <a:pt x="1219" y="224"/>
                  </a:cubicBezTo>
                  <a:cubicBezTo>
                    <a:pt x="1223" y="226"/>
                    <a:pt x="1227" y="228"/>
                    <a:pt x="1231" y="230"/>
                  </a:cubicBezTo>
                  <a:cubicBezTo>
                    <a:pt x="1232" y="231"/>
                    <a:pt x="1232" y="231"/>
                    <a:pt x="1232" y="231"/>
                  </a:cubicBezTo>
                  <a:cubicBezTo>
                    <a:pt x="1232" y="231"/>
                    <a:pt x="1232" y="231"/>
                    <a:pt x="1232" y="231"/>
                  </a:cubicBezTo>
                  <a:cubicBezTo>
                    <a:pt x="1236" y="234"/>
                    <a:pt x="1236" y="234"/>
                    <a:pt x="1236" y="234"/>
                  </a:cubicBezTo>
                  <a:cubicBezTo>
                    <a:pt x="1238" y="235"/>
                    <a:pt x="1240" y="236"/>
                    <a:pt x="1242" y="237"/>
                  </a:cubicBezTo>
                  <a:cubicBezTo>
                    <a:pt x="1244" y="238"/>
                    <a:pt x="1244" y="238"/>
                    <a:pt x="1244" y="238"/>
                  </a:cubicBezTo>
                  <a:cubicBezTo>
                    <a:pt x="1296" y="143"/>
                    <a:pt x="1296" y="143"/>
                    <a:pt x="1296" y="143"/>
                  </a:cubicBezTo>
                  <a:cubicBezTo>
                    <a:pt x="1298" y="143"/>
                    <a:pt x="1298" y="143"/>
                    <a:pt x="1298" y="143"/>
                  </a:cubicBezTo>
                  <a:cubicBezTo>
                    <a:pt x="1329" y="162"/>
                    <a:pt x="1360" y="183"/>
                    <a:pt x="1388" y="206"/>
                  </a:cubicBezTo>
                  <a:cubicBezTo>
                    <a:pt x="1392" y="209"/>
                    <a:pt x="1396" y="213"/>
                    <a:pt x="1400" y="216"/>
                  </a:cubicBezTo>
                  <a:cubicBezTo>
                    <a:pt x="1402" y="217"/>
                    <a:pt x="1402" y="217"/>
                    <a:pt x="1402" y="217"/>
                  </a:cubicBezTo>
                  <a:cubicBezTo>
                    <a:pt x="1388" y="232"/>
                    <a:pt x="1388" y="232"/>
                    <a:pt x="1388" y="232"/>
                  </a:cubicBezTo>
                  <a:cubicBezTo>
                    <a:pt x="1387" y="231"/>
                    <a:pt x="1387" y="231"/>
                    <a:pt x="1387" y="231"/>
                  </a:cubicBezTo>
                  <a:cubicBezTo>
                    <a:pt x="1382" y="227"/>
                    <a:pt x="1376" y="223"/>
                    <a:pt x="1370" y="218"/>
                  </a:cubicBezTo>
                  <a:cubicBezTo>
                    <a:pt x="1363" y="212"/>
                    <a:pt x="1363" y="212"/>
                    <a:pt x="1363" y="212"/>
                  </a:cubicBezTo>
                  <a:cubicBezTo>
                    <a:pt x="1362" y="212"/>
                    <a:pt x="1361" y="211"/>
                    <a:pt x="1359" y="210"/>
                  </a:cubicBezTo>
                  <a:cubicBezTo>
                    <a:pt x="1358" y="209"/>
                    <a:pt x="1358" y="209"/>
                    <a:pt x="1358" y="209"/>
                  </a:cubicBezTo>
                  <a:cubicBezTo>
                    <a:pt x="1334" y="241"/>
                    <a:pt x="1334" y="241"/>
                    <a:pt x="1334" y="241"/>
                  </a:cubicBezTo>
                  <a:cubicBezTo>
                    <a:pt x="1333" y="241"/>
                    <a:pt x="1333" y="241"/>
                    <a:pt x="1333" y="241"/>
                  </a:cubicBezTo>
                  <a:cubicBezTo>
                    <a:pt x="1329" y="237"/>
                    <a:pt x="1324" y="234"/>
                    <a:pt x="1320" y="231"/>
                  </a:cubicBezTo>
                  <a:cubicBezTo>
                    <a:pt x="1319" y="230"/>
                    <a:pt x="1319" y="230"/>
                    <a:pt x="1319" y="230"/>
                  </a:cubicBezTo>
                  <a:cubicBezTo>
                    <a:pt x="1341" y="196"/>
                    <a:pt x="1341" y="196"/>
                    <a:pt x="1341" y="196"/>
                  </a:cubicBezTo>
                  <a:cubicBezTo>
                    <a:pt x="1338" y="194"/>
                    <a:pt x="1338" y="194"/>
                    <a:pt x="1338" y="194"/>
                  </a:cubicBezTo>
                  <a:cubicBezTo>
                    <a:pt x="1325" y="185"/>
                    <a:pt x="1313" y="177"/>
                    <a:pt x="1301" y="169"/>
                  </a:cubicBezTo>
                  <a:cubicBezTo>
                    <a:pt x="1299" y="168"/>
                    <a:pt x="1299" y="168"/>
                    <a:pt x="1299" y="168"/>
                  </a:cubicBezTo>
                  <a:cubicBezTo>
                    <a:pt x="1245" y="258"/>
                    <a:pt x="1245" y="258"/>
                    <a:pt x="1245" y="258"/>
                  </a:cubicBezTo>
                  <a:cubicBezTo>
                    <a:pt x="1217" y="240"/>
                    <a:pt x="1187" y="225"/>
                    <a:pt x="1157" y="211"/>
                  </a:cubicBezTo>
                  <a:cubicBezTo>
                    <a:pt x="1157" y="244"/>
                    <a:pt x="1157" y="244"/>
                    <a:pt x="1157" y="244"/>
                  </a:cubicBezTo>
                  <a:cubicBezTo>
                    <a:pt x="1282" y="303"/>
                    <a:pt x="1387" y="399"/>
                    <a:pt x="1457" y="518"/>
                  </a:cubicBezTo>
                  <a:cubicBezTo>
                    <a:pt x="1456" y="518"/>
                    <a:pt x="1456" y="518"/>
                    <a:pt x="1456" y="518"/>
                  </a:cubicBezTo>
                  <a:cubicBezTo>
                    <a:pt x="1457" y="519"/>
                    <a:pt x="1463" y="543"/>
                    <a:pt x="1462" y="574"/>
                  </a:cubicBezTo>
                  <a:cubicBezTo>
                    <a:pt x="1468" y="574"/>
                    <a:pt x="1468" y="574"/>
                    <a:pt x="1468" y="574"/>
                  </a:cubicBezTo>
                  <a:cubicBezTo>
                    <a:pt x="1469" y="558"/>
                    <a:pt x="1467" y="543"/>
                    <a:pt x="1466" y="533"/>
                  </a:cubicBezTo>
                  <a:cubicBezTo>
                    <a:pt x="1473" y="546"/>
                    <a:pt x="1480" y="560"/>
                    <a:pt x="1487" y="574"/>
                  </a:cubicBezTo>
                  <a:cubicBezTo>
                    <a:pt x="1519" y="574"/>
                    <a:pt x="1519" y="574"/>
                    <a:pt x="1519" y="574"/>
                  </a:cubicBezTo>
                  <a:cubicBezTo>
                    <a:pt x="1508" y="549"/>
                    <a:pt x="1495" y="525"/>
                    <a:pt x="1481" y="502"/>
                  </a:cubicBezTo>
                  <a:cubicBezTo>
                    <a:pt x="1495" y="493"/>
                    <a:pt x="1495" y="493"/>
                    <a:pt x="1495" y="493"/>
                  </a:cubicBezTo>
                  <a:cubicBezTo>
                    <a:pt x="1497" y="496"/>
                    <a:pt x="1497" y="496"/>
                    <a:pt x="1497" y="496"/>
                  </a:cubicBezTo>
                  <a:cubicBezTo>
                    <a:pt x="1499" y="500"/>
                    <a:pt x="1502" y="504"/>
                    <a:pt x="1504" y="508"/>
                  </a:cubicBezTo>
                  <a:cubicBezTo>
                    <a:pt x="1506" y="512"/>
                    <a:pt x="1508" y="516"/>
                    <a:pt x="1510" y="520"/>
                  </a:cubicBezTo>
                  <a:cubicBezTo>
                    <a:pt x="1511" y="521"/>
                    <a:pt x="1511" y="521"/>
                    <a:pt x="1511" y="521"/>
                  </a:cubicBezTo>
                  <a:cubicBezTo>
                    <a:pt x="1541" y="504"/>
                    <a:pt x="1541" y="504"/>
                    <a:pt x="1541" y="504"/>
                  </a:cubicBezTo>
                  <a:cubicBezTo>
                    <a:pt x="1544" y="509"/>
                    <a:pt x="1544" y="509"/>
                    <a:pt x="1544" y="509"/>
                  </a:cubicBezTo>
                  <a:cubicBezTo>
                    <a:pt x="1546" y="514"/>
                    <a:pt x="1548" y="518"/>
                    <a:pt x="1550" y="522"/>
                  </a:cubicBezTo>
                  <a:cubicBezTo>
                    <a:pt x="1551" y="524"/>
                    <a:pt x="1551" y="524"/>
                    <a:pt x="1551" y="524"/>
                  </a:cubicBezTo>
                  <a:cubicBezTo>
                    <a:pt x="1520" y="540"/>
                    <a:pt x="1520" y="540"/>
                    <a:pt x="1520" y="540"/>
                  </a:cubicBezTo>
                  <a:cubicBezTo>
                    <a:pt x="1527" y="553"/>
                    <a:pt x="1527" y="553"/>
                    <a:pt x="1527" y="553"/>
                  </a:cubicBezTo>
                  <a:cubicBezTo>
                    <a:pt x="1529" y="557"/>
                    <a:pt x="1530" y="561"/>
                    <a:pt x="1532" y="565"/>
                  </a:cubicBezTo>
                  <a:cubicBezTo>
                    <a:pt x="1533" y="567"/>
                    <a:pt x="1533" y="567"/>
                    <a:pt x="1533" y="567"/>
                  </a:cubicBezTo>
                  <a:cubicBezTo>
                    <a:pt x="1533" y="567"/>
                    <a:pt x="1533" y="567"/>
                    <a:pt x="1533" y="567"/>
                  </a:cubicBezTo>
                  <a:cubicBezTo>
                    <a:pt x="1535" y="572"/>
                    <a:pt x="1535" y="572"/>
                    <a:pt x="1535" y="572"/>
                  </a:cubicBezTo>
                  <a:cubicBezTo>
                    <a:pt x="1535" y="573"/>
                    <a:pt x="1536" y="573"/>
                    <a:pt x="1536" y="574"/>
                  </a:cubicBezTo>
                  <a:cubicBezTo>
                    <a:pt x="1549" y="574"/>
                    <a:pt x="1549" y="574"/>
                    <a:pt x="1549" y="574"/>
                  </a:cubicBezTo>
                  <a:cubicBezTo>
                    <a:pt x="1637" y="533"/>
                    <a:pt x="1637" y="533"/>
                    <a:pt x="1637" y="533"/>
                  </a:cubicBezTo>
                  <a:cubicBezTo>
                    <a:pt x="1638" y="534"/>
                    <a:pt x="1638" y="534"/>
                    <a:pt x="1638" y="534"/>
                  </a:cubicBezTo>
                  <a:cubicBezTo>
                    <a:pt x="1643" y="548"/>
                    <a:pt x="1648" y="561"/>
                    <a:pt x="1653" y="574"/>
                  </a:cubicBezTo>
                  <a:cubicBezTo>
                    <a:pt x="1679" y="574"/>
                    <a:pt x="1679" y="574"/>
                    <a:pt x="1679" y="574"/>
                  </a:cubicBezTo>
                  <a:cubicBezTo>
                    <a:pt x="1634" y="448"/>
                    <a:pt x="1560" y="333"/>
                    <a:pt x="1461" y="239"/>
                  </a:cubicBezTo>
                  <a:cubicBezTo>
                    <a:pt x="1373" y="154"/>
                    <a:pt x="1269" y="91"/>
                    <a:pt x="1157" y="50"/>
                  </a:cubicBezTo>
                  <a:moveTo>
                    <a:pt x="196" y="496"/>
                  </a:moveTo>
                  <a:cubicBezTo>
                    <a:pt x="196" y="495"/>
                    <a:pt x="196" y="495"/>
                    <a:pt x="196" y="495"/>
                  </a:cubicBezTo>
                  <a:cubicBezTo>
                    <a:pt x="201" y="486"/>
                    <a:pt x="206" y="478"/>
                    <a:pt x="211" y="469"/>
                  </a:cubicBezTo>
                  <a:cubicBezTo>
                    <a:pt x="212" y="468"/>
                    <a:pt x="212" y="468"/>
                    <a:pt x="212" y="468"/>
                  </a:cubicBezTo>
                  <a:cubicBezTo>
                    <a:pt x="230" y="479"/>
                    <a:pt x="230" y="479"/>
                    <a:pt x="230" y="479"/>
                  </a:cubicBezTo>
                  <a:cubicBezTo>
                    <a:pt x="229" y="480"/>
                    <a:pt x="229" y="480"/>
                    <a:pt x="229" y="480"/>
                  </a:cubicBezTo>
                  <a:cubicBezTo>
                    <a:pt x="227" y="484"/>
                    <a:pt x="224" y="488"/>
                    <a:pt x="222" y="492"/>
                  </a:cubicBezTo>
                  <a:cubicBezTo>
                    <a:pt x="219" y="497"/>
                    <a:pt x="217" y="501"/>
                    <a:pt x="214" y="506"/>
                  </a:cubicBezTo>
                  <a:cubicBezTo>
                    <a:pt x="213" y="507"/>
                    <a:pt x="213" y="507"/>
                    <a:pt x="213" y="507"/>
                  </a:cubicBezTo>
                  <a:cubicBezTo>
                    <a:pt x="215" y="508"/>
                    <a:pt x="215" y="508"/>
                    <a:pt x="215" y="508"/>
                  </a:cubicBezTo>
                  <a:cubicBezTo>
                    <a:pt x="215" y="508"/>
                    <a:pt x="215" y="508"/>
                    <a:pt x="215" y="508"/>
                  </a:cubicBezTo>
                  <a:cubicBezTo>
                    <a:pt x="240" y="521"/>
                    <a:pt x="240" y="521"/>
                    <a:pt x="240" y="521"/>
                  </a:cubicBezTo>
                  <a:cubicBezTo>
                    <a:pt x="237" y="526"/>
                    <a:pt x="234" y="531"/>
                    <a:pt x="232" y="536"/>
                  </a:cubicBezTo>
                  <a:cubicBezTo>
                    <a:pt x="149" y="497"/>
                    <a:pt x="149" y="497"/>
                    <a:pt x="149" y="497"/>
                  </a:cubicBezTo>
                  <a:cubicBezTo>
                    <a:pt x="150" y="496"/>
                    <a:pt x="150" y="496"/>
                    <a:pt x="150" y="496"/>
                  </a:cubicBezTo>
                  <a:cubicBezTo>
                    <a:pt x="153" y="490"/>
                    <a:pt x="156" y="484"/>
                    <a:pt x="159" y="479"/>
                  </a:cubicBezTo>
                  <a:cubicBezTo>
                    <a:pt x="160" y="477"/>
                    <a:pt x="160" y="477"/>
                    <a:pt x="160" y="477"/>
                  </a:cubicBezTo>
                  <a:cubicBezTo>
                    <a:pt x="187" y="492"/>
                    <a:pt x="187" y="492"/>
                    <a:pt x="187" y="492"/>
                  </a:cubicBezTo>
                  <a:cubicBezTo>
                    <a:pt x="196" y="496"/>
                    <a:pt x="196" y="496"/>
                    <a:pt x="196" y="496"/>
                  </a:cubicBezTo>
                  <a:moveTo>
                    <a:pt x="207" y="450"/>
                  </a:moveTo>
                  <a:cubicBezTo>
                    <a:pt x="184" y="436"/>
                    <a:pt x="184" y="436"/>
                    <a:pt x="184" y="436"/>
                  </a:cubicBezTo>
                  <a:cubicBezTo>
                    <a:pt x="185" y="435"/>
                    <a:pt x="185" y="435"/>
                    <a:pt x="185" y="435"/>
                  </a:cubicBezTo>
                  <a:cubicBezTo>
                    <a:pt x="191" y="425"/>
                    <a:pt x="197" y="416"/>
                    <a:pt x="203" y="407"/>
                  </a:cubicBezTo>
                  <a:cubicBezTo>
                    <a:pt x="204" y="405"/>
                    <a:pt x="204" y="405"/>
                    <a:pt x="204" y="405"/>
                  </a:cubicBezTo>
                  <a:cubicBezTo>
                    <a:pt x="173" y="384"/>
                    <a:pt x="173" y="384"/>
                    <a:pt x="173" y="384"/>
                  </a:cubicBezTo>
                  <a:cubicBezTo>
                    <a:pt x="177" y="378"/>
                    <a:pt x="181" y="373"/>
                    <a:pt x="185" y="368"/>
                  </a:cubicBezTo>
                  <a:cubicBezTo>
                    <a:pt x="266" y="424"/>
                    <a:pt x="266" y="424"/>
                    <a:pt x="266" y="424"/>
                  </a:cubicBezTo>
                  <a:cubicBezTo>
                    <a:pt x="265" y="426"/>
                    <a:pt x="265" y="426"/>
                    <a:pt x="265" y="426"/>
                  </a:cubicBezTo>
                  <a:cubicBezTo>
                    <a:pt x="262" y="429"/>
                    <a:pt x="260" y="433"/>
                    <a:pt x="257" y="437"/>
                  </a:cubicBezTo>
                  <a:cubicBezTo>
                    <a:pt x="256" y="438"/>
                    <a:pt x="256" y="438"/>
                    <a:pt x="256" y="438"/>
                  </a:cubicBezTo>
                  <a:cubicBezTo>
                    <a:pt x="238" y="427"/>
                    <a:pt x="238" y="427"/>
                    <a:pt x="238" y="427"/>
                  </a:cubicBezTo>
                  <a:cubicBezTo>
                    <a:pt x="238" y="427"/>
                    <a:pt x="238" y="427"/>
                    <a:pt x="238" y="427"/>
                  </a:cubicBezTo>
                  <a:cubicBezTo>
                    <a:pt x="227" y="420"/>
                    <a:pt x="227" y="420"/>
                    <a:pt x="227" y="420"/>
                  </a:cubicBezTo>
                  <a:cubicBezTo>
                    <a:pt x="226" y="421"/>
                    <a:pt x="226" y="421"/>
                    <a:pt x="226" y="421"/>
                  </a:cubicBezTo>
                  <a:cubicBezTo>
                    <a:pt x="220" y="429"/>
                    <a:pt x="215" y="437"/>
                    <a:pt x="211" y="444"/>
                  </a:cubicBezTo>
                  <a:cubicBezTo>
                    <a:pt x="210" y="445"/>
                    <a:pt x="210" y="446"/>
                    <a:pt x="209" y="447"/>
                  </a:cubicBezTo>
                  <a:cubicBezTo>
                    <a:pt x="207" y="450"/>
                    <a:pt x="207" y="450"/>
                    <a:pt x="207" y="450"/>
                  </a:cubicBezTo>
                  <a:moveTo>
                    <a:pt x="314" y="411"/>
                  </a:moveTo>
                  <a:cubicBezTo>
                    <a:pt x="241" y="356"/>
                    <a:pt x="241" y="356"/>
                    <a:pt x="241" y="356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6" y="350"/>
                    <a:pt x="250" y="345"/>
                    <a:pt x="254" y="340"/>
                  </a:cubicBezTo>
                  <a:cubicBezTo>
                    <a:pt x="255" y="339"/>
                    <a:pt x="255" y="339"/>
                    <a:pt x="255" y="339"/>
                  </a:cubicBezTo>
                  <a:cubicBezTo>
                    <a:pt x="286" y="365"/>
                    <a:pt x="286" y="365"/>
                    <a:pt x="286" y="365"/>
                  </a:cubicBezTo>
                  <a:cubicBezTo>
                    <a:pt x="287" y="363"/>
                    <a:pt x="287" y="363"/>
                    <a:pt x="287" y="363"/>
                  </a:cubicBezTo>
                  <a:cubicBezTo>
                    <a:pt x="294" y="356"/>
                    <a:pt x="300" y="349"/>
                    <a:pt x="307" y="342"/>
                  </a:cubicBezTo>
                  <a:cubicBezTo>
                    <a:pt x="308" y="341"/>
                    <a:pt x="308" y="341"/>
                    <a:pt x="308" y="341"/>
                  </a:cubicBezTo>
                  <a:cubicBezTo>
                    <a:pt x="324" y="355"/>
                    <a:pt x="324" y="355"/>
                    <a:pt x="324" y="355"/>
                  </a:cubicBezTo>
                  <a:cubicBezTo>
                    <a:pt x="322" y="356"/>
                    <a:pt x="322" y="356"/>
                    <a:pt x="322" y="356"/>
                  </a:cubicBezTo>
                  <a:cubicBezTo>
                    <a:pt x="319" y="359"/>
                    <a:pt x="316" y="363"/>
                    <a:pt x="313" y="366"/>
                  </a:cubicBezTo>
                  <a:cubicBezTo>
                    <a:pt x="309" y="370"/>
                    <a:pt x="306" y="374"/>
                    <a:pt x="302" y="378"/>
                  </a:cubicBezTo>
                  <a:cubicBezTo>
                    <a:pt x="301" y="379"/>
                    <a:pt x="301" y="379"/>
                    <a:pt x="301" y="379"/>
                  </a:cubicBezTo>
                  <a:cubicBezTo>
                    <a:pt x="303" y="381"/>
                    <a:pt x="303" y="381"/>
                    <a:pt x="303" y="381"/>
                  </a:cubicBezTo>
                  <a:cubicBezTo>
                    <a:pt x="303" y="381"/>
                    <a:pt x="303" y="381"/>
                    <a:pt x="303" y="381"/>
                  </a:cubicBezTo>
                  <a:cubicBezTo>
                    <a:pt x="325" y="398"/>
                    <a:pt x="325" y="398"/>
                    <a:pt x="325" y="398"/>
                  </a:cubicBezTo>
                  <a:cubicBezTo>
                    <a:pt x="321" y="403"/>
                    <a:pt x="317" y="407"/>
                    <a:pt x="314" y="411"/>
                  </a:cubicBezTo>
                  <a:moveTo>
                    <a:pt x="277" y="432"/>
                  </a:moveTo>
                  <a:cubicBezTo>
                    <a:pt x="280" y="428"/>
                    <a:pt x="280" y="428"/>
                    <a:pt x="280" y="428"/>
                  </a:cubicBezTo>
                  <a:cubicBezTo>
                    <a:pt x="281" y="426"/>
                    <a:pt x="283" y="424"/>
                    <a:pt x="284" y="423"/>
                  </a:cubicBezTo>
                  <a:cubicBezTo>
                    <a:pt x="285" y="421"/>
                    <a:pt x="285" y="421"/>
                    <a:pt x="285" y="421"/>
                  </a:cubicBezTo>
                  <a:cubicBezTo>
                    <a:pt x="196" y="359"/>
                    <a:pt x="196" y="359"/>
                    <a:pt x="196" y="359"/>
                  </a:cubicBezTo>
                  <a:cubicBezTo>
                    <a:pt x="197" y="358"/>
                    <a:pt x="197" y="358"/>
                    <a:pt x="197" y="358"/>
                  </a:cubicBezTo>
                  <a:cubicBezTo>
                    <a:pt x="219" y="328"/>
                    <a:pt x="243" y="300"/>
                    <a:pt x="268" y="274"/>
                  </a:cubicBezTo>
                  <a:cubicBezTo>
                    <a:pt x="272" y="271"/>
                    <a:pt x="276" y="267"/>
                    <a:pt x="280" y="263"/>
                  </a:cubicBezTo>
                  <a:cubicBezTo>
                    <a:pt x="281" y="262"/>
                    <a:pt x="281" y="262"/>
                    <a:pt x="281" y="262"/>
                  </a:cubicBezTo>
                  <a:cubicBezTo>
                    <a:pt x="295" y="277"/>
                    <a:pt x="295" y="277"/>
                    <a:pt x="295" y="277"/>
                  </a:cubicBezTo>
                  <a:cubicBezTo>
                    <a:pt x="293" y="278"/>
                    <a:pt x="293" y="278"/>
                    <a:pt x="293" y="278"/>
                  </a:cubicBezTo>
                  <a:cubicBezTo>
                    <a:pt x="288" y="283"/>
                    <a:pt x="283" y="288"/>
                    <a:pt x="278" y="293"/>
                  </a:cubicBezTo>
                  <a:cubicBezTo>
                    <a:pt x="268" y="304"/>
                    <a:pt x="268" y="304"/>
                    <a:pt x="268" y="304"/>
                  </a:cubicBezTo>
                  <a:cubicBezTo>
                    <a:pt x="298" y="332"/>
                    <a:pt x="298" y="332"/>
                    <a:pt x="298" y="332"/>
                  </a:cubicBezTo>
                  <a:cubicBezTo>
                    <a:pt x="297" y="333"/>
                    <a:pt x="297" y="333"/>
                    <a:pt x="297" y="333"/>
                  </a:cubicBezTo>
                  <a:cubicBezTo>
                    <a:pt x="293" y="337"/>
                    <a:pt x="290" y="341"/>
                    <a:pt x="286" y="345"/>
                  </a:cubicBezTo>
                  <a:cubicBezTo>
                    <a:pt x="285" y="346"/>
                    <a:pt x="285" y="346"/>
                    <a:pt x="285" y="346"/>
                  </a:cubicBezTo>
                  <a:cubicBezTo>
                    <a:pt x="254" y="320"/>
                    <a:pt x="254" y="320"/>
                    <a:pt x="254" y="320"/>
                  </a:cubicBezTo>
                  <a:cubicBezTo>
                    <a:pt x="251" y="323"/>
                    <a:pt x="251" y="323"/>
                    <a:pt x="251" y="323"/>
                  </a:cubicBezTo>
                  <a:cubicBezTo>
                    <a:pt x="241" y="334"/>
                    <a:pt x="232" y="346"/>
                    <a:pt x="223" y="357"/>
                  </a:cubicBezTo>
                  <a:cubicBezTo>
                    <a:pt x="222" y="358"/>
                    <a:pt x="222" y="358"/>
                    <a:pt x="222" y="358"/>
                  </a:cubicBezTo>
                  <a:cubicBezTo>
                    <a:pt x="222" y="358"/>
                    <a:pt x="222" y="358"/>
                    <a:pt x="222" y="358"/>
                  </a:cubicBezTo>
                  <a:cubicBezTo>
                    <a:pt x="222" y="359"/>
                    <a:pt x="222" y="359"/>
                    <a:pt x="222" y="359"/>
                  </a:cubicBezTo>
                  <a:cubicBezTo>
                    <a:pt x="305" y="422"/>
                    <a:pt x="305" y="422"/>
                    <a:pt x="305" y="422"/>
                  </a:cubicBezTo>
                  <a:cubicBezTo>
                    <a:pt x="283" y="450"/>
                    <a:pt x="264" y="479"/>
                    <a:pt x="246" y="509"/>
                  </a:cubicBezTo>
                  <a:cubicBezTo>
                    <a:pt x="232" y="502"/>
                    <a:pt x="232" y="502"/>
                    <a:pt x="232" y="502"/>
                  </a:cubicBezTo>
                  <a:cubicBezTo>
                    <a:pt x="234" y="499"/>
                    <a:pt x="234" y="499"/>
                    <a:pt x="234" y="499"/>
                  </a:cubicBezTo>
                  <a:cubicBezTo>
                    <a:pt x="236" y="495"/>
                    <a:pt x="238" y="490"/>
                    <a:pt x="241" y="486"/>
                  </a:cubicBezTo>
                  <a:cubicBezTo>
                    <a:pt x="243" y="483"/>
                    <a:pt x="246" y="479"/>
                    <a:pt x="248" y="475"/>
                  </a:cubicBezTo>
                  <a:cubicBezTo>
                    <a:pt x="249" y="474"/>
                    <a:pt x="249" y="474"/>
                    <a:pt x="249" y="474"/>
                  </a:cubicBezTo>
                  <a:cubicBezTo>
                    <a:pt x="219" y="456"/>
                    <a:pt x="219" y="456"/>
                    <a:pt x="219" y="456"/>
                  </a:cubicBezTo>
                  <a:cubicBezTo>
                    <a:pt x="222" y="452"/>
                    <a:pt x="222" y="452"/>
                    <a:pt x="222" y="452"/>
                  </a:cubicBezTo>
                  <a:cubicBezTo>
                    <a:pt x="224" y="447"/>
                    <a:pt x="227" y="443"/>
                    <a:pt x="230" y="439"/>
                  </a:cubicBezTo>
                  <a:cubicBezTo>
                    <a:pt x="231" y="438"/>
                    <a:pt x="231" y="438"/>
                    <a:pt x="231" y="438"/>
                  </a:cubicBezTo>
                  <a:cubicBezTo>
                    <a:pt x="260" y="457"/>
                    <a:pt x="260" y="457"/>
                    <a:pt x="260" y="457"/>
                  </a:cubicBezTo>
                  <a:cubicBezTo>
                    <a:pt x="263" y="452"/>
                    <a:pt x="263" y="452"/>
                    <a:pt x="263" y="452"/>
                  </a:cubicBezTo>
                  <a:cubicBezTo>
                    <a:pt x="263" y="452"/>
                    <a:pt x="264" y="451"/>
                    <a:pt x="264" y="451"/>
                  </a:cubicBezTo>
                  <a:cubicBezTo>
                    <a:pt x="268" y="444"/>
                    <a:pt x="268" y="444"/>
                    <a:pt x="268" y="444"/>
                  </a:cubicBezTo>
                  <a:cubicBezTo>
                    <a:pt x="271" y="441"/>
                    <a:pt x="274" y="437"/>
                    <a:pt x="276" y="433"/>
                  </a:cubicBezTo>
                  <a:cubicBezTo>
                    <a:pt x="277" y="432"/>
                    <a:pt x="277" y="432"/>
                    <a:pt x="277" y="432"/>
                  </a:cubicBezTo>
                  <a:cubicBezTo>
                    <a:pt x="277" y="432"/>
                    <a:pt x="277" y="432"/>
                    <a:pt x="277" y="432"/>
                  </a:cubicBezTo>
                  <a:moveTo>
                    <a:pt x="307" y="322"/>
                  </a:moveTo>
                  <a:cubicBezTo>
                    <a:pt x="287" y="304"/>
                    <a:pt x="287" y="304"/>
                    <a:pt x="287" y="304"/>
                  </a:cubicBezTo>
                  <a:cubicBezTo>
                    <a:pt x="288" y="302"/>
                    <a:pt x="288" y="302"/>
                    <a:pt x="288" y="302"/>
                  </a:cubicBezTo>
                  <a:cubicBezTo>
                    <a:pt x="296" y="294"/>
                    <a:pt x="304" y="286"/>
                    <a:pt x="312" y="279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288" y="250"/>
                    <a:pt x="288" y="250"/>
                    <a:pt x="288" y="250"/>
                  </a:cubicBezTo>
                  <a:cubicBezTo>
                    <a:pt x="293" y="246"/>
                    <a:pt x="298" y="241"/>
                    <a:pt x="303" y="237"/>
                  </a:cubicBezTo>
                  <a:cubicBezTo>
                    <a:pt x="370" y="309"/>
                    <a:pt x="370" y="309"/>
                    <a:pt x="370" y="309"/>
                  </a:cubicBezTo>
                  <a:cubicBezTo>
                    <a:pt x="369" y="310"/>
                    <a:pt x="369" y="310"/>
                    <a:pt x="369" y="310"/>
                  </a:cubicBezTo>
                  <a:cubicBezTo>
                    <a:pt x="366" y="313"/>
                    <a:pt x="362" y="317"/>
                    <a:pt x="359" y="320"/>
                  </a:cubicBezTo>
                  <a:cubicBezTo>
                    <a:pt x="358" y="321"/>
                    <a:pt x="358" y="321"/>
                    <a:pt x="358" y="321"/>
                  </a:cubicBezTo>
                  <a:cubicBezTo>
                    <a:pt x="342" y="306"/>
                    <a:pt x="342" y="306"/>
                    <a:pt x="342" y="306"/>
                  </a:cubicBezTo>
                  <a:cubicBezTo>
                    <a:pt x="342" y="306"/>
                    <a:pt x="342" y="306"/>
                    <a:pt x="342" y="306"/>
                  </a:cubicBezTo>
                  <a:cubicBezTo>
                    <a:pt x="333" y="296"/>
                    <a:pt x="333" y="296"/>
                    <a:pt x="333" y="296"/>
                  </a:cubicBezTo>
                  <a:cubicBezTo>
                    <a:pt x="332" y="298"/>
                    <a:pt x="332" y="298"/>
                    <a:pt x="332" y="298"/>
                  </a:cubicBezTo>
                  <a:cubicBezTo>
                    <a:pt x="324" y="304"/>
                    <a:pt x="318" y="311"/>
                    <a:pt x="312" y="317"/>
                  </a:cubicBezTo>
                  <a:cubicBezTo>
                    <a:pt x="311" y="318"/>
                    <a:pt x="310" y="319"/>
                    <a:pt x="310" y="319"/>
                  </a:cubicBezTo>
                  <a:cubicBezTo>
                    <a:pt x="307" y="322"/>
                    <a:pt x="307" y="322"/>
                    <a:pt x="307" y="322"/>
                  </a:cubicBezTo>
                  <a:moveTo>
                    <a:pt x="419" y="306"/>
                  </a:moveTo>
                  <a:cubicBezTo>
                    <a:pt x="360" y="237"/>
                    <a:pt x="360" y="237"/>
                    <a:pt x="360" y="237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66" y="232"/>
                    <a:pt x="371" y="228"/>
                    <a:pt x="376" y="224"/>
                  </a:cubicBezTo>
                  <a:cubicBezTo>
                    <a:pt x="377" y="223"/>
                    <a:pt x="377" y="223"/>
                    <a:pt x="377" y="223"/>
                  </a:cubicBezTo>
                  <a:cubicBezTo>
                    <a:pt x="397" y="247"/>
                    <a:pt x="397" y="247"/>
                    <a:pt x="397" y="247"/>
                  </a:cubicBezTo>
                  <a:cubicBezTo>
                    <a:pt x="403" y="255"/>
                    <a:pt x="403" y="255"/>
                    <a:pt x="403" y="255"/>
                  </a:cubicBezTo>
                  <a:cubicBezTo>
                    <a:pt x="404" y="254"/>
                    <a:pt x="404" y="254"/>
                    <a:pt x="404" y="254"/>
                  </a:cubicBezTo>
                  <a:cubicBezTo>
                    <a:pt x="411" y="248"/>
                    <a:pt x="419" y="242"/>
                    <a:pt x="427" y="237"/>
                  </a:cubicBezTo>
                  <a:cubicBezTo>
                    <a:pt x="429" y="236"/>
                    <a:pt x="429" y="236"/>
                    <a:pt x="429" y="236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36" y="257"/>
                    <a:pt x="432" y="259"/>
                    <a:pt x="428" y="262"/>
                  </a:cubicBezTo>
                  <a:cubicBezTo>
                    <a:pt x="424" y="265"/>
                    <a:pt x="420" y="268"/>
                    <a:pt x="415" y="271"/>
                  </a:cubicBezTo>
                  <a:cubicBezTo>
                    <a:pt x="414" y="272"/>
                    <a:pt x="414" y="272"/>
                    <a:pt x="414" y="272"/>
                  </a:cubicBezTo>
                  <a:cubicBezTo>
                    <a:pt x="415" y="274"/>
                    <a:pt x="415" y="274"/>
                    <a:pt x="415" y="274"/>
                  </a:cubicBezTo>
                  <a:cubicBezTo>
                    <a:pt x="415" y="274"/>
                    <a:pt x="415" y="274"/>
                    <a:pt x="415" y="274"/>
                  </a:cubicBezTo>
                  <a:cubicBezTo>
                    <a:pt x="433" y="296"/>
                    <a:pt x="433" y="296"/>
                    <a:pt x="433" y="296"/>
                  </a:cubicBezTo>
                  <a:cubicBezTo>
                    <a:pt x="428" y="299"/>
                    <a:pt x="424" y="303"/>
                    <a:pt x="419" y="306"/>
                  </a:cubicBezTo>
                  <a:moveTo>
                    <a:pt x="379" y="319"/>
                  </a:moveTo>
                  <a:cubicBezTo>
                    <a:pt x="383" y="316"/>
                    <a:pt x="383" y="316"/>
                    <a:pt x="383" y="316"/>
                  </a:cubicBezTo>
                  <a:cubicBezTo>
                    <a:pt x="385" y="314"/>
                    <a:pt x="386" y="313"/>
                    <a:pt x="388" y="311"/>
                  </a:cubicBezTo>
                  <a:cubicBezTo>
                    <a:pt x="389" y="310"/>
                    <a:pt x="389" y="310"/>
                    <a:pt x="389" y="310"/>
                  </a:cubicBezTo>
                  <a:cubicBezTo>
                    <a:pt x="315" y="230"/>
                    <a:pt x="315" y="230"/>
                    <a:pt x="315" y="230"/>
                  </a:cubicBezTo>
                  <a:cubicBezTo>
                    <a:pt x="316" y="229"/>
                    <a:pt x="316" y="229"/>
                    <a:pt x="316" y="229"/>
                  </a:cubicBezTo>
                  <a:cubicBezTo>
                    <a:pt x="344" y="205"/>
                    <a:pt x="373" y="183"/>
                    <a:pt x="403" y="163"/>
                  </a:cubicBezTo>
                  <a:cubicBezTo>
                    <a:pt x="408" y="160"/>
                    <a:pt x="412" y="157"/>
                    <a:pt x="417" y="154"/>
                  </a:cubicBezTo>
                  <a:cubicBezTo>
                    <a:pt x="418" y="153"/>
                    <a:pt x="418" y="153"/>
                    <a:pt x="418" y="153"/>
                  </a:cubicBezTo>
                  <a:cubicBezTo>
                    <a:pt x="429" y="171"/>
                    <a:pt x="429" y="171"/>
                    <a:pt x="429" y="171"/>
                  </a:cubicBezTo>
                  <a:cubicBezTo>
                    <a:pt x="427" y="172"/>
                    <a:pt x="427" y="172"/>
                    <a:pt x="427" y="172"/>
                  </a:cubicBezTo>
                  <a:cubicBezTo>
                    <a:pt x="421" y="176"/>
                    <a:pt x="415" y="180"/>
                    <a:pt x="409" y="184"/>
                  </a:cubicBezTo>
                  <a:cubicBezTo>
                    <a:pt x="397" y="192"/>
                    <a:pt x="397" y="192"/>
                    <a:pt x="397" y="192"/>
                  </a:cubicBezTo>
                  <a:cubicBezTo>
                    <a:pt x="421" y="225"/>
                    <a:pt x="421" y="225"/>
                    <a:pt x="421" y="225"/>
                  </a:cubicBezTo>
                  <a:cubicBezTo>
                    <a:pt x="419" y="226"/>
                    <a:pt x="419" y="226"/>
                    <a:pt x="419" y="226"/>
                  </a:cubicBezTo>
                  <a:cubicBezTo>
                    <a:pt x="415" y="229"/>
                    <a:pt x="411" y="232"/>
                    <a:pt x="406" y="235"/>
                  </a:cubicBezTo>
                  <a:cubicBezTo>
                    <a:pt x="405" y="236"/>
                    <a:pt x="405" y="236"/>
                    <a:pt x="405" y="236"/>
                  </a:cubicBezTo>
                  <a:cubicBezTo>
                    <a:pt x="380" y="204"/>
                    <a:pt x="380" y="204"/>
                    <a:pt x="380" y="204"/>
                  </a:cubicBezTo>
                  <a:cubicBezTo>
                    <a:pt x="376" y="207"/>
                    <a:pt x="376" y="207"/>
                    <a:pt x="376" y="207"/>
                  </a:cubicBezTo>
                  <a:cubicBezTo>
                    <a:pt x="365" y="216"/>
                    <a:pt x="353" y="225"/>
                    <a:pt x="342" y="234"/>
                  </a:cubicBezTo>
                  <a:cubicBezTo>
                    <a:pt x="341" y="235"/>
                    <a:pt x="341" y="235"/>
                    <a:pt x="341" y="235"/>
                  </a:cubicBezTo>
                  <a:cubicBezTo>
                    <a:pt x="341" y="235"/>
                    <a:pt x="341" y="235"/>
                    <a:pt x="341" y="235"/>
                  </a:cubicBezTo>
                  <a:cubicBezTo>
                    <a:pt x="340" y="236"/>
                    <a:pt x="340" y="236"/>
                    <a:pt x="340" y="236"/>
                  </a:cubicBezTo>
                  <a:cubicBezTo>
                    <a:pt x="409" y="315"/>
                    <a:pt x="409" y="315"/>
                    <a:pt x="409" y="315"/>
                  </a:cubicBezTo>
                  <a:cubicBezTo>
                    <a:pt x="385" y="335"/>
                    <a:pt x="362" y="357"/>
                    <a:pt x="341" y="380"/>
                  </a:cubicBezTo>
                  <a:cubicBezTo>
                    <a:pt x="338" y="383"/>
                    <a:pt x="336" y="386"/>
                    <a:pt x="333" y="388"/>
                  </a:cubicBezTo>
                  <a:cubicBezTo>
                    <a:pt x="321" y="378"/>
                    <a:pt x="321" y="378"/>
                    <a:pt x="321" y="378"/>
                  </a:cubicBezTo>
                  <a:cubicBezTo>
                    <a:pt x="323" y="375"/>
                    <a:pt x="323" y="375"/>
                    <a:pt x="323" y="375"/>
                  </a:cubicBezTo>
                  <a:cubicBezTo>
                    <a:pt x="326" y="372"/>
                    <a:pt x="329" y="368"/>
                    <a:pt x="333" y="365"/>
                  </a:cubicBezTo>
                  <a:cubicBezTo>
                    <a:pt x="336" y="361"/>
                    <a:pt x="339" y="358"/>
                    <a:pt x="342" y="355"/>
                  </a:cubicBezTo>
                  <a:cubicBezTo>
                    <a:pt x="343" y="354"/>
                    <a:pt x="343" y="354"/>
                    <a:pt x="343" y="354"/>
                  </a:cubicBezTo>
                  <a:cubicBezTo>
                    <a:pt x="317" y="331"/>
                    <a:pt x="317" y="331"/>
                    <a:pt x="317" y="331"/>
                  </a:cubicBezTo>
                  <a:cubicBezTo>
                    <a:pt x="321" y="327"/>
                    <a:pt x="321" y="327"/>
                    <a:pt x="321" y="327"/>
                  </a:cubicBezTo>
                  <a:cubicBezTo>
                    <a:pt x="325" y="323"/>
                    <a:pt x="328" y="320"/>
                    <a:pt x="332" y="316"/>
                  </a:cubicBezTo>
                  <a:cubicBezTo>
                    <a:pt x="333" y="315"/>
                    <a:pt x="333" y="315"/>
                    <a:pt x="333" y="315"/>
                  </a:cubicBezTo>
                  <a:cubicBezTo>
                    <a:pt x="357" y="339"/>
                    <a:pt x="357" y="339"/>
                    <a:pt x="357" y="339"/>
                  </a:cubicBezTo>
                  <a:cubicBezTo>
                    <a:pt x="368" y="329"/>
                    <a:pt x="368" y="329"/>
                    <a:pt x="368" y="329"/>
                  </a:cubicBezTo>
                  <a:cubicBezTo>
                    <a:pt x="372" y="326"/>
                    <a:pt x="375" y="323"/>
                    <a:pt x="378" y="320"/>
                  </a:cubicBezTo>
                  <a:cubicBezTo>
                    <a:pt x="379" y="319"/>
                    <a:pt x="379" y="319"/>
                    <a:pt x="379" y="319"/>
                  </a:cubicBezTo>
                  <a:cubicBezTo>
                    <a:pt x="379" y="319"/>
                    <a:pt x="379" y="319"/>
                    <a:pt x="379" y="319"/>
                  </a:cubicBezTo>
                  <a:moveTo>
                    <a:pt x="432" y="217"/>
                  </a:moveTo>
                  <a:cubicBezTo>
                    <a:pt x="416" y="195"/>
                    <a:pt x="416" y="195"/>
                    <a:pt x="416" y="195"/>
                  </a:cubicBezTo>
                  <a:cubicBezTo>
                    <a:pt x="417" y="194"/>
                    <a:pt x="417" y="194"/>
                    <a:pt x="417" y="194"/>
                  </a:cubicBezTo>
                  <a:cubicBezTo>
                    <a:pt x="427" y="188"/>
                    <a:pt x="436" y="182"/>
                    <a:pt x="446" y="176"/>
                  </a:cubicBezTo>
                  <a:cubicBezTo>
                    <a:pt x="447" y="175"/>
                    <a:pt x="447" y="175"/>
                    <a:pt x="447" y="175"/>
                  </a:cubicBezTo>
                  <a:cubicBezTo>
                    <a:pt x="428" y="143"/>
                    <a:pt x="428" y="143"/>
                    <a:pt x="428" y="143"/>
                  </a:cubicBezTo>
                  <a:cubicBezTo>
                    <a:pt x="433" y="140"/>
                    <a:pt x="439" y="136"/>
                    <a:pt x="445" y="133"/>
                  </a:cubicBezTo>
                  <a:cubicBezTo>
                    <a:pt x="496" y="218"/>
                    <a:pt x="496" y="218"/>
                    <a:pt x="496" y="218"/>
                  </a:cubicBezTo>
                  <a:cubicBezTo>
                    <a:pt x="495" y="219"/>
                    <a:pt x="495" y="219"/>
                    <a:pt x="495" y="219"/>
                  </a:cubicBezTo>
                  <a:cubicBezTo>
                    <a:pt x="491" y="221"/>
                    <a:pt x="487" y="224"/>
                    <a:pt x="483" y="226"/>
                  </a:cubicBezTo>
                  <a:cubicBezTo>
                    <a:pt x="481" y="227"/>
                    <a:pt x="481" y="227"/>
                    <a:pt x="481" y="227"/>
                  </a:cubicBezTo>
                  <a:cubicBezTo>
                    <a:pt x="470" y="209"/>
                    <a:pt x="470" y="209"/>
                    <a:pt x="470" y="209"/>
                  </a:cubicBezTo>
                  <a:cubicBezTo>
                    <a:pt x="470" y="209"/>
                    <a:pt x="470" y="209"/>
                    <a:pt x="470" y="209"/>
                  </a:cubicBezTo>
                  <a:cubicBezTo>
                    <a:pt x="462" y="198"/>
                    <a:pt x="462" y="198"/>
                    <a:pt x="462" y="198"/>
                  </a:cubicBezTo>
                  <a:cubicBezTo>
                    <a:pt x="461" y="199"/>
                    <a:pt x="461" y="199"/>
                    <a:pt x="461" y="199"/>
                  </a:cubicBezTo>
                  <a:cubicBezTo>
                    <a:pt x="452" y="204"/>
                    <a:pt x="444" y="209"/>
                    <a:pt x="437" y="214"/>
                  </a:cubicBezTo>
                  <a:cubicBezTo>
                    <a:pt x="432" y="217"/>
                    <a:pt x="432" y="217"/>
                    <a:pt x="432" y="217"/>
                  </a:cubicBezTo>
                  <a:moveTo>
                    <a:pt x="575" y="50"/>
                  </a:moveTo>
                  <a:cubicBezTo>
                    <a:pt x="445" y="97"/>
                    <a:pt x="327" y="175"/>
                    <a:pt x="231" y="280"/>
                  </a:cubicBezTo>
                  <a:cubicBezTo>
                    <a:pt x="151" y="367"/>
                    <a:pt x="92" y="467"/>
                    <a:pt x="53" y="574"/>
                  </a:cubicBezTo>
                  <a:cubicBezTo>
                    <a:pt x="79" y="574"/>
                    <a:pt x="79" y="574"/>
                    <a:pt x="79" y="574"/>
                  </a:cubicBezTo>
                  <a:cubicBezTo>
                    <a:pt x="80" y="572"/>
                    <a:pt x="80" y="570"/>
                    <a:pt x="81" y="568"/>
                  </a:cubicBezTo>
                  <a:cubicBezTo>
                    <a:pt x="83" y="563"/>
                    <a:pt x="85" y="558"/>
                    <a:pt x="87" y="554"/>
                  </a:cubicBezTo>
                  <a:cubicBezTo>
                    <a:pt x="87" y="552"/>
                    <a:pt x="87" y="552"/>
                    <a:pt x="87" y="552"/>
                  </a:cubicBezTo>
                  <a:cubicBezTo>
                    <a:pt x="106" y="560"/>
                    <a:pt x="106" y="560"/>
                    <a:pt x="106" y="560"/>
                  </a:cubicBezTo>
                  <a:cubicBezTo>
                    <a:pt x="105" y="561"/>
                    <a:pt x="105" y="561"/>
                    <a:pt x="105" y="561"/>
                  </a:cubicBezTo>
                  <a:cubicBezTo>
                    <a:pt x="104" y="566"/>
                    <a:pt x="102" y="570"/>
                    <a:pt x="101" y="574"/>
                  </a:cubicBezTo>
                  <a:cubicBezTo>
                    <a:pt x="115" y="574"/>
                    <a:pt x="115" y="574"/>
                    <a:pt x="115" y="574"/>
                  </a:cubicBezTo>
                  <a:cubicBezTo>
                    <a:pt x="118" y="567"/>
                    <a:pt x="120" y="561"/>
                    <a:pt x="123" y="554"/>
                  </a:cubicBezTo>
                  <a:cubicBezTo>
                    <a:pt x="123" y="553"/>
                    <a:pt x="123" y="553"/>
                    <a:pt x="123" y="553"/>
                  </a:cubicBezTo>
                  <a:cubicBezTo>
                    <a:pt x="89" y="538"/>
                    <a:pt x="89" y="538"/>
                    <a:pt x="89" y="538"/>
                  </a:cubicBezTo>
                  <a:cubicBezTo>
                    <a:pt x="91" y="532"/>
                    <a:pt x="94" y="526"/>
                    <a:pt x="97" y="520"/>
                  </a:cubicBezTo>
                  <a:cubicBezTo>
                    <a:pt x="188" y="559"/>
                    <a:pt x="188" y="559"/>
                    <a:pt x="188" y="559"/>
                  </a:cubicBezTo>
                  <a:cubicBezTo>
                    <a:pt x="188" y="560"/>
                    <a:pt x="188" y="560"/>
                    <a:pt x="188" y="560"/>
                  </a:cubicBezTo>
                  <a:cubicBezTo>
                    <a:pt x="186" y="564"/>
                    <a:pt x="184" y="569"/>
                    <a:pt x="182" y="573"/>
                  </a:cubicBezTo>
                  <a:cubicBezTo>
                    <a:pt x="182" y="574"/>
                    <a:pt x="182" y="574"/>
                    <a:pt x="182" y="574"/>
                  </a:cubicBezTo>
                  <a:cubicBezTo>
                    <a:pt x="196" y="574"/>
                    <a:pt x="196" y="574"/>
                    <a:pt x="196" y="574"/>
                  </a:cubicBezTo>
                  <a:cubicBezTo>
                    <a:pt x="197" y="571"/>
                    <a:pt x="199" y="568"/>
                    <a:pt x="200" y="565"/>
                  </a:cubicBezTo>
                  <a:cubicBezTo>
                    <a:pt x="201" y="564"/>
                    <a:pt x="201" y="564"/>
                    <a:pt x="201" y="564"/>
                  </a:cubicBezTo>
                  <a:cubicBezTo>
                    <a:pt x="201" y="564"/>
                    <a:pt x="201" y="564"/>
                    <a:pt x="201" y="564"/>
                  </a:cubicBezTo>
                  <a:cubicBezTo>
                    <a:pt x="203" y="559"/>
                    <a:pt x="203" y="559"/>
                    <a:pt x="203" y="559"/>
                  </a:cubicBezTo>
                  <a:cubicBezTo>
                    <a:pt x="204" y="557"/>
                    <a:pt x="205" y="555"/>
                    <a:pt x="205" y="553"/>
                  </a:cubicBezTo>
                  <a:cubicBezTo>
                    <a:pt x="206" y="552"/>
                    <a:pt x="206" y="552"/>
                    <a:pt x="206" y="552"/>
                  </a:cubicBezTo>
                  <a:cubicBezTo>
                    <a:pt x="106" y="509"/>
                    <a:pt x="106" y="509"/>
                    <a:pt x="106" y="509"/>
                  </a:cubicBezTo>
                  <a:cubicBezTo>
                    <a:pt x="106" y="508"/>
                    <a:pt x="106" y="508"/>
                    <a:pt x="106" y="508"/>
                  </a:cubicBezTo>
                  <a:cubicBezTo>
                    <a:pt x="122" y="474"/>
                    <a:pt x="140" y="442"/>
                    <a:pt x="159" y="412"/>
                  </a:cubicBezTo>
                  <a:cubicBezTo>
                    <a:pt x="162" y="407"/>
                    <a:pt x="165" y="403"/>
                    <a:pt x="168" y="398"/>
                  </a:cubicBezTo>
                  <a:cubicBezTo>
                    <a:pt x="169" y="397"/>
                    <a:pt x="169" y="397"/>
                    <a:pt x="169" y="397"/>
                  </a:cubicBezTo>
                  <a:cubicBezTo>
                    <a:pt x="185" y="409"/>
                    <a:pt x="185" y="409"/>
                    <a:pt x="185" y="409"/>
                  </a:cubicBezTo>
                  <a:cubicBezTo>
                    <a:pt x="185" y="410"/>
                    <a:pt x="185" y="410"/>
                    <a:pt x="185" y="410"/>
                  </a:cubicBezTo>
                  <a:cubicBezTo>
                    <a:pt x="180" y="416"/>
                    <a:pt x="177" y="422"/>
                    <a:pt x="173" y="428"/>
                  </a:cubicBezTo>
                  <a:cubicBezTo>
                    <a:pt x="165" y="441"/>
                    <a:pt x="165" y="441"/>
                    <a:pt x="165" y="441"/>
                  </a:cubicBezTo>
                  <a:cubicBezTo>
                    <a:pt x="200" y="461"/>
                    <a:pt x="200" y="461"/>
                    <a:pt x="200" y="461"/>
                  </a:cubicBezTo>
                  <a:cubicBezTo>
                    <a:pt x="199" y="463"/>
                    <a:pt x="199" y="463"/>
                    <a:pt x="199" y="463"/>
                  </a:cubicBezTo>
                  <a:cubicBezTo>
                    <a:pt x="197" y="467"/>
                    <a:pt x="194" y="472"/>
                    <a:pt x="191" y="477"/>
                  </a:cubicBezTo>
                  <a:cubicBezTo>
                    <a:pt x="190" y="478"/>
                    <a:pt x="190" y="478"/>
                    <a:pt x="190" y="478"/>
                  </a:cubicBezTo>
                  <a:cubicBezTo>
                    <a:pt x="155" y="459"/>
                    <a:pt x="155" y="459"/>
                    <a:pt x="155" y="459"/>
                  </a:cubicBezTo>
                  <a:cubicBezTo>
                    <a:pt x="152" y="463"/>
                    <a:pt x="152" y="463"/>
                    <a:pt x="152" y="463"/>
                  </a:cubicBezTo>
                  <a:cubicBezTo>
                    <a:pt x="145" y="476"/>
                    <a:pt x="138" y="489"/>
                    <a:pt x="132" y="501"/>
                  </a:cubicBezTo>
                  <a:cubicBezTo>
                    <a:pt x="131" y="503"/>
                    <a:pt x="131" y="503"/>
                    <a:pt x="131" y="503"/>
                  </a:cubicBezTo>
                  <a:cubicBezTo>
                    <a:pt x="132" y="503"/>
                    <a:pt x="132" y="503"/>
                    <a:pt x="132" y="503"/>
                  </a:cubicBezTo>
                  <a:cubicBezTo>
                    <a:pt x="131" y="504"/>
                    <a:pt x="131" y="504"/>
                    <a:pt x="131" y="504"/>
                  </a:cubicBezTo>
                  <a:cubicBezTo>
                    <a:pt x="226" y="548"/>
                    <a:pt x="226" y="548"/>
                    <a:pt x="226" y="548"/>
                  </a:cubicBezTo>
                  <a:cubicBezTo>
                    <a:pt x="222" y="557"/>
                    <a:pt x="218" y="565"/>
                    <a:pt x="214" y="574"/>
                  </a:cubicBezTo>
                  <a:cubicBezTo>
                    <a:pt x="244" y="574"/>
                    <a:pt x="244" y="574"/>
                    <a:pt x="244" y="574"/>
                  </a:cubicBezTo>
                  <a:cubicBezTo>
                    <a:pt x="276" y="506"/>
                    <a:pt x="319" y="443"/>
                    <a:pt x="373" y="387"/>
                  </a:cubicBezTo>
                  <a:cubicBezTo>
                    <a:pt x="432" y="326"/>
                    <a:pt x="501" y="278"/>
                    <a:pt x="575" y="243"/>
                  </a:cubicBezTo>
                  <a:cubicBezTo>
                    <a:pt x="575" y="211"/>
                    <a:pt x="575" y="211"/>
                    <a:pt x="575" y="211"/>
                  </a:cubicBezTo>
                  <a:cubicBezTo>
                    <a:pt x="574" y="211"/>
                    <a:pt x="573" y="212"/>
                    <a:pt x="572" y="212"/>
                  </a:cubicBezTo>
                  <a:cubicBezTo>
                    <a:pt x="565" y="198"/>
                    <a:pt x="565" y="198"/>
                    <a:pt x="565" y="198"/>
                  </a:cubicBezTo>
                  <a:cubicBezTo>
                    <a:pt x="568" y="196"/>
                    <a:pt x="568" y="196"/>
                    <a:pt x="568" y="196"/>
                  </a:cubicBezTo>
                  <a:cubicBezTo>
                    <a:pt x="570" y="195"/>
                    <a:pt x="573" y="194"/>
                    <a:pt x="575" y="193"/>
                  </a:cubicBezTo>
                  <a:cubicBezTo>
                    <a:pt x="575" y="178"/>
                    <a:pt x="575" y="178"/>
                    <a:pt x="575" y="178"/>
                  </a:cubicBezTo>
                  <a:cubicBezTo>
                    <a:pt x="571" y="180"/>
                    <a:pt x="567" y="182"/>
                    <a:pt x="562" y="184"/>
                  </a:cubicBezTo>
                  <a:cubicBezTo>
                    <a:pt x="558" y="186"/>
                    <a:pt x="553" y="188"/>
                    <a:pt x="548" y="191"/>
                  </a:cubicBezTo>
                  <a:cubicBezTo>
                    <a:pt x="546" y="191"/>
                    <a:pt x="546" y="191"/>
                    <a:pt x="546" y="191"/>
                  </a:cubicBezTo>
                  <a:cubicBezTo>
                    <a:pt x="547" y="193"/>
                    <a:pt x="547" y="193"/>
                    <a:pt x="547" y="193"/>
                  </a:cubicBezTo>
                  <a:cubicBezTo>
                    <a:pt x="547" y="193"/>
                    <a:pt x="547" y="193"/>
                    <a:pt x="547" y="193"/>
                  </a:cubicBezTo>
                  <a:cubicBezTo>
                    <a:pt x="560" y="218"/>
                    <a:pt x="560" y="218"/>
                    <a:pt x="560" y="218"/>
                  </a:cubicBezTo>
                  <a:cubicBezTo>
                    <a:pt x="555" y="220"/>
                    <a:pt x="550" y="223"/>
                    <a:pt x="545" y="225"/>
                  </a:cubicBezTo>
                  <a:cubicBezTo>
                    <a:pt x="500" y="145"/>
                    <a:pt x="500" y="145"/>
                    <a:pt x="500" y="145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508" y="142"/>
                    <a:pt x="513" y="139"/>
                    <a:pt x="519" y="136"/>
                  </a:cubicBezTo>
                  <a:cubicBezTo>
                    <a:pt x="521" y="135"/>
                    <a:pt x="521" y="135"/>
                    <a:pt x="521" y="135"/>
                  </a:cubicBezTo>
                  <a:cubicBezTo>
                    <a:pt x="535" y="163"/>
                    <a:pt x="535" y="163"/>
                    <a:pt x="535" y="163"/>
                  </a:cubicBezTo>
                  <a:cubicBezTo>
                    <a:pt x="539" y="172"/>
                    <a:pt x="539" y="172"/>
                    <a:pt x="539" y="172"/>
                  </a:cubicBezTo>
                  <a:cubicBezTo>
                    <a:pt x="540" y="171"/>
                    <a:pt x="540" y="171"/>
                    <a:pt x="540" y="171"/>
                  </a:cubicBezTo>
                  <a:cubicBezTo>
                    <a:pt x="549" y="167"/>
                    <a:pt x="558" y="163"/>
                    <a:pt x="567" y="159"/>
                  </a:cubicBezTo>
                  <a:cubicBezTo>
                    <a:pt x="568" y="159"/>
                    <a:pt x="568" y="159"/>
                    <a:pt x="568" y="159"/>
                  </a:cubicBezTo>
                  <a:cubicBezTo>
                    <a:pt x="575" y="174"/>
                    <a:pt x="575" y="174"/>
                    <a:pt x="575" y="174"/>
                  </a:cubicBezTo>
                  <a:cubicBezTo>
                    <a:pt x="575" y="141"/>
                    <a:pt x="575" y="141"/>
                    <a:pt x="575" y="141"/>
                  </a:cubicBezTo>
                  <a:cubicBezTo>
                    <a:pt x="564" y="116"/>
                    <a:pt x="564" y="116"/>
                    <a:pt x="564" y="116"/>
                  </a:cubicBezTo>
                  <a:cubicBezTo>
                    <a:pt x="566" y="116"/>
                    <a:pt x="566" y="116"/>
                    <a:pt x="566" y="116"/>
                  </a:cubicBezTo>
                  <a:cubicBezTo>
                    <a:pt x="569" y="114"/>
                    <a:pt x="572" y="113"/>
                    <a:pt x="575" y="112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0" y="100"/>
                    <a:pt x="565" y="101"/>
                    <a:pt x="560" y="103"/>
                  </a:cubicBezTo>
                  <a:cubicBezTo>
                    <a:pt x="546" y="109"/>
                    <a:pt x="546" y="109"/>
                    <a:pt x="546" y="109"/>
                  </a:cubicBezTo>
                  <a:cubicBezTo>
                    <a:pt x="563" y="146"/>
                    <a:pt x="563" y="146"/>
                    <a:pt x="563" y="146"/>
                  </a:cubicBezTo>
                  <a:cubicBezTo>
                    <a:pt x="561" y="147"/>
                    <a:pt x="561" y="147"/>
                    <a:pt x="561" y="147"/>
                  </a:cubicBezTo>
                  <a:cubicBezTo>
                    <a:pt x="556" y="149"/>
                    <a:pt x="551" y="151"/>
                    <a:pt x="547" y="153"/>
                  </a:cubicBezTo>
                  <a:cubicBezTo>
                    <a:pt x="545" y="154"/>
                    <a:pt x="545" y="154"/>
                    <a:pt x="545" y="154"/>
                  </a:cubicBezTo>
                  <a:cubicBezTo>
                    <a:pt x="527" y="118"/>
                    <a:pt x="527" y="118"/>
                    <a:pt x="527" y="118"/>
                  </a:cubicBezTo>
                  <a:cubicBezTo>
                    <a:pt x="523" y="119"/>
                    <a:pt x="523" y="119"/>
                    <a:pt x="523" y="119"/>
                  </a:cubicBezTo>
                  <a:cubicBezTo>
                    <a:pt x="510" y="126"/>
                    <a:pt x="497" y="132"/>
                    <a:pt x="484" y="139"/>
                  </a:cubicBezTo>
                  <a:cubicBezTo>
                    <a:pt x="483" y="140"/>
                    <a:pt x="483" y="140"/>
                    <a:pt x="483" y="140"/>
                  </a:cubicBezTo>
                  <a:cubicBezTo>
                    <a:pt x="483" y="140"/>
                    <a:pt x="483" y="140"/>
                    <a:pt x="483" y="140"/>
                  </a:cubicBezTo>
                  <a:cubicBezTo>
                    <a:pt x="482" y="140"/>
                    <a:pt x="482" y="140"/>
                    <a:pt x="482" y="140"/>
                  </a:cubicBezTo>
                  <a:cubicBezTo>
                    <a:pt x="533" y="232"/>
                    <a:pt x="533" y="232"/>
                    <a:pt x="533" y="232"/>
                  </a:cubicBezTo>
                  <a:cubicBezTo>
                    <a:pt x="502" y="248"/>
                    <a:pt x="472" y="267"/>
                    <a:pt x="443" y="288"/>
                  </a:cubicBezTo>
                  <a:cubicBezTo>
                    <a:pt x="433" y="275"/>
                    <a:pt x="433" y="275"/>
                    <a:pt x="433" y="275"/>
                  </a:cubicBezTo>
                  <a:cubicBezTo>
                    <a:pt x="436" y="273"/>
                    <a:pt x="436" y="273"/>
                    <a:pt x="436" y="273"/>
                  </a:cubicBezTo>
                  <a:cubicBezTo>
                    <a:pt x="440" y="270"/>
                    <a:pt x="444" y="267"/>
                    <a:pt x="448" y="264"/>
                  </a:cubicBezTo>
                  <a:cubicBezTo>
                    <a:pt x="451" y="262"/>
                    <a:pt x="455" y="260"/>
                    <a:pt x="459" y="257"/>
                  </a:cubicBezTo>
                  <a:cubicBezTo>
                    <a:pt x="460" y="256"/>
                    <a:pt x="460" y="256"/>
                    <a:pt x="460" y="256"/>
                  </a:cubicBezTo>
                  <a:cubicBezTo>
                    <a:pt x="440" y="228"/>
                    <a:pt x="440" y="228"/>
                    <a:pt x="440" y="228"/>
                  </a:cubicBezTo>
                  <a:cubicBezTo>
                    <a:pt x="445" y="225"/>
                    <a:pt x="445" y="225"/>
                    <a:pt x="445" y="225"/>
                  </a:cubicBezTo>
                  <a:cubicBezTo>
                    <a:pt x="449" y="222"/>
                    <a:pt x="453" y="220"/>
                    <a:pt x="457" y="217"/>
                  </a:cubicBezTo>
                  <a:cubicBezTo>
                    <a:pt x="458" y="216"/>
                    <a:pt x="458" y="216"/>
                    <a:pt x="458" y="216"/>
                  </a:cubicBezTo>
                  <a:cubicBezTo>
                    <a:pt x="477" y="245"/>
                    <a:pt x="477" y="245"/>
                    <a:pt x="477" y="245"/>
                  </a:cubicBezTo>
                  <a:cubicBezTo>
                    <a:pt x="490" y="237"/>
                    <a:pt x="490" y="237"/>
                    <a:pt x="490" y="237"/>
                  </a:cubicBezTo>
                  <a:cubicBezTo>
                    <a:pt x="494" y="235"/>
                    <a:pt x="498" y="233"/>
                    <a:pt x="501" y="230"/>
                  </a:cubicBezTo>
                  <a:cubicBezTo>
                    <a:pt x="503" y="230"/>
                    <a:pt x="503" y="230"/>
                    <a:pt x="503" y="230"/>
                  </a:cubicBezTo>
                  <a:cubicBezTo>
                    <a:pt x="503" y="230"/>
                    <a:pt x="503" y="230"/>
                    <a:pt x="503" y="230"/>
                  </a:cubicBezTo>
                  <a:cubicBezTo>
                    <a:pt x="508" y="227"/>
                    <a:pt x="508" y="227"/>
                    <a:pt x="508" y="227"/>
                  </a:cubicBezTo>
                  <a:cubicBezTo>
                    <a:pt x="509" y="226"/>
                    <a:pt x="511" y="225"/>
                    <a:pt x="513" y="224"/>
                  </a:cubicBezTo>
                  <a:cubicBezTo>
                    <a:pt x="515" y="223"/>
                    <a:pt x="515" y="223"/>
                    <a:pt x="515" y="223"/>
                  </a:cubicBezTo>
                  <a:cubicBezTo>
                    <a:pt x="458" y="130"/>
                    <a:pt x="458" y="130"/>
                    <a:pt x="458" y="130"/>
                  </a:cubicBezTo>
                  <a:cubicBezTo>
                    <a:pt x="460" y="129"/>
                    <a:pt x="460" y="129"/>
                    <a:pt x="460" y="129"/>
                  </a:cubicBezTo>
                  <a:cubicBezTo>
                    <a:pt x="492" y="111"/>
                    <a:pt x="525" y="95"/>
                    <a:pt x="559" y="82"/>
                  </a:cubicBezTo>
                  <a:cubicBezTo>
                    <a:pt x="564" y="80"/>
                    <a:pt x="569" y="78"/>
                    <a:pt x="574" y="76"/>
                  </a:cubicBezTo>
                  <a:cubicBezTo>
                    <a:pt x="575" y="76"/>
                    <a:pt x="575" y="76"/>
                    <a:pt x="575" y="76"/>
                  </a:cubicBezTo>
                  <a:cubicBezTo>
                    <a:pt x="575" y="50"/>
                    <a:pt x="575" y="50"/>
                    <a:pt x="575" y="50"/>
                  </a:cubicBezTo>
                </a:path>
              </a:pathLst>
            </a:custGeom>
            <a:solidFill>
              <a:srgbClr val="C912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7"/>
            <p:cNvSpPr>
              <a:spLocks noEditPoints="1"/>
            </p:cNvSpPr>
            <p:nvPr/>
          </p:nvSpPr>
          <p:spPr bwMode="auto">
            <a:xfrm>
              <a:off x="3648182" y="5845203"/>
              <a:ext cx="1755775" cy="728663"/>
            </a:xfrm>
            <a:custGeom>
              <a:avLst/>
              <a:gdLst>
                <a:gd name="T0" fmla="*/ 228 w 582"/>
                <a:gd name="T1" fmla="*/ 119 h 241"/>
                <a:gd name="T2" fmla="*/ 260 w 582"/>
                <a:gd name="T3" fmla="*/ 156 h 241"/>
                <a:gd name="T4" fmla="*/ 227 w 582"/>
                <a:gd name="T5" fmla="*/ 181 h 241"/>
                <a:gd name="T6" fmla="*/ 383 w 582"/>
                <a:gd name="T7" fmla="*/ 116 h 241"/>
                <a:gd name="T8" fmla="*/ 392 w 582"/>
                <a:gd name="T9" fmla="*/ 150 h 241"/>
                <a:gd name="T10" fmla="*/ 430 w 582"/>
                <a:gd name="T11" fmla="*/ 171 h 241"/>
                <a:gd name="T12" fmla="*/ 310 w 582"/>
                <a:gd name="T13" fmla="*/ 109 h 241"/>
                <a:gd name="T14" fmla="*/ 334 w 582"/>
                <a:gd name="T15" fmla="*/ 182 h 241"/>
                <a:gd name="T16" fmla="*/ 308 w 582"/>
                <a:gd name="T17" fmla="*/ 143 h 241"/>
                <a:gd name="T18" fmla="*/ 277 w 582"/>
                <a:gd name="T19" fmla="*/ 122 h 241"/>
                <a:gd name="T20" fmla="*/ 310 w 582"/>
                <a:gd name="T21" fmla="*/ 120 h 241"/>
                <a:gd name="T22" fmla="*/ 31 w 582"/>
                <a:gd name="T23" fmla="*/ 180 h 241"/>
                <a:gd name="T24" fmla="*/ 68 w 582"/>
                <a:gd name="T25" fmla="*/ 124 h 241"/>
                <a:gd name="T26" fmla="*/ 95 w 582"/>
                <a:gd name="T27" fmla="*/ 159 h 241"/>
                <a:gd name="T28" fmla="*/ 190 w 582"/>
                <a:gd name="T29" fmla="*/ 85 h 241"/>
                <a:gd name="T30" fmla="*/ 278 w 582"/>
                <a:gd name="T31" fmla="*/ 108 h 241"/>
                <a:gd name="T32" fmla="*/ 243 w 582"/>
                <a:gd name="T33" fmla="*/ 141 h 241"/>
                <a:gd name="T34" fmla="*/ 213 w 582"/>
                <a:gd name="T35" fmla="*/ 104 h 241"/>
                <a:gd name="T36" fmla="*/ 81 w 582"/>
                <a:gd name="T37" fmla="*/ 191 h 241"/>
                <a:gd name="T38" fmla="*/ 93 w 582"/>
                <a:gd name="T39" fmla="*/ 173 h 241"/>
                <a:gd name="T40" fmla="*/ 117 w 582"/>
                <a:gd name="T41" fmla="*/ 137 h 241"/>
                <a:gd name="T42" fmla="*/ 175 w 582"/>
                <a:gd name="T43" fmla="*/ 189 h 241"/>
                <a:gd name="T44" fmla="*/ 166 w 582"/>
                <a:gd name="T45" fmla="*/ 174 h 241"/>
                <a:gd name="T46" fmla="*/ 149 w 582"/>
                <a:gd name="T47" fmla="*/ 130 h 241"/>
                <a:gd name="T48" fmla="*/ 138 w 582"/>
                <a:gd name="T49" fmla="*/ 106 h 241"/>
                <a:gd name="T50" fmla="*/ 298 w 582"/>
                <a:gd name="T51" fmla="*/ 197 h 241"/>
                <a:gd name="T52" fmla="*/ 444 w 582"/>
                <a:gd name="T53" fmla="*/ 75 h 241"/>
                <a:gd name="T54" fmla="*/ 416 w 582"/>
                <a:gd name="T55" fmla="*/ 98 h 241"/>
                <a:gd name="T56" fmla="*/ 396 w 582"/>
                <a:gd name="T57" fmla="*/ 101 h 241"/>
                <a:gd name="T58" fmla="*/ 352 w 582"/>
                <a:gd name="T59" fmla="*/ 106 h 241"/>
                <a:gd name="T60" fmla="*/ 239 w 582"/>
                <a:gd name="T61" fmla="*/ 216 h 241"/>
                <a:gd name="T62" fmla="*/ 270 w 582"/>
                <a:gd name="T63" fmla="*/ 197 h 241"/>
                <a:gd name="T64" fmla="*/ 291 w 582"/>
                <a:gd name="T65" fmla="*/ 156 h 241"/>
                <a:gd name="T66" fmla="*/ 457 w 582"/>
                <a:gd name="T67" fmla="*/ 72 h 241"/>
                <a:gd name="T68" fmla="*/ 478 w 582"/>
                <a:gd name="T69" fmla="*/ 161 h 241"/>
                <a:gd name="T70" fmla="*/ 432 w 582"/>
                <a:gd name="T71" fmla="*/ 108 h 241"/>
                <a:gd name="T72" fmla="*/ 464 w 582"/>
                <a:gd name="T73" fmla="*/ 99 h 241"/>
                <a:gd name="T74" fmla="*/ 0 w 582"/>
                <a:gd name="T75" fmla="*/ 0 h 241"/>
                <a:gd name="T76" fmla="*/ 5 w 582"/>
                <a:gd name="T77" fmla="*/ 65 h 241"/>
                <a:gd name="T78" fmla="*/ 11 w 582"/>
                <a:gd name="T79" fmla="*/ 53 h 241"/>
                <a:gd name="T80" fmla="*/ 2 w 582"/>
                <a:gd name="T81" fmla="*/ 130 h 241"/>
                <a:gd name="T82" fmla="*/ 11 w 582"/>
                <a:gd name="T83" fmla="*/ 147 h 241"/>
                <a:gd name="T84" fmla="*/ 141 w 582"/>
                <a:gd name="T85" fmla="*/ 93 h 241"/>
                <a:gd name="T86" fmla="*/ 100 w 582"/>
                <a:gd name="T87" fmla="*/ 119 h 241"/>
                <a:gd name="T88" fmla="*/ 90 w 582"/>
                <a:gd name="T89" fmla="*/ 80 h 241"/>
                <a:gd name="T90" fmla="*/ 58 w 582"/>
                <a:gd name="T91" fmla="*/ 70 h 241"/>
                <a:gd name="T92" fmla="*/ 0 w 582"/>
                <a:gd name="T93" fmla="*/ 165 h 241"/>
                <a:gd name="T94" fmla="*/ 582 w 582"/>
                <a:gd name="T95" fmla="*/ 165 h 241"/>
                <a:gd name="T96" fmla="*/ 582 w 582"/>
                <a:gd name="T97" fmla="*/ 129 h 241"/>
                <a:gd name="T98" fmla="*/ 519 w 582"/>
                <a:gd name="T99" fmla="*/ 86 h 241"/>
                <a:gd name="T100" fmla="*/ 543 w 582"/>
                <a:gd name="T101" fmla="*/ 100 h 241"/>
                <a:gd name="T102" fmla="*/ 582 w 582"/>
                <a:gd name="T103" fmla="*/ 100 h 241"/>
                <a:gd name="T104" fmla="*/ 582 w 582"/>
                <a:gd name="T105" fmla="*/ 63 h 241"/>
                <a:gd name="T106" fmla="*/ 576 w 582"/>
                <a:gd name="T107" fmla="*/ 88 h 241"/>
                <a:gd name="T108" fmla="*/ 529 w 582"/>
                <a:gd name="T109" fmla="*/ 68 h 241"/>
                <a:gd name="T110" fmla="*/ 504 w 582"/>
                <a:gd name="T111" fmla="*/ 77 h 241"/>
                <a:gd name="T112" fmla="*/ 507 w 582"/>
                <a:gd name="T113" fmla="*/ 91 h 241"/>
                <a:gd name="T114" fmla="*/ 412 w 582"/>
                <a:gd name="T115" fmla="*/ 209 h 241"/>
                <a:gd name="T116" fmla="*/ 446 w 582"/>
                <a:gd name="T117" fmla="*/ 182 h 241"/>
                <a:gd name="T118" fmla="*/ 458 w 582"/>
                <a:gd name="T119" fmla="*/ 138 h 241"/>
                <a:gd name="T120" fmla="*/ 516 w 582"/>
                <a:gd name="T121" fmla="*/ 165 h 241"/>
                <a:gd name="T122" fmla="*/ 303 w 582"/>
                <a:gd name="T123" fmla="*/ 66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2" h="241">
                  <a:moveTo>
                    <a:pt x="223" y="218"/>
                  </a:moveTo>
                  <a:cubicBezTo>
                    <a:pt x="217" y="218"/>
                    <a:pt x="210" y="217"/>
                    <a:pt x="204" y="216"/>
                  </a:cubicBezTo>
                  <a:cubicBezTo>
                    <a:pt x="212" y="118"/>
                    <a:pt x="212" y="118"/>
                    <a:pt x="212" y="118"/>
                  </a:cubicBezTo>
                  <a:cubicBezTo>
                    <a:pt x="214" y="118"/>
                    <a:pt x="214" y="118"/>
                    <a:pt x="214" y="118"/>
                  </a:cubicBezTo>
                  <a:cubicBezTo>
                    <a:pt x="218" y="118"/>
                    <a:pt x="223" y="119"/>
                    <a:pt x="228" y="119"/>
                  </a:cubicBezTo>
                  <a:cubicBezTo>
                    <a:pt x="229" y="119"/>
                    <a:pt x="229" y="119"/>
                    <a:pt x="229" y="119"/>
                  </a:cubicBezTo>
                  <a:cubicBezTo>
                    <a:pt x="228" y="154"/>
                    <a:pt x="228" y="154"/>
                    <a:pt x="228" y="154"/>
                  </a:cubicBezTo>
                  <a:cubicBezTo>
                    <a:pt x="229" y="154"/>
                    <a:pt x="229" y="154"/>
                    <a:pt x="229" y="154"/>
                  </a:cubicBezTo>
                  <a:cubicBezTo>
                    <a:pt x="239" y="155"/>
                    <a:pt x="248" y="155"/>
                    <a:pt x="257" y="156"/>
                  </a:cubicBezTo>
                  <a:cubicBezTo>
                    <a:pt x="258" y="156"/>
                    <a:pt x="259" y="156"/>
                    <a:pt x="260" y="156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83"/>
                    <a:pt x="264" y="183"/>
                    <a:pt x="264" y="183"/>
                  </a:cubicBezTo>
                  <a:cubicBezTo>
                    <a:pt x="262" y="183"/>
                    <a:pt x="262" y="183"/>
                    <a:pt x="262" y="183"/>
                  </a:cubicBezTo>
                  <a:cubicBezTo>
                    <a:pt x="251" y="183"/>
                    <a:pt x="239" y="182"/>
                    <a:pt x="228" y="181"/>
                  </a:cubicBezTo>
                  <a:cubicBezTo>
                    <a:pt x="227" y="181"/>
                    <a:pt x="227" y="181"/>
                    <a:pt x="227" y="181"/>
                  </a:cubicBezTo>
                  <a:cubicBezTo>
                    <a:pt x="223" y="218"/>
                    <a:pt x="223" y="218"/>
                    <a:pt x="223" y="218"/>
                  </a:cubicBezTo>
                  <a:moveTo>
                    <a:pt x="380" y="216"/>
                  </a:moveTo>
                  <a:cubicBezTo>
                    <a:pt x="367" y="118"/>
                    <a:pt x="367" y="118"/>
                    <a:pt x="367" y="118"/>
                  </a:cubicBezTo>
                  <a:cubicBezTo>
                    <a:pt x="369" y="118"/>
                    <a:pt x="369" y="118"/>
                    <a:pt x="369" y="118"/>
                  </a:cubicBezTo>
                  <a:cubicBezTo>
                    <a:pt x="374" y="117"/>
                    <a:pt x="378" y="117"/>
                    <a:pt x="383" y="116"/>
                  </a:cubicBezTo>
                  <a:cubicBezTo>
                    <a:pt x="384" y="116"/>
                    <a:pt x="384" y="116"/>
                    <a:pt x="384" y="116"/>
                  </a:cubicBezTo>
                  <a:cubicBezTo>
                    <a:pt x="388" y="136"/>
                    <a:pt x="388" y="136"/>
                    <a:pt x="388" y="136"/>
                  </a:cubicBezTo>
                  <a:cubicBezTo>
                    <a:pt x="388" y="137"/>
                    <a:pt x="388" y="137"/>
                    <a:pt x="388" y="137"/>
                  </a:cubicBezTo>
                  <a:cubicBezTo>
                    <a:pt x="390" y="150"/>
                    <a:pt x="390" y="150"/>
                    <a:pt x="390" y="150"/>
                  </a:cubicBezTo>
                  <a:cubicBezTo>
                    <a:pt x="392" y="150"/>
                    <a:pt x="392" y="150"/>
                    <a:pt x="392" y="150"/>
                  </a:cubicBezTo>
                  <a:cubicBezTo>
                    <a:pt x="402" y="148"/>
                    <a:pt x="411" y="147"/>
                    <a:pt x="419" y="146"/>
                  </a:cubicBezTo>
                  <a:cubicBezTo>
                    <a:pt x="421" y="146"/>
                    <a:pt x="422" y="145"/>
                    <a:pt x="423" y="145"/>
                  </a:cubicBezTo>
                  <a:cubicBezTo>
                    <a:pt x="426" y="145"/>
                    <a:pt x="426" y="145"/>
                    <a:pt x="426" y="145"/>
                  </a:cubicBezTo>
                  <a:cubicBezTo>
                    <a:pt x="431" y="171"/>
                    <a:pt x="431" y="171"/>
                    <a:pt x="431" y="171"/>
                  </a:cubicBezTo>
                  <a:cubicBezTo>
                    <a:pt x="430" y="171"/>
                    <a:pt x="430" y="171"/>
                    <a:pt x="430" y="171"/>
                  </a:cubicBezTo>
                  <a:cubicBezTo>
                    <a:pt x="419" y="173"/>
                    <a:pt x="407" y="175"/>
                    <a:pt x="396" y="177"/>
                  </a:cubicBezTo>
                  <a:cubicBezTo>
                    <a:pt x="395" y="177"/>
                    <a:pt x="395" y="177"/>
                    <a:pt x="395" y="177"/>
                  </a:cubicBezTo>
                  <a:cubicBezTo>
                    <a:pt x="399" y="214"/>
                    <a:pt x="399" y="214"/>
                    <a:pt x="399" y="214"/>
                  </a:cubicBezTo>
                  <a:cubicBezTo>
                    <a:pt x="393" y="215"/>
                    <a:pt x="386" y="215"/>
                    <a:pt x="380" y="216"/>
                  </a:cubicBezTo>
                  <a:moveTo>
                    <a:pt x="310" y="109"/>
                  </a:moveTo>
                  <a:cubicBezTo>
                    <a:pt x="310" y="107"/>
                    <a:pt x="310" y="107"/>
                    <a:pt x="310" y="107"/>
                  </a:cubicBezTo>
                  <a:cubicBezTo>
                    <a:pt x="309" y="92"/>
                    <a:pt x="309" y="92"/>
                    <a:pt x="309" y="92"/>
                  </a:cubicBezTo>
                  <a:cubicBezTo>
                    <a:pt x="313" y="91"/>
                    <a:pt x="318" y="91"/>
                    <a:pt x="322" y="91"/>
                  </a:cubicBezTo>
                  <a:cubicBezTo>
                    <a:pt x="323" y="91"/>
                    <a:pt x="325" y="91"/>
                    <a:pt x="326" y="91"/>
                  </a:cubicBezTo>
                  <a:cubicBezTo>
                    <a:pt x="334" y="182"/>
                    <a:pt x="334" y="182"/>
                    <a:pt x="334" y="182"/>
                  </a:cubicBezTo>
                  <a:cubicBezTo>
                    <a:pt x="332" y="182"/>
                    <a:pt x="332" y="182"/>
                    <a:pt x="332" y="182"/>
                  </a:cubicBezTo>
                  <a:cubicBezTo>
                    <a:pt x="326" y="183"/>
                    <a:pt x="319" y="183"/>
                    <a:pt x="313" y="183"/>
                  </a:cubicBezTo>
                  <a:cubicBezTo>
                    <a:pt x="311" y="183"/>
                    <a:pt x="311" y="183"/>
                    <a:pt x="311" y="183"/>
                  </a:cubicBezTo>
                  <a:cubicBezTo>
                    <a:pt x="309" y="143"/>
                    <a:pt x="309" y="143"/>
                    <a:pt x="309" y="143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3" y="143"/>
                    <a:pt x="299" y="143"/>
                    <a:pt x="295" y="143"/>
                  </a:cubicBezTo>
                  <a:cubicBezTo>
                    <a:pt x="292" y="143"/>
                    <a:pt x="292" y="143"/>
                    <a:pt x="292" y="143"/>
                  </a:cubicBezTo>
                  <a:cubicBezTo>
                    <a:pt x="287" y="143"/>
                    <a:pt x="283" y="143"/>
                    <a:pt x="279" y="143"/>
                  </a:cubicBezTo>
                  <a:cubicBezTo>
                    <a:pt x="277" y="143"/>
                    <a:pt x="277" y="143"/>
                    <a:pt x="277" y="143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9" y="122"/>
                    <a:pt x="279" y="122"/>
                    <a:pt x="279" y="122"/>
                  </a:cubicBezTo>
                  <a:cubicBezTo>
                    <a:pt x="283" y="122"/>
                    <a:pt x="288" y="122"/>
                    <a:pt x="293" y="122"/>
                  </a:cubicBezTo>
                  <a:cubicBezTo>
                    <a:pt x="298" y="122"/>
                    <a:pt x="303" y="122"/>
                    <a:pt x="309" y="122"/>
                  </a:cubicBezTo>
                  <a:cubicBezTo>
                    <a:pt x="310" y="122"/>
                    <a:pt x="310" y="122"/>
                    <a:pt x="310" y="122"/>
                  </a:cubicBezTo>
                  <a:cubicBezTo>
                    <a:pt x="310" y="120"/>
                    <a:pt x="310" y="120"/>
                    <a:pt x="310" y="120"/>
                  </a:cubicBezTo>
                  <a:cubicBezTo>
                    <a:pt x="310" y="120"/>
                    <a:pt x="310" y="120"/>
                    <a:pt x="310" y="120"/>
                  </a:cubicBezTo>
                  <a:cubicBezTo>
                    <a:pt x="310" y="109"/>
                    <a:pt x="310" y="109"/>
                    <a:pt x="310" y="109"/>
                  </a:cubicBezTo>
                  <a:cubicBezTo>
                    <a:pt x="310" y="109"/>
                    <a:pt x="310" y="109"/>
                    <a:pt x="310" y="109"/>
                  </a:cubicBezTo>
                  <a:moveTo>
                    <a:pt x="50" y="186"/>
                  </a:moveTo>
                  <a:cubicBezTo>
                    <a:pt x="44" y="184"/>
                    <a:pt x="38" y="182"/>
                    <a:pt x="31" y="180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6" y="87"/>
                    <a:pt x="71" y="88"/>
                    <a:pt x="75" y="90"/>
                  </a:cubicBezTo>
                  <a:cubicBezTo>
                    <a:pt x="77" y="90"/>
                    <a:pt x="77" y="90"/>
                    <a:pt x="77" y="90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70" y="124"/>
                    <a:pt x="70" y="124"/>
                    <a:pt x="70" y="124"/>
                  </a:cubicBezTo>
                  <a:cubicBezTo>
                    <a:pt x="79" y="127"/>
                    <a:pt x="88" y="129"/>
                    <a:pt x="97" y="132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84" y="157"/>
                    <a:pt x="73" y="154"/>
                    <a:pt x="63" y="150"/>
                  </a:cubicBezTo>
                  <a:cubicBezTo>
                    <a:pt x="61" y="150"/>
                    <a:pt x="61" y="150"/>
                    <a:pt x="61" y="150"/>
                  </a:cubicBezTo>
                  <a:cubicBezTo>
                    <a:pt x="50" y="186"/>
                    <a:pt x="50" y="186"/>
                    <a:pt x="50" y="186"/>
                  </a:cubicBezTo>
                  <a:moveTo>
                    <a:pt x="177" y="189"/>
                  </a:moveTo>
                  <a:cubicBezTo>
                    <a:pt x="190" y="85"/>
                    <a:pt x="190" y="85"/>
                    <a:pt x="190" y="85"/>
                  </a:cubicBezTo>
                  <a:cubicBezTo>
                    <a:pt x="223" y="89"/>
                    <a:pt x="257" y="92"/>
                    <a:pt x="291" y="92"/>
                  </a:cubicBezTo>
                  <a:cubicBezTo>
                    <a:pt x="292" y="92"/>
                    <a:pt x="294" y="92"/>
                    <a:pt x="296" y="92"/>
                  </a:cubicBezTo>
                  <a:cubicBezTo>
                    <a:pt x="296" y="108"/>
                    <a:pt x="296" y="108"/>
                    <a:pt x="296" y="108"/>
                  </a:cubicBezTo>
                  <a:cubicBezTo>
                    <a:pt x="293" y="108"/>
                    <a:pt x="293" y="108"/>
                    <a:pt x="293" y="108"/>
                  </a:cubicBezTo>
                  <a:cubicBezTo>
                    <a:pt x="288" y="108"/>
                    <a:pt x="283" y="108"/>
                    <a:pt x="278" y="108"/>
                  </a:cubicBezTo>
                  <a:cubicBezTo>
                    <a:pt x="274" y="108"/>
                    <a:pt x="270" y="108"/>
                    <a:pt x="265" y="108"/>
                  </a:cubicBezTo>
                  <a:cubicBezTo>
                    <a:pt x="264" y="108"/>
                    <a:pt x="264" y="108"/>
                    <a:pt x="264" y="108"/>
                  </a:cubicBezTo>
                  <a:cubicBezTo>
                    <a:pt x="264" y="142"/>
                    <a:pt x="264" y="142"/>
                    <a:pt x="264" y="142"/>
                  </a:cubicBezTo>
                  <a:cubicBezTo>
                    <a:pt x="258" y="142"/>
                    <a:pt x="258" y="142"/>
                    <a:pt x="258" y="142"/>
                  </a:cubicBezTo>
                  <a:cubicBezTo>
                    <a:pt x="253" y="142"/>
                    <a:pt x="248" y="142"/>
                    <a:pt x="243" y="141"/>
                  </a:cubicBezTo>
                  <a:cubicBezTo>
                    <a:pt x="242" y="141"/>
                    <a:pt x="242" y="141"/>
                    <a:pt x="242" y="141"/>
                  </a:cubicBezTo>
                  <a:cubicBezTo>
                    <a:pt x="243" y="107"/>
                    <a:pt x="243" y="107"/>
                    <a:pt x="243" y="107"/>
                  </a:cubicBezTo>
                  <a:cubicBezTo>
                    <a:pt x="228" y="106"/>
                    <a:pt x="228" y="106"/>
                    <a:pt x="228" y="106"/>
                  </a:cubicBezTo>
                  <a:cubicBezTo>
                    <a:pt x="224" y="105"/>
                    <a:pt x="219" y="105"/>
                    <a:pt x="215" y="104"/>
                  </a:cubicBezTo>
                  <a:cubicBezTo>
                    <a:pt x="213" y="104"/>
                    <a:pt x="213" y="104"/>
                    <a:pt x="213" y="104"/>
                  </a:cubicBezTo>
                  <a:cubicBezTo>
                    <a:pt x="213" y="104"/>
                    <a:pt x="213" y="104"/>
                    <a:pt x="213" y="104"/>
                  </a:cubicBezTo>
                  <a:cubicBezTo>
                    <a:pt x="200" y="103"/>
                    <a:pt x="200" y="103"/>
                    <a:pt x="200" y="103"/>
                  </a:cubicBezTo>
                  <a:cubicBezTo>
                    <a:pt x="191" y="211"/>
                    <a:pt x="191" y="211"/>
                    <a:pt x="191" y="211"/>
                  </a:cubicBezTo>
                  <a:cubicBezTo>
                    <a:pt x="189" y="211"/>
                    <a:pt x="189" y="211"/>
                    <a:pt x="189" y="211"/>
                  </a:cubicBezTo>
                  <a:cubicBezTo>
                    <a:pt x="153" y="207"/>
                    <a:pt x="116" y="200"/>
                    <a:pt x="81" y="191"/>
                  </a:cubicBezTo>
                  <a:cubicBezTo>
                    <a:pt x="76" y="189"/>
                    <a:pt x="71" y="188"/>
                    <a:pt x="66" y="186"/>
                  </a:cubicBezTo>
                  <a:cubicBezTo>
                    <a:pt x="64" y="186"/>
                    <a:pt x="64" y="186"/>
                    <a:pt x="64" y="186"/>
                  </a:cubicBezTo>
                  <a:cubicBezTo>
                    <a:pt x="70" y="167"/>
                    <a:pt x="70" y="167"/>
                    <a:pt x="70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9" y="169"/>
                    <a:pt x="86" y="171"/>
                    <a:pt x="93" y="173"/>
                  </a:cubicBezTo>
                  <a:cubicBezTo>
                    <a:pt x="101" y="175"/>
                    <a:pt x="101" y="175"/>
                    <a:pt x="101" y="175"/>
                  </a:cubicBezTo>
                  <a:cubicBezTo>
                    <a:pt x="103" y="175"/>
                    <a:pt x="104" y="175"/>
                    <a:pt x="106" y="176"/>
                  </a:cubicBezTo>
                  <a:cubicBezTo>
                    <a:pt x="107" y="176"/>
                    <a:pt x="107" y="176"/>
                    <a:pt x="107" y="17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23" y="138"/>
                    <a:pt x="128" y="139"/>
                    <a:pt x="133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28" y="180"/>
                    <a:pt x="128" y="180"/>
                    <a:pt x="128" y="180"/>
                  </a:cubicBezTo>
                  <a:cubicBezTo>
                    <a:pt x="132" y="181"/>
                    <a:pt x="132" y="181"/>
                    <a:pt x="132" y="181"/>
                  </a:cubicBezTo>
                  <a:cubicBezTo>
                    <a:pt x="147" y="184"/>
                    <a:pt x="161" y="187"/>
                    <a:pt x="175" y="189"/>
                  </a:cubicBezTo>
                  <a:cubicBezTo>
                    <a:pt x="177" y="189"/>
                    <a:pt x="177" y="189"/>
                    <a:pt x="177" y="189"/>
                  </a:cubicBezTo>
                  <a:moveTo>
                    <a:pt x="156" y="107"/>
                  </a:moveTo>
                  <a:cubicBezTo>
                    <a:pt x="160" y="80"/>
                    <a:pt x="160" y="80"/>
                    <a:pt x="160" y="80"/>
                  </a:cubicBezTo>
                  <a:cubicBezTo>
                    <a:pt x="166" y="81"/>
                    <a:pt x="171" y="82"/>
                    <a:pt x="177" y="83"/>
                  </a:cubicBezTo>
                  <a:cubicBezTo>
                    <a:pt x="166" y="174"/>
                    <a:pt x="166" y="174"/>
                    <a:pt x="166" y="174"/>
                  </a:cubicBezTo>
                  <a:cubicBezTo>
                    <a:pt x="164" y="173"/>
                    <a:pt x="164" y="173"/>
                    <a:pt x="164" y="173"/>
                  </a:cubicBezTo>
                  <a:cubicBezTo>
                    <a:pt x="158" y="172"/>
                    <a:pt x="152" y="171"/>
                    <a:pt x="145" y="170"/>
                  </a:cubicBezTo>
                  <a:cubicBezTo>
                    <a:pt x="143" y="170"/>
                    <a:pt x="143" y="170"/>
                    <a:pt x="143" y="170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39" y="128"/>
                    <a:pt x="130" y="126"/>
                    <a:pt x="120" y="124"/>
                  </a:cubicBezTo>
                  <a:cubicBezTo>
                    <a:pt x="119" y="123"/>
                    <a:pt x="119" y="123"/>
                    <a:pt x="119" y="12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9" y="104"/>
                    <a:pt x="134" y="105"/>
                    <a:pt x="138" y="106"/>
                  </a:cubicBezTo>
                  <a:cubicBezTo>
                    <a:pt x="144" y="107"/>
                    <a:pt x="149" y="108"/>
                    <a:pt x="154" y="109"/>
                  </a:cubicBezTo>
                  <a:cubicBezTo>
                    <a:pt x="156" y="109"/>
                    <a:pt x="156" y="109"/>
                    <a:pt x="156" y="109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6" y="107"/>
                    <a:pt x="156" y="107"/>
                    <a:pt x="156" y="107"/>
                  </a:cubicBezTo>
                  <a:moveTo>
                    <a:pt x="298" y="197"/>
                  </a:moveTo>
                  <a:cubicBezTo>
                    <a:pt x="302" y="197"/>
                    <a:pt x="302" y="197"/>
                    <a:pt x="302" y="197"/>
                  </a:cubicBezTo>
                  <a:cubicBezTo>
                    <a:pt x="317" y="197"/>
                    <a:pt x="332" y="196"/>
                    <a:pt x="346" y="195"/>
                  </a:cubicBezTo>
                  <a:cubicBezTo>
                    <a:pt x="348" y="195"/>
                    <a:pt x="348" y="195"/>
                    <a:pt x="348" y="195"/>
                  </a:cubicBezTo>
                  <a:cubicBezTo>
                    <a:pt x="339" y="90"/>
                    <a:pt x="339" y="90"/>
                    <a:pt x="339" y="90"/>
                  </a:cubicBezTo>
                  <a:cubicBezTo>
                    <a:pt x="375" y="88"/>
                    <a:pt x="410" y="83"/>
                    <a:pt x="444" y="75"/>
                  </a:cubicBezTo>
                  <a:cubicBezTo>
                    <a:pt x="448" y="91"/>
                    <a:pt x="448" y="91"/>
                    <a:pt x="448" y="91"/>
                  </a:cubicBezTo>
                  <a:cubicBezTo>
                    <a:pt x="445" y="92"/>
                    <a:pt x="445" y="92"/>
                    <a:pt x="445" y="92"/>
                  </a:cubicBezTo>
                  <a:cubicBezTo>
                    <a:pt x="440" y="93"/>
                    <a:pt x="435" y="94"/>
                    <a:pt x="430" y="95"/>
                  </a:cubicBezTo>
                  <a:cubicBezTo>
                    <a:pt x="426" y="96"/>
                    <a:pt x="422" y="97"/>
                    <a:pt x="417" y="97"/>
                  </a:cubicBezTo>
                  <a:cubicBezTo>
                    <a:pt x="416" y="98"/>
                    <a:pt x="416" y="98"/>
                    <a:pt x="416" y="98"/>
                  </a:cubicBezTo>
                  <a:cubicBezTo>
                    <a:pt x="423" y="131"/>
                    <a:pt x="423" y="131"/>
                    <a:pt x="423" y="131"/>
                  </a:cubicBezTo>
                  <a:cubicBezTo>
                    <a:pt x="417" y="132"/>
                    <a:pt x="417" y="132"/>
                    <a:pt x="417" y="132"/>
                  </a:cubicBezTo>
                  <a:cubicBezTo>
                    <a:pt x="412" y="133"/>
                    <a:pt x="408" y="134"/>
                    <a:pt x="403" y="135"/>
                  </a:cubicBezTo>
                  <a:cubicBezTo>
                    <a:pt x="401" y="135"/>
                    <a:pt x="401" y="135"/>
                    <a:pt x="401" y="135"/>
                  </a:cubicBezTo>
                  <a:cubicBezTo>
                    <a:pt x="396" y="101"/>
                    <a:pt x="396" y="101"/>
                    <a:pt x="396" y="101"/>
                  </a:cubicBezTo>
                  <a:cubicBezTo>
                    <a:pt x="381" y="103"/>
                    <a:pt x="381" y="103"/>
                    <a:pt x="381" y="103"/>
                  </a:cubicBezTo>
                  <a:cubicBezTo>
                    <a:pt x="376" y="103"/>
                    <a:pt x="372" y="104"/>
                    <a:pt x="367" y="104"/>
                  </a:cubicBezTo>
                  <a:cubicBezTo>
                    <a:pt x="366" y="104"/>
                    <a:pt x="366" y="104"/>
                    <a:pt x="366" y="104"/>
                  </a:cubicBezTo>
                  <a:cubicBezTo>
                    <a:pt x="366" y="104"/>
                    <a:pt x="366" y="104"/>
                    <a:pt x="366" y="104"/>
                  </a:cubicBezTo>
                  <a:cubicBezTo>
                    <a:pt x="352" y="106"/>
                    <a:pt x="352" y="106"/>
                    <a:pt x="352" y="106"/>
                  </a:cubicBezTo>
                  <a:cubicBezTo>
                    <a:pt x="366" y="214"/>
                    <a:pt x="366" y="214"/>
                    <a:pt x="366" y="214"/>
                  </a:cubicBezTo>
                  <a:cubicBezTo>
                    <a:pt x="364" y="214"/>
                    <a:pt x="364" y="214"/>
                    <a:pt x="364" y="214"/>
                  </a:cubicBezTo>
                  <a:cubicBezTo>
                    <a:pt x="340" y="216"/>
                    <a:pt x="315" y="217"/>
                    <a:pt x="291" y="217"/>
                  </a:cubicBezTo>
                  <a:cubicBezTo>
                    <a:pt x="279" y="217"/>
                    <a:pt x="267" y="217"/>
                    <a:pt x="255" y="217"/>
                  </a:cubicBezTo>
                  <a:cubicBezTo>
                    <a:pt x="249" y="216"/>
                    <a:pt x="244" y="216"/>
                    <a:pt x="239" y="216"/>
                  </a:cubicBezTo>
                  <a:cubicBezTo>
                    <a:pt x="237" y="216"/>
                    <a:pt x="237" y="216"/>
                    <a:pt x="237" y="216"/>
                  </a:cubicBezTo>
                  <a:cubicBezTo>
                    <a:pt x="239" y="195"/>
                    <a:pt x="239" y="195"/>
                    <a:pt x="239" y="195"/>
                  </a:cubicBezTo>
                  <a:cubicBezTo>
                    <a:pt x="240" y="195"/>
                    <a:pt x="240" y="195"/>
                    <a:pt x="240" y="195"/>
                  </a:cubicBezTo>
                  <a:cubicBezTo>
                    <a:pt x="248" y="196"/>
                    <a:pt x="255" y="196"/>
                    <a:pt x="262" y="196"/>
                  </a:cubicBezTo>
                  <a:cubicBezTo>
                    <a:pt x="270" y="197"/>
                    <a:pt x="270" y="197"/>
                    <a:pt x="270" y="197"/>
                  </a:cubicBezTo>
                  <a:cubicBezTo>
                    <a:pt x="272" y="197"/>
                    <a:pt x="274" y="197"/>
                    <a:pt x="275" y="197"/>
                  </a:cubicBezTo>
                  <a:cubicBezTo>
                    <a:pt x="277" y="197"/>
                    <a:pt x="277" y="197"/>
                    <a:pt x="277" y="197"/>
                  </a:cubicBezTo>
                  <a:cubicBezTo>
                    <a:pt x="277" y="156"/>
                    <a:pt x="277" y="156"/>
                    <a:pt x="277" y="156"/>
                  </a:cubicBezTo>
                  <a:cubicBezTo>
                    <a:pt x="279" y="156"/>
                    <a:pt x="279" y="156"/>
                    <a:pt x="279" y="156"/>
                  </a:cubicBezTo>
                  <a:cubicBezTo>
                    <a:pt x="283" y="156"/>
                    <a:pt x="287" y="156"/>
                    <a:pt x="291" y="156"/>
                  </a:cubicBezTo>
                  <a:cubicBezTo>
                    <a:pt x="296" y="156"/>
                    <a:pt x="296" y="156"/>
                    <a:pt x="296" y="156"/>
                  </a:cubicBezTo>
                  <a:cubicBezTo>
                    <a:pt x="298" y="197"/>
                    <a:pt x="298" y="197"/>
                    <a:pt x="298" y="197"/>
                  </a:cubicBezTo>
                  <a:moveTo>
                    <a:pt x="461" y="89"/>
                  </a:moveTo>
                  <a:cubicBezTo>
                    <a:pt x="461" y="87"/>
                    <a:pt x="461" y="87"/>
                    <a:pt x="461" y="87"/>
                  </a:cubicBezTo>
                  <a:cubicBezTo>
                    <a:pt x="457" y="72"/>
                    <a:pt x="457" y="72"/>
                    <a:pt x="457" y="72"/>
                  </a:cubicBezTo>
                  <a:cubicBezTo>
                    <a:pt x="462" y="71"/>
                    <a:pt x="468" y="70"/>
                    <a:pt x="473" y="68"/>
                  </a:cubicBezTo>
                  <a:cubicBezTo>
                    <a:pt x="500" y="156"/>
                    <a:pt x="500" y="156"/>
                    <a:pt x="500" y="156"/>
                  </a:cubicBezTo>
                  <a:cubicBezTo>
                    <a:pt x="498" y="156"/>
                    <a:pt x="498" y="156"/>
                    <a:pt x="498" y="156"/>
                  </a:cubicBezTo>
                  <a:cubicBezTo>
                    <a:pt x="492" y="158"/>
                    <a:pt x="486" y="159"/>
                    <a:pt x="479" y="161"/>
                  </a:cubicBezTo>
                  <a:cubicBezTo>
                    <a:pt x="478" y="161"/>
                    <a:pt x="478" y="161"/>
                    <a:pt x="478" y="161"/>
                  </a:cubicBezTo>
                  <a:cubicBezTo>
                    <a:pt x="468" y="122"/>
                    <a:pt x="468" y="122"/>
                    <a:pt x="468" y="122"/>
                  </a:cubicBezTo>
                  <a:cubicBezTo>
                    <a:pt x="466" y="123"/>
                    <a:pt x="466" y="123"/>
                    <a:pt x="466" y="123"/>
                  </a:cubicBezTo>
                  <a:cubicBezTo>
                    <a:pt x="457" y="125"/>
                    <a:pt x="448" y="127"/>
                    <a:pt x="438" y="129"/>
                  </a:cubicBezTo>
                  <a:cubicBezTo>
                    <a:pt x="436" y="129"/>
                    <a:pt x="436" y="129"/>
                    <a:pt x="436" y="129"/>
                  </a:cubicBezTo>
                  <a:cubicBezTo>
                    <a:pt x="432" y="108"/>
                    <a:pt x="432" y="108"/>
                    <a:pt x="432" y="108"/>
                  </a:cubicBezTo>
                  <a:cubicBezTo>
                    <a:pt x="433" y="108"/>
                    <a:pt x="433" y="108"/>
                    <a:pt x="433" y="108"/>
                  </a:cubicBezTo>
                  <a:cubicBezTo>
                    <a:pt x="438" y="107"/>
                    <a:pt x="443" y="106"/>
                    <a:pt x="447" y="105"/>
                  </a:cubicBezTo>
                  <a:cubicBezTo>
                    <a:pt x="453" y="104"/>
                    <a:pt x="458" y="103"/>
                    <a:pt x="463" y="102"/>
                  </a:cubicBezTo>
                  <a:cubicBezTo>
                    <a:pt x="464" y="101"/>
                    <a:pt x="464" y="101"/>
                    <a:pt x="464" y="101"/>
                  </a:cubicBezTo>
                  <a:cubicBezTo>
                    <a:pt x="464" y="99"/>
                    <a:pt x="464" y="99"/>
                    <a:pt x="464" y="99"/>
                  </a:cubicBezTo>
                  <a:cubicBezTo>
                    <a:pt x="464" y="99"/>
                    <a:pt x="464" y="99"/>
                    <a:pt x="464" y="99"/>
                  </a:cubicBezTo>
                  <a:cubicBezTo>
                    <a:pt x="462" y="91"/>
                    <a:pt x="462" y="91"/>
                    <a:pt x="462" y="91"/>
                  </a:cubicBezTo>
                  <a:cubicBezTo>
                    <a:pt x="461" y="89"/>
                    <a:pt x="461" y="89"/>
                    <a:pt x="461" y="89"/>
                  </a:cubicBezTo>
                  <a:cubicBezTo>
                    <a:pt x="461" y="89"/>
                    <a:pt x="461" y="89"/>
                    <a:pt x="461" y="89"/>
                  </a:cubicBezTo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2" y="31"/>
                    <a:pt x="4" y="32"/>
                    <a:pt x="5" y="3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" y="63"/>
                    <a:pt x="4" y="64"/>
                    <a:pt x="5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23" y="40"/>
                    <a:pt x="28" y="42"/>
                    <a:pt x="33" y="44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9"/>
                    <a:pt x="1" y="129"/>
                    <a:pt x="0" y="12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3" y="145"/>
                    <a:pt x="6" y="146"/>
                    <a:pt x="9" y="147"/>
                  </a:cubicBezTo>
                  <a:cubicBezTo>
                    <a:pt x="11" y="147"/>
                    <a:pt x="11" y="147"/>
                    <a:pt x="11" y="147"/>
                  </a:cubicBezTo>
                  <a:cubicBezTo>
                    <a:pt x="11" y="147"/>
                    <a:pt x="11" y="147"/>
                    <a:pt x="11" y="147"/>
                  </a:cubicBezTo>
                  <a:cubicBezTo>
                    <a:pt x="12" y="147"/>
                    <a:pt x="12" y="147"/>
                    <a:pt x="12" y="147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79" y="61"/>
                    <a:pt x="113" y="70"/>
                    <a:pt x="147" y="77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36" y="92"/>
                    <a:pt x="132" y="91"/>
                    <a:pt x="127" y="90"/>
                  </a:cubicBezTo>
                  <a:cubicBezTo>
                    <a:pt x="123" y="89"/>
                    <a:pt x="119" y="88"/>
                    <a:pt x="114" y="87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100" y="119"/>
                    <a:pt x="100" y="119"/>
                    <a:pt x="100" y="119"/>
                  </a:cubicBezTo>
                  <a:cubicBezTo>
                    <a:pt x="95" y="117"/>
                    <a:pt x="90" y="116"/>
                    <a:pt x="86" y="115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93" y="81"/>
                    <a:pt x="93" y="81"/>
                    <a:pt x="93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4" y="75"/>
                    <a:pt x="70" y="74"/>
                    <a:pt x="66" y="73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7" y="70"/>
                    <a:pt x="55" y="69"/>
                    <a:pt x="53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20" y="172"/>
                    <a:pt x="20" y="172"/>
                    <a:pt x="20" y="172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2" y="170"/>
                    <a:pt x="6" y="167"/>
                    <a:pt x="0" y="165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92" y="224"/>
                    <a:pt x="190" y="241"/>
                    <a:pt x="291" y="241"/>
                  </a:cubicBezTo>
                  <a:cubicBezTo>
                    <a:pt x="303" y="241"/>
                    <a:pt x="316" y="240"/>
                    <a:pt x="329" y="240"/>
                  </a:cubicBezTo>
                  <a:cubicBezTo>
                    <a:pt x="416" y="236"/>
                    <a:pt x="502" y="219"/>
                    <a:pt x="582" y="191"/>
                  </a:cubicBezTo>
                  <a:cubicBezTo>
                    <a:pt x="582" y="165"/>
                    <a:pt x="582" y="165"/>
                    <a:pt x="582" y="165"/>
                  </a:cubicBezTo>
                  <a:cubicBezTo>
                    <a:pt x="582" y="165"/>
                    <a:pt x="582" y="165"/>
                    <a:pt x="582" y="165"/>
                  </a:cubicBezTo>
                  <a:cubicBezTo>
                    <a:pt x="575" y="146"/>
                    <a:pt x="575" y="146"/>
                    <a:pt x="575" y="146"/>
                  </a:cubicBezTo>
                  <a:cubicBezTo>
                    <a:pt x="577" y="145"/>
                    <a:pt x="577" y="145"/>
                    <a:pt x="577" y="145"/>
                  </a:cubicBezTo>
                  <a:cubicBezTo>
                    <a:pt x="578" y="145"/>
                    <a:pt x="580" y="144"/>
                    <a:pt x="582" y="143"/>
                  </a:cubicBezTo>
                  <a:cubicBezTo>
                    <a:pt x="582" y="129"/>
                    <a:pt x="582" y="129"/>
                    <a:pt x="582" y="129"/>
                  </a:cubicBezTo>
                  <a:cubicBezTo>
                    <a:pt x="575" y="132"/>
                    <a:pt x="567" y="135"/>
                    <a:pt x="560" y="137"/>
                  </a:cubicBezTo>
                  <a:cubicBezTo>
                    <a:pt x="558" y="138"/>
                    <a:pt x="558" y="138"/>
                    <a:pt x="558" y="138"/>
                  </a:cubicBezTo>
                  <a:cubicBezTo>
                    <a:pt x="570" y="173"/>
                    <a:pt x="570" y="173"/>
                    <a:pt x="570" y="173"/>
                  </a:cubicBezTo>
                  <a:cubicBezTo>
                    <a:pt x="564" y="175"/>
                    <a:pt x="558" y="177"/>
                    <a:pt x="552" y="179"/>
                  </a:cubicBezTo>
                  <a:cubicBezTo>
                    <a:pt x="519" y="86"/>
                    <a:pt x="519" y="86"/>
                    <a:pt x="519" y="86"/>
                  </a:cubicBezTo>
                  <a:cubicBezTo>
                    <a:pt x="521" y="85"/>
                    <a:pt x="521" y="85"/>
                    <a:pt x="521" y="85"/>
                  </a:cubicBezTo>
                  <a:cubicBezTo>
                    <a:pt x="525" y="84"/>
                    <a:pt x="530" y="82"/>
                    <a:pt x="534" y="81"/>
                  </a:cubicBezTo>
                  <a:cubicBezTo>
                    <a:pt x="536" y="80"/>
                    <a:pt x="536" y="80"/>
                    <a:pt x="536" y="80"/>
                  </a:cubicBezTo>
                  <a:cubicBezTo>
                    <a:pt x="543" y="100"/>
                    <a:pt x="543" y="100"/>
                    <a:pt x="543" y="100"/>
                  </a:cubicBezTo>
                  <a:cubicBezTo>
                    <a:pt x="543" y="100"/>
                    <a:pt x="543" y="100"/>
                    <a:pt x="543" y="100"/>
                  </a:cubicBezTo>
                  <a:cubicBezTo>
                    <a:pt x="548" y="113"/>
                    <a:pt x="548" y="113"/>
                    <a:pt x="548" y="113"/>
                  </a:cubicBezTo>
                  <a:cubicBezTo>
                    <a:pt x="550" y="112"/>
                    <a:pt x="550" y="112"/>
                    <a:pt x="550" y="112"/>
                  </a:cubicBezTo>
                  <a:cubicBezTo>
                    <a:pt x="559" y="109"/>
                    <a:pt x="568" y="106"/>
                    <a:pt x="576" y="102"/>
                  </a:cubicBezTo>
                  <a:cubicBezTo>
                    <a:pt x="577" y="102"/>
                    <a:pt x="578" y="101"/>
                    <a:pt x="580" y="101"/>
                  </a:cubicBezTo>
                  <a:cubicBezTo>
                    <a:pt x="582" y="100"/>
                    <a:pt x="582" y="100"/>
                    <a:pt x="582" y="100"/>
                  </a:cubicBezTo>
                  <a:cubicBezTo>
                    <a:pt x="582" y="100"/>
                    <a:pt x="582" y="100"/>
                    <a:pt x="582" y="100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0" y="63"/>
                    <a:pt x="580" y="63"/>
                    <a:pt x="580" y="63"/>
                  </a:cubicBezTo>
                  <a:cubicBezTo>
                    <a:pt x="582" y="63"/>
                    <a:pt x="582" y="63"/>
                    <a:pt x="582" y="63"/>
                  </a:cubicBezTo>
                  <a:cubicBezTo>
                    <a:pt x="582" y="63"/>
                    <a:pt x="582" y="63"/>
                    <a:pt x="582" y="63"/>
                  </a:cubicBezTo>
                  <a:cubicBezTo>
                    <a:pt x="582" y="48"/>
                    <a:pt x="582" y="48"/>
                    <a:pt x="582" y="48"/>
                  </a:cubicBezTo>
                  <a:cubicBezTo>
                    <a:pt x="580" y="49"/>
                    <a:pt x="578" y="50"/>
                    <a:pt x="576" y="50"/>
                  </a:cubicBezTo>
                  <a:cubicBezTo>
                    <a:pt x="572" y="52"/>
                    <a:pt x="568" y="54"/>
                    <a:pt x="564" y="55"/>
                  </a:cubicBezTo>
                  <a:cubicBezTo>
                    <a:pt x="562" y="56"/>
                    <a:pt x="562" y="56"/>
                    <a:pt x="562" y="56"/>
                  </a:cubicBezTo>
                  <a:cubicBezTo>
                    <a:pt x="576" y="88"/>
                    <a:pt x="576" y="88"/>
                    <a:pt x="576" y="88"/>
                  </a:cubicBezTo>
                  <a:cubicBezTo>
                    <a:pt x="571" y="90"/>
                    <a:pt x="571" y="90"/>
                    <a:pt x="571" y="90"/>
                  </a:cubicBezTo>
                  <a:cubicBezTo>
                    <a:pt x="567" y="92"/>
                    <a:pt x="562" y="93"/>
                    <a:pt x="557" y="95"/>
                  </a:cubicBezTo>
                  <a:cubicBezTo>
                    <a:pt x="556" y="95"/>
                    <a:pt x="556" y="95"/>
                    <a:pt x="556" y="95"/>
                  </a:cubicBezTo>
                  <a:cubicBezTo>
                    <a:pt x="543" y="63"/>
                    <a:pt x="543" y="63"/>
                    <a:pt x="543" y="63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25" y="70"/>
                    <a:pt x="521" y="71"/>
                    <a:pt x="516" y="73"/>
                  </a:cubicBezTo>
                  <a:cubicBezTo>
                    <a:pt x="515" y="73"/>
                    <a:pt x="515" y="73"/>
                    <a:pt x="515" y="73"/>
                  </a:cubicBezTo>
                  <a:cubicBezTo>
                    <a:pt x="515" y="73"/>
                    <a:pt x="515" y="73"/>
                    <a:pt x="515" y="73"/>
                  </a:cubicBezTo>
                  <a:cubicBezTo>
                    <a:pt x="511" y="74"/>
                    <a:pt x="511" y="74"/>
                    <a:pt x="511" y="74"/>
                  </a:cubicBezTo>
                  <a:cubicBezTo>
                    <a:pt x="508" y="75"/>
                    <a:pt x="506" y="76"/>
                    <a:pt x="504" y="77"/>
                  </a:cubicBezTo>
                  <a:cubicBezTo>
                    <a:pt x="502" y="77"/>
                    <a:pt x="502" y="77"/>
                    <a:pt x="502" y="77"/>
                  </a:cubicBezTo>
                  <a:cubicBezTo>
                    <a:pt x="506" y="88"/>
                    <a:pt x="506" y="88"/>
                    <a:pt x="506" y="88"/>
                  </a:cubicBezTo>
                  <a:cubicBezTo>
                    <a:pt x="507" y="90"/>
                    <a:pt x="507" y="90"/>
                    <a:pt x="507" y="90"/>
                  </a:cubicBezTo>
                  <a:cubicBezTo>
                    <a:pt x="507" y="90"/>
                    <a:pt x="507" y="90"/>
                    <a:pt x="507" y="90"/>
                  </a:cubicBezTo>
                  <a:cubicBezTo>
                    <a:pt x="507" y="91"/>
                    <a:pt x="507" y="91"/>
                    <a:pt x="507" y="91"/>
                  </a:cubicBezTo>
                  <a:cubicBezTo>
                    <a:pt x="538" y="180"/>
                    <a:pt x="538" y="180"/>
                    <a:pt x="538" y="180"/>
                  </a:cubicBezTo>
                  <a:cubicBezTo>
                    <a:pt x="536" y="181"/>
                    <a:pt x="536" y="181"/>
                    <a:pt x="536" y="181"/>
                  </a:cubicBezTo>
                  <a:cubicBezTo>
                    <a:pt x="501" y="191"/>
                    <a:pt x="465" y="200"/>
                    <a:pt x="429" y="206"/>
                  </a:cubicBezTo>
                  <a:cubicBezTo>
                    <a:pt x="424" y="207"/>
                    <a:pt x="419" y="207"/>
                    <a:pt x="414" y="208"/>
                  </a:cubicBezTo>
                  <a:cubicBezTo>
                    <a:pt x="412" y="209"/>
                    <a:pt x="412" y="209"/>
                    <a:pt x="412" y="209"/>
                  </a:cubicBezTo>
                  <a:cubicBezTo>
                    <a:pt x="410" y="188"/>
                    <a:pt x="410" y="188"/>
                    <a:pt x="410" y="188"/>
                  </a:cubicBezTo>
                  <a:cubicBezTo>
                    <a:pt x="411" y="188"/>
                    <a:pt x="411" y="188"/>
                    <a:pt x="411" y="188"/>
                  </a:cubicBezTo>
                  <a:cubicBezTo>
                    <a:pt x="418" y="187"/>
                    <a:pt x="425" y="186"/>
                    <a:pt x="433" y="185"/>
                  </a:cubicBezTo>
                  <a:cubicBezTo>
                    <a:pt x="441" y="183"/>
                    <a:pt x="441" y="183"/>
                    <a:pt x="441" y="183"/>
                  </a:cubicBezTo>
                  <a:cubicBezTo>
                    <a:pt x="442" y="183"/>
                    <a:pt x="444" y="183"/>
                    <a:pt x="446" y="182"/>
                  </a:cubicBezTo>
                  <a:cubicBezTo>
                    <a:pt x="447" y="182"/>
                    <a:pt x="447" y="182"/>
                    <a:pt x="447" y="182"/>
                  </a:cubicBezTo>
                  <a:cubicBezTo>
                    <a:pt x="439" y="142"/>
                    <a:pt x="439" y="142"/>
                    <a:pt x="439" y="142"/>
                  </a:cubicBezTo>
                  <a:cubicBezTo>
                    <a:pt x="441" y="142"/>
                    <a:pt x="441" y="142"/>
                    <a:pt x="441" y="142"/>
                  </a:cubicBezTo>
                  <a:cubicBezTo>
                    <a:pt x="446" y="141"/>
                    <a:pt x="451" y="140"/>
                    <a:pt x="456" y="139"/>
                  </a:cubicBezTo>
                  <a:cubicBezTo>
                    <a:pt x="458" y="138"/>
                    <a:pt x="458" y="138"/>
                    <a:pt x="458" y="138"/>
                  </a:cubicBezTo>
                  <a:cubicBezTo>
                    <a:pt x="468" y="178"/>
                    <a:pt x="468" y="178"/>
                    <a:pt x="468" y="178"/>
                  </a:cubicBezTo>
                  <a:cubicBezTo>
                    <a:pt x="472" y="177"/>
                    <a:pt x="472" y="177"/>
                    <a:pt x="472" y="177"/>
                  </a:cubicBezTo>
                  <a:cubicBezTo>
                    <a:pt x="487" y="173"/>
                    <a:pt x="501" y="170"/>
                    <a:pt x="514" y="166"/>
                  </a:cubicBezTo>
                  <a:cubicBezTo>
                    <a:pt x="516" y="165"/>
                    <a:pt x="516" y="165"/>
                    <a:pt x="516" y="165"/>
                  </a:cubicBezTo>
                  <a:cubicBezTo>
                    <a:pt x="516" y="165"/>
                    <a:pt x="516" y="165"/>
                    <a:pt x="516" y="165"/>
                  </a:cubicBezTo>
                  <a:cubicBezTo>
                    <a:pt x="517" y="165"/>
                    <a:pt x="517" y="165"/>
                    <a:pt x="517" y="165"/>
                  </a:cubicBezTo>
                  <a:cubicBezTo>
                    <a:pt x="486" y="65"/>
                    <a:pt x="486" y="65"/>
                    <a:pt x="486" y="65"/>
                  </a:cubicBezTo>
                  <a:cubicBezTo>
                    <a:pt x="519" y="55"/>
                    <a:pt x="551" y="44"/>
                    <a:pt x="582" y="30"/>
                  </a:cubicBezTo>
                  <a:cubicBezTo>
                    <a:pt x="582" y="1"/>
                    <a:pt x="582" y="1"/>
                    <a:pt x="582" y="1"/>
                  </a:cubicBezTo>
                  <a:cubicBezTo>
                    <a:pt x="496" y="42"/>
                    <a:pt x="401" y="64"/>
                    <a:pt x="303" y="66"/>
                  </a:cubicBezTo>
                  <a:cubicBezTo>
                    <a:pt x="299" y="66"/>
                    <a:pt x="295" y="66"/>
                    <a:pt x="291" y="66"/>
                  </a:cubicBezTo>
                  <a:cubicBezTo>
                    <a:pt x="187" y="66"/>
                    <a:pt x="89" y="42"/>
                    <a:pt x="0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 useBgFill="1">
        <p:nvSpPr>
          <p:cNvPr id="6" name="椭圆 5"/>
          <p:cNvSpPr/>
          <p:nvPr/>
        </p:nvSpPr>
        <p:spPr>
          <a:xfrm>
            <a:off x="-821293" y="3992980"/>
            <a:ext cx="4223862" cy="422386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-20757" y="4944539"/>
            <a:ext cx="2006008" cy="1952649"/>
            <a:chOff x="287633" y="4905351"/>
            <a:chExt cx="2006008" cy="1952649"/>
          </a:xfrm>
          <a:effectLst/>
        </p:grpSpPr>
        <p:sp>
          <p:nvSpPr>
            <p:cNvPr id="16" name="Freeform 25"/>
            <p:cNvSpPr>
              <a:spLocks noEditPoints="1"/>
            </p:cNvSpPr>
            <p:nvPr/>
          </p:nvSpPr>
          <p:spPr bwMode="auto">
            <a:xfrm>
              <a:off x="1552384" y="5462014"/>
              <a:ext cx="526379" cy="548011"/>
            </a:xfrm>
            <a:custGeom>
              <a:avLst/>
              <a:gdLst>
                <a:gd name="T0" fmla="*/ 173 w 316"/>
                <a:gd name="T1" fmla="*/ 242 h 328"/>
                <a:gd name="T2" fmla="*/ 147 w 316"/>
                <a:gd name="T3" fmla="*/ 167 h 328"/>
                <a:gd name="T4" fmla="*/ 120 w 316"/>
                <a:gd name="T5" fmla="*/ 237 h 328"/>
                <a:gd name="T6" fmla="*/ 114 w 316"/>
                <a:gd name="T7" fmla="*/ 237 h 328"/>
                <a:gd name="T8" fmla="*/ 37 w 316"/>
                <a:gd name="T9" fmla="*/ 189 h 328"/>
                <a:gd name="T10" fmla="*/ 94 w 316"/>
                <a:gd name="T11" fmla="*/ 51 h 328"/>
                <a:gd name="T12" fmla="*/ 100 w 316"/>
                <a:gd name="T13" fmla="*/ 79 h 328"/>
                <a:gd name="T14" fmla="*/ 125 w 316"/>
                <a:gd name="T15" fmla="*/ 60 h 328"/>
                <a:gd name="T16" fmla="*/ 136 w 316"/>
                <a:gd name="T17" fmla="*/ 84 h 328"/>
                <a:gd name="T18" fmla="*/ 159 w 316"/>
                <a:gd name="T19" fmla="*/ 66 h 328"/>
                <a:gd name="T20" fmla="*/ 176 w 316"/>
                <a:gd name="T21" fmla="*/ 91 h 328"/>
                <a:gd name="T22" fmla="*/ 189 w 316"/>
                <a:gd name="T23" fmla="*/ 65 h 328"/>
                <a:gd name="T24" fmla="*/ 222 w 316"/>
                <a:gd name="T25" fmla="*/ 87 h 328"/>
                <a:gd name="T26" fmla="*/ 231 w 316"/>
                <a:gd name="T27" fmla="*/ 66 h 328"/>
                <a:gd name="T28" fmla="*/ 283 w 316"/>
                <a:gd name="T29" fmla="*/ 214 h 328"/>
                <a:gd name="T30" fmla="*/ 272 w 316"/>
                <a:gd name="T31" fmla="*/ 85 h 328"/>
                <a:gd name="T32" fmla="*/ 187 w 316"/>
                <a:gd name="T33" fmla="*/ 1 h 328"/>
                <a:gd name="T34" fmla="*/ 37 w 316"/>
                <a:gd name="T35" fmla="*/ 205 h 328"/>
                <a:gd name="T36" fmla="*/ 19 w 316"/>
                <a:gd name="T37" fmla="*/ 246 h 328"/>
                <a:gd name="T38" fmla="*/ 145 w 316"/>
                <a:gd name="T39" fmla="*/ 296 h 328"/>
                <a:gd name="T40" fmla="*/ 185 w 316"/>
                <a:gd name="T41" fmla="*/ 236 h 328"/>
                <a:gd name="T42" fmla="*/ 136 w 316"/>
                <a:gd name="T43" fmla="*/ 287 h 328"/>
                <a:gd name="T44" fmla="*/ 104 w 316"/>
                <a:gd name="T45" fmla="*/ 277 h 328"/>
                <a:gd name="T46" fmla="*/ 71 w 316"/>
                <a:gd name="T47" fmla="*/ 263 h 328"/>
                <a:gd name="T48" fmla="*/ 54 w 316"/>
                <a:gd name="T49" fmla="*/ 251 h 328"/>
                <a:gd name="T50" fmla="*/ 39 w 316"/>
                <a:gd name="T51" fmla="*/ 227 h 328"/>
                <a:gd name="T52" fmla="*/ 54 w 316"/>
                <a:gd name="T53" fmla="*/ 226 h 328"/>
                <a:gd name="T54" fmla="*/ 89 w 316"/>
                <a:gd name="T55" fmla="*/ 242 h 328"/>
                <a:gd name="T56" fmla="*/ 153 w 316"/>
                <a:gd name="T57" fmla="*/ 234 h 328"/>
                <a:gd name="T58" fmla="*/ 148 w 316"/>
                <a:gd name="T59" fmla="*/ 258 h 328"/>
                <a:gd name="T60" fmla="*/ 144 w 316"/>
                <a:gd name="T61" fmla="*/ 283 h 328"/>
                <a:gd name="T62" fmla="*/ 133 w 316"/>
                <a:gd name="T63" fmla="*/ 237 h 328"/>
                <a:gd name="T64" fmla="*/ 137 w 316"/>
                <a:gd name="T65" fmla="*/ 212 h 328"/>
                <a:gd name="T66" fmla="*/ 144 w 316"/>
                <a:gd name="T67" fmla="*/ 203 h 328"/>
                <a:gd name="T68" fmla="*/ 153 w 316"/>
                <a:gd name="T69" fmla="*/ 220 h 328"/>
                <a:gd name="T70" fmla="*/ 153 w 316"/>
                <a:gd name="T71" fmla="*/ 234 h 328"/>
                <a:gd name="T72" fmla="*/ 193 w 316"/>
                <a:gd name="T73" fmla="*/ 272 h 328"/>
                <a:gd name="T74" fmla="*/ 227 w 316"/>
                <a:gd name="T75" fmla="*/ 264 h 328"/>
                <a:gd name="T76" fmla="*/ 257 w 316"/>
                <a:gd name="T77" fmla="*/ 252 h 328"/>
                <a:gd name="T78" fmla="*/ 278 w 316"/>
                <a:gd name="T79" fmla="*/ 258 h 328"/>
                <a:gd name="T80" fmla="*/ 253 w 316"/>
                <a:gd name="T81" fmla="*/ 276 h 328"/>
                <a:gd name="T82" fmla="*/ 219 w 316"/>
                <a:gd name="T83" fmla="*/ 290 h 328"/>
                <a:gd name="T84" fmla="*/ 158 w 316"/>
                <a:gd name="T85" fmla="*/ 27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6" h="328">
                  <a:moveTo>
                    <a:pt x="177" y="243"/>
                  </a:moveTo>
                  <a:cubicBezTo>
                    <a:pt x="175" y="244"/>
                    <a:pt x="173" y="246"/>
                    <a:pt x="172" y="248"/>
                  </a:cubicBezTo>
                  <a:cubicBezTo>
                    <a:pt x="172" y="246"/>
                    <a:pt x="173" y="244"/>
                    <a:pt x="173" y="242"/>
                  </a:cubicBezTo>
                  <a:cubicBezTo>
                    <a:pt x="174" y="241"/>
                    <a:pt x="174" y="233"/>
                    <a:pt x="174" y="233"/>
                  </a:cubicBezTo>
                  <a:cubicBezTo>
                    <a:pt x="175" y="222"/>
                    <a:pt x="173" y="210"/>
                    <a:pt x="167" y="197"/>
                  </a:cubicBezTo>
                  <a:cubicBezTo>
                    <a:pt x="161" y="186"/>
                    <a:pt x="156" y="185"/>
                    <a:pt x="147" y="167"/>
                  </a:cubicBezTo>
                  <a:cubicBezTo>
                    <a:pt x="147" y="167"/>
                    <a:pt x="134" y="190"/>
                    <a:pt x="127" y="203"/>
                  </a:cubicBezTo>
                  <a:cubicBezTo>
                    <a:pt x="124" y="208"/>
                    <a:pt x="121" y="217"/>
                    <a:pt x="120" y="228"/>
                  </a:cubicBezTo>
                  <a:cubicBezTo>
                    <a:pt x="120" y="228"/>
                    <a:pt x="121" y="236"/>
                    <a:pt x="120" y="237"/>
                  </a:cubicBezTo>
                  <a:cubicBezTo>
                    <a:pt x="120" y="240"/>
                    <a:pt x="121" y="242"/>
                    <a:pt x="121" y="245"/>
                  </a:cubicBezTo>
                  <a:cubicBezTo>
                    <a:pt x="118" y="242"/>
                    <a:pt x="116" y="239"/>
                    <a:pt x="113" y="237"/>
                  </a:cubicBezTo>
                  <a:cubicBezTo>
                    <a:pt x="114" y="237"/>
                    <a:pt x="114" y="237"/>
                    <a:pt x="114" y="237"/>
                  </a:cubicBezTo>
                  <a:cubicBezTo>
                    <a:pt x="114" y="236"/>
                    <a:pt x="102" y="227"/>
                    <a:pt x="102" y="227"/>
                  </a:cubicBezTo>
                  <a:cubicBezTo>
                    <a:pt x="82" y="212"/>
                    <a:pt x="50" y="207"/>
                    <a:pt x="50" y="207"/>
                  </a:cubicBezTo>
                  <a:cubicBezTo>
                    <a:pt x="45" y="202"/>
                    <a:pt x="41" y="196"/>
                    <a:pt x="37" y="189"/>
                  </a:cubicBezTo>
                  <a:cubicBezTo>
                    <a:pt x="24" y="164"/>
                    <a:pt x="25" y="134"/>
                    <a:pt x="33" y="116"/>
                  </a:cubicBezTo>
                  <a:cubicBezTo>
                    <a:pt x="43" y="92"/>
                    <a:pt x="60" y="73"/>
                    <a:pt x="79" y="58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4" y="78"/>
                    <a:pt x="114" y="78"/>
                    <a:pt x="114" y="78"/>
                  </a:cubicBezTo>
                  <a:cubicBezTo>
                    <a:pt x="125" y="60"/>
                    <a:pt x="125" y="60"/>
                    <a:pt x="125" y="60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41" y="56"/>
                    <a:pt x="141" y="56"/>
                    <a:pt x="141" y="56"/>
                  </a:cubicBezTo>
                  <a:cubicBezTo>
                    <a:pt x="136" y="84"/>
                    <a:pt x="136" y="84"/>
                    <a:pt x="136" y="84"/>
                  </a:cubicBezTo>
                  <a:cubicBezTo>
                    <a:pt x="149" y="61"/>
                    <a:pt x="149" y="61"/>
                    <a:pt x="149" y="61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9" y="64"/>
                    <a:pt x="169" y="64"/>
                    <a:pt x="169" y="64"/>
                  </a:cubicBezTo>
                  <a:cubicBezTo>
                    <a:pt x="176" y="91"/>
                    <a:pt x="176" y="91"/>
                    <a:pt x="176" y="91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90" y="88"/>
                    <a:pt x="190" y="88"/>
                    <a:pt x="190" y="88"/>
                  </a:cubicBezTo>
                  <a:cubicBezTo>
                    <a:pt x="189" y="65"/>
                    <a:pt x="189" y="65"/>
                    <a:pt x="189" y="65"/>
                  </a:cubicBezTo>
                  <a:cubicBezTo>
                    <a:pt x="207" y="88"/>
                    <a:pt x="207" y="88"/>
                    <a:pt x="207" y="88"/>
                  </a:cubicBezTo>
                  <a:cubicBezTo>
                    <a:pt x="202" y="63"/>
                    <a:pt x="202" y="63"/>
                    <a:pt x="202" y="63"/>
                  </a:cubicBezTo>
                  <a:cubicBezTo>
                    <a:pt x="222" y="87"/>
                    <a:pt x="222" y="87"/>
                    <a:pt x="222" y="87"/>
                  </a:cubicBezTo>
                  <a:cubicBezTo>
                    <a:pt x="217" y="61"/>
                    <a:pt x="217" y="61"/>
                    <a:pt x="217" y="61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1" y="66"/>
                    <a:pt x="231" y="66"/>
                    <a:pt x="231" y="66"/>
                  </a:cubicBezTo>
                  <a:cubicBezTo>
                    <a:pt x="248" y="79"/>
                    <a:pt x="264" y="90"/>
                    <a:pt x="267" y="93"/>
                  </a:cubicBezTo>
                  <a:cubicBezTo>
                    <a:pt x="299" y="114"/>
                    <a:pt x="307" y="145"/>
                    <a:pt x="303" y="166"/>
                  </a:cubicBezTo>
                  <a:cubicBezTo>
                    <a:pt x="299" y="187"/>
                    <a:pt x="292" y="202"/>
                    <a:pt x="283" y="214"/>
                  </a:cubicBezTo>
                  <a:cubicBezTo>
                    <a:pt x="287" y="213"/>
                    <a:pt x="291" y="213"/>
                    <a:pt x="295" y="212"/>
                  </a:cubicBezTo>
                  <a:cubicBezTo>
                    <a:pt x="302" y="201"/>
                    <a:pt x="308" y="186"/>
                    <a:pt x="311" y="168"/>
                  </a:cubicBezTo>
                  <a:cubicBezTo>
                    <a:pt x="316" y="144"/>
                    <a:pt x="308" y="109"/>
                    <a:pt x="272" y="85"/>
                  </a:cubicBezTo>
                  <a:cubicBezTo>
                    <a:pt x="233" y="59"/>
                    <a:pt x="192" y="22"/>
                    <a:pt x="193" y="5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7" y="1"/>
                    <a:pt x="187" y="1"/>
                    <a:pt x="187" y="1"/>
                  </a:cubicBezTo>
                  <a:cubicBezTo>
                    <a:pt x="182" y="1"/>
                    <a:pt x="62" y="24"/>
                    <a:pt x="24" y="113"/>
                  </a:cubicBezTo>
                  <a:cubicBezTo>
                    <a:pt x="16" y="132"/>
                    <a:pt x="14" y="166"/>
                    <a:pt x="29" y="193"/>
                  </a:cubicBezTo>
                  <a:cubicBezTo>
                    <a:pt x="31" y="197"/>
                    <a:pt x="34" y="201"/>
                    <a:pt x="37" y="205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" y="199"/>
                    <a:pt x="7" y="221"/>
                    <a:pt x="18" y="244"/>
                  </a:cubicBezTo>
                  <a:cubicBezTo>
                    <a:pt x="19" y="246"/>
                    <a:pt x="19" y="246"/>
                    <a:pt x="19" y="246"/>
                  </a:cubicBezTo>
                  <a:cubicBezTo>
                    <a:pt x="43" y="284"/>
                    <a:pt x="68" y="312"/>
                    <a:pt x="106" y="304"/>
                  </a:cubicBezTo>
                  <a:cubicBezTo>
                    <a:pt x="144" y="296"/>
                    <a:pt x="144" y="296"/>
                    <a:pt x="144" y="296"/>
                  </a:cubicBezTo>
                  <a:cubicBezTo>
                    <a:pt x="145" y="296"/>
                    <a:pt x="145" y="296"/>
                    <a:pt x="145" y="296"/>
                  </a:cubicBezTo>
                  <a:cubicBezTo>
                    <a:pt x="166" y="301"/>
                    <a:pt x="275" y="328"/>
                    <a:pt x="313" y="209"/>
                  </a:cubicBezTo>
                  <a:cubicBezTo>
                    <a:pt x="313" y="209"/>
                    <a:pt x="279" y="216"/>
                    <a:pt x="256" y="214"/>
                  </a:cubicBezTo>
                  <a:cubicBezTo>
                    <a:pt x="239" y="212"/>
                    <a:pt x="211" y="218"/>
                    <a:pt x="185" y="236"/>
                  </a:cubicBezTo>
                  <a:cubicBezTo>
                    <a:pt x="177" y="243"/>
                    <a:pt x="177" y="243"/>
                    <a:pt x="177" y="243"/>
                  </a:cubicBezTo>
                  <a:moveTo>
                    <a:pt x="131" y="281"/>
                  </a:moveTo>
                  <a:cubicBezTo>
                    <a:pt x="141" y="284"/>
                    <a:pt x="131" y="285"/>
                    <a:pt x="136" y="287"/>
                  </a:cubicBezTo>
                  <a:cubicBezTo>
                    <a:pt x="136" y="287"/>
                    <a:pt x="125" y="284"/>
                    <a:pt x="109" y="278"/>
                  </a:cubicBezTo>
                  <a:cubicBezTo>
                    <a:pt x="101" y="284"/>
                    <a:pt x="73" y="283"/>
                    <a:pt x="73" y="283"/>
                  </a:cubicBezTo>
                  <a:cubicBezTo>
                    <a:pt x="92" y="282"/>
                    <a:pt x="101" y="279"/>
                    <a:pt x="104" y="277"/>
                  </a:cubicBezTo>
                  <a:cubicBezTo>
                    <a:pt x="95" y="274"/>
                    <a:pt x="86" y="269"/>
                    <a:pt x="75" y="264"/>
                  </a:cubicBezTo>
                  <a:cubicBezTo>
                    <a:pt x="57" y="270"/>
                    <a:pt x="44" y="264"/>
                    <a:pt x="44" y="264"/>
                  </a:cubicBezTo>
                  <a:cubicBezTo>
                    <a:pt x="54" y="267"/>
                    <a:pt x="65" y="264"/>
                    <a:pt x="71" y="263"/>
                  </a:cubicBezTo>
                  <a:cubicBezTo>
                    <a:pt x="66" y="260"/>
                    <a:pt x="64" y="258"/>
                    <a:pt x="60" y="256"/>
                  </a:cubicBezTo>
                  <a:cubicBezTo>
                    <a:pt x="53" y="255"/>
                    <a:pt x="36" y="252"/>
                    <a:pt x="26" y="245"/>
                  </a:cubicBezTo>
                  <a:cubicBezTo>
                    <a:pt x="26" y="245"/>
                    <a:pt x="50" y="254"/>
                    <a:pt x="54" y="251"/>
                  </a:cubicBezTo>
                  <a:cubicBezTo>
                    <a:pt x="35" y="240"/>
                    <a:pt x="21" y="227"/>
                    <a:pt x="16" y="210"/>
                  </a:cubicBezTo>
                  <a:cubicBezTo>
                    <a:pt x="16" y="210"/>
                    <a:pt x="21" y="224"/>
                    <a:pt x="45" y="241"/>
                  </a:cubicBezTo>
                  <a:cubicBezTo>
                    <a:pt x="44" y="236"/>
                    <a:pt x="39" y="227"/>
                    <a:pt x="39" y="227"/>
                  </a:cubicBezTo>
                  <a:cubicBezTo>
                    <a:pt x="43" y="232"/>
                    <a:pt x="47" y="240"/>
                    <a:pt x="48" y="243"/>
                  </a:cubicBezTo>
                  <a:cubicBezTo>
                    <a:pt x="55" y="248"/>
                    <a:pt x="61" y="253"/>
                    <a:pt x="70" y="258"/>
                  </a:cubicBezTo>
                  <a:cubicBezTo>
                    <a:pt x="70" y="247"/>
                    <a:pt x="54" y="226"/>
                    <a:pt x="54" y="226"/>
                  </a:cubicBezTo>
                  <a:cubicBezTo>
                    <a:pt x="68" y="236"/>
                    <a:pt x="74" y="254"/>
                    <a:pt x="75" y="259"/>
                  </a:cubicBezTo>
                  <a:cubicBezTo>
                    <a:pt x="83" y="263"/>
                    <a:pt x="90" y="266"/>
                    <a:pt x="100" y="270"/>
                  </a:cubicBezTo>
                  <a:cubicBezTo>
                    <a:pt x="100" y="259"/>
                    <a:pt x="89" y="242"/>
                    <a:pt x="89" y="242"/>
                  </a:cubicBezTo>
                  <a:cubicBezTo>
                    <a:pt x="99" y="252"/>
                    <a:pt x="103" y="265"/>
                    <a:pt x="104" y="270"/>
                  </a:cubicBezTo>
                  <a:cubicBezTo>
                    <a:pt x="112" y="273"/>
                    <a:pt x="122" y="279"/>
                    <a:pt x="131" y="281"/>
                  </a:cubicBezTo>
                  <a:moveTo>
                    <a:pt x="153" y="234"/>
                  </a:moveTo>
                  <a:cubicBezTo>
                    <a:pt x="156" y="232"/>
                    <a:pt x="162" y="226"/>
                    <a:pt x="165" y="220"/>
                  </a:cubicBezTo>
                  <a:cubicBezTo>
                    <a:pt x="165" y="220"/>
                    <a:pt x="163" y="229"/>
                    <a:pt x="152" y="237"/>
                  </a:cubicBezTo>
                  <a:cubicBezTo>
                    <a:pt x="151" y="245"/>
                    <a:pt x="150" y="252"/>
                    <a:pt x="148" y="258"/>
                  </a:cubicBezTo>
                  <a:cubicBezTo>
                    <a:pt x="150" y="257"/>
                    <a:pt x="156" y="253"/>
                    <a:pt x="164" y="243"/>
                  </a:cubicBezTo>
                  <a:cubicBezTo>
                    <a:pt x="164" y="243"/>
                    <a:pt x="154" y="259"/>
                    <a:pt x="147" y="261"/>
                  </a:cubicBezTo>
                  <a:cubicBezTo>
                    <a:pt x="144" y="272"/>
                    <a:pt x="144" y="283"/>
                    <a:pt x="144" y="283"/>
                  </a:cubicBezTo>
                  <a:cubicBezTo>
                    <a:pt x="144" y="282"/>
                    <a:pt x="142" y="282"/>
                    <a:pt x="142" y="276"/>
                  </a:cubicBezTo>
                  <a:cubicBezTo>
                    <a:pt x="143" y="270"/>
                    <a:pt x="143" y="261"/>
                    <a:pt x="144" y="256"/>
                  </a:cubicBezTo>
                  <a:cubicBezTo>
                    <a:pt x="141" y="253"/>
                    <a:pt x="135" y="246"/>
                    <a:pt x="133" y="237"/>
                  </a:cubicBezTo>
                  <a:cubicBezTo>
                    <a:pt x="133" y="237"/>
                    <a:pt x="138" y="249"/>
                    <a:pt x="145" y="253"/>
                  </a:cubicBezTo>
                  <a:cubicBezTo>
                    <a:pt x="147" y="246"/>
                    <a:pt x="148" y="241"/>
                    <a:pt x="149" y="235"/>
                  </a:cubicBezTo>
                  <a:cubicBezTo>
                    <a:pt x="147" y="233"/>
                    <a:pt x="138" y="222"/>
                    <a:pt x="137" y="212"/>
                  </a:cubicBezTo>
                  <a:cubicBezTo>
                    <a:pt x="137" y="212"/>
                    <a:pt x="143" y="228"/>
                    <a:pt x="150" y="232"/>
                  </a:cubicBezTo>
                  <a:cubicBezTo>
                    <a:pt x="151" y="225"/>
                    <a:pt x="151" y="220"/>
                    <a:pt x="150" y="215"/>
                  </a:cubicBezTo>
                  <a:cubicBezTo>
                    <a:pt x="149" y="213"/>
                    <a:pt x="145" y="207"/>
                    <a:pt x="144" y="203"/>
                  </a:cubicBezTo>
                  <a:cubicBezTo>
                    <a:pt x="144" y="203"/>
                    <a:pt x="147" y="210"/>
                    <a:pt x="150" y="212"/>
                  </a:cubicBezTo>
                  <a:cubicBezTo>
                    <a:pt x="149" y="192"/>
                    <a:pt x="145" y="184"/>
                    <a:pt x="145" y="184"/>
                  </a:cubicBezTo>
                  <a:cubicBezTo>
                    <a:pt x="153" y="196"/>
                    <a:pt x="154" y="205"/>
                    <a:pt x="153" y="220"/>
                  </a:cubicBezTo>
                  <a:cubicBezTo>
                    <a:pt x="158" y="215"/>
                    <a:pt x="161" y="201"/>
                    <a:pt x="161" y="201"/>
                  </a:cubicBezTo>
                  <a:cubicBezTo>
                    <a:pt x="162" y="210"/>
                    <a:pt x="156" y="222"/>
                    <a:pt x="153" y="226"/>
                  </a:cubicBezTo>
                  <a:cubicBezTo>
                    <a:pt x="153" y="229"/>
                    <a:pt x="153" y="231"/>
                    <a:pt x="153" y="234"/>
                  </a:cubicBezTo>
                  <a:moveTo>
                    <a:pt x="189" y="271"/>
                  </a:moveTo>
                  <a:cubicBezTo>
                    <a:pt x="190" y="266"/>
                    <a:pt x="197" y="253"/>
                    <a:pt x="209" y="245"/>
                  </a:cubicBezTo>
                  <a:cubicBezTo>
                    <a:pt x="209" y="245"/>
                    <a:pt x="195" y="260"/>
                    <a:pt x="193" y="272"/>
                  </a:cubicBezTo>
                  <a:cubicBezTo>
                    <a:pt x="205" y="269"/>
                    <a:pt x="213" y="268"/>
                    <a:pt x="222" y="265"/>
                  </a:cubicBezTo>
                  <a:cubicBezTo>
                    <a:pt x="224" y="260"/>
                    <a:pt x="234" y="241"/>
                    <a:pt x="249" y="234"/>
                  </a:cubicBezTo>
                  <a:cubicBezTo>
                    <a:pt x="249" y="234"/>
                    <a:pt x="229" y="252"/>
                    <a:pt x="227" y="264"/>
                  </a:cubicBezTo>
                  <a:cubicBezTo>
                    <a:pt x="237" y="261"/>
                    <a:pt x="245" y="256"/>
                    <a:pt x="253" y="253"/>
                  </a:cubicBezTo>
                  <a:cubicBezTo>
                    <a:pt x="254" y="249"/>
                    <a:pt x="260" y="241"/>
                    <a:pt x="265" y="237"/>
                  </a:cubicBezTo>
                  <a:cubicBezTo>
                    <a:pt x="265" y="237"/>
                    <a:pt x="258" y="246"/>
                    <a:pt x="257" y="252"/>
                  </a:cubicBezTo>
                  <a:cubicBezTo>
                    <a:pt x="285" y="237"/>
                    <a:pt x="293" y="223"/>
                    <a:pt x="293" y="223"/>
                  </a:cubicBezTo>
                  <a:cubicBezTo>
                    <a:pt x="284" y="241"/>
                    <a:pt x="268" y="251"/>
                    <a:pt x="246" y="260"/>
                  </a:cubicBezTo>
                  <a:cubicBezTo>
                    <a:pt x="257" y="262"/>
                    <a:pt x="278" y="258"/>
                    <a:pt x="278" y="258"/>
                  </a:cubicBezTo>
                  <a:cubicBezTo>
                    <a:pt x="267" y="265"/>
                    <a:pt x="246" y="265"/>
                    <a:pt x="238" y="264"/>
                  </a:cubicBezTo>
                  <a:cubicBezTo>
                    <a:pt x="233" y="266"/>
                    <a:pt x="231" y="268"/>
                    <a:pt x="225" y="269"/>
                  </a:cubicBezTo>
                  <a:cubicBezTo>
                    <a:pt x="231" y="272"/>
                    <a:pt x="242" y="277"/>
                    <a:pt x="253" y="276"/>
                  </a:cubicBezTo>
                  <a:cubicBezTo>
                    <a:pt x="253" y="276"/>
                    <a:pt x="239" y="280"/>
                    <a:pt x="220" y="270"/>
                  </a:cubicBezTo>
                  <a:cubicBezTo>
                    <a:pt x="208" y="274"/>
                    <a:pt x="198" y="277"/>
                    <a:pt x="187" y="279"/>
                  </a:cubicBezTo>
                  <a:cubicBezTo>
                    <a:pt x="191" y="281"/>
                    <a:pt x="200" y="286"/>
                    <a:pt x="219" y="290"/>
                  </a:cubicBezTo>
                  <a:cubicBezTo>
                    <a:pt x="219" y="290"/>
                    <a:pt x="189" y="287"/>
                    <a:pt x="182" y="279"/>
                  </a:cubicBezTo>
                  <a:cubicBezTo>
                    <a:pt x="164" y="282"/>
                    <a:pt x="152" y="283"/>
                    <a:pt x="152" y="283"/>
                  </a:cubicBezTo>
                  <a:cubicBezTo>
                    <a:pt x="157" y="282"/>
                    <a:pt x="153" y="279"/>
                    <a:pt x="158" y="278"/>
                  </a:cubicBezTo>
                  <a:cubicBezTo>
                    <a:pt x="168" y="277"/>
                    <a:pt x="180" y="273"/>
                    <a:pt x="189" y="271"/>
                  </a:cubicBezTo>
                </a:path>
              </a:pathLst>
            </a:custGeom>
            <a:solidFill>
              <a:srgbClr val="C912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287633" y="4905351"/>
              <a:ext cx="2006008" cy="1952649"/>
              <a:chOff x="550863" y="4905351"/>
              <a:chExt cx="2006008" cy="1952649"/>
            </a:xfrm>
          </p:grpSpPr>
          <p:sp>
            <p:nvSpPr>
              <p:cNvPr id="17" name="Freeform 26"/>
              <p:cNvSpPr>
                <a:spLocks/>
              </p:cNvSpPr>
              <p:nvPr/>
            </p:nvSpPr>
            <p:spPr bwMode="auto">
              <a:xfrm>
                <a:off x="918607" y="6220577"/>
                <a:ext cx="36053" cy="46148"/>
              </a:xfrm>
              <a:custGeom>
                <a:avLst/>
                <a:gdLst>
                  <a:gd name="T0" fmla="*/ 11 w 22"/>
                  <a:gd name="T1" fmla="*/ 14 h 28"/>
                  <a:gd name="T2" fmla="*/ 22 w 22"/>
                  <a:gd name="T3" fmla="*/ 2 h 28"/>
                  <a:gd name="T4" fmla="*/ 1 w 22"/>
                  <a:gd name="T5" fmla="*/ 28 h 28"/>
                  <a:gd name="T6" fmla="*/ 1 w 22"/>
                  <a:gd name="T7" fmla="*/ 28 h 28"/>
                  <a:gd name="T8" fmla="*/ 1 w 22"/>
                  <a:gd name="T9" fmla="*/ 28 h 28"/>
                  <a:gd name="T10" fmla="*/ 1 w 22"/>
                  <a:gd name="T11" fmla="*/ 28 h 28"/>
                  <a:gd name="T12" fmla="*/ 1 w 22"/>
                  <a:gd name="T13" fmla="*/ 28 h 28"/>
                  <a:gd name="T14" fmla="*/ 19 w 22"/>
                  <a:gd name="T15" fmla="*/ 0 h 28"/>
                  <a:gd name="T16" fmla="*/ 11 w 22"/>
                  <a:gd name="T17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8">
                    <a:moveTo>
                      <a:pt x="11" y="14"/>
                    </a:moveTo>
                    <a:cubicBezTo>
                      <a:pt x="16" y="11"/>
                      <a:pt x="22" y="2"/>
                      <a:pt x="22" y="2"/>
                    </a:cubicBezTo>
                    <a:cubicBezTo>
                      <a:pt x="20" y="20"/>
                      <a:pt x="9" y="26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0"/>
                      <a:pt x="3" y="7"/>
                      <a:pt x="19" y="0"/>
                    </a:cubicBezTo>
                    <a:cubicBezTo>
                      <a:pt x="19" y="0"/>
                      <a:pt x="12" y="9"/>
                      <a:pt x="11" y="1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7"/>
              <p:cNvSpPr>
                <a:spLocks/>
              </p:cNvSpPr>
              <p:nvPr/>
            </p:nvSpPr>
            <p:spPr bwMode="auto">
              <a:xfrm>
                <a:off x="883996" y="6226345"/>
                <a:ext cx="74991" cy="74991"/>
              </a:xfrm>
              <a:custGeom>
                <a:avLst/>
                <a:gdLst>
                  <a:gd name="T0" fmla="*/ 7 w 45"/>
                  <a:gd name="T1" fmla="*/ 42 h 45"/>
                  <a:gd name="T2" fmla="*/ 6 w 45"/>
                  <a:gd name="T3" fmla="*/ 42 h 45"/>
                  <a:gd name="T4" fmla="*/ 6 w 45"/>
                  <a:gd name="T5" fmla="*/ 42 h 45"/>
                  <a:gd name="T6" fmla="*/ 6 w 45"/>
                  <a:gd name="T7" fmla="*/ 42 h 45"/>
                  <a:gd name="T8" fmla="*/ 6 w 45"/>
                  <a:gd name="T9" fmla="*/ 42 h 45"/>
                  <a:gd name="T10" fmla="*/ 12 w 45"/>
                  <a:gd name="T11" fmla="*/ 0 h 45"/>
                  <a:gd name="T12" fmla="*/ 9 w 45"/>
                  <a:gd name="T13" fmla="*/ 38 h 45"/>
                  <a:gd name="T14" fmla="*/ 9 w 45"/>
                  <a:gd name="T15" fmla="*/ 38 h 45"/>
                  <a:gd name="T16" fmla="*/ 9 w 45"/>
                  <a:gd name="T17" fmla="*/ 38 h 45"/>
                  <a:gd name="T18" fmla="*/ 9 w 45"/>
                  <a:gd name="T19" fmla="*/ 38 h 45"/>
                  <a:gd name="T20" fmla="*/ 9 w 45"/>
                  <a:gd name="T21" fmla="*/ 38 h 45"/>
                  <a:gd name="T22" fmla="*/ 45 w 45"/>
                  <a:gd name="T23" fmla="*/ 24 h 45"/>
                  <a:gd name="T24" fmla="*/ 7 w 45"/>
                  <a:gd name="T2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45">
                    <a:moveTo>
                      <a:pt x="7" y="42"/>
                    </a:move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0" y="31"/>
                      <a:pt x="2" y="9"/>
                      <a:pt x="12" y="0"/>
                    </a:cubicBezTo>
                    <a:cubicBezTo>
                      <a:pt x="8" y="9"/>
                      <a:pt x="4" y="29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19" y="40"/>
                      <a:pt x="38" y="31"/>
                      <a:pt x="45" y="24"/>
                    </a:cubicBezTo>
                    <a:cubicBezTo>
                      <a:pt x="40" y="36"/>
                      <a:pt x="19" y="45"/>
                      <a:pt x="7" y="42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8"/>
              <p:cNvSpPr>
                <a:spLocks/>
              </p:cNvSpPr>
              <p:nvPr/>
            </p:nvSpPr>
            <p:spPr bwMode="auto">
              <a:xfrm>
                <a:off x="918607" y="6103764"/>
                <a:ext cx="36053" cy="46148"/>
              </a:xfrm>
              <a:custGeom>
                <a:avLst/>
                <a:gdLst>
                  <a:gd name="T0" fmla="*/ 22 w 22"/>
                  <a:gd name="T1" fmla="*/ 26 h 28"/>
                  <a:gd name="T2" fmla="*/ 11 w 22"/>
                  <a:gd name="T3" fmla="*/ 14 h 28"/>
                  <a:gd name="T4" fmla="*/ 19 w 22"/>
                  <a:gd name="T5" fmla="*/ 28 h 28"/>
                  <a:gd name="T6" fmla="*/ 1 w 22"/>
                  <a:gd name="T7" fmla="*/ 0 h 28"/>
                  <a:gd name="T8" fmla="*/ 1 w 22"/>
                  <a:gd name="T9" fmla="*/ 0 h 28"/>
                  <a:gd name="T10" fmla="*/ 1 w 22"/>
                  <a:gd name="T11" fmla="*/ 0 h 28"/>
                  <a:gd name="T12" fmla="*/ 1 w 22"/>
                  <a:gd name="T13" fmla="*/ 0 h 28"/>
                  <a:gd name="T14" fmla="*/ 1 w 22"/>
                  <a:gd name="T15" fmla="*/ 0 h 28"/>
                  <a:gd name="T16" fmla="*/ 22 w 22"/>
                  <a:gd name="T17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8">
                    <a:moveTo>
                      <a:pt x="22" y="26"/>
                    </a:moveTo>
                    <a:cubicBezTo>
                      <a:pt x="22" y="26"/>
                      <a:pt x="15" y="17"/>
                      <a:pt x="11" y="14"/>
                    </a:cubicBezTo>
                    <a:cubicBezTo>
                      <a:pt x="12" y="19"/>
                      <a:pt x="19" y="28"/>
                      <a:pt x="19" y="28"/>
                    </a:cubicBezTo>
                    <a:cubicBezTo>
                      <a:pt x="3" y="21"/>
                      <a:pt x="0" y="8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9" y="2"/>
                      <a:pt x="20" y="9"/>
                      <a:pt x="22" y="2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9"/>
              <p:cNvSpPr>
                <a:spLocks/>
              </p:cNvSpPr>
              <p:nvPr/>
            </p:nvSpPr>
            <p:spPr bwMode="auto">
              <a:xfrm>
                <a:off x="882554" y="6147028"/>
                <a:ext cx="53359" cy="33169"/>
              </a:xfrm>
              <a:custGeom>
                <a:avLst/>
                <a:gdLst>
                  <a:gd name="T0" fmla="*/ 0 w 32"/>
                  <a:gd name="T1" fmla="*/ 4 h 20"/>
                  <a:gd name="T2" fmla="*/ 32 w 32"/>
                  <a:gd name="T3" fmla="*/ 13 h 20"/>
                  <a:gd name="T4" fmla="*/ 16 w 32"/>
                  <a:gd name="T5" fmla="*/ 10 h 20"/>
                  <a:gd name="T6" fmla="*/ 31 w 32"/>
                  <a:gd name="T7" fmla="*/ 16 h 20"/>
                  <a:gd name="T8" fmla="*/ 0 w 32"/>
                  <a:gd name="T9" fmla="*/ 4 h 20"/>
                  <a:gd name="T10" fmla="*/ 0 w 32"/>
                  <a:gd name="T11" fmla="*/ 4 h 20"/>
                  <a:gd name="T12" fmla="*/ 0 w 32"/>
                  <a:gd name="T13" fmla="*/ 4 h 20"/>
                  <a:gd name="T14" fmla="*/ 0 w 32"/>
                  <a:gd name="T15" fmla="*/ 4 h 20"/>
                  <a:gd name="T16" fmla="*/ 0 w 32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0">
                    <a:moveTo>
                      <a:pt x="0" y="4"/>
                    </a:moveTo>
                    <a:cubicBezTo>
                      <a:pt x="8" y="1"/>
                      <a:pt x="20" y="0"/>
                      <a:pt x="32" y="13"/>
                    </a:cubicBezTo>
                    <a:cubicBezTo>
                      <a:pt x="32" y="13"/>
                      <a:pt x="22" y="9"/>
                      <a:pt x="16" y="10"/>
                    </a:cubicBezTo>
                    <a:cubicBezTo>
                      <a:pt x="20" y="13"/>
                      <a:pt x="31" y="16"/>
                      <a:pt x="31" y="16"/>
                    </a:cubicBezTo>
                    <a:cubicBezTo>
                      <a:pt x="14" y="20"/>
                      <a:pt x="4" y="11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30"/>
              <p:cNvSpPr>
                <a:spLocks/>
              </p:cNvSpPr>
              <p:nvPr/>
            </p:nvSpPr>
            <p:spPr bwMode="auto">
              <a:xfrm>
                <a:off x="958987" y="6085016"/>
                <a:ext cx="37495" cy="54801"/>
              </a:xfrm>
              <a:custGeom>
                <a:avLst/>
                <a:gdLst>
                  <a:gd name="T0" fmla="*/ 11 w 22"/>
                  <a:gd name="T1" fmla="*/ 0 h 33"/>
                  <a:gd name="T2" fmla="*/ 11 w 22"/>
                  <a:gd name="T3" fmla="*/ 0 h 33"/>
                  <a:gd name="T4" fmla="*/ 11 w 22"/>
                  <a:gd name="T5" fmla="*/ 0 h 33"/>
                  <a:gd name="T6" fmla="*/ 11 w 22"/>
                  <a:gd name="T7" fmla="*/ 0 h 33"/>
                  <a:gd name="T8" fmla="*/ 11 w 22"/>
                  <a:gd name="T9" fmla="*/ 0 h 33"/>
                  <a:gd name="T10" fmla="*/ 13 w 22"/>
                  <a:gd name="T11" fmla="*/ 33 h 33"/>
                  <a:gd name="T12" fmla="*/ 11 w 22"/>
                  <a:gd name="T13" fmla="*/ 17 h 33"/>
                  <a:gd name="T14" fmla="*/ 9 w 22"/>
                  <a:gd name="T15" fmla="*/ 33 h 33"/>
                  <a:gd name="T16" fmla="*/ 11 w 22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3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6" y="6"/>
                      <a:pt x="22" y="18"/>
                      <a:pt x="13" y="33"/>
                    </a:cubicBezTo>
                    <a:cubicBezTo>
                      <a:pt x="13" y="33"/>
                      <a:pt x="13" y="22"/>
                      <a:pt x="11" y="17"/>
                    </a:cubicBezTo>
                    <a:cubicBezTo>
                      <a:pt x="9" y="22"/>
                      <a:pt x="9" y="33"/>
                      <a:pt x="9" y="33"/>
                    </a:cubicBezTo>
                    <a:cubicBezTo>
                      <a:pt x="0" y="18"/>
                      <a:pt x="6" y="6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31"/>
              <p:cNvSpPr>
                <a:spLocks/>
              </p:cNvSpPr>
              <p:nvPr/>
            </p:nvSpPr>
            <p:spPr bwMode="auto">
              <a:xfrm>
                <a:off x="882554" y="6190292"/>
                <a:ext cx="53359" cy="33169"/>
              </a:xfrm>
              <a:custGeom>
                <a:avLst/>
                <a:gdLst>
                  <a:gd name="T0" fmla="*/ 0 w 32"/>
                  <a:gd name="T1" fmla="*/ 16 h 20"/>
                  <a:gd name="T2" fmla="*/ 31 w 32"/>
                  <a:gd name="T3" fmla="*/ 4 h 20"/>
                  <a:gd name="T4" fmla="*/ 16 w 32"/>
                  <a:gd name="T5" fmla="*/ 10 h 20"/>
                  <a:gd name="T6" fmla="*/ 32 w 32"/>
                  <a:gd name="T7" fmla="*/ 7 h 20"/>
                  <a:gd name="T8" fmla="*/ 0 w 32"/>
                  <a:gd name="T9" fmla="*/ 16 h 20"/>
                  <a:gd name="T10" fmla="*/ 0 w 32"/>
                  <a:gd name="T11" fmla="*/ 16 h 20"/>
                  <a:gd name="T12" fmla="*/ 0 w 32"/>
                  <a:gd name="T13" fmla="*/ 16 h 20"/>
                  <a:gd name="T14" fmla="*/ 0 w 32"/>
                  <a:gd name="T15" fmla="*/ 16 h 20"/>
                  <a:gd name="T16" fmla="*/ 0 w 32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0">
                    <a:moveTo>
                      <a:pt x="0" y="16"/>
                    </a:moveTo>
                    <a:cubicBezTo>
                      <a:pt x="4" y="9"/>
                      <a:pt x="14" y="0"/>
                      <a:pt x="31" y="4"/>
                    </a:cubicBezTo>
                    <a:cubicBezTo>
                      <a:pt x="31" y="4"/>
                      <a:pt x="20" y="7"/>
                      <a:pt x="16" y="10"/>
                    </a:cubicBezTo>
                    <a:cubicBezTo>
                      <a:pt x="22" y="11"/>
                      <a:pt x="32" y="7"/>
                      <a:pt x="32" y="7"/>
                    </a:cubicBezTo>
                    <a:cubicBezTo>
                      <a:pt x="20" y="20"/>
                      <a:pt x="8" y="19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32"/>
              <p:cNvSpPr>
                <a:spLocks/>
              </p:cNvSpPr>
              <p:nvPr/>
            </p:nvSpPr>
            <p:spPr bwMode="auto">
              <a:xfrm>
                <a:off x="865248" y="6237883"/>
                <a:ext cx="90854" cy="92297"/>
              </a:xfrm>
              <a:custGeom>
                <a:avLst/>
                <a:gdLst>
                  <a:gd name="T0" fmla="*/ 14 w 55"/>
                  <a:gd name="T1" fmla="*/ 0 h 55"/>
                  <a:gd name="T2" fmla="*/ 11 w 55"/>
                  <a:gd name="T3" fmla="*/ 47 h 55"/>
                  <a:gd name="T4" fmla="*/ 11 w 55"/>
                  <a:gd name="T5" fmla="*/ 47 h 55"/>
                  <a:gd name="T6" fmla="*/ 11 w 55"/>
                  <a:gd name="T7" fmla="*/ 47 h 55"/>
                  <a:gd name="T8" fmla="*/ 11 w 55"/>
                  <a:gd name="T9" fmla="*/ 48 h 55"/>
                  <a:gd name="T10" fmla="*/ 11 w 55"/>
                  <a:gd name="T11" fmla="*/ 47 h 55"/>
                  <a:gd name="T12" fmla="*/ 55 w 55"/>
                  <a:gd name="T13" fmla="*/ 30 h 55"/>
                  <a:gd name="T14" fmla="*/ 7 w 55"/>
                  <a:gd name="T15" fmla="*/ 52 h 55"/>
                  <a:gd name="T16" fmla="*/ 7 w 55"/>
                  <a:gd name="T17" fmla="*/ 52 h 55"/>
                  <a:gd name="T18" fmla="*/ 7 w 55"/>
                  <a:gd name="T19" fmla="*/ 52 h 55"/>
                  <a:gd name="T20" fmla="*/ 7 w 55"/>
                  <a:gd name="T21" fmla="*/ 52 h 55"/>
                  <a:gd name="T22" fmla="*/ 7 w 55"/>
                  <a:gd name="T23" fmla="*/ 52 h 55"/>
                  <a:gd name="T24" fmla="*/ 14 w 55"/>
                  <a:gd name="T2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55">
                    <a:moveTo>
                      <a:pt x="14" y="0"/>
                    </a:moveTo>
                    <a:cubicBezTo>
                      <a:pt x="9" y="12"/>
                      <a:pt x="5" y="3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23" y="50"/>
                      <a:pt x="45" y="38"/>
                      <a:pt x="55" y="30"/>
                    </a:cubicBezTo>
                    <a:cubicBezTo>
                      <a:pt x="48" y="45"/>
                      <a:pt x="22" y="55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39"/>
                      <a:pt x="2" y="11"/>
                      <a:pt x="14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33"/>
              <p:cNvSpPr>
                <a:spLocks/>
              </p:cNvSpPr>
              <p:nvPr/>
            </p:nvSpPr>
            <p:spPr bwMode="auto">
              <a:xfrm>
                <a:off x="845058" y="6115301"/>
                <a:ext cx="69222" cy="76433"/>
              </a:xfrm>
              <a:custGeom>
                <a:avLst/>
                <a:gdLst>
                  <a:gd name="T0" fmla="*/ 4 w 42"/>
                  <a:gd name="T1" fmla="*/ 16 h 46"/>
                  <a:gd name="T2" fmla="*/ 4 w 42"/>
                  <a:gd name="T3" fmla="*/ 16 h 46"/>
                  <a:gd name="T4" fmla="*/ 4 w 42"/>
                  <a:gd name="T5" fmla="*/ 16 h 46"/>
                  <a:gd name="T6" fmla="*/ 4 w 42"/>
                  <a:gd name="T7" fmla="*/ 16 h 46"/>
                  <a:gd name="T8" fmla="*/ 4 w 42"/>
                  <a:gd name="T9" fmla="*/ 16 h 46"/>
                  <a:gd name="T10" fmla="*/ 29 w 42"/>
                  <a:gd name="T11" fmla="*/ 46 h 46"/>
                  <a:gd name="T12" fmla="*/ 0 w 42"/>
                  <a:gd name="T13" fmla="*/ 15 h 46"/>
                  <a:gd name="T14" fmla="*/ 0 w 42"/>
                  <a:gd name="T15" fmla="*/ 15 h 46"/>
                  <a:gd name="T16" fmla="*/ 0 w 42"/>
                  <a:gd name="T17" fmla="*/ 14 h 46"/>
                  <a:gd name="T18" fmla="*/ 0 w 42"/>
                  <a:gd name="T19" fmla="*/ 14 h 46"/>
                  <a:gd name="T20" fmla="*/ 0 w 42"/>
                  <a:gd name="T21" fmla="*/ 14 h 46"/>
                  <a:gd name="T22" fmla="*/ 42 w 42"/>
                  <a:gd name="T23" fmla="*/ 7 h 46"/>
                  <a:gd name="T24" fmla="*/ 4 w 42"/>
                  <a:gd name="T25" fmla="*/ 1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46">
                    <a:moveTo>
                      <a:pt x="4" y="16"/>
                    </a:move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26"/>
                      <a:pt x="20" y="41"/>
                      <a:pt x="29" y="46"/>
                    </a:cubicBezTo>
                    <a:cubicBezTo>
                      <a:pt x="16" y="44"/>
                      <a:pt x="1" y="2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8" y="5"/>
                      <a:pt x="30" y="0"/>
                      <a:pt x="42" y="7"/>
                    </a:cubicBezTo>
                    <a:cubicBezTo>
                      <a:pt x="32" y="5"/>
                      <a:pt x="11" y="9"/>
                      <a:pt x="4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34"/>
              <p:cNvSpPr>
                <a:spLocks/>
              </p:cNvSpPr>
              <p:nvPr/>
            </p:nvSpPr>
            <p:spPr bwMode="auto">
              <a:xfrm>
                <a:off x="940239" y="6041752"/>
                <a:ext cx="76433" cy="63454"/>
              </a:xfrm>
              <a:custGeom>
                <a:avLst/>
                <a:gdLst>
                  <a:gd name="T0" fmla="*/ 23 w 46"/>
                  <a:gd name="T1" fmla="*/ 0 h 38"/>
                  <a:gd name="T2" fmla="*/ 23 w 46"/>
                  <a:gd name="T3" fmla="*/ 0 h 38"/>
                  <a:gd name="T4" fmla="*/ 23 w 46"/>
                  <a:gd name="T5" fmla="*/ 0 h 38"/>
                  <a:gd name="T6" fmla="*/ 44 w 46"/>
                  <a:gd name="T7" fmla="*/ 38 h 38"/>
                  <a:gd name="T8" fmla="*/ 23 w 46"/>
                  <a:gd name="T9" fmla="*/ 5 h 38"/>
                  <a:gd name="T10" fmla="*/ 23 w 46"/>
                  <a:gd name="T11" fmla="*/ 5 h 38"/>
                  <a:gd name="T12" fmla="*/ 23 w 46"/>
                  <a:gd name="T13" fmla="*/ 5 h 38"/>
                  <a:gd name="T14" fmla="*/ 23 w 46"/>
                  <a:gd name="T15" fmla="*/ 5 h 38"/>
                  <a:gd name="T16" fmla="*/ 23 w 46"/>
                  <a:gd name="T17" fmla="*/ 5 h 38"/>
                  <a:gd name="T18" fmla="*/ 3 w 46"/>
                  <a:gd name="T19" fmla="*/ 38 h 38"/>
                  <a:gd name="T20" fmla="*/ 23 w 46"/>
                  <a:gd name="T21" fmla="*/ 0 h 38"/>
                  <a:gd name="T22" fmla="*/ 23 w 46"/>
                  <a:gd name="T23" fmla="*/ 0 h 38"/>
                  <a:gd name="T24" fmla="*/ 23 w 46"/>
                  <a:gd name="T2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38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5"/>
                      <a:pt x="46" y="24"/>
                      <a:pt x="44" y="38"/>
                    </a:cubicBezTo>
                    <a:cubicBezTo>
                      <a:pt x="42" y="27"/>
                      <a:pt x="32" y="9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14" y="9"/>
                      <a:pt x="5" y="27"/>
                      <a:pt x="3" y="38"/>
                    </a:cubicBezTo>
                    <a:cubicBezTo>
                      <a:pt x="0" y="24"/>
                      <a:pt x="12" y="5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35"/>
              <p:cNvSpPr>
                <a:spLocks/>
              </p:cNvSpPr>
              <p:nvPr/>
            </p:nvSpPr>
            <p:spPr bwMode="auto">
              <a:xfrm>
                <a:off x="931586" y="6012910"/>
                <a:ext cx="95181" cy="76433"/>
              </a:xfrm>
              <a:custGeom>
                <a:avLst/>
                <a:gdLst>
                  <a:gd name="T0" fmla="*/ 28 w 57"/>
                  <a:gd name="T1" fmla="*/ 6 h 46"/>
                  <a:gd name="T2" fmla="*/ 28 w 57"/>
                  <a:gd name="T3" fmla="*/ 6 h 46"/>
                  <a:gd name="T4" fmla="*/ 28 w 57"/>
                  <a:gd name="T5" fmla="*/ 6 h 46"/>
                  <a:gd name="T6" fmla="*/ 28 w 57"/>
                  <a:gd name="T7" fmla="*/ 6 h 46"/>
                  <a:gd name="T8" fmla="*/ 28 w 57"/>
                  <a:gd name="T9" fmla="*/ 6 h 46"/>
                  <a:gd name="T10" fmla="*/ 3 w 57"/>
                  <a:gd name="T11" fmla="*/ 46 h 46"/>
                  <a:gd name="T12" fmla="*/ 28 w 57"/>
                  <a:gd name="T13" fmla="*/ 0 h 46"/>
                  <a:gd name="T14" fmla="*/ 28 w 57"/>
                  <a:gd name="T15" fmla="*/ 0 h 46"/>
                  <a:gd name="T16" fmla="*/ 28 w 57"/>
                  <a:gd name="T17" fmla="*/ 0 h 46"/>
                  <a:gd name="T18" fmla="*/ 28 w 57"/>
                  <a:gd name="T19" fmla="*/ 0 h 46"/>
                  <a:gd name="T20" fmla="*/ 28 w 57"/>
                  <a:gd name="T21" fmla="*/ 0 h 46"/>
                  <a:gd name="T22" fmla="*/ 53 w 57"/>
                  <a:gd name="T23" fmla="*/ 46 h 46"/>
                  <a:gd name="T24" fmla="*/ 28 w 57"/>
                  <a:gd name="T25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28" y="6"/>
                    </a:move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7" y="11"/>
                      <a:pt x="6" y="33"/>
                      <a:pt x="3" y="46"/>
                    </a:cubicBezTo>
                    <a:cubicBezTo>
                      <a:pt x="0" y="30"/>
                      <a:pt x="14" y="6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2" y="6"/>
                      <a:pt x="57" y="30"/>
                      <a:pt x="53" y="46"/>
                    </a:cubicBezTo>
                    <a:cubicBezTo>
                      <a:pt x="51" y="33"/>
                      <a:pt x="39" y="11"/>
                      <a:pt x="28" y="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36"/>
              <p:cNvSpPr>
                <a:spLocks/>
              </p:cNvSpPr>
              <p:nvPr/>
            </p:nvSpPr>
            <p:spPr bwMode="auto">
              <a:xfrm>
                <a:off x="813331" y="6103764"/>
                <a:ext cx="86528" cy="90854"/>
              </a:xfrm>
              <a:custGeom>
                <a:avLst/>
                <a:gdLst>
                  <a:gd name="T0" fmla="*/ 6 w 52"/>
                  <a:gd name="T1" fmla="*/ 19 h 55"/>
                  <a:gd name="T2" fmla="*/ 6 w 52"/>
                  <a:gd name="T3" fmla="*/ 19 h 55"/>
                  <a:gd name="T4" fmla="*/ 6 w 52"/>
                  <a:gd name="T5" fmla="*/ 19 h 55"/>
                  <a:gd name="T6" fmla="*/ 6 w 52"/>
                  <a:gd name="T7" fmla="*/ 19 h 55"/>
                  <a:gd name="T8" fmla="*/ 6 w 52"/>
                  <a:gd name="T9" fmla="*/ 19 h 55"/>
                  <a:gd name="T10" fmla="*/ 37 w 52"/>
                  <a:gd name="T11" fmla="*/ 55 h 55"/>
                  <a:gd name="T12" fmla="*/ 1 w 52"/>
                  <a:gd name="T13" fmla="*/ 18 h 55"/>
                  <a:gd name="T14" fmla="*/ 0 w 52"/>
                  <a:gd name="T15" fmla="*/ 18 h 55"/>
                  <a:gd name="T16" fmla="*/ 1 w 52"/>
                  <a:gd name="T17" fmla="*/ 17 h 55"/>
                  <a:gd name="T18" fmla="*/ 1 w 52"/>
                  <a:gd name="T19" fmla="*/ 17 h 55"/>
                  <a:gd name="T20" fmla="*/ 1 w 52"/>
                  <a:gd name="T21" fmla="*/ 17 h 55"/>
                  <a:gd name="T22" fmla="*/ 52 w 52"/>
                  <a:gd name="T23" fmla="*/ 8 h 55"/>
                  <a:gd name="T24" fmla="*/ 6 w 52"/>
                  <a:gd name="T25" fmla="*/ 1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55">
                    <a:moveTo>
                      <a:pt x="6" y="19"/>
                    </a:move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8" y="31"/>
                      <a:pt x="26" y="49"/>
                      <a:pt x="37" y="55"/>
                    </a:cubicBezTo>
                    <a:cubicBezTo>
                      <a:pt x="20" y="54"/>
                      <a:pt x="2" y="33"/>
                      <a:pt x="1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1" y="6"/>
                      <a:pt x="38" y="0"/>
                      <a:pt x="52" y="8"/>
                    </a:cubicBezTo>
                    <a:cubicBezTo>
                      <a:pt x="40" y="6"/>
                      <a:pt x="15" y="10"/>
                      <a:pt x="6" y="19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37"/>
              <p:cNvSpPr>
                <a:spLocks noEditPoints="1"/>
              </p:cNvSpPr>
              <p:nvPr/>
            </p:nvSpPr>
            <p:spPr bwMode="auto">
              <a:xfrm>
                <a:off x="868132" y="5736020"/>
                <a:ext cx="34611" cy="36053"/>
              </a:xfrm>
              <a:custGeom>
                <a:avLst/>
                <a:gdLst>
                  <a:gd name="T0" fmla="*/ 1 w 21"/>
                  <a:gd name="T1" fmla="*/ 10 h 22"/>
                  <a:gd name="T2" fmla="*/ 0 w 21"/>
                  <a:gd name="T3" fmla="*/ 14 h 22"/>
                  <a:gd name="T4" fmla="*/ 3 w 21"/>
                  <a:gd name="T5" fmla="*/ 16 h 22"/>
                  <a:gd name="T6" fmla="*/ 4 w 21"/>
                  <a:gd name="T7" fmla="*/ 20 h 22"/>
                  <a:gd name="T8" fmla="*/ 7 w 21"/>
                  <a:gd name="T9" fmla="*/ 20 h 22"/>
                  <a:gd name="T10" fmla="*/ 10 w 21"/>
                  <a:gd name="T11" fmla="*/ 22 h 22"/>
                  <a:gd name="T12" fmla="*/ 13 w 21"/>
                  <a:gd name="T13" fmla="*/ 20 h 22"/>
                  <a:gd name="T14" fmla="*/ 17 w 21"/>
                  <a:gd name="T15" fmla="*/ 20 h 22"/>
                  <a:gd name="T16" fmla="*/ 18 w 21"/>
                  <a:gd name="T17" fmla="*/ 17 h 22"/>
                  <a:gd name="T18" fmla="*/ 21 w 21"/>
                  <a:gd name="T19" fmla="*/ 15 h 22"/>
                  <a:gd name="T20" fmla="*/ 20 w 21"/>
                  <a:gd name="T21" fmla="*/ 12 h 22"/>
                  <a:gd name="T22" fmla="*/ 21 w 21"/>
                  <a:gd name="T23" fmla="*/ 8 h 22"/>
                  <a:gd name="T24" fmla="*/ 19 w 21"/>
                  <a:gd name="T25" fmla="*/ 6 h 22"/>
                  <a:gd name="T26" fmla="*/ 17 w 21"/>
                  <a:gd name="T27" fmla="*/ 3 h 22"/>
                  <a:gd name="T28" fmla="*/ 14 w 21"/>
                  <a:gd name="T29" fmla="*/ 2 h 22"/>
                  <a:gd name="T30" fmla="*/ 11 w 21"/>
                  <a:gd name="T31" fmla="*/ 0 h 22"/>
                  <a:gd name="T32" fmla="*/ 8 w 21"/>
                  <a:gd name="T33" fmla="*/ 2 h 22"/>
                  <a:gd name="T34" fmla="*/ 5 w 21"/>
                  <a:gd name="T35" fmla="*/ 2 h 22"/>
                  <a:gd name="T36" fmla="*/ 3 w 21"/>
                  <a:gd name="T37" fmla="*/ 5 h 22"/>
                  <a:gd name="T38" fmla="*/ 1 w 21"/>
                  <a:gd name="T39" fmla="*/ 7 h 22"/>
                  <a:gd name="T40" fmla="*/ 1 w 21"/>
                  <a:gd name="T41" fmla="*/ 10 h 22"/>
                  <a:gd name="T42" fmla="*/ 3 w 21"/>
                  <a:gd name="T43" fmla="*/ 11 h 22"/>
                  <a:gd name="T44" fmla="*/ 3 w 21"/>
                  <a:gd name="T45" fmla="*/ 8 h 22"/>
                  <a:gd name="T46" fmla="*/ 5 w 21"/>
                  <a:gd name="T47" fmla="*/ 6 h 22"/>
                  <a:gd name="T48" fmla="*/ 6 w 21"/>
                  <a:gd name="T49" fmla="*/ 4 h 22"/>
                  <a:gd name="T50" fmla="*/ 9 w 21"/>
                  <a:gd name="T51" fmla="*/ 4 h 22"/>
                  <a:gd name="T52" fmla="*/ 11 w 21"/>
                  <a:gd name="T53" fmla="*/ 3 h 22"/>
                  <a:gd name="T54" fmla="*/ 14 w 21"/>
                  <a:gd name="T55" fmla="*/ 4 h 22"/>
                  <a:gd name="T56" fmla="*/ 16 w 21"/>
                  <a:gd name="T57" fmla="*/ 4 h 22"/>
                  <a:gd name="T58" fmla="*/ 17 w 21"/>
                  <a:gd name="T59" fmla="*/ 7 h 22"/>
                  <a:gd name="T60" fmla="*/ 19 w 21"/>
                  <a:gd name="T61" fmla="*/ 9 h 22"/>
                  <a:gd name="T62" fmla="*/ 18 w 21"/>
                  <a:gd name="T63" fmla="*/ 12 h 22"/>
                  <a:gd name="T64" fmla="*/ 19 w 21"/>
                  <a:gd name="T65" fmla="*/ 14 h 22"/>
                  <a:gd name="T66" fmla="*/ 17 w 21"/>
                  <a:gd name="T67" fmla="*/ 16 h 22"/>
                  <a:gd name="T68" fmla="*/ 15 w 21"/>
                  <a:gd name="T69" fmla="*/ 18 h 22"/>
                  <a:gd name="T70" fmla="*/ 13 w 21"/>
                  <a:gd name="T71" fmla="*/ 19 h 22"/>
                  <a:gd name="T72" fmla="*/ 10 w 21"/>
                  <a:gd name="T73" fmla="*/ 20 h 22"/>
                  <a:gd name="T74" fmla="*/ 8 w 21"/>
                  <a:gd name="T75" fmla="*/ 18 h 22"/>
                  <a:gd name="T76" fmla="*/ 5 w 21"/>
                  <a:gd name="T77" fmla="*/ 18 h 22"/>
                  <a:gd name="T78" fmla="*/ 4 w 21"/>
                  <a:gd name="T79" fmla="*/ 15 h 22"/>
                  <a:gd name="T80" fmla="*/ 2 w 21"/>
                  <a:gd name="T81" fmla="*/ 13 h 22"/>
                  <a:gd name="T82" fmla="*/ 3 w 21"/>
                  <a:gd name="T83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" h="22">
                    <a:moveTo>
                      <a:pt x="1" y="10"/>
                    </a:moveTo>
                    <a:cubicBezTo>
                      <a:pt x="0" y="11"/>
                      <a:pt x="0" y="13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2" y="18"/>
                      <a:pt x="3" y="19"/>
                      <a:pt x="4" y="20"/>
                    </a:cubicBezTo>
                    <a:cubicBezTo>
                      <a:pt x="5" y="20"/>
                      <a:pt x="6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1"/>
                      <a:pt x="16" y="21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4"/>
                      <a:pt x="21" y="13"/>
                      <a:pt x="20" y="12"/>
                    </a:cubicBezTo>
                    <a:cubicBezTo>
                      <a:pt x="21" y="11"/>
                      <a:pt x="21" y="10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5"/>
                      <a:pt x="18" y="3"/>
                      <a:pt x="17" y="3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4" y="1"/>
                      <a:pt x="12" y="0"/>
                      <a:pt x="11" y="0"/>
                    </a:cubicBezTo>
                    <a:cubicBezTo>
                      <a:pt x="10" y="0"/>
                      <a:pt x="9" y="1"/>
                      <a:pt x="8" y="2"/>
                    </a:cubicBezTo>
                    <a:cubicBezTo>
                      <a:pt x="7" y="1"/>
                      <a:pt x="6" y="1"/>
                      <a:pt x="5" y="2"/>
                    </a:cubicBezTo>
                    <a:cubicBezTo>
                      <a:pt x="4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0" y="8"/>
                      <a:pt x="0" y="10"/>
                      <a:pt x="1" y="10"/>
                    </a:cubicBezTo>
                    <a:moveTo>
                      <a:pt x="3" y="11"/>
                    </a:moveTo>
                    <a:cubicBezTo>
                      <a:pt x="3" y="10"/>
                      <a:pt x="2" y="9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7" y="3"/>
                      <a:pt x="8" y="3"/>
                      <a:pt x="9" y="4"/>
                    </a:cubicBezTo>
                    <a:cubicBezTo>
                      <a:pt x="9" y="3"/>
                      <a:pt x="10" y="3"/>
                      <a:pt x="11" y="3"/>
                    </a:cubicBezTo>
                    <a:cubicBezTo>
                      <a:pt x="12" y="3"/>
                      <a:pt x="13" y="3"/>
                      <a:pt x="14" y="4"/>
                    </a:cubicBezTo>
                    <a:cubicBezTo>
                      <a:pt x="14" y="4"/>
                      <a:pt x="15" y="4"/>
                      <a:pt x="16" y="4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10"/>
                      <a:pt x="19" y="11"/>
                      <a:pt x="18" y="12"/>
                    </a:cubicBezTo>
                    <a:cubicBezTo>
                      <a:pt x="19" y="12"/>
                      <a:pt x="19" y="13"/>
                      <a:pt x="19" y="14"/>
                    </a:cubicBezTo>
                    <a:cubicBezTo>
                      <a:pt x="18" y="15"/>
                      <a:pt x="18" y="16"/>
                      <a:pt x="17" y="16"/>
                    </a:cubicBezTo>
                    <a:cubicBezTo>
                      <a:pt x="17" y="17"/>
                      <a:pt x="16" y="18"/>
                      <a:pt x="15" y="18"/>
                    </a:cubicBezTo>
                    <a:cubicBezTo>
                      <a:pt x="15" y="19"/>
                      <a:pt x="13" y="19"/>
                      <a:pt x="13" y="19"/>
                    </a:cubicBezTo>
                    <a:cubicBezTo>
                      <a:pt x="12" y="19"/>
                      <a:pt x="11" y="20"/>
                      <a:pt x="10" y="20"/>
                    </a:cubicBezTo>
                    <a:cubicBezTo>
                      <a:pt x="9" y="20"/>
                      <a:pt x="8" y="19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4" y="17"/>
                      <a:pt x="4" y="16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2"/>
                      <a:pt x="2" y="11"/>
                      <a:pt x="3" y="11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38"/>
              <p:cNvSpPr>
                <a:spLocks/>
              </p:cNvSpPr>
              <p:nvPr/>
            </p:nvSpPr>
            <p:spPr bwMode="auto">
              <a:xfrm>
                <a:off x="1000809" y="6237883"/>
                <a:ext cx="92297" cy="92297"/>
              </a:xfrm>
              <a:custGeom>
                <a:avLst/>
                <a:gdLst>
                  <a:gd name="T0" fmla="*/ 43 w 55"/>
                  <a:gd name="T1" fmla="*/ 47 h 55"/>
                  <a:gd name="T2" fmla="*/ 43 w 55"/>
                  <a:gd name="T3" fmla="*/ 48 h 55"/>
                  <a:gd name="T4" fmla="*/ 44 w 55"/>
                  <a:gd name="T5" fmla="*/ 47 h 55"/>
                  <a:gd name="T6" fmla="*/ 44 w 55"/>
                  <a:gd name="T7" fmla="*/ 47 h 55"/>
                  <a:gd name="T8" fmla="*/ 44 w 55"/>
                  <a:gd name="T9" fmla="*/ 47 h 55"/>
                  <a:gd name="T10" fmla="*/ 40 w 55"/>
                  <a:gd name="T11" fmla="*/ 0 h 55"/>
                  <a:gd name="T12" fmla="*/ 47 w 55"/>
                  <a:gd name="T13" fmla="*/ 52 h 55"/>
                  <a:gd name="T14" fmla="*/ 47 w 55"/>
                  <a:gd name="T15" fmla="*/ 52 h 55"/>
                  <a:gd name="T16" fmla="*/ 47 w 55"/>
                  <a:gd name="T17" fmla="*/ 52 h 55"/>
                  <a:gd name="T18" fmla="*/ 47 w 55"/>
                  <a:gd name="T19" fmla="*/ 52 h 55"/>
                  <a:gd name="T20" fmla="*/ 47 w 55"/>
                  <a:gd name="T21" fmla="*/ 52 h 55"/>
                  <a:gd name="T22" fmla="*/ 0 w 55"/>
                  <a:gd name="T23" fmla="*/ 30 h 55"/>
                  <a:gd name="T24" fmla="*/ 43 w 55"/>
                  <a:gd name="T25" fmla="*/ 4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55">
                    <a:moveTo>
                      <a:pt x="43" y="47"/>
                    </a:moveTo>
                    <a:cubicBezTo>
                      <a:pt x="43" y="48"/>
                      <a:pt x="43" y="48"/>
                      <a:pt x="43" y="48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50" y="37"/>
                      <a:pt x="46" y="12"/>
                      <a:pt x="40" y="0"/>
                    </a:cubicBezTo>
                    <a:cubicBezTo>
                      <a:pt x="53" y="11"/>
                      <a:pt x="55" y="39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32" y="55"/>
                      <a:pt x="6" y="45"/>
                      <a:pt x="0" y="30"/>
                    </a:cubicBezTo>
                    <a:cubicBezTo>
                      <a:pt x="9" y="38"/>
                      <a:pt x="32" y="50"/>
                      <a:pt x="43" y="47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9"/>
              <p:cNvSpPr>
                <a:spLocks/>
              </p:cNvSpPr>
              <p:nvPr/>
            </p:nvSpPr>
            <p:spPr bwMode="auto">
              <a:xfrm>
                <a:off x="1019556" y="6147028"/>
                <a:ext cx="54801" cy="33169"/>
              </a:xfrm>
              <a:custGeom>
                <a:avLst/>
                <a:gdLst>
                  <a:gd name="T0" fmla="*/ 32 w 33"/>
                  <a:gd name="T1" fmla="*/ 4 h 20"/>
                  <a:gd name="T2" fmla="*/ 1 w 33"/>
                  <a:gd name="T3" fmla="*/ 16 h 20"/>
                  <a:gd name="T4" fmla="*/ 16 w 33"/>
                  <a:gd name="T5" fmla="*/ 10 h 20"/>
                  <a:gd name="T6" fmla="*/ 0 w 33"/>
                  <a:gd name="T7" fmla="*/ 13 h 20"/>
                  <a:gd name="T8" fmla="*/ 32 w 33"/>
                  <a:gd name="T9" fmla="*/ 4 h 20"/>
                  <a:gd name="T10" fmla="*/ 33 w 33"/>
                  <a:gd name="T11" fmla="*/ 4 h 20"/>
                  <a:gd name="T12" fmla="*/ 33 w 33"/>
                  <a:gd name="T13" fmla="*/ 4 h 20"/>
                  <a:gd name="T14" fmla="*/ 33 w 33"/>
                  <a:gd name="T15" fmla="*/ 4 h 20"/>
                  <a:gd name="T16" fmla="*/ 32 w 33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0">
                    <a:moveTo>
                      <a:pt x="32" y="4"/>
                    </a:moveTo>
                    <a:cubicBezTo>
                      <a:pt x="28" y="11"/>
                      <a:pt x="19" y="20"/>
                      <a:pt x="1" y="16"/>
                    </a:cubicBezTo>
                    <a:cubicBezTo>
                      <a:pt x="1" y="16"/>
                      <a:pt x="12" y="13"/>
                      <a:pt x="16" y="10"/>
                    </a:cubicBezTo>
                    <a:cubicBezTo>
                      <a:pt x="11" y="9"/>
                      <a:pt x="0" y="13"/>
                      <a:pt x="0" y="13"/>
                    </a:cubicBezTo>
                    <a:cubicBezTo>
                      <a:pt x="12" y="0"/>
                      <a:pt x="25" y="1"/>
                      <a:pt x="3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2" y="4"/>
                      <a:pt x="32" y="4"/>
                      <a:pt x="32" y="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40"/>
              <p:cNvSpPr>
                <a:spLocks/>
              </p:cNvSpPr>
              <p:nvPr/>
            </p:nvSpPr>
            <p:spPr bwMode="auto">
              <a:xfrm>
                <a:off x="940239" y="6148470"/>
                <a:ext cx="76433" cy="73549"/>
              </a:xfrm>
              <a:custGeom>
                <a:avLst/>
                <a:gdLst>
                  <a:gd name="T0" fmla="*/ 13 w 46"/>
                  <a:gd name="T1" fmla="*/ 33 h 44"/>
                  <a:gd name="T2" fmla="*/ 11 w 46"/>
                  <a:gd name="T3" fmla="*/ 31 h 44"/>
                  <a:gd name="T4" fmla="*/ 10 w 46"/>
                  <a:gd name="T5" fmla="*/ 28 h 44"/>
                  <a:gd name="T6" fmla="*/ 8 w 46"/>
                  <a:gd name="T7" fmla="*/ 28 h 44"/>
                  <a:gd name="T8" fmla="*/ 8 w 46"/>
                  <a:gd name="T9" fmla="*/ 27 h 44"/>
                  <a:gd name="T10" fmla="*/ 9 w 46"/>
                  <a:gd name="T11" fmla="*/ 26 h 44"/>
                  <a:gd name="T12" fmla="*/ 9 w 46"/>
                  <a:gd name="T13" fmla="*/ 23 h 44"/>
                  <a:gd name="T14" fmla="*/ 9 w 46"/>
                  <a:gd name="T15" fmla="*/ 19 h 44"/>
                  <a:gd name="T16" fmla="*/ 10 w 46"/>
                  <a:gd name="T17" fmla="*/ 16 h 44"/>
                  <a:gd name="T18" fmla="*/ 12 w 46"/>
                  <a:gd name="T19" fmla="*/ 14 h 44"/>
                  <a:gd name="T20" fmla="*/ 14 w 46"/>
                  <a:gd name="T21" fmla="*/ 12 h 44"/>
                  <a:gd name="T22" fmla="*/ 14 w 46"/>
                  <a:gd name="T23" fmla="*/ 12 h 44"/>
                  <a:gd name="T24" fmla="*/ 13 w 46"/>
                  <a:gd name="T25" fmla="*/ 10 h 44"/>
                  <a:gd name="T26" fmla="*/ 14 w 46"/>
                  <a:gd name="T27" fmla="*/ 9 h 44"/>
                  <a:gd name="T28" fmla="*/ 16 w 46"/>
                  <a:gd name="T29" fmla="*/ 10 h 44"/>
                  <a:gd name="T30" fmla="*/ 16 w 46"/>
                  <a:gd name="T31" fmla="*/ 10 h 44"/>
                  <a:gd name="T32" fmla="*/ 18 w 46"/>
                  <a:gd name="T33" fmla="*/ 9 h 44"/>
                  <a:gd name="T34" fmla="*/ 22 w 46"/>
                  <a:gd name="T35" fmla="*/ 8 h 44"/>
                  <a:gd name="T36" fmla="*/ 25 w 46"/>
                  <a:gd name="T37" fmla="*/ 8 h 44"/>
                  <a:gd name="T38" fmla="*/ 28 w 46"/>
                  <a:gd name="T39" fmla="*/ 9 h 44"/>
                  <a:gd name="T40" fmla="*/ 30 w 46"/>
                  <a:gd name="T41" fmla="*/ 10 h 44"/>
                  <a:gd name="T42" fmla="*/ 30 w 46"/>
                  <a:gd name="T43" fmla="*/ 10 h 44"/>
                  <a:gd name="T44" fmla="*/ 32 w 46"/>
                  <a:gd name="T45" fmla="*/ 9 h 44"/>
                  <a:gd name="T46" fmla="*/ 33 w 46"/>
                  <a:gd name="T47" fmla="*/ 10 h 44"/>
                  <a:gd name="T48" fmla="*/ 32 w 46"/>
                  <a:gd name="T49" fmla="*/ 12 h 44"/>
                  <a:gd name="T50" fmla="*/ 32 w 46"/>
                  <a:gd name="T51" fmla="*/ 12 h 44"/>
                  <a:gd name="T52" fmla="*/ 34 w 46"/>
                  <a:gd name="T53" fmla="*/ 14 h 44"/>
                  <a:gd name="T54" fmla="*/ 37 w 46"/>
                  <a:gd name="T55" fmla="*/ 17 h 44"/>
                  <a:gd name="T56" fmla="*/ 38 w 46"/>
                  <a:gd name="T57" fmla="*/ 20 h 44"/>
                  <a:gd name="T58" fmla="*/ 37 w 46"/>
                  <a:gd name="T59" fmla="*/ 23 h 44"/>
                  <a:gd name="T60" fmla="*/ 37 w 46"/>
                  <a:gd name="T61" fmla="*/ 26 h 44"/>
                  <a:gd name="T62" fmla="*/ 35 w 46"/>
                  <a:gd name="T63" fmla="*/ 26 h 44"/>
                  <a:gd name="T64" fmla="*/ 40 w 46"/>
                  <a:gd name="T65" fmla="*/ 28 h 44"/>
                  <a:gd name="T66" fmla="*/ 35 w 46"/>
                  <a:gd name="T67" fmla="*/ 27 h 44"/>
                  <a:gd name="T68" fmla="*/ 36 w 46"/>
                  <a:gd name="T69" fmla="*/ 28 h 44"/>
                  <a:gd name="T70" fmla="*/ 35 w 46"/>
                  <a:gd name="T71" fmla="*/ 31 h 44"/>
                  <a:gd name="T72" fmla="*/ 33 w 46"/>
                  <a:gd name="T73" fmla="*/ 34 h 44"/>
                  <a:gd name="T74" fmla="*/ 30 w 46"/>
                  <a:gd name="T75" fmla="*/ 35 h 44"/>
                  <a:gd name="T76" fmla="*/ 27 w 46"/>
                  <a:gd name="T77" fmla="*/ 36 h 44"/>
                  <a:gd name="T78" fmla="*/ 24 w 46"/>
                  <a:gd name="T79" fmla="*/ 37 h 44"/>
                  <a:gd name="T80" fmla="*/ 24 w 46"/>
                  <a:gd name="T81" fmla="*/ 35 h 44"/>
                  <a:gd name="T82" fmla="*/ 23 w 46"/>
                  <a:gd name="T83" fmla="*/ 40 h 44"/>
                  <a:gd name="T84" fmla="*/ 22 w 46"/>
                  <a:gd name="T85" fmla="*/ 35 h 44"/>
                  <a:gd name="T86" fmla="*/ 22 w 46"/>
                  <a:gd name="T87" fmla="*/ 37 h 44"/>
                  <a:gd name="T88" fmla="*/ 19 w 46"/>
                  <a:gd name="T89" fmla="*/ 36 h 44"/>
                  <a:gd name="T90" fmla="*/ 15 w 46"/>
                  <a:gd name="T91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" h="44">
                    <a:moveTo>
                      <a:pt x="10" y="41"/>
                    </a:moveTo>
                    <a:cubicBezTo>
                      <a:pt x="11" y="38"/>
                      <a:pt x="12" y="34"/>
                      <a:pt x="13" y="33"/>
                    </a:cubicBezTo>
                    <a:cubicBezTo>
                      <a:pt x="10" y="35"/>
                      <a:pt x="8" y="36"/>
                      <a:pt x="5" y="37"/>
                    </a:cubicBezTo>
                    <a:cubicBezTo>
                      <a:pt x="7" y="35"/>
                      <a:pt x="9" y="33"/>
                      <a:pt x="11" y="31"/>
                    </a:cubicBezTo>
                    <a:cubicBezTo>
                      <a:pt x="10" y="31"/>
                      <a:pt x="8" y="31"/>
                      <a:pt x="5" y="33"/>
                    </a:cubicBezTo>
                    <a:cubicBezTo>
                      <a:pt x="6" y="31"/>
                      <a:pt x="8" y="29"/>
                      <a:pt x="10" y="28"/>
                    </a:cubicBezTo>
                    <a:cubicBezTo>
                      <a:pt x="10" y="28"/>
                      <a:pt x="11" y="27"/>
                      <a:pt x="11" y="27"/>
                    </a:cubicBezTo>
                    <a:cubicBezTo>
                      <a:pt x="11" y="27"/>
                      <a:pt x="10" y="28"/>
                      <a:pt x="8" y="28"/>
                    </a:cubicBezTo>
                    <a:cubicBezTo>
                      <a:pt x="8" y="28"/>
                      <a:pt x="7" y="28"/>
                      <a:pt x="6" y="28"/>
                    </a:cubicBezTo>
                    <a:cubicBezTo>
                      <a:pt x="7" y="27"/>
                      <a:pt x="7" y="27"/>
                      <a:pt x="8" y="27"/>
                    </a:cubicBezTo>
                    <a:cubicBezTo>
                      <a:pt x="9" y="26"/>
                      <a:pt x="11" y="26"/>
                      <a:pt x="11" y="26"/>
                    </a:cubicBezTo>
                    <a:cubicBezTo>
                      <a:pt x="10" y="26"/>
                      <a:pt x="10" y="26"/>
                      <a:pt x="9" y="26"/>
                    </a:cubicBezTo>
                    <a:cubicBezTo>
                      <a:pt x="7" y="26"/>
                      <a:pt x="4" y="25"/>
                      <a:pt x="3" y="25"/>
                    </a:cubicBezTo>
                    <a:cubicBezTo>
                      <a:pt x="5" y="24"/>
                      <a:pt x="7" y="24"/>
                      <a:pt x="9" y="23"/>
                    </a:cubicBezTo>
                    <a:cubicBezTo>
                      <a:pt x="6" y="22"/>
                      <a:pt x="3" y="21"/>
                      <a:pt x="0" y="20"/>
                    </a:cubicBezTo>
                    <a:cubicBezTo>
                      <a:pt x="3" y="20"/>
                      <a:pt x="6" y="19"/>
                      <a:pt x="9" y="19"/>
                    </a:cubicBezTo>
                    <a:cubicBezTo>
                      <a:pt x="7" y="19"/>
                      <a:pt x="4" y="17"/>
                      <a:pt x="2" y="16"/>
                    </a:cubicBezTo>
                    <a:cubicBezTo>
                      <a:pt x="5" y="16"/>
                      <a:pt x="8" y="16"/>
                      <a:pt x="10" y="16"/>
                    </a:cubicBezTo>
                    <a:cubicBezTo>
                      <a:pt x="7" y="14"/>
                      <a:pt x="5" y="12"/>
                      <a:pt x="3" y="10"/>
                    </a:cubicBezTo>
                    <a:cubicBezTo>
                      <a:pt x="6" y="11"/>
                      <a:pt x="9" y="12"/>
                      <a:pt x="12" y="14"/>
                    </a:cubicBezTo>
                    <a:cubicBezTo>
                      <a:pt x="11" y="12"/>
                      <a:pt x="10" y="11"/>
                      <a:pt x="8" y="9"/>
                    </a:cubicBezTo>
                    <a:cubicBezTo>
                      <a:pt x="10" y="9"/>
                      <a:pt x="12" y="11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5" y="12"/>
                      <a:pt x="15" y="12"/>
                    </a:cubicBezTo>
                    <a:cubicBezTo>
                      <a:pt x="15" y="12"/>
                      <a:pt x="14" y="11"/>
                      <a:pt x="13" y="10"/>
                    </a:cubicBezTo>
                    <a:cubicBezTo>
                      <a:pt x="13" y="10"/>
                      <a:pt x="13" y="9"/>
                      <a:pt x="13" y="8"/>
                    </a:cubicBezTo>
                    <a:cubicBezTo>
                      <a:pt x="13" y="9"/>
                      <a:pt x="14" y="9"/>
                      <a:pt x="14" y="9"/>
                    </a:cubicBezTo>
                    <a:cubicBezTo>
                      <a:pt x="15" y="11"/>
                      <a:pt x="16" y="12"/>
                      <a:pt x="16" y="12"/>
                    </a:cubicBezTo>
                    <a:cubicBezTo>
                      <a:pt x="16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8"/>
                      <a:pt x="15" y="6"/>
                      <a:pt x="14" y="4"/>
                    </a:cubicBezTo>
                    <a:cubicBezTo>
                      <a:pt x="16" y="6"/>
                      <a:pt x="17" y="8"/>
                      <a:pt x="18" y="9"/>
                    </a:cubicBezTo>
                    <a:cubicBezTo>
                      <a:pt x="18" y="6"/>
                      <a:pt x="18" y="3"/>
                      <a:pt x="18" y="0"/>
                    </a:cubicBezTo>
                    <a:cubicBezTo>
                      <a:pt x="20" y="3"/>
                      <a:pt x="21" y="5"/>
                      <a:pt x="22" y="8"/>
                    </a:cubicBezTo>
                    <a:cubicBezTo>
                      <a:pt x="22" y="6"/>
                      <a:pt x="22" y="3"/>
                      <a:pt x="23" y="0"/>
                    </a:cubicBezTo>
                    <a:cubicBezTo>
                      <a:pt x="24" y="3"/>
                      <a:pt x="25" y="6"/>
                      <a:pt x="25" y="8"/>
                    </a:cubicBezTo>
                    <a:cubicBezTo>
                      <a:pt x="26" y="5"/>
                      <a:pt x="27" y="3"/>
                      <a:pt x="29" y="0"/>
                    </a:cubicBezTo>
                    <a:cubicBezTo>
                      <a:pt x="28" y="3"/>
                      <a:pt x="28" y="6"/>
                      <a:pt x="28" y="9"/>
                    </a:cubicBezTo>
                    <a:cubicBezTo>
                      <a:pt x="29" y="8"/>
                      <a:pt x="30" y="6"/>
                      <a:pt x="32" y="4"/>
                    </a:cubicBezTo>
                    <a:cubicBezTo>
                      <a:pt x="31" y="6"/>
                      <a:pt x="31" y="8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1"/>
                      <a:pt x="30" y="11"/>
                      <a:pt x="30" y="12"/>
                    </a:cubicBezTo>
                    <a:cubicBezTo>
                      <a:pt x="30" y="12"/>
                      <a:pt x="31" y="11"/>
                      <a:pt x="32" y="9"/>
                    </a:cubicBezTo>
                    <a:cubicBezTo>
                      <a:pt x="32" y="9"/>
                      <a:pt x="33" y="9"/>
                      <a:pt x="33" y="8"/>
                    </a:cubicBezTo>
                    <a:cubicBezTo>
                      <a:pt x="33" y="9"/>
                      <a:pt x="33" y="10"/>
                      <a:pt x="33" y="10"/>
                    </a:cubicBezTo>
                    <a:cubicBezTo>
                      <a:pt x="32" y="11"/>
                      <a:pt x="31" y="12"/>
                      <a:pt x="31" y="12"/>
                    </a:cubicBezTo>
                    <a:cubicBezTo>
                      <a:pt x="31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4" y="11"/>
                      <a:pt x="36" y="9"/>
                      <a:pt x="38" y="9"/>
                    </a:cubicBezTo>
                    <a:cubicBezTo>
                      <a:pt x="36" y="11"/>
                      <a:pt x="35" y="12"/>
                      <a:pt x="34" y="14"/>
                    </a:cubicBezTo>
                    <a:cubicBezTo>
                      <a:pt x="37" y="13"/>
                      <a:pt x="40" y="12"/>
                      <a:pt x="43" y="11"/>
                    </a:cubicBezTo>
                    <a:cubicBezTo>
                      <a:pt x="41" y="13"/>
                      <a:pt x="39" y="15"/>
                      <a:pt x="37" y="17"/>
                    </a:cubicBezTo>
                    <a:cubicBezTo>
                      <a:pt x="38" y="16"/>
                      <a:pt x="41" y="16"/>
                      <a:pt x="44" y="16"/>
                    </a:cubicBezTo>
                    <a:cubicBezTo>
                      <a:pt x="42" y="17"/>
                      <a:pt x="39" y="19"/>
                      <a:pt x="38" y="20"/>
                    </a:cubicBezTo>
                    <a:cubicBezTo>
                      <a:pt x="40" y="20"/>
                      <a:pt x="43" y="20"/>
                      <a:pt x="46" y="21"/>
                    </a:cubicBezTo>
                    <a:cubicBezTo>
                      <a:pt x="43" y="22"/>
                      <a:pt x="40" y="22"/>
                      <a:pt x="37" y="23"/>
                    </a:cubicBezTo>
                    <a:cubicBezTo>
                      <a:pt x="39" y="24"/>
                      <a:pt x="41" y="24"/>
                      <a:pt x="43" y="25"/>
                    </a:cubicBezTo>
                    <a:cubicBezTo>
                      <a:pt x="42" y="25"/>
                      <a:pt x="39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6" y="26"/>
                      <a:pt x="36" y="26"/>
                      <a:pt x="35" y="26"/>
                    </a:cubicBezTo>
                    <a:cubicBezTo>
                      <a:pt x="35" y="26"/>
                      <a:pt x="37" y="26"/>
                      <a:pt x="38" y="27"/>
                    </a:cubicBezTo>
                    <a:cubicBezTo>
                      <a:pt x="39" y="27"/>
                      <a:pt x="39" y="27"/>
                      <a:pt x="40" y="28"/>
                    </a:cubicBezTo>
                    <a:cubicBezTo>
                      <a:pt x="39" y="28"/>
                      <a:pt x="38" y="28"/>
                      <a:pt x="38" y="28"/>
                    </a:cubicBezTo>
                    <a:cubicBezTo>
                      <a:pt x="36" y="28"/>
                      <a:pt x="35" y="27"/>
                      <a:pt x="35" y="27"/>
                    </a:cubicBezTo>
                    <a:cubicBezTo>
                      <a:pt x="35" y="27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8" y="29"/>
                      <a:pt x="40" y="31"/>
                      <a:pt x="41" y="33"/>
                    </a:cubicBezTo>
                    <a:cubicBezTo>
                      <a:pt x="38" y="31"/>
                      <a:pt x="36" y="31"/>
                      <a:pt x="35" y="31"/>
                    </a:cubicBezTo>
                    <a:cubicBezTo>
                      <a:pt x="37" y="33"/>
                      <a:pt x="38" y="36"/>
                      <a:pt x="40" y="38"/>
                    </a:cubicBezTo>
                    <a:cubicBezTo>
                      <a:pt x="37" y="37"/>
                      <a:pt x="35" y="35"/>
                      <a:pt x="33" y="34"/>
                    </a:cubicBezTo>
                    <a:cubicBezTo>
                      <a:pt x="34" y="35"/>
                      <a:pt x="35" y="38"/>
                      <a:pt x="36" y="41"/>
                    </a:cubicBezTo>
                    <a:cubicBezTo>
                      <a:pt x="34" y="39"/>
                      <a:pt x="31" y="37"/>
                      <a:pt x="30" y="35"/>
                    </a:cubicBezTo>
                    <a:cubicBezTo>
                      <a:pt x="31" y="38"/>
                      <a:pt x="31" y="41"/>
                      <a:pt x="32" y="44"/>
                    </a:cubicBezTo>
                    <a:cubicBezTo>
                      <a:pt x="30" y="42"/>
                      <a:pt x="29" y="39"/>
                      <a:pt x="27" y="36"/>
                    </a:cubicBezTo>
                    <a:cubicBezTo>
                      <a:pt x="27" y="38"/>
                      <a:pt x="27" y="40"/>
                      <a:pt x="27" y="43"/>
                    </a:cubicBezTo>
                    <a:cubicBezTo>
                      <a:pt x="26" y="41"/>
                      <a:pt x="25" y="38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6"/>
                      <a:pt x="24" y="36"/>
                      <a:pt x="24" y="35"/>
                    </a:cubicBezTo>
                    <a:cubicBezTo>
                      <a:pt x="24" y="35"/>
                      <a:pt x="24" y="37"/>
                      <a:pt x="24" y="38"/>
                    </a:cubicBezTo>
                    <a:cubicBezTo>
                      <a:pt x="24" y="39"/>
                      <a:pt x="23" y="39"/>
                      <a:pt x="23" y="40"/>
                    </a:cubicBezTo>
                    <a:cubicBezTo>
                      <a:pt x="23" y="39"/>
                      <a:pt x="23" y="39"/>
                      <a:pt x="22" y="38"/>
                    </a:cubicBezTo>
                    <a:cubicBezTo>
                      <a:pt x="22" y="37"/>
                      <a:pt x="22" y="35"/>
                      <a:pt x="22" y="35"/>
                    </a:cubicBezTo>
                    <a:cubicBezTo>
                      <a:pt x="22" y="36"/>
                      <a:pt x="22" y="36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8"/>
                      <a:pt x="20" y="41"/>
                      <a:pt x="19" y="43"/>
                    </a:cubicBezTo>
                    <a:cubicBezTo>
                      <a:pt x="19" y="40"/>
                      <a:pt x="19" y="38"/>
                      <a:pt x="19" y="36"/>
                    </a:cubicBezTo>
                    <a:cubicBezTo>
                      <a:pt x="17" y="39"/>
                      <a:pt x="15" y="41"/>
                      <a:pt x="13" y="44"/>
                    </a:cubicBezTo>
                    <a:cubicBezTo>
                      <a:pt x="14" y="41"/>
                      <a:pt x="15" y="38"/>
                      <a:pt x="15" y="35"/>
                    </a:cubicBezTo>
                    <a:cubicBezTo>
                      <a:pt x="15" y="36"/>
                      <a:pt x="12" y="39"/>
                      <a:pt x="10" y="41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41"/>
              <p:cNvSpPr>
                <a:spLocks noEditPoints="1"/>
              </p:cNvSpPr>
              <p:nvPr/>
            </p:nvSpPr>
            <p:spPr bwMode="auto">
              <a:xfrm>
                <a:off x="1080126" y="5822548"/>
                <a:ext cx="36053" cy="37495"/>
              </a:xfrm>
              <a:custGeom>
                <a:avLst/>
                <a:gdLst>
                  <a:gd name="T0" fmla="*/ 1 w 22"/>
                  <a:gd name="T1" fmla="*/ 10 h 22"/>
                  <a:gd name="T2" fmla="*/ 0 w 22"/>
                  <a:gd name="T3" fmla="*/ 14 h 22"/>
                  <a:gd name="T4" fmla="*/ 3 w 22"/>
                  <a:gd name="T5" fmla="*/ 16 h 22"/>
                  <a:gd name="T6" fmla="*/ 4 w 22"/>
                  <a:gd name="T7" fmla="*/ 19 h 22"/>
                  <a:gd name="T8" fmla="*/ 7 w 22"/>
                  <a:gd name="T9" fmla="*/ 20 h 22"/>
                  <a:gd name="T10" fmla="*/ 10 w 22"/>
                  <a:gd name="T11" fmla="*/ 22 h 22"/>
                  <a:gd name="T12" fmla="*/ 13 w 22"/>
                  <a:gd name="T13" fmla="*/ 20 h 22"/>
                  <a:gd name="T14" fmla="*/ 17 w 22"/>
                  <a:gd name="T15" fmla="*/ 20 h 22"/>
                  <a:gd name="T16" fmla="*/ 18 w 22"/>
                  <a:gd name="T17" fmla="*/ 17 h 22"/>
                  <a:gd name="T18" fmla="*/ 21 w 22"/>
                  <a:gd name="T19" fmla="*/ 15 h 22"/>
                  <a:gd name="T20" fmla="*/ 20 w 22"/>
                  <a:gd name="T21" fmla="*/ 12 h 22"/>
                  <a:gd name="T22" fmla="*/ 21 w 22"/>
                  <a:gd name="T23" fmla="*/ 8 h 22"/>
                  <a:gd name="T24" fmla="*/ 19 w 22"/>
                  <a:gd name="T25" fmla="*/ 6 h 22"/>
                  <a:gd name="T26" fmla="*/ 17 w 22"/>
                  <a:gd name="T27" fmla="*/ 2 h 22"/>
                  <a:gd name="T28" fmla="*/ 14 w 22"/>
                  <a:gd name="T29" fmla="*/ 2 h 22"/>
                  <a:gd name="T30" fmla="*/ 11 w 22"/>
                  <a:gd name="T31" fmla="*/ 0 h 22"/>
                  <a:gd name="T32" fmla="*/ 8 w 22"/>
                  <a:gd name="T33" fmla="*/ 2 h 22"/>
                  <a:gd name="T34" fmla="*/ 5 w 22"/>
                  <a:gd name="T35" fmla="*/ 2 h 22"/>
                  <a:gd name="T36" fmla="*/ 3 w 22"/>
                  <a:gd name="T37" fmla="*/ 5 h 22"/>
                  <a:gd name="T38" fmla="*/ 1 w 22"/>
                  <a:gd name="T39" fmla="*/ 7 h 22"/>
                  <a:gd name="T40" fmla="*/ 1 w 22"/>
                  <a:gd name="T41" fmla="*/ 10 h 22"/>
                  <a:gd name="T42" fmla="*/ 3 w 22"/>
                  <a:gd name="T43" fmla="*/ 10 h 22"/>
                  <a:gd name="T44" fmla="*/ 3 w 22"/>
                  <a:gd name="T45" fmla="*/ 8 h 22"/>
                  <a:gd name="T46" fmla="*/ 5 w 22"/>
                  <a:gd name="T47" fmla="*/ 6 h 22"/>
                  <a:gd name="T48" fmla="*/ 6 w 22"/>
                  <a:gd name="T49" fmla="*/ 4 h 22"/>
                  <a:gd name="T50" fmla="*/ 9 w 22"/>
                  <a:gd name="T51" fmla="*/ 3 h 22"/>
                  <a:gd name="T52" fmla="*/ 11 w 22"/>
                  <a:gd name="T53" fmla="*/ 2 h 22"/>
                  <a:gd name="T54" fmla="*/ 14 w 22"/>
                  <a:gd name="T55" fmla="*/ 4 h 22"/>
                  <a:gd name="T56" fmla="*/ 16 w 22"/>
                  <a:gd name="T57" fmla="*/ 4 h 22"/>
                  <a:gd name="T58" fmla="*/ 17 w 22"/>
                  <a:gd name="T59" fmla="*/ 7 h 22"/>
                  <a:gd name="T60" fmla="*/ 19 w 22"/>
                  <a:gd name="T61" fmla="*/ 9 h 22"/>
                  <a:gd name="T62" fmla="*/ 18 w 22"/>
                  <a:gd name="T63" fmla="*/ 11 h 22"/>
                  <a:gd name="T64" fmla="*/ 19 w 22"/>
                  <a:gd name="T65" fmla="*/ 14 h 22"/>
                  <a:gd name="T66" fmla="*/ 17 w 22"/>
                  <a:gd name="T67" fmla="*/ 16 h 22"/>
                  <a:gd name="T68" fmla="*/ 16 w 22"/>
                  <a:gd name="T69" fmla="*/ 18 h 22"/>
                  <a:gd name="T70" fmla="*/ 13 w 22"/>
                  <a:gd name="T71" fmla="*/ 18 h 22"/>
                  <a:gd name="T72" fmla="*/ 10 w 22"/>
                  <a:gd name="T73" fmla="*/ 19 h 22"/>
                  <a:gd name="T74" fmla="*/ 8 w 22"/>
                  <a:gd name="T75" fmla="*/ 18 h 22"/>
                  <a:gd name="T76" fmla="*/ 5 w 22"/>
                  <a:gd name="T77" fmla="*/ 18 h 22"/>
                  <a:gd name="T78" fmla="*/ 4 w 22"/>
                  <a:gd name="T79" fmla="*/ 15 h 22"/>
                  <a:gd name="T80" fmla="*/ 2 w 22"/>
                  <a:gd name="T81" fmla="*/ 13 h 22"/>
                  <a:gd name="T82" fmla="*/ 3 w 22"/>
                  <a:gd name="T83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" h="22">
                    <a:moveTo>
                      <a:pt x="1" y="10"/>
                    </a:moveTo>
                    <a:cubicBezTo>
                      <a:pt x="0" y="11"/>
                      <a:pt x="0" y="12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3" y="17"/>
                      <a:pt x="3" y="18"/>
                      <a:pt x="4" y="19"/>
                    </a:cubicBezTo>
                    <a:cubicBezTo>
                      <a:pt x="5" y="20"/>
                      <a:pt x="6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1"/>
                      <a:pt x="16" y="21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4"/>
                      <a:pt x="21" y="12"/>
                      <a:pt x="20" y="12"/>
                    </a:cubicBezTo>
                    <a:cubicBezTo>
                      <a:pt x="21" y="11"/>
                      <a:pt x="22" y="9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4"/>
                      <a:pt x="19" y="3"/>
                      <a:pt x="17" y="2"/>
                    </a:cubicBezTo>
                    <a:cubicBezTo>
                      <a:pt x="17" y="2"/>
                      <a:pt x="15" y="2"/>
                      <a:pt x="14" y="2"/>
                    </a:cubicBezTo>
                    <a:cubicBezTo>
                      <a:pt x="14" y="1"/>
                      <a:pt x="13" y="0"/>
                      <a:pt x="11" y="0"/>
                    </a:cubicBezTo>
                    <a:cubicBezTo>
                      <a:pt x="10" y="0"/>
                      <a:pt x="9" y="1"/>
                      <a:pt x="8" y="2"/>
                    </a:cubicBezTo>
                    <a:cubicBezTo>
                      <a:pt x="7" y="1"/>
                      <a:pt x="6" y="1"/>
                      <a:pt x="5" y="2"/>
                    </a:cubicBezTo>
                    <a:cubicBezTo>
                      <a:pt x="4" y="2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0" y="8"/>
                      <a:pt x="1" y="9"/>
                      <a:pt x="1" y="10"/>
                    </a:cubicBezTo>
                    <a:moveTo>
                      <a:pt x="3" y="10"/>
                    </a:moveTo>
                    <a:cubicBezTo>
                      <a:pt x="3" y="10"/>
                      <a:pt x="2" y="9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7" y="3"/>
                      <a:pt x="8" y="3"/>
                      <a:pt x="9" y="3"/>
                    </a:cubicBezTo>
                    <a:cubicBezTo>
                      <a:pt x="9" y="3"/>
                      <a:pt x="10" y="2"/>
                      <a:pt x="11" y="2"/>
                    </a:cubicBezTo>
                    <a:cubicBezTo>
                      <a:pt x="12" y="2"/>
                      <a:pt x="13" y="3"/>
                      <a:pt x="14" y="4"/>
                    </a:cubicBezTo>
                    <a:cubicBezTo>
                      <a:pt x="15" y="3"/>
                      <a:pt x="15" y="4"/>
                      <a:pt x="16" y="4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10"/>
                      <a:pt x="19" y="11"/>
                      <a:pt x="18" y="11"/>
                    </a:cubicBezTo>
                    <a:cubicBezTo>
                      <a:pt x="19" y="12"/>
                      <a:pt x="19" y="13"/>
                      <a:pt x="19" y="14"/>
                    </a:cubicBezTo>
                    <a:cubicBezTo>
                      <a:pt x="19" y="15"/>
                      <a:pt x="18" y="16"/>
                      <a:pt x="17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5" y="19"/>
                      <a:pt x="14" y="19"/>
                      <a:pt x="13" y="18"/>
                    </a:cubicBezTo>
                    <a:cubicBezTo>
                      <a:pt x="12" y="19"/>
                      <a:pt x="11" y="19"/>
                      <a:pt x="10" y="19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5" y="17"/>
                      <a:pt x="4" y="16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2"/>
                      <a:pt x="2" y="11"/>
                      <a:pt x="3" y="1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42"/>
              <p:cNvSpPr>
                <a:spLocks/>
              </p:cNvSpPr>
              <p:nvPr/>
            </p:nvSpPr>
            <p:spPr bwMode="auto">
              <a:xfrm>
                <a:off x="958987" y="6230672"/>
                <a:ext cx="37495" cy="54801"/>
              </a:xfrm>
              <a:custGeom>
                <a:avLst/>
                <a:gdLst>
                  <a:gd name="T0" fmla="*/ 11 w 22"/>
                  <a:gd name="T1" fmla="*/ 16 h 33"/>
                  <a:gd name="T2" fmla="*/ 13 w 22"/>
                  <a:gd name="T3" fmla="*/ 0 h 33"/>
                  <a:gd name="T4" fmla="*/ 11 w 22"/>
                  <a:gd name="T5" fmla="*/ 33 h 33"/>
                  <a:gd name="T6" fmla="*/ 11 w 22"/>
                  <a:gd name="T7" fmla="*/ 33 h 33"/>
                  <a:gd name="T8" fmla="*/ 11 w 22"/>
                  <a:gd name="T9" fmla="*/ 33 h 33"/>
                  <a:gd name="T10" fmla="*/ 11 w 22"/>
                  <a:gd name="T11" fmla="*/ 33 h 33"/>
                  <a:gd name="T12" fmla="*/ 11 w 22"/>
                  <a:gd name="T13" fmla="*/ 33 h 33"/>
                  <a:gd name="T14" fmla="*/ 9 w 22"/>
                  <a:gd name="T15" fmla="*/ 0 h 33"/>
                  <a:gd name="T16" fmla="*/ 11 w 22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3">
                    <a:moveTo>
                      <a:pt x="11" y="16"/>
                    </a:moveTo>
                    <a:cubicBezTo>
                      <a:pt x="13" y="11"/>
                      <a:pt x="13" y="0"/>
                      <a:pt x="13" y="0"/>
                    </a:cubicBezTo>
                    <a:cubicBezTo>
                      <a:pt x="22" y="15"/>
                      <a:pt x="16" y="27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6" y="27"/>
                      <a:pt x="0" y="15"/>
                      <a:pt x="9" y="0"/>
                    </a:cubicBezTo>
                    <a:cubicBezTo>
                      <a:pt x="9" y="0"/>
                      <a:pt x="9" y="11"/>
                      <a:pt x="11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43"/>
              <p:cNvSpPr>
                <a:spLocks/>
              </p:cNvSpPr>
              <p:nvPr/>
            </p:nvSpPr>
            <p:spPr bwMode="auto">
              <a:xfrm>
                <a:off x="996482" y="6226345"/>
                <a:ext cx="74991" cy="74991"/>
              </a:xfrm>
              <a:custGeom>
                <a:avLst/>
                <a:gdLst>
                  <a:gd name="T0" fmla="*/ 36 w 45"/>
                  <a:gd name="T1" fmla="*/ 38 h 45"/>
                  <a:gd name="T2" fmla="*/ 36 w 45"/>
                  <a:gd name="T3" fmla="*/ 38 h 45"/>
                  <a:gd name="T4" fmla="*/ 36 w 45"/>
                  <a:gd name="T5" fmla="*/ 38 h 45"/>
                  <a:gd name="T6" fmla="*/ 36 w 45"/>
                  <a:gd name="T7" fmla="*/ 38 h 45"/>
                  <a:gd name="T8" fmla="*/ 36 w 45"/>
                  <a:gd name="T9" fmla="*/ 38 h 45"/>
                  <a:gd name="T10" fmla="*/ 33 w 45"/>
                  <a:gd name="T11" fmla="*/ 0 h 45"/>
                  <a:gd name="T12" fmla="*/ 39 w 45"/>
                  <a:gd name="T13" fmla="*/ 42 h 45"/>
                  <a:gd name="T14" fmla="*/ 39 w 45"/>
                  <a:gd name="T15" fmla="*/ 42 h 45"/>
                  <a:gd name="T16" fmla="*/ 39 w 45"/>
                  <a:gd name="T17" fmla="*/ 42 h 45"/>
                  <a:gd name="T18" fmla="*/ 39 w 45"/>
                  <a:gd name="T19" fmla="*/ 42 h 45"/>
                  <a:gd name="T20" fmla="*/ 39 w 45"/>
                  <a:gd name="T21" fmla="*/ 42 h 45"/>
                  <a:gd name="T22" fmla="*/ 0 w 45"/>
                  <a:gd name="T23" fmla="*/ 24 h 45"/>
                  <a:gd name="T24" fmla="*/ 36 w 45"/>
                  <a:gd name="T25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45">
                    <a:moveTo>
                      <a:pt x="36" y="38"/>
                    </a:move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41" y="29"/>
                      <a:pt x="38" y="9"/>
                      <a:pt x="33" y="0"/>
                    </a:cubicBezTo>
                    <a:cubicBezTo>
                      <a:pt x="43" y="9"/>
                      <a:pt x="45" y="31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27" y="45"/>
                      <a:pt x="6" y="36"/>
                      <a:pt x="0" y="24"/>
                    </a:cubicBezTo>
                    <a:cubicBezTo>
                      <a:pt x="8" y="31"/>
                      <a:pt x="26" y="40"/>
                      <a:pt x="36" y="3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44"/>
              <p:cNvSpPr>
                <a:spLocks/>
              </p:cNvSpPr>
              <p:nvPr/>
            </p:nvSpPr>
            <p:spPr bwMode="auto">
              <a:xfrm>
                <a:off x="1019556" y="6190292"/>
                <a:ext cx="54801" cy="33169"/>
              </a:xfrm>
              <a:custGeom>
                <a:avLst/>
                <a:gdLst>
                  <a:gd name="T0" fmla="*/ 32 w 33"/>
                  <a:gd name="T1" fmla="*/ 16 h 20"/>
                  <a:gd name="T2" fmla="*/ 33 w 33"/>
                  <a:gd name="T3" fmla="*/ 16 h 20"/>
                  <a:gd name="T4" fmla="*/ 33 w 33"/>
                  <a:gd name="T5" fmla="*/ 16 h 20"/>
                  <a:gd name="T6" fmla="*/ 33 w 33"/>
                  <a:gd name="T7" fmla="*/ 16 h 20"/>
                  <a:gd name="T8" fmla="*/ 32 w 33"/>
                  <a:gd name="T9" fmla="*/ 16 h 20"/>
                  <a:gd name="T10" fmla="*/ 0 w 33"/>
                  <a:gd name="T11" fmla="*/ 7 h 20"/>
                  <a:gd name="T12" fmla="*/ 16 w 33"/>
                  <a:gd name="T13" fmla="*/ 10 h 20"/>
                  <a:gd name="T14" fmla="*/ 1 w 33"/>
                  <a:gd name="T15" fmla="*/ 4 h 20"/>
                  <a:gd name="T16" fmla="*/ 32 w 33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0">
                    <a:moveTo>
                      <a:pt x="32" y="16"/>
                    </a:move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5" y="19"/>
                      <a:pt x="12" y="20"/>
                      <a:pt x="0" y="7"/>
                    </a:cubicBezTo>
                    <a:cubicBezTo>
                      <a:pt x="0" y="7"/>
                      <a:pt x="11" y="11"/>
                      <a:pt x="16" y="10"/>
                    </a:cubicBezTo>
                    <a:cubicBezTo>
                      <a:pt x="12" y="7"/>
                      <a:pt x="1" y="4"/>
                      <a:pt x="1" y="4"/>
                    </a:cubicBezTo>
                    <a:cubicBezTo>
                      <a:pt x="19" y="0"/>
                      <a:pt x="28" y="9"/>
                      <a:pt x="32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5"/>
              <p:cNvSpPr>
                <a:spLocks/>
              </p:cNvSpPr>
              <p:nvPr/>
            </p:nvSpPr>
            <p:spPr bwMode="auto">
              <a:xfrm>
                <a:off x="1003693" y="6220577"/>
                <a:ext cx="34611" cy="46148"/>
              </a:xfrm>
              <a:custGeom>
                <a:avLst/>
                <a:gdLst>
                  <a:gd name="T0" fmla="*/ 21 w 21"/>
                  <a:gd name="T1" fmla="*/ 28 h 28"/>
                  <a:gd name="T2" fmla="*/ 21 w 21"/>
                  <a:gd name="T3" fmla="*/ 28 h 28"/>
                  <a:gd name="T4" fmla="*/ 21 w 21"/>
                  <a:gd name="T5" fmla="*/ 28 h 28"/>
                  <a:gd name="T6" fmla="*/ 21 w 21"/>
                  <a:gd name="T7" fmla="*/ 28 h 28"/>
                  <a:gd name="T8" fmla="*/ 21 w 21"/>
                  <a:gd name="T9" fmla="*/ 28 h 28"/>
                  <a:gd name="T10" fmla="*/ 0 w 21"/>
                  <a:gd name="T11" fmla="*/ 2 h 28"/>
                  <a:gd name="T12" fmla="*/ 10 w 21"/>
                  <a:gd name="T13" fmla="*/ 14 h 28"/>
                  <a:gd name="T14" fmla="*/ 2 w 21"/>
                  <a:gd name="T15" fmla="*/ 0 h 28"/>
                  <a:gd name="T16" fmla="*/ 21 w 21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8">
                    <a:moveTo>
                      <a:pt x="21" y="28"/>
                    </a:move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13" y="26"/>
                      <a:pt x="1" y="20"/>
                      <a:pt x="0" y="2"/>
                    </a:cubicBezTo>
                    <a:cubicBezTo>
                      <a:pt x="0" y="2"/>
                      <a:pt x="6" y="11"/>
                      <a:pt x="10" y="14"/>
                    </a:cubicBezTo>
                    <a:cubicBezTo>
                      <a:pt x="9" y="9"/>
                      <a:pt x="2" y="0"/>
                      <a:pt x="2" y="0"/>
                    </a:cubicBezTo>
                    <a:cubicBezTo>
                      <a:pt x="19" y="7"/>
                      <a:pt x="21" y="20"/>
                      <a:pt x="21" y="2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6"/>
              <p:cNvSpPr>
                <a:spLocks/>
              </p:cNvSpPr>
              <p:nvPr/>
            </p:nvSpPr>
            <p:spPr bwMode="auto">
              <a:xfrm>
                <a:off x="1003693" y="6103764"/>
                <a:ext cx="34611" cy="46148"/>
              </a:xfrm>
              <a:custGeom>
                <a:avLst/>
                <a:gdLst>
                  <a:gd name="T0" fmla="*/ 2 w 21"/>
                  <a:gd name="T1" fmla="*/ 28 h 28"/>
                  <a:gd name="T2" fmla="*/ 10 w 21"/>
                  <a:gd name="T3" fmla="*/ 14 h 28"/>
                  <a:gd name="T4" fmla="*/ 0 w 21"/>
                  <a:gd name="T5" fmla="*/ 26 h 28"/>
                  <a:gd name="T6" fmla="*/ 21 w 21"/>
                  <a:gd name="T7" fmla="*/ 0 h 28"/>
                  <a:gd name="T8" fmla="*/ 21 w 21"/>
                  <a:gd name="T9" fmla="*/ 0 h 28"/>
                  <a:gd name="T10" fmla="*/ 21 w 21"/>
                  <a:gd name="T11" fmla="*/ 0 h 28"/>
                  <a:gd name="T12" fmla="*/ 21 w 21"/>
                  <a:gd name="T13" fmla="*/ 0 h 28"/>
                  <a:gd name="T14" fmla="*/ 21 w 21"/>
                  <a:gd name="T15" fmla="*/ 0 h 28"/>
                  <a:gd name="T16" fmla="*/ 2 w 21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8">
                    <a:moveTo>
                      <a:pt x="2" y="28"/>
                    </a:moveTo>
                    <a:cubicBezTo>
                      <a:pt x="2" y="28"/>
                      <a:pt x="9" y="19"/>
                      <a:pt x="10" y="14"/>
                    </a:cubicBezTo>
                    <a:cubicBezTo>
                      <a:pt x="6" y="17"/>
                      <a:pt x="0" y="26"/>
                      <a:pt x="0" y="26"/>
                    </a:cubicBezTo>
                    <a:cubicBezTo>
                      <a:pt x="1" y="8"/>
                      <a:pt x="13" y="2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8"/>
                      <a:pt x="19" y="21"/>
                      <a:pt x="2" y="2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47"/>
              <p:cNvSpPr>
                <a:spLocks noEditPoints="1"/>
              </p:cNvSpPr>
              <p:nvPr/>
            </p:nvSpPr>
            <p:spPr bwMode="auto">
              <a:xfrm>
                <a:off x="550863" y="4905351"/>
                <a:ext cx="2006008" cy="1952649"/>
              </a:xfrm>
              <a:custGeom>
                <a:avLst/>
                <a:gdLst>
                  <a:gd name="T0" fmla="*/ 865 w 1202"/>
                  <a:gd name="T1" fmla="*/ 729 h 1169"/>
                  <a:gd name="T2" fmla="*/ 330 w 1202"/>
                  <a:gd name="T3" fmla="*/ 101 h 1169"/>
                  <a:gd name="T4" fmla="*/ 372 w 1202"/>
                  <a:gd name="T5" fmla="*/ 661 h 1169"/>
                  <a:gd name="T6" fmla="*/ 107 w 1202"/>
                  <a:gd name="T7" fmla="*/ 469 h 1169"/>
                  <a:gd name="T8" fmla="*/ 90 w 1202"/>
                  <a:gd name="T9" fmla="*/ 380 h 1169"/>
                  <a:gd name="T10" fmla="*/ 68 w 1202"/>
                  <a:gd name="T11" fmla="*/ 407 h 1169"/>
                  <a:gd name="T12" fmla="*/ 82 w 1202"/>
                  <a:gd name="T13" fmla="*/ 324 h 1169"/>
                  <a:gd name="T14" fmla="*/ 106 w 1202"/>
                  <a:gd name="T15" fmla="*/ 229 h 1169"/>
                  <a:gd name="T16" fmla="*/ 118 w 1202"/>
                  <a:gd name="T17" fmla="*/ 247 h 1169"/>
                  <a:gd name="T18" fmla="*/ 271 w 1202"/>
                  <a:gd name="T19" fmla="*/ 170 h 1169"/>
                  <a:gd name="T20" fmla="*/ 988 w 1202"/>
                  <a:gd name="T21" fmla="*/ 575 h 1169"/>
                  <a:gd name="T22" fmla="*/ 846 w 1202"/>
                  <a:gd name="T23" fmla="*/ 1038 h 1169"/>
                  <a:gd name="T24" fmla="*/ 286 w 1202"/>
                  <a:gd name="T25" fmla="*/ 1071 h 1169"/>
                  <a:gd name="T26" fmla="*/ 365 w 1202"/>
                  <a:gd name="T27" fmla="*/ 560 h 1169"/>
                  <a:gd name="T28" fmla="*/ 319 w 1202"/>
                  <a:gd name="T29" fmla="*/ 570 h 1169"/>
                  <a:gd name="T30" fmla="*/ 328 w 1202"/>
                  <a:gd name="T31" fmla="*/ 610 h 1169"/>
                  <a:gd name="T32" fmla="*/ 314 w 1202"/>
                  <a:gd name="T33" fmla="*/ 569 h 1169"/>
                  <a:gd name="T34" fmla="*/ 230 w 1202"/>
                  <a:gd name="T35" fmla="*/ 530 h 1169"/>
                  <a:gd name="T36" fmla="*/ 212 w 1202"/>
                  <a:gd name="T37" fmla="*/ 509 h 1169"/>
                  <a:gd name="T38" fmla="*/ 212 w 1202"/>
                  <a:gd name="T39" fmla="*/ 543 h 1169"/>
                  <a:gd name="T40" fmla="*/ 189 w 1202"/>
                  <a:gd name="T41" fmla="*/ 527 h 1169"/>
                  <a:gd name="T42" fmla="*/ 167 w 1202"/>
                  <a:gd name="T43" fmla="*/ 519 h 1169"/>
                  <a:gd name="T44" fmla="*/ 171 w 1202"/>
                  <a:gd name="T45" fmla="*/ 467 h 1169"/>
                  <a:gd name="T46" fmla="*/ 209 w 1202"/>
                  <a:gd name="T47" fmla="*/ 483 h 1169"/>
                  <a:gd name="T48" fmla="*/ 249 w 1202"/>
                  <a:gd name="T49" fmla="*/ 493 h 1169"/>
                  <a:gd name="T50" fmla="*/ 298 w 1202"/>
                  <a:gd name="T51" fmla="*/ 538 h 1169"/>
                  <a:gd name="T52" fmla="*/ 324 w 1202"/>
                  <a:gd name="T53" fmla="*/ 544 h 1169"/>
                  <a:gd name="T54" fmla="*/ 357 w 1202"/>
                  <a:gd name="T55" fmla="*/ 519 h 1169"/>
                  <a:gd name="T56" fmla="*/ 350 w 1202"/>
                  <a:gd name="T57" fmla="*/ 565 h 1169"/>
                  <a:gd name="T58" fmla="*/ 489 w 1202"/>
                  <a:gd name="T59" fmla="*/ 601 h 1169"/>
                  <a:gd name="T60" fmla="*/ 521 w 1202"/>
                  <a:gd name="T61" fmla="*/ 573 h 1169"/>
                  <a:gd name="T62" fmla="*/ 438 w 1202"/>
                  <a:gd name="T63" fmla="*/ 447 h 1169"/>
                  <a:gd name="T64" fmla="*/ 434 w 1202"/>
                  <a:gd name="T65" fmla="*/ 785 h 1169"/>
                  <a:gd name="T66" fmla="*/ 471 w 1202"/>
                  <a:gd name="T67" fmla="*/ 442 h 1169"/>
                  <a:gd name="T68" fmla="*/ 459 w 1202"/>
                  <a:gd name="T69" fmla="*/ 421 h 1169"/>
                  <a:gd name="T70" fmla="*/ 402 w 1202"/>
                  <a:gd name="T71" fmla="*/ 761 h 1169"/>
                  <a:gd name="T72" fmla="*/ 383 w 1202"/>
                  <a:gd name="T73" fmla="*/ 409 h 1169"/>
                  <a:gd name="T74" fmla="*/ 539 w 1202"/>
                  <a:gd name="T75" fmla="*/ 172 h 1169"/>
                  <a:gd name="T76" fmla="*/ 513 w 1202"/>
                  <a:gd name="T77" fmla="*/ 322 h 1169"/>
                  <a:gd name="T78" fmla="*/ 470 w 1202"/>
                  <a:gd name="T79" fmla="*/ 219 h 1169"/>
                  <a:gd name="T80" fmla="*/ 463 w 1202"/>
                  <a:gd name="T81" fmla="*/ 210 h 1169"/>
                  <a:gd name="T82" fmla="*/ 519 w 1202"/>
                  <a:gd name="T83" fmla="*/ 105 h 1169"/>
                  <a:gd name="T84" fmla="*/ 602 w 1202"/>
                  <a:gd name="T85" fmla="*/ 123 h 1169"/>
                  <a:gd name="T86" fmla="*/ 632 w 1202"/>
                  <a:gd name="T87" fmla="*/ 321 h 1169"/>
                  <a:gd name="T88" fmla="*/ 573 w 1202"/>
                  <a:gd name="T89" fmla="*/ 221 h 1169"/>
                  <a:gd name="T90" fmla="*/ 659 w 1202"/>
                  <a:gd name="T91" fmla="*/ 218 h 1169"/>
                  <a:gd name="T92" fmla="*/ 561 w 1202"/>
                  <a:gd name="T93" fmla="*/ 630 h 1169"/>
                  <a:gd name="T94" fmla="*/ 586 w 1202"/>
                  <a:gd name="T95" fmla="*/ 596 h 1169"/>
                  <a:gd name="T96" fmla="*/ 517 w 1202"/>
                  <a:gd name="T97" fmla="*/ 745 h 1169"/>
                  <a:gd name="T98" fmla="*/ 606 w 1202"/>
                  <a:gd name="T99" fmla="*/ 820 h 1169"/>
                  <a:gd name="T100" fmla="*/ 549 w 1202"/>
                  <a:gd name="T101" fmla="*/ 901 h 1169"/>
                  <a:gd name="T102" fmla="*/ 679 w 1202"/>
                  <a:gd name="T103" fmla="*/ 925 h 1169"/>
                  <a:gd name="T104" fmla="*/ 586 w 1202"/>
                  <a:gd name="T105" fmla="*/ 932 h 1169"/>
                  <a:gd name="T106" fmla="*/ 536 w 1202"/>
                  <a:gd name="T107" fmla="*/ 1055 h 1169"/>
                  <a:gd name="T108" fmla="*/ 404 w 1202"/>
                  <a:gd name="T109" fmla="*/ 952 h 1169"/>
                  <a:gd name="T110" fmla="*/ 357 w 1202"/>
                  <a:gd name="T111" fmla="*/ 1096 h 1169"/>
                  <a:gd name="T112" fmla="*/ 415 w 1202"/>
                  <a:gd name="T113" fmla="*/ 900 h 1169"/>
                  <a:gd name="T114" fmla="*/ 205 w 1202"/>
                  <a:gd name="T115" fmla="*/ 705 h 1169"/>
                  <a:gd name="T116" fmla="*/ 305 w 1202"/>
                  <a:gd name="T117" fmla="*/ 985 h 1169"/>
                  <a:gd name="T118" fmla="*/ 277 w 1202"/>
                  <a:gd name="T119" fmla="*/ 1061 h 1169"/>
                  <a:gd name="T120" fmla="*/ 216 w 1202"/>
                  <a:gd name="T121" fmla="*/ 1074 h 1169"/>
                  <a:gd name="T122" fmla="*/ 93 w 1202"/>
                  <a:gd name="T123" fmla="*/ 1098 h 1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2" h="1169">
                    <a:moveTo>
                      <a:pt x="65" y="1100"/>
                    </a:moveTo>
                    <a:cubicBezTo>
                      <a:pt x="53" y="1134"/>
                      <a:pt x="76" y="1133"/>
                      <a:pt x="88" y="1118"/>
                    </a:cubicBezTo>
                    <a:cubicBezTo>
                      <a:pt x="88" y="1118"/>
                      <a:pt x="87" y="1148"/>
                      <a:pt x="107" y="1135"/>
                    </a:cubicBezTo>
                    <a:cubicBezTo>
                      <a:pt x="107" y="1135"/>
                      <a:pt x="117" y="1161"/>
                      <a:pt x="138" y="1142"/>
                    </a:cubicBezTo>
                    <a:cubicBezTo>
                      <a:pt x="138" y="1142"/>
                      <a:pt x="142" y="1169"/>
                      <a:pt x="167" y="1142"/>
                    </a:cubicBezTo>
                    <a:cubicBezTo>
                      <a:pt x="183" y="1125"/>
                      <a:pt x="222" y="1107"/>
                      <a:pt x="290" y="1113"/>
                    </a:cubicBezTo>
                    <a:cubicBezTo>
                      <a:pt x="345" y="1118"/>
                      <a:pt x="423" y="1141"/>
                      <a:pt x="410" y="1093"/>
                    </a:cubicBezTo>
                    <a:cubicBezTo>
                      <a:pt x="410" y="1091"/>
                      <a:pt x="410" y="1088"/>
                      <a:pt x="409" y="1086"/>
                    </a:cubicBezTo>
                    <a:cubicBezTo>
                      <a:pt x="410" y="1081"/>
                      <a:pt x="384" y="1036"/>
                      <a:pt x="365" y="1002"/>
                    </a:cubicBezTo>
                    <a:cubicBezTo>
                      <a:pt x="434" y="1061"/>
                      <a:pt x="570" y="1130"/>
                      <a:pt x="661" y="1088"/>
                    </a:cubicBezTo>
                    <a:cubicBezTo>
                      <a:pt x="693" y="1072"/>
                      <a:pt x="696" y="1038"/>
                      <a:pt x="707" y="1022"/>
                    </a:cubicBezTo>
                    <a:cubicBezTo>
                      <a:pt x="757" y="1046"/>
                      <a:pt x="805" y="1058"/>
                      <a:pt x="852" y="1058"/>
                    </a:cubicBezTo>
                    <a:cubicBezTo>
                      <a:pt x="885" y="1058"/>
                      <a:pt x="917" y="1052"/>
                      <a:pt x="948" y="1040"/>
                    </a:cubicBezTo>
                    <a:cubicBezTo>
                      <a:pt x="1033" y="1009"/>
                      <a:pt x="1085" y="945"/>
                      <a:pt x="1104" y="919"/>
                    </a:cubicBezTo>
                    <a:cubicBezTo>
                      <a:pt x="1104" y="918"/>
                      <a:pt x="1105" y="917"/>
                      <a:pt x="1105" y="917"/>
                    </a:cubicBezTo>
                    <a:cubicBezTo>
                      <a:pt x="1202" y="747"/>
                      <a:pt x="1098" y="608"/>
                      <a:pt x="1035" y="576"/>
                    </a:cubicBezTo>
                    <a:cubicBezTo>
                      <a:pt x="1034" y="575"/>
                      <a:pt x="1034" y="575"/>
                      <a:pt x="1034" y="575"/>
                    </a:cubicBezTo>
                    <a:cubicBezTo>
                      <a:pt x="921" y="523"/>
                      <a:pt x="849" y="564"/>
                      <a:pt x="819" y="619"/>
                    </a:cubicBezTo>
                    <a:cubicBezTo>
                      <a:pt x="791" y="672"/>
                      <a:pt x="802" y="735"/>
                      <a:pt x="845" y="762"/>
                    </a:cubicBezTo>
                    <a:cubicBezTo>
                      <a:pt x="846" y="762"/>
                      <a:pt x="846" y="762"/>
                      <a:pt x="846" y="762"/>
                    </a:cubicBezTo>
                    <a:cubicBezTo>
                      <a:pt x="891" y="787"/>
                      <a:pt x="931" y="793"/>
                      <a:pt x="965" y="780"/>
                    </a:cubicBezTo>
                    <a:cubicBezTo>
                      <a:pt x="1012" y="763"/>
                      <a:pt x="1029" y="718"/>
                      <a:pt x="1030" y="716"/>
                    </a:cubicBezTo>
                    <a:cubicBezTo>
                      <a:pt x="1034" y="706"/>
                      <a:pt x="1029" y="695"/>
                      <a:pt x="1019" y="691"/>
                    </a:cubicBezTo>
                    <a:cubicBezTo>
                      <a:pt x="1009" y="687"/>
                      <a:pt x="998" y="692"/>
                      <a:pt x="994" y="702"/>
                    </a:cubicBezTo>
                    <a:cubicBezTo>
                      <a:pt x="994" y="703"/>
                      <a:pt x="981" y="733"/>
                      <a:pt x="951" y="744"/>
                    </a:cubicBezTo>
                    <a:cubicBezTo>
                      <a:pt x="928" y="752"/>
                      <a:pt x="899" y="747"/>
                      <a:pt x="865" y="729"/>
                    </a:cubicBezTo>
                    <a:cubicBezTo>
                      <a:pt x="840" y="713"/>
                      <a:pt x="835" y="672"/>
                      <a:pt x="853" y="637"/>
                    </a:cubicBezTo>
                    <a:cubicBezTo>
                      <a:pt x="863" y="618"/>
                      <a:pt x="906" y="559"/>
                      <a:pt x="1018" y="610"/>
                    </a:cubicBezTo>
                    <a:cubicBezTo>
                      <a:pt x="1052" y="628"/>
                      <a:pt x="1156" y="728"/>
                      <a:pt x="1071" y="898"/>
                    </a:cubicBezTo>
                    <a:cubicBezTo>
                      <a:pt x="1045" y="934"/>
                      <a:pt x="924" y="1081"/>
                      <a:pt x="724" y="987"/>
                    </a:cubicBezTo>
                    <a:cubicBezTo>
                      <a:pt x="770" y="845"/>
                      <a:pt x="617" y="602"/>
                      <a:pt x="560" y="515"/>
                    </a:cubicBezTo>
                    <a:cubicBezTo>
                      <a:pt x="560" y="515"/>
                      <a:pt x="561" y="515"/>
                      <a:pt x="562" y="515"/>
                    </a:cubicBezTo>
                    <a:cubicBezTo>
                      <a:pt x="563" y="515"/>
                      <a:pt x="564" y="516"/>
                      <a:pt x="565" y="516"/>
                    </a:cubicBezTo>
                    <a:cubicBezTo>
                      <a:pt x="736" y="502"/>
                      <a:pt x="687" y="406"/>
                      <a:pt x="673" y="383"/>
                    </a:cubicBezTo>
                    <a:cubicBezTo>
                      <a:pt x="671" y="380"/>
                      <a:pt x="662" y="372"/>
                      <a:pt x="659" y="369"/>
                    </a:cubicBezTo>
                    <a:cubicBezTo>
                      <a:pt x="644" y="354"/>
                      <a:pt x="646" y="340"/>
                      <a:pt x="667" y="286"/>
                    </a:cubicBezTo>
                    <a:cubicBezTo>
                      <a:pt x="686" y="237"/>
                      <a:pt x="684" y="193"/>
                      <a:pt x="671" y="155"/>
                    </a:cubicBezTo>
                    <a:cubicBezTo>
                      <a:pt x="686" y="154"/>
                      <a:pt x="713" y="151"/>
                      <a:pt x="716" y="151"/>
                    </a:cubicBezTo>
                    <a:cubicBezTo>
                      <a:pt x="716" y="151"/>
                      <a:pt x="686" y="133"/>
                      <a:pt x="669" y="133"/>
                    </a:cubicBezTo>
                    <a:cubicBezTo>
                      <a:pt x="669" y="133"/>
                      <a:pt x="686" y="119"/>
                      <a:pt x="694" y="119"/>
                    </a:cubicBezTo>
                    <a:cubicBezTo>
                      <a:pt x="694" y="119"/>
                      <a:pt x="672" y="112"/>
                      <a:pt x="653" y="112"/>
                    </a:cubicBezTo>
                    <a:cubicBezTo>
                      <a:pt x="653" y="112"/>
                      <a:pt x="679" y="99"/>
                      <a:pt x="685" y="98"/>
                    </a:cubicBezTo>
                    <a:cubicBezTo>
                      <a:pt x="685" y="98"/>
                      <a:pt x="655" y="89"/>
                      <a:pt x="638" y="94"/>
                    </a:cubicBezTo>
                    <a:cubicBezTo>
                      <a:pt x="621" y="99"/>
                      <a:pt x="662" y="74"/>
                      <a:pt x="662" y="74"/>
                    </a:cubicBezTo>
                    <a:cubicBezTo>
                      <a:pt x="662" y="74"/>
                      <a:pt x="644" y="69"/>
                      <a:pt x="624" y="80"/>
                    </a:cubicBezTo>
                    <a:cubicBezTo>
                      <a:pt x="644" y="59"/>
                      <a:pt x="644" y="59"/>
                      <a:pt x="644" y="59"/>
                    </a:cubicBezTo>
                    <a:cubicBezTo>
                      <a:pt x="644" y="59"/>
                      <a:pt x="629" y="58"/>
                      <a:pt x="608" y="61"/>
                    </a:cubicBezTo>
                    <a:cubicBezTo>
                      <a:pt x="625" y="46"/>
                      <a:pt x="625" y="46"/>
                      <a:pt x="625" y="46"/>
                    </a:cubicBezTo>
                    <a:cubicBezTo>
                      <a:pt x="625" y="46"/>
                      <a:pt x="608" y="46"/>
                      <a:pt x="589" y="50"/>
                    </a:cubicBezTo>
                    <a:cubicBezTo>
                      <a:pt x="599" y="33"/>
                      <a:pt x="599" y="33"/>
                      <a:pt x="599" y="33"/>
                    </a:cubicBezTo>
                    <a:cubicBezTo>
                      <a:pt x="599" y="33"/>
                      <a:pt x="577" y="29"/>
                      <a:pt x="552" y="39"/>
                    </a:cubicBezTo>
                    <a:cubicBezTo>
                      <a:pt x="442" y="0"/>
                      <a:pt x="366" y="39"/>
                      <a:pt x="330" y="101"/>
                    </a:cubicBezTo>
                    <a:cubicBezTo>
                      <a:pt x="329" y="101"/>
                      <a:pt x="329" y="101"/>
                      <a:pt x="329" y="101"/>
                    </a:cubicBezTo>
                    <a:cubicBezTo>
                      <a:pt x="314" y="99"/>
                      <a:pt x="299" y="101"/>
                      <a:pt x="285" y="108"/>
                    </a:cubicBezTo>
                    <a:cubicBezTo>
                      <a:pt x="241" y="128"/>
                      <a:pt x="223" y="183"/>
                      <a:pt x="244" y="229"/>
                    </a:cubicBezTo>
                    <a:cubicBezTo>
                      <a:pt x="254" y="251"/>
                      <a:pt x="270" y="267"/>
                      <a:pt x="290" y="276"/>
                    </a:cubicBezTo>
                    <a:cubicBezTo>
                      <a:pt x="290" y="276"/>
                      <a:pt x="293" y="277"/>
                      <a:pt x="299" y="280"/>
                    </a:cubicBezTo>
                    <a:cubicBezTo>
                      <a:pt x="289" y="354"/>
                      <a:pt x="294" y="453"/>
                      <a:pt x="381" y="496"/>
                    </a:cubicBezTo>
                    <a:cubicBezTo>
                      <a:pt x="381" y="497"/>
                      <a:pt x="381" y="497"/>
                      <a:pt x="381" y="496"/>
                    </a:cubicBezTo>
                    <a:cubicBezTo>
                      <a:pt x="381" y="496"/>
                      <a:pt x="381" y="496"/>
                      <a:pt x="381" y="497"/>
                    </a:cubicBezTo>
                    <a:cubicBezTo>
                      <a:pt x="336" y="486"/>
                      <a:pt x="231" y="459"/>
                      <a:pt x="143" y="432"/>
                    </a:cubicBezTo>
                    <a:cubicBezTo>
                      <a:pt x="95" y="417"/>
                      <a:pt x="120" y="338"/>
                      <a:pt x="125" y="311"/>
                    </a:cubicBezTo>
                    <a:cubicBezTo>
                      <a:pt x="131" y="285"/>
                      <a:pt x="162" y="209"/>
                      <a:pt x="171" y="200"/>
                    </a:cubicBezTo>
                    <a:cubicBezTo>
                      <a:pt x="179" y="192"/>
                      <a:pt x="219" y="175"/>
                      <a:pt x="230" y="152"/>
                    </a:cubicBezTo>
                    <a:cubicBezTo>
                      <a:pt x="236" y="140"/>
                      <a:pt x="224" y="138"/>
                      <a:pt x="209" y="147"/>
                    </a:cubicBezTo>
                    <a:cubicBezTo>
                      <a:pt x="194" y="156"/>
                      <a:pt x="181" y="153"/>
                      <a:pt x="205" y="129"/>
                    </a:cubicBezTo>
                    <a:cubicBezTo>
                      <a:pt x="225" y="109"/>
                      <a:pt x="250" y="108"/>
                      <a:pt x="250" y="108"/>
                    </a:cubicBezTo>
                    <a:cubicBezTo>
                      <a:pt x="259" y="108"/>
                      <a:pt x="265" y="107"/>
                      <a:pt x="265" y="105"/>
                    </a:cubicBezTo>
                    <a:cubicBezTo>
                      <a:pt x="266" y="102"/>
                      <a:pt x="262" y="100"/>
                      <a:pt x="257" y="99"/>
                    </a:cubicBezTo>
                    <a:cubicBezTo>
                      <a:pt x="258" y="100"/>
                      <a:pt x="263" y="99"/>
                      <a:pt x="264" y="95"/>
                    </a:cubicBezTo>
                    <a:cubicBezTo>
                      <a:pt x="266" y="90"/>
                      <a:pt x="255" y="88"/>
                      <a:pt x="255" y="88"/>
                    </a:cubicBezTo>
                    <a:cubicBezTo>
                      <a:pt x="262" y="87"/>
                      <a:pt x="266" y="79"/>
                      <a:pt x="254" y="75"/>
                    </a:cubicBezTo>
                    <a:cubicBezTo>
                      <a:pt x="242" y="70"/>
                      <a:pt x="211" y="73"/>
                      <a:pt x="211" y="73"/>
                    </a:cubicBezTo>
                    <a:cubicBezTo>
                      <a:pt x="125" y="81"/>
                      <a:pt x="131" y="185"/>
                      <a:pt x="131" y="185"/>
                    </a:cubicBezTo>
                    <a:cubicBezTo>
                      <a:pt x="112" y="199"/>
                      <a:pt x="65" y="272"/>
                      <a:pt x="41" y="362"/>
                    </a:cubicBezTo>
                    <a:cubicBezTo>
                      <a:pt x="0" y="512"/>
                      <a:pt x="131" y="540"/>
                      <a:pt x="151" y="551"/>
                    </a:cubicBezTo>
                    <a:cubicBezTo>
                      <a:pt x="166" y="560"/>
                      <a:pt x="306" y="624"/>
                      <a:pt x="375" y="647"/>
                    </a:cubicBezTo>
                    <a:cubicBezTo>
                      <a:pt x="372" y="661"/>
                      <a:pt x="372" y="661"/>
                      <a:pt x="372" y="661"/>
                    </a:cubicBezTo>
                    <a:cubicBezTo>
                      <a:pt x="97" y="512"/>
                      <a:pt x="76" y="740"/>
                      <a:pt x="106" y="784"/>
                    </a:cubicBezTo>
                    <a:cubicBezTo>
                      <a:pt x="133" y="824"/>
                      <a:pt x="254" y="991"/>
                      <a:pt x="277" y="1025"/>
                    </a:cubicBezTo>
                    <a:cubicBezTo>
                      <a:pt x="198" y="1013"/>
                      <a:pt x="86" y="1037"/>
                      <a:pt x="65" y="1100"/>
                    </a:cubicBezTo>
                    <a:moveTo>
                      <a:pt x="113" y="319"/>
                    </a:moveTo>
                    <a:cubicBezTo>
                      <a:pt x="111" y="320"/>
                      <a:pt x="108" y="321"/>
                      <a:pt x="105" y="321"/>
                    </a:cubicBezTo>
                    <a:cubicBezTo>
                      <a:pt x="99" y="320"/>
                      <a:pt x="95" y="318"/>
                      <a:pt x="94" y="317"/>
                    </a:cubicBezTo>
                    <a:cubicBezTo>
                      <a:pt x="95" y="316"/>
                      <a:pt x="98" y="313"/>
                      <a:pt x="104" y="311"/>
                    </a:cubicBezTo>
                    <a:cubicBezTo>
                      <a:pt x="107" y="309"/>
                      <a:pt x="109" y="309"/>
                      <a:pt x="111" y="310"/>
                    </a:cubicBezTo>
                    <a:cubicBezTo>
                      <a:pt x="113" y="311"/>
                      <a:pt x="114" y="312"/>
                      <a:pt x="114" y="314"/>
                    </a:cubicBezTo>
                    <a:cubicBezTo>
                      <a:pt x="114" y="316"/>
                      <a:pt x="114" y="318"/>
                      <a:pt x="113" y="319"/>
                    </a:cubicBezTo>
                    <a:moveTo>
                      <a:pt x="104" y="324"/>
                    </a:moveTo>
                    <a:cubicBezTo>
                      <a:pt x="107" y="325"/>
                      <a:pt x="108" y="328"/>
                      <a:pt x="108" y="330"/>
                    </a:cubicBezTo>
                    <a:cubicBezTo>
                      <a:pt x="108" y="333"/>
                      <a:pt x="105" y="336"/>
                      <a:pt x="101" y="335"/>
                    </a:cubicBezTo>
                    <a:cubicBezTo>
                      <a:pt x="99" y="335"/>
                      <a:pt x="97" y="333"/>
                      <a:pt x="96" y="330"/>
                    </a:cubicBezTo>
                    <a:cubicBezTo>
                      <a:pt x="94" y="324"/>
                      <a:pt x="93" y="319"/>
                      <a:pt x="94" y="319"/>
                    </a:cubicBezTo>
                    <a:cubicBezTo>
                      <a:pt x="95" y="319"/>
                      <a:pt x="99" y="320"/>
                      <a:pt x="104" y="324"/>
                    </a:cubicBezTo>
                    <a:moveTo>
                      <a:pt x="111" y="458"/>
                    </a:moveTo>
                    <a:cubicBezTo>
                      <a:pt x="109" y="460"/>
                      <a:pt x="107" y="460"/>
                      <a:pt x="104" y="460"/>
                    </a:cubicBezTo>
                    <a:cubicBezTo>
                      <a:pt x="97" y="459"/>
                      <a:pt x="94" y="457"/>
                      <a:pt x="93" y="456"/>
                    </a:cubicBezTo>
                    <a:cubicBezTo>
                      <a:pt x="93" y="455"/>
                      <a:pt x="96" y="453"/>
                      <a:pt x="102" y="450"/>
                    </a:cubicBezTo>
                    <a:cubicBezTo>
                      <a:pt x="105" y="449"/>
                      <a:pt x="108" y="449"/>
                      <a:pt x="110" y="450"/>
                    </a:cubicBezTo>
                    <a:cubicBezTo>
                      <a:pt x="111" y="450"/>
                      <a:pt x="112" y="452"/>
                      <a:pt x="112" y="454"/>
                    </a:cubicBezTo>
                    <a:cubicBezTo>
                      <a:pt x="112" y="455"/>
                      <a:pt x="112" y="457"/>
                      <a:pt x="111" y="458"/>
                    </a:cubicBezTo>
                    <a:moveTo>
                      <a:pt x="92" y="458"/>
                    </a:moveTo>
                    <a:cubicBezTo>
                      <a:pt x="93" y="458"/>
                      <a:pt x="97" y="459"/>
                      <a:pt x="103" y="463"/>
                    </a:cubicBezTo>
                    <a:cubicBezTo>
                      <a:pt x="105" y="465"/>
                      <a:pt x="106" y="467"/>
                      <a:pt x="107" y="469"/>
                    </a:cubicBezTo>
                    <a:cubicBezTo>
                      <a:pt x="107" y="472"/>
                      <a:pt x="103" y="475"/>
                      <a:pt x="100" y="474"/>
                    </a:cubicBezTo>
                    <a:cubicBezTo>
                      <a:pt x="98" y="474"/>
                      <a:pt x="96" y="472"/>
                      <a:pt x="95" y="469"/>
                    </a:cubicBezTo>
                    <a:cubicBezTo>
                      <a:pt x="92" y="463"/>
                      <a:pt x="92" y="459"/>
                      <a:pt x="92" y="458"/>
                    </a:cubicBezTo>
                    <a:moveTo>
                      <a:pt x="92" y="455"/>
                    </a:moveTo>
                    <a:cubicBezTo>
                      <a:pt x="91" y="454"/>
                      <a:pt x="90" y="450"/>
                      <a:pt x="91" y="444"/>
                    </a:cubicBezTo>
                    <a:cubicBezTo>
                      <a:pt x="91" y="441"/>
                      <a:pt x="92" y="438"/>
                      <a:pt x="94" y="437"/>
                    </a:cubicBezTo>
                    <a:cubicBezTo>
                      <a:pt x="96" y="436"/>
                      <a:pt x="97" y="436"/>
                      <a:pt x="99" y="437"/>
                    </a:cubicBezTo>
                    <a:cubicBezTo>
                      <a:pt x="101" y="438"/>
                      <a:pt x="102" y="439"/>
                      <a:pt x="102" y="440"/>
                    </a:cubicBezTo>
                    <a:cubicBezTo>
                      <a:pt x="103" y="443"/>
                      <a:pt x="102" y="445"/>
                      <a:pt x="100" y="448"/>
                    </a:cubicBezTo>
                    <a:cubicBezTo>
                      <a:pt x="96" y="452"/>
                      <a:pt x="93" y="455"/>
                      <a:pt x="92" y="455"/>
                    </a:cubicBezTo>
                    <a:moveTo>
                      <a:pt x="75" y="400"/>
                    </a:moveTo>
                    <a:cubicBezTo>
                      <a:pt x="72" y="394"/>
                      <a:pt x="72" y="389"/>
                      <a:pt x="72" y="388"/>
                    </a:cubicBezTo>
                    <a:cubicBezTo>
                      <a:pt x="73" y="388"/>
                      <a:pt x="77" y="389"/>
                      <a:pt x="83" y="393"/>
                    </a:cubicBezTo>
                    <a:cubicBezTo>
                      <a:pt x="85" y="395"/>
                      <a:pt x="87" y="397"/>
                      <a:pt x="87" y="399"/>
                    </a:cubicBezTo>
                    <a:cubicBezTo>
                      <a:pt x="87" y="403"/>
                      <a:pt x="83" y="406"/>
                      <a:pt x="80" y="405"/>
                    </a:cubicBezTo>
                    <a:cubicBezTo>
                      <a:pt x="78" y="404"/>
                      <a:pt x="76" y="402"/>
                      <a:pt x="75" y="400"/>
                    </a:cubicBezTo>
                    <a:moveTo>
                      <a:pt x="78" y="440"/>
                    </a:moveTo>
                    <a:cubicBezTo>
                      <a:pt x="79" y="439"/>
                      <a:pt x="81" y="439"/>
                      <a:pt x="82" y="439"/>
                    </a:cubicBezTo>
                    <a:cubicBezTo>
                      <a:pt x="85" y="440"/>
                      <a:pt x="87" y="441"/>
                      <a:pt x="88" y="444"/>
                    </a:cubicBezTo>
                    <a:cubicBezTo>
                      <a:pt x="90" y="450"/>
                      <a:pt x="90" y="454"/>
                      <a:pt x="90" y="455"/>
                    </a:cubicBezTo>
                    <a:cubicBezTo>
                      <a:pt x="89" y="456"/>
                      <a:pt x="85" y="454"/>
                      <a:pt x="80" y="451"/>
                    </a:cubicBezTo>
                    <a:cubicBezTo>
                      <a:pt x="77" y="449"/>
                      <a:pt x="76" y="447"/>
                      <a:pt x="76" y="444"/>
                    </a:cubicBezTo>
                    <a:cubicBezTo>
                      <a:pt x="76" y="443"/>
                      <a:pt x="76" y="441"/>
                      <a:pt x="78" y="440"/>
                    </a:cubicBezTo>
                    <a:moveTo>
                      <a:pt x="73" y="387"/>
                    </a:moveTo>
                    <a:cubicBezTo>
                      <a:pt x="73" y="386"/>
                      <a:pt x="77" y="383"/>
                      <a:pt x="82" y="380"/>
                    </a:cubicBezTo>
                    <a:cubicBezTo>
                      <a:pt x="85" y="379"/>
                      <a:pt x="88" y="379"/>
                      <a:pt x="90" y="380"/>
                    </a:cubicBezTo>
                    <a:cubicBezTo>
                      <a:pt x="91" y="381"/>
                      <a:pt x="92" y="382"/>
                      <a:pt x="92" y="384"/>
                    </a:cubicBezTo>
                    <a:cubicBezTo>
                      <a:pt x="93" y="386"/>
                      <a:pt x="92" y="387"/>
                      <a:pt x="91" y="388"/>
                    </a:cubicBezTo>
                    <a:cubicBezTo>
                      <a:pt x="89" y="390"/>
                      <a:pt x="87" y="391"/>
                      <a:pt x="84" y="390"/>
                    </a:cubicBezTo>
                    <a:cubicBezTo>
                      <a:pt x="78" y="390"/>
                      <a:pt x="74" y="388"/>
                      <a:pt x="73" y="387"/>
                    </a:cubicBezTo>
                    <a:moveTo>
                      <a:pt x="82" y="334"/>
                    </a:moveTo>
                    <a:cubicBezTo>
                      <a:pt x="81" y="332"/>
                      <a:pt x="82" y="329"/>
                      <a:pt x="84" y="327"/>
                    </a:cubicBezTo>
                    <a:cubicBezTo>
                      <a:pt x="88" y="322"/>
                      <a:pt x="91" y="319"/>
                      <a:pt x="92" y="319"/>
                    </a:cubicBezTo>
                    <a:cubicBezTo>
                      <a:pt x="93" y="320"/>
                      <a:pt x="94" y="324"/>
                      <a:pt x="93" y="330"/>
                    </a:cubicBezTo>
                    <a:cubicBezTo>
                      <a:pt x="93" y="333"/>
                      <a:pt x="92" y="336"/>
                      <a:pt x="90" y="337"/>
                    </a:cubicBezTo>
                    <a:cubicBezTo>
                      <a:pt x="87" y="339"/>
                      <a:pt x="83" y="337"/>
                      <a:pt x="82" y="334"/>
                    </a:cubicBezTo>
                    <a:moveTo>
                      <a:pt x="82" y="466"/>
                    </a:moveTo>
                    <a:cubicBezTo>
                      <a:pt x="86" y="461"/>
                      <a:pt x="90" y="458"/>
                      <a:pt x="91" y="458"/>
                    </a:cubicBezTo>
                    <a:cubicBezTo>
                      <a:pt x="91" y="459"/>
                      <a:pt x="92" y="463"/>
                      <a:pt x="92" y="470"/>
                    </a:cubicBezTo>
                    <a:cubicBezTo>
                      <a:pt x="91" y="473"/>
                      <a:pt x="90" y="475"/>
                      <a:pt x="88" y="476"/>
                    </a:cubicBezTo>
                    <a:cubicBezTo>
                      <a:pt x="85" y="478"/>
                      <a:pt x="81" y="476"/>
                      <a:pt x="80" y="473"/>
                    </a:cubicBezTo>
                    <a:cubicBezTo>
                      <a:pt x="79" y="471"/>
                      <a:pt x="80" y="468"/>
                      <a:pt x="82" y="466"/>
                    </a:cubicBezTo>
                    <a:moveTo>
                      <a:pt x="71" y="455"/>
                    </a:moveTo>
                    <a:cubicBezTo>
                      <a:pt x="73" y="454"/>
                      <a:pt x="76" y="453"/>
                      <a:pt x="79" y="453"/>
                    </a:cubicBezTo>
                    <a:cubicBezTo>
                      <a:pt x="85" y="454"/>
                      <a:pt x="89" y="456"/>
                      <a:pt x="90" y="457"/>
                    </a:cubicBezTo>
                    <a:cubicBezTo>
                      <a:pt x="89" y="458"/>
                      <a:pt x="86" y="461"/>
                      <a:pt x="80" y="464"/>
                    </a:cubicBezTo>
                    <a:cubicBezTo>
                      <a:pt x="77" y="465"/>
                      <a:pt x="75" y="465"/>
                      <a:pt x="73" y="464"/>
                    </a:cubicBezTo>
                    <a:cubicBezTo>
                      <a:pt x="70" y="462"/>
                      <a:pt x="69" y="458"/>
                      <a:pt x="71" y="455"/>
                    </a:cubicBezTo>
                    <a:moveTo>
                      <a:pt x="62" y="396"/>
                    </a:moveTo>
                    <a:cubicBezTo>
                      <a:pt x="66" y="391"/>
                      <a:pt x="70" y="389"/>
                      <a:pt x="71" y="389"/>
                    </a:cubicBezTo>
                    <a:cubicBezTo>
                      <a:pt x="71" y="389"/>
                      <a:pt x="72" y="394"/>
                      <a:pt x="72" y="400"/>
                    </a:cubicBezTo>
                    <a:cubicBezTo>
                      <a:pt x="71" y="403"/>
                      <a:pt x="70" y="405"/>
                      <a:pt x="68" y="407"/>
                    </a:cubicBezTo>
                    <a:cubicBezTo>
                      <a:pt x="65" y="408"/>
                      <a:pt x="61" y="407"/>
                      <a:pt x="60" y="403"/>
                    </a:cubicBezTo>
                    <a:cubicBezTo>
                      <a:pt x="60" y="401"/>
                      <a:pt x="60" y="399"/>
                      <a:pt x="62" y="396"/>
                    </a:cubicBezTo>
                    <a:moveTo>
                      <a:pt x="51" y="386"/>
                    </a:moveTo>
                    <a:cubicBezTo>
                      <a:pt x="53" y="384"/>
                      <a:pt x="56" y="383"/>
                      <a:pt x="59" y="384"/>
                    </a:cubicBezTo>
                    <a:cubicBezTo>
                      <a:pt x="65" y="385"/>
                      <a:pt x="69" y="387"/>
                      <a:pt x="70" y="387"/>
                    </a:cubicBezTo>
                    <a:cubicBezTo>
                      <a:pt x="69" y="388"/>
                      <a:pt x="66" y="391"/>
                      <a:pt x="60" y="394"/>
                    </a:cubicBezTo>
                    <a:cubicBezTo>
                      <a:pt x="57" y="395"/>
                      <a:pt x="55" y="395"/>
                      <a:pt x="53" y="394"/>
                    </a:cubicBezTo>
                    <a:cubicBezTo>
                      <a:pt x="50" y="393"/>
                      <a:pt x="49" y="388"/>
                      <a:pt x="51" y="386"/>
                    </a:cubicBezTo>
                    <a:moveTo>
                      <a:pt x="70" y="386"/>
                    </a:moveTo>
                    <a:cubicBezTo>
                      <a:pt x="69" y="386"/>
                      <a:pt x="65" y="385"/>
                      <a:pt x="60" y="381"/>
                    </a:cubicBezTo>
                    <a:cubicBezTo>
                      <a:pt x="57" y="379"/>
                      <a:pt x="56" y="377"/>
                      <a:pt x="56" y="375"/>
                    </a:cubicBezTo>
                    <a:cubicBezTo>
                      <a:pt x="56" y="373"/>
                      <a:pt x="57" y="372"/>
                      <a:pt x="58" y="370"/>
                    </a:cubicBezTo>
                    <a:cubicBezTo>
                      <a:pt x="59" y="369"/>
                      <a:pt x="61" y="369"/>
                      <a:pt x="63" y="369"/>
                    </a:cubicBezTo>
                    <a:cubicBezTo>
                      <a:pt x="65" y="370"/>
                      <a:pt x="67" y="372"/>
                      <a:pt x="68" y="375"/>
                    </a:cubicBezTo>
                    <a:cubicBezTo>
                      <a:pt x="70" y="380"/>
                      <a:pt x="71" y="385"/>
                      <a:pt x="70" y="386"/>
                    </a:cubicBezTo>
                    <a:moveTo>
                      <a:pt x="71" y="374"/>
                    </a:moveTo>
                    <a:cubicBezTo>
                      <a:pt x="71" y="371"/>
                      <a:pt x="72" y="369"/>
                      <a:pt x="74" y="368"/>
                    </a:cubicBezTo>
                    <a:cubicBezTo>
                      <a:pt x="76" y="367"/>
                      <a:pt x="77" y="367"/>
                      <a:pt x="79" y="367"/>
                    </a:cubicBezTo>
                    <a:cubicBezTo>
                      <a:pt x="81" y="368"/>
                      <a:pt x="82" y="369"/>
                      <a:pt x="82" y="371"/>
                    </a:cubicBezTo>
                    <a:cubicBezTo>
                      <a:pt x="83" y="373"/>
                      <a:pt x="82" y="376"/>
                      <a:pt x="80" y="378"/>
                    </a:cubicBezTo>
                    <a:cubicBezTo>
                      <a:pt x="77" y="383"/>
                      <a:pt x="73" y="385"/>
                      <a:pt x="72" y="386"/>
                    </a:cubicBezTo>
                    <a:cubicBezTo>
                      <a:pt x="71" y="385"/>
                      <a:pt x="70" y="380"/>
                      <a:pt x="71" y="374"/>
                    </a:cubicBezTo>
                    <a:moveTo>
                      <a:pt x="73" y="316"/>
                    </a:moveTo>
                    <a:cubicBezTo>
                      <a:pt x="75" y="314"/>
                      <a:pt x="77" y="314"/>
                      <a:pt x="80" y="314"/>
                    </a:cubicBezTo>
                    <a:cubicBezTo>
                      <a:pt x="87" y="315"/>
                      <a:pt x="91" y="317"/>
                      <a:pt x="91" y="318"/>
                    </a:cubicBezTo>
                    <a:cubicBezTo>
                      <a:pt x="91" y="319"/>
                      <a:pt x="88" y="322"/>
                      <a:pt x="82" y="324"/>
                    </a:cubicBezTo>
                    <a:cubicBezTo>
                      <a:pt x="79" y="326"/>
                      <a:pt x="76" y="326"/>
                      <a:pt x="74" y="325"/>
                    </a:cubicBezTo>
                    <a:cubicBezTo>
                      <a:pt x="71" y="323"/>
                      <a:pt x="71" y="318"/>
                      <a:pt x="73" y="316"/>
                    </a:cubicBezTo>
                    <a:moveTo>
                      <a:pt x="92" y="316"/>
                    </a:moveTo>
                    <a:cubicBezTo>
                      <a:pt x="91" y="316"/>
                      <a:pt x="86" y="315"/>
                      <a:pt x="81" y="311"/>
                    </a:cubicBezTo>
                    <a:cubicBezTo>
                      <a:pt x="79" y="310"/>
                      <a:pt x="78" y="307"/>
                      <a:pt x="77" y="305"/>
                    </a:cubicBezTo>
                    <a:cubicBezTo>
                      <a:pt x="77" y="303"/>
                      <a:pt x="78" y="302"/>
                      <a:pt x="80" y="301"/>
                    </a:cubicBezTo>
                    <a:cubicBezTo>
                      <a:pt x="81" y="300"/>
                      <a:pt x="83" y="299"/>
                      <a:pt x="84" y="300"/>
                    </a:cubicBezTo>
                    <a:cubicBezTo>
                      <a:pt x="86" y="300"/>
                      <a:pt x="88" y="302"/>
                      <a:pt x="89" y="305"/>
                    </a:cubicBezTo>
                    <a:cubicBezTo>
                      <a:pt x="92" y="311"/>
                      <a:pt x="92" y="315"/>
                      <a:pt x="92" y="316"/>
                    </a:cubicBezTo>
                    <a:moveTo>
                      <a:pt x="96" y="298"/>
                    </a:moveTo>
                    <a:cubicBezTo>
                      <a:pt x="97" y="297"/>
                      <a:pt x="99" y="297"/>
                      <a:pt x="101" y="298"/>
                    </a:cubicBezTo>
                    <a:cubicBezTo>
                      <a:pt x="102" y="298"/>
                      <a:pt x="103" y="300"/>
                      <a:pt x="104" y="301"/>
                    </a:cubicBezTo>
                    <a:cubicBezTo>
                      <a:pt x="104" y="303"/>
                      <a:pt x="104" y="306"/>
                      <a:pt x="102" y="308"/>
                    </a:cubicBezTo>
                    <a:cubicBezTo>
                      <a:pt x="98" y="313"/>
                      <a:pt x="95" y="316"/>
                      <a:pt x="93" y="316"/>
                    </a:cubicBezTo>
                    <a:cubicBezTo>
                      <a:pt x="93" y="315"/>
                      <a:pt x="92" y="311"/>
                      <a:pt x="92" y="305"/>
                    </a:cubicBezTo>
                    <a:cubicBezTo>
                      <a:pt x="93" y="302"/>
                      <a:pt x="94" y="299"/>
                      <a:pt x="96" y="298"/>
                    </a:cubicBezTo>
                    <a:moveTo>
                      <a:pt x="99" y="244"/>
                    </a:moveTo>
                    <a:cubicBezTo>
                      <a:pt x="101" y="242"/>
                      <a:pt x="103" y="242"/>
                      <a:pt x="106" y="242"/>
                    </a:cubicBezTo>
                    <a:cubicBezTo>
                      <a:pt x="113" y="243"/>
                      <a:pt x="117" y="245"/>
                      <a:pt x="117" y="246"/>
                    </a:cubicBezTo>
                    <a:cubicBezTo>
                      <a:pt x="117" y="247"/>
                      <a:pt x="114" y="250"/>
                      <a:pt x="108" y="252"/>
                    </a:cubicBezTo>
                    <a:cubicBezTo>
                      <a:pt x="105" y="254"/>
                      <a:pt x="102" y="254"/>
                      <a:pt x="100" y="253"/>
                    </a:cubicBezTo>
                    <a:cubicBezTo>
                      <a:pt x="98" y="251"/>
                      <a:pt x="97" y="246"/>
                      <a:pt x="99" y="244"/>
                    </a:cubicBezTo>
                    <a:moveTo>
                      <a:pt x="118" y="244"/>
                    </a:moveTo>
                    <a:cubicBezTo>
                      <a:pt x="117" y="244"/>
                      <a:pt x="113" y="243"/>
                      <a:pt x="108" y="239"/>
                    </a:cubicBezTo>
                    <a:cubicBezTo>
                      <a:pt x="105" y="238"/>
                      <a:pt x="104" y="235"/>
                      <a:pt x="104" y="233"/>
                    </a:cubicBezTo>
                    <a:cubicBezTo>
                      <a:pt x="103" y="231"/>
                      <a:pt x="104" y="230"/>
                      <a:pt x="106" y="229"/>
                    </a:cubicBezTo>
                    <a:cubicBezTo>
                      <a:pt x="107" y="228"/>
                      <a:pt x="109" y="227"/>
                      <a:pt x="110" y="228"/>
                    </a:cubicBezTo>
                    <a:cubicBezTo>
                      <a:pt x="112" y="228"/>
                      <a:pt x="114" y="230"/>
                      <a:pt x="115" y="233"/>
                    </a:cubicBezTo>
                    <a:cubicBezTo>
                      <a:pt x="118" y="239"/>
                      <a:pt x="118" y="243"/>
                      <a:pt x="118" y="244"/>
                    </a:cubicBezTo>
                    <a:moveTo>
                      <a:pt x="139" y="247"/>
                    </a:moveTo>
                    <a:cubicBezTo>
                      <a:pt x="137" y="248"/>
                      <a:pt x="134" y="249"/>
                      <a:pt x="131" y="249"/>
                    </a:cubicBezTo>
                    <a:cubicBezTo>
                      <a:pt x="125" y="248"/>
                      <a:pt x="121" y="246"/>
                      <a:pt x="121" y="245"/>
                    </a:cubicBezTo>
                    <a:cubicBezTo>
                      <a:pt x="121" y="244"/>
                      <a:pt x="124" y="241"/>
                      <a:pt x="130" y="239"/>
                    </a:cubicBezTo>
                    <a:cubicBezTo>
                      <a:pt x="133" y="237"/>
                      <a:pt x="135" y="237"/>
                      <a:pt x="137" y="238"/>
                    </a:cubicBezTo>
                    <a:cubicBezTo>
                      <a:pt x="139" y="239"/>
                      <a:pt x="140" y="240"/>
                      <a:pt x="140" y="242"/>
                    </a:cubicBezTo>
                    <a:cubicBezTo>
                      <a:pt x="140" y="244"/>
                      <a:pt x="140" y="246"/>
                      <a:pt x="139" y="247"/>
                    </a:cubicBezTo>
                    <a:moveTo>
                      <a:pt x="120" y="247"/>
                    </a:moveTo>
                    <a:cubicBezTo>
                      <a:pt x="121" y="247"/>
                      <a:pt x="125" y="248"/>
                      <a:pt x="130" y="252"/>
                    </a:cubicBezTo>
                    <a:cubicBezTo>
                      <a:pt x="133" y="253"/>
                      <a:pt x="134" y="256"/>
                      <a:pt x="134" y="258"/>
                    </a:cubicBezTo>
                    <a:cubicBezTo>
                      <a:pt x="134" y="261"/>
                      <a:pt x="131" y="264"/>
                      <a:pt x="128" y="263"/>
                    </a:cubicBezTo>
                    <a:cubicBezTo>
                      <a:pt x="125" y="263"/>
                      <a:pt x="123" y="261"/>
                      <a:pt x="122" y="258"/>
                    </a:cubicBezTo>
                    <a:cubicBezTo>
                      <a:pt x="120" y="252"/>
                      <a:pt x="120" y="248"/>
                      <a:pt x="120" y="247"/>
                    </a:cubicBezTo>
                    <a:moveTo>
                      <a:pt x="120" y="244"/>
                    </a:moveTo>
                    <a:cubicBezTo>
                      <a:pt x="119" y="243"/>
                      <a:pt x="118" y="239"/>
                      <a:pt x="118" y="233"/>
                    </a:cubicBezTo>
                    <a:cubicBezTo>
                      <a:pt x="119" y="230"/>
                      <a:pt x="120" y="227"/>
                      <a:pt x="122" y="226"/>
                    </a:cubicBezTo>
                    <a:cubicBezTo>
                      <a:pt x="123" y="225"/>
                      <a:pt x="125" y="225"/>
                      <a:pt x="127" y="226"/>
                    </a:cubicBezTo>
                    <a:cubicBezTo>
                      <a:pt x="128" y="226"/>
                      <a:pt x="129" y="228"/>
                      <a:pt x="130" y="229"/>
                    </a:cubicBezTo>
                    <a:cubicBezTo>
                      <a:pt x="131" y="231"/>
                      <a:pt x="130" y="234"/>
                      <a:pt x="128" y="236"/>
                    </a:cubicBezTo>
                    <a:cubicBezTo>
                      <a:pt x="124" y="241"/>
                      <a:pt x="121" y="244"/>
                      <a:pt x="120" y="244"/>
                    </a:cubicBezTo>
                    <a:moveTo>
                      <a:pt x="108" y="262"/>
                    </a:moveTo>
                    <a:cubicBezTo>
                      <a:pt x="107" y="260"/>
                      <a:pt x="108" y="257"/>
                      <a:pt x="110" y="255"/>
                    </a:cubicBezTo>
                    <a:cubicBezTo>
                      <a:pt x="114" y="250"/>
                      <a:pt x="117" y="247"/>
                      <a:pt x="118" y="247"/>
                    </a:cubicBezTo>
                    <a:cubicBezTo>
                      <a:pt x="119" y="248"/>
                      <a:pt x="120" y="252"/>
                      <a:pt x="119" y="258"/>
                    </a:cubicBezTo>
                    <a:cubicBezTo>
                      <a:pt x="119" y="261"/>
                      <a:pt x="118" y="264"/>
                      <a:pt x="116" y="265"/>
                    </a:cubicBezTo>
                    <a:cubicBezTo>
                      <a:pt x="113" y="267"/>
                      <a:pt x="109" y="265"/>
                      <a:pt x="108" y="262"/>
                    </a:cubicBezTo>
                    <a:moveTo>
                      <a:pt x="309" y="205"/>
                    </a:moveTo>
                    <a:cubicBezTo>
                      <a:pt x="308" y="207"/>
                      <a:pt x="306" y="207"/>
                      <a:pt x="304" y="207"/>
                    </a:cubicBezTo>
                    <a:cubicBezTo>
                      <a:pt x="302" y="206"/>
                      <a:pt x="301" y="205"/>
                      <a:pt x="300" y="203"/>
                    </a:cubicBezTo>
                    <a:cubicBezTo>
                      <a:pt x="299" y="203"/>
                      <a:pt x="297" y="202"/>
                      <a:pt x="296" y="201"/>
                    </a:cubicBezTo>
                    <a:cubicBezTo>
                      <a:pt x="294" y="199"/>
                      <a:pt x="294" y="197"/>
                      <a:pt x="295" y="195"/>
                    </a:cubicBezTo>
                    <a:cubicBezTo>
                      <a:pt x="293" y="194"/>
                      <a:pt x="292" y="193"/>
                      <a:pt x="292" y="191"/>
                    </a:cubicBezTo>
                    <a:cubicBezTo>
                      <a:pt x="292" y="189"/>
                      <a:pt x="293" y="187"/>
                      <a:pt x="294" y="185"/>
                    </a:cubicBezTo>
                    <a:cubicBezTo>
                      <a:pt x="294" y="184"/>
                      <a:pt x="294" y="182"/>
                      <a:pt x="295" y="180"/>
                    </a:cubicBezTo>
                    <a:cubicBezTo>
                      <a:pt x="296" y="179"/>
                      <a:pt x="298" y="178"/>
                      <a:pt x="300" y="178"/>
                    </a:cubicBezTo>
                    <a:cubicBezTo>
                      <a:pt x="300" y="176"/>
                      <a:pt x="301" y="174"/>
                      <a:pt x="303" y="174"/>
                    </a:cubicBezTo>
                    <a:cubicBezTo>
                      <a:pt x="305" y="173"/>
                      <a:pt x="307" y="173"/>
                      <a:pt x="309" y="175"/>
                    </a:cubicBezTo>
                    <a:cubicBezTo>
                      <a:pt x="310" y="173"/>
                      <a:pt x="312" y="173"/>
                      <a:pt x="314" y="173"/>
                    </a:cubicBezTo>
                    <a:cubicBezTo>
                      <a:pt x="316" y="174"/>
                      <a:pt x="317" y="175"/>
                      <a:pt x="318" y="177"/>
                    </a:cubicBezTo>
                    <a:cubicBezTo>
                      <a:pt x="320" y="177"/>
                      <a:pt x="321" y="178"/>
                      <a:pt x="323" y="179"/>
                    </a:cubicBezTo>
                    <a:cubicBezTo>
                      <a:pt x="324" y="181"/>
                      <a:pt x="324" y="183"/>
                      <a:pt x="323" y="185"/>
                    </a:cubicBezTo>
                    <a:cubicBezTo>
                      <a:pt x="325" y="186"/>
                      <a:pt x="326" y="187"/>
                      <a:pt x="326" y="189"/>
                    </a:cubicBezTo>
                    <a:cubicBezTo>
                      <a:pt x="326" y="191"/>
                      <a:pt x="325" y="193"/>
                      <a:pt x="324" y="194"/>
                    </a:cubicBezTo>
                    <a:cubicBezTo>
                      <a:pt x="324" y="196"/>
                      <a:pt x="324" y="198"/>
                      <a:pt x="323" y="200"/>
                    </a:cubicBezTo>
                    <a:cubicBezTo>
                      <a:pt x="322" y="201"/>
                      <a:pt x="320" y="202"/>
                      <a:pt x="318" y="202"/>
                    </a:cubicBezTo>
                    <a:cubicBezTo>
                      <a:pt x="318" y="204"/>
                      <a:pt x="317" y="205"/>
                      <a:pt x="315" y="206"/>
                    </a:cubicBezTo>
                    <a:cubicBezTo>
                      <a:pt x="313" y="207"/>
                      <a:pt x="311" y="207"/>
                      <a:pt x="309" y="205"/>
                    </a:cubicBezTo>
                    <a:moveTo>
                      <a:pt x="331" y="142"/>
                    </a:moveTo>
                    <a:cubicBezTo>
                      <a:pt x="331" y="142"/>
                      <a:pt x="284" y="142"/>
                      <a:pt x="271" y="170"/>
                    </a:cubicBezTo>
                    <a:cubicBezTo>
                      <a:pt x="257" y="198"/>
                      <a:pt x="275" y="235"/>
                      <a:pt x="310" y="243"/>
                    </a:cubicBezTo>
                    <a:cubicBezTo>
                      <a:pt x="310" y="243"/>
                      <a:pt x="311" y="251"/>
                      <a:pt x="302" y="248"/>
                    </a:cubicBezTo>
                    <a:cubicBezTo>
                      <a:pt x="293" y="245"/>
                      <a:pt x="246" y="245"/>
                      <a:pt x="252" y="189"/>
                    </a:cubicBezTo>
                    <a:cubicBezTo>
                      <a:pt x="252" y="189"/>
                      <a:pt x="241" y="172"/>
                      <a:pt x="258" y="162"/>
                    </a:cubicBezTo>
                    <a:cubicBezTo>
                      <a:pt x="258" y="162"/>
                      <a:pt x="257" y="134"/>
                      <a:pt x="283" y="140"/>
                    </a:cubicBezTo>
                    <a:cubicBezTo>
                      <a:pt x="283" y="140"/>
                      <a:pt x="322" y="111"/>
                      <a:pt x="331" y="142"/>
                    </a:cubicBezTo>
                    <a:moveTo>
                      <a:pt x="993" y="724"/>
                    </a:moveTo>
                    <a:cubicBezTo>
                      <a:pt x="993" y="719"/>
                      <a:pt x="998" y="714"/>
                      <a:pt x="1004" y="714"/>
                    </a:cubicBezTo>
                    <a:cubicBezTo>
                      <a:pt x="1010" y="714"/>
                      <a:pt x="1014" y="719"/>
                      <a:pt x="1014" y="724"/>
                    </a:cubicBezTo>
                    <a:cubicBezTo>
                      <a:pt x="1014" y="730"/>
                      <a:pt x="1010" y="735"/>
                      <a:pt x="1004" y="735"/>
                    </a:cubicBezTo>
                    <a:cubicBezTo>
                      <a:pt x="998" y="735"/>
                      <a:pt x="993" y="730"/>
                      <a:pt x="993" y="724"/>
                    </a:cubicBezTo>
                    <a:moveTo>
                      <a:pt x="854" y="753"/>
                    </a:moveTo>
                    <a:cubicBezTo>
                      <a:pt x="854" y="748"/>
                      <a:pt x="858" y="743"/>
                      <a:pt x="864" y="743"/>
                    </a:cubicBezTo>
                    <a:cubicBezTo>
                      <a:pt x="870" y="743"/>
                      <a:pt x="875" y="748"/>
                      <a:pt x="875" y="753"/>
                    </a:cubicBezTo>
                    <a:cubicBezTo>
                      <a:pt x="875" y="759"/>
                      <a:pt x="870" y="764"/>
                      <a:pt x="864" y="764"/>
                    </a:cubicBezTo>
                    <a:cubicBezTo>
                      <a:pt x="858" y="764"/>
                      <a:pt x="854" y="759"/>
                      <a:pt x="854" y="753"/>
                    </a:cubicBezTo>
                    <a:moveTo>
                      <a:pt x="852" y="614"/>
                    </a:moveTo>
                    <a:cubicBezTo>
                      <a:pt x="852" y="620"/>
                      <a:pt x="847" y="625"/>
                      <a:pt x="841" y="625"/>
                    </a:cubicBezTo>
                    <a:cubicBezTo>
                      <a:pt x="835" y="625"/>
                      <a:pt x="831" y="620"/>
                      <a:pt x="831" y="614"/>
                    </a:cubicBezTo>
                    <a:cubicBezTo>
                      <a:pt x="831" y="609"/>
                      <a:pt x="835" y="604"/>
                      <a:pt x="841" y="604"/>
                    </a:cubicBezTo>
                    <a:cubicBezTo>
                      <a:pt x="847" y="604"/>
                      <a:pt x="852" y="609"/>
                      <a:pt x="852" y="614"/>
                    </a:cubicBezTo>
                    <a:moveTo>
                      <a:pt x="988" y="575"/>
                    </a:moveTo>
                    <a:cubicBezTo>
                      <a:pt x="988" y="581"/>
                      <a:pt x="983" y="585"/>
                      <a:pt x="977" y="585"/>
                    </a:cubicBezTo>
                    <a:cubicBezTo>
                      <a:pt x="971" y="585"/>
                      <a:pt x="967" y="581"/>
                      <a:pt x="967" y="575"/>
                    </a:cubicBezTo>
                    <a:cubicBezTo>
                      <a:pt x="967" y="569"/>
                      <a:pt x="971" y="564"/>
                      <a:pt x="977" y="564"/>
                    </a:cubicBezTo>
                    <a:cubicBezTo>
                      <a:pt x="983" y="564"/>
                      <a:pt x="988" y="569"/>
                      <a:pt x="988" y="575"/>
                    </a:cubicBezTo>
                    <a:moveTo>
                      <a:pt x="1087" y="635"/>
                    </a:moveTo>
                    <a:cubicBezTo>
                      <a:pt x="1087" y="641"/>
                      <a:pt x="1083" y="646"/>
                      <a:pt x="1077" y="646"/>
                    </a:cubicBezTo>
                    <a:cubicBezTo>
                      <a:pt x="1071" y="646"/>
                      <a:pt x="1066" y="641"/>
                      <a:pt x="1066" y="635"/>
                    </a:cubicBezTo>
                    <a:cubicBezTo>
                      <a:pt x="1066" y="630"/>
                      <a:pt x="1071" y="625"/>
                      <a:pt x="1077" y="625"/>
                    </a:cubicBezTo>
                    <a:cubicBezTo>
                      <a:pt x="1083" y="625"/>
                      <a:pt x="1087" y="630"/>
                      <a:pt x="1087" y="635"/>
                    </a:cubicBezTo>
                    <a:moveTo>
                      <a:pt x="1115" y="752"/>
                    </a:moveTo>
                    <a:cubicBezTo>
                      <a:pt x="1115" y="746"/>
                      <a:pt x="1119" y="741"/>
                      <a:pt x="1125" y="741"/>
                    </a:cubicBezTo>
                    <a:cubicBezTo>
                      <a:pt x="1131" y="741"/>
                      <a:pt x="1136" y="746"/>
                      <a:pt x="1136" y="752"/>
                    </a:cubicBezTo>
                    <a:cubicBezTo>
                      <a:pt x="1136" y="758"/>
                      <a:pt x="1131" y="762"/>
                      <a:pt x="1125" y="762"/>
                    </a:cubicBezTo>
                    <a:cubicBezTo>
                      <a:pt x="1119" y="762"/>
                      <a:pt x="1115" y="758"/>
                      <a:pt x="1115" y="752"/>
                    </a:cubicBezTo>
                    <a:moveTo>
                      <a:pt x="1097" y="860"/>
                    </a:moveTo>
                    <a:cubicBezTo>
                      <a:pt x="1097" y="855"/>
                      <a:pt x="1101" y="850"/>
                      <a:pt x="1107" y="850"/>
                    </a:cubicBezTo>
                    <a:cubicBezTo>
                      <a:pt x="1113" y="850"/>
                      <a:pt x="1118" y="855"/>
                      <a:pt x="1118" y="860"/>
                    </a:cubicBezTo>
                    <a:cubicBezTo>
                      <a:pt x="1118" y="866"/>
                      <a:pt x="1113" y="871"/>
                      <a:pt x="1107" y="871"/>
                    </a:cubicBezTo>
                    <a:cubicBezTo>
                      <a:pt x="1101" y="871"/>
                      <a:pt x="1097" y="866"/>
                      <a:pt x="1097" y="860"/>
                    </a:cubicBezTo>
                    <a:moveTo>
                      <a:pt x="1040" y="952"/>
                    </a:moveTo>
                    <a:cubicBezTo>
                      <a:pt x="1040" y="946"/>
                      <a:pt x="1044" y="942"/>
                      <a:pt x="1050" y="942"/>
                    </a:cubicBezTo>
                    <a:cubicBezTo>
                      <a:pt x="1056" y="942"/>
                      <a:pt x="1061" y="946"/>
                      <a:pt x="1061" y="952"/>
                    </a:cubicBezTo>
                    <a:cubicBezTo>
                      <a:pt x="1061" y="958"/>
                      <a:pt x="1056" y="962"/>
                      <a:pt x="1050" y="962"/>
                    </a:cubicBezTo>
                    <a:cubicBezTo>
                      <a:pt x="1044" y="962"/>
                      <a:pt x="1040" y="958"/>
                      <a:pt x="1040" y="952"/>
                    </a:cubicBezTo>
                    <a:moveTo>
                      <a:pt x="957" y="1011"/>
                    </a:moveTo>
                    <a:cubicBezTo>
                      <a:pt x="957" y="1006"/>
                      <a:pt x="962" y="1001"/>
                      <a:pt x="967" y="1001"/>
                    </a:cubicBezTo>
                    <a:cubicBezTo>
                      <a:pt x="973" y="1001"/>
                      <a:pt x="978" y="1006"/>
                      <a:pt x="978" y="1011"/>
                    </a:cubicBezTo>
                    <a:cubicBezTo>
                      <a:pt x="978" y="1017"/>
                      <a:pt x="973" y="1022"/>
                      <a:pt x="967" y="1022"/>
                    </a:cubicBezTo>
                    <a:cubicBezTo>
                      <a:pt x="962" y="1022"/>
                      <a:pt x="957" y="1017"/>
                      <a:pt x="957" y="1011"/>
                    </a:cubicBezTo>
                    <a:moveTo>
                      <a:pt x="846" y="1038"/>
                    </a:moveTo>
                    <a:cubicBezTo>
                      <a:pt x="846" y="1032"/>
                      <a:pt x="850" y="1027"/>
                      <a:pt x="856" y="1027"/>
                    </a:cubicBezTo>
                    <a:cubicBezTo>
                      <a:pt x="862" y="1027"/>
                      <a:pt x="867" y="1032"/>
                      <a:pt x="867" y="1038"/>
                    </a:cubicBezTo>
                    <a:cubicBezTo>
                      <a:pt x="867" y="1044"/>
                      <a:pt x="862" y="1048"/>
                      <a:pt x="856" y="1048"/>
                    </a:cubicBezTo>
                    <a:cubicBezTo>
                      <a:pt x="850" y="1048"/>
                      <a:pt x="846" y="1044"/>
                      <a:pt x="846" y="1038"/>
                    </a:cubicBezTo>
                    <a:moveTo>
                      <a:pt x="750" y="1024"/>
                    </a:moveTo>
                    <a:cubicBezTo>
                      <a:pt x="750" y="1018"/>
                      <a:pt x="755" y="1013"/>
                      <a:pt x="761" y="1013"/>
                    </a:cubicBezTo>
                    <a:cubicBezTo>
                      <a:pt x="767" y="1013"/>
                      <a:pt x="771" y="1018"/>
                      <a:pt x="771" y="1024"/>
                    </a:cubicBezTo>
                    <a:cubicBezTo>
                      <a:pt x="771" y="1030"/>
                      <a:pt x="767" y="1034"/>
                      <a:pt x="761" y="1034"/>
                    </a:cubicBezTo>
                    <a:cubicBezTo>
                      <a:pt x="755" y="1034"/>
                      <a:pt x="750" y="1030"/>
                      <a:pt x="750" y="1024"/>
                    </a:cubicBezTo>
                    <a:moveTo>
                      <a:pt x="274" y="967"/>
                    </a:moveTo>
                    <a:cubicBezTo>
                      <a:pt x="280" y="964"/>
                      <a:pt x="287" y="964"/>
                      <a:pt x="289" y="967"/>
                    </a:cubicBezTo>
                    <a:cubicBezTo>
                      <a:pt x="291" y="971"/>
                      <a:pt x="287" y="977"/>
                      <a:pt x="281" y="980"/>
                    </a:cubicBezTo>
                    <a:cubicBezTo>
                      <a:pt x="275" y="984"/>
                      <a:pt x="268" y="984"/>
                      <a:pt x="266" y="980"/>
                    </a:cubicBezTo>
                    <a:cubicBezTo>
                      <a:pt x="264" y="977"/>
                      <a:pt x="267" y="971"/>
                      <a:pt x="274" y="967"/>
                    </a:cubicBezTo>
                    <a:moveTo>
                      <a:pt x="285" y="1070"/>
                    </a:moveTo>
                    <a:cubicBezTo>
                      <a:pt x="284" y="1069"/>
                      <a:pt x="281" y="1065"/>
                      <a:pt x="280" y="1059"/>
                    </a:cubicBezTo>
                    <a:cubicBezTo>
                      <a:pt x="279" y="1056"/>
                      <a:pt x="279" y="1054"/>
                      <a:pt x="280" y="1052"/>
                    </a:cubicBezTo>
                    <a:cubicBezTo>
                      <a:pt x="281" y="1051"/>
                      <a:pt x="283" y="1050"/>
                      <a:pt x="285" y="1050"/>
                    </a:cubicBezTo>
                    <a:cubicBezTo>
                      <a:pt x="287" y="1050"/>
                      <a:pt x="288" y="1051"/>
                      <a:pt x="289" y="1052"/>
                    </a:cubicBezTo>
                    <a:cubicBezTo>
                      <a:pt x="290" y="1054"/>
                      <a:pt x="291" y="1056"/>
                      <a:pt x="290" y="1059"/>
                    </a:cubicBezTo>
                    <a:cubicBezTo>
                      <a:pt x="288" y="1065"/>
                      <a:pt x="286" y="1069"/>
                      <a:pt x="285" y="1070"/>
                    </a:cubicBezTo>
                    <a:moveTo>
                      <a:pt x="292" y="1061"/>
                    </a:moveTo>
                    <a:cubicBezTo>
                      <a:pt x="295" y="1059"/>
                      <a:pt x="297" y="1058"/>
                      <a:pt x="299" y="1058"/>
                    </a:cubicBezTo>
                    <a:cubicBezTo>
                      <a:pt x="303" y="1058"/>
                      <a:pt x="305" y="1062"/>
                      <a:pt x="304" y="1065"/>
                    </a:cubicBezTo>
                    <a:cubicBezTo>
                      <a:pt x="303" y="1067"/>
                      <a:pt x="301" y="1069"/>
                      <a:pt x="298" y="1070"/>
                    </a:cubicBezTo>
                    <a:cubicBezTo>
                      <a:pt x="291" y="1071"/>
                      <a:pt x="287" y="1071"/>
                      <a:pt x="286" y="1071"/>
                    </a:cubicBezTo>
                    <a:cubicBezTo>
                      <a:pt x="286" y="1070"/>
                      <a:pt x="288" y="1066"/>
                      <a:pt x="292" y="1061"/>
                    </a:cubicBezTo>
                    <a:moveTo>
                      <a:pt x="290" y="939"/>
                    </a:moveTo>
                    <a:cubicBezTo>
                      <a:pt x="290" y="932"/>
                      <a:pt x="293" y="926"/>
                      <a:pt x="298" y="926"/>
                    </a:cubicBezTo>
                    <a:cubicBezTo>
                      <a:pt x="302" y="926"/>
                      <a:pt x="305" y="932"/>
                      <a:pt x="305" y="939"/>
                    </a:cubicBezTo>
                    <a:cubicBezTo>
                      <a:pt x="305" y="946"/>
                      <a:pt x="302" y="952"/>
                      <a:pt x="298" y="952"/>
                    </a:cubicBezTo>
                    <a:cubicBezTo>
                      <a:pt x="293" y="952"/>
                      <a:pt x="290" y="946"/>
                      <a:pt x="290" y="939"/>
                    </a:cubicBezTo>
                    <a:moveTo>
                      <a:pt x="298" y="956"/>
                    </a:moveTo>
                    <a:cubicBezTo>
                      <a:pt x="301" y="956"/>
                      <a:pt x="303" y="959"/>
                      <a:pt x="303" y="962"/>
                    </a:cubicBezTo>
                    <a:cubicBezTo>
                      <a:pt x="303" y="965"/>
                      <a:pt x="301" y="968"/>
                      <a:pt x="298" y="968"/>
                    </a:cubicBezTo>
                    <a:cubicBezTo>
                      <a:pt x="294" y="968"/>
                      <a:pt x="292" y="965"/>
                      <a:pt x="292" y="962"/>
                    </a:cubicBezTo>
                    <a:cubicBezTo>
                      <a:pt x="292" y="959"/>
                      <a:pt x="294" y="956"/>
                      <a:pt x="298" y="956"/>
                    </a:cubicBezTo>
                    <a:moveTo>
                      <a:pt x="266" y="944"/>
                    </a:moveTo>
                    <a:cubicBezTo>
                      <a:pt x="268" y="940"/>
                      <a:pt x="275" y="940"/>
                      <a:pt x="281" y="944"/>
                    </a:cubicBezTo>
                    <a:cubicBezTo>
                      <a:pt x="287" y="948"/>
                      <a:pt x="291" y="954"/>
                      <a:pt x="289" y="957"/>
                    </a:cubicBezTo>
                    <a:cubicBezTo>
                      <a:pt x="287" y="961"/>
                      <a:pt x="280" y="961"/>
                      <a:pt x="274" y="957"/>
                    </a:cubicBezTo>
                    <a:cubicBezTo>
                      <a:pt x="267" y="953"/>
                      <a:pt x="264" y="947"/>
                      <a:pt x="266" y="944"/>
                    </a:cubicBezTo>
                    <a:moveTo>
                      <a:pt x="358" y="581"/>
                    </a:moveTo>
                    <a:cubicBezTo>
                      <a:pt x="358" y="582"/>
                      <a:pt x="358" y="582"/>
                      <a:pt x="358" y="582"/>
                    </a:cubicBezTo>
                    <a:cubicBezTo>
                      <a:pt x="357" y="581"/>
                      <a:pt x="357" y="581"/>
                      <a:pt x="357" y="581"/>
                    </a:cubicBezTo>
                    <a:cubicBezTo>
                      <a:pt x="352" y="582"/>
                      <a:pt x="345" y="580"/>
                      <a:pt x="340" y="570"/>
                    </a:cubicBezTo>
                    <a:cubicBezTo>
                      <a:pt x="340" y="570"/>
                      <a:pt x="346" y="575"/>
                      <a:pt x="349" y="575"/>
                    </a:cubicBezTo>
                    <a:cubicBezTo>
                      <a:pt x="347" y="572"/>
                      <a:pt x="342" y="569"/>
                      <a:pt x="342" y="569"/>
                    </a:cubicBezTo>
                    <a:cubicBezTo>
                      <a:pt x="352" y="570"/>
                      <a:pt x="356" y="577"/>
                      <a:pt x="357" y="581"/>
                    </a:cubicBezTo>
                    <a:cubicBezTo>
                      <a:pt x="358" y="581"/>
                      <a:pt x="358" y="581"/>
                      <a:pt x="358" y="581"/>
                    </a:cubicBezTo>
                    <a:cubicBezTo>
                      <a:pt x="358" y="581"/>
                      <a:pt x="358" y="581"/>
                      <a:pt x="358" y="581"/>
                    </a:cubicBezTo>
                    <a:moveTo>
                      <a:pt x="365" y="560"/>
                    </a:moveTo>
                    <a:cubicBezTo>
                      <a:pt x="365" y="560"/>
                      <a:pt x="365" y="560"/>
                      <a:pt x="365" y="560"/>
                    </a:cubicBezTo>
                    <a:cubicBezTo>
                      <a:pt x="364" y="560"/>
                      <a:pt x="364" y="560"/>
                      <a:pt x="364" y="560"/>
                    </a:cubicBezTo>
                    <a:cubicBezTo>
                      <a:pt x="361" y="563"/>
                      <a:pt x="353" y="566"/>
                      <a:pt x="344" y="561"/>
                    </a:cubicBezTo>
                    <a:cubicBezTo>
                      <a:pt x="344" y="561"/>
                      <a:pt x="351" y="561"/>
                      <a:pt x="354" y="560"/>
                    </a:cubicBezTo>
                    <a:cubicBezTo>
                      <a:pt x="351" y="559"/>
                      <a:pt x="344" y="559"/>
                      <a:pt x="344" y="559"/>
                    </a:cubicBezTo>
                    <a:cubicBezTo>
                      <a:pt x="353" y="553"/>
                      <a:pt x="361" y="557"/>
                      <a:pt x="364" y="560"/>
                    </a:cubicBezTo>
                    <a:cubicBezTo>
                      <a:pt x="365" y="560"/>
                      <a:pt x="365" y="560"/>
                      <a:pt x="365" y="560"/>
                    </a:cubicBezTo>
                    <a:cubicBezTo>
                      <a:pt x="365" y="560"/>
                      <a:pt x="365" y="560"/>
                      <a:pt x="365" y="560"/>
                    </a:cubicBezTo>
                    <a:moveTo>
                      <a:pt x="316" y="559"/>
                    </a:moveTo>
                    <a:cubicBezTo>
                      <a:pt x="315" y="558"/>
                      <a:pt x="315" y="556"/>
                      <a:pt x="315" y="555"/>
                    </a:cubicBezTo>
                    <a:cubicBezTo>
                      <a:pt x="316" y="554"/>
                      <a:pt x="317" y="553"/>
                      <a:pt x="319" y="552"/>
                    </a:cubicBezTo>
                    <a:cubicBezTo>
                      <a:pt x="319" y="551"/>
                      <a:pt x="319" y="550"/>
                      <a:pt x="320" y="549"/>
                    </a:cubicBezTo>
                    <a:cubicBezTo>
                      <a:pt x="322" y="548"/>
                      <a:pt x="323" y="548"/>
                      <a:pt x="325" y="548"/>
                    </a:cubicBezTo>
                    <a:cubicBezTo>
                      <a:pt x="326" y="547"/>
                      <a:pt x="327" y="547"/>
                      <a:pt x="328" y="547"/>
                    </a:cubicBezTo>
                    <a:cubicBezTo>
                      <a:pt x="330" y="547"/>
                      <a:pt x="331" y="547"/>
                      <a:pt x="332" y="549"/>
                    </a:cubicBezTo>
                    <a:cubicBezTo>
                      <a:pt x="334" y="548"/>
                      <a:pt x="335" y="549"/>
                      <a:pt x="336" y="549"/>
                    </a:cubicBezTo>
                    <a:cubicBezTo>
                      <a:pt x="337" y="550"/>
                      <a:pt x="338" y="552"/>
                      <a:pt x="338" y="554"/>
                    </a:cubicBezTo>
                    <a:cubicBezTo>
                      <a:pt x="339" y="554"/>
                      <a:pt x="340" y="555"/>
                      <a:pt x="341" y="556"/>
                    </a:cubicBezTo>
                    <a:cubicBezTo>
                      <a:pt x="341" y="558"/>
                      <a:pt x="341" y="559"/>
                      <a:pt x="340" y="561"/>
                    </a:cubicBezTo>
                    <a:cubicBezTo>
                      <a:pt x="340" y="562"/>
                      <a:pt x="341" y="563"/>
                      <a:pt x="340" y="565"/>
                    </a:cubicBezTo>
                    <a:cubicBezTo>
                      <a:pt x="340" y="566"/>
                      <a:pt x="338" y="567"/>
                      <a:pt x="337" y="567"/>
                    </a:cubicBezTo>
                    <a:cubicBezTo>
                      <a:pt x="337" y="569"/>
                      <a:pt x="336" y="570"/>
                      <a:pt x="335" y="571"/>
                    </a:cubicBezTo>
                    <a:cubicBezTo>
                      <a:pt x="334" y="572"/>
                      <a:pt x="332" y="572"/>
                      <a:pt x="331" y="571"/>
                    </a:cubicBezTo>
                    <a:cubicBezTo>
                      <a:pt x="330" y="572"/>
                      <a:pt x="329" y="573"/>
                      <a:pt x="327" y="573"/>
                    </a:cubicBezTo>
                    <a:cubicBezTo>
                      <a:pt x="326" y="573"/>
                      <a:pt x="324" y="572"/>
                      <a:pt x="323" y="571"/>
                    </a:cubicBezTo>
                    <a:cubicBezTo>
                      <a:pt x="322" y="571"/>
                      <a:pt x="321" y="571"/>
                      <a:pt x="319" y="570"/>
                    </a:cubicBezTo>
                    <a:cubicBezTo>
                      <a:pt x="318" y="569"/>
                      <a:pt x="318" y="568"/>
                      <a:pt x="318" y="566"/>
                    </a:cubicBezTo>
                    <a:cubicBezTo>
                      <a:pt x="316" y="566"/>
                      <a:pt x="315" y="565"/>
                      <a:pt x="315" y="563"/>
                    </a:cubicBezTo>
                    <a:cubicBezTo>
                      <a:pt x="314" y="562"/>
                      <a:pt x="315" y="560"/>
                      <a:pt x="316" y="559"/>
                    </a:cubicBezTo>
                    <a:moveTo>
                      <a:pt x="340" y="579"/>
                    </a:moveTo>
                    <a:cubicBezTo>
                      <a:pt x="340" y="579"/>
                      <a:pt x="345" y="587"/>
                      <a:pt x="349" y="589"/>
                    </a:cubicBezTo>
                    <a:cubicBezTo>
                      <a:pt x="348" y="585"/>
                      <a:pt x="342" y="577"/>
                      <a:pt x="342" y="577"/>
                    </a:cubicBezTo>
                    <a:cubicBezTo>
                      <a:pt x="356" y="583"/>
                      <a:pt x="358" y="594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1" y="599"/>
                      <a:pt x="341" y="594"/>
                      <a:pt x="340" y="579"/>
                    </a:cubicBezTo>
                    <a:moveTo>
                      <a:pt x="332" y="576"/>
                    </a:moveTo>
                    <a:cubicBezTo>
                      <a:pt x="332" y="576"/>
                      <a:pt x="334" y="582"/>
                      <a:pt x="336" y="585"/>
                    </a:cubicBezTo>
                    <a:cubicBezTo>
                      <a:pt x="336" y="582"/>
                      <a:pt x="334" y="575"/>
                      <a:pt x="334" y="575"/>
                    </a:cubicBezTo>
                    <a:cubicBezTo>
                      <a:pt x="342" y="582"/>
                      <a:pt x="341" y="590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5" y="592"/>
                      <a:pt x="329" y="586"/>
                      <a:pt x="332" y="576"/>
                    </a:cubicBezTo>
                    <a:moveTo>
                      <a:pt x="326" y="582"/>
                    </a:moveTo>
                    <a:cubicBezTo>
                      <a:pt x="326" y="582"/>
                      <a:pt x="326" y="592"/>
                      <a:pt x="328" y="596"/>
                    </a:cubicBezTo>
                    <a:cubicBezTo>
                      <a:pt x="330" y="592"/>
                      <a:pt x="329" y="582"/>
                      <a:pt x="329" y="582"/>
                    </a:cubicBezTo>
                    <a:cubicBezTo>
                      <a:pt x="337" y="595"/>
                      <a:pt x="332" y="605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3" y="605"/>
                      <a:pt x="319" y="595"/>
                      <a:pt x="326" y="582"/>
                    </a:cubicBezTo>
                    <a:moveTo>
                      <a:pt x="316" y="595"/>
                    </a:moveTo>
                    <a:cubicBezTo>
                      <a:pt x="315" y="590"/>
                      <a:pt x="314" y="582"/>
                      <a:pt x="322" y="575"/>
                    </a:cubicBezTo>
                    <a:cubicBezTo>
                      <a:pt x="322" y="575"/>
                      <a:pt x="319" y="582"/>
                      <a:pt x="320" y="585"/>
                    </a:cubicBezTo>
                    <a:cubicBezTo>
                      <a:pt x="322" y="582"/>
                      <a:pt x="324" y="576"/>
                      <a:pt x="324" y="576"/>
                    </a:cubicBezTo>
                    <a:cubicBezTo>
                      <a:pt x="326" y="586"/>
                      <a:pt x="321" y="592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moveTo>
                      <a:pt x="298" y="601"/>
                    </a:moveTo>
                    <a:cubicBezTo>
                      <a:pt x="298" y="601"/>
                      <a:pt x="298" y="601"/>
                      <a:pt x="298" y="601"/>
                    </a:cubicBezTo>
                    <a:cubicBezTo>
                      <a:pt x="298" y="601"/>
                      <a:pt x="298" y="601"/>
                      <a:pt x="298" y="601"/>
                    </a:cubicBezTo>
                    <a:cubicBezTo>
                      <a:pt x="298" y="594"/>
                      <a:pt x="300" y="583"/>
                      <a:pt x="313" y="577"/>
                    </a:cubicBezTo>
                    <a:cubicBezTo>
                      <a:pt x="313" y="577"/>
                      <a:pt x="308" y="585"/>
                      <a:pt x="307" y="589"/>
                    </a:cubicBezTo>
                    <a:cubicBezTo>
                      <a:pt x="310" y="587"/>
                      <a:pt x="316" y="579"/>
                      <a:pt x="316" y="579"/>
                    </a:cubicBezTo>
                    <a:cubicBezTo>
                      <a:pt x="314" y="594"/>
                      <a:pt x="305" y="599"/>
                      <a:pt x="298" y="601"/>
                    </a:cubicBezTo>
                    <a:cubicBezTo>
                      <a:pt x="298" y="601"/>
                      <a:pt x="298" y="601"/>
                      <a:pt x="298" y="601"/>
                    </a:cubicBezTo>
                    <a:cubicBezTo>
                      <a:pt x="298" y="601"/>
                      <a:pt x="298" y="601"/>
                      <a:pt x="298" y="601"/>
                    </a:cubicBezTo>
                    <a:moveTo>
                      <a:pt x="298" y="581"/>
                    </a:moveTo>
                    <a:cubicBezTo>
                      <a:pt x="298" y="581"/>
                      <a:pt x="298" y="581"/>
                      <a:pt x="298" y="581"/>
                    </a:cubicBezTo>
                    <a:cubicBezTo>
                      <a:pt x="298" y="581"/>
                      <a:pt x="298" y="581"/>
                      <a:pt x="298" y="581"/>
                    </a:cubicBezTo>
                    <a:cubicBezTo>
                      <a:pt x="299" y="577"/>
                      <a:pt x="303" y="570"/>
                      <a:pt x="314" y="569"/>
                    </a:cubicBezTo>
                    <a:cubicBezTo>
                      <a:pt x="314" y="569"/>
                      <a:pt x="308" y="572"/>
                      <a:pt x="307" y="575"/>
                    </a:cubicBezTo>
                    <a:cubicBezTo>
                      <a:pt x="310" y="575"/>
                      <a:pt x="315" y="570"/>
                      <a:pt x="315" y="570"/>
                    </a:cubicBezTo>
                    <a:cubicBezTo>
                      <a:pt x="311" y="580"/>
                      <a:pt x="303" y="582"/>
                      <a:pt x="298" y="581"/>
                    </a:cubicBezTo>
                    <a:cubicBezTo>
                      <a:pt x="298" y="582"/>
                      <a:pt x="298" y="582"/>
                      <a:pt x="298" y="582"/>
                    </a:cubicBezTo>
                    <a:cubicBezTo>
                      <a:pt x="298" y="581"/>
                      <a:pt x="298" y="581"/>
                      <a:pt x="298" y="581"/>
                    </a:cubicBezTo>
                    <a:moveTo>
                      <a:pt x="291" y="560"/>
                    </a:moveTo>
                    <a:cubicBezTo>
                      <a:pt x="291" y="560"/>
                      <a:pt x="291" y="560"/>
                      <a:pt x="291" y="560"/>
                    </a:cubicBezTo>
                    <a:cubicBezTo>
                      <a:pt x="291" y="560"/>
                      <a:pt x="291" y="560"/>
                      <a:pt x="291" y="560"/>
                    </a:cubicBezTo>
                    <a:cubicBezTo>
                      <a:pt x="295" y="557"/>
                      <a:pt x="302" y="553"/>
                      <a:pt x="311" y="559"/>
                    </a:cubicBezTo>
                    <a:cubicBezTo>
                      <a:pt x="311" y="559"/>
                      <a:pt x="305" y="559"/>
                      <a:pt x="302" y="560"/>
                    </a:cubicBezTo>
                    <a:cubicBezTo>
                      <a:pt x="305" y="561"/>
                      <a:pt x="311" y="561"/>
                      <a:pt x="311" y="561"/>
                    </a:cubicBezTo>
                    <a:cubicBezTo>
                      <a:pt x="302" y="566"/>
                      <a:pt x="295" y="563"/>
                      <a:pt x="291" y="560"/>
                    </a:cubicBezTo>
                    <a:cubicBezTo>
                      <a:pt x="291" y="560"/>
                      <a:pt x="291" y="560"/>
                      <a:pt x="291" y="560"/>
                    </a:cubicBezTo>
                    <a:cubicBezTo>
                      <a:pt x="291" y="560"/>
                      <a:pt x="291" y="560"/>
                      <a:pt x="291" y="560"/>
                    </a:cubicBezTo>
                    <a:moveTo>
                      <a:pt x="280" y="575"/>
                    </a:moveTo>
                    <a:cubicBezTo>
                      <a:pt x="280" y="575"/>
                      <a:pt x="280" y="575"/>
                      <a:pt x="280" y="575"/>
                    </a:cubicBezTo>
                    <a:cubicBezTo>
                      <a:pt x="280" y="575"/>
                      <a:pt x="280" y="575"/>
                      <a:pt x="280" y="575"/>
                    </a:cubicBezTo>
                    <a:cubicBezTo>
                      <a:pt x="284" y="570"/>
                      <a:pt x="291" y="562"/>
                      <a:pt x="306" y="565"/>
                    </a:cubicBezTo>
                    <a:cubicBezTo>
                      <a:pt x="306" y="565"/>
                      <a:pt x="297" y="568"/>
                      <a:pt x="294" y="571"/>
                    </a:cubicBezTo>
                    <a:cubicBezTo>
                      <a:pt x="298" y="571"/>
                      <a:pt x="307" y="568"/>
                      <a:pt x="307" y="568"/>
                    </a:cubicBezTo>
                    <a:cubicBezTo>
                      <a:pt x="297" y="579"/>
                      <a:pt x="286" y="578"/>
                      <a:pt x="280" y="575"/>
                    </a:cubicBezTo>
                    <a:cubicBezTo>
                      <a:pt x="280" y="575"/>
                      <a:pt x="280" y="575"/>
                      <a:pt x="280" y="575"/>
                    </a:cubicBezTo>
                    <a:cubicBezTo>
                      <a:pt x="280" y="575"/>
                      <a:pt x="280" y="575"/>
                      <a:pt x="280" y="575"/>
                    </a:cubicBezTo>
                    <a:moveTo>
                      <a:pt x="230" y="530"/>
                    </a:moveTo>
                    <a:cubicBezTo>
                      <a:pt x="230" y="530"/>
                      <a:pt x="230" y="530"/>
                      <a:pt x="230" y="530"/>
                    </a:cubicBezTo>
                    <a:cubicBezTo>
                      <a:pt x="230" y="530"/>
                      <a:pt x="230" y="530"/>
                      <a:pt x="230" y="530"/>
                    </a:cubicBezTo>
                    <a:cubicBezTo>
                      <a:pt x="225" y="530"/>
                      <a:pt x="218" y="529"/>
                      <a:pt x="213" y="519"/>
                    </a:cubicBezTo>
                    <a:cubicBezTo>
                      <a:pt x="213" y="519"/>
                      <a:pt x="219" y="523"/>
                      <a:pt x="222" y="524"/>
                    </a:cubicBezTo>
                    <a:cubicBezTo>
                      <a:pt x="220" y="521"/>
                      <a:pt x="215" y="517"/>
                      <a:pt x="215" y="517"/>
                    </a:cubicBezTo>
                    <a:cubicBezTo>
                      <a:pt x="225" y="518"/>
                      <a:pt x="229" y="525"/>
                      <a:pt x="230" y="530"/>
                    </a:cubicBezTo>
                    <a:cubicBezTo>
                      <a:pt x="230" y="530"/>
                      <a:pt x="230" y="530"/>
                      <a:pt x="230" y="530"/>
                    </a:cubicBezTo>
                    <a:cubicBezTo>
                      <a:pt x="230" y="530"/>
                      <a:pt x="230" y="530"/>
                      <a:pt x="230" y="530"/>
                    </a:cubicBezTo>
                    <a:moveTo>
                      <a:pt x="237" y="508"/>
                    </a:moveTo>
                    <a:cubicBezTo>
                      <a:pt x="237" y="508"/>
                      <a:pt x="237" y="508"/>
                      <a:pt x="237" y="508"/>
                    </a:cubicBezTo>
                    <a:cubicBezTo>
                      <a:pt x="237" y="508"/>
                      <a:pt x="237" y="508"/>
                      <a:pt x="237" y="508"/>
                    </a:cubicBezTo>
                    <a:cubicBezTo>
                      <a:pt x="234" y="511"/>
                      <a:pt x="226" y="515"/>
                      <a:pt x="217" y="509"/>
                    </a:cubicBezTo>
                    <a:cubicBezTo>
                      <a:pt x="217" y="509"/>
                      <a:pt x="224" y="509"/>
                      <a:pt x="227" y="508"/>
                    </a:cubicBezTo>
                    <a:cubicBezTo>
                      <a:pt x="224" y="507"/>
                      <a:pt x="217" y="507"/>
                      <a:pt x="217" y="507"/>
                    </a:cubicBezTo>
                    <a:cubicBezTo>
                      <a:pt x="226" y="501"/>
                      <a:pt x="234" y="505"/>
                      <a:pt x="237" y="508"/>
                    </a:cubicBezTo>
                    <a:cubicBezTo>
                      <a:pt x="237" y="508"/>
                      <a:pt x="237" y="508"/>
                      <a:pt x="237" y="508"/>
                    </a:cubicBezTo>
                    <a:cubicBezTo>
                      <a:pt x="237" y="508"/>
                      <a:pt x="237" y="508"/>
                      <a:pt x="237" y="508"/>
                    </a:cubicBezTo>
                    <a:moveTo>
                      <a:pt x="189" y="507"/>
                    </a:moveTo>
                    <a:cubicBezTo>
                      <a:pt x="188" y="506"/>
                      <a:pt x="188" y="505"/>
                      <a:pt x="188" y="503"/>
                    </a:cubicBezTo>
                    <a:cubicBezTo>
                      <a:pt x="189" y="502"/>
                      <a:pt x="190" y="501"/>
                      <a:pt x="192" y="501"/>
                    </a:cubicBezTo>
                    <a:cubicBezTo>
                      <a:pt x="192" y="499"/>
                      <a:pt x="192" y="498"/>
                      <a:pt x="193" y="497"/>
                    </a:cubicBezTo>
                    <a:cubicBezTo>
                      <a:pt x="195" y="496"/>
                      <a:pt x="196" y="496"/>
                      <a:pt x="198" y="497"/>
                    </a:cubicBezTo>
                    <a:cubicBezTo>
                      <a:pt x="199" y="496"/>
                      <a:pt x="200" y="495"/>
                      <a:pt x="201" y="495"/>
                    </a:cubicBezTo>
                    <a:cubicBezTo>
                      <a:pt x="203" y="495"/>
                      <a:pt x="204" y="496"/>
                      <a:pt x="205" y="497"/>
                    </a:cubicBezTo>
                    <a:cubicBezTo>
                      <a:pt x="206" y="497"/>
                      <a:pt x="208" y="497"/>
                      <a:pt x="209" y="498"/>
                    </a:cubicBezTo>
                    <a:cubicBezTo>
                      <a:pt x="210" y="499"/>
                      <a:pt x="211" y="500"/>
                      <a:pt x="211" y="502"/>
                    </a:cubicBezTo>
                    <a:cubicBezTo>
                      <a:pt x="212" y="502"/>
                      <a:pt x="213" y="503"/>
                      <a:pt x="214" y="505"/>
                    </a:cubicBezTo>
                    <a:cubicBezTo>
                      <a:pt x="214" y="506"/>
                      <a:pt x="214" y="508"/>
                      <a:pt x="212" y="509"/>
                    </a:cubicBezTo>
                    <a:cubicBezTo>
                      <a:pt x="213" y="510"/>
                      <a:pt x="214" y="511"/>
                      <a:pt x="213" y="513"/>
                    </a:cubicBezTo>
                    <a:cubicBezTo>
                      <a:pt x="213" y="514"/>
                      <a:pt x="211" y="515"/>
                      <a:pt x="210" y="516"/>
                    </a:cubicBezTo>
                    <a:cubicBezTo>
                      <a:pt x="210" y="517"/>
                      <a:pt x="209" y="518"/>
                      <a:pt x="208" y="519"/>
                    </a:cubicBezTo>
                    <a:cubicBezTo>
                      <a:pt x="207" y="520"/>
                      <a:pt x="205" y="520"/>
                      <a:pt x="204" y="520"/>
                    </a:cubicBezTo>
                    <a:cubicBezTo>
                      <a:pt x="203" y="521"/>
                      <a:pt x="201" y="521"/>
                      <a:pt x="200" y="521"/>
                    </a:cubicBezTo>
                    <a:cubicBezTo>
                      <a:pt x="198" y="521"/>
                      <a:pt x="197" y="520"/>
                      <a:pt x="196" y="519"/>
                    </a:cubicBezTo>
                    <a:cubicBezTo>
                      <a:pt x="195" y="519"/>
                      <a:pt x="193" y="519"/>
                      <a:pt x="192" y="519"/>
                    </a:cubicBezTo>
                    <a:cubicBezTo>
                      <a:pt x="191" y="518"/>
                      <a:pt x="191" y="516"/>
                      <a:pt x="191" y="514"/>
                    </a:cubicBezTo>
                    <a:cubicBezTo>
                      <a:pt x="189" y="514"/>
                      <a:pt x="188" y="513"/>
                      <a:pt x="188" y="512"/>
                    </a:cubicBezTo>
                    <a:cubicBezTo>
                      <a:pt x="187" y="510"/>
                      <a:pt x="188" y="508"/>
                      <a:pt x="189" y="507"/>
                    </a:cubicBezTo>
                    <a:moveTo>
                      <a:pt x="213" y="527"/>
                    </a:moveTo>
                    <a:cubicBezTo>
                      <a:pt x="213" y="527"/>
                      <a:pt x="218" y="535"/>
                      <a:pt x="222" y="537"/>
                    </a:cubicBezTo>
                    <a:cubicBezTo>
                      <a:pt x="221" y="533"/>
                      <a:pt x="215" y="525"/>
                      <a:pt x="215" y="525"/>
                    </a:cubicBezTo>
                    <a:cubicBezTo>
                      <a:pt x="229" y="531"/>
                      <a:pt x="231" y="542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24" y="547"/>
                      <a:pt x="214" y="542"/>
                      <a:pt x="213" y="527"/>
                    </a:cubicBezTo>
                    <a:moveTo>
                      <a:pt x="205" y="524"/>
                    </a:moveTo>
                    <a:cubicBezTo>
                      <a:pt x="205" y="524"/>
                      <a:pt x="207" y="531"/>
                      <a:pt x="209" y="533"/>
                    </a:cubicBezTo>
                    <a:cubicBezTo>
                      <a:pt x="209" y="530"/>
                      <a:pt x="207" y="523"/>
                      <a:pt x="207" y="523"/>
                    </a:cubicBezTo>
                    <a:cubicBezTo>
                      <a:pt x="215" y="531"/>
                      <a:pt x="214" y="538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08" y="540"/>
                      <a:pt x="202" y="535"/>
                      <a:pt x="205" y="524"/>
                    </a:cubicBezTo>
                    <a:moveTo>
                      <a:pt x="199" y="531"/>
                    </a:moveTo>
                    <a:cubicBezTo>
                      <a:pt x="199" y="531"/>
                      <a:pt x="199" y="540"/>
                      <a:pt x="201" y="544"/>
                    </a:cubicBezTo>
                    <a:cubicBezTo>
                      <a:pt x="202" y="540"/>
                      <a:pt x="202" y="531"/>
                      <a:pt x="202" y="531"/>
                    </a:cubicBezTo>
                    <a:cubicBezTo>
                      <a:pt x="210" y="543"/>
                      <a:pt x="205" y="553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196" y="553"/>
                      <a:pt x="192" y="543"/>
                      <a:pt x="199" y="531"/>
                    </a:cubicBezTo>
                    <a:moveTo>
                      <a:pt x="189" y="543"/>
                    </a:moveTo>
                    <a:cubicBezTo>
                      <a:pt x="188" y="538"/>
                      <a:pt x="186" y="531"/>
                      <a:pt x="195" y="523"/>
                    </a:cubicBezTo>
                    <a:cubicBezTo>
                      <a:pt x="195" y="523"/>
                      <a:pt x="192" y="530"/>
                      <a:pt x="193" y="533"/>
                    </a:cubicBezTo>
                    <a:cubicBezTo>
                      <a:pt x="195" y="531"/>
                      <a:pt x="197" y="524"/>
                      <a:pt x="197" y="524"/>
                    </a:cubicBezTo>
                    <a:cubicBezTo>
                      <a:pt x="199" y="535"/>
                      <a:pt x="194" y="540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moveTo>
                      <a:pt x="171" y="549"/>
                    </a:moveTo>
                    <a:cubicBezTo>
                      <a:pt x="171" y="549"/>
                      <a:pt x="171" y="549"/>
                      <a:pt x="171" y="549"/>
                    </a:cubicBezTo>
                    <a:cubicBezTo>
                      <a:pt x="171" y="549"/>
                      <a:pt x="171" y="549"/>
                      <a:pt x="171" y="549"/>
                    </a:cubicBezTo>
                    <a:cubicBezTo>
                      <a:pt x="171" y="542"/>
                      <a:pt x="173" y="531"/>
                      <a:pt x="186" y="525"/>
                    </a:cubicBezTo>
                    <a:cubicBezTo>
                      <a:pt x="186" y="525"/>
                      <a:pt x="181" y="533"/>
                      <a:pt x="180" y="537"/>
                    </a:cubicBezTo>
                    <a:cubicBezTo>
                      <a:pt x="183" y="535"/>
                      <a:pt x="189" y="527"/>
                      <a:pt x="189" y="527"/>
                    </a:cubicBezTo>
                    <a:cubicBezTo>
                      <a:pt x="187" y="542"/>
                      <a:pt x="178" y="547"/>
                      <a:pt x="171" y="549"/>
                    </a:cubicBezTo>
                    <a:cubicBezTo>
                      <a:pt x="171" y="549"/>
                      <a:pt x="171" y="549"/>
                      <a:pt x="171" y="549"/>
                    </a:cubicBezTo>
                    <a:cubicBezTo>
                      <a:pt x="171" y="549"/>
                      <a:pt x="171" y="549"/>
                      <a:pt x="171" y="549"/>
                    </a:cubicBezTo>
                    <a:moveTo>
                      <a:pt x="171" y="530"/>
                    </a:moveTo>
                    <a:cubicBezTo>
                      <a:pt x="171" y="530"/>
                      <a:pt x="171" y="530"/>
                      <a:pt x="171" y="530"/>
                    </a:cubicBezTo>
                    <a:cubicBezTo>
                      <a:pt x="171" y="530"/>
                      <a:pt x="171" y="530"/>
                      <a:pt x="171" y="530"/>
                    </a:cubicBezTo>
                    <a:cubicBezTo>
                      <a:pt x="172" y="525"/>
                      <a:pt x="176" y="518"/>
                      <a:pt x="187" y="517"/>
                    </a:cubicBezTo>
                    <a:cubicBezTo>
                      <a:pt x="187" y="517"/>
                      <a:pt x="181" y="521"/>
                      <a:pt x="179" y="524"/>
                    </a:cubicBezTo>
                    <a:cubicBezTo>
                      <a:pt x="183" y="523"/>
                      <a:pt x="188" y="519"/>
                      <a:pt x="188" y="519"/>
                    </a:cubicBezTo>
                    <a:cubicBezTo>
                      <a:pt x="184" y="529"/>
                      <a:pt x="176" y="530"/>
                      <a:pt x="171" y="530"/>
                    </a:cubicBezTo>
                    <a:cubicBezTo>
                      <a:pt x="171" y="530"/>
                      <a:pt x="171" y="530"/>
                      <a:pt x="171" y="530"/>
                    </a:cubicBezTo>
                    <a:cubicBezTo>
                      <a:pt x="171" y="530"/>
                      <a:pt x="171" y="530"/>
                      <a:pt x="171" y="530"/>
                    </a:cubicBezTo>
                    <a:moveTo>
                      <a:pt x="164" y="508"/>
                    </a:moveTo>
                    <a:cubicBezTo>
                      <a:pt x="164" y="508"/>
                      <a:pt x="164" y="508"/>
                      <a:pt x="164" y="508"/>
                    </a:cubicBezTo>
                    <a:cubicBezTo>
                      <a:pt x="164" y="508"/>
                      <a:pt x="164" y="508"/>
                      <a:pt x="164" y="508"/>
                    </a:cubicBezTo>
                    <a:cubicBezTo>
                      <a:pt x="168" y="505"/>
                      <a:pt x="175" y="501"/>
                      <a:pt x="184" y="507"/>
                    </a:cubicBezTo>
                    <a:cubicBezTo>
                      <a:pt x="184" y="507"/>
                      <a:pt x="177" y="507"/>
                      <a:pt x="175" y="508"/>
                    </a:cubicBezTo>
                    <a:cubicBezTo>
                      <a:pt x="177" y="509"/>
                      <a:pt x="184" y="509"/>
                      <a:pt x="184" y="509"/>
                    </a:cubicBezTo>
                    <a:cubicBezTo>
                      <a:pt x="175" y="515"/>
                      <a:pt x="168" y="511"/>
                      <a:pt x="164" y="508"/>
                    </a:cubicBezTo>
                    <a:cubicBezTo>
                      <a:pt x="164" y="508"/>
                      <a:pt x="164" y="508"/>
                      <a:pt x="164" y="508"/>
                    </a:cubicBezTo>
                    <a:cubicBezTo>
                      <a:pt x="164" y="508"/>
                      <a:pt x="164" y="508"/>
                      <a:pt x="164" y="508"/>
                    </a:cubicBezTo>
                    <a:moveTo>
                      <a:pt x="153" y="524"/>
                    </a:moveTo>
                    <a:cubicBezTo>
                      <a:pt x="153" y="524"/>
                      <a:pt x="153" y="524"/>
                      <a:pt x="153" y="524"/>
                    </a:cubicBezTo>
                    <a:cubicBezTo>
                      <a:pt x="153" y="524"/>
                      <a:pt x="153" y="524"/>
                      <a:pt x="153" y="524"/>
                    </a:cubicBezTo>
                    <a:cubicBezTo>
                      <a:pt x="156" y="518"/>
                      <a:pt x="164" y="510"/>
                      <a:pt x="179" y="514"/>
                    </a:cubicBezTo>
                    <a:cubicBezTo>
                      <a:pt x="179" y="514"/>
                      <a:pt x="170" y="516"/>
                      <a:pt x="167" y="519"/>
                    </a:cubicBezTo>
                    <a:cubicBezTo>
                      <a:pt x="171" y="520"/>
                      <a:pt x="180" y="516"/>
                      <a:pt x="180" y="516"/>
                    </a:cubicBezTo>
                    <a:cubicBezTo>
                      <a:pt x="170" y="528"/>
                      <a:pt x="159" y="526"/>
                      <a:pt x="153" y="524"/>
                    </a:cubicBezTo>
                    <a:cubicBezTo>
                      <a:pt x="153" y="524"/>
                      <a:pt x="153" y="524"/>
                      <a:pt x="153" y="524"/>
                    </a:cubicBezTo>
                    <a:cubicBezTo>
                      <a:pt x="153" y="524"/>
                      <a:pt x="153" y="524"/>
                      <a:pt x="153" y="524"/>
                    </a:cubicBezTo>
                    <a:moveTo>
                      <a:pt x="180" y="500"/>
                    </a:moveTo>
                    <a:cubicBezTo>
                      <a:pt x="180" y="500"/>
                      <a:pt x="171" y="497"/>
                      <a:pt x="167" y="497"/>
                    </a:cubicBezTo>
                    <a:cubicBezTo>
                      <a:pt x="170" y="500"/>
                      <a:pt x="179" y="503"/>
                      <a:pt x="179" y="503"/>
                    </a:cubicBezTo>
                    <a:cubicBezTo>
                      <a:pt x="164" y="506"/>
                      <a:pt x="156" y="498"/>
                      <a:pt x="153" y="493"/>
                    </a:cubicBezTo>
                    <a:cubicBezTo>
                      <a:pt x="153" y="493"/>
                      <a:pt x="153" y="493"/>
                      <a:pt x="153" y="493"/>
                    </a:cubicBezTo>
                    <a:cubicBezTo>
                      <a:pt x="153" y="493"/>
                      <a:pt x="153" y="493"/>
                      <a:pt x="153" y="493"/>
                    </a:cubicBezTo>
                    <a:cubicBezTo>
                      <a:pt x="153" y="492"/>
                      <a:pt x="153" y="492"/>
                      <a:pt x="153" y="492"/>
                    </a:cubicBezTo>
                    <a:cubicBezTo>
                      <a:pt x="153" y="493"/>
                      <a:pt x="153" y="493"/>
                      <a:pt x="153" y="493"/>
                    </a:cubicBezTo>
                    <a:cubicBezTo>
                      <a:pt x="159" y="490"/>
                      <a:pt x="170" y="489"/>
                      <a:pt x="180" y="500"/>
                    </a:cubicBezTo>
                    <a:moveTo>
                      <a:pt x="171" y="487"/>
                    </a:moveTo>
                    <a:cubicBezTo>
                      <a:pt x="171" y="486"/>
                      <a:pt x="171" y="486"/>
                      <a:pt x="171" y="486"/>
                    </a:cubicBezTo>
                    <a:cubicBezTo>
                      <a:pt x="171" y="487"/>
                      <a:pt x="171" y="487"/>
                      <a:pt x="171" y="487"/>
                    </a:cubicBezTo>
                    <a:cubicBezTo>
                      <a:pt x="176" y="486"/>
                      <a:pt x="184" y="488"/>
                      <a:pt x="188" y="498"/>
                    </a:cubicBezTo>
                    <a:cubicBezTo>
                      <a:pt x="188" y="498"/>
                      <a:pt x="183" y="493"/>
                      <a:pt x="180" y="493"/>
                    </a:cubicBezTo>
                    <a:cubicBezTo>
                      <a:pt x="181" y="496"/>
                      <a:pt x="187" y="499"/>
                      <a:pt x="187" y="499"/>
                    </a:cubicBezTo>
                    <a:cubicBezTo>
                      <a:pt x="176" y="498"/>
                      <a:pt x="172" y="491"/>
                      <a:pt x="171" y="487"/>
                    </a:cubicBezTo>
                    <a:cubicBezTo>
                      <a:pt x="171" y="487"/>
                      <a:pt x="171" y="487"/>
                      <a:pt x="171" y="487"/>
                    </a:cubicBezTo>
                    <a:cubicBezTo>
                      <a:pt x="171" y="487"/>
                      <a:pt x="171" y="487"/>
                      <a:pt x="171" y="487"/>
                    </a:cubicBezTo>
                    <a:moveTo>
                      <a:pt x="189" y="489"/>
                    </a:moveTo>
                    <a:cubicBezTo>
                      <a:pt x="189" y="489"/>
                      <a:pt x="183" y="481"/>
                      <a:pt x="180" y="479"/>
                    </a:cubicBezTo>
                    <a:cubicBezTo>
                      <a:pt x="181" y="483"/>
                      <a:pt x="186" y="491"/>
                      <a:pt x="186" y="491"/>
                    </a:cubicBezTo>
                    <a:cubicBezTo>
                      <a:pt x="173" y="485"/>
                      <a:pt x="171" y="474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8" y="469"/>
                      <a:pt x="187" y="474"/>
                      <a:pt x="189" y="489"/>
                    </a:cubicBezTo>
                    <a:moveTo>
                      <a:pt x="197" y="492"/>
                    </a:moveTo>
                    <a:cubicBezTo>
                      <a:pt x="197" y="492"/>
                      <a:pt x="195" y="486"/>
                      <a:pt x="193" y="483"/>
                    </a:cubicBezTo>
                    <a:cubicBezTo>
                      <a:pt x="192" y="486"/>
                      <a:pt x="195" y="493"/>
                      <a:pt x="195" y="493"/>
                    </a:cubicBezTo>
                    <a:cubicBezTo>
                      <a:pt x="186" y="486"/>
                      <a:pt x="188" y="478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94" y="476"/>
                      <a:pt x="199" y="482"/>
                      <a:pt x="197" y="492"/>
                    </a:cubicBezTo>
                    <a:moveTo>
                      <a:pt x="202" y="486"/>
                    </a:moveTo>
                    <a:cubicBezTo>
                      <a:pt x="202" y="486"/>
                      <a:pt x="202" y="476"/>
                      <a:pt x="201" y="472"/>
                    </a:cubicBezTo>
                    <a:cubicBezTo>
                      <a:pt x="199" y="476"/>
                      <a:pt x="199" y="486"/>
                      <a:pt x="199" y="486"/>
                    </a:cubicBezTo>
                    <a:cubicBezTo>
                      <a:pt x="192" y="473"/>
                      <a:pt x="196" y="463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5" y="463"/>
                      <a:pt x="210" y="473"/>
                      <a:pt x="202" y="486"/>
                    </a:cubicBezTo>
                    <a:moveTo>
                      <a:pt x="212" y="473"/>
                    </a:moveTo>
                    <a:cubicBezTo>
                      <a:pt x="214" y="478"/>
                      <a:pt x="215" y="486"/>
                      <a:pt x="207" y="493"/>
                    </a:cubicBezTo>
                    <a:cubicBezTo>
                      <a:pt x="207" y="493"/>
                      <a:pt x="209" y="486"/>
                      <a:pt x="209" y="483"/>
                    </a:cubicBezTo>
                    <a:cubicBezTo>
                      <a:pt x="207" y="486"/>
                      <a:pt x="205" y="492"/>
                      <a:pt x="205" y="492"/>
                    </a:cubicBezTo>
                    <a:cubicBezTo>
                      <a:pt x="202" y="482"/>
                      <a:pt x="208" y="476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moveTo>
                      <a:pt x="230" y="467"/>
                    </a:moveTo>
                    <a:cubicBezTo>
                      <a:pt x="230" y="467"/>
                      <a:pt x="230" y="467"/>
                      <a:pt x="230" y="467"/>
                    </a:cubicBezTo>
                    <a:cubicBezTo>
                      <a:pt x="231" y="474"/>
                      <a:pt x="229" y="485"/>
                      <a:pt x="215" y="491"/>
                    </a:cubicBezTo>
                    <a:cubicBezTo>
                      <a:pt x="215" y="491"/>
                      <a:pt x="221" y="483"/>
                      <a:pt x="222" y="479"/>
                    </a:cubicBezTo>
                    <a:cubicBezTo>
                      <a:pt x="218" y="481"/>
                      <a:pt x="213" y="489"/>
                      <a:pt x="213" y="489"/>
                    </a:cubicBezTo>
                    <a:cubicBezTo>
                      <a:pt x="214" y="474"/>
                      <a:pt x="224" y="469"/>
                      <a:pt x="230" y="467"/>
                    </a:cubicBezTo>
                    <a:cubicBezTo>
                      <a:pt x="230" y="467"/>
                      <a:pt x="230" y="467"/>
                      <a:pt x="230" y="467"/>
                    </a:cubicBezTo>
                    <a:cubicBezTo>
                      <a:pt x="230" y="467"/>
                      <a:pt x="230" y="467"/>
                      <a:pt x="230" y="467"/>
                    </a:cubicBezTo>
                    <a:cubicBezTo>
                      <a:pt x="230" y="467"/>
                      <a:pt x="230" y="467"/>
                      <a:pt x="230" y="467"/>
                    </a:cubicBezTo>
                    <a:moveTo>
                      <a:pt x="230" y="487"/>
                    </a:moveTo>
                    <a:cubicBezTo>
                      <a:pt x="230" y="487"/>
                      <a:pt x="230" y="487"/>
                      <a:pt x="230" y="487"/>
                    </a:cubicBezTo>
                    <a:cubicBezTo>
                      <a:pt x="230" y="487"/>
                      <a:pt x="230" y="487"/>
                      <a:pt x="230" y="487"/>
                    </a:cubicBezTo>
                    <a:cubicBezTo>
                      <a:pt x="229" y="491"/>
                      <a:pt x="225" y="498"/>
                      <a:pt x="215" y="499"/>
                    </a:cubicBezTo>
                    <a:cubicBezTo>
                      <a:pt x="215" y="499"/>
                      <a:pt x="220" y="496"/>
                      <a:pt x="222" y="493"/>
                    </a:cubicBezTo>
                    <a:cubicBezTo>
                      <a:pt x="219" y="493"/>
                      <a:pt x="213" y="498"/>
                      <a:pt x="213" y="498"/>
                    </a:cubicBezTo>
                    <a:cubicBezTo>
                      <a:pt x="218" y="488"/>
                      <a:pt x="225" y="486"/>
                      <a:pt x="230" y="487"/>
                    </a:cubicBezTo>
                    <a:cubicBezTo>
                      <a:pt x="230" y="486"/>
                      <a:pt x="230" y="486"/>
                      <a:pt x="230" y="486"/>
                    </a:cubicBezTo>
                    <a:cubicBezTo>
                      <a:pt x="230" y="487"/>
                      <a:pt x="230" y="487"/>
                      <a:pt x="230" y="487"/>
                    </a:cubicBezTo>
                    <a:moveTo>
                      <a:pt x="249" y="493"/>
                    </a:moveTo>
                    <a:cubicBezTo>
                      <a:pt x="249" y="493"/>
                      <a:pt x="249" y="493"/>
                      <a:pt x="249" y="493"/>
                    </a:cubicBezTo>
                    <a:cubicBezTo>
                      <a:pt x="249" y="493"/>
                      <a:pt x="249" y="493"/>
                      <a:pt x="249" y="493"/>
                    </a:cubicBezTo>
                    <a:cubicBezTo>
                      <a:pt x="245" y="498"/>
                      <a:pt x="237" y="506"/>
                      <a:pt x="222" y="503"/>
                    </a:cubicBezTo>
                    <a:cubicBezTo>
                      <a:pt x="222" y="503"/>
                      <a:pt x="231" y="500"/>
                      <a:pt x="235" y="497"/>
                    </a:cubicBezTo>
                    <a:cubicBezTo>
                      <a:pt x="230" y="497"/>
                      <a:pt x="222" y="500"/>
                      <a:pt x="222" y="500"/>
                    </a:cubicBezTo>
                    <a:cubicBezTo>
                      <a:pt x="231" y="489"/>
                      <a:pt x="242" y="490"/>
                      <a:pt x="249" y="493"/>
                    </a:cubicBezTo>
                    <a:cubicBezTo>
                      <a:pt x="249" y="492"/>
                      <a:pt x="249" y="492"/>
                      <a:pt x="249" y="492"/>
                    </a:cubicBezTo>
                    <a:cubicBezTo>
                      <a:pt x="249" y="493"/>
                      <a:pt x="249" y="493"/>
                      <a:pt x="249" y="493"/>
                    </a:cubicBezTo>
                    <a:moveTo>
                      <a:pt x="249" y="524"/>
                    </a:moveTo>
                    <a:cubicBezTo>
                      <a:pt x="249" y="524"/>
                      <a:pt x="249" y="524"/>
                      <a:pt x="249" y="524"/>
                    </a:cubicBezTo>
                    <a:cubicBezTo>
                      <a:pt x="249" y="524"/>
                      <a:pt x="249" y="524"/>
                      <a:pt x="249" y="524"/>
                    </a:cubicBezTo>
                    <a:cubicBezTo>
                      <a:pt x="249" y="524"/>
                      <a:pt x="249" y="524"/>
                      <a:pt x="249" y="524"/>
                    </a:cubicBezTo>
                    <a:cubicBezTo>
                      <a:pt x="242" y="526"/>
                      <a:pt x="231" y="528"/>
                      <a:pt x="222" y="516"/>
                    </a:cubicBezTo>
                    <a:cubicBezTo>
                      <a:pt x="222" y="516"/>
                      <a:pt x="230" y="520"/>
                      <a:pt x="235" y="519"/>
                    </a:cubicBezTo>
                    <a:cubicBezTo>
                      <a:pt x="231" y="516"/>
                      <a:pt x="222" y="514"/>
                      <a:pt x="222" y="514"/>
                    </a:cubicBezTo>
                    <a:cubicBezTo>
                      <a:pt x="237" y="510"/>
                      <a:pt x="245" y="518"/>
                      <a:pt x="249" y="524"/>
                    </a:cubicBezTo>
                    <a:cubicBezTo>
                      <a:pt x="249" y="524"/>
                      <a:pt x="249" y="524"/>
                      <a:pt x="249" y="524"/>
                    </a:cubicBezTo>
                    <a:moveTo>
                      <a:pt x="307" y="552"/>
                    </a:moveTo>
                    <a:cubicBezTo>
                      <a:pt x="307" y="552"/>
                      <a:pt x="298" y="548"/>
                      <a:pt x="294" y="549"/>
                    </a:cubicBezTo>
                    <a:cubicBezTo>
                      <a:pt x="297" y="552"/>
                      <a:pt x="306" y="554"/>
                      <a:pt x="306" y="554"/>
                    </a:cubicBezTo>
                    <a:cubicBezTo>
                      <a:pt x="291" y="558"/>
                      <a:pt x="284" y="550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6" y="542"/>
                      <a:pt x="297" y="540"/>
                      <a:pt x="307" y="552"/>
                    </a:cubicBezTo>
                    <a:moveTo>
                      <a:pt x="298" y="538"/>
                    </a:moveTo>
                    <a:cubicBezTo>
                      <a:pt x="298" y="538"/>
                      <a:pt x="298" y="538"/>
                      <a:pt x="298" y="538"/>
                    </a:cubicBezTo>
                    <a:cubicBezTo>
                      <a:pt x="298" y="538"/>
                      <a:pt x="298" y="538"/>
                      <a:pt x="298" y="538"/>
                    </a:cubicBezTo>
                    <a:cubicBezTo>
                      <a:pt x="303" y="538"/>
                      <a:pt x="311" y="539"/>
                      <a:pt x="315" y="549"/>
                    </a:cubicBezTo>
                    <a:cubicBezTo>
                      <a:pt x="315" y="549"/>
                      <a:pt x="310" y="545"/>
                      <a:pt x="307" y="544"/>
                    </a:cubicBezTo>
                    <a:cubicBezTo>
                      <a:pt x="308" y="547"/>
                      <a:pt x="314" y="551"/>
                      <a:pt x="314" y="551"/>
                    </a:cubicBezTo>
                    <a:cubicBezTo>
                      <a:pt x="303" y="550"/>
                      <a:pt x="299" y="543"/>
                      <a:pt x="298" y="538"/>
                    </a:cubicBezTo>
                    <a:cubicBezTo>
                      <a:pt x="298" y="538"/>
                      <a:pt x="298" y="538"/>
                      <a:pt x="298" y="538"/>
                    </a:cubicBezTo>
                    <a:cubicBezTo>
                      <a:pt x="298" y="538"/>
                      <a:pt x="298" y="538"/>
                      <a:pt x="298" y="538"/>
                    </a:cubicBezTo>
                    <a:moveTo>
                      <a:pt x="316" y="541"/>
                    </a:moveTo>
                    <a:cubicBezTo>
                      <a:pt x="316" y="541"/>
                      <a:pt x="310" y="533"/>
                      <a:pt x="307" y="531"/>
                    </a:cubicBezTo>
                    <a:cubicBezTo>
                      <a:pt x="308" y="535"/>
                      <a:pt x="313" y="543"/>
                      <a:pt x="313" y="543"/>
                    </a:cubicBezTo>
                    <a:cubicBezTo>
                      <a:pt x="300" y="537"/>
                      <a:pt x="298" y="526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305" y="521"/>
                      <a:pt x="314" y="526"/>
                      <a:pt x="316" y="541"/>
                    </a:cubicBezTo>
                    <a:moveTo>
                      <a:pt x="324" y="544"/>
                    </a:moveTo>
                    <a:cubicBezTo>
                      <a:pt x="324" y="544"/>
                      <a:pt x="322" y="537"/>
                      <a:pt x="320" y="535"/>
                    </a:cubicBezTo>
                    <a:cubicBezTo>
                      <a:pt x="319" y="538"/>
                      <a:pt x="322" y="545"/>
                      <a:pt x="322" y="545"/>
                    </a:cubicBezTo>
                    <a:cubicBezTo>
                      <a:pt x="314" y="537"/>
                      <a:pt x="315" y="530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21" y="528"/>
                      <a:pt x="326" y="533"/>
                      <a:pt x="324" y="544"/>
                    </a:cubicBezTo>
                    <a:moveTo>
                      <a:pt x="329" y="537"/>
                    </a:moveTo>
                    <a:cubicBezTo>
                      <a:pt x="329" y="537"/>
                      <a:pt x="330" y="528"/>
                      <a:pt x="328" y="524"/>
                    </a:cubicBezTo>
                    <a:cubicBezTo>
                      <a:pt x="326" y="528"/>
                      <a:pt x="326" y="537"/>
                      <a:pt x="326" y="537"/>
                    </a:cubicBezTo>
                    <a:cubicBezTo>
                      <a:pt x="319" y="525"/>
                      <a:pt x="323" y="515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32" y="515"/>
                      <a:pt x="337" y="525"/>
                      <a:pt x="329" y="537"/>
                    </a:cubicBezTo>
                    <a:moveTo>
                      <a:pt x="339" y="525"/>
                    </a:moveTo>
                    <a:cubicBezTo>
                      <a:pt x="341" y="530"/>
                      <a:pt x="342" y="537"/>
                      <a:pt x="334" y="545"/>
                    </a:cubicBezTo>
                    <a:cubicBezTo>
                      <a:pt x="334" y="545"/>
                      <a:pt x="336" y="538"/>
                      <a:pt x="336" y="535"/>
                    </a:cubicBezTo>
                    <a:cubicBezTo>
                      <a:pt x="334" y="537"/>
                      <a:pt x="332" y="544"/>
                      <a:pt x="332" y="544"/>
                    </a:cubicBezTo>
                    <a:cubicBezTo>
                      <a:pt x="329" y="533"/>
                      <a:pt x="335" y="528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moveTo>
                      <a:pt x="357" y="519"/>
                    </a:moveTo>
                    <a:cubicBezTo>
                      <a:pt x="357" y="519"/>
                      <a:pt x="357" y="519"/>
                      <a:pt x="357" y="519"/>
                    </a:cubicBezTo>
                    <a:cubicBezTo>
                      <a:pt x="358" y="526"/>
                      <a:pt x="356" y="537"/>
                      <a:pt x="342" y="543"/>
                    </a:cubicBezTo>
                    <a:cubicBezTo>
                      <a:pt x="342" y="543"/>
                      <a:pt x="348" y="535"/>
                      <a:pt x="349" y="531"/>
                    </a:cubicBezTo>
                    <a:cubicBezTo>
                      <a:pt x="345" y="533"/>
                      <a:pt x="340" y="541"/>
                      <a:pt x="340" y="541"/>
                    </a:cubicBezTo>
                    <a:cubicBezTo>
                      <a:pt x="341" y="526"/>
                      <a:pt x="351" y="521"/>
                      <a:pt x="357" y="519"/>
                    </a:cubicBezTo>
                    <a:cubicBezTo>
                      <a:pt x="357" y="519"/>
                      <a:pt x="357" y="519"/>
                      <a:pt x="357" y="519"/>
                    </a:cubicBezTo>
                    <a:cubicBezTo>
                      <a:pt x="357" y="519"/>
                      <a:pt x="357" y="519"/>
                      <a:pt x="357" y="519"/>
                    </a:cubicBezTo>
                    <a:cubicBezTo>
                      <a:pt x="357" y="519"/>
                      <a:pt x="357" y="519"/>
                      <a:pt x="357" y="519"/>
                    </a:cubicBezTo>
                    <a:moveTo>
                      <a:pt x="358" y="538"/>
                    </a:moveTo>
                    <a:cubicBezTo>
                      <a:pt x="358" y="538"/>
                      <a:pt x="358" y="538"/>
                      <a:pt x="358" y="538"/>
                    </a:cubicBezTo>
                    <a:cubicBezTo>
                      <a:pt x="358" y="538"/>
                      <a:pt x="358" y="538"/>
                      <a:pt x="358" y="538"/>
                    </a:cubicBezTo>
                    <a:cubicBezTo>
                      <a:pt x="356" y="543"/>
                      <a:pt x="352" y="550"/>
                      <a:pt x="342" y="551"/>
                    </a:cubicBezTo>
                    <a:cubicBezTo>
                      <a:pt x="342" y="551"/>
                      <a:pt x="347" y="547"/>
                      <a:pt x="349" y="544"/>
                    </a:cubicBezTo>
                    <a:cubicBezTo>
                      <a:pt x="346" y="545"/>
                      <a:pt x="340" y="549"/>
                      <a:pt x="340" y="549"/>
                    </a:cubicBezTo>
                    <a:cubicBezTo>
                      <a:pt x="345" y="539"/>
                      <a:pt x="352" y="538"/>
                      <a:pt x="357" y="538"/>
                    </a:cubicBezTo>
                    <a:cubicBezTo>
                      <a:pt x="358" y="538"/>
                      <a:pt x="358" y="538"/>
                      <a:pt x="358" y="538"/>
                    </a:cubicBezTo>
                    <a:cubicBezTo>
                      <a:pt x="358" y="538"/>
                      <a:pt x="358" y="538"/>
                      <a:pt x="358" y="538"/>
                    </a:cubicBezTo>
                    <a:moveTo>
                      <a:pt x="376" y="544"/>
                    </a:moveTo>
                    <a:cubicBezTo>
                      <a:pt x="376" y="544"/>
                      <a:pt x="376" y="544"/>
                      <a:pt x="376" y="544"/>
                    </a:cubicBezTo>
                    <a:cubicBezTo>
                      <a:pt x="376" y="544"/>
                      <a:pt x="376" y="544"/>
                      <a:pt x="376" y="544"/>
                    </a:cubicBezTo>
                    <a:cubicBezTo>
                      <a:pt x="372" y="550"/>
                      <a:pt x="364" y="558"/>
                      <a:pt x="350" y="554"/>
                    </a:cubicBezTo>
                    <a:cubicBezTo>
                      <a:pt x="350" y="554"/>
                      <a:pt x="359" y="552"/>
                      <a:pt x="362" y="549"/>
                    </a:cubicBezTo>
                    <a:cubicBezTo>
                      <a:pt x="357" y="548"/>
                      <a:pt x="349" y="552"/>
                      <a:pt x="349" y="552"/>
                    </a:cubicBezTo>
                    <a:cubicBezTo>
                      <a:pt x="359" y="540"/>
                      <a:pt x="369" y="542"/>
                      <a:pt x="376" y="544"/>
                    </a:cubicBezTo>
                    <a:cubicBezTo>
                      <a:pt x="376" y="544"/>
                      <a:pt x="376" y="544"/>
                      <a:pt x="376" y="544"/>
                    </a:cubicBezTo>
                    <a:cubicBezTo>
                      <a:pt x="376" y="544"/>
                      <a:pt x="376" y="544"/>
                      <a:pt x="376" y="544"/>
                    </a:cubicBezTo>
                    <a:moveTo>
                      <a:pt x="376" y="575"/>
                    </a:moveTo>
                    <a:cubicBezTo>
                      <a:pt x="376" y="575"/>
                      <a:pt x="376" y="575"/>
                      <a:pt x="376" y="575"/>
                    </a:cubicBezTo>
                    <a:cubicBezTo>
                      <a:pt x="376" y="575"/>
                      <a:pt x="376" y="575"/>
                      <a:pt x="376" y="575"/>
                    </a:cubicBezTo>
                    <a:cubicBezTo>
                      <a:pt x="376" y="575"/>
                      <a:pt x="376" y="575"/>
                      <a:pt x="376" y="575"/>
                    </a:cubicBezTo>
                    <a:cubicBezTo>
                      <a:pt x="369" y="578"/>
                      <a:pt x="359" y="579"/>
                      <a:pt x="349" y="568"/>
                    </a:cubicBezTo>
                    <a:cubicBezTo>
                      <a:pt x="349" y="568"/>
                      <a:pt x="357" y="571"/>
                      <a:pt x="362" y="571"/>
                    </a:cubicBezTo>
                    <a:cubicBezTo>
                      <a:pt x="359" y="568"/>
                      <a:pt x="350" y="565"/>
                      <a:pt x="350" y="565"/>
                    </a:cubicBezTo>
                    <a:cubicBezTo>
                      <a:pt x="364" y="562"/>
                      <a:pt x="372" y="570"/>
                      <a:pt x="376" y="575"/>
                    </a:cubicBezTo>
                    <a:cubicBezTo>
                      <a:pt x="376" y="575"/>
                      <a:pt x="376" y="575"/>
                      <a:pt x="376" y="575"/>
                    </a:cubicBezTo>
                    <a:moveTo>
                      <a:pt x="377" y="448"/>
                    </a:moveTo>
                    <a:cubicBezTo>
                      <a:pt x="380" y="446"/>
                      <a:pt x="383" y="447"/>
                      <a:pt x="385" y="450"/>
                    </a:cubicBezTo>
                    <a:cubicBezTo>
                      <a:pt x="387" y="452"/>
                      <a:pt x="386" y="456"/>
                      <a:pt x="384" y="458"/>
                    </a:cubicBezTo>
                    <a:cubicBezTo>
                      <a:pt x="381" y="460"/>
                      <a:pt x="377" y="459"/>
                      <a:pt x="375" y="456"/>
                    </a:cubicBezTo>
                    <a:cubicBezTo>
                      <a:pt x="374" y="453"/>
                      <a:pt x="374" y="450"/>
                      <a:pt x="377" y="448"/>
                    </a:cubicBezTo>
                    <a:moveTo>
                      <a:pt x="423" y="897"/>
                    </a:moveTo>
                    <a:cubicBezTo>
                      <a:pt x="427" y="845"/>
                      <a:pt x="479" y="852"/>
                      <a:pt x="479" y="852"/>
                    </a:cubicBezTo>
                    <a:cubicBezTo>
                      <a:pt x="469" y="856"/>
                      <a:pt x="462" y="863"/>
                      <a:pt x="460" y="879"/>
                    </a:cubicBezTo>
                    <a:cubicBezTo>
                      <a:pt x="457" y="894"/>
                      <a:pt x="430" y="904"/>
                      <a:pt x="430" y="904"/>
                    </a:cubicBezTo>
                    <a:cubicBezTo>
                      <a:pt x="427" y="896"/>
                      <a:pt x="446" y="876"/>
                      <a:pt x="446" y="876"/>
                    </a:cubicBezTo>
                    <a:cubicBezTo>
                      <a:pt x="437" y="878"/>
                      <a:pt x="423" y="897"/>
                      <a:pt x="423" y="897"/>
                    </a:cubicBezTo>
                    <a:moveTo>
                      <a:pt x="423" y="904"/>
                    </a:moveTo>
                    <a:cubicBezTo>
                      <a:pt x="426" y="908"/>
                      <a:pt x="426" y="914"/>
                      <a:pt x="421" y="917"/>
                    </a:cubicBezTo>
                    <a:cubicBezTo>
                      <a:pt x="417" y="920"/>
                      <a:pt x="411" y="919"/>
                      <a:pt x="408" y="915"/>
                    </a:cubicBezTo>
                    <a:cubicBezTo>
                      <a:pt x="405" y="911"/>
                      <a:pt x="406" y="905"/>
                      <a:pt x="410" y="902"/>
                    </a:cubicBezTo>
                    <a:cubicBezTo>
                      <a:pt x="414" y="899"/>
                      <a:pt x="420" y="900"/>
                      <a:pt x="423" y="904"/>
                    </a:cubicBezTo>
                    <a:moveTo>
                      <a:pt x="514" y="581"/>
                    </a:moveTo>
                    <a:cubicBezTo>
                      <a:pt x="516" y="593"/>
                      <a:pt x="516" y="593"/>
                      <a:pt x="516" y="593"/>
                    </a:cubicBezTo>
                    <a:cubicBezTo>
                      <a:pt x="505" y="586"/>
                      <a:pt x="505" y="586"/>
                      <a:pt x="505" y="586"/>
                    </a:cubicBezTo>
                    <a:cubicBezTo>
                      <a:pt x="503" y="598"/>
                      <a:pt x="503" y="598"/>
                      <a:pt x="503" y="598"/>
                    </a:cubicBezTo>
                    <a:cubicBezTo>
                      <a:pt x="503" y="598"/>
                      <a:pt x="503" y="598"/>
                      <a:pt x="503" y="598"/>
                    </a:cubicBezTo>
                    <a:cubicBezTo>
                      <a:pt x="495" y="590"/>
                      <a:pt x="495" y="590"/>
                      <a:pt x="495" y="590"/>
                    </a:cubicBezTo>
                    <a:cubicBezTo>
                      <a:pt x="490" y="601"/>
                      <a:pt x="490" y="601"/>
                      <a:pt x="490" y="601"/>
                    </a:cubicBezTo>
                    <a:cubicBezTo>
                      <a:pt x="489" y="601"/>
                      <a:pt x="489" y="601"/>
                      <a:pt x="489" y="601"/>
                    </a:cubicBezTo>
                    <a:cubicBezTo>
                      <a:pt x="482" y="590"/>
                      <a:pt x="482" y="590"/>
                      <a:pt x="482" y="590"/>
                    </a:cubicBezTo>
                    <a:cubicBezTo>
                      <a:pt x="475" y="600"/>
                      <a:pt x="475" y="600"/>
                      <a:pt x="475" y="600"/>
                    </a:cubicBezTo>
                    <a:cubicBezTo>
                      <a:pt x="474" y="600"/>
                      <a:pt x="474" y="600"/>
                      <a:pt x="474" y="600"/>
                    </a:cubicBezTo>
                    <a:cubicBezTo>
                      <a:pt x="469" y="588"/>
                      <a:pt x="469" y="588"/>
                      <a:pt x="469" y="588"/>
                    </a:cubicBezTo>
                    <a:cubicBezTo>
                      <a:pt x="462" y="597"/>
                      <a:pt x="462" y="597"/>
                      <a:pt x="462" y="597"/>
                    </a:cubicBezTo>
                    <a:cubicBezTo>
                      <a:pt x="462" y="597"/>
                      <a:pt x="462" y="597"/>
                      <a:pt x="462" y="597"/>
                    </a:cubicBezTo>
                    <a:cubicBezTo>
                      <a:pt x="459" y="587"/>
                      <a:pt x="459" y="587"/>
                      <a:pt x="459" y="587"/>
                    </a:cubicBezTo>
                    <a:cubicBezTo>
                      <a:pt x="448" y="590"/>
                      <a:pt x="448" y="590"/>
                      <a:pt x="448" y="590"/>
                    </a:cubicBezTo>
                    <a:cubicBezTo>
                      <a:pt x="448" y="589"/>
                      <a:pt x="448" y="589"/>
                      <a:pt x="448" y="589"/>
                    </a:cubicBezTo>
                    <a:cubicBezTo>
                      <a:pt x="452" y="579"/>
                      <a:pt x="452" y="579"/>
                      <a:pt x="452" y="579"/>
                    </a:cubicBezTo>
                    <a:cubicBezTo>
                      <a:pt x="437" y="579"/>
                      <a:pt x="437" y="579"/>
                      <a:pt x="437" y="579"/>
                    </a:cubicBezTo>
                    <a:cubicBezTo>
                      <a:pt x="460" y="569"/>
                      <a:pt x="460" y="569"/>
                      <a:pt x="460" y="569"/>
                    </a:cubicBezTo>
                    <a:cubicBezTo>
                      <a:pt x="473" y="578"/>
                      <a:pt x="490" y="580"/>
                      <a:pt x="505" y="572"/>
                    </a:cubicBezTo>
                    <a:cubicBezTo>
                      <a:pt x="517" y="566"/>
                      <a:pt x="524" y="554"/>
                      <a:pt x="526" y="542"/>
                    </a:cubicBezTo>
                    <a:cubicBezTo>
                      <a:pt x="551" y="532"/>
                      <a:pt x="551" y="532"/>
                      <a:pt x="551" y="532"/>
                    </a:cubicBezTo>
                    <a:cubicBezTo>
                      <a:pt x="551" y="532"/>
                      <a:pt x="551" y="532"/>
                      <a:pt x="551" y="532"/>
                    </a:cubicBezTo>
                    <a:cubicBezTo>
                      <a:pt x="542" y="541"/>
                      <a:pt x="542" y="541"/>
                      <a:pt x="542" y="541"/>
                    </a:cubicBezTo>
                    <a:cubicBezTo>
                      <a:pt x="551" y="546"/>
                      <a:pt x="551" y="546"/>
                      <a:pt x="551" y="546"/>
                    </a:cubicBezTo>
                    <a:cubicBezTo>
                      <a:pt x="539" y="547"/>
                      <a:pt x="539" y="547"/>
                      <a:pt x="539" y="547"/>
                    </a:cubicBezTo>
                    <a:cubicBezTo>
                      <a:pt x="547" y="555"/>
                      <a:pt x="547" y="555"/>
                      <a:pt x="547" y="555"/>
                    </a:cubicBezTo>
                    <a:cubicBezTo>
                      <a:pt x="534" y="556"/>
                      <a:pt x="534" y="556"/>
                      <a:pt x="534" y="556"/>
                    </a:cubicBezTo>
                    <a:cubicBezTo>
                      <a:pt x="543" y="565"/>
                      <a:pt x="543" y="565"/>
                      <a:pt x="543" y="565"/>
                    </a:cubicBezTo>
                    <a:cubicBezTo>
                      <a:pt x="543" y="565"/>
                      <a:pt x="543" y="565"/>
                      <a:pt x="543" y="565"/>
                    </a:cubicBezTo>
                    <a:cubicBezTo>
                      <a:pt x="527" y="564"/>
                      <a:pt x="527" y="564"/>
                      <a:pt x="527" y="564"/>
                    </a:cubicBezTo>
                    <a:cubicBezTo>
                      <a:pt x="534" y="577"/>
                      <a:pt x="534" y="577"/>
                      <a:pt x="534" y="577"/>
                    </a:cubicBezTo>
                    <a:cubicBezTo>
                      <a:pt x="521" y="573"/>
                      <a:pt x="521" y="573"/>
                      <a:pt x="521" y="573"/>
                    </a:cubicBezTo>
                    <a:cubicBezTo>
                      <a:pt x="526" y="586"/>
                      <a:pt x="526" y="586"/>
                      <a:pt x="526" y="586"/>
                    </a:cubicBezTo>
                    <a:cubicBezTo>
                      <a:pt x="514" y="581"/>
                      <a:pt x="514" y="581"/>
                      <a:pt x="514" y="581"/>
                    </a:cubicBezTo>
                    <a:moveTo>
                      <a:pt x="512" y="502"/>
                    </a:moveTo>
                    <a:cubicBezTo>
                      <a:pt x="510" y="504"/>
                      <a:pt x="506" y="503"/>
                      <a:pt x="504" y="500"/>
                    </a:cubicBezTo>
                    <a:cubicBezTo>
                      <a:pt x="502" y="498"/>
                      <a:pt x="503" y="494"/>
                      <a:pt x="506" y="492"/>
                    </a:cubicBezTo>
                    <a:cubicBezTo>
                      <a:pt x="509" y="490"/>
                      <a:pt x="512" y="491"/>
                      <a:pt x="514" y="494"/>
                    </a:cubicBezTo>
                    <a:cubicBezTo>
                      <a:pt x="516" y="497"/>
                      <a:pt x="515" y="500"/>
                      <a:pt x="512" y="502"/>
                    </a:cubicBezTo>
                    <a:moveTo>
                      <a:pt x="481" y="455"/>
                    </a:moveTo>
                    <a:cubicBezTo>
                      <a:pt x="481" y="455"/>
                      <a:pt x="506" y="493"/>
                      <a:pt x="498" y="498"/>
                    </a:cubicBezTo>
                    <a:cubicBezTo>
                      <a:pt x="490" y="502"/>
                      <a:pt x="480" y="468"/>
                      <a:pt x="481" y="455"/>
                    </a:cubicBezTo>
                    <a:moveTo>
                      <a:pt x="485" y="507"/>
                    </a:moveTo>
                    <a:cubicBezTo>
                      <a:pt x="488" y="505"/>
                      <a:pt x="491" y="506"/>
                      <a:pt x="493" y="508"/>
                    </a:cubicBezTo>
                    <a:cubicBezTo>
                      <a:pt x="495" y="511"/>
                      <a:pt x="494" y="515"/>
                      <a:pt x="491" y="517"/>
                    </a:cubicBezTo>
                    <a:cubicBezTo>
                      <a:pt x="489" y="518"/>
                      <a:pt x="485" y="518"/>
                      <a:pt x="483" y="515"/>
                    </a:cubicBezTo>
                    <a:cubicBezTo>
                      <a:pt x="481" y="512"/>
                      <a:pt x="482" y="508"/>
                      <a:pt x="485" y="507"/>
                    </a:cubicBezTo>
                    <a:moveTo>
                      <a:pt x="393" y="462"/>
                    </a:moveTo>
                    <a:cubicBezTo>
                      <a:pt x="388" y="454"/>
                      <a:pt x="421" y="442"/>
                      <a:pt x="434" y="441"/>
                    </a:cubicBezTo>
                    <a:cubicBezTo>
                      <a:pt x="434" y="441"/>
                      <a:pt x="398" y="469"/>
                      <a:pt x="393" y="462"/>
                    </a:cubicBezTo>
                    <a:moveTo>
                      <a:pt x="407" y="493"/>
                    </a:moveTo>
                    <a:cubicBezTo>
                      <a:pt x="410" y="491"/>
                      <a:pt x="413" y="492"/>
                      <a:pt x="415" y="495"/>
                    </a:cubicBezTo>
                    <a:cubicBezTo>
                      <a:pt x="417" y="497"/>
                      <a:pt x="416" y="501"/>
                      <a:pt x="414" y="503"/>
                    </a:cubicBezTo>
                    <a:cubicBezTo>
                      <a:pt x="411" y="505"/>
                      <a:pt x="407" y="504"/>
                      <a:pt x="405" y="501"/>
                    </a:cubicBezTo>
                    <a:cubicBezTo>
                      <a:pt x="403" y="498"/>
                      <a:pt x="404" y="495"/>
                      <a:pt x="407" y="493"/>
                    </a:cubicBezTo>
                    <a:moveTo>
                      <a:pt x="438" y="447"/>
                    </a:moveTo>
                    <a:cubicBezTo>
                      <a:pt x="438" y="447"/>
                      <a:pt x="416" y="487"/>
                      <a:pt x="408" y="482"/>
                    </a:cubicBezTo>
                    <a:cubicBezTo>
                      <a:pt x="400" y="477"/>
                      <a:pt x="426" y="453"/>
                      <a:pt x="438" y="447"/>
                    </a:cubicBezTo>
                    <a:moveTo>
                      <a:pt x="418" y="670"/>
                    </a:moveTo>
                    <a:cubicBezTo>
                      <a:pt x="418" y="663"/>
                      <a:pt x="422" y="657"/>
                      <a:pt x="426" y="657"/>
                    </a:cubicBezTo>
                    <a:cubicBezTo>
                      <a:pt x="430" y="657"/>
                      <a:pt x="433" y="663"/>
                      <a:pt x="433" y="670"/>
                    </a:cubicBezTo>
                    <a:cubicBezTo>
                      <a:pt x="433" y="678"/>
                      <a:pt x="430" y="684"/>
                      <a:pt x="426" y="684"/>
                    </a:cubicBezTo>
                    <a:cubicBezTo>
                      <a:pt x="422" y="684"/>
                      <a:pt x="418" y="678"/>
                      <a:pt x="418" y="670"/>
                    </a:cubicBezTo>
                    <a:moveTo>
                      <a:pt x="426" y="688"/>
                    </a:moveTo>
                    <a:cubicBezTo>
                      <a:pt x="429" y="688"/>
                      <a:pt x="432" y="690"/>
                      <a:pt x="432" y="694"/>
                    </a:cubicBezTo>
                    <a:cubicBezTo>
                      <a:pt x="432" y="697"/>
                      <a:pt x="429" y="700"/>
                      <a:pt x="426" y="700"/>
                    </a:cubicBezTo>
                    <a:cubicBezTo>
                      <a:pt x="423" y="700"/>
                      <a:pt x="420" y="697"/>
                      <a:pt x="420" y="694"/>
                    </a:cubicBezTo>
                    <a:cubicBezTo>
                      <a:pt x="420" y="690"/>
                      <a:pt x="423" y="688"/>
                      <a:pt x="426" y="688"/>
                    </a:cubicBezTo>
                    <a:moveTo>
                      <a:pt x="458" y="712"/>
                    </a:moveTo>
                    <a:cubicBezTo>
                      <a:pt x="456" y="715"/>
                      <a:pt x="449" y="715"/>
                      <a:pt x="442" y="712"/>
                    </a:cubicBezTo>
                    <a:cubicBezTo>
                      <a:pt x="436" y="708"/>
                      <a:pt x="432" y="702"/>
                      <a:pt x="435" y="699"/>
                    </a:cubicBezTo>
                    <a:cubicBezTo>
                      <a:pt x="437" y="695"/>
                      <a:pt x="443" y="695"/>
                      <a:pt x="450" y="699"/>
                    </a:cubicBezTo>
                    <a:cubicBezTo>
                      <a:pt x="456" y="702"/>
                      <a:pt x="460" y="708"/>
                      <a:pt x="458" y="712"/>
                    </a:cubicBezTo>
                    <a:moveTo>
                      <a:pt x="450" y="688"/>
                    </a:moveTo>
                    <a:cubicBezTo>
                      <a:pt x="443" y="692"/>
                      <a:pt x="437" y="692"/>
                      <a:pt x="435" y="689"/>
                    </a:cubicBezTo>
                    <a:cubicBezTo>
                      <a:pt x="432" y="685"/>
                      <a:pt x="436" y="679"/>
                      <a:pt x="442" y="676"/>
                    </a:cubicBezTo>
                    <a:cubicBezTo>
                      <a:pt x="449" y="672"/>
                      <a:pt x="456" y="672"/>
                      <a:pt x="458" y="675"/>
                    </a:cubicBezTo>
                    <a:cubicBezTo>
                      <a:pt x="460" y="679"/>
                      <a:pt x="456" y="685"/>
                      <a:pt x="450" y="688"/>
                    </a:cubicBezTo>
                    <a:moveTo>
                      <a:pt x="441" y="802"/>
                    </a:moveTo>
                    <a:cubicBezTo>
                      <a:pt x="441" y="810"/>
                      <a:pt x="438" y="816"/>
                      <a:pt x="434" y="816"/>
                    </a:cubicBezTo>
                    <a:cubicBezTo>
                      <a:pt x="430" y="816"/>
                      <a:pt x="426" y="810"/>
                      <a:pt x="426" y="802"/>
                    </a:cubicBezTo>
                    <a:cubicBezTo>
                      <a:pt x="426" y="795"/>
                      <a:pt x="430" y="789"/>
                      <a:pt x="434" y="789"/>
                    </a:cubicBezTo>
                    <a:cubicBezTo>
                      <a:pt x="438" y="789"/>
                      <a:pt x="441" y="795"/>
                      <a:pt x="441" y="802"/>
                    </a:cubicBezTo>
                    <a:moveTo>
                      <a:pt x="434" y="785"/>
                    </a:moveTo>
                    <a:cubicBezTo>
                      <a:pt x="431" y="785"/>
                      <a:pt x="428" y="783"/>
                      <a:pt x="428" y="779"/>
                    </a:cubicBezTo>
                    <a:cubicBezTo>
                      <a:pt x="428" y="776"/>
                      <a:pt x="431" y="773"/>
                      <a:pt x="434" y="773"/>
                    </a:cubicBezTo>
                    <a:cubicBezTo>
                      <a:pt x="437" y="773"/>
                      <a:pt x="440" y="776"/>
                      <a:pt x="440" y="779"/>
                    </a:cubicBezTo>
                    <a:cubicBezTo>
                      <a:pt x="440" y="783"/>
                      <a:pt x="437" y="785"/>
                      <a:pt x="434" y="785"/>
                    </a:cubicBezTo>
                    <a:moveTo>
                      <a:pt x="426" y="756"/>
                    </a:moveTo>
                    <a:cubicBezTo>
                      <a:pt x="426" y="749"/>
                      <a:pt x="430" y="743"/>
                      <a:pt x="434" y="743"/>
                    </a:cubicBezTo>
                    <a:cubicBezTo>
                      <a:pt x="438" y="743"/>
                      <a:pt x="441" y="749"/>
                      <a:pt x="441" y="756"/>
                    </a:cubicBezTo>
                    <a:cubicBezTo>
                      <a:pt x="441" y="763"/>
                      <a:pt x="438" y="769"/>
                      <a:pt x="434" y="769"/>
                    </a:cubicBezTo>
                    <a:cubicBezTo>
                      <a:pt x="430" y="769"/>
                      <a:pt x="426" y="763"/>
                      <a:pt x="426" y="756"/>
                    </a:cubicBezTo>
                    <a:moveTo>
                      <a:pt x="432" y="513"/>
                    </a:moveTo>
                    <a:cubicBezTo>
                      <a:pt x="430" y="510"/>
                      <a:pt x="431" y="506"/>
                      <a:pt x="434" y="505"/>
                    </a:cubicBezTo>
                    <a:cubicBezTo>
                      <a:pt x="437" y="503"/>
                      <a:pt x="440" y="504"/>
                      <a:pt x="442" y="506"/>
                    </a:cubicBezTo>
                    <a:cubicBezTo>
                      <a:pt x="444" y="509"/>
                      <a:pt x="443" y="513"/>
                      <a:pt x="440" y="515"/>
                    </a:cubicBezTo>
                    <a:cubicBezTo>
                      <a:pt x="438" y="516"/>
                      <a:pt x="434" y="516"/>
                      <a:pt x="432" y="513"/>
                    </a:cubicBezTo>
                    <a:moveTo>
                      <a:pt x="430" y="497"/>
                    </a:moveTo>
                    <a:cubicBezTo>
                      <a:pt x="421" y="495"/>
                      <a:pt x="437" y="463"/>
                      <a:pt x="446" y="453"/>
                    </a:cubicBezTo>
                    <a:cubicBezTo>
                      <a:pt x="446" y="453"/>
                      <a:pt x="439" y="499"/>
                      <a:pt x="430" y="497"/>
                    </a:cubicBezTo>
                    <a:moveTo>
                      <a:pt x="444" y="425"/>
                    </a:moveTo>
                    <a:cubicBezTo>
                      <a:pt x="448" y="424"/>
                      <a:pt x="452" y="425"/>
                      <a:pt x="452" y="427"/>
                    </a:cubicBezTo>
                    <a:cubicBezTo>
                      <a:pt x="453" y="430"/>
                      <a:pt x="450" y="432"/>
                      <a:pt x="446" y="433"/>
                    </a:cubicBezTo>
                    <a:cubicBezTo>
                      <a:pt x="441" y="434"/>
                      <a:pt x="438" y="433"/>
                      <a:pt x="437" y="430"/>
                    </a:cubicBezTo>
                    <a:cubicBezTo>
                      <a:pt x="437" y="428"/>
                      <a:pt x="440" y="426"/>
                      <a:pt x="444" y="425"/>
                    </a:cubicBezTo>
                    <a:moveTo>
                      <a:pt x="475" y="501"/>
                    </a:moveTo>
                    <a:cubicBezTo>
                      <a:pt x="466" y="504"/>
                      <a:pt x="464" y="468"/>
                      <a:pt x="467" y="455"/>
                    </a:cubicBezTo>
                    <a:cubicBezTo>
                      <a:pt x="467" y="455"/>
                      <a:pt x="483" y="498"/>
                      <a:pt x="475" y="501"/>
                    </a:cubicBezTo>
                    <a:moveTo>
                      <a:pt x="471" y="442"/>
                    </a:moveTo>
                    <a:cubicBezTo>
                      <a:pt x="470" y="443"/>
                      <a:pt x="466" y="442"/>
                      <a:pt x="463" y="439"/>
                    </a:cubicBezTo>
                    <a:cubicBezTo>
                      <a:pt x="460" y="436"/>
                      <a:pt x="460" y="432"/>
                      <a:pt x="461" y="430"/>
                    </a:cubicBezTo>
                    <a:cubicBezTo>
                      <a:pt x="463" y="429"/>
                      <a:pt x="467" y="430"/>
                      <a:pt x="469" y="433"/>
                    </a:cubicBezTo>
                    <a:cubicBezTo>
                      <a:pt x="472" y="436"/>
                      <a:pt x="473" y="440"/>
                      <a:pt x="471" y="442"/>
                    </a:cubicBezTo>
                    <a:moveTo>
                      <a:pt x="465" y="521"/>
                    </a:moveTo>
                    <a:cubicBezTo>
                      <a:pt x="463" y="523"/>
                      <a:pt x="459" y="522"/>
                      <a:pt x="457" y="519"/>
                    </a:cubicBezTo>
                    <a:cubicBezTo>
                      <a:pt x="455" y="516"/>
                      <a:pt x="456" y="513"/>
                      <a:pt x="459" y="511"/>
                    </a:cubicBezTo>
                    <a:cubicBezTo>
                      <a:pt x="462" y="509"/>
                      <a:pt x="465" y="510"/>
                      <a:pt x="467" y="513"/>
                    </a:cubicBezTo>
                    <a:cubicBezTo>
                      <a:pt x="469" y="515"/>
                      <a:pt x="468" y="519"/>
                      <a:pt x="465" y="521"/>
                    </a:cubicBezTo>
                    <a:moveTo>
                      <a:pt x="452" y="501"/>
                    </a:moveTo>
                    <a:cubicBezTo>
                      <a:pt x="442" y="501"/>
                      <a:pt x="451" y="466"/>
                      <a:pt x="458" y="455"/>
                    </a:cubicBezTo>
                    <a:cubicBezTo>
                      <a:pt x="458" y="455"/>
                      <a:pt x="461" y="501"/>
                      <a:pt x="452" y="501"/>
                    </a:cubicBezTo>
                    <a:moveTo>
                      <a:pt x="444" y="411"/>
                    </a:moveTo>
                    <a:cubicBezTo>
                      <a:pt x="446" y="409"/>
                      <a:pt x="449" y="410"/>
                      <a:pt x="452" y="414"/>
                    </a:cubicBezTo>
                    <a:cubicBezTo>
                      <a:pt x="455" y="417"/>
                      <a:pt x="456" y="420"/>
                      <a:pt x="454" y="422"/>
                    </a:cubicBezTo>
                    <a:cubicBezTo>
                      <a:pt x="452" y="424"/>
                      <a:pt x="448" y="422"/>
                      <a:pt x="446" y="419"/>
                    </a:cubicBezTo>
                    <a:cubicBezTo>
                      <a:pt x="443" y="416"/>
                      <a:pt x="442" y="412"/>
                      <a:pt x="444" y="411"/>
                    </a:cubicBezTo>
                    <a:moveTo>
                      <a:pt x="456" y="432"/>
                    </a:moveTo>
                    <a:cubicBezTo>
                      <a:pt x="458" y="432"/>
                      <a:pt x="459" y="436"/>
                      <a:pt x="457" y="440"/>
                    </a:cubicBezTo>
                    <a:cubicBezTo>
                      <a:pt x="456" y="444"/>
                      <a:pt x="453" y="447"/>
                      <a:pt x="451" y="446"/>
                    </a:cubicBezTo>
                    <a:cubicBezTo>
                      <a:pt x="449" y="445"/>
                      <a:pt x="448" y="441"/>
                      <a:pt x="449" y="437"/>
                    </a:cubicBezTo>
                    <a:cubicBezTo>
                      <a:pt x="451" y="433"/>
                      <a:pt x="454" y="431"/>
                      <a:pt x="456" y="432"/>
                    </a:cubicBezTo>
                    <a:moveTo>
                      <a:pt x="458" y="412"/>
                    </a:moveTo>
                    <a:cubicBezTo>
                      <a:pt x="459" y="408"/>
                      <a:pt x="462" y="406"/>
                      <a:pt x="464" y="407"/>
                    </a:cubicBezTo>
                    <a:cubicBezTo>
                      <a:pt x="466" y="407"/>
                      <a:pt x="467" y="411"/>
                      <a:pt x="466" y="415"/>
                    </a:cubicBezTo>
                    <a:cubicBezTo>
                      <a:pt x="464" y="419"/>
                      <a:pt x="462" y="422"/>
                      <a:pt x="459" y="421"/>
                    </a:cubicBezTo>
                    <a:cubicBezTo>
                      <a:pt x="457" y="420"/>
                      <a:pt x="456" y="416"/>
                      <a:pt x="458" y="412"/>
                    </a:cubicBezTo>
                    <a:moveTo>
                      <a:pt x="470" y="419"/>
                    </a:moveTo>
                    <a:cubicBezTo>
                      <a:pt x="474" y="419"/>
                      <a:pt x="477" y="420"/>
                      <a:pt x="478" y="422"/>
                    </a:cubicBezTo>
                    <a:cubicBezTo>
                      <a:pt x="478" y="424"/>
                      <a:pt x="475" y="427"/>
                      <a:pt x="471" y="428"/>
                    </a:cubicBezTo>
                    <a:cubicBezTo>
                      <a:pt x="467" y="428"/>
                      <a:pt x="464" y="427"/>
                      <a:pt x="463" y="425"/>
                    </a:cubicBezTo>
                    <a:cubicBezTo>
                      <a:pt x="463" y="423"/>
                      <a:pt x="466" y="420"/>
                      <a:pt x="470" y="419"/>
                    </a:cubicBezTo>
                    <a:moveTo>
                      <a:pt x="465" y="761"/>
                    </a:moveTo>
                    <a:cubicBezTo>
                      <a:pt x="468" y="765"/>
                      <a:pt x="464" y="770"/>
                      <a:pt x="458" y="774"/>
                    </a:cubicBezTo>
                    <a:cubicBezTo>
                      <a:pt x="451" y="778"/>
                      <a:pt x="444" y="778"/>
                      <a:pt x="442" y="774"/>
                    </a:cubicBezTo>
                    <a:cubicBezTo>
                      <a:pt x="440" y="771"/>
                      <a:pt x="444" y="765"/>
                      <a:pt x="450" y="761"/>
                    </a:cubicBezTo>
                    <a:cubicBezTo>
                      <a:pt x="457" y="757"/>
                      <a:pt x="463" y="757"/>
                      <a:pt x="465" y="761"/>
                    </a:cubicBezTo>
                    <a:moveTo>
                      <a:pt x="465" y="798"/>
                    </a:moveTo>
                    <a:cubicBezTo>
                      <a:pt x="463" y="801"/>
                      <a:pt x="457" y="801"/>
                      <a:pt x="450" y="797"/>
                    </a:cubicBezTo>
                    <a:cubicBezTo>
                      <a:pt x="444" y="794"/>
                      <a:pt x="440" y="788"/>
                      <a:pt x="442" y="784"/>
                    </a:cubicBezTo>
                    <a:cubicBezTo>
                      <a:pt x="444" y="781"/>
                      <a:pt x="451" y="781"/>
                      <a:pt x="458" y="784"/>
                    </a:cubicBezTo>
                    <a:cubicBezTo>
                      <a:pt x="464" y="788"/>
                      <a:pt x="468" y="794"/>
                      <a:pt x="465" y="798"/>
                    </a:cubicBezTo>
                    <a:moveTo>
                      <a:pt x="426" y="730"/>
                    </a:moveTo>
                    <a:cubicBezTo>
                      <a:pt x="422" y="730"/>
                      <a:pt x="418" y="724"/>
                      <a:pt x="418" y="717"/>
                    </a:cubicBezTo>
                    <a:cubicBezTo>
                      <a:pt x="418" y="709"/>
                      <a:pt x="422" y="704"/>
                      <a:pt x="426" y="704"/>
                    </a:cubicBezTo>
                    <a:cubicBezTo>
                      <a:pt x="430" y="704"/>
                      <a:pt x="433" y="709"/>
                      <a:pt x="433" y="717"/>
                    </a:cubicBezTo>
                    <a:cubicBezTo>
                      <a:pt x="433" y="724"/>
                      <a:pt x="430" y="730"/>
                      <a:pt x="426" y="730"/>
                    </a:cubicBezTo>
                    <a:moveTo>
                      <a:pt x="402" y="761"/>
                    </a:moveTo>
                    <a:cubicBezTo>
                      <a:pt x="404" y="757"/>
                      <a:pt x="411" y="758"/>
                      <a:pt x="417" y="761"/>
                    </a:cubicBezTo>
                    <a:cubicBezTo>
                      <a:pt x="424" y="765"/>
                      <a:pt x="427" y="771"/>
                      <a:pt x="425" y="774"/>
                    </a:cubicBezTo>
                    <a:cubicBezTo>
                      <a:pt x="423" y="778"/>
                      <a:pt x="416" y="778"/>
                      <a:pt x="410" y="774"/>
                    </a:cubicBezTo>
                    <a:cubicBezTo>
                      <a:pt x="404" y="770"/>
                      <a:pt x="400" y="765"/>
                      <a:pt x="402" y="761"/>
                    </a:cubicBezTo>
                    <a:moveTo>
                      <a:pt x="410" y="784"/>
                    </a:moveTo>
                    <a:cubicBezTo>
                      <a:pt x="416" y="781"/>
                      <a:pt x="423" y="781"/>
                      <a:pt x="425" y="784"/>
                    </a:cubicBezTo>
                    <a:cubicBezTo>
                      <a:pt x="427" y="788"/>
                      <a:pt x="424" y="794"/>
                      <a:pt x="417" y="797"/>
                    </a:cubicBezTo>
                    <a:cubicBezTo>
                      <a:pt x="411" y="801"/>
                      <a:pt x="404" y="801"/>
                      <a:pt x="402" y="798"/>
                    </a:cubicBezTo>
                    <a:cubicBezTo>
                      <a:pt x="400" y="794"/>
                      <a:pt x="404" y="788"/>
                      <a:pt x="410" y="784"/>
                    </a:cubicBezTo>
                    <a:moveTo>
                      <a:pt x="394" y="712"/>
                    </a:moveTo>
                    <a:cubicBezTo>
                      <a:pt x="392" y="708"/>
                      <a:pt x="396" y="702"/>
                      <a:pt x="402" y="699"/>
                    </a:cubicBezTo>
                    <a:cubicBezTo>
                      <a:pt x="408" y="695"/>
                      <a:pt x="415" y="695"/>
                      <a:pt x="417" y="699"/>
                    </a:cubicBezTo>
                    <a:cubicBezTo>
                      <a:pt x="419" y="702"/>
                      <a:pt x="416" y="708"/>
                      <a:pt x="410" y="712"/>
                    </a:cubicBezTo>
                    <a:cubicBezTo>
                      <a:pt x="403" y="715"/>
                      <a:pt x="396" y="715"/>
                      <a:pt x="394" y="712"/>
                    </a:cubicBezTo>
                    <a:moveTo>
                      <a:pt x="394" y="675"/>
                    </a:moveTo>
                    <a:cubicBezTo>
                      <a:pt x="396" y="672"/>
                      <a:pt x="403" y="672"/>
                      <a:pt x="410" y="676"/>
                    </a:cubicBezTo>
                    <a:cubicBezTo>
                      <a:pt x="416" y="679"/>
                      <a:pt x="419" y="685"/>
                      <a:pt x="417" y="689"/>
                    </a:cubicBezTo>
                    <a:cubicBezTo>
                      <a:pt x="415" y="692"/>
                      <a:pt x="408" y="692"/>
                      <a:pt x="402" y="688"/>
                    </a:cubicBezTo>
                    <a:cubicBezTo>
                      <a:pt x="396" y="685"/>
                      <a:pt x="392" y="679"/>
                      <a:pt x="394" y="675"/>
                    </a:cubicBezTo>
                    <a:moveTo>
                      <a:pt x="387" y="480"/>
                    </a:moveTo>
                    <a:cubicBezTo>
                      <a:pt x="385" y="478"/>
                      <a:pt x="386" y="474"/>
                      <a:pt x="389" y="472"/>
                    </a:cubicBezTo>
                    <a:cubicBezTo>
                      <a:pt x="392" y="471"/>
                      <a:pt x="395" y="471"/>
                      <a:pt x="397" y="474"/>
                    </a:cubicBezTo>
                    <a:cubicBezTo>
                      <a:pt x="399" y="477"/>
                      <a:pt x="398" y="480"/>
                      <a:pt x="395" y="482"/>
                    </a:cubicBezTo>
                    <a:cubicBezTo>
                      <a:pt x="393" y="484"/>
                      <a:pt x="389" y="483"/>
                      <a:pt x="387" y="480"/>
                    </a:cubicBezTo>
                    <a:moveTo>
                      <a:pt x="382" y="437"/>
                    </a:moveTo>
                    <a:cubicBezTo>
                      <a:pt x="380" y="428"/>
                      <a:pt x="415" y="428"/>
                      <a:pt x="428" y="431"/>
                    </a:cubicBezTo>
                    <a:cubicBezTo>
                      <a:pt x="428" y="431"/>
                      <a:pt x="385" y="446"/>
                      <a:pt x="382" y="437"/>
                    </a:cubicBezTo>
                    <a:moveTo>
                      <a:pt x="383" y="409"/>
                    </a:moveTo>
                    <a:cubicBezTo>
                      <a:pt x="384" y="399"/>
                      <a:pt x="417" y="411"/>
                      <a:pt x="428" y="419"/>
                    </a:cubicBezTo>
                    <a:cubicBezTo>
                      <a:pt x="428" y="419"/>
                      <a:pt x="382" y="418"/>
                      <a:pt x="383" y="409"/>
                    </a:cubicBezTo>
                    <a:moveTo>
                      <a:pt x="372" y="415"/>
                    </a:moveTo>
                    <a:cubicBezTo>
                      <a:pt x="375" y="415"/>
                      <a:pt x="378" y="418"/>
                      <a:pt x="378" y="421"/>
                    </a:cubicBezTo>
                    <a:cubicBezTo>
                      <a:pt x="378" y="424"/>
                      <a:pt x="376" y="427"/>
                      <a:pt x="372" y="427"/>
                    </a:cubicBezTo>
                    <a:cubicBezTo>
                      <a:pt x="369" y="427"/>
                      <a:pt x="366" y="425"/>
                      <a:pt x="366" y="421"/>
                    </a:cubicBezTo>
                    <a:cubicBezTo>
                      <a:pt x="366" y="418"/>
                      <a:pt x="369" y="415"/>
                      <a:pt x="372" y="415"/>
                    </a:cubicBezTo>
                    <a:moveTo>
                      <a:pt x="420" y="178"/>
                    </a:moveTo>
                    <a:cubicBezTo>
                      <a:pt x="395" y="200"/>
                      <a:pt x="387" y="238"/>
                      <a:pt x="387" y="276"/>
                    </a:cubicBezTo>
                    <a:cubicBezTo>
                      <a:pt x="387" y="331"/>
                      <a:pt x="436" y="378"/>
                      <a:pt x="504" y="399"/>
                    </a:cubicBezTo>
                    <a:cubicBezTo>
                      <a:pt x="505" y="435"/>
                      <a:pt x="526" y="466"/>
                      <a:pt x="555" y="479"/>
                    </a:cubicBezTo>
                    <a:cubicBezTo>
                      <a:pt x="556" y="480"/>
                      <a:pt x="556" y="480"/>
                      <a:pt x="556" y="480"/>
                    </a:cubicBezTo>
                    <a:cubicBezTo>
                      <a:pt x="557" y="480"/>
                      <a:pt x="559" y="480"/>
                      <a:pt x="559" y="480"/>
                    </a:cubicBezTo>
                    <a:cubicBezTo>
                      <a:pt x="502" y="478"/>
                      <a:pt x="496" y="405"/>
                      <a:pt x="496" y="405"/>
                    </a:cubicBezTo>
                    <a:cubicBezTo>
                      <a:pt x="428" y="385"/>
                      <a:pt x="371" y="340"/>
                      <a:pt x="371" y="286"/>
                    </a:cubicBezTo>
                    <a:cubicBezTo>
                      <a:pt x="371" y="241"/>
                      <a:pt x="382" y="196"/>
                      <a:pt x="420" y="178"/>
                    </a:cubicBezTo>
                    <a:moveTo>
                      <a:pt x="557" y="191"/>
                    </a:moveTo>
                    <a:cubicBezTo>
                      <a:pt x="558" y="195"/>
                      <a:pt x="558" y="199"/>
                      <a:pt x="555" y="199"/>
                    </a:cubicBezTo>
                    <a:cubicBezTo>
                      <a:pt x="553" y="200"/>
                      <a:pt x="551" y="197"/>
                      <a:pt x="549" y="193"/>
                    </a:cubicBezTo>
                    <a:cubicBezTo>
                      <a:pt x="548" y="189"/>
                      <a:pt x="549" y="186"/>
                      <a:pt x="552" y="185"/>
                    </a:cubicBezTo>
                    <a:cubicBezTo>
                      <a:pt x="554" y="184"/>
                      <a:pt x="556" y="187"/>
                      <a:pt x="557" y="191"/>
                    </a:cubicBezTo>
                    <a:moveTo>
                      <a:pt x="554" y="176"/>
                    </a:moveTo>
                    <a:cubicBezTo>
                      <a:pt x="552" y="174"/>
                      <a:pt x="553" y="170"/>
                      <a:pt x="556" y="168"/>
                    </a:cubicBezTo>
                    <a:cubicBezTo>
                      <a:pt x="559" y="165"/>
                      <a:pt x="563" y="164"/>
                      <a:pt x="564" y="165"/>
                    </a:cubicBezTo>
                    <a:cubicBezTo>
                      <a:pt x="566" y="167"/>
                      <a:pt x="565" y="171"/>
                      <a:pt x="562" y="173"/>
                    </a:cubicBezTo>
                    <a:cubicBezTo>
                      <a:pt x="559" y="176"/>
                      <a:pt x="556" y="177"/>
                      <a:pt x="554" y="176"/>
                    </a:cubicBezTo>
                    <a:moveTo>
                      <a:pt x="531" y="174"/>
                    </a:moveTo>
                    <a:cubicBezTo>
                      <a:pt x="531" y="172"/>
                      <a:pt x="535" y="171"/>
                      <a:pt x="539" y="172"/>
                    </a:cubicBezTo>
                    <a:cubicBezTo>
                      <a:pt x="543" y="173"/>
                      <a:pt x="545" y="176"/>
                      <a:pt x="545" y="178"/>
                    </a:cubicBezTo>
                    <a:cubicBezTo>
                      <a:pt x="544" y="180"/>
                      <a:pt x="541" y="181"/>
                      <a:pt x="537" y="180"/>
                    </a:cubicBezTo>
                    <a:cubicBezTo>
                      <a:pt x="533" y="179"/>
                      <a:pt x="530" y="177"/>
                      <a:pt x="531" y="174"/>
                    </a:cubicBezTo>
                    <a:moveTo>
                      <a:pt x="538" y="186"/>
                    </a:moveTo>
                    <a:cubicBezTo>
                      <a:pt x="541" y="183"/>
                      <a:pt x="545" y="182"/>
                      <a:pt x="546" y="184"/>
                    </a:cubicBezTo>
                    <a:cubicBezTo>
                      <a:pt x="548" y="185"/>
                      <a:pt x="547" y="189"/>
                      <a:pt x="544" y="192"/>
                    </a:cubicBezTo>
                    <a:cubicBezTo>
                      <a:pt x="541" y="195"/>
                      <a:pt x="537" y="196"/>
                      <a:pt x="536" y="194"/>
                    </a:cubicBezTo>
                    <a:cubicBezTo>
                      <a:pt x="534" y="192"/>
                      <a:pt x="535" y="189"/>
                      <a:pt x="538" y="186"/>
                    </a:cubicBezTo>
                    <a:moveTo>
                      <a:pt x="545" y="160"/>
                    </a:moveTo>
                    <a:cubicBezTo>
                      <a:pt x="547" y="160"/>
                      <a:pt x="550" y="162"/>
                      <a:pt x="551" y="166"/>
                    </a:cubicBezTo>
                    <a:cubicBezTo>
                      <a:pt x="552" y="170"/>
                      <a:pt x="551" y="174"/>
                      <a:pt x="549" y="174"/>
                    </a:cubicBezTo>
                    <a:cubicBezTo>
                      <a:pt x="547" y="175"/>
                      <a:pt x="544" y="172"/>
                      <a:pt x="543" y="168"/>
                    </a:cubicBezTo>
                    <a:cubicBezTo>
                      <a:pt x="542" y="164"/>
                      <a:pt x="543" y="161"/>
                      <a:pt x="545" y="160"/>
                    </a:cubicBezTo>
                    <a:moveTo>
                      <a:pt x="500" y="350"/>
                    </a:moveTo>
                    <a:cubicBezTo>
                      <a:pt x="494" y="350"/>
                      <a:pt x="488" y="349"/>
                      <a:pt x="482" y="347"/>
                    </a:cubicBezTo>
                    <a:cubicBezTo>
                      <a:pt x="454" y="337"/>
                      <a:pt x="440" y="307"/>
                      <a:pt x="450" y="279"/>
                    </a:cubicBezTo>
                    <a:cubicBezTo>
                      <a:pt x="460" y="251"/>
                      <a:pt x="490" y="237"/>
                      <a:pt x="518" y="247"/>
                    </a:cubicBezTo>
                    <a:cubicBezTo>
                      <a:pt x="545" y="257"/>
                      <a:pt x="559" y="287"/>
                      <a:pt x="550" y="314"/>
                    </a:cubicBezTo>
                    <a:cubicBezTo>
                      <a:pt x="546" y="307"/>
                      <a:pt x="540" y="301"/>
                      <a:pt x="532" y="298"/>
                    </a:cubicBezTo>
                    <a:cubicBezTo>
                      <a:pt x="516" y="292"/>
                      <a:pt x="498" y="300"/>
                      <a:pt x="492" y="317"/>
                    </a:cubicBezTo>
                    <a:cubicBezTo>
                      <a:pt x="487" y="329"/>
                      <a:pt x="491" y="342"/>
                      <a:pt x="500" y="350"/>
                    </a:cubicBezTo>
                    <a:moveTo>
                      <a:pt x="513" y="322"/>
                    </a:moveTo>
                    <a:cubicBezTo>
                      <a:pt x="518" y="317"/>
                      <a:pt x="528" y="317"/>
                      <a:pt x="533" y="323"/>
                    </a:cubicBezTo>
                    <a:cubicBezTo>
                      <a:pt x="538" y="329"/>
                      <a:pt x="538" y="338"/>
                      <a:pt x="532" y="344"/>
                    </a:cubicBezTo>
                    <a:cubicBezTo>
                      <a:pt x="526" y="349"/>
                      <a:pt x="517" y="349"/>
                      <a:pt x="512" y="343"/>
                    </a:cubicBezTo>
                    <a:cubicBezTo>
                      <a:pt x="506" y="337"/>
                      <a:pt x="507" y="328"/>
                      <a:pt x="513" y="322"/>
                    </a:cubicBezTo>
                    <a:moveTo>
                      <a:pt x="478" y="209"/>
                    </a:moveTo>
                    <a:cubicBezTo>
                      <a:pt x="481" y="199"/>
                      <a:pt x="481" y="199"/>
                      <a:pt x="481" y="199"/>
                    </a:cubicBezTo>
                    <a:cubicBezTo>
                      <a:pt x="486" y="208"/>
                      <a:pt x="486" y="208"/>
                      <a:pt x="486" y="208"/>
                    </a:cubicBezTo>
                    <a:cubicBezTo>
                      <a:pt x="492" y="201"/>
                      <a:pt x="492" y="201"/>
                      <a:pt x="492" y="201"/>
                    </a:cubicBezTo>
                    <a:cubicBezTo>
                      <a:pt x="496" y="207"/>
                      <a:pt x="496" y="207"/>
                      <a:pt x="496" y="207"/>
                    </a:cubicBezTo>
                    <a:cubicBezTo>
                      <a:pt x="499" y="202"/>
                      <a:pt x="499" y="202"/>
                      <a:pt x="499" y="202"/>
                    </a:cubicBezTo>
                    <a:cubicBezTo>
                      <a:pt x="504" y="208"/>
                      <a:pt x="504" y="208"/>
                      <a:pt x="504" y="208"/>
                    </a:cubicBezTo>
                    <a:cubicBezTo>
                      <a:pt x="507" y="204"/>
                      <a:pt x="507" y="204"/>
                      <a:pt x="507" y="204"/>
                    </a:cubicBezTo>
                    <a:cubicBezTo>
                      <a:pt x="507" y="204"/>
                      <a:pt x="509" y="212"/>
                      <a:pt x="509" y="211"/>
                    </a:cubicBezTo>
                    <a:cubicBezTo>
                      <a:pt x="515" y="208"/>
                      <a:pt x="515" y="208"/>
                      <a:pt x="515" y="208"/>
                    </a:cubicBezTo>
                    <a:cubicBezTo>
                      <a:pt x="516" y="214"/>
                      <a:pt x="516" y="214"/>
                      <a:pt x="516" y="214"/>
                    </a:cubicBezTo>
                    <a:cubicBezTo>
                      <a:pt x="521" y="212"/>
                      <a:pt x="521" y="212"/>
                      <a:pt x="521" y="212"/>
                    </a:cubicBezTo>
                    <a:cubicBezTo>
                      <a:pt x="522" y="218"/>
                      <a:pt x="522" y="218"/>
                      <a:pt x="522" y="218"/>
                    </a:cubicBezTo>
                    <a:cubicBezTo>
                      <a:pt x="525" y="215"/>
                      <a:pt x="525" y="215"/>
                      <a:pt x="525" y="215"/>
                    </a:cubicBezTo>
                    <a:cubicBezTo>
                      <a:pt x="525" y="215"/>
                      <a:pt x="525" y="215"/>
                      <a:pt x="525" y="215"/>
                    </a:cubicBezTo>
                    <a:cubicBezTo>
                      <a:pt x="526" y="221"/>
                      <a:pt x="526" y="221"/>
                      <a:pt x="526" y="221"/>
                    </a:cubicBezTo>
                    <a:cubicBezTo>
                      <a:pt x="528" y="217"/>
                      <a:pt x="528" y="217"/>
                      <a:pt x="528" y="217"/>
                    </a:cubicBezTo>
                    <a:cubicBezTo>
                      <a:pt x="530" y="222"/>
                      <a:pt x="530" y="222"/>
                      <a:pt x="530" y="222"/>
                    </a:cubicBezTo>
                    <a:cubicBezTo>
                      <a:pt x="533" y="222"/>
                      <a:pt x="533" y="222"/>
                      <a:pt x="533" y="222"/>
                    </a:cubicBezTo>
                    <a:cubicBezTo>
                      <a:pt x="533" y="226"/>
                      <a:pt x="533" y="226"/>
                      <a:pt x="533" y="226"/>
                    </a:cubicBezTo>
                    <a:cubicBezTo>
                      <a:pt x="537" y="227"/>
                      <a:pt x="537" y="227"/>
                      <a:pt x="537" y="227"/>
                    </a:cubicBezTo>
                    <a:cubicBezTo>
                      <a:pt x="537" y="230"/>
                      <a:pt x="537" y="230"/>
                      <a:pt x="537" y="230"/>
                    </a:cubicBezTo>
                    <a:cubicBezTo>
                      <a:pt x="539" y="230"/>
                      <a:pt x="539" y="230"/>
                      <a:pt x="539" y="230"/>
                    </a:cubicBezTo>
                    <a:cubicBezTo>
                      <a:pt x="539" y="230"/>
                      <a:pt x="539" y="230"/>
                      <a:pt x="539" y="230"/>
                    </a:cubicBezTo>
                    <a:cubicBezTo>
                      <a:pt x="542" y="234"/>
                      <a:pt x="545" y="238"/>
                      <a:pt x="548" y="242"/>
                    </a:cubicBezTo>
                    <a:cubicBezTo>
                      <a:pt x="526" y="220"/>
                      <a:pt x="497" y="210"/>
                      <a:pt x="470" y="219"/>
                    </a:cubicBezTo>
                    <a:cubicBezTo>
                      <a:pt x="443" y="228"/>
                      <a:pt x="426" y="254"/>
                      <a:pt x="423" y="284"/>
                    </a:cubicBezTo>
                    <a:cubicBezTo>
                      <a:pt x="422" y="279"/>
                      <a:pt x="422" y="273"/>
                      <a:pt x="422" y="268"/>
                    </a:cubicBezTo>
                    <a:cubicBezTo>
                      <a:pt x="425" y="268"/>
                      <a:pt x="425" y="268"/>
                      <a:pt x="425" y="268"/>
                    </a:cubicBezTo>
                    <a:cubicBezTo>
                      <a:pt x="422" y="266"/>
                      <a:pt x="422" y="266"/>
                      <a:pt x="422" y="266"/>
                    </a:cubicBezTo>
                    <a:cubicBezTo>
                      <a:pt x="422" y="266"/>
                      <a:pt x="422" y="266"/>
                      <a:pt x="422" y="266"/>
                    </a:cubicBezTo>
                    <a:cubicBezTo>
                      <a:pt x="425" y="265"/>
                      <a:pt x="425" y="265"/>
                      <a:pt x="425" y="265"/>
                    </a:cubicBezTo>
                    <a:cubicBezTo>
                      <a:pt x="423" y="261"/>
                      <a:pt x="423" y="261"/>
                      <a:pt x="423" y="261"/>
                    </a:cubicBezTo>
                    <a:cubicBezTo>
                      <a:pt x="426" y="260"/>
                      <a:pt x="426" y="260"/>
                      <a:pt x="426" y="260"/>
                    </a:cubicBezTo>
                    <a:cubicBezTo>
                      <a:pt x="423" y="255"/>
                      <a:pt x="423" y="255"/>
                      <a:pt x="423" y="255"/>
                    </a:cubicBezTo>
                    <a:cubicBezTo>
                      <a:pt x="427" y="255"/>
                      <a:pt x="427" y="255"/>
                      <a:pt x="427" y="255"/>
                    </a:cubicBezTo>
                    <a:cubicBezTo>
                      <a:pt x="424" y="251"/>
                      <a:pt x="424" y="251"/>
                      <a:pt x="424" y="251"/>
                    </a:cubicBezTo>
                    <a:cubicBezTo>
                      <a:pt x="428" y="251"/>
                      <a:pt x="428" y="251"/>
                      <a:pt x="428" y="251"/>
                    </a:cubicBezTo>
                    <a:cubicBezTo>
                      <a:pt x="424" y="244"/>
                      <a:pt x="424" y="244"/>
                      <a:pt x="424" y="244"/>
                    </a:cubicBezTo>
                    <a:cubicBezTo>
                      <a:pt x="431" y="244"/>
                      <a:pt x="431" y="244"/>
                      <a:pt x="431" y="244"/>
                    </a:cubicBezTo>
                    <a:cubicBezTo>
                      <a:pt x="427" y="236"/>
                      <a:pt x="427" y="236"/>
                      <a:pt x="427" y="236"/>
                    </a:cubicBezTo>
                    <a:cubicBezTo>
                      <a:pt x="435" y="237"/>
                      <a:pt x="436" y="237"/>
                      <a:pt x="436" y="237"/>
                    </a:cubicBezTo>
                    <a:cubicBezTo>
                      <a:pt x="432" y="228"/>
                      <a:pt x="432" y="228"/>
                      <a:pt x="432" y="228"/>
                    </a:cubicBezTo>
                    <a:cubicBezTo>
                      <a:pt x="438" y="229"/>
                      <a:pt x="438" y="229"/>
                      <a:pt x="438" y="229"/>
                    </a:cubicBezTo>
                    <a:cubicBezTo>
                      <a:pt x="437" y="221"/>
                      <a:pt x="437" y="221"/>
                      <a:pt x="437" y="221"/>
                    </a:cubicBezTo>
                    <a:cubicBezTo>
                      <a:pt x="444" y="224"/>
                      <a:pt x="444" y="224"/>
                      <a:pt x="444" y="224"/>
                    </a:cubicBezTo>
                    <a:cubicBezTo>
                      <a:pt x="443" y="215"/>
                      <a:pt x="443" y="215"/>
                      <a:pt x="443" y="215"/>
                    </a:cubicBezTo>
                    <a:cubicBezTo>
                      <a:pt x="450" y="218"/>
                      <a:pt x="450" y="218"/>
                      <a:pt x="450" y="218"/>
                    </a:cubicBezTo>
                    <a:cubicBezTo>
                      <a:pt x="451" y="211"/>
                      <a:pt x="451" y="211"/>
                      <a:pt x="451" y="211"/>
                    </a:cubicBezTo>
                    <a:cubicBezTo>
                      <a:pt x="457" y="214"/>
                      <a:pt x="457" y="214"/>
                      <a:pt x="457" y="214"/>
                    </a:cubicBezTo>
                    <a:cubicBezTo>
                      <a:pt x="457" y="206"/>
                      <a:pt x="457" y="206"/>
                      <a:pt x="457" y="206"/>
                    </a:cubicBezTo>
                    <a:cubicBezTo>
                      <a:pt x="463" y="210"/>
                      <a:pt x="463" y="210"/>
                      <a:pt x="463" y="210"/>
                    </a:cubicBezTo>
                    <a:cubicBezTo>
                      <a:pt x="464" y="203"/>
                      <a:pt x="464" y="203"/>
                      <a:pt x="464" y="203"/>
                    </a:cubicBezTo>
                    <a:cubicBezTo>
                      <a:pt x="471" y="210"/>
                      <a:pt x="471" y="210"/>
                      <a:pt x="471" y="210"/>
                    </a:cubicBezTo>
                    <a:cubicBezTo>
                      <a:pt x="473" y="201"/>
                      <a:pt x="473" y="201"/>
                      <a:pt x="473" y="201"/>
                    </a:cubicBezTo>
                    <a:cubicBezTo>
                      <a:pt x="478" y="209"/>
                      <a:pt x="478" y="209"/>
                      <a:pt x="478" y="209"/>
                    </a:cubicBezTo>
                    <a:moveTo>
                      <a:pt x="516" y="169"/>
                    </a:moveTo>
                    <a:cubicBezTo>
                      <a:pt x="516" y="169"/>
                      <a:pt x="475" y="151"/>
                      <a:pt x="479" y="143"/>
                    </a:cubicBezTo>
                    <a:cubicBezTo>
                      <a:pt x="484" y="135"/>
                      <a:pt x="509" y="158"/>
                      <a:pt x="516" y="169"/>
                    </a:cubicBezTo>
                    <a:moveTo>
                      <a:pt x="493" y="135"/>
                    </a:moveTo>
                    <a:cubicBezTo>
                      <a:pt x="492" y="137"/>
                      <a:pt x="488" y="139"/>
                      <a:pt x="485" y="138"/>
                    </a:cubicBezTo>
                    <a:cubicBezTo>
                      <a:pt x="482" y="136"/>
                      <a:pt x="481" y="133"/>
                      <a:pt x="482" y="130"/>
                    </a:cubicBezTo>
                    <a:cubicBezTo>
                      <a:pt x="484" y="127"/>
                      <a:pt x="487" y="126"/>
                      <a:pt x="490" y="127"/>
                    </a:cubicBezTo>
                    <a:cubicBezTo>
                      <a:pt x="493" y="128"/>
                      <a:pt x="494" y="132"/>
                      <a:pt x="493" y="135"/>
                    </a:cubicBezTo>
                    <a:moveTo>
                      <a:pt x="496" y="128"/>
                    </a:moveTo>
                    <a:cubicBezTo>
                      <a:pt x="502" y="121"/>
                      <a:pt x="522" y="149"/>
                      <a:pt x="527" y="161"/>
                    </a:cubicBezTo>
                    <a:cubicBezTo>
                      <a:pt x="527" y="161"/>
                      <a:pt x="491" y="135"/>
                      <a:pt x="496" y="128"/>
                    </a:cubicBezTo>
                    <a:moveTo>
                      <a:pt x="508" y="121"/>
                    </a:moveTo>
                    <a:cubicBezTo>
                      <a:pt x="507" y="124"/>
                      <a:pt x="503" y="125"/>
                      <a:pt x="501" y="124"/>
                    </a:cubicBezTo>
                    <a:cubicBezTo>
                      <a:pt x="498" y="122"/>
                      <a:pt x="496" y="119"/>
                      <a:pt x="498" y="116"/>
                    </a:cubicBezTo>
                    <a:cubicBezTo>
                      <a:pt x="499" y="113"/>
                      <a:pt x="502" y="112"/>
                      <a:pt x="505" y="113"/>
                    </a:cubicBezTo>
                    <a:cubicBezTo>
                      <a:pt x="508" y="114"/>
                      <a:pt x="509" y="118"/>
                      <a:pt x="508" y="121"/>
                    </a:cubicBezTo>
                    <a:moveTo>
                      <a:pt x="534" y="157"/>
                    </a:moveTo>
                    <a:cubicBezTo>
                      <a:pt x="534" y="157"/>
                      <a:pt x="507" y="121"/>
                      <a:pt x="515" y="116"/>
                    </a:cubicBezTo>
                    <a:cubicBezTo>
                      <a:pt x="523" y="111"/>
                      <a:pt x="534" y="143"/>
                      <a:pt x="534" y="157"/>
                    </a:cubicBezTo>
                    <a:moveTo>
                      <a:pt x="529" y="110"/>
                    </a:moveTo>
                    <a:cubicBezTo>
                      <a:pt x="528" y="112"/>
                      <a:pt x="525" y="114"/>
                      <a:pt x="522" y="112"/>
                    </a:cubicBezTo>
                    <a:cubicBezTo>
                      <a:pt x="519" y="111"/>
                      <a:pt x="518" y="108"/>
                      <a:pt x="519" y="105"/>
                    </a:cubicBezTo>
                    <a:cubicBezTo>
                      <a:pt x="520" y="102"/>
                      <a:pt x="523" y="101"/>
                      <a:pt x="526" y="102"/>
                    </a:cubicBezTo>
                    <a:cubicBezTo>
                      <a:pt x="529" y="103"/>
                      <a:pt x="531" y="107"/>
                      <a:pt x="529" y="110"/>
                    </a:cubicBezTo>
                    <a:moveTo>
                      <a:pt x="545" y="151"/>
                    </a:moveTo>
                    <a:cubicBezTo>
                      <a:pt x="545" y="151"/>
                      <a:pt x="527" y="110"/>
                      <a:pt x="535" y="107"/>
                    </a:cubicBezTo>
                    <a:cubicBezTo>
                      <a:pt x="544" y="104"/>
                      <a:pt x="547" y="138"/>
                      <a:pt x="545" y="151"/>
                    </a:cubicBezTo>
                    <a:moveTo>
                      <a:pt x="554" y="104"/>
                    </a:moveTo>
                    <a:cubicBezTo>
                      <a:pt x="553" y="107"/>
                      <a:pt x="549" y="109"/>
                      <a:pt x="546" y="107"/>
                    </a:cubicBezTo>
                    <a:cubicBezTo>
                      <a:pt x="544" y="106"/>
                      <a:pt x="542" y="103"/>
                      <a:pt x="543" y="100"/>
                    </a:cubicBezTo>
                    <a:cubicBezTo>
                      <a:pt x="545" y="97"/>
                      <a:pt x="548" y="95"/>
                      <a:pt x="551" y="97"/>
                    </a:cubicBezTo>
                    <a:cubicBezTo>
                      <a:pt x="554" y="98"/>
                      <a:pt x="555" y="101"/>
                      <a:pt x="554" y="104"/>
                    </a:cubicBezTo>
                    <a:moveTo>
                      <a:pt x="555" y="152"/>
                    </a:moveTo>
                    <a:cubicBezTo>
                      <a:pt x="555" y="152"/>
                      <a:pt x="551" y="108"/>
                      <a:pt x="560" y="107"/>
                    </a:cubicBezTo>
                    <a:cubicBezTo>
                      <a:pt x="569" y="107"/>
                      <a:pt x="561" y="141"/>
                      <a:pt x="555" y="152"/>
                    </a:cubicBezTo>
                    <a:moveTo>
                      <a:pt x="580" y="109"/>
                    </a:moveTo>
                    <a:cubicBezTo>
                      <a:pt x="578" y="112"/>
                      <a:pt x="575" y="113"/>
                      <a:pt x="572" y="112"/>
                    </a:cubicBezTo>
                    <a:cubicBezTo>
                      <a:pt x="569" y="111"/>
                      <a:pt x="568" y="107"/>
                      <a:pt x="569" y="104"/>
                    </a:cubicBezTo>
                    <a:cubicBezTo>
                      <a:pt x="570" y="102"/>
                      <a:pt x="574" y="100"/>
                      <a:pt x="577" y="101"/>
                    </a:cubicBezTo>
                    <a:cubicBezTo>
                      <a:pt x="580" y="103"/>
                      <a:pt x="581" y="106"/>
                      <a:pt x="580" y="109"/>
                    </a:cubicBezTo>
                    <a:moveTo>
                      <a:pt x="561" y="155"/>
                    </a:moveTo>
                    <a:cubicBezTo>
                      <a:pt x="561" y="155"/>
                      <a:pt x="575" y="112"/>
                      <a:pt x="584" y="116"/>
                    </a:cubicBezTo>
                    <a:cubicBezTo>
                      <a:pt x="592" y="119"/>
                      <a:pt x="571" y="147"/>
                      <a:pt x="561" y="155"/>
                    </a:cubicBezTo>
                    <a:moveTo>
                      <a:pt x="602" y="123"/>
                    </a:moveTo>
                    <a:cubicBezTo>
                      <a:pt x="600" y="126"/>
                      <a:pt x="597" y="127"/>
                      <a:pt x="594" y="126"/>
                    </a:cubicBezTo>
                    <a:cubicBezTo>
                      <a:pt x="591" y="124"/>
                      <a:pt x="590" y="121"/>
                      <a:pt x="591" y="118"/>
                    </a:cubicBezTo>
                    <a:cubicBezTo>
                      <a:pt x="592" y="115"/>
                      <a:pt x="596" y="114"/>
                      <a:pt x="599" y="115"/>
                    </a:cubicBezTo>
                    <a:cubicBezTo>
                      <a:pt x="602" y="116"/>
                      <a:pt x="603" y="120"/>
                      <a:pt x="602" y="123"/>
                    </a:cubicBezTo>
                    <a:moveTo>
                      <a:pt x="571" y="160"/>
                    </a:moveTo>
                    <a:cubicBezTo>
                      <a:pt x="571" y="160"/>
                      <a:pt x="599" y="124"/>
                      <a:pt x="605" y="130"/>
                    </a:cubicBezTo>
                    <a:cubicBezTo>
                      <a:pt x="612" y="136"/>
                      <a:pt x="584" y="155"/>
                      <a:pt x="571" y="160"/>
                    </a:cubicBezTo>
                    <a:moveTo>
                      <a:pt x="617" y="147"/>
                    </a:moveTo>
                    <a:cubicBezTo>
                      <a:pt x="614" y="149"/>
                      <a:pt x="611" y="148"/>
                      <a:pt x="609" y="145"/>
                    </a:cubicBezTo>
                    <a:cubicBezTo>
                      <a:pt x="607" y="143"/>
                      <a:pt x="608" y="139"/>
                      <a:pt x="610" y="137"/>
                    </a:cubicBezTo>
                    <a:cubicBezTo>
                      <a:pt x="613" y="136"/>
                      <a:pt x="616" y="136"/>
                      <a:pt x="618" y="139"/>
                    </a:cubicBezTo>
                    <a:cubicBezTo>
                      <a:pt x="620" y="141"/>
                      <a:pt x="619" y="145"/>
                      <a:pt x="617" y="147"/>
                    </a:cubicBezTo>
                    <a:moveTo>
                      <a:pt x="578" y="170"/>
                    </a:moveTo>
                    <a:cubicBezTo>
                      <a:pt x="578" y="170"/>
                      <a:pt x="616" y="146"/>
                      <a:pt x="620" y="154"/>
                    </a:cubicBezTo>
                    <a:cubicBezTo>
                      <a:pt x="624" y="162"/>
                      <a:pt x="591" y="170"/>
                      <a:pt x="578" y="170"/>
                    </a:cubicBezTo>
                    <a:moveTo>
                      <a:pt x="613" y="316"/>
                    </a:moveTo>
                    <a:cubicBezTo>
                      <a:pt x="608" y="327"/>
                      <a:pt x="612" y="340"/>
                      <a:pt x="620" y="348"/>
                    </a:cubicBezTo>
                    <a:cubicBezTo>
                      <a:pt x="614" y="348"/>
                      <a:pt x="609" y="347"/>
                      <a:pt x="603" y="345"/>
                    </a:cubicBezTo>
                    <a:cubicBezTo>
                      <a:pt x="577" y="335"/>
                      <a:pt x="563" y="306"/>
                      <a:pt x="573" y="280"/>
                    </a:cubicBezTo>
                    <a:cubicBezTo>
                      <a:pt x="582" y="254"/>
                      <a:pt x="611" y="240"/>
                      <a:pt x="637" y="249"/>
                    </a:cubicBezTo>
                    <a:cubicBezTo>
                      <a:pt x="649" y="254"/>
                      <a:pt x="658" y="262"/>
                      <a:pt x="664" y="272"/>
                    </a:cubicBezTo>
                    <a:cubicBezTo>
                      <a:pt x="662" y="281"/>
                      <a:pt x="659" y="291"/>
                      <a:pt x="656" y="300"/>
                    </a:cubicBezTo>
                    <a:cubicBezTo>
                      <a:pt x="654" y="299"/>
                      <a:pt x="653" y="298"/>
                      <a:pt x="651" y="298"/>
                    </a:cubicBezTo>
                    <a:cubicBezTo>
                      <a:pt x="635" y="292"/>
                      <a:pt x="618" y="300"/>
                      <a:pt x="613" y="316"/>
                    </a:cubicBezTo>
                    <a:moveTo>
                      <a:pt x="593" y="361"/>
                    </a:moveTo>
                    <a:cubicBezTo>
                      <a:pt x="601" y="361"/>
                      <a:pt x="608" y="368"/>
                      <a:pt x="608" y="376"/>
                    </a:cubicBezTo>
                    <a:cubicBezTo>
                      <a:pt x="608" y="385"/>
                      <a:pt x="601" y="392"/>
                      <a:pt x="593" y="392"/>
                    </a:cubicBezTo>
                    <a:cubicBezTo>
                      <a:pt x="584" y="392"/>
                      <a:pt x="578" y="385"/>
                      <a:pt x="578" y="376"/>
                    </a:cubicBezTo>
                    <a:cubicBezTo>
                      <a:pt x="578" y="368"/>
                      <a:pt x="584" y="361"/>
                      <a:pt x="593" y="361"/>
                    </a:cubicBezTo>
                    <a:moveTo>
                      <a:pt x="632" y="321"/>
                    </a:moveTo>
                    <a:cubicBezTo>
                      <a:pt x="637" y="317"/>
                      <a:pt x="644" y="317"/>
                      <a:pt x="649" y="320"/>
                    </a:cubicBezTo>
                    <a:cubicBezTo>
                      <a:pt x="645" y="330"/>
                      <a:pt x="642" y="338"/>
                      <a:pt x="640" y="345"/>
                    </a:cubicBezTo>
                    <a:cubicBezTo>
                      <a:pt x="637" y="345"/>
                      <a:pt x="634" y="343"/>
                      <a:pt x="631" y="341"/>
                    </a:cubicBezTo>
                    <a:cubicBezTo>
                      <a:pt x="626" y="335"/>
                      <a:pt x="627" y="326"/>
                      <a:pt x="632" y="321"/>
                    </a:cubicBezTo>
                    <a:moveTo>
                      <a:pt x="560" y="415"/>
                    </a:moveTo>
                    <a:cubicBezTo>
                      <a:pt x="569" y="435"/>
                      <a:pt x="590" y="446"/>
                      <a:pt x="609" y="439"/>
                    </a:cubicBezTo>
                    <a:cubicBezTo>
                      <a:pt x="620" y="435"/>
                      <a:pt x="628" y="426"/>
                      <a:pt x="631" y="415"/>
                    </a:cubicBezTo>
                    <a:cubicBezTo>
                      <a:pt x="633" y="416"/>
                      <a:pt x="636" y="419"/>
                      <a:pt x="635" y="424"/>
                    </a:cubicBezTo>
                    <a:cubicBezTo>
                      <a:pt x="635" y="435"/>
                      <a:pt x="629" y="446"/>
                      <a:pt x="618" y="452"/>
                    </a:cubicBezTo>
                    <a:cubicBezTo>
                      <a:pt x="601" y="462"/>
                      <a:pt x="577" y="454"/>
                      <a:pt x="566" y="435"/>
                    </a:cubicBezTo>
                    <a:cubicBezTo>
                      <a:pt x="562" y="428"/>
                      <a:pt x="560" y="422"/>
                      <a:pt x="560" y="415"/>
                    </a:cubicBezTo>
                    <a:moveTo>
                      <a:pt x="561" y="264"/>
                    </a:moveTo>
                    <a:cubicBezTo>
                      <a:pt x="561" y="259"/>
                      <a:pt x="562" y="254"/>
                      <a:pt x="563" y="250"/>
                    </a:cubicBezTo>
                    <a:cubicBezTo>
                      <a:pt x="565" y="250"/>
                      <a:pt x="565" y="250"/>
                      <a:pt x="565" y="250"/>
                    </a:cubicBezTo>
                    <a:cubicBezTo>
                      <a:pt x="564" y="248"/>
                      <a:pt x="564" y="248"/>
                      <a:pt x="564" y="248"/>
                    </a:cubicBezTo>
                    <a:cubicBezTo>
                      <a:pt x="564" y="247"/>
                      <a:pt x="564" y="247"/>
                      <a:pt x="564" y="247"/>
                    </a:cubicBezTo>
                    <a:cubicBezTo>
                      <a:pt x="566" y="248"/>
                      <a:pt x="566" y="248"/>
                      <a:pt x="566" y="248"/>
                    </a:cubicBezTo>
                    <a:cubicBezTo>
                      <a:pt x="565" y="243"/>
                      <a:pt x="565" y="243"/>
                      <a:pt x="565" y="243"/>
                    </a:cubicBezTo>
                    <a:cubicBezTo>
                      <a:pt x="568" y="243"/>
                      <a:pt x="568" y="243"/>
                      <a:pt x="568" y="243"/>
                    </a:cubicBezTo>
                    <a:cubicBezTo>
                      <a:pt x="566" y="238"/>
                      <a:pt x="566" y="238"/>
                      <a:pt x="566" y="238"/>
                    </a:cubicBezTo>
                    <a:cubicBezTo>
                      <a:pt x="570" y="239"/>
                      <a:pt x="570" y="239"/>
                      <a:pt x="570" y="239"/>
                    </a:cubicBezTo>
                    <a:cubicBezTo>
                      <a:pt x="567" y="234"/>
                      <a:pt x="567" y="234"/>
                      <a:pt x="567" y="234"/>
                    </a:cubicBezTo>
                    <a:cubicBezTo>
                      <a:pt x="571" y="236"/>
                      <a:pt x="571" y="236"/>
                      <a:pt x="571" y="236"/>
                    </a:cubicBezTo>
                    <a:cubicBezTo>
                      <a:pt x="569" y="228"/>
                      <a:pt x="569" y="228"/>
                      <a:pt x="569" y="228"/>
                    </a:cubicBezTo>
                    <a:cubicBezTo>
                      <a:pt x="575" y="230"/>
                      <a:pt x="575" y="230"/>
                      <a:pt x="575" y="230"/>
                    </a:cubicBezTo>
                    <a:cubicBezTo>
                      <a:pt x="573" y="221"/>
                      <a:pt x="573" y="221"/>
                      <a:pt x="573" y="221"/>
                    </a:cubicBezTo>
                    <a:cubicBezTo>
                      <a:pt x="580" y="224"/>
                      <a:pt x="580" y="224"/>
                      <a:pt x="580" y="224"/>
                    </a:cubicBezTo>
                    <a:cubicBezTo>
                      <a:pt x="578" y="215"/>
                      <a:pt x="578" y="215"/>
                      <a:pt x="578" y="215"/>
                    </a:cubicBezTo>
                    <a:cubicBezTo>
                      <a:pt x="584" y="218"/>
                      <a:pt x="584" y="218"/>
                      <a:pt x="584" y="218"/>
                    </a:cubicBezTo>
                    <a:cubicBezTo>
                      <a:pt x="584" y="210"/>
                      <a:pt x="584" y="210"/>
                      <a:pt x="584" y="210"/>
                    </a:cubicBezTo>
                    <a:cubicBezTo>
                      <a:pt x="590" y="214"/>
                      <a:pt x="590" y="214"/>
                      <a:pt x="590" y="214"/>
                    </a:cubicBezTo>
                    <a:cubicBezTo>
                      <a:pt x="590" y="206"/>
                      <a:pt x="590" y="206"/>
                      <a:pt x="590" y="206"/>
                    </a:cubicBezTo>
                    <a:cubicBezTo>
                      <a:pt x="596" y="210"/>
                      <a:pt x="596" y="210"/>
                      <a:pt x="596" y="210"/>
                    </a:cubicBezTo>
                    <a:cubicBezTo>
                      <a:pt x="598" y="203"/>
                      <a:pt x="598" y="203"/>
                      <a:pt x="598" y="203"/>
                    </a:cubicBezTo>
                    <a:cubicBezTo>
                      <a:pt x="602" y="207"/>
                      <a:pt x="602" y="207"/>
                      <a:pt x="602" y="207"/>
                    </a:cubicBezTo>
                    <a:cubicBezTo>
                      <a:pt x="605" y="200"/>
                      <a:pt x="605" y="200"/>
                      <a:pt x="605" y="200"/>
                    </a:cubicBezTo>
                    <a:cubicBezTo>
                      <a:pt x="609" y="205"/>
                      <a:pt x="609" y="205"/>
                      <a:pt x="609" y="205"/>
                    </a:cubicBezTo>
                    <a:cubicBezTo>
                      <a:pt x="611" y="199"/>
                      <a:pt x="611" y="199"/>
                      <a:pt x="611" y="199"/>
                    </a:cubicBezTo>
                    <a:cubicBezTo>
                      <a:pt x="616" y="207"/>
                      <a:pt x="616" y="207"/>
                      <a:pt x="616" y="207"/>
                    </a:cubicBezTo>
                    <a:cubicBezTo>
                      <a:pt x="619" y="198"/>
                      <a:pt x="619" y="198"/>
                      <a:pt x="619" y="198"/>
                    </a:cubicBezTo>
                    <a:cubicBezTo>
                      <a:pt x="622" y="207"/>
                      <a:pt x="622" y="207"/>
                      <a:pt x="622" y="207"/>
                    </a:cubicBezTo>
                    <a:cubicBezTo>
                      <a:pt x="626" y="199"/>
                      <a:pt x="626" y="199"/>
                      <a:pt x="626" y="199"/>
                    </a:cubicBezTo>
                    <a:cubicBezTo>
                      <a:pt x="629" y="208"/>
                      <a:pt x="629" y="208"/>
                      <a:pt x="629" y="208"/>
                    </a:cubicBezTo>
                    <a:cubicBezTo>
                      <a:pt x="635" y="202"/>
                      <a:pt x="635" y="202"/>
                      <a:pt x="635" y="202"/>
                    </a:cubicBezTo>
                    <a:cubicBezTo>
                      <a:pt x="638" y="209"/>
                      <a:pt x="638" y="209"/>
                      <a:pt x="638" y="209"/>
                    </a:cubicBezTo>
                    <a:cubicBezTo>
                      <a:pt x="641" y="205"/>
                      <a:pt x="641" y="205"/>
                      <a:pt x="641" y="205"/>
                    </a:cubicBezTo>
                    <a:cubicBezTo>
                      <a:pt x="644" y="211"/>
                      <a:pt x="644" y="211"/>
                      <a:pt x="644" y="211"/>
                    </a:cubicBezTo>
                    <a:cubicBezTo>
                      <a:pt x="647" y="209"/>
                      <a:pt x="647" y="209"/>
                      <a:pt x="647" y="209"/>
                    </a:cubicBezTo>
                    <a:cubicBezTo>
                      <a:pt x="647" y="209"/>
                      <a:pt x="649" y="216"/>
                      <a:pt x="649" y="215"/>
                    </a:cubicBezTo>
                    <a:cubicBezTo>
                      <a:pt x="654" y="213"/>
                      <a:pt x="654" y="213"/>
                      <a:pt x="654" y="213"/>
                    </a:cubicBezTo>
                    <a:cubicBezTo>
                      <a:pt x="654" y="219"/>
                      <a:pt x="654" y="219"/>
                      <a:pt x="654" y="219"/>
                    </a:cubicBezTo>
                    <a:cubicBezTo>
                      <a:pt x="659" y="218"/>
                      <a:pt x="659" y="218"/>
                      <a:pt x="659" y="218"/>
                    </a:cubicBezTo>
                    <a:cubicBezTo>
                      <a:pt x="659" y="224"/>
                      <a:pt x="659" y="224"/>
                      <a:pt x="659" y="224"/>
                    </a:cubicBezTo>
                    <a:cubicBezTo>
                      <a:pt x="661" y="222"/>
                      <a:pt x="661" y="222"/>
                      <a:pt x="661" y="222"/>
                    </a:cubicBezTo>
                    <a:cubicBezTo>
                      <a:pt x="661" y="222"/>
                      <a:pt x="661" y="222"/>
                      <a:pt x="661" y="222"/>
                    </a:cubicBezTo>
                    <a:cubicBezTo>
                      <a:pt x="662" y="227"/>
                      <a:pt x="662" y="227"/>
                      <a:pt x="662" y="227"/>
                    </a:cubicBezTo>
                    <a:cubicBezTo>
                      <a:pt x="664" y="224"/>
                      <a:pt x="664" y="224"/>
                      <a:pt x="664" y="224"/>
                    </a:cubicBezTo>
                    <a:cubicBezTo>
                      <a:pt x="665" y="229"/>
                      <a:pt x="665" y="229"/>
                      <a:pt x="665" y="229"/>
                    </a:cubicBezTo>
                    <a:cubicBezTo>
                      <a:pt x="668" y="230"/>
                      <a:pt x="668" y="230"/>
                      <a:pt x="668" y="230"/>
                    </a:cubicBezTo>
                    <a:cubicBezTo>
                      <a:pt x="667" y="234"/>
                      <a:pt x="667" y="234"/>
                      <a:pt x="667" y="234"/>
                    </a:cubicBezTo>
                    <a:cubicBezTo>
                      <a:pt x="670" y="235"/>
                      <a:pt x="670" y="235"/>
                      <a:pt x="670" y="235"/>
                    </a:cubicBezTo>
                    <a:cubicBezTo>
                      <a:pt x="670" y="235"/>
                      <a:pt x="670" y="235"/>
                      <a:pt x="670" y="235"/>
                    </a:cubicBezTo>
                    <a:cubicBezTo>
                      <a:pt x="670" y="236"/>
                      <a:pt x="669" y="238"/>
                      <a:pt x="669" y="240"/>
                    </a:cubicBezTo>
                    <a:cubicBezTo>
                      <a:pt x="654" y="222"/>
                      <a:pt x="634" y="212"/>
                      <a:pt x="613" y="214"/>
                    </a:cubicBezTo>
                    <a:cubicBezTo>
                      <a:pt x="588" y="217"/>
                      <a:pt x="569" y="237"/>
                      <a:pt x="561" y="264"/>
                    </a:cubicBezTo>
                    <a:moveTo>
                      <a:pt x="555" y="181"/>
                    </a:moveTo>
                    <a:cubicBezTo>
                      <a:pt x="556" y="179"/>
                      <a:pt x="560" y="178"/>
                      <a:pt x="564" y="179"/>
                    </a:cubicBezTo>
                    <a:cubicBezTo>
                      <a:pt x="567" y="180"/>
                      <a:pt x="570" y="183"/>
                      <a:pt x="570" y="185"/>
                    </a:cubicBezTo>
                    <a:cubicBezTo>
                      <a:pt x="569" y="187"/>
                      <a:pt x="565" y="188"/>
                      <a:pt x="561" y="187"/>
                    </a:cubicBezTo>
                    <a:cubicBezTo>
                      <a:pt x="558" y="186"/>
                      <a:pt x="555" y="183"/>
                      <a:pt x="555" y="181"/>
                    </a:cubicBezTo>
                    <a:moveTo>
                      <a:pt x="577" y="606"/>
                    </a:moveTo>
                    <a:cubicBezTo>
                      <a:pt x="586" y="611"/>
                      <a:pt x="586" y="611"/>
                      <a:pt x="586" y="611"/>
                    </a:cubicBezTo>
                    <a:cubicBezTo>
                      <a:pt x="573" y="612"/>
                      <a:pt x="573" y="612"/>
                      <a:pt x="573" y="612"/>
                    </a:cubicBezTo>
                    <a:cubicBezTo>
                      <a:pt x="583" y="621"/>
                      <a:pt x="583" y="621"/>
                      <a:pt x="583" y="621"/>
                    </a:cubicBezTo>
                    <a:cubicBezTo>
                      <a:pt x="568" y="622"/>
                      <a:pt x="568" y="622"/>
                      <a:pt x="568" y="622"/>
                    </a:cubicBezTo>
                    <a:cubicBezTo>
                      <a:pt x="578" y="632"/>
                      <a:pt x="578" y="632"/>
                      <a:pt x="578" y="632"/>
                    </a:cubicBezTo>
                    <a:cubicBezTo>
                      <a:pt x="578" y="632"/>
                      <a:pt x="578" y="632"/>
                      <a:pt x="578" y="632"/>
                    </a:cubicBezTo>
                    <a:cubicBezTo>
                      <a:pt x="561" y="630"/>
                      <a:pt x="561" y="630"/>
                      <a:pt x="561" y="630"/>
                    </a:cubicBezTo>
                    <a:cubicBezTo>
                      <a:pt x="569" y="645"/>
                      <a:pt x="569" y="645"/>
                      <a:pt x="569" y="645"/>
                    </a:cubicBezTo>
                    <a:cubicBezTo>
                      <a:pt x="555" y="640"/>
                      <a:pt x="555" y="640"/>
                      <a:pt x="555" y="640"/>
                    </a:cubicBezTo>
                    <a:cubicBezTo>
                      <a:pt x="559" y="654"/>
                      <a:pt x="559" y="654"/>
                      <a:pt x="559" y="654"/>
                    </a:cubicBezTo>
                    <a:cubicBezTo>
                      <a:pt x="547" y="649"/>
                      <a:pt x="547" y="649"/>
                      <a:pt x="547" y="649"/>
                    </a:cubicBezTo>
                    <a:cubicBezTo>
                      <a:pt x="549" y="662"/>
                      <a:pt x="549" y="662"/>
                      <a:pt x="549" y="662"/>
                    </a:cubicBezTo>
                    <a:cubicBezTo>
                      <a:pt x="537" y="654"/>
                      <a:pt x="537" y="654"/>
                      <a:pt x="537" y="654"/>
                    </a:cubicBezTo>
                    <a:cubicBezTo>
                      <a:pt x="535" y="667"/>
                      <a:pt x="535" y="667"/>
                      <a:pt x="535" y="667"/>
                    </a:cubicBezTo>
                    <a:cubicBezTo>
                      <a:pt x="535" y="667"/>
                      <a:pt x="535" y="667"/>
                      <a:pt x="535" y="667"/>
                    </a:cubicBezTo>
                    <a:cubicBezTo>
                      <a:pt x="526" y="658"/>
                      <a:pt x="526" y="658"/>
                      <a:pt x="526" y="658"/>
                    </a:cubicBezTo>
                    <a:cubicBezTo>
                      <a:pt x="521" y="670"/>
                      <a:pt x="521" y="670"/>
                      <a:pt x="521" y="670"/>
                    </a:cubicBezTo>
                    <a:cubicBezTo>
                      <a:pt x="521" y="670"/>
                      <a:pt x="521" y="670"/>
                      <a:pt x="521" y="670"/>
                    </a:cubicBezTo>
                    <a:cubicBezTo>
                      <a:pt x="513" y="659"/>
                      <a:pt x="513" y="659"/>
                      <a:pt x="513" y="659"/>
                    </a:cubicBezTo>
                    <a:cubicBezTo>
                      <a:pt x="505" y="669"/>
                      <a:pt x="505" y="669"/>
                      <a:pt x="505" y="669"/>
                    </a:cubicBezTo>
                    <a:cubicBezTo>
                      <a:pt x="505" y="669"/>
                      <a:pt x="505" y="669"/>
                      <a:pt x="505" y="669"/>
                    </a:cubicBezTo>
                    <a:cubicBezTo>
                      <a:pt x="499" y="656"/>
                      <a:pt x="499" y="656"/>
                      <a:pt x="499" y="656"/>
                    </a:cubicBezTo>
                    <a:cubicBezTo>
                      <a:pt x="491" y="666"/>
                      <a:pt x="491" y="666"/>
                      <a:pt x="491" y="666"/>
                    </a:cubicBezTo>
                    <a:cubicBezTo>
                      <a:pt x="491" y="666"/>
                      <a:pt x="491" y="666"/>
                      <a:pt x="491" y="666"/>
                    </a:cubicBezTo>
                    <a:cubicBezTo>
                      <a:pt x="488" y="655"/>
                      <a:pt x="488" y="655"/>
                      <a:pt x="488" y="655"/>
                    </a:cubicBezTo>
                    <a:cubicBezTo>
                      <a:pt x="476" y="658"/>
                      <a:pt x="476" y="658"/>
                      <a:pt x="476" y="658"/>
                    </a:cubicBezTo>
                    <a:cubicBezTo>
                      <a:pt x="476" y="658"/>
                      <a:pt x="476" y="658"/>
                      <a:pt x="476" y="658"/>
                    </a:cubicBezTo>
                    <a:cubicBezTo>
                      <a:pt x="481" y="646"/>
                      <a:pt x="481" y="646"/>
                      <a:pt x="481" y="646"/>
                    </a:cubicBezTo>
                    <a:cubicBezTo>
                      <a:pt x="465" y="646"/>
                      <a:pt x="465" y="646"/>
                      <a:pt x="465" y="646"/>
                    </a:cubicBezTo>
                    <a:cubicBezTo>
                      <a:pt x="489" y="636"/>
                      <a:pt x="489" y="636"/>
                      <a:pt x="489" y="636"/>
                    </a:cubicBezTo>
                    <a:cubicBezTo>
                      <a:pt x="503" y="646"/>
                      <a:pt x="521" y="648"/>
                      <a:pt x="537" y="639"/>
                    </a:cubicBezTo>
                    <a:cubicBezTo>
                      <a:pt x="550" y="632"/>
                      <a:pt x="558" y="620"/>
                      <a:pt x="560" y="607"/>
                    </a:cubicBezTo>
                    <a:cubicBezTo>
                      <a:pt x="586" y="596"/>
                      <a:pt x="586" y="596"/>
                      <a:pt x="586" y="596"/>
                    </a:cubicBezTo>
                    <a:cubicBezTo>
                      <a:pt x="586" y="597"/>
                      <a:pt x="586" y="597"/>
                      <a:pt x="586" y="597"/>
                    </a:cubicBezTo>
                    <a:cubicBezTo>
                      <a:pt x="577" y="606"/>
                      <a:pt x="577" y="606"/>
                      <a:pt x="577" y="606"/>
                    </a:cubicBezTo>
                    <a:moveTo>
                      <a:pt x="613" y="678"/>
                    </a:moveTo>
                    <a:cubicBezTo>
                      <a:pt x="624" y="683"/>
                      <a:pt x="624" y="683"/>
                      <a:pt x="624" y="683"/>
                    </a:cubicBezTo>
                    <a:cubicBezTo>
                      <a:pt x="609" y="685"/>
                      <a:pt x="609" y="685"/>
                      <a:pt x="609" y="685"/>
                    </a:cubicBezTo>
                    <a:cubicBezTo>
                      <a:pt x="620" y="695"/>
                      <a:pt x="620" y="695"/>
                      <a:pt x="620" y="695"/>
                    </a:cubicBezTo>
                    <a:cubicBezTo>
                      <a:pt x="604" y="696"/>
                      <a:pt x="604" y="696"/>
                      <a:pt x="604" y="696"/>
                    </a:cubicBezTo>
                    <a:cubicBezTo>
                      <a:pt x="615" y="707"/>
                      <a:pt x="615" y="707"/>
                      <a:pt x="615" y="707"/>
                    </a:cubicBezTo>
                    <a:cubicBezTo>
                      <a:pt x="615" y="707"/>
                      <a:pt x="615" y="707"/>
                      <a:pt x="615" y="707"/>
                    </a:cubicBezTo>
                    <a:cubicBezTo>
                      <a:pt x="595" y="705"/>
                      <a:pt x="595" y="705"/>
                      <a:pt x="595" y="705"/>
                    </a:cubicBezTo>
                    <a:cubicBezTo>
                      <a:pt x="604" y="722"/>
                      <a:pt x="604" y="722"/>
                      <a:pt x="604" y="722"/>
                    </a:cubicBezTo>
                    <a:cubicBezTo>
                      <a:pt x="588" y="716"/>
                      <a:pt x="588" y="716"/>
                      <a:pt x="588" y="716"/>
                    </a:cubicBezTo>
                    <a:cubicBezTo>
                      <a:pt x="593" y="732"/>
                      <a:pt x="593" y="732"/>
                      <a:pt x="593" y="732"/>
                    </a:cubicBezTo>
                    <a:cubicBezTo>
                      <a:pt x="580" y="726"/>
                      <a:pt x="580" y="726"/>
                      <a:pt x="580" y="726"/>
                    </a:cubicBezTo>
                    <a:cubicBezTo>
                      <a:pt x="582" y="740"/>
                      <a:pt x="582" y="740"/>
                      <a:pt x="582" y="740"/>
                    </a:cubicBezTo>
                    <a:cubicBezTo>
                      <a:pt x="569" y="732"/>
                      <a:pt x="569" y="732"/>
                      <a:pt x="569" y="732"/>
                    </a:cubicBezTo>
                    <a:cubicBezTo>
                      <a:pt x="566" y="747"/>
                      <a:pt x="566" y="747"/>
                      <a:pt x="566" y="747"/>
                    </a:cubicBezTo>
                    <a:cubicBezTo>
                      <a:pt x="566" y="747"/>
                      <a:pt x="566" y="747"/>
                      <a:pt x="566" y="747"/>
                    </a:cubicBezTo>
                    <a:cubicBezTo>
                      <a:pt x="556" y="736"/>
                      <a:pt x="556" y="736"/>
                      <a:pt x="556" y="736"/>
                    </a:cubicBezTo>
                    <a:cubicBezTo>
                      <a:pt x="551" y="750"/>
                      <a:pt x="551" y="750"/>
                      <a:pt x="551" y="750"/>
                    </a:cubicBezTo>
                    <a:cubicBezTo>
                      <a:pt x="550" y="750"/>
                      <a:pt x="550" y="750"/>
                      <a:pt x="550" y="750"/>
                    </a:cubicBezTo>
                    <a:cubicBezTo>
                      <a:pt x="541" y="737"/>
                      <a:pt x="541" y="737"/>
                      <a:pt x="541" y="737"/>
                    </a:cubicBezTo>
                    <a:cubicBezTo>
                      <a:pt x="533" y="749"/>
                      <a:pt x="533" y="749"/>
                      <a:pt x="533" y="749"/>
                    </a:cubicBezTo>
                    <a:cubicBezTo>
                      <a:pt x="532" y="749"/>
                      <a:pt x="532" y="749"/>
                      <a:pt x="532" y="749"/>
                    </a:cubicBezTo>
                    <a:cubicBezTo>
                      <a:pt x="526" y="734"/>
                      <a:pt x="526" y="734"/>
                      <a:pt x="526" y="734"/>
                    </a:cubicBezTo>
                    <a:cubicBezTo>
                      <a:pt x="517" y="745"/>
                      <a:pt x="517" y="745"/>
                      <a:pt x="517" y="745"/>
                    </a:cubicBezTo>
                    <a:cubicBezTo>
                      <a:pt x="517" y="745"/>
                      <a:pt x="517" y="745"/>
                      <a:pt x="517" y="745"/>
                    </a:cubicBezTo>
                    <a:cubicBezTo>
                      <a:pt x="514" y="733"/>
                      <a:pt x="514" y="733"/>
                      <a:pt x="514" y="733"/>
                    </a:cubicBezTo>
                    <a:cubicBezTo>
                      <a:pt x="500" y="736"/>
                      <a:pt x="500" y="736"/>
                      <a:pt x="500" y="736"/>
                    </a:cubicBezTo>
                    <a:cubicBezTo>
                      <a:pt x="500" y="736"/>
                      <a:pt x="500" y="736"/>
                      <a:pt x="500" y="736"/>
                    </a:cubicBezTo>
                    <a:cubicBezTo>
                      <a:pt x="505" y="723"/>
                      <a:pt x="505" y="723"/>
                      <a:pt x="505" y="723"/>
                    </a:cubicBezTo>
                    <a:cubicBezTo>
                      <a:pt x="487" y="723"/>
                      <a:pt x="487" y="723"/>
                      <a:pt x="487" y="723"/>
                    </a:cubicBezTo>
                    <a:cubicBezTo>
                      <a:pt x="515" y="712"/>
                      <a:pt x="515" y="712"/>
                      <a:pt x="515" y="712"/>
                    </a:cubicBezTo>
                    <a:cubicBezTo>
                      <a:pt x="530" y="723"/>
                      <a:pt x="551" y="725"/>
                      <a:pt x="569" y="715"/>
                    </a:cubicBezTo>
                    <a:cubicBezTo>
                      <a:pt x="583" y="708"/>
                      <a:pt x="592" y="694"/>
                      <a:pt x="594" y="679"/>
                    </a:cubicBezTo>
                    <a:cubicBezTo>
                      <a:pt x="623" y="667"/>
                      <a:pt x="623" y="667"/>
                      <a:pt x="623" y="667"/>
                    </a:cubicBezTo>
                    <a:cubicBezTo>
                      <a:pt x="623" y="667"/>
                      <a:pt x="623" y="667"/>
                      <a:pt x="623" y="667"/>
                    </a:cubicBezTo>
                    <a:cubicBezTo>
                      <a:pt x="613" y="678"/>
                      <a:pt x="613" y="678"/>
                      <a:pt x="613" y="678"/>
                    </a:cubicBezTo>
                    <a:moveTo>
                      <a:pt x="657" y="759"/>
                    </a:moveTo>
                    <a:cubicBezTo>
                      <a:pt x="669" y="765"/>
                      <a:pt x="669" y="765"/>
                      <a:pt x="669" y="765"/>
                    </a:cubicBezTo>
                    <a:cubicBezTo>
                      <a:pt x="652" y="767"/>
                      <a:pt x="652" y="767"/>
                      <a:pt x="652" y="767"/>
                    </a:cubicBezTo>
                    <a:cubicBezTo>
                      <a:pt x="664" y="778"/>
                      <a:pt x="664" y="778"/>
                      <a:pt x="664" y="778"/>
                    </a:cubicBezTo>
                    <a:cubicBezTo>
                      <a:pt x="646" y="779"/>
                      <a:pt x="646" y="779"/>
                      <a:pt x="646" y="779"/>
                    </a:cubicBezTo>
                    <a:cubicBezTo>
                      <a:pt x="659" y="792"/>
                      <a:pt x="659" y="792"/>
                      <a:pt x="659" y="792"/>
                    </a:cubicBezTo>
                    <a:cubicBezTo>
                      <a:pt x="659" y="792"/>
                      <a:pt x="659" y="792"/>
                      <a:pt x="659" y="792"/>
                    </a:cubicBezTo>
                    <a:cubicBezTo>
                      <a:pt x="637" y="790"/>
                      <a:pt x="637" y="790"/>
                      <a:pt x="637" y="790"/>
                    </a:cubicBezTo>
                    <a:cubicBezTo>
                      <a:pt x="646" y="809"/>
                      <a:pt x="646" y="809"/>
                      <a:pt x="646" y="809"/>
                    </a:cubicBezTo>
                    <a:cubicBezTo>
                      <a:pt x="628" y="802"/>
                      <a:pt x="628" y="802"/>
                      <a:pt x="628" y="802"/>
                    </a:cubicBezTo>
                    <a:cubicBezTo>
                      <a:pt x="634" y="820"/>
                      <a:pt x="634" y="820"/>
                      <a:pt x="634" y="820"/>
                    </a:cubicBezTo>
                    <a:cubicBezTo>
                      <a:pt x="619" y="814"/>
                      <a:pt x="619" y="814"/>
                      <a:pt x="619" y="814"/>
                    </a:cubicBezTo>
                    <a:cubicBezTo>
                      <a:pt x="621" y="830"/>
                      <a:pt x="621" y="830"/>
                      <a:pt x="621" y="830"/>
                    </a:cubicBezTo>
                    <a:cubicBezTo>
                      <a:pt x="606" y="820"/>
                      <a:pt x="606" y="820"/>
                      <a:pt x="606" y="820"/>
                    </a:cubicBezTo>
                    <a:cubicBezTo>
                      <a:pt x="603" y="837"/>
                      <a:pt x="603" y="837"/>
                      <a:pt x="603" y="837"/>
                    </a:cubicBezTo>
                    <a:cubicBezTo>
                      <a:pt x="603" y="837"/>
                      <a:pt x="603" y="837"/>
                      <a:pt x="603" y="837"/>
                    </a:cubicBezTo>
                    <a:cubicBezTo>
                      <a:pt x="592" y="825"/>
                      <a:pt x="592" y="825"/>
                      <a:pt x="592" y="825"/>
                    </a:cubicBezTo>
                    <a:cubicBezTo>
                      <a:pt x="586" y="841"/>
                      <a:pt x="586" y="841"/>
                      <a:pt x="586" y="841"/>
                    </a:cubicBezTo>
                    <a:cubicBezTo>
                      <a:pt x="585" y="841"/>
                      <a:pt x="585" y="841"/>
                      <a:pt x="585" y="841"/>
                    </a:cubicBezTo>
                    <a:cubicBezTo>
                      <a:pt x="575" y="826"/>
                      <a:pt x="575" y="826"/>
                      <a:pt x="575" y="826"/>
                    </a:cubicBezTo>
                    <a:cubicBezTo>
                      <a:pt x="565" y="840"/>
                      <a:pt x="565" y="840"/>
                      <a:pt x="565" y="840"/>
                    </a:cubicBezTo>
                    <a:cubicBezTo>
                      <a:pt x="564" y="840"/>
                      <a:pt x="564" y="840"/>
                      <a:pt x="564" y="840"/>
                    </a:cubicBezTo>
                    <a:cubicBezTo>
                      <a:pt x="557" y="823"/>
                      <a:pt x="557" y="823"/>
                      <a:pt x="557" y="823"/>
                    </a:cubicBezTo>
                    <a:cubicBezTo>
                      <a:pt x="547" y="835"/>
                      <a:pt x="547" y="835"/>
                      <a:pt x="547" y="835"/>
                    </a:cubicBezTo>
                    <a:cubicBezTo>
                      <a:pt x="547" y="835"/>
                      <a:pt x="547" y="835"/>
                      <a:pt x="547" y="835"/>
                    </a:cubicBezTo>
                    <a:cubicBezTo>
                      <a:pt x="543" y="821"/>
                      <a:pt x="543" y="821"/>
                      <a:pt x="543" y="821"/>
                    </a:cubicBezTo>
                    <a:cubicBezTo>
                      <a:pt x="528" y="825"/>
                      <a:pt x="528" y="825"/>
                      <a:pt x="528" y="825"/>
                    </a:cubicBezTo>
                    <a:cubicBezTo>
                      <a:pt x="528" y="825"/>
                      <a:pt x="528" y="825"/>
                      <a:pt x="528" y="825"/>
                    </a:cubicBezTo>
                    <a:cubicBezTo>
                      <a:pt x="534" y="810"/>
                      <a:pt x="534" y="810"/>
                      <a:pt x="534" y="810"/>
                    </a:cubicBezTo>
                    <a:cubicBezTo>
                      <a:pt x="513" y="810"/>
                      <a:pt x="513" y="810"/>
                      <a:pt x="513" y="810"/>
                    </a:cubicBezTo>
                    <a:cubicBezTo>
                      <a:pt x="544" y="797"/>
                      <a:pt x="544" y="797"/>
                      <a:pt x="544" y="797"/>
                    </a:cubicBezTo>
                    <a:cubicBezTo>
                      <a:pt x="562" y="810"/>
                      <a:pt x="586" y="812"/>
                      <a:pt x="606" y="801"/>
                    </a:cubicBezTo>
                    <a:cubicBezTo>
                      <a:pt x="622" y="793"/>
                      <a:pt x="633" y="777"/>
                      <a:pt x="635" y="760"/>
                    </a:cubicBezTo>
                    <a:cubicBezTo>
                      <a:pt x="669" y="746"/>
                      <a:pt x="669" y="746"/>
                      <a:pt x="669" y="746"/>
                    </a:cubicBezTo>
                    <a:cubicBezTo>
                      <a:pt x="669" y="747"/>
                      <a:pt x="669" y="747"/>
                      <a:pt x="669" y="747"/>
                    </a:cubicBezTo>
                    <a:cubicBezTo>
                      <a:pt x="657" y="759"/>
                      <a:pt x="657" y="759"/>
                      <a:pt x="657" y="759"/>
                    </a:cubicBezTo>
                    <a:moveTo>
                      <a:pt x="545" y="915"/>
                    </a:moveTo>
                    <a:cubicBezTo>
                      <a:pt x="540" y="920"/>
                      <a:pt x="533" y="922"/>
                      <a:pt x="530" y="919"/>
                    </a:cubicBezTo>
                    <a:cubicBezTo>
                      <a:pt x="527" y="916"/>
                      <a:pt x="529" y="910"/>
                      <a:pt x="534" y="905"/>
                    </a:cubicBezTo>
                    <a:cubicBezTo>
                      <a:pt x="539" y="900"/>
                      <a:pt x="546" y="898"/>
                      <a:pt x="549" y="901"/>
                    </a:cubicBezTo>
                    <a:cubicBezTo>
                      <a:pt x="552" y="904"/>
                      <a:pt x="550" y="910"/>
                      <a:pt x="545" y="915"/>
                    </a:cubicBezTo>
                    <a:moveTo>
                      <a:pt x="543" y="874"/>
                    </a:moveTo>
                    <a:cubicBezTo>
                      <a:pt x="541" y="866"/>
                      <a:pt x="543" y="860"/>
                      <a:pt x="547" y="859"/>
                    </a:cubicBezTo>
                    <a:cubicBezTo>
                      <a:pt x="551" y="858"/>
                      <a:pt x="555" y="863"/>
                      <a:pt x="557" y="870"/>
                    </a:cubicBezTo>
                    <a:cubicBezTo>
                      <a:pt x="559" y="877"/>
                      <a:pt x="557" y="883"/>
                      <a:pt x="553" y="884"/>
                    </a:cubicBezTo>
                    <a:cubicBezTo>
                      <a:pt x="549" y="885"/>
                      <a:pt x="545" y="881"/>
                      <a:pt x="543" y="874"/>
                    </a:cubicBezTo>
                    <a:moveTo>
                      <a:pt x="521" y="884"/>
                    </a:moveTo>
                    <a:cubicBezTo>
                      <a:pt x="522" y="880"/>
                      <a:pt x="529" y="879"/>
                      <a:pt x="536" y="881"/>
                    </a:cubicBezTo>
                    <a:cubicBezTo>
                      <a:pt x="543" y="883"/>
                      <a:pt x="547" y="887"/>
                      <a:pt x="546" y="891"/>
                    </a:cubicBezTo>
                    <a:cubicBezTo>
                      <a:pt x="545" y="895"/>
                      <a:pt x="539" y="897"/>
                      <a:pt x="532" y="895"/>
                    </a:cubicBezTo>
                    <a:cubicBezTo>
                      <a:pt x="525" y="893"/>
                      <a:pt x="520" y="888"/>
                      <a:pt x="521" y="884"/>
                    </a:cubicBezTo>
                    <a:moveTo>
                      <a:pt x="563" y="887"/>
                    </a:moveTo>
                    <a:cubicBezTo>
                      <a:pt x="560" y="884"/>
                      <a:pt x="562" y="878"/>
                      <a:pt x="567" y="872"/>
                    </a:cubicBezTo>
                    <a:cubicBezTo>
                      <a:pt x="572" y="867"/>
                      <a:pt x="579" y="866"/>
                      <a:pt x="581" y="868"/>
                    </a:cubicBezTo>
                    <a:cubicBezTo>
                      <a:pt x="584" y="871"/>
                      <a:pt x="582" y="878"/>
                      <a:pt x="577" y="883"/>
                    </a:cubicBezTo>
                    <a:cubicBezTo>
                      <a:pt x="572" y="888"/>
                      <a:pt x="566" y="890"/>
                      <a:pt x="563" y="887"/>
                    </a:cubicBezTo>
                    <a:moveTo>
                      <a:pt x="565" y="896"/>
                    </a:moveTo>
                    <a:cubicBezTo>
                      <a:pt x="566" y="893"/>
                      <a:pt x="573" y="891"/>
                      <a:pt x="580" y="893"/>
                    </a:cubicBezTo>
                    <a:cubicBezTo>
                      <a:pt x="587" y="895"/>
                      <a:pt x="592" y="900"/>
                      <a:pt x="591" y="903"/>
                    </a:cubicBezTo>
                    <a:cubicBezTo>
                      <a:pt x="589" y="907"/>
                      <a:pt x="583" y="909"/>
                      <a:pt x="576" y="907"/>
                    </a:cubicBezTo>
                    <a:cubicBezTo>
                      <a:pt x="569" y="905"/>
                      <a:pt x="564" y="900"/>
                      <a:pt x="565" y="896"/>
                    </a:cubicBezTo>
                    <a:moveTo>
                      <a:pt x="662" y="966"/>
                    </a:moveTo>
                    <a:cubicBezTo>
                      <a:pt x="650" y="978"/>
                      <a:pt x="597" y="918"/>
                      <a:pt x="597" y="918"/>
                    </a:cubicBezTo>
                    <a:cubicBezTo>
                      <a:pt x="620" y="923"/>
                      <a:pt x="673" y="954"/>
                      <a:pt x="662" y="966"/>
                    </a:cubicBezTo>
                    <a:moveTo>
                      <a:pt x="601" y="906"/>
                    </a:moveTo>
                    <a:cubicBezTo>
                      <a:pt x="624" y="903"/>
                      <a:pt x="685" y="910"/>
                      <a:pt x="679" y="925"/>
                    </a:cubicBezTo>
                    <a:cubicBezTo>
                      <a:pt x="673" y="940"/>
                      <a:pt x="601" y="906"/>
                      <a:pt x="601" y="906"/>
                    </a:cubicBezTo>
                    <a:moveTo>
                      <a:pt x="688" y="882"/>
                    </a:moveTo>
                    <a:cubicBezTo>
                      <a:pt x="688" y="898"/>
                      <a:pt x="608" y="890"/>
                      <a:pt x="608" y="890"/>
                    </a:cubicBezTo>
                    <a:cubicBezTo>
                      <a:pt x="629" y="879"/>
                      <a:pt x="689" y="865"/>
                      <a:pt x="688" y="882"/>
                    </a:cubicBezTo>
                    <a:moveTo>
                      <a:pt x="699" y="858"/>
                    </a:moveTo>
                    <a:cubicBezTo>
                      <a:pt x="697" y="863"/>
                      <a:pt x="691" y="866"/>
                      <a:pt x="685" y="864"/>
                    </a:cubicBezTo>
                    <a:cubicBezTo>
                      <a:pt x="680" y="862"/>
                      <a:pt x="677" y="856"/>
                      <a:pt x="679" y="851"/>
                    </a:cubicBezTo>
                    <a:cubicBezTo>
                      <a:pt x="681" y="846"/>
                      <a:pt x="687" y="843"/>
                      <a:pt x="692" y="845"/>
                    </a:cubicBezTo>
                    <a:cubicBezTo>
                      <a:pt x="698" y="847"/>
                      <a:pt x="701" y="852"/>
                      <a:pt x="699" y="858"/>
                    </a:cubicBezTo>
                    <a:moveTo>
                      <a:pt x="694" y="915"/>
                    </a:moveTo>
                    <a:cubicBezTo>
                      <a:pt x="688" y="913"/>
                      <a:pt x="686" y="907"/>
                      <a:pt x="687" y="901"/>
                    </a:cubicBezTo>
                    <a:cubicBezTo>
                      <a:pt x="689" y="896"/>
                      <a:pt x="695" y="893"/>
                      <a:pt x="701" y="895"/>
                    </a:cubicBezTo>
                    <a:cubicBezTo>
                      <a:pt x="706" y="897"/>
                      <a:pt x="709" y="903"/>
                      <a:pt x="707" y="908"/>
                    </a:cubicBezTo>
                    <a:cubicBezTo>
                      <a:pt x="705" y="914"/>
                      <a:pt x="699" y="917"/>
                      <a:pt x="694" y="915"/>
                    </a:cubicBezTo>
                    <a:moveTo>
                      <a:pt x="677" y="948"/>
                    </a:moveTo>
                    <a:cubicBezTo>
                      <a:pt x="679" y="942"/>
                      <a:pt x="685" y="940"/>
                      <a:pt x="690" y="941"/>
                    </a:cubicBezTo>
                    <a:cubicBezTo>
                      <a:pt x="696" y="943"/>
                      <a:pt x="698" y="949"/>
                      <a:pt x="696" y="955"/>
                    </a:cubicBezTo>
                    <a:cubicBezTo>
                      <a:pt x="695" y="960"/>
                      <a:pt x="688" y="963"/>
                      <a:pt x="683" y="961"/>
                    </a:cubicBezTo>
                    <a:cubicBezTo>
                      <a:pt x="678" y="959"/>
                      <a:pt x="675" y="953"/>
                      <a:pt x="677" y="948"/>
                    </a:cubicBezTo>
                    <a:moveTo>
                      <a:pt x="650" y="987"/>
                    </a:moveTo>
                    <a:cubicBezTo>
                      <a:pt x="652" y="982"/>
                      <a:pt x="658" y="979"/>
                      <a:pt x="664" y="981"/>
                    </a:cubicBezTo>
                    <a:cubicBezTo>
                      <a:pt x="669" y="982"/>
                      <a:pt x="672" y="988"/>
                      <a:pt x="670" y="994"/>
                    </a:cubicBezTo>
                    <a:cubicBezTo>
                      <a:pt x="668" y="999"/>
                      <a:pt x="662" y="1002"/>
                      <a:pt x="656" y="1000"/>
                    </a:cubicBezTo>
                    <a:cubicBezTo>
                      <a:pt x="651" y="998"/>
                      <a:pt x="648" y="992"/>
                      <a:pt x="650" y="987"/>
                    </a:cubicBezTo>
                    <a:moveTo>
                      <a:pt x="631" y="999"/>
                    </a:moveTo>
                    <a:cubicBezTo>
                      <a:pt x="616" y="1006"/>
                      <a:pt x="586" y="932"/>
                      <a:pt x="586" y="932"/>
                    </a:cubicBezTo>
                    <a:cubicBezTo>
                      <a:pt x="605" y="945"/>
                      <a:pt x="645" y="992"/>
                      <a:pt x="631" y="999"/>
                    </a:cubicBezTo>
                    <a:moveTo>
                      <a:pt x="614" y="1021"/>
                    </a:moveTo>
                    <a:cubicBezTo>
                      <a:pt x="615" y="1015"/>
                      <a:pt x="621" y="1012"/>
                      <a:pt x="627" y="1014"/>
                    </a:cubicBezTo>
                    <a:cubicBezTo>
                      <a:pt x="632" y="1016"/>
                      <a:pt x="635" y="1022"/>
                      <a:pt x="633" y="1028"/>
                    </a:cubicBezTo>
                    <a:cubicBezTo>
                      <a:pt x="631" y="1033"/>
                      <a:pt x="625" y="1036"/>
                      <a:pt x="620" y="1034"/>
                    </a:cubicBezTo>
                    <a:cubicBezTo>
                      <a:pt x="615" y="1032"/>
                      <a:pt x="612" y="1026"/>
                      <a:pt x="614" y="1021"/>
                    </a:cubicBezTo>
                    <a:moveTo>
                      <a:pt x="573" y="1041"/>
                    </a:moveTo>
                    <a:cubicBezTo>
                      <a:pt x="575" y="1036"/>
                      <a:pt x="581" y="1033"/>
                      <a:pt x="587" y="1035"/>
                    </a:cubicBezTo>
                    <a:cubicBezTo>
                      <a:pt x="592" y="1037"/>
                      <a:pt x="595" y="1043"/>
                      <a:pt x="593" y="1048"/>
                    </a:cubicBezTo>
                    <a:cubicBezTo>
                      <a:pt x="591" y="1054"/>
                      <a:pt x="585" y="1057"/>
                      <a:pt x="580" y="1055"/>
                    </a:cubicBezTo>
                    <a:cubicBezTo>
                      <a:pt x="574" y="1053"/>
                      <a:pt x="571" y="1047"/>
                      <a:pt x="573" y="1041"/>
                    </a:cubicBezTo>
                    <a:moveTo>
                      <a:pt x="566" y="939"/>
                    </a:moveTo>
                    <a:cubicBezTo>
                      <a:pt x="582" y="956"/>
                      <a:pt x="611" y="1011"/>
                      <a:pt x="595" y="1015"/>
                    </a:cubicBezTo>
                    <a:cubicBezTo>
                      <a:pt x="579" y="1018"/>
                      <a:pt x="566" y="939"/>
                      <a:pt x="566" y="939"/>
                    </a:cubicBezTo>
                    <a:moveTo>
                      <a:pt x="565" y="929"/>
                    </a:moveTo>
                    <a:cubicBezTo>
                      <a:pt x="561" y="930"/>
                      <a:pt x="556" y="925"/>
                      <a:pt x="555" y="918"/>
                    </a:cubicBezTo>
                    <a:cubicBezTo>
                      <a:pt x="553" y="911"/>
                      <a:pt x="554" y="904"/>
                      <a:pt x="558" y="903"/>
                    </a:cubicBezTo>
                    <a:cubicBezTo>
                      <a:pt x="562" y="902"/>
                      <a:pt x="567" y="907"/>
                      <a:pt x="569" y="914"/>
                    </a:cubicBezTo>
                    <a:cubicBezTo>
                      <a:pt x="571" y="921"/>
                      <a:pt x="569" y="928"/>
                      <a:pt x="565" y="929"/>
                    </a:cubicBezTo>
                    <a:moveTo>
                      <a:pt x="551" y="944"/>
                    </a:moveTo>
                    <a:cubicBezTo>
                      <a:pt x="561" y="965"/>
                      <a:pt x="573" y="1026"/>
                      <a:pt x="557" y="1025"/>
                    </a:cubicBezTo>
                    <a:cubicBezTo>
                      <a:pt x="540" y="1023"/>
                      <a:pt x="551" y="944"/>
                      <a:pt x="551" y="944"/>
                    </a:cubicBezTo>
                    <a:moveTo>
                      <a:pt x="530" y="1041"/>
                    </a:moveTo>
                    <a:cubicBezTo>
                      <a:pt x="531" y="1036"/>
                      <a:pt x="537" y="1033"/>
                      <a:pt x="543" y="1035"/>
                    </a:cubicBezTo>
                    <a:cubicBezTo>
                      <a:pt x="548" y="1037"/>
                      <a:pt x="551" y="1043"/>
                      <a:pt x="549" y="1048"/>
                    </a:cubicBezTo>
                    <a:cubicBezTo>
                      <a:pt x="547" y="1053"/>
                      <a:pt x="541" y="1056"/>
                      <a:pt x="536" y="1055"/>
                    </a:cubicBezTo>
                    <a:cubicBezTo>
                      <a:pt x="530" y="1053"/>
                      <a:pt x="528" y="1047"/>
                      <a:pt x="530" y="1041"/>
                    </a:cubicBezTo>
                    <a:moveTo>
                      <a:pt x="528" y="948"/>
                    </a:moveTo>
                    <a:cubicBezTo>
                      <a:pt x="533" y="971"/>
                      <a:pt x="532" y="1033"/>
                      <a:pt x="516" y="1028"/>
                    </a:cubicBezTo>
                    <a:cubicBezTo>
                      <a:pt x="500" y="1023"/>
                      <a:pt x="528" y="948"/>
                      <a:pt x="528" y="948"/>
                    </a:cubicBezTo>
                    <a:moveTo>
                      <a:pt x="487" y="1028"/>
                    </a:moveTo>
                    <a:cubicBezTo>
                      <a:pt x="488" y="1023"/>
                      <a:pt x="494" y="1020"/>
                      <a:pt x="500" y="1022"/>
                    </a:cubicBezTo>
                    <a:cubicBezTo>
                      <a:pt x="505" y="1024"/>
                      <a:pt x="508" y="1030"/>
                      <a:pt x="506" y="1036"/>
                    </a:cubicBezTo>
                    <a:cubicBezTo>
                      <a:pt x="504" y="1041"/>
                      <a:pt x="498" y="1044"/>
                      <a:pt x="493" y="1042"/>
                    </a:cubicBezTo>
                    <a:cubicBezTo>
                      <a:pt x="487" y="1040"/>
                      <a:pt x="484" y="1034"/>
                      <a:pt x="487" y="1028"/>
                    </a:cubicBezTo>
                    <a:moveTo>
                      <a:pt x="467" y="924"/>
                    </a:moveTo>
                    <a:cubicBezTo>
                      <a:pt x="450" y="932"/>
                      <a:pt x="430" y="918"/>
                      <a:pt x="430" y="918"/>
                    </a:cubicBezTo>
                    <a:cubicBezTo>
                      <a:pt x="440" y="911"/>
                      <a:pt x="459" y="915"/>
                      <a:pt x="459" y="915"/>
                    </a:cubicBezTo>
                    <a:cubicBezTo>
                      <a:pt x="455" y="910"/>
                      <a:pt x="433" y="906"/>
                      <a:pt x="433" y="906"/>
                    </a:cubicBezTo>
                    <a:cubicBezTo>
                      <a:pt x="474" y="872"/>
                      <a:pt x="500" y="928"/>
                      <a:pt x="500" y="928"/>
                    </a:cubicBezTo>
                    <a:cubicBezTo>
                      <a:pt x="491" y="924"/>
                      <a:pt x="484" y="917"/>
                      <a:pt x="467" y="924"/>
                    </a:cubicBezTo>
                    <a:moveTo>
                      <a:pt x="420" y="922"/>
                    </a:moveTo>
                    <a:cubicBezTo>
                      <a:pt x="432" y="925"/>
                      <a:pt x="435" y="943"/>
                      <a:pt x="435" y="943"/>
                    </a:cubicBezTo>
                    <a:cubicBezTo>
                      <a:pt x="436" y="939"/>
                      <a:pt x="435" y="928"/>
                      <a:pt x="432" y="925"/>
                    </a:cubicBezTo>
                    <a:cubicBezTo>
                      <a:pt x="429" y="922"/>
                      <a:pt x="429" y="919"/>
                      <a:pt x="429" y="919"/>
                    </a:cubicBezTo>
                    <a:cubicBezTo>
                      <a:pt x="477" y="936"/>
                      <a:pt x="454" y="979"/>
                      <a:pt x="454" y="979"/>
                    </a:cubicBezTo>
                    <a:cubicBezTo>
                      <a:pt x="453" y="976"/>
                      <a:pt x="450" y="970"/>
                      <a:pt x="437" y="959"/>
                    </a:cubicBezTo>
                    <a:cubicBezTo>
                      <a:pt x="413" y="938"/>
                      <a:pt x="420" y="922"/>
                      <a:pt x="420" y="922"/>
                    </a:cubicBezTo>
                    <a:moveTo>
                      <a:pt x="386" y="988"/>
                    </a:moveTo>
                    <a:cubicBezTo>
                      <a:pt x="389" y="979"/>
                      <a:pt x="391" y="972"/>
                      <a:pt x="391" y="956"/>
                    </a:cubicBezTo>
                    <a:cubicBezTo>
                      <a:pt x="392" y="940"/>
                      <a:pt x="406" y="919"/>
                      <a:pt x="406" y="919"/>
                    </a:cubicBezTo>
                    <a:cubicBezTo>
                      <a:pt x="413" y="926"/>
                      <a:pt x="404" y="952"/>
                      <a:pt x="404" y="952"/>
                    </a:cubicBezTo>
                    <a:cubicBezTo>
                      <a:pt x="411" y="946"/>
                      <a:pt x="415" y="923"/>
                      <a:pt x="415" y="923"/>
                    </a:cubicBezTo>
                    <a:cubicBezTo>
                      <a:pt x="435" y="971"/>
                      <a:pt x="386" y="988"/>
                      <a:pt x="386" y="988"/>
                    </a:cubicBezTo>
                    <a:moveTo>
                      <a:pt x="367" y="1065"/>
                    </a:moveTo>
                    <a:cubicBezTo>
                      <a:pt x="365" y="1070"/>
                      <a:pt x="363" y="1074"/>
                      <a:pt x="362" y="1075"/>
                    </a:cubicBezTo>
                    <a:cubicBezTo>
                      <a:pt x="361" y="1074"/>
                      <a:pt x="358" y="1070"/>
                      <a:pt x="357" y="1065"/>
                    </a:cubicBezTo>
                    <a:cubicBezTo>
                      <a:pt x="356" y="1062"/>
                      <a:pt x="356" y="1059"/>
                      <a:pt x="357" y="1057"/>
                    </a:cubicBezTo>
                    <a:cubicBezTo>
                      <a:pt x="358" y="1056"/>
                      <a:pt x="360" y="1055"/>
                      <a:pt x="362" y="1055"/>
                    </a:cubicBezTo>
                    <a:cubicBezTo>
                      <a:pt x="364" y="1055"/>
                      <a:pt x="365" y="1056"/>
                      <a:pt x="366" y="1057"/>
                    </a:cubicBezTo>
                    <a:cubicBezTo>
                      <a:pt x="367" y="1059"/>
                      <a:pt x="368" y="1062"/>
                      <a:pt x="367" y="1065"/>
                    </a:cubicBezTo>
                    <a:moveTo>
                      <a:pt x="381" y="1070"/>
                    </a:moveTo>
                    <a:cubicBezTo>
                      <a:pt x="380" y="1073"/>
                      <a:pt x="378" y="1074"/>
                      <a:pt x="375" y="1075"/>
                    </a:cubicBezTo>
                    <a:cubicBezTo>
                      <a:pt x="368" y="1076"/>
                      <a:pt x="364" y="1076"/>
                      <a:pt x="363" y="1076"/>
                    </a:cubicBezTo>
                    <a:cubicBezTo>
                      <a:pt x="363" y="1075"/>
                      <a:pt x="365" y="1071"/>
                      <a:pt x="369" y="1066"/>
                    </a:cubicBezTo>
                    <a:cubicBezTo>
                      <a:pt x="372" y="1064"/>
                      <a:pt x="374" y="1063"/>
                      <a:pt x="376" y="1063"/>
                    </a:cubicBezTo>
                    <a:cubicBezTo>
                      <a:pt x="380" y="1063"/>
                      <a:pt x="382" y="1067"/>
                      <a:pt x="381" y="1070"/>
                    </a:cubicBezTo>
                    <a:moveTo>
                      <a:pt x="369" y="1087"/>
                    </a:moveTo>
                    <a:cubicBezTo>
                      <a:pt x="365" y="1082"/>
                      <a:pt x="363" y="1078"/>
                      <a:pt x="363" y="1077"/>
                    </a:cubicBezTo>
                    <a:cubicBezTo>
                      <a:pt x="364" y="1077"/>
                      <a:pt x="368" y="1076"/>
                      <a:pt x="375" y="1078"/>
                    </a:cubicBezTo>
                    <a:cubicBezTo>
                      <a:pt x="378" y="1079"/>
                      <a:pt x="380" y="1080"/>
                      <a:pt x="381" y="1082"/>
                    </a:cubicBezTo>
                    <a:cubicBezTo>
                      <a:pt x="382" y="1085"/>
                      <a:pt x="380" y="1089"/>
                      <a:pt x="376" y="1090"/>
                    </a:cubicBezTo>
                    <a:cubicBezTo>
                      <a:pt x="374" y="1090"/>
                      <a:pt x="372" y="1089"/>
                      <a:pt x="369" y="1087"/>
                    </a:cubicBezTo>
                    <a:moveTo>
                      <a:pt x="357" y="1088"/>
                    </a:moveTo>
                    <a:cubicBezTo>
                      <a:pt x="358" y="1082"/>
                      <a:pt x="361" y="1078"/>
                      <a:pt x="362" y="1078"/>
                    </a:cubicBezTo>
                    <a:cubicBezTo>
                      <a:pt x="363" y="1078"/>
                      <a:pt x="365" y="1082"/>
                      <a:pt x="367" y="1088"/>
                    </a:cubicBezTo>
                    <a:cubicBezTo>
                      <a:pt x="368" y="1091"/>
                      <a:pt x="367" y="1094"/>
                      <a:pt x="366" y="1096"/>
                    </a:cubicBezTo>
                    <a:cubicBezTo>
                      <a:pt x="364" y="1098"/>
                      <a:pt x="359" y="1098"/>
                      <a:pt x="357" y="1096"/>
                    </a:cubicBezTo>
                    <a:cubicBezTo>
                      <a:pt x="356" y="1094"/>
                      <a:pt x="356" y="1091"/>
                      <a:pt x="357" y="1088"/>
                    </a:cubicBezTo>
                    <a:moveTo>
                      <a:pt x="343" y="1082"/>
                    </a:moveTo>
                    <a:cubicBezTo>
                      <a:pt x="344" y="1080"/>
                      <a:pt x="346" y="1079"/>
                      <a:pt x="349" y="1078"/>
                    </a:cubicBezTo>
                    <a:cubicBezTo>
                      <a:pt x="355" y="1076"/>
                      <a:pt x="359" y="1077"/>
                      <a:pt x="360" y="1077"/>
                    </a:cubicBezTo>
                    <a:cubicBezTo>
                      <a:pt x="360" y="1078"/>
                      <a:pt x="358" y="1082"/>
                      <a:pt x="354" y="1087"/>
                    </a:cubicBezTo>
                    <a:cubicBezTo>
                      <a:pt x="352" y="1089"/>
                      <a:pt x="349" y="1090"/>
                      <a:pt x="347" y="1090"/>
                    </a:cubicBezTo>
                    <a:cubicBezTo>
                      <a:pt x="346" y="1090"/>
                      <a:pt x="344" y="1089"/>
                      <a:pt x="343" y="1087"/>
                    </a:cubicBezTo>
                    <a:cubicBezTo>
                      <a:pt x="342" y="1085"/>
                      <a:pt x="342" y="1084"/>
                      <a:pt x="343" y="1082"/>
                    </a:cubicBezTo>
                    <a:moveTo>
                      <a:pt x="343" y="1066"/>
                    </a:moveTo>
                    <a:cubicBezTo>
                      <a:pt x="344" y="1064"/>
                      <a:pt x="346" y="1063"/>
                      <a:pt x="347" y="1063"/>
                    </a:cubicBezTo>
                    <a:cubicBezTo>
                      <a:pt x="349" y="1063"/>
                      <a:pt x="352" y="1064"/>
                      <a:pt x="354" y="1066"/>
                    </a:cubicBezTo>
                    <a:cubicBezTo>
                      <a:pt x="358" y="1070"/>
                      <a:pt x="360" y="1074"/>
                      <a:pt x="360" y="1076"/>
                    </a:cubicBezTo>
                    <a:cubicBezTo>
                      <a:pt x="359" y="1076"/>
                      <a:pt x="355" y="1076"/>
                      <a:pt x="349" y="1075"/>
                    </a:cubicBezTo>
                    <a:cubicBezTo>
                      <a:pt x="346" y="1074"/>
                      <a:pt x="344" y="1073"/>
                      <a:pt x="343" y="1070"/>
                    </a:cubicBezTo>
                    <a:cubicBezTo>
                      <a:pt x="342" y="1069"/>
                      <a:pt x="342" y="1067"/>
                      <a:pt x="343" y="1066"/>
                    </a:cubicBezTo>
                    <a:moveTo>
                      <a:pt x="342" y="930"/>
                    </a:moveTo>
                    <a:cubicBezTo>
                      <a:pt x="352" y="930"/>
                      <a:pt x="353" y="929"/>
                      <a:pt x="366" y="918"/>
                    </a:cubicBezTo>
                    <a:cubicBezTo>
                      <a:pt x="372" y="912"/>
                      <a:pt x="380" y="909"/>
                      <a:pt x="387" y="908"/>
                    </a:cubicBezTo>
                    <a:cubicBezTo>
                      <a:pt x="350" y="909"/>
                      <a:pt x="343" y="869"/>
                      <a:pt x="343" y="869"/>
                    </a:cubicBezTo>
                    <a:cubicBezTo>
                      <a:pt x="345" y="872"/>
                      <a:pt x="354" y="875"/>
                      <a:pt x="371" y="875"/>
                    </a:cubicBezTo>
                    <a:cubicBezTo>
                      <a:pt x="385" y="875"/>
                      <a:pt x="394" y="880"/>
                      <a:pt x="399" y="885"/>
                    </a:cubicBezTo>
                    <a:cubicBezTo>
                      <a:pt x="389" y="873"/>
                      <a:pt x="381" y="855"/>
                      <a:pt x="390" y="831"/>
                    </a:cubicBezTo>
                    <a:cubicBezTo>
                      <a:pt x="390" y="831"/>
                      <a:pt x="396" y="841"/>
                      <a:pt x="402" y="844"/>
                    </a:cubicBezTo>
                    <a:cubicBezTo>
                      <a:pt x="408" y="848"/>
                      <a:pt x="438" y="866"/>
                      <a:pt x="421" y="893"/>
                    </a:cubicBezTo>
                    <a:cubicBezTo>
                      <a:pt x="421" y="893"/>
                      <a:pt x="407" y="885"/>
                      <a:pt x="407" y="870"/>
                    </a:cubicBezTo>
                    <a:cubicBezTo>
                      <a:pt x="407" y="870"/>
                      <a:pt x="402" y="871"/>
                      <a:pt x="415" y="900"/>
                    </a:cubicBezTo>
                    <a:cubicBezTo>
                      <a:pt x="415" y="900"/>
                      <a:pt x="409" y="896"/>
                      <a:pt x="401" y="888"/>
                    </a:cubicBezTo>
                    <a:cubicBezTo>
                      <a:pt x="406" y="894"/>
                      <a:pt x="406" y="900"/>
                      <a:pt x="406" y="900"/>
                    </a:cubicBezTo>
                    <a:cubicBezTo>
                      <a:pt x="394" y="904"/>
                      <a:pt x="382" y="891"/>
                      <a:pt x="382" y="891"/>
                    </a:cubicBezTo>
                    <a:cubicBezTo>
                      <a:pt x="384" y="895"/>
                      <a:pt x="388" y="900"/>
                      <a:pt x="392" y="901"/>
                    </a:cubicBezTo>
                    <a:cubicBezTo>
                      <a:pt x="396" y="902"/>
                      <a:pt x="401" y="906"/>
                      <a:pt x="401" y="906"/>
                    </a:cubicBezTo>
                    <a:cubicBezTo>
                      <a:pt x="399" y="906"/>
                      <a:pt x="397" y="907"/>
                      <a:pt x="395" y="907"/>
                    </a:cubicBezTo>
                    <a:cubicBezTo>
                      <a:pt x="399" y="907"/>
                      <a:pt x="402" y="907"/>
                      <a:pt x="402" y="907"/>
                    </a:cubicBezTo>
                    <a:cubicBezTo>
                      <a:pt x="396" y="918"/>
                      <a:pt x="380" y="923"/>
                      <a:pt x="380" y="923"/>
                    </a:cubicBezTo>
                    <a:cubicBezTo>
                      <a:pt x="387" y="925"/>
                      <a:pt x="404" y="919"/>
                      <a:pt x="404" y="919"/>
                    </a:cubicBezTo>
                    <a:cubicBezTo>
                      <a:pt x="383" y="968"/>
                      <a:pt x="342" y="930"/>
                      <a:pt x="342" y="930"/>
                    </a:cubicBezTo>
                    <a:moveTo>
                      <a:pt x="339" y="833"/>
                    </a:moveTo>
                    <a:cubicBezTo>
                      <a:pt x="335" y="843"/>
                      <a:pt x="329" y="851"/>
                      <a:pt x="322" y="856"/>
                    </a:cubicBezTo>
                    <a:cubicBezTo>
                      <a:pt x="314" y="862"/>
                      <a:pt x="305" y="865"/>
                      <a:pt x="294" y="866"/>
                    </a:cubicBezTo>
                    <a:cubicBezTo>
                      <a:pt x="275" y="866"/>
                      <a:pt x="269" y="855"/>
                      <a:pt x="262" y="846"/>
                    </a:cubicBezTo>
                    <a:cubicBezTo>
                      <a:pt x="259" y="843"/>
                      <a:pt x="258" y="839"/>
                      <a:pt x="256" y="836"/>
                    </a:cubicBezTo>
                    <a:cubicBezTo>
                      <a:pt x="255" y="839"/>
                      <a:pt x="253" y="843"/>
                      <a:pt x="251" y="846"/>
                    </a:cubicBezTo>
                    <a:cubicBezTo>
                      <a:pt x="243" y="854"/>
                      <a:pt x="238" y="866"/>
                      <a:pt x="218" y="866"/>
                    </a:cubicBezTo>
                    <a:cubicBezTo>
                      <a:pt x="208" y="865"/>
                      <a:pt x="198" y="862"/>
                      <a:pt x="191" y="856"/>
                    </a:cubicBezTo>
                    <a:cubicBezTo>
                      <a:pt x="183" y="851"/>
                      <a:pt x="177" y="843"/>
                      <a:pt x="174" y="833"/>
                    </a:cubicBezTo>
                    <a:cubicBezTo>
                      <a:pt x="167" y="815"/>
                      <a:pt x="176" y="806"/>
                      <a:pt x="182" y="796"/>
                    </a:cubicBezTo>
                    <a:cubicBezTo>
                      <a:pt x="185" y="793"/>
                      <a:pt x="187" y="790"/>
                      <a:pt x="190" y="788"/>
                    </a:cubicBezTo>
                    <a:cubicBezTo>
                      <a:pt x="186" y="788"/>
                      <a:pt x="183" y="787"/>
                      <a:pt x="179" y="786"/>
                    </a:cubicBezTo>
                    <a:cubicBezTo>
                      <a:pt x="169" y="781"/>
                      <a:pt x="156" y="780"/>
                      <a:pt x="150" y="761"/>
                    </a:cubicBezTo>
                    <a:cubicBezTo>
                      <a:pt x="147" y="751"/>
                      <a:pt x="147" y="741"/>
                      <a:pt x="150" y="732"/>
                    </a:cubicBezTo>
                    <a:cubicBezTo>
                      <a:pt x="153" y="723"/>
                      <a:pt x="159" y="715"/>
                      <a:pt x="167" y="709"/>
                    </a:cubicBezTo>
                    <a:cubicBezTo>
                      <a:pt x="183" y="697"/>
                      <a:pt x="194" y="702"/>
                      <a:pt x="205" y="705"/>
                    </a:cubicBezTo>
                    <a:cubicBezTo>
                      <a:pt x="209" y="707"/>
                      <a:pt x="212" y="708"/>
                      <a:pt x="215" y="710"/>
                    </a:cubicBezTo>
                    <a:cubicBezTo>
                      <a:pt x="215" y="707"/>
                      <a:pt x="214" y="703"/>
                      <a:pt x="214" y="699"/>
                    </a:cubicBezTo>
                    <a:cubicBezTo>
                      <a:pt x="215" y="688"/>
                      <a:pt x="213" y="675"/>
                      <a:pt x="229" y="664"/>
                    </a:cubicBezTo>
                    <a:cubicBezTo>
                      <a:pt x="237" y="658"/>
                      <a:pt x="247" y="655"/>
                      <a:pt x="256" y="655"/>
                    </a:cubicBezTo>
                    <a:cubicBezTo>
                      <a:pt x="265" y="655"/>
                      <a:pt x="275" y="658"/>
                      <a:pt x="284" y="664"/>
                    </a:cubicBezTo>
                    <a:cubicBezTo>
                      <a:pt x="300" y="675"/>
                      <a:pt x="298" y="687"/>
                      <a:pt x="298" y="699"/>
                    </a:cubicBezTo>
                    <a:cubicBezTo>
                      <a:pt x="298" y="703"/>
                      <a:pt x="298" y="707"/>
                      <a:pt x="297" y="710"/>
                    </a:cubicBezTo>
                    <a:cubicBezTo>
                      <a:pt x="300" y="708"/>
                      <a:pt x="304" y="707"/>
                      <a:pt x="307" y="705"/>
                    </a:cubicBezTo>
                    <a:cubicBezTo>
                      <a:pt x="318" y="703"/>
                      <a:pt x="329" y="697"/>
                      <a:pt x="345" y="709"/>
                    </a:cubicBezTo>
                    <a:cubicBezTo>
                      <a:pt x="354" y="715"/>
                      <a:pt x="360" y="723"/>
                      <a:pt x="362" y="732"/>
                    </a:cubicBezTo>
                    <a:cubicBezTo>
                      <a:pt x="365" y="741"/>
                      <a:pt x="365" y="751"/>
                      <a:pt x="362" y="761"/>
                    </a:cubicBezTo>
                    <a:cubicBezTo>
                      <a:pt x="356" y="780"/>
                      <a:pt x="344" y="782"/>
                      <a:pt x="333" y="786"/>
                    </a:cubicBezTo>
                    <a:cubicBezTo>
                      <a:pt x="330" y="787"/>
                      <a:pt x="326" y="788"/>
                      <a:pt x="322" y="788"/>
                    </a:cubicBezTo>
                    <a:cubicBezTo>
                      <a:pt x="325" y="790"/>
                      <a:pt x="328" y="793"/>
                      <a:pt x="330" y="796"/>
                    </a:cubicBezTo>
                    <a:cubicBezTo>
                      <a:pt x="335" y="806"/>
                      <a:pt x="345" y="815"/>
                      <a:pt x="339" y="833"/>
                    </a:cubicBezTo>
                    <a:moveTo>
                      <a:pt x="306" y="967"/>
                    </a:moveTo>
                    <a:cubicBezTo>
                      <a:pt x="308" y="964"/>
                      <a:pt x="315" y="964"/>
                      <a:pt x="321" y="967"/>
                    </a:cubicBezTo>
                    <a:cubicBezTo>
                      <a:pt x="328" y="971"/>
                      <a:pt x="331" y="977"/>
                      <a:pt x="329" y="980"/>
                    </a:cubicBezTo>
                    <a:cubicBezTo>
                      <a:pt x="327" y="984"/>
                      <a:pt x="320" y="984"/>
                      <a:pt x="314" y="980"/>
                    </a:cubicBezTo>
                    <a:cubicBezTo>
                      <a:pt x="308" y="977"/>
                      <a:pt x="304" y="971"/>
                      <a:pt x="306" y="967"/>
                    </a:cubicBezTo>
                    <a:moveTo>
                      <a:pt x="314" y="944"/>
                    </a:moveTo>
                    <a:cubicBezTo>
                      <a:pt x="320" y="940"/>
                      <a:pt x="327" y="940"/>
                      <a:pt x="329" y="944"/>
                    </a:cubicBezTo>
                    <a:cubicBezTo>
                      <a:pt x="331" y="947"/>
                      <a:pt x="328" y="953"/>
                      <a:pt x="321" y="957"/>
                    </a:cubicBezTo>
                    <a:cubicBezTo>
                      <a:pt x="315" y="961"/>
                      <a:pt x="308" y="961"/>
                      <a:pt x="306" y="957"/>
                    </a:cubicBezTo>
                    <a:cubicBezTo>
                      <a:pt x="304" y="954"/>
                      <a:pt x="308" y="948"/>
                      <a:pt x="314" y="944"/>
                    </a:cubicBezTo>
                    <a:moveTo>
                      <a:pt x="305" y="985"/>
                    </a:moveTo>
                    <a:cubicBezTo>
                      <a:pt x="305" y="993"/>
                      <a:pt x="302" y="999"/>
                      <a:pt x="298" y="999"/>
                    </a:cubicBezTo>
                    <a:cubicBezTo>
                      <a:pt x="293" y="999"/>
                      <a:pt x="290" y="993"/>
                      <a:pt x="290" y="985"/>
                    </a:cubicBezTo>
                    <a:cubicBezTo>
                      <a:pt x="290" y="978"/>
                      <a:pt x="293" y="972"/>
                      <a:pt x="298" y="972"/>
                    </a:cubicBezTo>
                    <a:cubicBezTo>
                      <a:pt x="302" y="972"/>
                      <a:pt x="305" y="978"/>
                      <a:pt x="305" y="985"/>
                    </a:cubicBezTo>
                    <a:moveTo>
                      <a:pt x="292" y="1082"/>
                    </a:moveTo>
                    <a:cubicBezTo>
                      <a:pt x="288" y="1077"/>
                      <a:pt x="286" y="1073"/>
                      <a:pt x="286" y="1072"/>
                    </a:cubicBezTo>
                    <a:cubicBezTo>
                      <a:pt x="287" y="1072"/>
                      <a:pt x="291" y="1071"/>
                      <a:pt x="298" y="1073"/>
                    </a:cubicBezTo>
                    <a:cubicBezTo>
                      <a:pt x="301" y="1073"/>
                      <a:pt x="303" y="1075"/>
                      <a:pt x="304" y="1077"/>
                    </a:cubicBezTo>
                    <a:cubicBezTo>
                      <a:pt x="305" y="1080"/>
                      <a:pt x="303" y="1084"/>
                      <a:pt x="299" y="1085"/>
                    </a:cubicBezTo>
                    <a:cubicBezTo>
                      <a:pt x="297" y="1085"/>
                      <a:pt x="295" y="1084"/>
                      <a:pt x="292" y="1082"/>
                    </a:cubicBezTo>
                    <a:moveTo>
                      <a:pt x="280" y="1083"/>
                    </a:moveTo>
                    <a:cubicBezTo>
                      <a:pt x="281" y="1077"/>
                      <a:pt x="284" y="1073"/>
                      <a:pt x="285" y="1073"/>
                    </a:cubicBezTo>
                    <a:cubicBezTo>
                      <a:pt x="286" y="1073"/>
                      <a:pt x="288" y="1077"/>
                      <a:pt x="290" y="1083"/>
                    </a:cubicBezTo>
                    <a:cubicBezTo>
                      <a:pt x="291" y="1086"/>
                      <a:pt x="290" y="1089"/>
                      <a:pt x="289" y="1091"/>
                    </a:cubicBezTo>
                    <a:cubicBezTo>
                      <a:pt x="287" y="1093"/>
                      <a:pt x="282" y="1093"/>
                      <a:pt x="280" y="1091"/>
                    </a:cubicBezTo>
                    <a:cubicBezTo>
                      <a:pt x="279" y="1089"/>
                      <a:pt x="279" y="1086"/>
                      <a:pt x="280" y="1083"/>
                    </a:cubicBezTo>
                    <a:moveTo>
                      <a:pt x="266" y="1077"/>
                    </a:moveTo>
                    <a:cubicBezTo>
                      <a:pt x="267" y="1075"/>
                      <a:pt x="269" y="1073"/>
                      <a:pt x="272" y="1073"/>
                    </a:cubicBezTo>
                    <a:cubicBezTo>
                      <a:pt x="278" y="1071"/>
                      <a:pt x="282" y="1072"/>
                      <a:pt x="283" y="1072"/>
                    </a:cubicBezTo>
                    <a:cubicBezTo>
                      <a:pt x="283" y="1073"/>
                      <a:pt x="281" y="1077"/>
                      <a:pt x="277" y="1082"/>
                    </a:cubicBezTo>
                    <a:cubicBezTo>
                      <a:pt x="275" y="1084"/>
                      <a:pt x="272" y="1085"/>
                      <a:pt x="270" y="1085"/>
                    </a:cubicBezTo>
                    <a:cubicBezTo>
                      <a:pt x="269" y="1084"/>
                      <a:pt x="267" y="1083"/>
                      <a:pt x="266" y="1082"/>
                    </a:cubicBezTo>
                    <a:cubicBezTo>
                      <a:pt x="265" y="1080"/>
                      <a:pt x="265" y="1079"/>
                      <a:pt x="266" y="1077"/>
                    </a:cubicBezTo>
                    <a:moveTo>
                      <a:pt x="266" y="1061"/>
                    </a:moveTo>
                    <a:cubicBezTo>
                      <a:pt x="267" y="1059"/>
                      <a:pt x="269" y="1058"/>
                      <a:pt x="270" y="1058"/>
                    </a:cubicBezTo>
                    <a:cubicBezTo>
                      <a:pt x="272" y="1058"/>
                      <a:pt x="275" y="1059"/>
                      <a:pt x="277" y="1061"/>
                    </a:cubicBezTo>
                    <a:cubicBezTo>
                      <a:pt x="281" y="1065"/>
                      <a:pt x="283" y="1069"/>
                      <a:pt x="283" y="1070"/>
                    </a:cubicBezTo>
                    <a:cubicBezTo>
                      <a:pt x="282" y="1071"/>
                      <a:pt x="278" y="1071"/>
                      <a:pt x="272" y="1070"/>
                    </a:cubicBezTo>
                    <a:cubicBezTo>
                      <a:pt x="269" y="1069"/>
                      <a:pt x="267" y="1067"/>
                      <a:pt x="266" y="1065"/>
                    </a:cubicBezTo>
                    <a:cubicBezTo>
                      <a:pt x="265" y="1064"/>
                      <a:pt x="265" y="1062"/>
                      <a:pt x="266" y="1061"/>
                    </a:cubicBezTo>
                    <a:moveTo>
                      <a:pt x="216" y="1050"/>
                    </a:moveTo>
                    <a:cubicBezTo>
                      <a:pt x="215" y="1056"/>
                      <a:pt x="212" y="1060"/>
                      <a:pt x="211" y="1060"/>
                    </a:cubicBezTo>
                    <a:cubicBezTo>
                      <a:pt x="210" y="1060"/>
                      <a:pt x="208" y="1056"/>
                      <a:pt x="206" y="1050"/>
                    </a:cubicBezTo>
                    <a:cubicBezTo>
                      <a:pt x="205" y="1047"/>
                      <a:pt x="206" y="1044"/>
                      <a:pt x="207" y="1043"/>
                    </a:cubicBezTo>
                    <a:cubicBezTo>
                      <a:pt x="208" y="1041"/>
                      <a:pt x="209" y="1041"/>
                      <a:pt x="211" y="1041"/>
                    </a:cubicBezTo>
                    <a:cubicBezTo>
                      <a:pt x="213" y="1041"/>
                      <a:pt x="215" y="1041"/>
                      <a:pt x="216" y="1043"/>
                    </a:cubicBezTo>
                    <a:cubicBezTo>
                      <a:pt x="217" y="1044"/>
                      <a:pt x="217" y="1047"/>
                      <a:pt x="216" y="1050"/>
                    </a:cubicBezTo>
                    <a:moveTo>
                      <a:pt x="230" y="1056"/>
                    </a:moveTo>
                    <a:cubicBezTo>
                      <a:pt x="229" y="1058"/>
                      <a:pt x="227" y="1060"/>
                      <a:pt x="224" y="1060"/>
                    </a:cubicBezTo>
                    <a:cubicBezTo>
                      <a:pt x="218" y="1062"/>
                      <a:pt x="213" y="1062"/>
                      <a:pt x="213" y="1061"/>
                    </a:cubicBezTo>
                    <a:cubicBezTo>
                      <a:pt x="213" y="1060"/>
                      <a:pt x="214" y="1056"/>
                      <a:pt x="219" y="1051"/>
                    </a:cubicBezTo>
                    <a:cubicBezTo>
                      <a:pt x="221" y="1049"/>
                      <a:pt x="224" y="1048"/>
                      <a:pt x="226" y="1048"/>
                    </a:cubicBezTo>
                    <a:cubicBezTo>
                      <a:pt x="229" y="1049"/>
                      <a:pt x="231" y="1053"/>
                      <a:pt x="230" y="1056"/>
                    </a:cubicBezTo>
                    <a:moveTo>
                      <a:pt x="219" y="1072"/>
                    </a:moveTo>
                    <a:cubicBezTo>
                      <a:pt x="215" y="1068"/>
                      <a:pt x="213" y="1063"/>
                      <a:pt x="213" y="1063"/>
                    </a:cubicBezTo>
                    <a:cubicBezTo>
                      <a:pt x="213" y="1062"/>
                      <a:pt x="218" y="1062"/>
                      <a:pt x="224" y="1063"/>
                    </a:cubicBezTo>
                    <a:cubicBezTo>
                      <a:pt x="227" y="1064"/>
                      <a:pt x="229" y="1066"/>
                      <a:pt x="230" y="1068"/>
                    </a:cubicBezTo>
                    <a:cubicBezTo>
                      <a:pt x="231" y="1071"/>
                      <a:pt x="229" y="1075"/>
                      <a:pt x="226" y="1075"/>
                    </a:cubicBezTo>
                    <a:cubicBezTo>
                      <a:pt x="224" y="1075"/>
                      <a:pt x="221" y="1074"/>
                      <a:pt x="219" y="1072"/>
                    </a:cubicBezTo>
                    <a:moveTo>
                      <a:pt x="206" y="1074"/>
                    </a:moveTo>
                    <a:cubicBezTo>
                      <a:pt x="208" y="1068"/>
                      <a:pt x="210" y="1064"/>
                      <a:pt x="211" y="1063"/>
                    </a:cubicBezTo>
                    <a:cubicBezTo>
                      <a:pt x="212" y="1064"/>
                      <a:pt x="215" y="1067"/>
                      <a:pt x="216" y="1074"/>
                    </a:cubicBezTo>
                    <a:cubicBezTo>
                      <a:pt x="217" y="1077"/>
                      <a:pt x="217" y="1079"/>
                      <a:pt x="216" y="1081"/>
                    </a:cubicBezTo>
                    <a:cubicBezTo>
                      <a:pt x="214" y="1084"/>
                      <a:pt x="209" y="1084"/>
                      <a:pt x="207" y="1081"/>
                    </a:cubicBezTo>
                    <a:cubicBezTo>
                      <a:pt x="206" y="1079"/>
                      <a:pt x="205" y="1077"/>
                      <a:pt x="206" y="1074"/>
                    </a:cubicBezTo>
                    <a:moveTo>
                      <a:pt x="192" y="1068"/>
                    </a:moveTo>
                    <a:cubicBezTo>
                      <a:pt x="193" y="1066"/>
                      <a:pt x="195" y="1064"/>
                      <a:pt x="198" y="1063"/>
                    </a:cubicBezTo>
                    <a:cubicBezTo>
                      <a:pt x="204" y="1062"/>
                      <a:pt x="209" y="1062"/>
                      <a:pt x="210" y="1063"/>
                    </a:cubicBezTo>
                    <a:cubicBezTo>
                      <a:pt x="210" y="1064"/>
                      <a:pt x="208" y="1068"/>
                      <a:pt x="204" y="1072"/>
                    </a:cubicBezTo>
                    <a:cubicBezTo>
                      <a:pt x="201" y="1074"/>
                      <a:pt x="199" y="1075"/>
                      <a:pt x="197" y="1075"/>
                    </a:cubicBezTo>
                    <a:cubicBezTo>
                      <a:pt x="195" y="1075"/>
                      <a:pt x="194" y="1074"/>
                      <a:pt x="193" y="1072"/>
                    </a:cubicBezTo>
                    <a:cubicBezTo>
                      <a:pt x="192" y="1071"/>
                      <a:pt x="192" y="1069"/>
                      <a:pt x="192" y="1068"/>
                    </a:cubicBezTo>
                    <a:moveTo>
                      <a:pt x="193" y="1051"/>
                    </a:moveTo>
                    <a:cubicBezTo>
                      <a:pt x="194" y="1050"/>
                      <a:pt x="195" y="1049"/>
                      <a:pt x="197" y="1048"/>
                    </a:cubicBezTo>
                    <a:cubicBezTo>
                      <a:pt x="199" y="1048"/>
                      <a:pt x="201" y="1049"/>
                      <a:pt x="204" y="1052"/>
                    </a:cubicBezTo>
                    <a:cubicBezTo>
                      <a:pt x="208" y="1056"/>
                      <a:pt x="210" y="1060"/>
                      <a:pt x="210" y="1061"/>
                    </a:cubicBezTo>
                    <a:cubicBezTo>
                      <a:pt x="209" y="1062"/>
                      <a:pt x="204" y="1062"/>
                      <a:pt x="198" y="1060"/>
                    </a:cubicBezTo>
                    <a:cubicBezTo>
                      <a:pt x="195" y="1060"/>
                      <a:pt x="193" y="1058"/>
                      <a:pt x="192" y="1056"/>
                    </a:cubicBezTo>
                    <a:cubicBezTo>
                      <a:pt x="192" y="1054"/>
                      <a:pt x="192" y="1053"/>
                      <a:pt x="193" y="1051"/>
                    </a:cubicBezTo>
                    <a:moveTo>
                      <a:pt x="137" y="1122"/>
                    </a:moveTo>
                    <a:cubicBezTo>
                      <a:pt x="158" y="1088"/>
                      <a:pt x="172" y="1089"/>
                      <a:pt x="172" y="1089"/>
                    </a:cubicBezTo>
                    <a:cubicBezTo>
                      <a:pt x="155" y="1098"/>
                      <a:pt x="146" y="1123"/>
                      <a:pt x="140" y="1127"/>
                    </a:cubicBezTo>
                    <a:cubicBezTo>
                      <a:pt x="135" y="1130"/>
                      <a:pt x="137" y="1122"/>
                      <a:pt x="137" y="1122"/>
                    </a:cubicBezTo>
                    <a:moveTo>
                      <a:pt x="112" y="1110"/>
                    </a:moveTo>
                    <a:cubicBezTo>
                      <a:pt x="133" y="1076"/>
                      <a:pt x="149" y="1076"/>
                      <a:pt x="149" y="1076"/>
                    </a:cubicBezTo>
                    <a:cubicBezTo>
                      <a:pt x="131" y="1085"/>
                      <a:pt x="121" y="1110"/>
                      <a:pt x="115" y="1114"/>
                    </a:cubicBezTo>
                    <a:cubicBezTo>
                      <a:pt x="110" y="1117"/>
                      <a:pt x="112" y="1110"/>
                      <a:pt x="112" y="1110"/>
                    </a:cubicBezTo>
                    <a:moveTo>
                      <a:pt x="93" y="1098"/>
                    </a:moveTo>
                    <a:cubicBezTo>
                      <a:pt x="113" y="1064"/>
                      <a:pt x="129" y="1064"/>
                      <a:pt x="129" y="1064"/>
                    </a:cubicBezTo>
                    <a:cubicBezTo>
                      <a:pt x="112" y="1073"/>
                      <a:pt x="102" y="1101"/>
                      <a:pt x="96" y="1103"/>
                    </a:cubicBezTo>
                    <a:cubicBezTo>
                      <a:pt x="90" y="1106"/>
                      <a:pt x="93" y="1098"/>
                      <a:pt x="93" y="109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8"/>
              <p:cNvSpPr>
                <a:spLocks/>
              </p:cNvSpPr>
              <p:nvPr/>
            </p:nvSpPr>
            <p:spPr bwMode="auto">
              <a:xfrm>
                <a:off x="1057052" y="6100880"/>
                <a:ext cx="86528" cy="93739"/>
              </a:xfrm>
              <a:custGeom>
                <a:avLst/>
                <a:gdLst>
                  <a:gd name="T0" fmla="*/ 46 w 52"/>
                  <a:gd name="T1" fmla="*/ 20 h 56"/>
                  <a:gd name="T2" fmla="*/ 46 w 52"/>
                  <a:gd name="T3" fmla="*/ 20 h 56"/>
                  <a:gd name="T4" fmla="*/ 46 w 52"/>
                  <a:gd name="T5" fmla="*/ 20 h 56"/>
                  <a:gd name="T6" fmla="*/ 46 w 52"/>
                  <a:gd name="T7" fmla="*/ 20 h 56"/>
                  <a:gd name="T8" fmla="*/ 46 w 52"/>
                  <a:gd name="T9" fmla="*/ 20 h 56"/>
                  <a:gd name="T10" fmla="*/ 0 w 52"/>
                  <a:gd name="T11" fmla="*/ 9 h 56"/>
                  <a:gd name="T12" fmla="*/ 52 w 52"/>
                  <a:gd name="T13" fmla="*/ 18 h 56"/>
                  <a:gd name="T14" fmla="*/ 52 w 52"/>
                  <a:gd name="T15" fmla="*/ 18 h 56"/>
                  <a:gd name="T16" fmla="*/ 52 w 52"/>
                  <a:gd name="T17" fmla="*/ 18 h 56"/>
                  <a:gd name="T18" fmla="*/ 52 w 52"/>
                  <a:gd name="T19" fmla="*/ 19 h 56"/>
                  <a:gd name="T20" fmla="*/ 52 w 52"/>
                  <a:gd name="T21" fmla="*/ 19 h 56"/>
                  <a:gd name="T22" fmla="*/ 16 w 52"/>
                  <a:gd name="T23" fmla="*/ 56 h 56"/>
                  <a:gd name="T24" fmla="*/ 46 w 52"/>
                  <a:gd name="T25" fmla="*/ 2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56">
                    <a:moveTo>
                      <a:pt x="46" y="20"/>
                    </a:move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38" y="11"/>
                      <a:pt x="13" y="7"/>
                      <a:pt x="0" y="9"/>
                    </a:cubicBezTo>
                    <a:cubicBezTo>
                      <a:pt x="15" y="0"/>
                      <a:pt x="41" y="7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0" y="34"/>
                      <a:pt x="32" y="55"/>
                      <a:pt x="16" y="56"/>
                    </a:cubicBezTo>
                    <a:cubicBezTo>
                      <a:pt x="27" y="50"/>
                      <a:pt x="45" y="32"/>
                      <a:pt x="46" y="2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9"/>
              <p:cNvSpPr>
                <a:spLocks/>
              </p:cNvSpPr>
              <p:nvPr/>
            </p:nvSpPr>
            <p:spPr bwMode="auto">
              <a:xfrm>
                <a:off x="1042631" y="6115301"/>
                <a:ext cx="70665" cy="76433"/>
              </a:xfrm>
              <a:custGeom>
                <a:avLst/>
                <a:gdLst>
                  <a:gd name="T0" fmla="*/ 42 w 42"/>
                  <a:gd name="T1" fmla="*/ 14 h 46"/>
                  <a:gd name="T2" fmla="*/ 42 w 42"/>
                  <a:gd name="T3" fmla="*/ 14 h 46"/>
                  <a:gd name="T4" fmla="*/ 42 w 42"/>
                  <a:gd name="T5" fmla="*/ 14 h 46"/>
                  <a:gd name="T6" fmla="*/ 42 w 42"/>
                  <a:gd name="T7" fmla="*/ 15 h 46"/>
                  <a:gd name="T8" fmla="*/ 42 w 42"/>
                  <a:gd name="T9" fmla="*/ 15 h 46"/>
                  <a:gd name="T10" fmla="*/ 12 w 42"/>
                  <a:gd name="T11" fmla="*/ 46 h 46"/>
                  <a:gd name="T12" fmla="*/ 37 w 42"/>
                  <a:gd name="T13" fmla="*/ 16 h 46"/>
                  <a:gd name="T14" fmla="*/ 37 w 42"/>
                  <a:gd name="T15" fmla="*/ 16 h 46"/>
                  <a:gd name="T16" fmla="*/ 37 w 42"/>
                  <a:gd name="T17" fmla="*/ 16 h 46"/>
                  <a:gd name="T18" fmla="*/ 37 w 42"/>
                  <a:gd name="T19" fmla="*/ 16 h 46"/>
                  <a:gd name="T20" fmla="*/ 37 w 42"/>
                  <a:gd name="T21" fmla="*/ 16 h 46"/>
                  <a:gd name="T22" fmla="*/ 0 w 42"/>
                  <a:gd name="T23" fmla="*/ 7 h 46"/>
                  <a:gd name="T24" fmla="*/ 42 w 42"/>
                  <a:gd name="T25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46">
                    <a:moveTo>
                      <a:pt x="42" y="14"/>
                    </a:move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0" y="27"/>
                      <a:pt x="26" y="44"/>
                      <a:pt x="12" y="46"/>
                    </a:cubicBezTo>
                    <a:cubicBezTo>
                      <a:pt x="21" y="41"/>
                      <a:pt x="36" y="2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0" y="9"/>
                      <a:pt x="10" y="5"/>
                      <a:pt x="0" y="7"/>
                    </a:cubicBezTo>
                    <a:cubicBezTo>
                      <a:pt x="11" y="0"/>
                      <a:pt x="33" y="5"/>
                      <a:pt x="42" y="1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0"/>
              <p:cNvSpPr>
                <a:spLocks/>
              </p:cNvSpPr>
              <p:nvPr/>
            </p:nvSpPr>
            <p:spPr bwMode="auto">
              <a:xfrm>
                <a:off x="1196939" y="6421033"/>
                <a:ext cx="12979" cy="1442"/>
              </a:xfrm>
              <a:custGeom>
                <a:avLst/>
                <a:gdLst>
                  <a:gd name="T0" fmla="*/ 8 w 8"/>
                  <a:gd name="T1" fmla="*/ 0 h 1"/>
                  <a:gd name="T2" fmla="*/ 0 w 8"/>
                  <a:gd name="T3" fmla="*/ 1 h 1"/>
                  <a:gd name="T4" fmla="*/ 8 w 8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8" y="0"/>
                    </a:moveTo>
                    <a:cubicBezTo>
                      <a:pt x="5" y="1"/>
                      <a:pt x="2" y="1"/>
                      <a:pt x="0" y="1"/>
                    </a:cubicBezTo>
                    <a:cubicBezTo>
                      <a:pt x="3" y="0"/>
                      <a:pt x="6" y="0"/>
                      <a:pt x="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52"/>
              <p:cNvSpPr>
                <a:spLocks/>
              </p:cNvSpPr>
              <p:nvPr/>
            </p:nvSpPr>
            <p:spPr bwMode="auto">
              <a:xfrm>
                <a:off x="920049" y="6220577"/>
                <a:ext cx="34611" cy="46148"/>
              </a:xfrm>
              <a:custGeom>
                <a:avLst/>
                <a:gdLst>
                  <a:gd name="T0" fmla="*/ 18 w 21"/>
                  <a:gd name="T1" fmla="*/ 0 h 28"/>
                  <a:gd name="T2" fmla="*/ 0 w 21"/>
                  <a:gd name="T3" fmla="*/ 26 h 28"/>
                  <a:gd name="T4" fmla="*/ 0 w 21"/>
                  <a:gd name="T5" fmla="*/ 28 h 28"/>
                  <a:gd name="T6" fmla="*/ 0 w 21"/>
                  <a:gd name="T7" fmla="*/ 28 h 28"/>
                  <a:gd name="T8" fmla="*/ 0 w 21"/>
                  <a:gd name="T9" fmla="*/ 28 h 28"/>
                  <a:gd name="T10" fmla="*/ 0 w 21"/>
                  <a:gd name="T11" fmla="*/ 28 h 28"/>
                  <a:gd name="T12" fmla="*/ 0 w 21"/>
                  <a:gd name="T13" fmla="*/ 28 h 28"/>
                  <a:gd name="T14" fmla="*/ 0 w 21"/>
                  <a:gd name="T15" fmla="*/ 28 h 28"/>
                  <a:gd name="T16" fmla="*/ 0 w 21"/>
                  <a:gd name="T17" fmla="*/ 28 h 28"/>
                  <a:gd name="T18" fmla="*/ 21 w 21"/>
                  <a:gd name="T19" fmla="*/ 2 h 28"/>
                  <a:gd name="T20" fmla="*/ 10 w 21"/>
                  <a:gd name="T21" fmla="*/ 14 h 28"/>
                  <a:gd name="T22" fmla="*/ 10 w 21"/>
                  <a:gd name="T23" fmla="*/ 14 h 28"/>
                  <a:gd name="T24" fmla="*/ 10 w 21"/>
                  <a:gd name="T25" fmla="*/ 14 h 28"/>
                  <a:gd name="T26" fmla="*/ 18 w 21"/>
                  <a:gd name="T2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8">
                    <a:moveTo>
                      <a:pt x="18" y="0"/>
                    </a:moveTo>
                    <a:cubicBezTo>
                      <a:pt x="3" y="6"/>
                      <a:pt x="0" y="18"/>
                      <a:pt x="0" y="26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8" y="26"/>
                      <a:pt x="19" y="20"/>
                      <a:pt x="21" y="2"/>
                    </a:cubicBezTo>
                    <a:cubicBezTo>
                      <a:pt x="21" y="2"/>
                      <a:pt x="15" y="11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9"/>
                      <a:pt x="18" y="0"/>
                      <a:pt x="1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53"/>
              <p:cNvSpPr>
                <a:spLocks/>
              </p:cNvSpPr>
              <p:nvPr/>
            </p:nvSpPr>
            <p:spPr bwMode="auto">
              <a:xfrm>
                <a:off x="889764" y="6226345"/>
                <a:ext cx="69222" cy="72107"/>
              </a:xfrm>
              <a:custGeom>
                <a:avLst/>
                <a:gdLst>
                  <a:gd name="T0" fmla="*/ 9 w 42"/>
                  <a:gd name="T1" fmla="*/ 0 h 43"/>
                  <a:gd name="T2" fmla="*/ 0 w 42"/>
                  <a:gd name="T3" fmla="*/ 26 h 43"/>
                  <a:gd name="T4" fmla="*/ 3 w 42"/>
                  <a:gd name="T5" fmla="*/ 42 h 43"/>
                  <a:gd name="T6" fmla="*/ 3 w 42"/>
                  <a:gd name="T7" fmla="*/ 42 h 43"/>
                  <a:gd name="T8" fmla="*/ 3 w 42"/>
                  <a:gd name="T9" fmla="*/ 42 h 43"/>
                  <a:gd name="T10" fmla="*/ 3 w 42"/>
                  <a:gd name="T11" fmla="*/ 42 h 43"/>
                  <a:gd name="T12" fmla="*/ 3 w 42"/>
                  <a:gd name="T13" fmla="*/ 42 h 43"/>
                  <a:gd name="T14" fmla="*/ 3 w 42"/>
                  <a:gd name="T15" fmla="*/ 42 h 43"/>
                  <a:gd name="T16" fmla="*/ 4 w 42"/>
                  <a:gd name="T17" fmla="*/ 42 h 43"/>
                  <a:gd name="T18" fmla="*/ 8 w 42"/>
                  <a:gd name="T19" fmla="*/ 43 h 43"/>
                  <a:gd name="T20" fmla="*/ 42 w 42"/>
                  <a:gd name="T21" fmla="*/ 24 h 43"/>
                  <a:gd name="T22" fmla="*/ 9 w 42"/>
                  <a:gd name="T23" fmla="*/ 38 h 43"/>
                  <a:gd name="T24" fmla="*/ 6 w 42"/>
                  <a:gd name="T25" fmla="*/ 38 h 43"/>
                  <a:gd name="T26" fmla="*/ 6 w 42"/>
                  <a:gd name="T27" fmla="*/ 38 h 43"/>
                  <a:gd name="T28" fmla="*/ 6 w 42"/>
                  <a:gd name="T29" fmla="*/ 38 h 43"/>
                  <a:gd name="T30" fmla="*/ 6 w 42"/>
                  <a:gd name="T31" fmla="*/ 38 h 43"/>
                  <a:gd name="T32" fmla="*/ 6 w 42"/>
                  <a:gd name="T33" fmla="*/ 38 h 43"/>
                  <a:gd name="T34" fmla="*/ 4 w 42"/>
                  <a:gd name="T35" fmla="*/ 25 h 43"/>
                  <a:gd name="T36" fmla="*/ 9 w 42"/>
                  <a:gd name="T3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" h="43">
                    <a:moveTo>
                      <a:pt x="9" y="0"/>
                    </a:moveTo>
                    <a:cubicBezTo>
                      <a:pt x="3" y="5"/>
                      <a:pt x="0" y="16"/>
                      <a:pt x="0" y="26"/>
                    </a:cubicBezTo>
                    <a:cubicBezTo>
                      <a:pt x="0" y="32"/>
                      <a:pt x="1" y="38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6" y="43"/>
                      <a:pt x="8" y="43"/>
                    </a:cubicBezTo>
                    <a:cubicBezTo>
                      <a:pt x="20" y="43"/>
                      <a:pt x="37" y="35"/>
                      <a:pt x="42" y="24"/>
                    </a:cubicBezTo>
                    <a:cubicBezTo>
                      <a:pt x="35" y="30"/>
                      <a:pt x="19" y="38"/>
                      <a:pt x="9" y="38"/>
                    </a:cubicBezTo>
                    <a:cubicBezTo>
                      <a:pt x="8" y="38"/>
                      <a:pt x="7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4" y="35"/>
                      <a:pt x="4" y="30"/>
                      <a:pt x="4" y="25"/>
                    </a:cubicBezTo>
                    <a:cubicBezTo>
                      <a:pt x="4" y="16"/>
                      <a:pt x="6" y="6"/>
                      <a:pt x="9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54"/>
              <p:cNvSpPr>
                <a:spLocks/>
              </p:cNvSpPr>
              <p:nvPr/>
            </p:nvSpPr>
            <p:spPr bwMode="auto">
              <a:xfrm>
                <a:off x="920049" y="6103764"/>
                <a:ext cx="34611" cy="46148"/>
              </a:xfrm>
              <a:custGeom>
                <a:avLst/>
                <a:gdLst>
                  <a:gd name="T0" fmla="*/ 0 w 21"/>
                  <a:gd name="T1" fmla="*/ 0 h 28"/>
                  <a:gd name="T2" fmla="*/ 0 w 21"/>
                  <a:gd name="T3" fmla="*/ 0 h 28"/>
                  <a:gd name="T4" fmla="*/ 0 w 21"/>
                  <a:gd name="T5" fmla="*/ 0 h 28"/>
                  <a:gd name="T6" fmla="*/ 0 w 21"/>
                  <a:gd name="T7" fmla="*/ 0 h 28"/>
                  <a:gd name="T8" fmla="*/ 0 w 21"/>
                  <a:gd name="T9" fmla="*/ 0 h 28"/>
                  <a:gd name="T10" fmla="*/ 0 w 21"/>
                  <a:gd name="T11" fmla="*/ 2 h 28"/>
                  <a:gd name="T12" fmla="*/ 18 w 21"/>
                  <a:gd name="T13" fmla="*/ 28 h 28"/>
                  <a:gd name="T14" fmla="*/ 10 w 21"/>
                  <a:gd name="T15" fmla="*/ 14 h 28"/>
                  <a:gd name="T16" fmla="*/ 10 w 21"/>
                  <a:gd name="T17" fmla="*/ 14 h 28"/>
                  <a:gd name="T18" fmla="*/ 10 w 21"/>
                  <a:gd name="T19" fmla="*/ 14 h 28"/>
                  <a:gd name="T20" fmla="*/ 21 w 21"/>
                  <a:gd name="T21" fmla="*/ 26 h 28"/>
                  <a:gd name="T22" fmla="*/ 0 w 21"/>
                  <a:gd name="T23" fmla="*/ 0 h 28"/>
                  <a:gd name="T24" fmla="*/ 0 w 21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2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0"/>
                      <a:pt x="3" y="22"/>
                      <a:pt x="18" y="28"/>
                    </a:cubicBezTo>
                    <a:cubicBezTo>
                      <a:pt x="18" y="28"/>
                      <a:pt x="11" y="19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4" y="17"/>
                      <a:pt x="21" y="26"/>
                      <a:pt x="21" y="26"/>
                    </a:cubicBezTo>
                    <a:cubicBezTo>
                      <a:pt x="19" y="9"/>
                      <a:pt x="8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55"/>
              <p:cNvSpPr>
                <a:spLocks/>
              </p:cNvSpPr>
              <p:nvPr/>
            </p:nvSpPr>
            <p:spPr bwMode="auto">
              <a:xfrm>
                <a:off x="882554" y="6149912"/>
                <a:ext cx="53359" cy="24516"/>
              </a:xfrm>
              <a:custGeom>
                <a:avLst/>
                <a:gdLst>
                  <a:gd name="T0" fmla="*/ 11 w 32"/>
                  <a:gd name="T1" fmla="*/ 0 h 15"/>
                  <a:gd name="T2" fmla="*/ 0 w 32"/>
                  <a:gd name="T3" fmla="*/ 2 h 15"/>
                  <a:gd name="T4" fmla="*/ 0 w 32"/>
                  <a:gd name="T5" fmla="*/ 2 h 15"/>
                  <a:gd name="T6" fmla="*/ 0 w 32"/>
                  <a:gd name="T7" fmla="*/ 2 h 15"/>
                  <a:gd name="T8" fmla="*/ 0 w 32"/>
                  <a:gd name="T9" fmla="*/ 2 h 15"/>
                  <a:gd name="T10" fmla="*/ 0 w 32"/>
                  <a:gd name="T11" fmla="*/ 2 h 15"/>
                  <a:gd name="T12" fmla="*/ 23 w 32"/>
                  <a:gd name="T13" fmla="*/ 15 h 15"/>
                  <a:gd name="T14" fmla="*/ 31 w 32"/>
                  <a:gd name="T15" fmla="*/ 14 h 15"/>
                  <a:gd name="T16" fmla="*/ 16 w 32"/>
                  <a:gd name="T17" fmla="*/ 8 h 15"/>
                  <a:gd name="T18" fmla="*/ 16 w 32"/>
                  <a:gd name="T19" fmla="*/ 8 h 15"/>
                  <a:gd name="T20" fmla="*/ 16 w 32"/>
                  <a:gd name="T21" fmla="*/ 8 h 15"/>
                  <a:gd name="T22" fmla="*/ 17 w 32"/>
                  <a:gd name="T23" fmla="*/ 8 h 15"/>
                  <a:gd name="T24" fmla="*/ 32 w 32"/>
                  <a:gd name="T25" fmla="*/ 11 h 15"/>
                  <a:gd name="T26" fmla="*/ 11 w 32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11" y="0"/>
                    </a:moveTo>
                    <a:cubicBezTo>
                      <a:pt x="6" y="0"/>
                      <a:pt x="3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4" y="8"/>
                      <a:pt x="11" y="15"/>
                      <a:pt x="23" y="15"/>
                    </a:cubicBezTo>
                    <a:cubicBezTo>
                      <a:pt x="25" y="15"/>
                      <a:pt x="28" y="15"/>
                      <a:pt x="31" y="14"/>
                    </a:cubicBezTo>
                    <a:cubicBezTo>
                      <a:pt x="31" y="14"/>
                      <a:pt x="20" y="11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23" y="8"/>
                      <a:pt x="32" y="11"/>
                      <a:pt x="32" y="11"/>
                    </a:cubicBezTo>
                    <a:cubicBezTo>
                      <a:pt x="25" y="3"/>
                      <a:pt x="17" y="0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56"/>
              <p:cNvSpPr>
                <a:spLocks/>
              </p:cNvSpPr>
              <p:nvPr/>
            </p:nvSpPr>
            <p:spPr bwMode="auto">
              <a:xfrm>
                <a:off x="967640" y="6085016"/>
                <a:ext cx="21632" cy="54801"/>
              </a:xfrm>
              <a:custGeom>
                <a:avLst/>
                <a:gdLst>
                  <a:gd name="T0" fmla="*/ 6 w 13"/>
                  <a:gd name="T1" fmla="*/ 0 h 33"/>
                  <a:gd name="T2" fmla="*/ 6 w 13"/>
                  <a:gd name="T3" fmla="*/ 0 h 33"/>
                  <a:gd name="T4" fmla="*/ 6 w 13"/>
                  <a:gd name="T5" fmla="*/ 0 h 33"/>
                  <a:gd name="T6" fmla="*/ 6 w 13"/>
                  <a:gd name="T7" fmla="*/ 0 h 33"/>
                  <a:gd name="T8" fmla="*/ 6 w 13"/>
                  <a:gd name="T9" fmla="*/ 0 h 33"/>
                  <a:gd name="T10" fmla="*/ 0 w 13"/>
                  <a:gd name="T11" fmla="*/ 17 h 33"/>
                  <a:gd name="T12" fmla="*/ 4 w 13"/>
                  <a:gd name="T13" fmla="*/ 33 h 33"/>
                  <a:gd name="T14" fmla="*/ 4 w 13"/>
                  <a:gd name="T15" fmla="*/ 31 h 33"/>
                  <a:gd name="T16" fmla="*/ 6 w 13"/>
                  <a:gd name="T17" fmla="*/ 17 h 33"/>
                  <a:gd name="T18" fmla="*/ 8 w 13"/>
                  <a:gd name="T19" fmla="*/ 31 h 33"/>
                  <a:gd name="T20" fmla="*/ 8 w 13"/>
                  <a:gd name="T21" fmla="*/ 33 h 33"/>
                  <a:gd name="T22" fmla="*/ 13 w 13"/>
                  <a:gd name="T23" fmla="*/ 17 h 33"/>
                  <a:gd name="T24" fmla="*/ 6 w 13"/>
                  <a:gd name="T25" fmla="*/ 0 h 33"/>
                  <a:gd name="T26" fmla="*/ 6 w 13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33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4"/>
                      <a:pt x="0" y="10"/>
                      <a:pt x="0" y="17"/>
                    </a:cubicBezTo>
                    <a:cubicBezTo>
                      <a:pt x="0" y="22"/>
                      <a:pt x="1" y="27"/>
                      <a:pt x="4" y="33"/>
                    </a:cubicBezTo>
                    <a:cubicBezTo>
                      <a:pt x="4" y="33"/>
                      <a:pt x="4" y="32"/>
                      <a:pt x="4" y="31"/>
                    </a:cubicBezTo>
                    <a:cubicBezTo>
                      <a:pt x="4" y="27"/>
                      <a:pt x="5" y="21"/>
                      <a:pt x="6" y="17"/>
                    </a:cubicBezTo>
                    <a:cubicBezTo>
                      <a:pt x="8" y="21"/>
                      <a:pt x="8" y="27"/>
                      <a:pt x="8" y="31"/>
                    </a:cubicBezTo>
                    <a:cubicBezTo>
                      <a:pt x="8" y="32"/>
                      <a:pt x="8" y="33"/>
                      <a:pt x="8" y="33"/>
                    </a:cubicBezTo>
                    <a:cubicBezTo>
                      <a:pt x="11" y="27"/>
                      <a:pt x="13" y="22"/>
                      <a:pt x="13" y="17"/>
                    </a:cubicBezTo>
                    <a:cubicBezTo>
                      <a:pt x="13" y="10"/>
                      <a:pt x="9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57"/>
              <p:cNvSpPr>
                <a:spLocks/>
              </p:cNvSpPr>
              <p:nvPr/>
            </p:nvSpPr>
            <p:spPr bwMode="auto">
              <a:xfrm>
                <a:off x="882554" y="6194619"/>
                <a:ext cx="53359" cy="25958"/>
              </a:xfrm>
              <a:custGeom>
                <a:avLst/>
                <a:gdLst>
                  <a:gd name="T0" fmla="*/ 23 w 32"/>
                  <a:gd name="T1" fmla="*/ 0 h 15"/>
                  <a:gd name="T2" fmla="*/ 0 w 32"/>
                  <a:gd name="T3" fmla="*/ 13 h 15"/>
                  <a:gd name="T4" fmla="*/ 0 w 32"/>
                  <a:gd name="T5" fmla="*/ 13 h 15"/>
                  <a:gd name="T6" fmla="*/ 0 w 32"/>
                  <a:gd name="T7" fmla="*/ 13 h 15"/>
                  <a:gd name="T8" fmla="*/ 0 w 32"/>
                  <a:gd name="T9" fmla="*/ 13 h 15"/>
                  <a:gd name="T10" fmla="*/ 0 w 32"/>
                  <a:gd name="T11" fmla="*/ 13 h 15"/>
                  <a:gd name="T12" fmla="*/ 11 w 32"/>
                  <a:gd name="T13" fmla="*/ 15 h 15"/>
                  <a:gd name="T14" fmla="*/ 32 w 32"/>
                  <a:gd name="T15" fmla="*/ 4 h 15"/>
                  <a:gd name="T16" fmla="*/ 17 w 32"/>
                  <a:gd name="T17" fmla="*/ 7 h 15"/>
                  <a:gd name="T18" fmla="*/ 16 w 32"/>
                  <a:gd name="T19" fmla="*/ 7 h 15"/>
                  <a:gd name="T20" fmla="*/ 16 w 32"/>
                  <a:gd name="T21" fmla="*/ 7 h 15"/>
                  <a:gd name="T22" fmla="*/ 16 w 32"/>
                  <a:gd name="T23" fmla="*/ 7 h 15"/>
                  <a:gd name="T24" fmla="*/ 31 w 32"/>
                  <a:gd name="T25" fmla="*/ 1 h 15"/>
                  <a:gd name="T26" fmla="*/ 23 w 32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23" y="0"/>
                    </a:moveTo>
                    <a:cubicBezTo>
                      <a:pt x="11" y="0"/>
                      <a:pt x="4" y="7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4"/>
                      <a:pt x="6" y="15"/>
                      <a:pt x="11" y="15"/>
                    </a:cubicBezTo>
                    <a:cubicBezTo>
                      <a:pt x="17" y="15"/>
                      <a:pt x="25" y="12"/>
                      <a:pt x="32" y="4"/>
                    </a:cubicBezTo>
                    <a:cubicBezTo>
                      <a:pt x="32" y="4"/>
                      <a:pt x="23" y="7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20" y="4"/>
                      <a:pt x="31" y="1"/>
                      <a:pt x="31" y="1"/>
                    </a:cubicBezTo>
                    <a:cubicBezTo>
                      <a:pt x="28" y="0"/>
                      <a:pt x="25" y="0"/>
                      <a:pt x="2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8"/>
              <p:cNvSpPr>
                <a:spLocks/>
              </p:cNvSpPr>
              <p:nvPr/>
            </p:nvSpPr>
            <p:spPr bwMode="auto">
              <a:xfrm>
                <a:off x="869575" y="6237883"/>
                <a:ext cx="86528" cy="89412"/>
              </a:xfrm>
              <a:custGeom>
                <a:avLst/>
                <a:gdLst>
                  <a:gd name="T0" fmla="*/ 11 w 52"/>
                  <a:gd name="T1" fmla="*/ 0 h 53"/>
                  <a:gd name="T2" fmla="*/ 0 w 52"/>
                  <a:gd name="T3" fmla="*/ 32 h 53"/>
                  <a:gd name="T4" fmla="*/ 4 w 52"/>
                  <a:gd name="T5" fmla="*/ 52 h 53"/>
                  <a:gd name="T6" fmla="*/ 4 w 52"/>
                  <a:gd name="T7" fmla="*/ 52 h 53"/>
                  <a:gd name="T8" fmla="*/ 4 w 52"/>
                  <a:gd name="T9" fmla="*/ 52 h 53"/>
                  <a:gd name="T10" fmla="*/ 4 w 52"/>
                  <a:gd name="T11" fmla="*/ 52 h 53"/>
                  <a:gd name="T12" fmla="*/ 4 w 52"/>
                  <a:gd name="T13" fmla="*/ 52 h 53"/>
                  <a:gd name="T14" fmla="*/ 4 w 52"/>
                  <a:gd name="T15" fmla="*/ 52 h 53"/>
                  <a:gd name="T16" fmla="*/ 4 w 52"/>
                  <a:gd name="T17" fmla="*/ 52 h 53"/>
                  <a:gd name="T18" fmla="*/ 10 w 52"/>
                  <a:gd name="T19" fmla="*/ 53 h 53"/>
                  <a:gd name="T20" fmla="*/ 52 w 52"/>
                  <a:gd name="T21" fmla="*/ 30 h 53"/>
                  <a:gd name="T22" fmla="*/ 11 w 52"/>
                  <a:gd name="T23" fmla="*/ 48 h 53"/>
                  <a:gd name="T24" fmla="*/ 8 w 52"/>
                  <a:gd name="T25" fmla="*/ 47 h 53"/>
                  <a:gd name="T26" fmla="*/ 8 w 52"/>
                  <a:gd name="T27" fmla="*/ 48 h 53"/>
                  <a:gd name="T28" fmla="*/ 8 w 52"/>
                  <a:gd name="T29" fmla="*/ 47 h 53"/>
                  <a:gd name="T30" fmla="*/ 8 w 52"/>
                  <a:gd name="T31" fmla="*/ 47 h 53"/>
                  <a:gd name="T32" fmla="*/ 8 w 52"/>
                  <a:gd name="T33" fmla="*/ 47 h 53"/>
                  <a:gd name="T34" fmla="*/ 5 w 52"/>
                  <a:gd name="T35" fmla="*/ 32 h 53"/>
                  <a:gd name="T36" fmla="*/ 11 w 52"/>
                  <a:gd name="T3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53">
                    <a:moveTo>
                      <a:pt x="11" y="0"/>
                    </a:moveTo>
                    <a:cubicBezTo>
                      <a:pt x="4" y="7"/>
                      <a:pt x="0" y="20"/>
                      <a:pt x="0" y="32"/>
                    </a:cubicBezTo>
                    <a:cubicBezTo>
                      <a:pt x="0" y="40"/>
                      <a:pt x="1" y="47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6" y="53"/>
                      <a:pt x="8" y="53"/>
                      <a:pt x="10" y="53"/>
                    </a:cubicBezTo>
                    <a:cubicBezTo>
                      <a:pt x="25" y="53"/>
                      <a:pt x="46" y="43"/>
                      <a:pt x="52" y="30"/>
                    </a:cubicBezTo>
                    <a:cubicBezTo>
                      <a:pt x="43" y="37"/>
                      <a:pt x="24" y="48"/>
                      <a:pt x="11" y="48"/>
                    </a:cubicBezTo>
                    <a:cubicBezTo>
                      <a:pt x="10" y="48"/>
                      <a:pt x="9" y="48"/>
                      <a:pt x="8" y="47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6" y="43"/>
                      <a:pt x="5" y="38"/>
                      <a:pt x="5" y="32"/>
                    </a:cubicBezTo>
                    <a:cubicBezTo>
                      <a:pt x="5" y="21"/>
                      <a:pt x="8" y="8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59"/>
              <p:cNvSpPr>
                <a:spLocks/>
              </p:cNvSpPr>
              <p:nvPr/>
            </p:nvSpPr>
            <p:spPr bwMode="auto">
              <a:xfrm>
                <a:off x="845058" y="6121070"/>
                <a:ext cx="69222" cy="70665"/>
              </a:xfrm>
              <a:custGeom>
                <a:avLst/>
                <a:gdLst>
                  <a:gd name="T0" fmla="*/ 29 w 42"/>
                  <a:gd name="T1" fmla="*/ 0 h 42"/>
                  <a:gd name="T2" fmla="*/ 0 w 42"/>
                  <a:gd name="T3" fmla="*/ 10 h 42"/>
                  <a:gd name="T4" fmla="*/ 0 w 42"/>
                  <a:gd name="T5" fmla="*/ 10 h 42"/>
                  <a:gd name="T6" fmla="*/ 0 w 42"/>
                  <a:gd name="T7" fmla="*/ 10 h 42"/>
                  <a:gd name="T8" fmla="*/ 0 w 42"/>
                  <a:gd name="T9" fmla="*/ 11 h 42"/>
                  <a:gd name="T10" fmla="*/ 0 w 42"/>
                  <a:gd name="T11" fmla="*/ 11 h 42"/>
                  <a:gd name="T12" fmla="*/ 29 w 42"/>
                  <a:gd name="T13" fmla="*/ 42 h 42"/>
                  <a:gd name="T14" fmla="*/ 4 w 42"/>
                  <a:gd name="T15" fmla="*/ 12 h 42"/>
                  <a:gd name="T16" fmla="*/ 4 w 42"/>
                  <a:gd name="T17" fmla="*/ 12 h 42"/>
                  <a:gd name="T18" fmla="*/ 4 w 42"/>
                  <a:gd name="T19" fmla="*/ 12 h 42"/>
                  <a:gd name="T20" fmla="*/ 4 w 42"/>
                  <a:gd name="T21" fmla="*/ 12 h 42"/>
                  <a:gd name="T22" fmla="*/ 4 w 42"/>
                  <a:gd name="T23" fmla="*/ 12 h 42"/>
                  <a:gd name="T24" fmla="*/ 37 w 42"/>
                  <a:gd name="T25" fmla="*/ 2 h 42"/>
                  <a:gd name="T26" fmla="*/ 42 w 42"/>
                  <a:gd name="T27" fmla="*/ 3 h 42"/>
                  <a:gd name="T28" fmla="*/ 29 w 42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42">
                    <a:moveTo>
                      <a:pt x="29" y="0"/>
                    </a:moveTo>
                    <a:cubicBezTo>
                      <a:pt x="18" y="0"/>
                      <a:pt x="6" y="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23"/>
                      <a:pt x="16" y="40"/>
                      <a:pt x="29" y="42"/>
                    </a:cubicBezTo>
                    <a:cubicBezTo>
                      <a:pt x="20" y="37"/>
                      <a:pt x="5" y="2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0" y="6"/>
                      <a:pt x="26" y="2"/>
                      <a:pt x="37" y="2"/>
                    </a:cubicBezTo>
                    <a:cubicBezTo>
                      <a:pt x="39" y="2"/>
                      <a:pt x="40" y="2"/>
                      <a:pt x="42" y="3"/>
                    </a:cubicBezTo>
                    <a:cubicBezTo>
                      <a:pt x="38" y="0"/>
                      <a:pt x="34" y="0"/>
                      <a:pt x="29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60"/>
              <p:cNvSpPr>
                <a:spLocks/>
              </p:cNvSpPr>
              <p:nvPr/>
            </p:nvSpPr>
            <p:spPr bwMode="auto">
              <a:xfrm>
                <a:off x="943123" y="6041752"/>
                <a:ext cx="69222" cy="63454"/>
              </a:xfrm>
              <a:custGeom>
                <a:avLst/>
                <a:gdLst>
                  <a:gd name="T0" fmla="*/ 21 w 42"/>
                  <a:gd name="T1" fmla="*/ 0 h 38"/>
                  <a:gd name="T2" fmla="*/ 21 w 42"/>
                  <a:gd name="T3" fmla="*/ 0 h 38"/>
                  <a:gd name="T4" fmla="*/ 21 w 42"/>
                  <a:gd name="T5" fmla="*/ 0 h 38"/>
                  <a:gd name="T6" fmla="*/ 21 w 42"/>
                  <a:gd name="T7" fmla="*/ 0 h 38"/>
                  <a:gd name="T8" fmla="*/ 21 w 42"/>
                  <a:gd name="T9" fmla="*/ 0 h 38"/>
                  <a:gd name="T10" fmla="*/ 0 w 42"/>
                  <a:gd name="T11" fmla="*/ 33 h 38"/>
                  <a:gd name="T12" fmla="*/ 1 w 42"/>
                  <a:gd name="T13" fmla="*/ 38 h 38"/>
                  <a:gd name="T14" fmla="*/ 21 w 42"/>
                  <a:gd name="T15" fmla="*/ 5 h 38"/>
                  <a:gd name="T16" fmla="*/ 21 w 42"/>
                  <a:gd name="T17" fmla="*/ 5 h 38"/>
                  <a:gd name="T18" fmla="*/ 21 w 42"/>
                  <a:gd name="T19" fmla="*/ 5 h 38"/>
                  <a:gd name="T20" fmla="*/ 21 w 42"/>
                  <a:gd name="T21" fmla="*/ 5 h 38"/>
                  <a:gd name="T22" fmla="*/ 21 w 42"/>
                  <a:gd name="T23" fmla="*/ 5 h 38"/>
                  <a:gd name="T24" fmla="*/ 42 w 42"/>
                  <a:gd name="T25" fmla="*/ 38 h 38"/>
                  <a:gd name="T26" fmla="*/ 42 w 42"/>
                  <a:gd name="T27" fmla="*/ 34 h 38"/>
                  <a:gd name="T28" fmla="*/ 21 w 42"/>
                  <a:gd name="T29" fmla="*/ 0 h 38"/>
                  <a:gd name="T30" fmla="*/ 21 w 42"/>
                  <a:gd name="T3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38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1" y="5"/>
                      <a:pt x="0" y="21"/>
                      <a:pt x="0" y="33"/>
                    </a:cubicBezTo>
                    <a:cubicBezTo>
                      <a:pt x="0" y="35"/>
                      <a:pt x="0" y="36"/>
                      <a:pt x="1" y="38"/>
                    </a:cubicBezTo>
                    <a:cubicBezTo>
                      <a:pt x="3" y="27"/>
                      <a:pt x="12" y="9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30" y="9"/>
                      <a:pt x="40" y="27"/>
                      <a:pt x="42" y="38"/>
                    </a:cubicBezTo>
                    <a:cubicBezTo>
                      <a:pt x="42" y="36"/>
                      <a:pt x="42" y="35"/>
                      <a:pt x="42" y="34"/>
                    </a:cubicBezTo>
                    <a:cubicBezTo>
                      <a:pt x="42" y="21"/>
                      <a:pt x="31" y="5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61"/>
              <p:cNvSpPr>
                <a:spLocks/>
              </p:cNvSpPr>
              <p:nvPr/>
            </p:nvSpPr>
            <p:spPr bwMode="auto">
              <a:xfrm>
                <a:off x="935913" y="6012910"/>
                <a:ext cx="85086" cy="76433"/>
              </a:xfrm>
              <a:custGeom>
                <a:avLst/>
                <a:gdLst>
                  <a:gd name="T0" fmla="*/ 25 w 51"/>
                  <a:gd name="T1" fmla="*/ 0 h 46"/>
                  <a:gd name="T2" fmla="*/ 25 w 51"/>
                  <a:gd name="T3" fmla="*/ 0 h 46"/>
                  <a:gd name="T4" fmla="*/ 25 w 51"/>
                  <a:gd name="T5" fmla="*/ 0 h 46"/>
                  <a:gd name="T6" fmla="*/ 25 w 51"/>
                  <a:gd name="T7" fmla="*/ 0 h 46"/>
                  <a:gd name="T8" fmla="*/ 25 w 51"/>
                  <a:gd name="T9" fmla="*/ 0 h 46"/>
                  <a:gd name="T10" fmla="*/ 0 w 51"/>
                  <a:gd name="T11" fmla="*/ 41 h 46"/>
                  <a:gd name="T12" fmla="*/ 0 w 51"/>
                  <a:gd name="T13" fmla="*/ 46 h 46"/>
                  <a:gd name="T14" fmla="*/ 25 w 51"/>
                  <a:gd name="T15" fmla="*/ 6 h 46"/>
                  <a:gd name="T16" fmla="*/ 25 w 51"/>
                  <a:gd name="T17" fmla="*/ 6 h 46"/>
                  <a:gd name="T18" fmla="*/ 25 w 51"/>
                  <a:gd name="T19" fmla="*/ 6 h 46"/>
                  <a:gd name="T20" fmla="*/ 25 w 51"/>
                  <a:gd name="T21" fmla="*/ 6 h 46"/>
                  <a:gd name="T22" fmla="*/ 25 w 51"/>
                  <a:gd name="T23" fmla="*/ 6 h 46"/>
                  <a:gd name="T24" fmla="*/ 50 w 51"/>
                  <a:gd name="T25" fmla="*/ 46 h 46"/>
                  <a:gd name="T26" fmla="*/ 51 w 51"/>
                  <a:gd name="T27" fmla="*/ 41 h 46"/>
                  <a:gd name="T28" fmla="*/ 25 w 51"/>
                  <a:gd name="T29" fmla="*/ 0 h 46"/>
                  <a:gd name="T30" fmla="*/ 25 w 51"/>
                  <a:gd name="T3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" h="46"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3" y="6"/>
                      <a:pt x="0" y="25"/>
                      <a:pt x="0" y="41"/>
                    </a:cubicBezTo>
                    <a:cubicBezTo>
                      <a:pt x="0" y="43"/>
                      <a:pt x="0" y="44"/>
                      <a:pt x="0" y="46"/>
                    </a:cubicBezTo>
                    <a:cubicBezTo>
                      <a:pt x="3" y="33"/>
                      <a:pt x="14" y="11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36" y="11"/>
                      <a:pt x="48" y="33"/>
                      <a:pt x="50" y="46"/>
                    </a:cubicBezTo>
                    <a:cubicBezTo>
                      <a:pt x="51" y="44"/>
                      <a:pt x="51" y="43"/>
                      <a:pt x="51" y="41"/>
                    </a:cubicBezTo>
                    <a:cubicBezTo>
                      <a:pt x="51" y="25"/>
                      <a:pt x="38" y="6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62"/>
              <p:cNvSpPr>
                <a:spLocks/>
              </p:cNvSpPr>
              <p:nvPr/>
            </p:nvSpPr>
            <p:spPr bwMode="auto">
              <a:xfrm>
                <a:off x="813331" y="6109533"/>
                <a:ext cx="86528" cy="85086"/>
              </a:xfrm>
              <a:custGeom>
                <a:avLst/>
                <a:gdLst>
                  <a:gd name="T0" fmla="*/ 36 w 52"/>
                  <a:gd name="T1" fmla="*/ 0 h 51"/>
                  <a:gd name="T2" fmla="*/ 1 w 52"/>
                  <a:gd name="T3" fmla="*/ 13 h 51"/>
                  <a:gd name="T4" fmla="*/ 1 w 52"/>
                  <a:gd name="T5" fmla="*/ 13 h 51"/>
                  <a:gd name="T6" fmla="*/ 1 w 52"/>
                  <a:gd name="T7" fmla="*/ 13 h 51"/>
                  <a:gd name="T8" fmla="*/ 0 w 52"/>
                  <a:gd name="T9" fmla="*/ 14 h 51"/>
                  <a:gd name="T10" fmla="*/ 1 w 52"/>
                  <a:gd name="T11" fmla="*/ 14 h 51"/>
                  <a:gd name="T12" fmla="*/ 37 w 52"/>
                  <a:gd name="T13" fmla="*/ 51 h 51"/>
                  <a:gd name="T14" fmla="*/ 6 w 52"/>
                  <a:gd name="T15" fmla="*/ 15 h 51"/>
                  <a:gd name="T16" fmla="*/ 6 w 52"/>
                  <a:gd name="T17" fmla="*/ 15 h 51"/>
                  <a:gd name="T18" fmla="*/ 6 w 52"/>
                  <a:gd name="T19" fmla="*/ 15 h 51"/>
                  <a:gd name="T20" fmla="*/ 6 w 52"/>
                  <a:gd name="T21" fmla="*/ 15 h 51"/>
                  <a:gd name="T22" fmla="*/ 6 w 52"/>
                  <a:gd name="T23" fmla="*/ 15 h 51"/>
                  <a:gd name="T24" fmla="*/ 46 w 52"/>
                  <a:gd name="T25" fmla="*/ 3 h 51"/>
                  <a:gd name="T26" fmla="*/ 52 w 52"/>
                  <a:gd name="T27" fmla="*/ 4 h 51"/>
                  <a:gd name="T28" fmla="*/ 36 w 52"/>
                  <a:gd name="T2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51">
                    <a:moveTo>
                      <a:pt x="36" y="0"/>
                    </a:moveTo>
                    <a:cubicBezTo>
                      <a:pt x="23" y="0"/>
                      <a:pt x="8" y="6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29"/>
                      <a:pt x="20" y="50"/>
                      <a:pt x="37" y="51"/>
                    </a:cubicBezTo>
                    <a:cubicBezTo>
                      <a:pt x="26" y="45"/>
                      <a:pt x="8" y="27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4" y="7"/>
                      <a:pt x="33" y="3"/>
                      <a:pt x="46" y="3"/>
                    </a:cubicBezTo>
                    <a:cubicBezTo>
                      <a:pt x="49" y="3"/>
                      <a:pt x="51" y="4"/>
                      <a:pt x="52" y="4"/>
                    </a:cubicBezTo>
                    <a:cubicBezTo>
                      <a:pt x="48" y="1"/>
                      <a:pt x="42" y="0"/>
                      <a:pt x="3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63"/>
              <p:cNvSpPr>
                <a:spLocks noEditPoints="1"/>
              </p:cNvSpPr>
              <p:nvPr/>
            </p:nvSpPr>
            <p:spPr bwMode="auto">
              <a:xfrm>
                <a:off x="868132" y="5736020"/>
                <a:ext cx="34611" cy="36053"/>
              </a:xfrm>
              <a:custGeom>
                <a:avLst/>
                <a:gdLst>
                  <a:gd name="T0" fmla="*/ 11 w 21"/>
                  <a:gd name="T1" fmla="*/ 3 h 22"/>
                  <a:gd name="T2" fmla="*/ 14 w 21"/>
                  <a:gd name="T3" fmla="*/ 4 h 22"/>
                  <a:gd name="T4" fmla="*/ 17 w 21"/>
                  <a:gd name="T5" fmla="*/ 7 h 22"/>
                  <a:gd name="T6" fmla="*/ 19 w 21"/>
                  <a:gd name="T7" fmla="*/ 9 h 22"/>
                  <a:gd name="T8" fmla="*/ 18 w 21"/>
                  <a:gd name="T9" fmla="*/ 12 h 22"/>
                  <a:gd name="T10" fmla="*/ 19 w 21"/>
                  <a:gd name="T11" fmla="*/ 14 h 22"/>
                  <a:gd name="T12" fmla="*/ 15 w 21"/>
                  <a:gd name="T13" fmla="*/ 18 h 22"/>
                  <a:gd name="T14" fmla="*/ 13 w 21"/>
                  <a:gd name="T15" fmla="*/ 19 h 22"/>
                  <a:gd name="T16" fmla="*/ 8 w 21"/>
                  <a:gd name="T17" fmla="*/ 18 h 22"/>
                  <a:gd name="T18" fmla="*/ 5 w 21"/>
                  <a:gd name="T19" fmla="*/ 18 h 22"/>
                  <a:gd name="T20" fmla="*/ 4 w 21"/>
                  <a:gd name="T21" fmla="*/ 15 h 22"/>
                  <a:gd name="T22" fmla="*/ 2 w 21"/>
                  <a:gd name="T23" fmla="*/ 13 h 22"/>
                  <a:gd name="T24" fmla="*/ 2 w 21"/>
                  <a:gd name="T25" fmla="*/ 9 h 22"/>
                  <a:gd name="T26" fmla="*/ 5 w 21"/>
                  <a:gd name="T27" fmla="*/ 6 h 22"/>
                  <a:gd name="T28" fmla="*/ 8 w 21"/>
                  <a:gd name="T29" fmla="*/ 3 h 22"/>
                  <a:gd name="T30" fmla="*/ 11 w 21"/>
                  <a:gd name="T31" fmla="*/ 0 h 22"/>
                  <a:gd name="T32" fmla="*/ 7 w 21"/>
                  <a:gd name="T33" fmla="*/ 1 h 22"/>
                  <a:gd name="T34" fmla="*/ 3 w 21"/>
                  <a:gd name="T35" fmla="*/ 5 h 22"/>
                  <a:gd name="T36" fmla="*/ 0 w 21"/>
                  <a:gd name="T37" fmla="*/ 8 h 22"/>
                  <a:gd name="T38" fmla="*/ 1 w 21"/>
                  <a:gd name="T39" fmla="*/ 10 h 22"/>
                  <a:gd name="T40" fmla="*/ 0 w 21"/>
                  <a:gd name="T41" fmla="*/ 13 h 22"/>
                  <a:gd name="T42" fmla="*/ 3 w 21"/>
                  <a:gd name="T43" fmla="*/ 16 h 22"/>
                  <a:gd name="T44" fmla="*/ 3 w 21"/>
                  <a:gd name="T45" fmla="*/ 16 h 22"/>
                  <a:gd name="T46" fmla="*/ 4 w 21"/>
                  <a:gd name="T47" fmla="*/ 20 h 22"/>
                  <a:gd name="T48" fmla="*/ 7 w 21"/>
                  <a:gd name="T49" fmla="*/ 20 h 22"/>
                  <a:gd name="T50" fmla="*/ 13 w 21"/>
                  <a:gd name="T51" fmla="*/ 20 h 22"/>
                  <a:gd name="T52" fmla="*/ 17 w 21"/>
                  <a:gd name="T53" fmla="*/ 20 h 22"/>
                  <a:gd name="T54" fmla="*/ 21 w 21"/>
                  <a:gd name="T55" fmla="*/ 15 h 22"/>
                  <a:gd name="T56" fmla="*/ 20 w 21"/>
                  <a:gd name="T57" fmla="*/ 12 h 22"/>
                  <a:gd name="T58" fmla="*/ 20 w 21"/>
                  <a:gd name="T59" fmla="*/ 12 h 22"/>
                  <a:gd name="T60" fmla="*/ 21 w 21"/>
                  <a:gd name="T61" fmla="*/ 8 h 22"/>
                  <a:gd name="T62" fmla="*/ 19 w 21"/>
                  <a:gd name="T63" fmla="*/ 6 h 22"/>
                  <a:gd name="T64" fmla="*/ 19 w 21"/>
                  <a:gd name="T65" fmla="*/ 6 h 22"/>
                  <a:gd name="T66" fmla="*/ 15 w 21"/>
                  <a:gd name="T67" fmla="*/ 2 h 22"/>
                  <a:gd name="T68" fmla="*/ 11 w 21"/>
                  <a:gd name="T6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" h="22">
                    <a:moveTo>
                      <a:pt x="9" y="4"/>
                    </a:moveTo>
                    <a:cubicBezTo>
                      <a:pt x="9" y="3"/>
                      <a:pt x="10" y="3"/>
                      <a:pt x="11" y="3"/>
                    </a:cubicBezTo>
                    <a:cubicBezTo>
                      <a:pt x="12" y="3"/>
                      <a:pt x="13" y="3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9"/>
                      <a:pt x="19" y="9"/>
                      <a:pt x="19" y="10"/>
                    </a:cubicBezTo>
                    <a:cubicBezTo>
                      <a:pt x="19" y="10"/>
                      <a:pt x="19" y="11"/>
                      <a:pt x="18" y="12"/>
                    </a:cubicBezTo>
                    <a:cubicBezTo>
                      <a:pt x="19" y="12"/>
                      <a:pt x="19" y="13"/>
                      <a:pt x="19" y="13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5"/>
                      <a:pt x="18" y="16"/>
                      <a:pt x="17" y="16"/>
                    </a:cubicBezTo>
                    <a:cubicBezTo>
                      <a:pt x="17" y="17"/>
                      <a:pt x="16" y="18"/>
                      <a:pt x="15" y="18"/>
                    </a:cubicBezTo>
                    <a:cubicBezTo>
                      <a:pt x="15" y="19"/>
                      <a:pt x="14" y="19"/>
                      <a:pt x="14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19"/>
                      <a:pt x="11" y="20"/>
                      <a:pt x="10" y="20"/>
                    </a:cubicBezTo>
                    <a:cubicBezTo>
                      <a:pt x="9" y="20"/>
                      <a:pt x="8" y="19"/>
                      <a:pt x="8" y="18"/>
                    </a:cubicBezTo>
                    <a:cubicBezTo>
                      <a:pt x="8" y="18"/>
                      <a:pt x="7" y="18"/>
                      <a:pt x="7" y="18"/>
                    </a:cubicBezTo>
                    <a:cubicBezTo>
                      <a:pt x="6" y="18"/>
                      <a:pt x="6" y="18"/>
                      <a:pt x="5" y="18"/>
                    </a:cubicBezTo>
                    <a:cubicBezTo>
                      <a:pt x="5" y="17"/>
                      <a:pt x="4" y="16"/>
                      <a:pt x="4" y="16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2"/>
                      <a:pt x="3" y="11"/>
                      <a:pt x="3" y="11"/>
                    </a:cubicBezTo>
                    <a:cubicBezTo>
                      <a:pt x="3" y="10"/>
                      <a:pt x="2" y="10"/>
                      <a:pt x="2" y="9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6" y="4"/>
                      <a:pt x="7" y="3"/>
                      <a:pt x="8" y="3"/>
                    </a:cubicBezTo>
                    <a:cubicBezTo>
                      <a:pt x="8" y="3"/>
                      <a:pt x="8" y="4"/>
                      <a:pt x="9" y="4"/>
                    </a:cubicBezTo>
                    <a:moveTo>
                      <a:pt x="11" y="0"/>
                    </a:moveTo>
                    <a:cubicBezTo>
                      <a:pt x="10" y="0"/>
                      <a:pt x="9" y="1"/>
                      <a:pt x="8" y="2"/>
                    </a:cubicBezTo>
                    <a:cubicBezTo>
                      <a:pt x="8" y="2"/>
                      <a:pt x="7" y="1"/>
                      <a:pt x="7" y="1"/>
                    </a:cubicBezTo>
                    <a:cubicBezTo>
                      <a:pt x="6" y="1"/>
                      <a:pt x="5" y="2"/>
                      <a:pt x="5" y="2"/>
                    </a:cubicBezTo>
                    <a:cubicBezTo>
                      <a:pt x="4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7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5" y="20"/>
                      <a:pt x="5" y="20"/>
                      <a:pt x="6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1"/>
                      <a:pt x="14" y="21"/>
                      <a:pt x="15" y="21"/>
                    </a:cubicBezTo>
                    <a:cubicBezTo>
                      <a:pt x="15" y="21"/>
                      <a:pt x="16" y="21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5"/>
                      <a:pt x="21" y="14"/>
                      <a:pt x="21" y="14"/>
                    </a:cubicBezTo>
                    <a:cubicBezTo>
                      <a:pt x="21" y="13"/>
                      <a:pt x="21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1"/>
                      <a:pt x="21" y="10"/>
                      <a:pt x="21" y="9"/>
                    </a:cubicBezTo>
                    <a:cubicBezTo>
                      <a:pt x="21" y="9"/>
                      <a:pt x="21" y="9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4"/>
                      <a:pt x="18" y="3"/>
                      <a:pt x="17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1"/>
                      <a:pt x="12" y="0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64"/>
              <p:cNvSpPr>
                <a:spLocks/>
              </p:cNvSpPr>
              <p:nvPr/>
            </p:nvSpPr>
            <p:spPr bwMode="auto">
              <a:xfrm>
                <a:off x="1000809" y="6237883"/>
                <a:ext cx="85086" cy="89412"/>
              </a:xfrm>
              <a:custGeom>
                <a:avLst/>
                <a:gdLst>
                  <a:gd name="T0" fmla="*/ 40 w 51"/>
                  <a:gd name="T1" fmla="*/ 0 h 53"/>
                  <a:gd name="T2" fmla="*/ 47 w 51"/>
                  <a:gd name="T3" fmla="*/ 32 h 53"/>
                  <a:gd name="T4" fmla="*/ 44 w 51"/>
                  <a:gd name="T5" fmla="*/ 47 h 53"/>
                  <a:gd name="T6" fmla="*/ 44 w 51"/>
                  <a:gd name="T7" fmla="*/ 47 h 53"/>
                  <a:gd name="T8" fmla="*/ 44 w 51"/>
                  <a:gd name="T9" fmla="*/ 47 h 53"/>
                  <a:gd name="T10" fmla="*/ 43 w 51"/>
                  <a:gd name="T11" fmla="*/ 48 h 53"/>
                  <a:gd name="T12" fmla="*/ 43 w 51"/>
                  <a:gd name="T13" fmla="*/ 47 h 53"/>
                  <a:gd name="T14" fmla="*/ 40 w 51"/>
                  <a:gd name="T15" fmla="*/ 48 h 53"/>
                  <a:gd name="T16" fmla="*/ 0 w 51"/>
                  <a:gd name="T17" fmla="*/ 30 h 53"/>
                  <a:gd name="T18" fmla="*/ 41 w 51"/>
                  <a:gd name="T19" fmla="*/ 53 h 53"/>
                  <a:gd name="T20" fmla="*/ 47 w 51"/>
                  <a:gd name="T21" fmla="*/ 52 h 53"/>
                  <a:gd name="T22" fmla="*/ 47 w 51"/>
                  <a:gd name="T23" fmla="*/ 52 h 53"/>
                  <a:gd name="T24" fmla="*/ 47 w 51"/>
                  <a:gd name="T25" fmla="*/ 52 h 53"/>
                  <a:gd name="T26" fmla="*/ 47 w 51"/>
                  <a:gd name="T27" fmla="*/ 52 h 53"/>
                  <a:gd name="T28" fmla="*/ 47 w 51"/>
                  <a:gd name="T29" fmla="*/ 52 h 53"/>
                  <a:gd name="T30" fmla="*/ 47 w 51"/>
                  <a:gd name="T31" fmla="*/ 52 h 53"/>
                  <a:gd name="T32" fmla="*/ 51 w 51"/>
                  <a:gd name="T33" fmla="*/ 32 h 53"/>
                  <a:gd name="T34" fmla="*/ 40 w 51"/>
                  <a:gd name="T3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53">
                    <a:moveTo>
                      <a:pt x="40" y="0"/>
                    </a:moveTo>
                    <a:cubicBezTo>
                      <a:pt x="44" y="8"/>
                      <a:pt x="47" y="21"/>
                      <a:pt x="47" y="32"/>
                    </a:cubicBezTo>
                    <a:cubicBezTo>
                      <a:pt x="47" y="38"/>
                      <a:pt x="46" y="43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2" y="48"/>
                      <a:pt x="41" y="48"/>
                      <a:pt x="40" y="48"/>
                    </a:cubicBezTo>
                    <a:cubicBezTo>
                      <a:pt x="28" y="48"/>
                      <a:pt x="8" y="37"/>
                      <a:pt x="0" y="30"/>
                    </a:cubicBezTo>
                    <a:cubicBezTo>
                      <a:pt x="6" y="43"/>
                      <a:pt x="26" y="53"/>
                      <a:pt x="41" y="53"/>
                    </a:cubicBezTo>
                    <a:cubicBezTo>
                      <a:pt x="43" y="53"/>
                      <a:pt x="45" y="53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50" y="47"/>
                      <a:pt x="51" y="40"/>
                      <a:pt x="51" y="32"/>
                    </a:cubicBezTo>
                    <a:cubicBezTo>
                      <a:pt x="51" y="20"/>
                      <a:pt x="48" y="7"/>
                      <a:pt x="40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65"/>
              <p:cNvSpPr>
                <a:spLocks/>
              </p:cNvSpPr>
              <p:nvPr/>
            </p:nvSpPr>
            <p:spPr bwMode="auto">
              <a:xfrm>
                <a:off x="1019556" y="6149912"/>
                <a:ext cx="54801" cy="24516"/>
              </a:xfrm>
              <a:custGeom>
                <a:avLst/>
                <a:gdLst>
                  <a:gd name="T0" fmla="*/ 22 w 33"/>
                  <a:gd name="T1" fmla="*/ 0 h 15"/>
                  <a:gd name="T2" fmla="*/ 0 w 33"/>
                  <a:gd name="T3" fmla="*/ 11 h 15"/>
                  <a:gd name="T4" fmla="*/ 15 w 33"/>
                  <a:gd name="T5" fmla="*/ 8 h 15"/>
                  <a:gd name="T6" fmla="*/ 16 w 33"/>
                  <a:gd name="T7" fmla="*/ 8 h 15"/>
                  <a:gd name="T8" fmla="*/ 16 w 33"/>
                  <a:gd name="T9" fmla="*/ 8 h 15"/>
                  <a:gd name="T10" fmla="*/ 16 w 33"/>
                  <a:gd name="T11" fmla="*/ 8 h 15"/>
                  <a:gd name="T12" fmla="*/ 1 w 33"/>
                  <a:gd name="T13" fmla="*/ 14 h 15"/>
                  <a:gd name="T14" fmla="*/ 9 w 33"/>
                  <a:gd name="T15" fmla="*/ 15 h 15"/>
                  <a:gd name="T16" fmla="*/ 32 w 33"/>
                  <a:gd name="T17" fmla="*/ 2 h 15"/>
                  <a:gd name="T18" fmla="*/ 33 w 33"/>
                  <a:gd name="T19" fmla="*/ 2 h 15"/>
                  <a:gd name="T20" fmla="*/ 33 w 33"/>
                  <a:gd name="T21" fmla="*/ 2 h 15"/>
                  <a:gd name="T22" fmla="*/ 33 w 33"/>
                  <a:gd name="T23" fmla="*/ 2 h 15"/>
                  <a:gd name="T24" fmla="*/ 32 w 33"/>
                  <a:gd name="T25" fmla="*/ 2 h 15"/>
                  <a:gd name="T26" fmla="*/ 22 w 33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5">
                    <a:moveTo>
                      <a:pt x="22" y="0"/>
                    </a:moveTo>
                    <a:cubicBezTo>
                      <a:pt x="15" y="0"/>
                      <a:pt x="7" y="3"/>
                      <a:pt x="0" y="11"/>
                    </a:cubicBezTo>
                    <a:cubicBezTo>
                      <a:pt x="0" y="11"/>
                      <a:pt x="9" y="8"/>
                      <a:pt x="15" y="8"/>
                    </a:cubicBezTo>
                    <a:cubicBezTo>
                      <a:pt x="15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2" y="11"/>
                      <a:pt x="1" y="14"/>
                      <a:pt x="1" y="14"/>
                    </a:cubicBezTo>
                    <a:cubicBezTo>
                      <a:pt x="4" y="15"/>
                      <a:pt x="7" y="15"/>
                      <a:pt x="9" y="15"/>
                    </a:cubicBezTo>
                    <a:cubicBezTo>
                      <a:pt x="22" y="15"/>
                      <a:pt x="29" y="8"/>
                      <a:pt x="32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0" y="1"/>
                      <a:pt x="26" y="0"/>
                      <a:pt x="22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66"/>
              <p:cNvSpPr>
                <a:spLocks/>
              </p:cNvSpPr>
              <p:nvPr/>
            </p:nvSpPr>
            <p:spPr bwMode="auto">
              <a:xfrm>
                <a:off x="940239" y="6148470"/>
                <a:ext cx="76433" cy="73549"/>
              </a:xfrm>
              <a:custGeom>
                <a:avLst/>
                <a:gdLst>
                  <a:gd name="T0" fmla="*/ 14 w 46"/>
                  <a:gd name="T1" fmla="*/ 4 h 44"/>
                  <a:gd name="T2" fmla="*/ 16 w 46"/>
                  <a:gd name="T3" fmla="*/ 10 h 44"/>
                  <a:gd name="T4" fmla="*/ 16 w 46"/>
                  <a:gd name="T5" fmla="*/ 12 h 44"/>
                  <a:gd name="T6" fmla="*/ 13 w 46"/>
                  <a:gd name="T7" fmla="*/ 10 h 44"/>
                  <a:gd name="T8" fmla="*/ 15 w 46"/>
                  <a:gd name="T9" fmla="*/ 12 h 44"/>
                  <a:gd name="T10" fmla="*/ 14 w 46"/>
                  <a:gd name="T11" fmla="*/ 12 h 44"/>
                  <a:gd name="T12" fmla="*/ 12 w 46"/>
                  <a:gd name="T13" fmla="*/ 14 h 44"/>
                  <a:gd name="T14" fmla="*/ 10 w 46"/>
                  <a:gd name="T15" fmla="*/ 16 h 44"/>
                  <a:gd name="T16" fmla="*/ 2 w 46"/>
                  <a:gd name="T17" fmla="*/ 16 h 44"/>
                  <a:gd name="T18" fmla="*/ 9 w 46"/>
                  <a:gd name="T19" fmla="*/ 19 h 44"/>
                  <a:gd name="T20" fmla="*/ 9 w 46"/>
                  <a:gd name="T21" fmla="*/ 23 h 44"/>
                  <a:gd name="T22" fmla="*/ 9 w 46"/>
                  <a:gd name="T23" fmla="*/ 26 h 44"/>
                  <a:gd name="T24" fmla="*/ 11 w 46"/>
                  <a:gd name="T25" fmla="*/ 26 h 44"/>
                  <a:gd name="T26" fmla="*/ 8 w 46"/>
                  <a:gd name="T27" fmla="*/ 28 h 44"/>
                  <a:gd name="T28" fmla="*/ 11 w 46"/>
                  <a:gd name="T29" fmla="*/ 27 h 44"/>
                  <a:gd name="T30" fmla="*/ 11 w 46"/>
                  <a:gd name="T31" fmla="*/ 31 h 44"/>
                  <a:gd name="T32" fmla="*/ 5 w 46"/>
                  <a:gd name="T33" fmla="*/ 37 h 44"/>
                  <a:gd name="T34" fmla="*/ 13 w 46"/>
                  <a:gd name="T35" fmla="*/ 33 h 44"/>
                  <a:gd name="T36" fmla="*/ 15 w 46"/>
                  <a:gd name="T37" fmla="*/ 35 h 44"/>
                  <a:gd name="T38" fmla="*/ 19 w 46"/>
                  <a:gd name="T39" fmla="*/ 36 h 44"/>
                  <a:gd name="T40" fmla="*/ 22 w 46"/>
                  <a:gd name="T41" fmla="*/ 37 h 44"/>
                  <a:gd name="T42" fmla="*/ 22 w 46"/>
                  <a:gd name="T43" fmla="*/ 35 h 44"/>
                  <a:gd name="T44" fmla="*/ 22 w 46"/>
                  <a:gd name="T45" fmla="*/ 38 h 44"/>
                  <a:gd name="T46" fmla="*/ 24 w 46"/>
                  <a:gd name="T47" fmla="*/ 35 h 44"/>
                  <a:gd name="T48" fmla="*/ 24 w 46"/>
                  <a:gd name="T49" fmla="*/ 37 h 44"/>
                  <a:gd name="T50" fmla="*/ 27 w 46"/>
                  <a:gd name="T51" fmla="*/ 40 h 44"/>
                  <a:gd name="T52" fmla="*/ 30 w 46"/>
                  <a:gd name="T53" fmla="*/ 35 h 44"/>
                  <a:gd name="T54" fmla="*/ 36 w 46"/>
                  <a:gd name="T55" fmla="*/ 41 h 44"/>
                  <a:gd name="T56" fmla="*/ 33 w 46"/>
                  <a:gd name="T57" fmla="*/ 34 h 44"/>
                  <a:gd name="T58" fmla="*/ 35 w 46"/>
                  <a:gd name="T59" fmla="*/ 31 h 44"/>
                  <a:gd name="T60" fmla="*/ 36 w 46"/>
                  <a:gd name="T61" fmla="*/ 28 h 44"/>
                  <a:gd name="T62" fmla="*/ 35 w 46"/>
                  <a:gd name="T63" fmla="*/ 27 h 44"/>
                  <a:gd name="T64" fmla="*/ 40 w 46"/>
                  <a:gd name="T65" fmla="*/ 28 h 44"/>
                  <a:gd name="T66" fmla="*/ 35 w 46"/>
                  <a:gd name="T67" fmla="*/ 26 h 44"/>
                  <a:gd name="T68" fmla="*/ 37 w 46"/>
                  <a:gd name="T69" fmla="*/ 26 h 44"/>
                  <a:gd name="T70" fmla="*/ 37 w 46"/>
                  <a:gd name="T71" fmla="*/ 23 h 44"/>
                  <a:gd name="T72" fmla="*/ 38 w 46"/>
                  <a:gd name="T73" fmla="*/ 20 h 44"/>
                  <a:gd name="T74" fmla="*/ 44 w 46"/>
                  <a:gd name="T75" fmla="*/ 16 h 44"/>
                  <a:gd name="T76" fmla="*/ 37 w 46"/>
                  <a:gd name="T77" fmla="*/ 17 h 44"/>
                  <a:gd name="T78" fmla="*/ 34 w 46"/>
                  <a:gd name="T79" fmla="*/ 14 h 44"/>
                  <a:gd name="T80" fmla="*/ 32 w 46"/>
                  <a:gd name="T81" fmla="*/ 12 h 44"/>
                  <a:gd name="T82" fmla="*/ 31 w 46"/>
                  <a:gd name="T83" fmla="*/ 12 h 44"/>
                  <a:gd name="T84" fmla="*/ 33 w 46"/>
                  <a:gd name="T85" fmla="*/ 10 h 44"/>
                  <a:gd name="T86" fmla="*/ 30 w 46"/>
                  <a:gd name="T87" fmla="*/ 12 h 44"/>
                  <a:gd name="T88" fmla="*/ 30 w 46"/>
                  <a:gd name="T89" fmla="*/ 10 h 44"/>
                  <a:gd name="T90" fmla="*/ 32 w 46"/>
                  <a:gd name="T91" fmla="*/ 4 h 44"/>
                  <a:gd name="T92" fmla="*/ 28 w 46"/>
                  <a:gd name="T93" fmla="*/ 9 h 44"/>
                  <a:gd name="T94" fmla="*/ 25 w 46"/>
                  <a:gd name="T95" fmla="*/ 8 h 44"/>
                  <a:gd name="T96" fmla="*/ 23 w 46"/>
                  <a:gd name="T97" fmla="*/ 0 h 44"/>
                  <a:gd name="T98" fmla="*/ 22 w 46"/>
                  <a:gd name="T9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6" h="44">
                    <a:moveTo>
                      <a:pt x="18" y="0"/>
                    </a:moveTo>
                    <a:cubicBezTo>
                      <a:pt x="18" y="3"/>
                      <a:pt x="18" y="6"/>
                      <a:pt x="18" y="9"/>
                    </a:cubicBezTo>
                    <a:cubicBezTo>
                      <a:pt x="17" y="8"/>
                      <a:pt x="16" y="6"/>
                      <a:pt x="14" y="4"/>
                    </a:cubicBezTo>
                    <a:cubicBezTo>
                      <a:pt x="15" y="6"/>
                      <a:pt x="15" y="8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1"/>
                      <a:pt x="16" y="11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1"/>
                      <a:pt x="14" y="9"/>
                    </a:cubicBezTo>
                    <a:cubicBezTo>
                      <a:pt x="14" y="9"/>
                      <a:pt x="13" y="9"/>
                      <a:pt x="13" y="8"/>
                    </a:cubicBezTo>
                    <a:cubicBezTo>
                      <a:pt x="13" y="9"/>
                      <a:pt x="13" y="10"/>
                      <a:pt x="13" y="10"/>
                    </a:cubicBezTo>
                    <a:cubicBezTo>
                      <a:pt x="14" y="11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2" y="11"/>
                      <a:pt x="10" y="9"/>
                      <a:pt x="8" y="9"/>
                    </a:cubicBezTo>
                    <a:cubicBezTo>
                      <a:pt x="10" y="11"/>
                      <a:pt x="11" y="12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9" y="12"/>
                      <a:pt x="6" y="11"/>
                      <a:pt x="3" y="10"/>
                    </a:cubicBezTo>
                    <a:cubicBezTo>
                      <a:pt x="5" y="12"/>
                      <a:pt x="7" y="14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6"/>
                      <a:pt x="5" y="16"/>
                      <a:pt x="2" y="16"/>
                    </a:cubicBezTo>
                    <a:cubicBezTo>
                      <a:pt x="4" y="17"/>
                      <a:pt x="7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3" y="20"/>
                      <a:pt x="0" y="20"/>
                    </a:cubicBezTo>
                    <a:cubicBezTo>
                      <a:pt x="3" y="21"/>
                      <a:pt x="6" y="22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7" y="24"/>
                      <a:pt x="5" y="24"/>
                      <a:pt x="3" y="25"/>
                    </a:cubicBezTo>
                    <a:cubicBezTo>
                      <a:pt x="4" y="25"/>
                      <a:pt x="7" y="26"/>
                      <a:pt x="9" y="26"/>
                    </a:cubicBezTo>
                    <a:cubicBezTo>
                      <a:pt x="10" y="26"/>
                      <a:pt x="10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9" y="26"/>
                      <a:pt x="8" y="27"/>
                    </a:cubicBezTo>
                    <a:cubicBezTo>
                      <a:pt x="7" y="27"/>
                      <a:pt x="7" y="27"/>
                      <a:pt x="6" y="28"/>
                    </a:cubicBezTo>
                    <a:cubicBezTo>
                      <a:pt x="7" y="28"/>
                      <a:pt x="8" y="28"/>
                      <a:pt x="8" y="28"/>
                    </a:cubicBezTo>
                    <a:cubicBezTo>
                      <a:pt x="10" y="28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0" y="28"/>
                      <a:pt x="10" y="28"/>
                    </a:cubicBezTo>
                    <a:cubicBezTo>
                      <a:pt x="8" y="29"/>
                      <a:pt x="6" y="31"/>
                      <a:pt x="5" y="33"/>
                    </a:cubicBezTo>
                    <a:cubicBezTo>
                      <a:pt x="8" y="31"/>
                      <a:pt x="10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9" y="33"/>
                      <a:pt x="7" y="35"/>
                      <a:pt x="5" y="37"/>
                    </a:cubicBezTo>
                    <a:cubicBezTo>
                      <a:pt x="8" y="36"/>
                      <a:pt x="10" y="35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4"/>
                      <a:pt x="11" y="38"/>
                      <a:pt x="10" y="41"/>
                    </a:cubicBezTo>
                    <a:cubicBezTo>
                      <a:pt x="12" y="39"/>
                      <a:pt x="15" y="36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8"/>
                      <a:pt x="14" y="41"/>
                      <a:pt x="13" y="44"/>
                    </a:cubicBezTo>
                    <a:cubicBezTo>
                      <a:pt x="15" y="41"/>
                      <a:pt x="17" y="39"/>
                      <a:pt x="19" y="36"/>
                    </a:cubicBezTo>
                    <a:cubicBezTo>
                      <a:pt x="19" y="37"/>
                      <a:pt x="19" y="38"/>
                      <a:pt x="19" y="40"/>
                    </a:cubicBezTo>
                    <a:cubicBezTo>
                      <a:pt x="19" y="40"/>
                      <a:pt x="19" y="41"/>
                      <a:pt x="19" y="43"/>
                    </a:cubicBezTo>
                    <a:cubicBezTo>
                      <a:pt x="20" y="41"/>
                      <a:pt x="21" y="38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6"/>
                      <a:pt x="22" y="36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7"/>
                      <a:pt x="22" y="38"/>
                    </a:cubicBezTo>
                    <a:cubicBezTo>
                      <a:pt x="23" y="39"/>
                      <a:pt x="23" y="39"/>
                      <a:pt x="23" y="40"/>
                    </a:cubicBezTo>
                    <a:cubicBezTo>
                      <a:pt x="23" y="39"/>
                      <a:pt x="24" y="39"/>
                      <a:pt x="24" y="38"/>
                    </a:cubicBezTo>
                    <a:cubicBezTo>
                      <a:pt x="24" y="37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6"/>
                      <a:pt x="24" y="36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5" y="38"/>
                      <a:pt x="26" y="41"/>
                      <a:pt x="27" y="43"/>
                    </a:cubicBezTo>
                    <a:cubicBezTo>
                      <a:pt x="27" y="41"/>
                      <a:pt x="27" y="40"/>
                      <a:pt x="27" y="40"/>
                    </a:cubicBezTo>
                    <a:cubicBezTo>
                      <a:pt x="27" y="38"/>
                      <a:pt x="27" y="37"/>
                      <a:pt x="27" y="36"/>
                    </a:cubicBezTo>
                    <a:cubicBezTo>
                      <a:pt x="29" y="39"/>
                      <a:pt x="30" y="42"/>
                      <a:pt x="32" y="44"/>
                    </a:cubicBezTo>
                    <a:cubicBezTo>
                      <a:pt x="31" y="41"/>
                      <a:pt x="31" y="38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1" y="37"/>
                      <a:pt x="34" y="39"/>
                      <a:pt x="36" y="41"/>
                    </a:cubicBezTo>
                    <a:cubicBezTo>
                      <a:pt x="35" y="38"/>
                      <a:pt x="34" y="35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5" y="35"/>
                      <a:pt x="37" y="37"/>
                      <a:pt x="40" y="38"/>
                    </a:cubicBezTo>
                    <a:cubicBezTo>
                      <a:pt x="38" y="36"/>
                      <a:pt x="37" y="33"/>
                      <a:pt x="35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6" y="31"/>
                      <a:pt x="38" y="31"/>
                      <a:pt x="41" y="33"/>
                    </a:cubicBezTo>
                    <a:cubicBezTo>
                      <a:pt x="40" y="31"/>
                      <a:pt x="38" y="29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6" y="28"/>
                      <a:pt x="38" y="28"/>
                    </a:cubicBezTo>
                    <a:cubicBezTo>
                      <a:pt x="38" y="28"/>
                      <a:pt x="39" y="28"/>
                      <a:pt x="40" y="28"/>
                    </a:cubicBezTo>
                    <a:cubicBezTo>
                      <a:pt x="39" y="27"/>
                      <a:pt x="39" y="27"/>
                      <a:pt x="38" y="27"/>
                    </a:cubicBezTo>
                    <a:cubicBezTo>
                      <a:pt x="37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6" y="26"/>
                      <a:pt x="36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9" y="26"/>
                      <a:pt x="42" y="25"/>
                      <a:pt x="43" y="25"/>
                    </a:cubicBezTo>
                    <a:cubicBezTo>
                      <a:pt x="41" y="24"/>
                      <a:pt x="39" y="24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3" y="22"/>
                      <a:pt x="46" y="21"/>
                    </a:cubicBezTo>
                    <a:cubicBezTo>
                      <a:pt x="43" y="20"/>
                      <a:pt x="40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9" y="19"/>
                      <a:pt x="42" y="17"/>
                      <a:pt x="44" y="16"/>
                    </a:cubicBezTo>
                    <a:cubicBezTo>
                      <a:pt x="41" y="16"/>
                      <a:pt x="38" y="16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9" y="15"/>
                      <a:pt x="41" y="13"/>
                      <a:pt x="43" y="11"/>
                    </a:cubicBezTo>
                    <a:cubicBezTo>
                      <a:pt x="40" y="12"/>
                      <a:pt x="37" y="13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2"/>
                      <a:pt x="36" y="11"/>
                      <a:pt x="38" y="9"/>
                    </a:cubicBezTo>
                    <a:cubicBezTo>
                      <a:pt x="36" y="9"/>
                      <a:pt x="34" y="11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2" y="11"/>
                      <a:pt x="33" y="10"/>
                    </a:cubicBezTo>
                    <a:cubicBezTo>
                      <a:pt x="33" y="10"/>
                      <a:pt x="33" y="9"/>
                      <a:pt x="33" y="8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11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1"/>
                      <a:pt x="30" y="11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8"/>
                      <a:pt x="31" y="6"/>
                      <a:pt x="32" y="4"/>
                    </a:cubicBezTo>
                    <a:cubicBezTo>
                      <a:pt x="30" y="6"/>
                      <a:pt x="29" y="8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6"/>
                      <a:pt x="28" y="3"/>
                      <a:pt x="29" y="0"/>
                    </a:cubicBezTo>
                    <a:cubicBezTo>
                      <a:pt x="27" y="3"/>
                      <a:pt x="26" y="5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7"/>
                    </a:cubicBezTo>
                    <a:cubicBezTo>
                      <a:pt x="25" y="6"/>
                      <a:pt x="24" y="3"/>
                      <a:pt x="23" y="0"/>
                    </a:cubicBezTo>
                    <a:cubicBezTo>
                      <a:pt x="22" y="3"/>
                      <a:pt x="22" y="5"/>
                      <a:pt x="22" y="7"/>
                    </a:cubicBezTo>
                    <a:cubicBezTo>
                      <a:pt x="22" y="7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5"/>
                      <a:pt x="20" y="3"/>
                      <a:pt x="1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67"/>
              <p:cNvSpPr>
                <a:spLocks noEditPoints="1"/>
              </p:cNvSpPr>
              <p:nvPr/>
            </p:nvSpPr>
            <p:spPr bwMode="auto">
              <a:xfrm>
                <a:off x="1080126" y="5822548"/>
                <a:ext cx="34611" cy="37495"/>
              </a:xfrm>
              <a:custGeom>
                <a:avLst/>
                <a:gdLst>
                  <a:gd name="T0" fmla="*/ 11 w 21"/>
                  <a:gd name="T1" fmla="*/ 2 h 22"/>
                  <a:gd name="T2" fmla="*/ 15 w 21"/>
                  <a:gd name="T3" fmla="*/ 4 h 22"/>
                  <a:gd name="T4" fmla="*/ 17 w 21"/>
                  <a:gd name="T5" fmla="*/ 6 h 22"/>
                  <a:gd name="T6" fmla="*/ 19 w 21"/>
                  <a:gd name="T7" fmla="*/ 9 h 22"/>
                  <a:gd name="T8" fmla="*/ 18 w 21"/>
                  <a:gd name="T9" fmla="*/ 11 h 22"/>
                  <a:gd name="T10" fmla="*/ 19 w 21"/>
                  <a:gd name="T11" fmla="*/ 14 h 22"/>
                  <a:gd name="T12" fmla="*/ 16 w 21"/>
                  <a:gd name="T13" fmla="*/ 18 h 22"/>
                  <a:gd name="T14" fmla="*/ 13 w 21"/>
                  <a:gd name="T15" fmla="*/ 18 h 22"/>
                  <a:gd name="T16" fmla="*/ 8 w 21"/>
                  <a:gd name="T17" fmla="*/ 18 h 22"/>
                  <a:gd name="T18" fmla="*/ 5 w 21"/>
                  <a:gd name="T19" fmla="*/ 18 h 22"/>
                  <a:gd name="T20" fmla="*/ 4 w 21"/>
                  <a:gd name="T21" fmla="*/ 15 h 22"/>
                  <a:gd name="T22" fmla="*/ 2 w 21"/>
                  <a:gd name="T23" fmla="*/ 12 h 22"/>
                  <a:gd name="T24" fmla="*/ 3 w 21"/>
                  <a:gd name="T25" fmla="*/ 9 h 22"/>
                  <a:gd name="T26" fmla="*/ 5 w 21"/>
                  <a:gd name="T27" fmla="*/ 6 h 22"/>
                  <a:gd name="T28" fmla="*/ 8 w 21"/>
                  <a:gd name="T29" fmla="*/ 3 h 22"/>
                  <a:gd name="T30" fmla="*/ 11 w 21"/>
                  <a:gd name="T31" fmla="*/ 0 h 22"/>
                  <a:gd name="T32" fmla="*/ 7 w 21"/>
                  <a:gd name="T33" fmla="*/ 1 h 22"/>
                  <a:gd name="T34" fmla="*/ 3 w 21"/>
                  <a:gd name="T35" fmla="*/ 5 h 22"/>
                  <a:gd name="T36" fmla="*/ 1 w 21"/>
                  <a:gd name="T37" fmla="*/ 8 h 22"/>
                  <a:gd name="T38" fmla="*/ 1 w 21"/>
                  <a:gd name="T39" fmla="*/ 10 h 22"/>
                  <a:gd name="T40" fmla="*/ 0 w 21"/>
                  <a:gd name="T41" fmla="*/ 13 h 22"/>
                  <a:gd name="T42" fmla="*/ 3 w 21"/>
                  <a:gd name="T43" fmla="*/ 16 h 22"/>
                  <a:gd name="T44" fmla="*/ 3 w 21"/>
                  <a:gd name="T45" fmla="*/ 16 h 22"/>
                  <a:gd name="T46" fmla="*/ 4 w 21"/>
                  <a:gd name="T47" fmla="*/ 19 h 22"/>
                  <a:gd name="T48" fmla="*/ 7 w 21"/>
                  <a:gd name="T49" fmla="*/ 20 h 22"/>
                  <a:gd name="T50" fmla="*/ 13 w 21"/>
                  <a:gd name="T51" fmla="*/ 20 h 22"/>
                  <a:gd name="T52" fmla="*/ 17 w 21"/>
                  <a:gd name="T53" fmla="*/ 20 h 22"/>
                  <a:gd name="T54" fmla="*/ 21 w 21"/>
                  <a:gd name="T55" fmla="*/ 15 h 22"/>
                  <a:gd name="T56" fmla="*/ 20 w 21"/>
                  <a:gd name="T57" fmla="*/ 12 h 22"/>
                  <a:gd name="T58" fmla="*/ 20 w 21"/>
                  <a:gd name="T59" fmla="*/ 12 h 22"/>
                  <a:gd name="T60" fmla="*/ 21 w 21"/>
                  <a:gd name="T61" fmla="*/ 8 h 22"/>
                  <a:gd name="T62" fmla="*/ 19 w 21"/>
                  <a:gd name="T63" fmla="*/ 6 h 22"/>
                  <a:gd name="T64" fmla="*/ 19 w 21"/>
                  <a:gd name="T65" fmla="*/ 5 h 22"/>
                  <a:gd name="T66" fmla="*/ 15 w 21"/>
                  <a:gd name="T67" fmla="*/ 2 h 22"/>
                  <a:gd name="T68" fmla="*/ 11 w 21"/>
                  <a:gd name="T6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" h="22">
                    <a:moveTo>
                      <a:pt x="9" y="3"/>
                    </a:moveTo>
                    <a:cubicBezTo>
                      <a:pt x="9" y="3"/>
                      <a:pt x="10" y="2"/>
                      <a:pt x="11" y="2"/>
                    </a:cubicBezTo>
                    <a:cubicBezTo>
                      <a:pt x="12" y="2"/>
                      <a:pt x="13" y="3"/>
                      <a:pt x="14" y="4"/>
                    </a:cubicBezTo>
                    <a:cubicBezTo>
                      <a:pt x="14" y="4"/>
                      <a:pt x="14" y="4"/>
                      <a:pt x="15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10"/>
                      <a:pt x="19" y="11"/>
                      <a:pt x="18" y="11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5"/>
                      <a:pt x="18" y="16"/>
                      <a:pt x="17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5" y="18"/>
                      <a:pt x="14" y="19"/>
                      <a:pt x="14" y="19"/>
                    </a:cubicBezTo>
                    <a:cubicBezTo>
                      <a:pt x="13" y="19"/>
                      <a:pt x="13" y="18"/>
                      <a:pt x="13" y="18"/>
                    </a:cubicBezTo>
                    <a:cubicBezTo>
                      <a:pt x="12" y="19"/>
                      <a:pt x="11" y="19"/>
                      <a:pt x="10" y="19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8" y="18"/>
                      <a:pt x="7" y="18"/>
                      <a:pt x="7" y="18"/>
                    </a:cubicBezTo>
                    <a:cubicBezTo>
                      <a:pt x="6" y="18"/>
                      <a:pt x="6" y="18"/>
                      <a:pt x="5" y="18"/>
                    </a:cubicBezTo>
                    <a:cubicBezTo>
                      <a:pt x="5" y="17"/>
                      <a:pt x="4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10"/>
                      <a:pt x="3" y="9"/>
                      <a:pt x="3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9" y="3"/>
                      <a:pt x="9" y="3"/>
                    </a:cubicBezTo>
                    <a:moveTo>
                      <a:pt x="11" y="0"/>
                    </a:moveTo>
                    <a:cubicBezTo>
                      <a:pt x="10" y="0"/>
                      <a:pt x="9" y="1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4" y="2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7"/>
                      <a:pt x="3" y="19"/>
                      <a:pt x="4" y="19"/>
                    </a:cubicBezTo>
                    <a:cubicBezTo>
                      <a:pt x="5" y="20"/>
                      <a:pt x="5" y="20"/>
                      <a:pt x="6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0"/>
                      <a:pt x="14" y="20"/>
                      <a:pt x="15" y="20"/>
                    </a:cubicBezTo>
                    <a:cubicBezTo>
                      <a:pt x="15" y="20"/>
                      <a:pt x="16" y="20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1"/>
                      <a:pt x="21" y="10"/>
                      <a:pt x="21" y="9"/>
                    </a:cubicBezTo>
                    <a:cubicBezTo>
                      <a:pt x="21" y="9"/>
                      <a:pt x="21" y="8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5"/>
                      <a:pt x="19" y="5"/>
                    </a:cubicBezTo>
                    <a:cubicBezTo>
                      <a:pt x="19" y="4"/>
                      <a:pt x="18" y="3"/>
                      <a:pt x="17" y="2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1"/>
                      <a:pt x="13" y="0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68"/>
              <p:cNvSpPr>
                <a:spLocks/>
              </p:cNvSpPr>
              <p:nvPr/>
            </p:nvSpPr>
            <p:spPr bwMode="auto">
              <a:xfrm>
                <a:off x="967640" y="6230672"/>
                <a:ext cx="21632" cy="54801"/>
              </a:xfrm>
              <a:custGeom>
                <a:avLst/>
                <a:gdLst>
                  <a:gd name="T0" fmla="*/ 4 w 13"/>
                  <a:gd name="T1" fmla="*/ 0 h 33"/>
                  <a:gd name="T2" fmla="*/ 0 w 13"/>
                  <a:gd name="T3" fmla="*/ 16 h 33"/>
                  <a:gd name="T4" fmla="*/ 6 w 13"/>
                  <a:gd name="T5" fmla="*/ 33 h 33"/>
                  <a:gd name="T6" fmla="*/ 6 w 13"/>
                  <a:gd name="T7" fmla="*/ 33 h 33"/>
                  <a:gd name="T8" fmla="*/ 6 w 13"/>
                  <a:gd name="T9" fmla="*/ 33 h 33"/>
                  <a:gd name="T10" fmla="*/ 6 w 13"/>
                  <a:gd name="T11" fmla="*/ 33 h 33"/>
                  <a:gd name="T12" fmla="*/ 6 w 13"/>
                  <a:gd name="T13" fmla="*/ 33 h 33"/>
                  <a:gd name="T14" fmla="*/ 6 w 13"/>
                  <a:gd name="T15" fmla="*/ 33 h 33"/>
                  <a:gd name="T16" fmla="*/ 13 w 13"/>
                  <a:gd name="T17" fmla="*/ 16 h 33"/>
                  <a:gd name="T18" fmla="*/ 8 w 13"/>
                  <a:gd name="T19" fmla="*/ 0 h 33"/>
                  <a:gd name="T20" fmla="*/ 8 w 13"/>
                  <a:gd name="T21" fmla="*/ 2 h 33"/>
                  <a:gd name="T22" fmla="*/ 6 w 13"/>
                  <a:gd name="T23" fmla="*/ 16 h 33"/>
                  <a:gd name="T24" fmla="*/ 4 w 13"/>
                  <a:gd name="T25" fmla="*/ 2 h 33"/>
                  <a:gd name="T26" fmla="*/ 4 w 13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33">
                    <a:moveTo>
                      <a:pt x="4" y="0"/>
                    </a:moveTo>
                    <a:cubicBezTo>
                      <a:pt x="1" y="6"/>
                      <a:pt x="0" y="11"/>
                      <a:pt x="0" y="16"/>
                    </a:cubicBezTo>
                    <a:cubicBezTo>
                      <a:pt x="0" y="23"/>
                      <a:pt x="3" y="29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9" y="29"/>
                      <a:pt x="13" y="23"/>
                      <a:pt x="13" y="16"/>
                    </a:cubicBezTo>
                    <a:cubicBezTo>
                      <a:pt x="13" y="11"/>
                      <a:pt x="11" y="6"/>
                      <a:pt x="8" y="0"/>
                    </a:cubicBezTo>
                    <a:cubicBezTo>
                      <a:pt x="8" y="0"/>
                      <a:pt x="8" y="1"/>
                      <a:pt x="8" y="2"/>
                    </a:cubicBezTo>
                    <a:cubicBezTo>
                      <a:pt x="8" y="6"/>
                      <a:pt x="8" y="12"/>
                      <a:pt x="6" y="16"/>
                    </a:cubicBezTo>
                    <a:cubicBezTo>
                      <a:pt x="5" y="12"/>
                      <a:pt x="4" y="6"/>
                      <a:pt x="4" y="2"/>
                    </a:cubicBezTo>
                    <a:cubicBezTo>
                      <a:pt x="4" y="1"/>
                      <a:pt x="4" y="0"/>
                      <a:pt x="4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9"/>
              <p:cNvSpPr>
                <a:spLocks/>
              </p:cNvSpPr>
              <p:nvPr/>
            </p:nvSpPr>
            <p:spPr bwMode="auto">
              <a:xfrm>
                <a:off x="996482" y="6226345"/>
                <a:ext cx="72107" cy="72107"/>
              </a:xfrm>
              <a:custGeom>
                <a:avLst/>
                <a:gdLst>
                  <a:gd name="T0" fmla="*/ 33 w 43"/>
                  <a:gd name="T1" fmla="*/ 0 h 43"/>
                  <a:gd name="T2" fmla="*/ 39 w 43"/>
                  <a:gd name="T3" fmla="*/ 25 h 43"/>
                  <a:gd name="T4" fmla="*/ 36 w 43"/>
                  <a:gd name="T5" fmla="*/ 38 h 43"/>
                  <a:gd name="T6" fmla="*/ 36 w 43"/>
                  <a:gd name="T7" fmla="*/ 38 h 43"/>
                  <a:gd name="T8" fmla="*/ 36 w 43"/>
                  <a:gd name="T9" fmla="*/ 38 h 43"/>
                  <a:gd name="T10" fmla="*/ 36 w 43"/>
                  <a:gd name="T11" fmla="*/ 38 h 43"/>
                  <a:gd name="T12" fmla="*/ 36 w 43"/>
                  <a:gd name="T13" fmla="*/ 38 h 43"/>
                  <a:gd name="T14" fmla="*/ 33 w 43"/>
                  <a:gd name="T15" fmla="*/ 38 h 43"/>
                  <a:gd name="T16" fmla="*/ 0 w 43"/>
                  <a:gd name="T17" fmla="*/ 24 h 43"/>
                  <a:gd name="T18" fmla="*/ 34 w 43"/>
                  <a:gd name="T19" fmla="*/ 43 h 43"/>
                  <a:gd name="T20" fmla="*/ 39 w 43"/>
                  <a:gd name="T21" fmla="*/ 42 h 43"/>
                  <a:gd name="T22" fmla="*/ 39 w 43"/>
                  <a:gd name="T23" fmla="*/ 42 h 43"/>
                  <a:gd name="T24" fmla="*/ 39 w 43"/>
                  <a:gd name="T25" fmla="*/ 42 h 43"/>
                  <a:gd name="T26" fmla="*/ 39 w 43"/>
                  <a:gd name="T27" fmla="*/ 42 h 43"/>
                  <a:gd name="T28" fmla="*/ 39 w 43"/>
                  <a:gd name="T29" fmla="*/ 42 h 43"/>
                  <a:gd name="T30" fmla="*/ 39 w 43"/>
                  <a:gd name="T31" fmla="*/ 42 h 43"/>
                  <a:gd name="T32" fmla="*/ 43 w 43"/>
                  <a:gd name="T33" fmla="*/ 26 h 43"/>
                  <a:gd name="T34" fmla="*/ 33 w 43"/>
                  <a:gd name="T3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43">
                    <a:moveTo>
                      <a:pt x="33" y="0"/>
                    </a:moveTo>
                    <a:cubicBezTo>
                      <a:pt x="36" y="6"/>
                      <a:pt x="39" y="16"/>
                      <a:pt x="39" y="25"/>
                    </a:cubicBezTo>
                    <a:cubicBezTo>
                      <a:pt x="39" y="30"/>
                      <a:pt x="38" y="35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38"/>
                      <a:pt x="34" y="38"/>
                      <a:pt x="33" y="38"/>
                    </a:cubicBezTo>
                    <a:cubicBezTo>
                      <a:pt x="23" y="38"/>
                      <a:pt x="7" y="30"/>
                      <a:pt x="0" y="24"/>
                    </a:cubicBezTo>
                    <a:cubicBezTo>
                      <a:pt x="5" y="35"/>
                      <a:pt x="22" y="43"/>
                      <a:pt x="34" y="43"/>
                    </a:cubicBezTo>
                    <a:cubicBezTo>
                      <a:pt x="36" y="43"/>
                      <a:pt x="37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41" y="38"/>
                      <a:pt x="43" y="32"/>
                      <a:pt x="43" y="26"/>
                    </a:cubicBezTo>
                    <a:cubicBezTo>
                      <a:pt x="43" y="16"/>
                      <a:pt x="40" y="5"/>
                      <a:pt x="3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70"/>
              <p:cNvSpPr>
                <a:spLocks/>
              </p:cNvSpPr>
              <p:nvPr/>
            </p:nvSpPr>
            <p:spPr bwMode="auto">
              <a:xfrm>
                <a:off x="1019556" y="6194619"/>
                <a:ext cx="54801" cy="25958"/>
              </a:xfrm>
              <a:custGeom>
                <a:avLst/>
                <a:gdLst>
                  <a:gd name="T0" fmla="*/ 9 w 33"/>
                  <a:gd name="T1" fmla="*/ 0 h 15"/>
                  <a:gd name="T2" fmla="*/ 1 w 33"/>
                  <a:gd name="T3" fmla="*/ 1 h 15"/>
                  <a:gd name="T4" fmla="*/ 16 w 33"/>
                  <a:gd name="T5" fmla="*/ 7 h 15"/>
                  <a:gd name="T6" fmla="*/ 16 w 33"/>
                  <a:gd name="T7" fmla="*/ 7 h 15"/>
                  <a:gd name="T8" fmla="*/ 16 w 33"/>
                  <a:gd name="T9" fmla="*/ 7 h 15"/>
                  <a:gd name="T10" fmla="*/ 15 w 33"/>
                  <a:gd name="T11" fmla="*/ 7 h 15"/>
                  <a:gd name="T12" fmla="*/ 0 w 33"/>
                  <a:gd name="T13" fmla="*/ 4 h 15"/>
                  <a:gd name="T14" fmla="*/ 22 w 33"/>
                  <a:gd name="T15" fmla="*/ 15 h 15"/>
                  <a:gd name="T16" fmla="*/ 32 w 33"/>
                  <a:gd name="T17" fmla="*/ 13 h 15"/>
                  <a:gd name="T18" fmla="*/ 33 w 33"/>
                  <a:gd name="T19" fmla="*/ 13 h 15"/>
                  <a:gd name="T20" fmla="*/ 33 w 33"/>
                  <a:gd name="T21" fmla="*/ 13 h 15"/>
                  <a:gd name="T22" fmla="*/ 33 w 33"/>
                  <a:gd name="T23" fmla="*/ 13 h 15"/>
                  <a:gd name="T24" fmla="*/ 32 w 33"/>
                  <a:gd name="T25" fmla="*/ 13 h 15"/>
                  <a:gd name="T26" fmla="*/ 9 w 33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5">
                    <a:moveTo>
                      <a:pt x="9" y="0"/>
                    </a:moveTo>
                    <a:cubicBezTo>
                      <a:pt x="7" y="0"/>
                      <a:pt x="4" y="0"/>
                      <a:pt x="1" y="1"/>
                    </a:cubicBezTo>
                    <a:cubicBezTo>
                      <a:pt x="1" y="1"/>
                      <a:pt x="12" y="4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5" y="7"/>
                      <a:pt x="15" y="7"/>
                    </a:cubicBezTo>
                    <a:cubicBezTo>
                      <a:pt x="9" y="7"/>
                      <a:pt x="0" y="4"/>
                      <a:pt x="0" y="4"/>
                    </a:cubicBezTo>
                    <a:cubicBezTo>
                      <a:pt x="7" y="12"/>
                      <a:pt x="15" y="15"/>
                      <a:pt x="22" y="15"/>
                    </a:cubicBezTo>
                    <a:cubicBezTo>
                      <a:pt x="26" y="15"/>
                      <a:pt x="30" y="14"/>
                      <a:pt x="32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29" y="7"/>
                      <a:pt x="22" y="0"/>
                      <a:pt x="9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71"/>
              <p:cNvSpPr>
                <a:spLocks/>
              </p:cNvSpPr>
              <p:nvPr/>
            </p:nvSpPr>
            <p:spPr bwMode="auto">
              <a:xfrm>
                <a:off x="1003693" y="6220577"/>
                <a:ext cx="34611" cy="46148"/>
              </a:xfrm>
              <a:custGeom>
                <a:avLst/>
                <a:gdLst>
                  <a:gd name="T0" fmla="*/ 2 w 21"/>
                  <a:gd name="T1" fmla="*/ 0 h 28"/>
                  <a:gd name="T2" fmla="*/ 10 w 21"/>
                  <a:gd name="T3" fmla="*/ 14 h 28"/>
                  <a:gd name="T4" fmla="*/ 10 w 21"/>
                  <a:gd name="T5" fmla="*/ 14 h 28"/>
                  <a:gd name="T6" fmla="*/ 10 w 21"/>
                  <a:gd name="T7" fmla="*/ 14 h 28"/>
                  <a:gd name="T8" fmla="*/ 0 w 21"/>
                  <a:gd name="T9" fmla="*/ 2 h 28"/>
                  <a:gd name="T10" fmla="*/ 21 w 21"/>
                  <a:gd name="T11" fmla="*/ 28 h 28"/>
                  <a:gd name="T12" fmla="*/ 21 w 21"/>
                  <a:gd name="T13" fmla="*/ 28 h 28"/>
                  <a:gd name="T14" fmla="*/ 21 w 21"/>
                  <a:gd name="T15" fmla="*/ 28 h 28"/>
                  <a:gd name="T16" fmla="*/ 21 w 21"/>
                  <a:gd name="T17" fmla="*/ 28 h 28"/>
                  <a:gd name="T18" fmla="*/ 21 w 21"/>
                  <a:gd name="T19" fmla="*/ 28 h 28"/>
                  <a:gd name="T20" fmla="*/ 21 w 21"/>
                  <a:gd name="T21" fmla="*/ 28 h 28"/>
                  <a:gd name="T22" fmla="*/ 21 w 21"/>
                  <a:gd name="T23" fmla="*/ 26 h 28"/>
                  <a:gd name="T24" fmla="*/ 2 w 21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28">
                    <a:moveTo>
                      <a:pt x="2" y="0"/>
                    </a:moveTo>
                    <a:cubicBezTo>
                      <a:pt x="2" y="0"/>
                      <a:pt x="9" y="9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6" y="11"/>
                      <a:pt x="0" y="2"/>
                      <a:pt x="0" y="2"/>
                    </a:cubicBezTo>
                    <a:cubicBezTo>
                      <a:pt x="1" y="20"/>
                      <a:pt x="13" y="26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6"/>
                    </a:cubicBezTo>
                    <a:cubicBezTo>
                      <a:pt x="21" y="18"/>
                      <a:pt x="18" y="6"/>
                      <a:pt x="2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72"/>
              <p:cNvSpPr>
                <a:spLocks/>
              </p:cNvSpPr>
              <p:nvPr/>
            </p:nvSpPr>
            <p:spPr bwMode="auto">
              <a:xfrm>
                <a:off x="1003693" y="6103764"/>
                <a:ext cx="34611" cy="46148"/>
              </a:xfrm>
              <a:custGeom>
                <a:avLst/>
                <a:gdLst>
                  <a:gd name="T0" fmla="*/ 21 w 21"/>
                  <a:gd name="T1" fmla="*/ 0 h 28"/>
                  <a:gd name="T2" fmla="*/ 21 w 21"/>
                  <a:gd name="T3" fmla="*/ 0 h 28"/>
                  <a:gd name="T4" fmla="*/ 0 w 21"/>
                  <a:gd name="T5" fmla="*/ 26 h 28"/>
                  <a:gd name="T6" fmla="*/ 10 w 21"/>
                  <a:gd name="T7" fmla="*/ 14 h 28"/>
                  <a:gd name="T8" fmla="*/ 10 w 21"/>
                  <a:gd name="T9" fmla="*/ 14 h 28"/>
                  <a:gd name="T10" fmla="*/ 10 w 21"/>
                  <a:gd name="T11" fmla="*/ 14 h 28"/>
                  <a:gd name="T12" fmla="*/ 2 w 21"/>
                  <a:gd name="T13" fmla="*/ 28 h 28"/>
                  <a:gd name="T14" fmla="*/ 21 w 21"/>
                  <a:gd name="T15" fmla="*/ 2 h 28"/>
                  <a:gd name="T16" fmla="*/ 21 w 21"/>
                  <a:gd name="T17" fmla="*/ 0 h 28"/>
                  <a:gd name="T18" fmla="*/ 21 w 21"/>
                  <a:gd name="T19" fmla="*/ 0 h 28"/>
                  <a:gd name="T20" fmla="*/ 21 w 21"/>
                  <a:gd name="T21" fmla="*/ 0 h 28"/>
                  <a:gd name="T22" fmla="*/ 21 w 21"/>
                  <a:gd name="T23" fmla="*/ 0 h 28"/>
                  <a:gd name="T24" fmla="*/ 21 w 21"/>
                  <a:gd name="T25" fmla="*/ 0 h 28"/>
                  <a:gd name="T26" fmla="*/ 21 w 21"/>
                  <a:gd name="T2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8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3" y="2"/>
                      <a:pt x="1" y="8"/>
                      <a:pt x="0" y="26"/>
                    </a:cubicBezTo>
                    <a:cubicBezTo>
                      <a:pt x="0" y="26"/>
                      <a:pt x="6" y="17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9"/>
                      <a:pt x="2" y="28"/>
                      <a:pt x="2" y="28"/>
                    </a:cubicBezTo>
                    <a:cubicBezTo>
                      <a:pt x="18" y="22"/>
                      <a:pt x="21" y="10"/>
                      <a:pt x="21" y="2"/>
                    </a:cubicBezTo>
                    <a:cubicBezTo>
                      <a:pt x="21" y="1"/>
                      <a:pt x="21" y="1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73"/>
              <p:cNvSpPr>
                <a:spLocks noEditPoints="1"/>
              </p:cNvSpPr>
              <p:nvPr/>
            </p:nvSpPr>
            <p:spPr bwMode="auto">
              <a:xfrm>
                <a:off x="605664" y="4944289"/>
                <a:ext cx="1854584" cy="1889195"/>
              </a:xfrm>
              <a:custGeom>
                <a:avLst/>
                <a:gdLst>
                  <a:gd name="T0" fmla="*/ 116 w 1111"/>
                  <a:gd name="T1" fmla="*/ 1053 h 1131"/>
                  <a:gd name="T2" fmla="*/ 96 w 1111"/>
                  <a:gd name="T3" fmla="*/ 1041 h 1131"/>
                  <a:gd name="T4" fmla="*/ 186 w 1111"/>
                  <a:gd name="T5" fmla="*/ 1049 h 1131"/>
                  <a:gd name="T6" fmla="*/ 324 w 1111"/>
                  <a:gd name="T7" fmla="*/ 1042 h 1131"/>
                  <a:gd name="T8" fmla="*/ 540 w 1111"/>
                  <a:gd name="T9" fmla="*/ 1018 h 1131"/>
                  <a:gd name="T10" fmla="*/ 580 w 1111"/>
                  <a:gd name="T11" fmla="*/ 1001 h 1131"/>
                  <a:gd name="T12" fmla="*/ 239 w 1111"/>
                  <a:gd name="T13" fmla="*/ 960 h 1131"/>
                  <a:gd name="T14" fmla="*/ 233 w 1111"/>
                  <a:gd name="T15" fmla="*/ 921 h 1131"/>
                  <a:gd name="T16" fmla="*/ 272 w 1111"/>
                  <a:gd name="T17" fmla="*/ 916 h 1131"/>
                  <a:gd name="T18" fmla="*/ 525 w 1111"/>
                  <a:gd name="T19" fmla="*/ 880 h 1131"/>
                  <a:gd name="T20" fmla="*/ 654 w 1111"/>
                  <a:gd name="T21" fmla="*/ 878 h 1131"/>
                  <a:gd name="T22" fmla="*/ 509 w 1111"/>
                  <a:gd name="T23" fmla="*/ 845 h 1131"/>
                  <a:gd name="T24" fmla="*/ 388 w 1111"/>
                  <a:gd name="T25" fmla="*/ 870 h 1131"/>
                  <a:gd name="T26" fmla="*/ 408 w 1111"/>
                  <a:gd name="T27" fmla="*/ 779 h 1131"/>
                  <a:gd name="T28" fmla="*/ 417 w 1111"/>
                  <a:gd name="T29" fmla="*/ 738 h 1131"/>
                  <a:gd name="T30" fmla="*/ 511 w 1111"/>
                  <a:gd name="T31" fmla="*/ 774 h 1131"/>
                  <a:gd name="T32" fmla="*/ 400 w 1111"/>
                  <a:gd name="T33" fmla="*/ 694 h 1131"/>
                  <a:gd name="T34" fmla="*/ 425 w 1111"/>
                  <a:gd name="T35" fmla="*/ 652 h 1131"/>
                  <a:gd name="T36" fmla="*/ 385 w 1111"/>
                  <a:gd name="T37" fmla="*/ 647 h 1131"/>
                  <a:gd name="T38" fmla="*/ 117 w 1111"/>
                  <a:gd name="T39" fmla="*/ 709 h 1131"/>
                  <a:gd name="T40" fmla="*/ 522 w 1111"/>
                  <a:gd name="T41" fmla="*/ 617 h 1131"/>
                  <a:gd name="T42" fmla="*/ 324 w 1111"/>
                  <a:gd name="T43" fmla="*/ 578 h 1131"/>
                  <a:gd name="T44" fmla="*/ 287 w 1111"/>
                  <a:gd name="T45" fmla="*/ 561 h 1131"/>
                  <a:gd name="T46" fmla="*/ 273 w 1111"/>
                  <a:gd name="T47" fmla="*/ 542 h 1131"/>
                  <a:gd name="T48" fmla="*/ 332 w 1111"/>
                  <a:gd name="T49" fmla="*/ 537 h 1131"/>
                  <a:gd name="T50" fmla="*/ 302 w 1111"/>
                  <a:gd name="T51" fmla="*/ 548 h 1131"/>
                  <a:gd name="T52" fmla="*/ 273 w 1111"/>
                  <a:gd name="T53" fmla="*/ 531 h 1131"/>
                  <a:gd name="T54" fmla="*/ 514 w 1111"/>
                  <a:gd name="T55" fmla="*/ 532 h 1131"/>
                  <a:gd name="T56" fmla="*/ 168 w 1111"/>
                  <a:gd name="T57" fmla="*/ 536 h 1131"/>
                  <a:gd name="T58" fmla="*/ 283 w 1111"/>
                  <a:gd name="T59" fmla="*/ 502 h 1131"/>
                  <a:gd name="T60" fmla="*/ 174 w 1111"/>
                  <a:gd name="T61" fmla="*/ 500 h 1131"/>
                  <a:gd name="T62" fmla="*/ 138 w 1111"/>
                  <a:gd name="T63" fmla="*/ 507 h 1131"/>
                  <a:gd name="T64" fmla="*/ 189 w 1111"/>
                  <a:gd name="T65" fmla="*/ 493 h 1131"/>
                  <a:gd name="T66" fmla="*/ 204 w 1111"/>
                  <a:gd name="T67" fmla="*/ 485 h 1131"/>
                  <a:gd name="T68" fmla="*/ 168 w 1111"/>
                  <a:gd name="T69" fmla="*/ 472 h 1131"/>
                  <a:gd name="T70" fmla="*/ 482 w 1111"/>
                  <a:gd name="T71" fmla="*/ 474 h 1131"/>
                  <a:gd name="T72" fmla="*/ 155 w 1111"/>
                  <a:gd name="T73" fmla="*/ 475 h 1131"/>
                  <a:gd name="T74" fmla="*/ 174 w 1111"/>
                  <a:gd name="T75" fmla="*/ 470 h 1131"/>
                  <a:gd name="T76" fmla="*/ 180 w 1111"/>
                  <a:gd name="T77" fmla="*/ 466 h 1131"/>
                  <a:gd name="T78" fmla="*/ 441 w 1111"/>
                  <a:gd name="T79" fmla="*/ 478 h 1131"/>
                  <a:gd name="T80" fmla="*/ 60 w 1111"/>
                  <a:gd name="T81" fmla="*/ 433 h 1131"/>
                  <a:gd name="T82" fmla="*/ 59 w 1111"/>
                  <a:gd name="T83" fmla="*/ 432 h 1131"/>
                  <a:gd name="T84" fmla="*/ 436 w 1111"/>
                  <a:gd name="T85" fmla="*/ 405 h 1131"/>
                  <a:gd name="T86" fmla="*/ 350 w 1111"/>
                  <a:gd name="T87" fmla="*/ 386 h 1131"/>
                  <a:gd name="T88" fmla="*/ 59 w 1111"/>
                  <a:gd name="T89" fmla="*/ 361 h 1131"/>
                  <a:gd name="T90" fmla="*/ 57 w 1111"/>
                  <a:gd name="T91" fmla="*/ 314 h 1131"/>
                  <a:gd name="T92" fmla="*/ 61 w 1111"/>
                  <a:gd name="T93" fmla="*/ 294 h 1131"/>
                  <a:gd name="T94" fmla="*/ 87 w 1111"/>
                  <a:gd name="T95" fmla="*/ 225 h 1131"/>
                  <a:gd name="T96" fmla="*/ 414 w 1111"/>
                  <a:gd name="T97" fmla="*/ 274 h 1131"/>
                  <a:gd name="T98" fmla="*/ 87 w 1111"/>
                  <a:gd name="T99" fmla="*/ 221 h 1131"/>
                  <a:gd name="T100" fmla="*/ 393 w 1111"/>
                  <a:gd name="T101" fmla="*/ 237 h 1131"/>
                  <a:gd name="T102" fmla="*/ 629 w 1111"/>
                  <a:gd name="T103" fmla="*/ 204 h 1131"/>
                  <a:gd name="T104" fmla="*/ 516 w 1111"/>
                  <a:gd name="T105" fmla="*/ 167 h 1131"/>
                  <a:gd name="T106" fmla="*/ 280 w 1111"/>
                  <a:gd name="T107" fmla="*/ 150 h 1131"/>
                  <a:gd name="T108" fmla="*/ 520 w 1111"/>
                  <a:gd name="T109" fmla="*/ 151 h 1131"/>
                  <a:gd name="T110" fmla="*/ 570 w 1111"/>
                  <a:gd name="T111" fmla="*/ 107 h 1131"/>
                  <a:gd name="T112" fmla="*/ 551 w 1111"/>
                  <a:gd name="T113" fmla="*/ 93 h 1131"/>
                  <a:gd name="T114" fmla="*/ 486 w 1111"/>
                  <a:gd name="T115" fmla="*/ 82 h 1131"/>
                  <a:gd name="T116" fmla="*/ 348 w 1111"/>
                  <a:gd name="T117" fmla="*/ 473 h 1131"/>
                  <a:gd name="T118" fmla="*/ 73 w 1111"/>
                  <a:gd name="T119" fmla="*/ 761 h 1131"/>
                  <a:gd name="T120" fmla="*/ 904 w 1111"/>
                  <a:gd name="T121" fmla="*/ 528 h 1131"/>
                  <a:gd name="T122" fmla="*/ 636 w 1111"/>
                  <a:gd name="T123" fmla="*/ 11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11" h="1131">
                    <a:moveTo>
                      <a:pt x="104" y="1102"/>
                    </a:moveTo>
                    <a:cubicBezTo>
                      <a:pt x="104" y="1101"/>
                      <a:pt x="104" y="1099"/>
                      <a:pt x="104" y="1099"/>
                    </a:cubicBezTo>
                    <a:cubicBezTo>
                      <a:pt x="124" y="1067"/>
                      <a:pt x="138" y="1066"/>
                      <a:pt x="139" y="1066"/>
                    </a:cubicBezTo>
                    <a:cubicBezTo>
                      <a:pt x="139" y="1066"/>
                      <a:pt x="139" y="1066"/>
                      <a:pt x="139" y="1066"/>
                    </a:cubicBezTo>
                    <a:cubicBezTo>
                      <a:pt x="139" y="1066"/>
                      <a:pt x="139" y="1066"/>
                      <a:pt x="139" y="1066"/>
                    </a:cubicBezTo>
                    <a:cubicBezTo>
                      <a:pt x="139" y="1066"/>
                      <a:pt x="139" y="1066"/>
                      <a:pt x="139" y="1066"/>
                    </a:cubicBezTo>
                    <a:cubicBezTo>
                      <a:pt x="122" y="1075"/>
                      <a:pt x="113" y="1100"/>
                      <a:pt x="107" y="1104"/>
                    </a:cubicBezTo>
                    <a:cubicBezTo>
                      <a:pt x="106" y="1104"/>
                      <a:pt x="106" y="1105"/>
                      <a:pt x="105" y="1105"/>
                    </a:cubicBezTo>
                    <a:cubicBezTo>
                      <a:pt x="104" y="1105"/>
                      <a:pt x="104" y="1103"/>
                      <a:pt x="104" y="1102"/>
                    </a:cubicBezTo>
                    <a:moveTo>
                      <a:pt x="323" y="1068"/>
                    </a:moveTo>
                    <a:cubicBezTo>
                      <a:pt x="323" y="1067"/>
                      <a:pt x="323" y="1066"/>
                      <a:pt x="324" y="1065"/>
                    </a:cubicBezTo>
                    <a:cubicBezTo>
                      <a:pt x="325" y="1059"/>
                      <a:pt x="328" y="1055"/>
                      <a:pt x="329" y="1055"/>
                    </a:cubicBezTo>
                    <a:cubicBezTo>
                      <a:pt x="330" y="1055"/>
                      <a:pt x="332" y="1059"/>
                      <a:pt x="334" y="1065"/>
                    </a:cubicBezTo>
                    <a:cubicBezTo>
                      <a:pt x="334" y="1066"/>
                      <a:pt x="334" y="1067"/>
                      <a:pt x="334" y="1068"/>
                    </a:cubicBezTo>
                    <a:cubicBezTo>
                      <a:pt x="334" y="1070"/>
                      <a:pt x="334" y="1072"/>
                      <a:pt x="333" y="1073"/>
                    </a:cubicBezTo>
                    <a:cubicBezTo>
                      <a:pt x="332" y="1074"/>
                      <a:pt x="330" y="1075"/>
                      <a:pt x="329" y="1075"/>
                    </a:cubicBezTo>
                    <a:cubicBezTo>
                      <a:pt x="327" y="1075"/>
                      <a:pt x="325" y="1074"/>
                      <a:pt x="324" y="1073"/>
                    </a:cubicBezTo>
                    <a:cubicBezTo>
                      <a:pt x="324" y="1072"/>
                      <a:pt x="323" y="1070"/>
                      <a:pt x="323" y="1068"/>
                    </a:cubicBezTo>
                    <a:moveTo>
                      <a:pt x="330" y="1054"/>
                    </a:moveTo>
                    <a:cubicBezTo>
                      <a:pt x="330" y="1054"/>
                      <a:pt x="330" y="1054"/>
                      <a:pt x="330" y="1054"/>
                    </a:cubicBezTo>
                    <a:cubicBezTo>
                      <a:pt x="330" y="1054"/>
                      <a:pt x="332" y="1054"/>
                      <a:pt x="333" y="1054"/>
                    </a:cubicBezTo>
                    <a:cubicBezTo>
                      <a:pt x="335" y="1054"/>
                      <a:pt x="338" y="1054"/>
                      <a:pt x="342" y="1055"/>
                    </a:cubicBezTo>
                    <a:cubicBezTo>
                      <a:pt x="345" y="1056"/>
                      <a:pt x="347" y="1057"/>
                      <a:pt x="348" y="1059"/>
                    </a:cubicBezTo>
                    <a:cubicBezTo>
                      <a:pt x="348" y="1060"/>
                      <a:pt x="348" y="1060"/>
                      <a:pt x="348" y="1061"/>
                    </a:cubicBezTo>
                    <a:cubicBezTo>
                      <a:pt x="348" y="1064"/>
                      <a:pt x="346" y="1066"/>
                      <a:pt x="343" y="1067"/>
                    </a:cubicBezTo>
                    <a:cubicBezTo>
                      <a:pt x="343" y="1067"/>
                      <a:pt x="343" y="1067"/>
                      <a:pt x="343" y="1067"/>
                    </a:cubicBezTo>
                    <a:cubicBezTo>
                      <a:pt x="341" y="1067"/>
                      <a:pt x="338" y="1066"/>
                      <a:pt x="336" y="1064"/>
                    </a:cubicBezTo>
                    <a:cubicBezTo>
                      <a:pt x="332" y="1059"/>
                      <a:pt x="330" y="1055"/>
                      <a:pt x="330" y="1054"/>
                    </a:cubicBezTo>
                    <a:moveTo>
                      <a:pt x="310" y="1061"/>
                    </a:moveTo>
                    <a:cubicBezTo>
                      <a:pt x="310" y="1061"/>
                      <a:pt x="310" y="1060"/>
                      <a:pt x="310" y="1059"/>
                    </a:cubicBezTo>
                    <a:cubicBezTo>
                      <a:pt x="311" y="1057"/>
                      <a:pt x="313" y="1056"/>
                      <a:pt x="316" y="1055"/>
                    </a:cubicBezTo>
                    <a:cubicBezTo>
                      <a:pt x="319" y="1054"/>
                      <a:pt x="322" y="1054"/>
                      <a:pt x="324" y="1054"/>
                    </a:cubicBezTo>
                    <a:cubicBezTo>
                      <a:pt x="326" y="1054"/>
                      <a:pt x="327" y="1054"/>
                      <a:pt x="327" y="1054"/>
                    </a:cubicBezTo>
                    <a:cubicBezTo>
                      <a:pt x="327" y="1054"/>
                      <a:pt x="327" y="1054"/>
                      <a:pt x="327" y="1054"/>
                    </a:cubicBezTo>
                    <a:cubicBezTo>
                      <a:pt x="327" y="1054"/>
                      <a:pt x="327" y="1054"/>
                      <a:pt x="327" y="1054"/>
                    </a:cubicBezTo>
                    <a:cubicBezTo>
                      <a:pt x="327" y="1055"/>
                      <a:pt x="325" y="1059"/>
                      <a:pt x="321" y="1064"/>
                    </a:cubicBezTo>
                    <a:cubicBezTo>
                      <a:pt x="319" y="1066"/>
                      <a:pt x="317" y="1067"/>
                      <a:pt x="315" y="1067"/>
                    </a:cubicBezTo>
                    <a:cubicBezTo>
                      <a:pt x="315" y="1067"/>
                      <a:pt x="314" y="1067"/>
                      <a:pt x="314" y="1067"/>
                    </a:cubicBezTo>
                    <a:cubicBezTo>
                      <a:pt x="313" y="1067"/>
                      <a:pt x="311" y="1066"/>
                      <a:pt x="310" y="1064"/>
                    </a:cubicBezTo>
                    <a:cubicBezTo>
                      <a:pt x="310" y="1063"/>
                      <a:pt x="310" y="1062"/>
                      <a:pt x="310" y="1061"/>
                    </a:cubicBezTo>
                    <a:moveTo>
                      <a:pt x="79" y="1090"/>
                    </a:moveTo>
                    <a:cubicBezTo>
                      <a:pt x="79" y="1088"/>
                      <a:pt x="79" y="1087"/>
                      <a:pt x="79" y="1087"/>
                    </a:cubicBezTo>
                    <a:cubicBezTo>
                      <a:pt x="99" y="1054"/>
                      <a:pt x="114" y="1053"/>
                      <a:pt x="116" y="1053"/>
                    </a:cubicBezTo>
                    <a:cubicBezTo>
                      <a:pt x="116" y="1053"/>
                      <a:pt x="116" y="1053"/>
                      <a:pt x="116" y="1053"/>
                    </a:cubicBezTo>
                    <a:cubicBezTo>
                      <a:pt x="116" y="1053"/>
                      <a:pt x="116" y="1053"/>
                      <a:pt x="116" y="1053"/>
                    </a:cubicBezTo>
                    <a:cubicBezTo>
                      <a:pt x="116" y="1053"/>
                      <a:pt x="116" y="1053"/>
                      <a:pt x="116" y="1053"/>
                    </a:cubicBezTo>
                    <a:cubicBezTo>
                      <a:pt x="98" y="1062"/>
                      <a:pt x="88" y="1087"/>
                      <a:pt x="82" y="1091"/>
                    </a:cubicBezTo>
                    <a:cubicBezTo>
                      <a:pt x="81" y="1092"/>
                      <a:pt x="81" y="1092"/>
                      <a:pt x="80" y="1092"/>
                    </a:cubicBezTo>
                    <a:cubicBezTo>
                      <a:pt x="79" y="1092"/>
                      <a:pt x="79" y="1091"/>
                      <a:pt x="79" y="1090"/>
                    </a:cubicBezTo>
                    <a:moveTo>
                      <a:pt x="246" y="1063"/>
                    </a:moveTo>
                    <a:cubicBezTo>
                      <a:pt x="246" y="1062"/>
                      <a:pt x="246" y="1061"/>
                      <a:pt x="247" y="1060"/>
                    </a:cubicBezTo>
                    <a:cubicBezTo>
                      <a:pt x="248" y="1054"/>
                      <a:pt x="251" y="1050"/>
                      <a:pt x="252" y="1050"/>
                    </a:cubicBezTo>
                    <a:cubicBezTo>
                      <a:pt x="253" y="1050"/>
                      <a:pt x="255" y="1054"/>
                      <a:pt x="257" y="1060"/>
                    </a:cubicBezTo>
                    <a:cubicBezTo>
                      <a:pt x="257" y="1061"/>
                      <a:pt x="257" y="1062"/>
                      <a:pt x="257" y="1063"/>
                    </a:cubicBezTo>
                    <a:cubicBezTo>
                      <a:pt x="257" y="1065"/>
                      <a:pt x="257" y="1066"/>
                      <a:pt x="256" y="1068"/>
                    </a:cubicBezTo>
                    <a:cubicBezTo>
                      <a:pt x="255" y="1069"/>
                      <a:pt x="253" y="1070"/>
                      <a:pt x="252" y="1070"/>
                    </a:cubicBezTo>
                    <a:cubicBezTo>
                      <a:pt x="250" y="1070"/>
                      <a:pt x="248" y="1069"/>
                      <a:pt x="247" y="1068"/>
                    </a:cubicBezTo>
                    <a:cubicBezTo>
                      <a:pt x="247" y="1066"/>
                      <a:pt x="246" y="1065"/>
                      <a:pt x="246" y="1063"/>
                    </a:cubicBezTo>
                    <a:moveTo>
                      <a:pt x="232" y="1056"/>
                    </a:moveTo>
                    <a:cubicBezTo>
                      <a:pt x="232" y="1055"/>
                      <a:pt x="233" y="1055"/>
                      <a:pt x="233" y="1054"/>
                    </a:cubicBezTo>
                    <a:cubicBezTo>
                      <a:pt x="234" y="1052"/>
                      <a:pt x="236" y="1050"/>
                      <a:pt x="239" y="1050"/>
                    </a:cubicBezTo>
                    <a:cubicBezTo>
                      <a:pt x="242" y="1049"/>
                      <a:pt x="245" y="1049"/>
                      <a:pt x="247" y="1049"/>
                    </a:cubicBezTo>
                    <a:cubicBezTo>
                      <a:pt x="249" y="1049"/>
                      <a:pt x="250" y="1049"/>
                      <a:pt x="250" y="1049"/>
                    </a:cubicBezTo>
                    <a:cubicBezTo>
                      <a:pt x="250" y="1049"/>
                      <a:pt x="250" y="1049"/>
                      <a:pt x="250" y="1049"/>
                    </a:cubicBezTo>
                    <a:cubicBezTo>
                      <a:pt x="250" y="1049"/>
                      <a:pt x="250" y="1049"/>
                      <a:pt x="250" y="1049"/>
                    </a:cubicBezTo>
                    <a:cubicBezTo>
                      <a:pt x="250" y="1050"/>
                      <a:pt x="248" y="1054"/>
                      <a:pt x="244" y="1059"/>
                    </a:cubicBezTo>
                    <a:cubicBezTo>
                      <a:pt x="242" y="1061"/>
                      <a:pt x="240" y="1062"/>
                      <a:pt x="238" y="1062"/>
                    </a:cubicBezTo>
                    <a:cubicBezTo>
                      <a:pt x="238" y="1062"/>
                      <a:pt x="237" y="1062"/>
                      <a:pt x="237" y="1062"/>
                    </a:cubicBezTo>
                    <a:cubicBezTo>
                      <a:pt x="236" y="1061"/>
                      <a:pt x="234" y="1060"/>
                      <a:pt x="233" y="1059"/>
                    </a:cubicBezTo>
                    <a:cubicBezTo>
                      <a:pt x="233" y="1058"/>
                      <a:pt x="232" y="1057"/>
                      <a:pt x="232" y="1056"/>
                    </a:cubicBezTo>
                    <a:moveTo>
                      <a:pt x="253" y="1049"/>
                    </a:moveTo>
                    <a:cubicBezTo>
                      <a:pt x="253" y="1049"/>
                      <a:pt x="253" y="1049"/>
                      <a:pt x="253" y="1049"/>
                    </a:cubicBezTo>
                    <a:cubicBezTo>
                      <a:pt x="253" y="1049"/>
                      <a:pt x="255" y="1049"/>
                      <a:pt x="256" y="1049"/>
                    </a:cubicBezTo>
                    <a:cubicBezTo>
                      <a:pt x="258" y="1049"/>
                      <a:pt x="261" y="1049"/>
                      <a:pt x="265" y="1050"/>
                    </a:cubicBezTo>
                    <a:cubicBezTo>
                      <a:pt x="268" y="1050"/>
                      <a:pt x="270" y="1052"/>
                      <a:pt x="271" y="1054"/>
                    </a:cubicBezTo>
                    <a:cubicBezTo>
                      <a:pt x="271" y="1055"/>
                      <a:pt x="271" y="1055"/>
                      <a:pt x="271" y="1056"/>
                    </a:cubicBezTo>
                    <a:cubicBezTo>
                      <a:pt x="271" y="1059"/>
                      <a:pt x="269" y="1061"/>
                      <a:pt x="266" y="1062"/>
                    </a:cubicBezTo>
                    <a:cubicBezTo>
                      <a:pt x="266" y="1062"/>
                      <a:pt x="266" y="1062"/>
                      <a:pt x="266" y="1062"/>
                    </a:cubicBezTo>
                    <a:cubicBezTo>
                      <a:pt x="264" y="1062"/>
                      <a:pt x="261" y="1061"/>
                      <a:pt x="259" y="1059"/>
                    </a:cubicBezTo>
                    <a:cubicBezTo>
                      <a:pt x="255" y="1054"/>
                      <a:pt x="253" y="1050"/>
                      <a:pt x="253" y="1049"/>
                    </a:cubicBezTo>
                    <a:moveTo>
                      <a:pt x="59" y="1078"/>
                    </a:moveTo>
                    <a:cubicBezTo>
                      <a:pt x="59" y="1077"/>
                      <a:pt x="60" y="1075"/>
                      <a:pt x="60" y="1075"/>
                    </a:cubicBezTo>
                    <a:cubicBezTo>
                      <a:pt x="79" y="1042"/>
                      <a:pt x="95" y="1041"/>
                      <a:pt x="96" y="1041"/>
                    </a:cubicBezTo>
                    <a:cubicBezTo>
                      <a:pt x="96" y="1041"/>
                      <a:pt x="96" y="1041"/>
                      <a:pt x="96" y="1041"/>
                    </a:cubicBezTo>
                    <a:cubicBezTo>
                      <a:pt x="96" y="1041"/>
                      <a:pt x="96" y="1041"/>
                      <a:pt x="96" y="1041"/>
                    </a:cubicBezTo>
                    <a:cubicBezTo>
                      <a:pt x="96" y="1041"/>
                      <a:pt x="96" y="1041"/>
                      <a:pt x="96" y="1041"/>
                    </a:cubicBezTo>
                    <a:cubicBezTo>
                      <a:pt x="79" y="1050"/>
                      <a:pt x="69" y="1078"/>
                      <a:pt x="63" y="1080"/>
                    </a:cubicBezTo>
                    <a:cubicBezTo>
                      <a:pt x="62" y="1081"/>
                      <a:pt x="61" y="1081"/>
                      <a:pt x="61" y="1081"/>
                    </a:cubicBezTo>
                    <a:cubicBezTo>
                      <a:pt x="60" y="1081"/>
                      <a:pt x="59" y="1080"/>
                      <a:pt x="59" y="1078"/>
                    </a:cubicBezTo>
                    <a:moveTo>
                      <a:pt x="173" y="1054"/>
                    </a:moveTo>
                    <a:cubicBezTo>
                      <a:pt x="173" y="1053"/>
                      <a:pt x="173" y="1052"/>
                      <a:pt x="173" y="1051"/>
                    </a:cubicBezTo>
                    <a:cubicBezTo>
                      <a:pt x="175" y="1045"/>
                      <a:pt x="177" y="1041"/>
                      <a:pt x="178" y="1040"/>
                    </a:cubicBezTo>
                    <a:cubicBezTo>
                      <a:pt x="179" y="1041"/>
                      <a:pt x="182" y="1044"/>
                      <a:pt x="183" y="1051"/>
                    </a:cubicBezTo>
                    <a:cubicBezTo>
                      <a:pt x="184" y="1052"/>
                      <a:pt x="184" y="1053"/>
                      <a:pt x="184" y="1054"/>
                    </a:cubicBezTo>
                    <a:cubicBezTo>
                      <a:pt x="184" y="1056"/>
                      <a:pt x="183" y="1057"/>
                      <a:pt x="183" y="1058"/>
                    </a:cubicBezTo>
                    <a:cubicBezTo>
                      <a:pt x="182" y="1059"/>
                      <a:pt x="180" y="1060"/>
                      <a:pt x="178" y="1060"/>
                    </a:cubicBezTo>
                    <a:cubicBezTo>
                      <a:pt x="177" y="1060"/>
                      <a:pt x="175" y="1059"/>
                      <a:pt x="174" y="1058"/>
                    </a:cubicBezTo>
                    <a:cubicBezTo>
                      <a:pt x="173" y="1057"/>
                      <a:pt x="173" y="1056"/>
                      <a:pt x="173" y="1054"/>
                    </a:cubicBezTo>
                    <a:moveTo>
                      <a:pt x="310" y="1046"/>
                    </a:moveTo>
                    <a:cubicBezTo>
                      <a:pt x="310" y="1045"/>
                      <a:pt x="310" y="1044"/>
                      <a:pt x="310" y="1043"/>
                    </a:cubicBezTo>
                    <a:cubicBezTo>
                      <a:pt x="311" y="1041"/>
                      <a:pt x="313" y="1040"/>
                      <a:pt x="314" y="1040"/>
                    </a:cubicBezTo>
                    <a:cubicBezTo>
                      <a:pt x="314" y="1040"/>
                      <a:pt x="315" y="1040"/>
                      <a:pt x="315" y="1040"/>
                    </a:cubicBezTo>
                    <a:cubicBezTo>
                      <a:pt x="317" y="1040"/>
                      <a:pt x="319" y="1041"/>
                      <a:pt x="321" y="1043"/>
                    </a:cubicBezTo>
                    <a:cubicBezTo>
                      <a:pt x="325" y="1047"/>
                      <a:pt x="327" y="1051"/>
                      <a:pt x="327" y="1053"/>
                    </a:cubicBezTo>
                    <a:cubicBezTo>
                      <a:pt x="327" y="1053"/>
                      <a:pt x="327" y="1053"/>
                      <a:pt x="327" y="1053"/>
                    </a:cubicBezTo>
                    <a:cubicBezTo>
                      <a:pt x="327" y="1053"/>
                      <a:pt x="327" y="1053"/>
                      <a:pt x="327" y="1053"/>
                    </a:cubicBezTo>
                    <a:cubicBezTo>
                      <a:pt x="327" y="1053"/>
                      <a:pt x="326" y="1053"/>
                      <a:pt x="324" y="1053"/>
                    </a:cubicBezTo>
                    <a:cubicBezTo>
                      <a:pt x="322" y="1053"/>
                      <a:pt x="319" y="1053"/>
                      <a:pt x="316" y="1052"/>
                    </a:cubicBezTo>
                    <a:cubicBezTo>
                      <a:pt x="313" y="1051"/>
                      <a:pt x="311" y="1050"/>
                      <a:pt x="310" y="1047"/>
                    </a:cubicBezTo>
                    <a:cubicBezTo>
                      <a:pt x="310" y="1047"/>
                      <a:pt x="310" y="1046"/>
                      <a:pt x="310" y="1046"/>
                    </a:cubicBezTo>
                    <a:moveTo>
                      <a:pt x="330" y="1053"/>
                    </a:moveTo>
                    <a:cubicBezTo>
                      <a:pt x="330" y="1051"/>
                      <a:pt x="332" y="1048"/>
                      <a:pt x="336" y="1043"/>
                    </a:cubicBezTo>
                    <a:cubicBezTo>
                      <a:pt x="338" y="1041"/>
                      <a:pt x="341" y="1040"/>
                      <a:pt x="343" y="1040"/>
                    </a:cubicBezTo>
                    <a:cubicBezTo>
                      <a:pt x="343" y="1040"/>
                      <a:pt x="343" y="1040"/>
                      <a:pt x="343" y="1040"/>
                    </a:cubicBezTo>
                    <a:cubicBezTo>
                      <a:pt x="346" y="1040"/>
                      <a:pt x="348" y="1043"/>
                      <a:pt x="348" y="1046"/>
                    </a:cubicBezTo>
                    <a:cubicBezTo>
                      <a:pt x="348" y="1046"/>
                      <a:pt x="348" y="1047"/>
                      <a:pt x="348" y="1047"/>
                    </a:cubicBezTo>
                    <a:cubicBezTo>
                      <a:pt x="347" y="1050"/>
                      <a:pt x="345" y="1051"/>
                      <a:pt x="342" y="1052"/>
                    </a:cubicBezTo>
                    <a:cubicBezTo>
                      <a:pt x="338" y="1053"/>
                      <a:pt x="335" y="1053"/>
                      <a:pt x="333" y="1053"/>
                    </a:cubicBezTo>
                    <a:cubicBezTo>
                      <a:pt x="331" y="1053"/>
                      <a:pt x="330" y="1053"/>
                      <a:pt x="330" y="1053"/>
                    </a:cubicBezTo>
                    <a:cubicBezTo>
                      <a:pt x="330" y="1053"/>
                      <a:pt x="330" y="1053"/>
                      <a:pt x="330" y="1053"/>
                    </a:cubicBezTo>
                    <a:moveTo>
                      <a:pt x="180" y="1040"/>
                    </a:moveTo>
                    <a:cubicBezTo>
                      <a:pt x="180" y="1040"/>
                      <a:pt x="180" y="1040"/>
                      <a:pt x="180" y="1040"/>
                    </a:cubicBezTo>
                    <a:cubicBezTo>
                      <a:pt x="180" y="1039"/>
                      <a:pt x="181" y="1039"/>
                      <a:pt x="183" y="1039"/>
                    </a:cubicBezTo>
                    <a:cubicBezTo>
                      <a:pt x="185" y="1039"/>
                      <a:pt x="188" y="1040"/>
                      <a:pt x="191" y="1040"/>
                    </a:cubicBezTo>
                    <a:cubicBezTo>
                      <a:pt x="194" y="1041"/>
                      <a:pt x="196" y="1043"/>
                      <a:pt x="197" y="1045"/>
                    </a:cubicBezTo>
                    <a:cubicBezTo>
                      <a:pt x="197" y="1045"/>
                      <a:pt x="197" y="1046"/>
                      <a:pt x="197" y="1047"/>
                    </a:cubicBezTo>
                    <a:cubicBezTo>
                      <a:pt x="197" y="1049"/>
                      <a:pt x="195" y="1052"/>
                      <a:pt x="193" y="1052"/>
                    </a:cubicBezTo>
                    <a:cubicBezTo>
                      <a:pt x="193" y="1052"/>
                      <a:pt x="192" y="1052"/>
                      <a:pt x="192" y="1052"/>
                    </a:cubicBezTo>
                    <a:cubicBezTo>
                      <a:pt x="190" y="1052"/>
                      <a:pt x="188" y="1051"/>
                      <a:pt x="186" y="1049"/>
                    </a:cubicBezTo>
                    <a:cubicBezTo>
                      <a:pt x="182" y="1045"/>
                      <a:pt x="180" y="1041"/>
                      <a:pt x="180" y="1040"/>
                    </a:cubicBezTo>
                    <a:moveTo>
                      <a:pt x="159" y="1047"/>
                    </a:moveTo>
                    <a:cubicBezTo>
                      <a:pt x="159" y="1046"/>
                      <a:pt x="159" y="1045"/>
                      <a:pt x="159" y="1045"/>
                    </a:cubicBezTo>
                    <a:cubicBezTo>
                      <a:pt x="160" y="1043"/>
                      <a:pt x="162" y="1041"/>
                      <a:pt x="165" y="1040"/>
                    </a:cubicBezTo>
                    <a:cubicBezTo>
                      <a:pt x="169" y="1040"/>
                      <a:pt x="172" y="1039"/>
                      <a:pt x="174" y="1039"/>
                    </a:cubicBezTo>
                    <a:cubicBezTo>
                      <a:pt x="175" y="1039"/>
                      <a:pt x="176" y="1039"/>
                      <a:pt x="177" y="1040"/>
                    </a:cubicBezTo>
                    <a:cubicBezTo>
                      <a:pt x="177" y="1040"/>
                      <a:pt x="177" y="1040"/>
                      <a:pt x="177" y="1040"/>
                    </a:cubicBezTo>
                    <a:cubicBezTo>
                      <a:pt x="177" y="1040"/>
                      <a:pt x="177" y="1040"/>
                      <a:pt x="177" y="1040"/>
                    </a:cubicBezTo>
                    <a:cubicBezTo>
                      <a:pt x="177" y="1041"/>
                      <a:pt x="175" y="1045"/>
                      <a:pt x="171" y="1049"/>
                    </a:cubicBezTo>
                    <a:cubicBezTo>
                      <a:pt x="169" y="1051"/>
                      <a:pt x="166" y="1052"/>
                      <a:pt x="164" y="1052"/>
                    </a:cubicBezTo>
                    <a:cubicBezTo>
                      <a:pt x="164" y="1052"/>
                      <a:pt x="164" y="1052"/>
                      <a:pt x="164" y="1052"/>
                    </a:cubicBezTo>
                    <a:cubicBezTo>
                      <a:pt x="162" y="1052"/>
                      <a:pt x="161" y="1051"/>
                      <a:pt x="160" y="1049"/>
                    </a:cubicBezTo>
                    <a:cubicBezTo>
                      <a:pt x="159" y="1049"/>
                      <a:pt x="159" y="1048"/>
                      <a:pt x="159" y="1047"/>
                    </a:cubicBezTo>
                    <a:moveTo>
                      <a:pt x="232" y="1040"/>
                    </a:moveTo>
                    <a:cubicBezTo>
                      <a:pt x="232" y="1039"/>
                      <a:pt x="233" y="1039"/>
                      <a:pt x="233" y="1038"/>
                    </a:cubicBezTo>
                    <a:cubicBezTo>
                      <a:pt x="234" y="1036"/>
                      <a:pt x="236" y="1035"/>
                      <a:pt x="237" y="1035"/>
                    </a:cubicBezTo>
                    <a:cubicBezTo>
                      <a:pt x="237" y="1035"/>
                      <a:pt x="238" y="1035"/>
                      <a:pt x="238" y="1035"/>
                    </a:cubicBezTo>
                    <a:cubicBezTo>
                      <a:pt x="240" y="1035"/>
                      <a:pt x="242" y="1036"/>
                      <a:pt x="244" y="1038"/>
                    </a:cubicBezTo>
                    <a:cubicBezTo>
                      <a:pt x="248" y="1042"/>
                      <a:pt x="250" y="1046"/>
                      <a:pt x="250" y="1047"/>
                    </a:cubicBezTo>
                    <a:cubicBezTo>
                      <a:pt x="250" y="1047"/>
                      <a:pt x="250" y="1047"/>
                      <a:pt x="250" y="1047"/>
                    </a:cubicBezTo>
                    <a:cubicBezTo>
                      <a:pt x="250" y="1047"/>
                      <a:pt x="250" y="1047"/>
                      <a:pt x="250" y="1047"/>
                    </a:cubicBezTo>
                    <a:cubicBezTo>
                      <a:pt x="250" y="1048"/>
                      <a:pt x="249" y="1048"/>
                      <a:pt x="247" y="1048"/>
                    </a:cubicBezTo>
                    <a:cubicBezTo>
                      <a:pt x="245" y="1048"/>
                      <a:pt x="242" y="1048"/>
                      <a:pt x="239" y="1047"/>
                    </a:cubicBezTo>
                    <a:cubicBezTo>
                      <a:pt x="236" y="1046"/>
                      <a:pt x="234" y="1044"/>
                      <a:pt x="233" y="1042"/>
                    </a:cubicBezTo>
                    <a:cubicBezTo>
                      <a:pt x="233" y="1042"/>
                      <a:pt x="232" y="1041"/>
                      <a:pt x="232" y="1040"/>
                    </a:cubicBezTo>
                    <a:moveTo>
                      <a:pt x="253" y="1047"/>
                    </a:moveTo>
                    <a:cubicBezTo>
                      <a:pt x="253" y="1046"/>
                      <a:pt x="255" y="1042"/>
                      <a:pt x="259" y="1038"/>
                    </a:cubicBezTo>
                    <a:cubicBezTo>
                      <a:pt x="261" y="1036"/>
                      <a:pt x="264" y="1035"/>
                      <a:pt x="266" y="1035"/>
                    </a:cubicBezTo>
                    <a:cubicBezTo>
                      <a:pt x="266" y="1035"/>
                      <a:pt x="266" y="1035"/>
                      <a:pt x="266" y="1035"/>
                    </a:cubicBezTo>
                    <a:cubicBezTo>
                      <a:pt x="269" y="1035"/>
                      <a:pt x="271" y="1038"/>
                      <a:pt x="271" y="1040"/>
                    </a:cubicBezTo>
                    <a:cubicBezTo>
                      <a:pt x="271" y="1041"/>
                      <a:pt x="271" y="1042"/>
                      <a:pt x="271" y="1042"/>
                    </a:cubicBezTo>
                    <a:cubicBezTo>
                      <a:pt x="270" y="1044"/>
                      <a:pt x="268" y="1046"/>
                      <a:pt x="265" y="1047"/>
                    </a:cubicBezTo>
                    <a:cubicBezTo>
                      <a:pt x="261" y="1048"/>
                      <a:pt x="258" y="1048"/>
                      <a:pt x="256" y="1048"/>
                    </a:cubicBezTo>
                    <a:cubicBezTo>
                      <a:pt x="254" y="1048"/>
                      <a:pt x="253" y="1048"/>
                      <a:pt x="253" y="1048"/>
                    </a:cubicBezTo>
                    <a:cubicBezTo>
                      <a:pt x="253" y="1047"/>
                      <a:pt x="253" y="1047"/>
                      <a:pt x="253" y="1047"/>
                    </a:cubicBezTo>
                    <a:moveTo>
                      <a:pt x="323" y="1038"/>
                    </a:moveTo>
                    <a:cubicBezTo>
                      <a:pt x="323" y="1037"/>
                      <a:pt x="324" y="1035"/>
                      <a:pt x="324" y="1034"/>
                    </a:cubicBezTo>
                    <a:cubicBezTo>
                      <a:pt x="325" y="1033"/>
                      <a:pt x="327" y="1032"/>
                      <a:pt x="329" y="1032"/>
                    </a:cubicBezTo>
                    <a:cubicBezTo>
                      <a:pt x="331" y="1032"/>
                      <a:pt x="332" y="1033"/>
                      <a:pt x="333" y="1034"/>
                    </a:cubicBezTo>
                    <a:cubicBezTo>
                      <a:pt x="334" y="1035"/>
                      <a:pt x="334" y="1037"/>
                      <a:pt x="334" y="1038"/>
                    </a:cubicBezTo>
                    <a:cubicBezTo>
                      <a:pt x="334" y="1039"/>
                      <a:pt x="334" y="1040"/>
                      <a:pt x="334" y="1042"/>
                    </a:cubicBezTo>
                    <a:cubicBezTo>
                      <a:pt x="332" y="1047"/>
                      <a:pt x="330" y="1051"/>
                      <a:pt x="329" y="1052"/>
                    </a:cubicBezTo>
                    <a:cubicBezTo>
                      <a:pt x="328" y="1051"/>
                      <a:pt x="325" y="1047"/>
                      <a:pt x="324" y="1042"/>
                    </a:cubicBezTo>
                    <a:cubicBezTo>
                      <a:pt x="323" y="1040"/>
                      <a:pt x="323" y="1039"/>
                      <a:pt x="323" y="1038"/>
                    </a:cubicBezTo>
                    <a:moveTo>
                      <a:pt x="246" y="1033"/>
                    </a:moveTo>
                    <a:cubicBezTo>
                      <a:pt x="246" y="1032"/>
                      <a:pt x="247" y="1030"/>
                      <a:pt x="247" y="1029"/>
                    </a:cubicBezTo>
                    <a:cubicBezTo>
                      <a:pt x="248" y="1028"/>
                      <a:pt x="250" y="1027"/>
                      <a:pt x="252" y="1027"/>
                    </a:cubicBezTo>
                    <a:cubicBezTo>
                      <a:pt x="254" y="1027"/>
                      <a:pt x="255" y="1028"/>
                      <a:pt x="256" y="1029"/>
                    </a:cubicBezTo>
                    <a:cubicBezTo>
                      <a:pt x="257" y="1030"/>
                      <a:pt x="257" y="1032"/>
                      <a:pt x="257" y="1033"/>
                    </a:cubicBezTo>
                    <a:cubicBezTo>
                      <a:pt x="257" y="1034"/>
                      <a:pt x="257" y="1035"/>
                      <a:pt x="257" y="1036"/>
                    </a:cubicBezTo>
                    <a:cubicBezTo>
                      <a:pt x="255" y="1042"/>
                      <a:pt x="253" y="1046"/>
                      <a:pt x="252" y="1047"/>
                    </a:cubicBezTo>
                    <a:cubicBezTo>
                      <a:pt x="251" y="1046"/>
                      <a:pt x="248" y="1042"/>
                      <a:pt x="247" y="1036"/>
                    </a:cubicBezTo>
                    <a:cubicBezTo>
                      <a:pt x="246" y="1035"/>
                      <a:pt x="246" y="1034"/>
                      <a:pt x="246" y="1033"/>
                    </a:cubicBezTo>
                    <a:moveTo>
                      <a:pt x="159" y="1031"/>
                    </a:moveTo>
                    <a:cubicBezTo>
                      <a:pt x="159" y="1030"/>
                      <a:pt x="159" y="1029"/>
                      <a:pt x="160" y="1028"/>
                    </a:cubicBezTo>
                    <a:cubicBezTo>
                      <a:pt x="161" y="1027"/>
                      <a:pt x="162" y="1026"/>
                      <a:pt x="164" y="1025"/>
                    </a:cubicBezTo>
                    <a:cubicBezTo>
                      <a:pt x="164" y="1025"/>
                      <a:pt x="164" y="1025"/>
                      <a:pt x="164" y="1025"/>
                    </a:cubicBezTo>
                    <a:cubicBezTo>
                      <a:pt x="166" y="1025"/>
                      <a:pt x="169" y="1027"/>
                      <a:pt x="171" y="1029"/>
                    </a:cubicBezTo>
                    <a:cubicBezTo>
                      <a:pt x="175" y="1033"/>
                      <a:pt x="177" y="1037"/>
                      <a:pt x="177" y="1038"/>
                    </a:cubicBezTo>
                    <a:cubicBezTo>
                      <a:pt x="177" y="1038"/>
                      <a:pt x="177" y="1038"/>
                      <a:pt x="177" y="1038"/>
                    </a:cubicBezTo>
                    <a:cubicBezTo>
                      <a:pt x="177" y="1038"/>
                      <a:pt x="177" y="1038"/>
                      <a:pt x="177" y="1038"/>
                    </a:cubicBezTo>
                    <a:cubicBezTo>
                      <a:pt x="176" y="1038"/>
                      <a:pt x="175" y="1038"/>
                      <a:pt x="174" y="1038"/>
                    </a:cubicBezTo>
                    <a:cubicBezTo>
                      <a:pt x="172" y="1038"/>
                      <a:pt x="169" y="1038"/>
                      <a:pt x="165" y="1037"/>
                    </a:cubicBezTo>
                    <a:cubicBezTo>
                      <a:pt x="162" y="1037"/>
                      <a:pt x="160" y="1035"/>
                      <a:pt x="159" y="1033"/>
                    </a:cubicBezTo>
                    <a:cubicBezTo>
                      <a:pt x="159" y="1032"/>
                      <a:pt x="159" y="1032"/>
                      <a:pt x="159" y="1031"/>
                    </a:cubicBezTo>
                    <a:moveTo>
                      <a:pt x="180" y="1038"/>
                    </a:moveTo>
                    <a:cubicBezTo>
                      <a:pt x="180" y="1037"/>
                      <a:pt x="182" y="1033"/>
                      <a:pt x="186" y="1028"/>
                    </a:cubicBezTo>
                    <a:cubicBezTo>
                      <a:pt x="188" y="1027"/>
                      <a:pt x="190" y="1025"/>
                      <a:pt x="192" y="1025"/>
                    </a:cubicBezTo>
                    <a:cubicBezTo>
                      <a:pt x="192" y="1025"/>
                      <a:pt x="193" y="1025"/>
                      <a:pt x="193" y="1025"/>
                    </a:cubicBezTo>
                    <a:cubicBezTo>
                      <a:pt x="195" y="1026"/>
                      <a:pt x="197" y="1028"/>
                      <a:pt x="197" y="1031"/>
                    </a:cubicBezTo>
                    <a:cubicBezTo>
                      <a:pt x="197" y="1032"/>
                      <a:pt x="197" y="1032"/>
                      <a:pt x="197" y="1033"/>
                    </a:cubicBezTo>
                    <a:cubicBezTo>
                      <a:pt x="196" y="1035"/>
                      <a:pt x="194" y="1037"/>
                      <a:pt x="191" y="1037"/>
                    </a:cubicBezTo>
                    <a:cubicBezTo>
                      <a:pt x="188" y="1038"/>
                      <a:pt x="185" y="1038"/>
                      <a:pt x="183" y="1038"/>
                    </a:cubicBezTo>
                    <a:cubicBezTo>
                      <a:pt x="181" y="1038"/>
                      <a:pt x="180" y="1038"/>
                      <a:pt x="180" y="1038"/>
                    </a:cubicBezTo>
                    <a:cubicBezTo>
                      <a:pt x="180" y="1038"/>
                      <a:pt x="180" y="1038"/>
                      <a:pt x="180" y="1038"/>
                    </a:cubicBezTo>
                    <a:moveTo>
                      <a:pt x="173" y="1024"/>
                    </a:moveTo>
                    <a:cubicBezTo>
                      <a:pt x="173" y="1022"/>
                      <a:pt x="173" y="1021"/>
                      <a:pt x="174" y="1020"/>
                    </a:cubicBezTo>
                    <a:cubicBezTo>
                      <a:pt x="175" y="1018"/>
                      <a:pt x="176" y="1018"/>
                      <a:pt x="178" y="1018"/>
                    </a:cubicBezTo>
                    <a:cubicBezTo>
                      <a:pt x="180" y="1018"/>
                      <a:pt x="182" y="1018"/>
                      <a:pt x="183" y="1020"/>
                    </a:cubicBezTo>
                    <a:cubicBezTo>
                      <a:pt x="183" y="1021"/>
                      <a:pt x="184" y="1022"/>
                      <a:pt x="184" y="1024"/>
                    </a:cubicBezTo>
                    <a:cubicBezTo>
                      <a:pt x="184" y="1025"/>
                      <a:pt x="184" y="1026"/>
                      <a:pt x="183" y="1027"/>
                    </a:cubicBezTo>
                    <a:cubicBezTo>
                      <a:pt x="182" y="1033"/>
                      <a:pt x="179" y="1037"/>
                      <a:pt x="178" y="1037"/>
                    </a:cubicBezTo>
                    <a:cubicBezTo>
                      <a:pt x="177" y="1037"/>
                      <a:pt x="175" y="1033"/>
                      <a:pt x="173" y="1027"/>
                    </a:cubicBezTo>
                    <a:cubicBezTo>
                      <a:pt x="173" y="1026"/>
                      <a:pt x="173" y="1025"/>
                      <a:pt x="173" y="1024"/>
                    </a:cubicBezTo>
                    <a:moveTo>
                      <a:pt x="540" y="1022"/>
                    </a:moveTo>
                    <a:cubicBezTo>
                      <a:pt x="540" y="1021"/>
                      <a:pt x="540" y="1019"/>
                      <a:pt x="540" y="1018"/>
                    </a:cubicBezTo>
                    <a:cubicBezTo>
                      <a:pt x="542" y="1014"/>
                      <a:pt x="546" y="1011"/>
                      <a:pt x="550" y="1011"/>
                    </a:cubicBezTo>
                    <a:cubicBezTo>
                      <a:pt x="551" y="1011"/>
                      <a:pt x="553" y="1012"/>
                      <a:pt x="554" y="1012"/>
                    </a:cubicBezTo>
                    <a:cubicBezTo>
                      <a:pt x="558" y="1013"/>
                      <a:pt x="560" y="1017"/>
                      <a:pt x="560" y="1022"/>
                    </a:cubicBezTo>
                    <a:cubicBezTo>
                      <a:pt x="560" y="1023"/>
                      <a:pt x="560" y="1024"/>
                      <a:pt x="560" y="1025"/>
                    </a:cubicBezTo>
                    <a:cubicBezTo>
                      <a:pt x="558" y="1030"/>
                      <a:pt x="554" y="1032"/>
                      <a:pt x="550" y="1032"/>
                    </a:cubicBezTo>
                    <a:cubicBezTo>
                      <a:pt x="549" y="1032"/>
                      <a:pt x="548" y="1032"/>
                      <a:pt x="547" y="1032"/>
                    </a:cubicBezTo>
                    <a:cubicBezTo>
                      <a:pt x="542" y="1030"/>
                      <a:pt x="540" y="1026"/>
                      <a:pt x="540" y="1022"/>
                    </a:cubicBezTo>
                    <a:moveTo>
                      <a:pt x="496" y="1022"/>
                    </a:moveTo>
                    <a:cubicBezTo>
                      <a:pt x="496" y="1020"/>
                      <a:pt x="496" y="1019"/>
                      <a:pt x="497" y="1018"/>
                    </a:cubicBezTo>
                    <a:cubicBezTo>
                      <a:pt x="498" y="1014"/>
                      <a:pt x="502" y="1011"/>
                      <a:pt x="506" y="1011"/>
                    </a:cubicBezTo>
                    <a:cubicBezTo>
                      <a:pt x="507" y="1011"/>
                      <a:pt x="509" y="1011"/>
                      <a:pt x="510" y="1012"/>
                    </a:cubicBezTo>
                    <a:cubicBezTo>
                      <a:pt x="514" y="1013"/>
                      <a:pt x="517" y="1017"/>
                      <a:pt x="517" y="1022"/>
                    </a:cubicBezTo>
                    <a:cubicBezTo>
                      <a:pt x="517" y="1023"/>
                      <a:pt x="516" y="1024"/>
                      <a:pt x="516" y="1025"/>
                    </a:cubicBezTo>
                    <a:cubicBezTo>
                      <a:pt x="515" y="1029"/>
                      <a:pt x="510" y="1032"/>
                      <a:pt x="506" y="1032"/>
                    </a:cubicBezTo>
                    <a:cubicBezTo>
                      <a:pt x="505" y="1032"/>
                      <a:pt x="504" y="1032"/>
                      <a:pt x="503" y="1032"/>
                    </a:cubicBezTo>
                    <a:cubicBezTo>
                      <a:pt x="499" y="1030"/>
                      <a:pt x="496" y="1026"/>
                      <a:pt x="496" y="1022"/>
                    </a:cubicBezTo>
                    <a:moveTo>
                      <a:pt x="813" y="1015"/>
                    </a:moveTo>
                    <a:cubicBezTo>
                      <a:pt x="813" y="1015"/>
                      <a:pt x="813" y="1015"/>
                      <a:pt x="813" y="1015"/>
                    </a:cubicBezTo>
                    <a:cubicBezTo>
                      <a:pt x="813" y="1009"/>
                      <a:pt x="817" y="1004"/>
                      <a:pt x="823" y="1004"/>
                    </a:cubicBezTo>
                    <a:cubicBezTo>
                      <a:pt x="829" y="1004"/>
                      <a:pt x="834" y="1009"/>
                      <a:pt x="834" y="1015"/>
                    </a:cubicBezTo>
                    <a:cubicBezTo>
                      <a:pt x="834" y="1015"/>
                      <a:pt x="834" y="1015"/>
                      <a:pt x="834" y="1015"/>
                    </a:cubicBezTo>
                    <a:cubicBezTo>
                      <a:pt x="834" y="1015"/>
                      <a:pt x="834" y="1015"/>
                      <a:pt x="834" y="1015"/>
                    </a:cubicBezTo>
                    <a:cubicBezTo>
                      <a:pt x="834" y="1021"/>
                      <a:pt x="829" y="1025"/>
                      <a:pt x="823" y="1025"/>
                    </a:cubicBezTo>
                    <a:cubicBezTo>
                      <a:pt x="817" y="1025"/>
                      <a:pt x="813" y="1021"/>
                      <a:pt x="813" y="1015"/>
                    </a:cubicBezTo>
                    <a:cubicBezTo>
                      <a:pt x="813" y="1015"/>
                      <a:pt x="813" y="1015"/>
                      <a:pt x="813" y="1015"/>
                    </a:cubicBezTo>
                    <a:moveTo>
                      <a:pt x="453" y="1009"/>
                    </a:moveTo>
                    <a:cubicBezTo>
                      <a:pt x="453" y="1008"/>
                      <a:pt x="453" y="1007"/>
                      <a:pt x="454" y="1005"/>
                    </a:cubicBezTo>
                    <a:cubicBezTo>
                      <a:pt x="455" y="1001"/>
                      <a:pt x="459" y="999"/>
                      <a:pt x="463" y="999"/>
                    </a:cubicBezTo>
                    <a:cubicBezTo>
                      <a:pt x="464" y="999"/>
                      <a:pt x="466" y="999"/>
                      <a:pt x="467" y="999"/>
                    </a:cubicBezTo>
                    <a:cubicBezTo>
                      <a:pt x="471" y="1001"/>
                      <a:pt x="474" y="1005"/>
                      <a:pt x="474" y="1009"/>
                    </a:cubicBezTo>
                    <a:cubicBezTo>
                      <a:pt x="474" y="1010"/>
                      <a:pt x="473" y="1011"/>
                      <a:pt x="473" y="1013"/>
                    </a:cubicBezTo>
                    <a:cubicBezTo>
                      <a:pt x="471" y="1017"/>
                      <a:pt x="468" y="1019"/>
                      <a:pt x="463" y="1019"/>
                    </a:cubicBezTo>
                    <a:cubicBezTo>
                      <a:pt x="462" y="1019"/>
                      <a:pt x="461" y="1019"/>
                      <a:pt x="460" y="1019"/>
                    </a:cubicBezTo>
                    <a:cubicBezTo>
                      <a:pt x="456" y="1017"/>
                      <a:pt x="453" y="1013"/>
                      <a:pt x="453" y="1009"/>
                    </a:cubicBezTo>
                    <a:moveTo>
                      <a:pt x="580" y="1001"/>
                    </a:moveTo>
                    <a:cubicBezTo>
                      <a:pt x="580" y="1000"/>
                      <a:pt x="580" y="999"/>
                      <a:pt x="581" y="998"/>
                    </a:cubicBezTo>
                    <a:cubicBezTo>
                      <a:pt x="582" y="993"/>
                      <a:pt x="586" y="991"/>
                      <a:pt x="590" y="991"/>
                    </a:cubicBezTo>
                    <a:cubicBezTo>
                      <a:pt x="591" y="991"/>
                      <a:pt x="593" y="991"/>
                      <a:pt x="594" y="991"/>
                    </a:cubicBezTo>
                    <a:cubicBezTo>
                      <a:pt x="598" y="993"/>
                      <a:pt x="601" y="997"/>
                      <a:pt x="601" y="1001"/>
                    </a:cubicBezTo>
                    <a:cubicBezTo>
                      <a:pt x="601" y="1002"/>
                      <a:pt x="600" y="1004"/>
                      <a:pt x="600" y="1005"/>
                    </a:cubicBezTo>
                    <a:cubicBezTo>
                      <a:pt x="598" y="1009"/>
                      <a:pt x="595" y="1012"/>
                      <a:pt x="590" y="1012"/>
                    </a:cubicBezTo>
                    <a:cubicBezTo>
                      <a:pt x="589" y="1012"/>
                      <a:pt x="588" y="1011"/>
                      <a:pt x="587" y="1011"/>
                    </a:cubicBezTo>
                    <a:cubicBezTo>
                      <a:pt x="583" y="1009"/>
                      <a:pt x="580" y="1005"/>
                      <a:pt x="580" y="1001"/>
                    </a:cubicBezTo>
                    <a:moveTo>
                      <a:pt x="717" y="1001"/>
                    </a:moveTo>
                    <a:cubicBezTo>
                      <a:pt x="717" y="1001"/>
                      <a:pt x="717" y="1001"/>
                      <a:pt x="717" y="1001"/>
                    </a:cubicBezTo>
                    <a:cubicBezTo>
                      <a:pt x="717" y="995"/>
                      <a:pt x="722" y="990"/>
                      <a:pt x="728" y="990"/>
                    </a:cubicBezTo>
                    <a:cubicBezTo>
                      <a:pt x="734" y="990"/>
                      <a:pt x="738" y="995"/>
                      <a:pt x="738" y="1001"/>
                    </a:cubicBezTo>
                    <a:cubicBezTo>
                      <a:pt x="738" y="1001"/>
                      <a:pt x="738" y="1001"/>
                      <a:pt x="738" y="1001"/>
                    </a:cubicBezTo>
                    <a:cubicBezTo>
                      <a:pt x="738" y="1001"/>
                      <a:pt x="738" y="1001"/>
                      <a:pt x="738" y="1001"/>
                    </a:cubicBezTo>
                    <a:cubicBezTo>
                      <a:pt x="738" y="1007"/>
                      <a:pt x="734" y="1011"/>
                      <a:pt x="728" y="1011"/>
                    </a:cubicBezTo>
                    <a:cubicBezTo>
                      <a:pt x="722" y="1011"/>
                      <a:pt x="717" y="1007"/>
                      <a:pt x="717" y="1001"/>
                    </a:cubicBezTo>
                    <a:cubicBezTo>
                      <a:pt x="717" y="1001"/>
                      <a:pt x="717" y="1001"/>
                      <a:pt x="717" y="1001"/>
                    </a:cubicBezTo>
                    <a:moveTo>
                      <a:pt x="924" y="988"/>
                    </a:moveTo>
                    <a:cubicBezTo>
                      <a:pt x="924" y="988"/>
                      <a:pt x="924" y="988"/>
                      <a:pt x="924" y="988"/>
                    </a:cubicBezTo>
                    <a:cubicBezTo>
                      <a:pt x="924" y="983"/>
                      <a:pt x="929" y="978"/>
                      <a:pt x="934" y="978"/>
                    </a:cubicBezTo>
                    <a:cubicBezTo>
                      <a:pt x="940" y="978"/>
                      <a:pt x="945" y="983"/>
                      <a:pt x="945" y="988"/>
                    </a:cubicBezTo>
                    <a:cubicBezTo>
                      <a:pt x="945" y="988"/>
                      <a:pt x="945" y="988"/>
                      <a:pt x="945" y="988"/>
                    </a:cubicBezTo>
                    <a:cubicBezTo>
                      <a:pt x="945" y="988"/>
                      <a:pt x="945" y="988"/>
                      <a:pt x="945" y="988"/>
                    </a:cubicBezTo>
                    <a:cubicBezTo>
                      <a:pt x="945" y="994"/>
                      <a:pt x="940" y="999"/>
                      <a:pt x="934" y="999"/>
                    </a:cubicBezTo>
                    <a:cubicBezTo>
                      <a:pt x="929" y="999"/>
                      <a:pt x="924" y="994"/>
                      <a:pt x="924" y="988"/>
                    </a:cubicBezTo>
                    <a:cubicBezTo>
                      <a:pt x="924" y="988"/>
                      <a:pt x="924" y="988"/>
                      <a:pt x="924" y="988"/>
                    </a:cubicBezTo>
                    <a:moveTo>
                      <a:pt x="617" y="967"/>
                    </a:moveTo>
                    <a:cubicBezTo>
                      <a:pt x="617" y="966"/>
                      <a:pt x="617" y="965"/>
                      <a:pt x="617" y="964"/>
                    </a:cubicBezTo>
                    <a:cubicBezTo>
                      <a:pt x="619" y="960"/>
                      <a:pt x="623" y="957"/>
                      <a:pt x="627" y="957"/>
                    </a:cubicBezTo>
                    <a:cubicBezTo>
                      <a:pt x="628" y="957"/>
                      <a:pt x="629" y="957"/>
                      <a:pt x="631" y="958"/>
                    </a:cubicBezTo>
                    <a:cubicBezTo>
                      <a:pt x="635" y="959"/>
                      <a:pt x="637" y="963"/>
                      <a:pt x="637" y="967"/>
                    </a:cubicBezTo>
                    <a:cubicBezTo>
                      <a:pt x="637" y="969"/>
                      <a:pt x="637" y="970"/>
                      <a:pt x="637" y="971"/>
                    </a:cubicBezTo>
                    <a:cubicBezTo>
                      <a:pt x="635" y="975"/>
                      <a:pt x="631" y="978"/>
                      <a:pt x="627" y="978"/>
                    </a:cubicBezTo>
                    <a:cubicBezTo>
                      <a:pt x="626" y="978"/>
                      <a:pt x="625" y="978"/>
                      <a:pt x="623" y="977"/>
                    </a:cubicBezTo>
                    <a:cubicBezTo>
                      <a:pt x="619" y="976"/>
                      <a:pt x="617" y="972"/>
                      <a:pt x="617" y="967"/>
                    </a:cubicBezTo>
                    <a:moveTo>
                      <a:pt x="257" y="962"/>
                    </a:moveTo>
                    <a:cubicBezTo>
                      <a:pt x="257" y="962"/>
                      <a:pt x="257" y="962"/>
                      <a:pt x="257" y="962"/>
                    </a:cubicBezTo>
                    <a:cubicBezTo>
                      <a:pt x="257" y="955"/>
                      <a:pt x="260" y="949"/>
                      <a:pt x="265" y="949"/>
                    </a:cubicBezTo>
                    <a:cubicBezTo>
                      <a:pt x="269" y="949"/>
                      <a:pt x="272" y="955"/>
                      <a:pt x="272" y="962"/>
                    </a:cubicBezTo>
                    <a:cubicBezTo>
                      <a:pt x="272" y="962"/>
                      <a:pt x="272" y="962"/>
                      <a:pt x="272" y="962"/>
                    </a:cubicBezTo>
                    <a:cubicBezTo>
                      <a:pt x="272" y="962"/>
                      <a:pt x="272" y="962"/>
                      <a:pt x="272" y="962"/>
                    </a:cubicBezTo>
                    <a:cubicBezTo>
                      <a:pt x="272" y="970"/>
                      <a:pt x="269" y="976"/>
                      <a:pt x="265" y="976"/>
                    </a:cubicBezTo>
                    <a:cubicBezTo>
                      <a:pt x="260" y="976"/>
                      <a:pt x="257" y="970"/>
                      <a:pt x="257" y="962"/>
                    </a:cubicBezTo>
                    <a:cubicBezTo>
                      <a:pt x="257" y="962"/>
                      <a:pt x="257" y="962"/>
                      <a:pt x="257" y="962"/>
                    </a:cubicBezTo>
                    <a:moveTo>
                      <a:pt x="232" y="955"/>
                    </a:moveTo>
                    <a:cubicBezTo>
                      <a:pt x="232" y="952"/>
                      <a:pt x="236" y="947"/>
                      <a:pt x="241" y="944"/>
                    </a:cubicBezTo>
                    <a:cubicBezTo>
                      <a:pt x="244" y="943"/>
                      <a:pt x="247" y="942"/>
                      <a:pt x="250" y="942"/>
                    </a:cubicBezTo>
                    <a:cubicBezTo>
                      <a:pt x="253" y="942"/>
                      <a:pt x="255" y="942"/>
                      <a:pt x="256" y="944"/>
                    </a:cubicBezTo>
                    <a:cubicBezTo>
                      <a:pt x="256" y="945"/>
                      <a:pt x="257" y="946"/>
                      <a:pt x="257" y="946"/>
                    </a:cubicBezTo>
                    <a:cubicBezTo>
                      <a:pt x="257" y="950"/>
                      <a:pt x="253" y="954"/>
                      <a:pt x="248" y="957"/>
                    </a:cubicBezTo>
                    <a:cubicBezTo>
                      <a:pt x="245" y="959"/>
                      <a:pt x="242" y="960"/>
                      <a:pt x="239" y="960"/>
                    </a:cubicBezTo>
                    <a:cubicBezTo>
                      <a:pt x="236" y="960"/>
                      <a:pt x="234" y="959"/>
                      <a:pt x="233" y="957"/>
                    </a:cubicBezTo>
                    <a:cubicBezTo>
                      <a:pt x="232" y="957"/>
                      <a:pt x="232" y="956"/>
                      <a:pt x="232" y="955"/>
                    </a:cubicBezTo>
                    <a:moveTo>
                      <a:pt x="273" y="946"/>
                    </a:moveTo>
                    <a:cubicBezTo>
                      <a:pt x="273" y="946"/>
                      <a:pt x="273" y="945"/>
                      <a:pt x="273" y="944"/>
                    </a:cubicBezTo>
                    <a:cubicBezTo>
                      <a:pt x="274" y="942"/>
                      <a:pt x="276" y="942"/>
                      <a:pt x="279" y="942"/>
                    </a:cubicBezTo>
                    <a:cubicBezTo>
                      <a:pt x="282" y="942"/>
                      <a:pt x="285" y="942"/>
                      <a:pt x="288" y="944"/>
                    </a:cubicBezTo>
                    <a:cubicBezTo>
                      <a:pt x="294" y="947"/>
                      <a:pt x="297" y="952"/>
                      <a:pt x="297" y="955"/>
                    </a:cubicBezTo>
                    <a:cubicBezTo>
                      <a:pt x="297" y="956"/>
                      <a:pt x="297" y="957"/>
                      <a:pt x="296" y="957"/>
                    </a:cubicBezTo>
                    <a:cubicBezTo>
                      <a:pt x="295" y="959"/>
                      <a:pt x="293" y="960"/>
                      <a:pt x="290" y="960"/>
                    </a:cubicBezTo>
                    <a:cubicBezTo>
                      <a:pt x="288" y="960"/>
                      <a:pt x="284" y="959"/>
                      <a:pt x="281" y="957"/>
                    </a:cubicBezTo>
                    <a:cubicBezTo>
                      <a:pt x="276" y="954"/>
                      <a:pt x="273" y="950"/>
                      <a:pt x="273" y="946"/>
                    </a:cubicBezTo>
                    <a:moveTo>
                      <a:pt x="259" y="939"/>
                    </a:moveTo>
                    <a:cubicBezTo>
                      <a:pt x="259" y="939"/>
                      <a:pt x="259" y="939"/>
                      <a:pt x="259" y="939"/>
                    </a:cubicBezTo>
                    <a:cubicBezTo>
                      <a:pt x="259" y="936"/>
                      <a:pt x="261" y="933"/>
                      <a:pt x="265" y="933"/>
                    </a:cubicBezTo>
                    <a:cubicBezTo>
                      <a:pt x="268" y="933"/>
                      <a:pt x="270" y="936"/>
                      <a:pt x="270" y="939"/>
                    </a:cubicBezTo>
                    <a:cubicBezTo>
                      <a:pt x="270" y="939"/>
                      <a:pt x="270" y="939"/>
                      <a:pt x="270" y="939"/>
                    </a:cubicBezTo>
                    <a:cubicBezTo>
                      <a:pt x="270" y="939"/>
                      <a:pt x="270" y="939"/>
                      <a:pt x="270" y="939"/>
                    </a:cubicBezTo>
                    <a:cubicBezTo>
                      <a:pt x="270" y="942"/>
                      <a:pt x="268" y="945"/>
                      <a:pt x="265" y="945"/>
                    </a:cubicBezTo>
                    <a:cubicBezTo>
                      <a:pt x="261" y="945"/>
                      <a:pt x="259" y="942"/>
                      <a:pt x="259" y="939"/>
                    </a:cubicBezTo>
                    <a:cubicBezTo>
                      <a:pt x="259" y="939"/>
                      <a:pt x="259" y="939"/>
                      <a:pt x="259" y="939"/>
                    </a:cubicBezTo>
                    <a:moveTo>
                      <a:pt x="478" y="993"/>
                    </a:moveTo>
                    <a:cubicBezTo>
                      <a:pt x="478" y="971"/>
                      <a:pt x="495" y="925"/>
                      <a:pt x="495" y="925"/>
                    </a:cubicBezTo>
                    <a:cubicBezTo>
                      <a:pt x="497" y="932"/>
                      <a:pt x="498" y="944"/>
                      <a:pt x="498" y="956"/>
                    </a:cubicBezTo>
                    <a:cubicBezTo>
                      <a:pt x="498" y="980"/>
                      <a:pt x="494" y="1005"/>
                      <a:pt x="485" y="1005"/>
                    </a:cubicBezTo>
                    <a:cubicBezTo>
                      <a:pt x="484" y="1005"/>
                      <a:pt x="484" y="1005"/>
                      <a:pt x="483" y="1005"/>
                    </a:cubicBezTo>
                    <a:cubicBezTo>
                      <a:pt x="479" y="1004"/>
                      <a:pt x="478" y="999"/>
                      <a:pt x="478" y="993"/>
                    </a:cubicBezTo>
                    <a:moveTo>
                      <a:pt x="514" y="968"/>
                    </a:moveTo>
                    <a:cubicBezTo>
                      <a:pt x="514" y="946"/>
                      <a:pt x="518" y="921"/>
                      <a:pt x="518" y="921"/>
                    </a:cubicBezTo>
                    <a:cubicBezTo>
                      <a:pt x="524" y="934"/>
                      <a:pt x="532" y="964"/>
                      <a:pt x="532" y="984"/>
                    </a:cubicBezTo>
                    <a:cubicBezTo>
                      <a:pt x="532" y="994"/>
                      <a:pt x="529" y="1002"/>
                      <a:pt x="524" y="1002"/>
                    </a:cubicBezTo>
                    <a:cubicBezTo>
                      <a:pt x="524" y="1002"/>
                      <a:pt x="524" y="1002"/>
                      <a:pt x="524" y="1002"/>
                    </a:cubicBezTo>
                    <a:cubicBezTo>
                      <a:pt x="516" y="1001"/>
                      <a:pt x="514" y="985"/>
                      <a:pt x="514" y="968"/>
                    </a:cubicBezTo>
                    <a:moveTo>
                      <a:pt x="1007" y="929"/>
                    </a:moveTo>
                    <a:cubicBezTo>
                      <a:pt x="1007" y="929"/>
                      <a:pt x="1007" y="929"/>
                      <a:pt x="1007" y="929"/>
                    </a:cubicBezTo>
                    <a:cubicBezTo>
                      <a:pt x="1007" y="923"/>
                      <a:pt x="1011" y="919"/>
                      <a:pt x="1017" y="919"/>
                    </a:cubicBezTo>
                    <a:cubicBezTo>
                      <a:pt x="1023" y="919"/>
                      <a:pt x="1028" y="923"/>
                      <a:pt x="1028" y="929"/>
                    </a:cubicBezTo>
                    <a:cubicBezTo>
                      <a:pt x="1028" y="929"/>
                      <a:pt x="1028" y="929"/>
                      <a:pt x="1028" y="929"/>
                    </a:cubicBezTo>
                    <a:cubicBezTo>
                      <a:pt x="1028" y="929"/>
                      <a:pt x="1028" y="929"/>
                      <a:pt x="1028" y="929"/>
                    </a:cubicBezTo>
                    <a:cubicBezTo>
                      <a:pt x="1028" y="935"/>
                      <a:pt x="1023" y="939"/>
                      <a:pt x="1017" y="939"/>
                    </a:cubicBezTo>
                    <a:cubicBezTo>
                      <a:pt x="1011" y="939"/>
                      <a:pt x="1007" y="935"/>
                      <a:pt x="1007" y="929"/>
                    </a:cubicBezTo>
                    <a:cubicBezTo>
                      <a:pt x="1007" y="929"/>
                      <a:pt x="1007" y="929"/>
                      <a:pt x="1007" y="929"/>
                    </a:cubicBezTo>
                    <a:moveTo>
                      <a:pt x="232" y="923"/>
                    </a:moveTo>
                    <a:cubicBezTo>
                      <a:pt x="232" y="922"/>
                      <a:pt x="232" y="922"/>
                      <a:pt x="233" y="921"/>
                    </a:cubicBezTo>
                    <a:cubicBezTo>
                      <a:pt x="234" y="919"/>
                      <a:pt x="236" y="918"/>
                      <a:pt x="239" y="918"/>
                    </a:cubicBezTo>
                    <a:cubicBezTo>
                      <a:pt x="241" y="918"/>
                      <a:pt x="245" y="919"/>
                      <a:pt x="248" y="921"/>
                    </a:cubicBezTo>
                    <a:cubicBezTo>
                      <a:pt x="253" y="924"/>
                      <a:pt x="257" y="928"/>
                      <a:pt x="257" y="932"/>
                    </a:cubicBezTo>
                    <a:cubicBezTo>
                      <a:pt x="257" y="933"/>
                      <a:pt x="256" y="934"/>
                      <a:pt x="256" y="934"/>
                    </a:cubicBezTo>
                    <a:cubicBezTo>
                      <a:pt x="255" y="936"/>
                      <a:pt x="253" y="937"/>
                      <a:pt x="250" y="937"/>
                    </a:cubicBezTo>
                    <a:cubicBezTo>
                      <a:pt x="247" y="937"/>
                      <a:pt x="244" y="936"/>
                      <a:pt x="241" y="934"/>
                    </a:cubicBezTo>
                    <a:cubicBezTo>
                      <a:pt x="236" y="931"/>
                      <a:pt x="232" y="927"/>
                      <a:pt x="232" y="923"/>
                    </a:cubicBezTo>
                    <a:moveTo>
                      <a:pt x="273" y="932"/>
                    </a:moveTo>
                    <a:cubicBezTo>
                      <a:pt x="273" y="928"/>
                      <a:pt x="276" y="924"/>
                      <a:pt x="281" y="921"/>
                    </a:cubicBezTo>
                    <a:cubicBezTo>
                      <a:pt x="284" y="919"/>
                      <a:pt x="288" y="918"/>
                      <a:pt x="290" y="918"/>
                    </a:cubicBezTo>
                    <a:cubicBezTo>
                      <a:pt x="293" y="918"/>
                      <a:pt x="295" y="919"/>
                      <a:pt x="296" y="921"/>
                    </a:cubicBezTo>
                    <a:cubicBezTo>
                      <a:pt x="297" y="922"/>
                      <a:pt x="297" y="922"/>
                      <a:pt x="297" y="923"/>
                    </a:cubicBezTo>
                    <a:cubicBezTo>
                      <a:pt x="297" y="927"/>
                      <a:pt x="294" y="931"/>
                      <a:pt x="288" y="934"/>
                    </a:cubicBezTo>
                    <a:cubicBezTo>
                      <a:pt x="285" y="936"/>
                      <a:pt x="282" y="937"/>
                      <a:pt x="279" y="937"/>
                    </a:cubicBezTo>
                    <a:cubicBezTo>
                      <a:pt x="276" y="937"/>
                      <a:pt x="274" y="936"/>
                      <a:pt x="273" y="934"/>
                    </a:cubicBezTo>
                    <a:cubicBezTo>
                      <a:pt x="273" y="934"/>
                      <a:pt x="273" y="933"/>
                      <a:pt x="273" y="932"/>
                    </a:cubicBezTo>
                    <a:moveTo>
                      <a:pt x="643" y="928"/>
                    </a:moveTo>
                    <a:cubicBezTo>
                      <a:pt x="643" y="927"/>
                      <a:pt x="644" y="926"/>
                      <a:pt x="644" y="925"/>
                    </a:cubicBezTo>
                    <a:cubicBezTo>
                      <a:pt x="645" y="920"/>
                      <a:pt x="649" y="918"/>
                      <a:pt x="654" y="918"/>
                    </a:cubicBezTo>
                    <a:cubicBezTo>
                      <a:pt x="655" y="918"/>
                      <a:pt x="656" y="918"/>
                      <a:pt x="657" y="918"/>
                    </a:cubicBezTo>
                    <a:cubicBezTo>
                      <a:pt x="661" y="920"/>
                      <a:pt x="664" y="924"/>
                      <a:pt x="664" y="928"/>
                    </a:cubicBezTo>
                    <a:cubicBezTo>
                      <a:pt x="664" y="929"/>
                      <a:pt x="664" y="931"/>
                      <a:pt x="663" y="932"/>
                    </a:cubicBezTo>
                    <a:cubicBezTo>
                      <a:pt x="662" y="936"/>
                      <a:pt x="658" y="939"/>
                      <a:pt x="654" y="939"/>
                    </a:cubicBezTo>
                    <a:cubicBezTo>
                      <a:pt x="652" y="939"/>
                      <a:pt x="651" y="938"/>
                      <a:pt x="650" y="938"/>
                    </a:cubicBezTo>
                    <a:cubicBezTo>
                      <a:pt x="646" y="937"/>
                      <a:pt x="643" y="933"/>
                      <a:pt x="643" y="928"/>
                    </a:cubicBezTo>
                    <a:moveTo>
                      <a:pt x="561" y="992"/>
                    </a:moveTo>
                    <a:cubicBezTo>
                      <a:pt x="545" y="992"/>
                      <a:pt x="533" y="916"/>
                      <a:pt x="533" y="916"/>
                    </a:cubicBezTo>
                    <a:cubicBezTo>
                      <a:pt x="533" y="916"/>
                      <a:pt x="533" y="916"/>
                      <a:pt x="533" y="916"/>
                    </a:cubicBezTo>
                    <a:cubicBezTo>
                      <a:pt x="533" y="916"/>
                      <a:pt x="533" y="916"/>
                      <a:pt x="533" y="916"/>
                    </a:cubicBezTo>
                    <a:cubicBezTo>
                      <a:pt x="546" y="930"/>
                      <a:pt x="567" y="967"/>
                      <a:pt x="567" y="984"/>
                    </a:cubicBezTo>
                    <a:cubicBezTo>
                      <a:pt x="567" y="988"/>
                      <a:pt x="565" y="991"/>
                      <a:pt x="562" y="992"/>
                    </a:cubicBezTo>
                    <a:cubicBezTo>
                      <a:pt x="562" y="992"/>
                      <a:pt x="561" y="992"/>
                      <a:pt x="561" y="992"/>
                    </a:cubicBezTo>
                    <a:moveTo>
                      <a:pt x="596" y="977"/>
                    </a:moveTo>
                    <a:cubicBezTo>
                      <a:pt x="580" y="977"/>
                      <a:pt x="553" y="909"/>
                      <a:pt x="553" y="909"/>
                    </a:cubicBezTo>
                    <a:cubicBezTo>
                      <a:pt x="553" y="909"/>
                      <a:pt x="553" y="909"/>
                      <a:pt x="553" y="909"/>
                    </a:cubicBezTo>
                    <a:cubicBezTo>
                      <a:pt x="553" y="909"/>
                      <a:pt x="553" y="909"/>
                      <a:pt x="553" y="909"/>
                    </a:cubicBezTo>
                    <a:cubicBezTo>
                      <a:pt x="569" y="920"/>
                      <a:pt x="601" y="956"/>
                      <a:pt x="601" y="970"/>
                    </a:cubicBezTo>
                    <a:cubicBezTo>
                      <a:pt x="601" y="973"/>
                      <a:pt x="600" y="975"/>
                      <a:pt x="598" y="976"/>
                    </a:cubicBezTo>
                    <a:cubicBezTo>
                      <a:pt x="597" y="976"/>
                      <a:pt x="596" y="977"/>
                      <a:pt x="596" y="977"/>
                    </a:cubicBezTo>
                    <a:moveTo>
                      <a:pt x="257" y="916"/>
                    </a:moveTo>
                    <a:cubicBezTo>
                      <a:pt x="257" y="916"/>
                      <a:pt x="257" y="916"/>
                      <a:pt x="257" y="916"/>
                    </a:cubicBezTo>
                    <a:cubicBezTo>
                      <a:pt x="257" y="909"/>
                      <a:pt x="260" y="903"/>
                      <a:pt x="265" y="903"/>
                    </a:cubicBezTo>
                    <a:cubicBezTo>
                      <a:pt x="269" y="903"/>
                      <a:pt x="272" y="909"/>
                      <a:pt x="272" y="916"/>
                    </a:cubicBezTo>
                    <a:cubicBezTo>
                      <a:pt x="272" y="916"/>
                      <a:pt x="272" y="916"/>
                      <a:pt x="272" y="916"/>
                    </a:cubicBezTo>
                    <a:cubicBezTo>
                      <a:pt x="272" y="916"/>
                      <a:pt x="272" y="916"/>
                      <a:pt x="272" y="916"/>
                    </a:cubicBezTo>
                    <a:cubicBezTo>
                      <a:pt x="272" y="923"/>
                      <a:pt x="269" y="929"/>
                      <a:pt x="265" y="929"/>
                    </a:cubicBezTo>
                    <a:cubicBezTo>
                      <a:pt x="260" y="929"/>
                      <a:pt x="257" y="923"/>
                      <a:pt x="257" y="916"/>
                    </a:cubicBezTo>
                    <a:cubicBezTo>
                      <a:pt x="257" y="916"/>
                      <a:pt x="257" y="916"/>
                      <a:pt x="257" y="916"/>
                    </a:cubicBezTo>
                    <a:moveTo>
                      <a:pt x="353" y="965"/>
                    </a:moveTo>
                    <a:cubicBezTo>
                      <a:pt x="356" y="956"/>
                      <a:pt x="358" y="949"/>
                      <a:pt x="358" y="933"/>
                    </a:cubicBezTo>
                    <a:cubicBezTo>
                      <a:pt x="359" y="917"/>
                      <a:pt x="373" y="896"/>
                      <a:pt x="373" y="896"/>
                    </a:cubicBezTo>
                    <a:cubicBezTo>
                      <a:pt x="375" y="898"/>
                      <a:pt x="376" y="902"/>
                      <a:pt x="376" y="906"/>
                    </a:cubicBezTo>
                    <a:cubicBezTo>
                      <a:pt x="376" y="916"/>
                      <a:pt x="371" y="929"/>
                      <a:pt x="371" y="929"/>
                    </a:cubicBezTo>
                    <a:cubicBezTo>
                      <a:pt x="378" y="923"/>
                      <a:pt x="382" y="900"/>
                      <a:pt x="382" y="900"/>
                    </a:cubicBezTo>
                    <a:cubicBezTo>
                      <a:pt x="386" y="908"/>
                      <a:pt x="387" y="915"/>
                      <a:pt x="387" y="922"/>
                    </a:cubicBezTo>
                    <a:cubicBezTo>
                      <a:pt x="387" y="953"/>
                      <a:pt x="353" y="965"/>
                      <a:pt x="353" y="965"/>
                    </a:cubicBezTo>
                    <a:cubicBezTo>
                      <a:pt x="353" y="965"/>
                      <a:pt x="353" y="965"/>
                      <a:pt x="353" y="965"/>
                    </a:cubicBezTo>
                    <a:cubicBezTo>
                      <a:pt x="353" y="965"/>
                      <a:pt x="353" y="965"/>
                      <a:pt x="353" y="965"/>
                    </a:cubicBezTo>
                    <a:moveTo>
                      <a:pt x="396" y="896"/>
                    </a:moveTo>
                    <a:cubicBezTo>
                      <a:pt x="396" y="896"/>
                      <a:pt x="396" y="896"/>
                      <a:pt x="396" y="896"/>
                    </a:cubicBezTo>
                    <a:cubicBezTo>
                      <a:pt x="421" y="905"/>
                      <a:pt x="427" y="920"/>
                      <a:pt x="427" y="933"/>
                    </a:cubicBezTo>
                    <a:cubicBezTo>
                      <a:pt x="427" y="946"/>
                      <a:pt x="421" y="956"/>
                      <a:pt x="421" y="956"/>
                    </a:cubicBezTo>
                    <a:cubicBezTo>
                      <a:pt x="420" y="953"/>
                      <a:pt x="417" y="947"/>
                      <a:pt x="404" y="936"/>
                    </a:cubicBezTo>
                    <a:cubicBezTo>
                      <a:pt x="388" y="922"/>
                      <a:pt x="386" y="911"/>
                      <a:pt x="386" y="904"/>
                    </a:cubicBezTo>
                    <a:cubicBezTo>
                      <a:pt x="386" y="901"/>
                      <a:pt x="387" y="899"/>
                      <a:pt x="387" y="899"/>
                    </a:cubicBezTo>
                    <a:cubicBezTo>
                      <a:pt x="399" y="902"/>
                      <a:pt x="402" y="920"/>
                      <a:pt x="402" y="920"/>
                    </a:cubicBezTo>
                    <a:cubicBezTo>
                      <a:pt x="402" y="920"/>
                      <a:pt x="403" y="919"/>
                      <a:pt x="403" y="918"/>
                    </a:cubicBezTo>
                    <a:cubicBezTo>
                      <a:pt x="403" y="913"/>
                      <a:pt x="401" y="905"/>
                      <a:pt x="399" y="902"/>
                    </a:cubicBezTo>
                    <a:cubicBezTo>
                      <a:pt x="396" y="899"/>
                      <a:pt x="396" y="896"/>
                      <a:pt x="396" y="896"/>
                    </a:cubicBezTo>
                    <a:moveTo>
                      <a:pt x="625" y="944"/>
                    </a:moveTo>
                    <a:cubicBezTo>
                      <a:pt x="608" y="944"/>
                      <a:pt x="564" y="895"/>
                      <a:pt x="564" y="895"/>
                    </a:cubicBezTo>
                    <a:cubicBezTo>
                      <a:pt x="564" y="895"/>
                      <a:pt x="564" y="895"/>
                      <a:pt x="564" y="895"/>
                    </a:cubicBezTo>
                    <a:cubicBezTo>
                      <a:pt x="564" y="895"/>
                      <a:pt x="564" y="895"/>
                      <a:pt x="564" y="895"/>
                    </a:cubicBezTo>
                    <a:cubicBezTo>
                      <a:pt x="585" y="900"/>
                      <a:pt x="630" y="926"/>
                      <a:pt x="630" y="939"/>
                    </a:cubicBezTo>
                    <a:cubicBezTo>
                      <a:pt x="630" y="941"/>
                      <a:pt x="630" y="942"/>
                      <a:pt x="629" y="943"/>
                    </a:cubicBezTo>
                    <a:cubicBezTo>
                      <a:pt x="628" y="944"/>
                      <a:pt x="626" y="944"/>
                      <a:pt x="625" y="944"/>
                    </a:cubicBezTo>
                    <a:moveTo>
                      <a:pt x="568" y="883"/>
                    </a:moveTo>
                    <a:cubicBezTo>
                      <a:pt x="568" y="883"/>
                      <a:pt x="568" y="883"/>
                      <a:pt x="568" y="883"/>
                    </a:cubicBezTo>
                    <a:cubicBezTo>
                      <a:pt x="572" y="883"/>
                      <a:pt x="577" y="882"/>
                      <a:pt x="583" y="882"/>
                    </a:cubicBezTo>
                    <a:cubicBezTo>
                      <a:pt x="609" y="882"/>
                      <a:pt x="647" y="889"/>
                      <a:pt x="647" y="900"/>
                    </a:cubicBezTo>
                    <a:cubicBezTo>
                      <a:pt x="647" y="900"/>
                      <a:pt x="647" y="901"/>
                      <a:pt x="646" y="902"/>
                    </a:cubicBezTo>
                    <a:cubicBezTo>
                      <a:pt x="645" y="905"/>
                      <a:pt x="642" y="906"/>
                      <a:pt x="637" y="906"/>
                    </a:cubicBezTo>
                    <a:cubicBezTo>
                      <a:pt x="616" y="906"/>
                      <a:pt x="568" y="883"/>
                      <a:pt x="568" y="883"/>
                    </a:cubicBezTo>
                    <a:cubicBezTo>
                      <a:pt x="568" y="883"/>
                      <a:pt x="568" y="883"/>
                      <a:pt x="568" y="883"/>
                    </a:cubicBezTo>
                    <a:moveTo>
                      <a:pt x="521" y="889"/>
                    </a:moveTo>
                    <a:cubicBezTo>
                      <a:pt x="521" y="885"/>
                      <a:pt x="522" y="881"/>
                      <a:pt x="525" y="880"/>
                    </a:cubicBezTo>
                    <a:cubicBezTo>
                      <a:pt x="526" y="880"/>
                      <a:pt x="526" y="880"/>
                      <a:pt x="526" y="880"/>
                    </a:cubicBezTo>
                    <a:cubicBezTo>
                      <a:pt x="530" y="880"/>
                      <a:pt x="534" y="885"/>
                      <a:pt x="536" y="891"/>
                    </a:cubicBezTo>
                    <a:cubicBezTo>
                      <a:pt x="536" y="893"/>
                      <a:pt x="536" y="895"/>
                      <a:pt x="536" y="897"/>
                    </a:cubicBezTo>
                    <a:cubicBezTo>
                      <a:pt x="536" y="902"/>
                      <a:pt x="535" y="905"/>
                      <a:pt x="532" y="906"/>
                    </a:cubicBezTo>
                    <a:cubicBezTo>
                      <a:pt x="532" y="906"/>
                      <a:pt x="531" y="906"/>
                      <a:pt x="531" y="906"/>
                    </a:cubicBezTo>
                    <a:cubicBezTo>
                      <a:pt x="527" y="906"/>
                      <a:pt x="523" y="901"/>
                      <a:pt x="522" y="895"/>
                    </a:cubicBezTo>
                    <a:cubicBezTo>
                      <a:pt x="521" y="893"/>
                      <a:pt x="521" y="891"/>
                      <a:pt x="521" y="889"/>
                    </a:cubicBezTo>
                    <a:moveTo>
                      <a:pt x="373" y="886"/>
                    </a:moveTo>
                    <a:cubicBezTo>
                      <a:pt x="373" y="884"/>
                      <a:pt x="374" y="881"/>
                      <a:pt x="377" y="879"/>
                    </a:cubicBezTo>
                    <a:cubicBezTo>
                      <a:pt x="379" y="878"/>
                      <a:pt x="381" y="877"/>
                      <a:pt x="383" y="877"/>
                    </a:cubicBezTo>
                    <a:cubicBezTo>
                      <a:pt x="386" y="877"/>
                      <a:pt x="389" y="878"/>
                      <a:pt x="390" y="881"/>
                    </a:cubicBezTo>
                    <a:cubicBezTo>
                      <a:pt x="392" y="883"/>
                      <a:pt x="392" y="885"/>
                      <a:pt x="392" y="886"/>
                    </a:cubicBezTo>
                    <a:cubicBezTo>
                      <a:pt x="392" y="889"/>
                      <a:pt x="391" y="892"/>
                      <a:pt x="388" y="894"/>
                    </a:cubicBezTo>
                    <a:cubicBezTo>
                      <a:pt x="387" y="895"/>
                      <a:pt x="385" y="896"/>
                      <a:pt x="383" y="896"/>
                    </a:cubicBezTo>
                    <a:cubicBezTo>
                      <a:pt x="380" y="896"/>
                      <a:pt x="377" y="895"/>
                      <a:pt x="375" y="892"/>
                    </a:cubicBezTo>
                    <a:cubicBezTo>
                      <a:pt x="374" y="890"/>
                      <a:pt x="373" y="888"/>
                      <a:pt x="373" y="886"/>
                    </a:cubicBezTo>
                    <a:moveTo>
                      <a:pt x="496" y="893"/>
                    </a:moveTo>
                    <a:cubicBezTo>
                      <a:pt x="496" y="889"/>
                      <a:pt x="498" y="885"/>
                      <a:pt x="501" y="882"/>
                    </a:cubicBezTo>
                    <a:cubicBezTo>
                      <a:pt x="505" y="878"/>
                      <a:pt x="509" y="876"/>
                      <a:pt x="512" y="876"/>
                    </a:cubicBezTo>
                    <a:cubicBezTo>
                      <a:pt x="514" y="876"/>
                      <a:pt x="515" y="877"/>
                      <a:pt x="516" y="878"/>
                    </a:cubicBezTo>
                    <a:cubicBezTo>
                      <a:pt x="517" y="879"/>
                      <a:pt x="517" y="880"/>
                      <a:pt x="517" y="882"/>
                    </a:cubicBezTo>
                    <a:cubicBezTo>
                      <a:pt x="517" y="885"/>
                      <a:pt x="515" y="889"/>
                      <a:pt x="512" y="892"/>
                    </a:cubicBezTo>
                    <a:cubicBezTo>
                      <a:pt x="508" y="896"/>
                      <a:pt x="504" y="898"/>
                      <a:pt x="501" y="898"/>
                    </a:cubicBezTo>
                    <a:cubicBezTo>
                      <a:pt x="499" y="898"/>
                      <a:pt x="498" y="897"/>
                      <a:pt x="497" y="896"/>
                    </a:cubicBezTo>
                    <a:cubicBezTo>
                      <a:pt x="496" y="895"/>
                      <a:pt x="496" y="894"/>
                      <a:pt x="496" y="893"/>
                    </a:cubicBezTo>
                    <a:moveTo>
                      <a:pt x="400" y="883"/>
                    </a:moveTo>
                    <a:cubicBezTo>
                      <a:pt x="400" y="883"/>
                      <a:pt x="400" y="883"/>
                      <a:pt x="400" y="883"/>
                    </a:cubicBezTo>
                    <a:cubicBezTo>
                      <a:pt x="410" y="875"/>
                      <a:pt x="418" y="872"/>
                      <a:pt x="426" y="872"/>
                    </a:cubicBezTo>
                    <a:cubicBezTo>
                      <a:pt x="452" y="872"/>
                      <a:pt x="467" y="905"/>
                      <a:pt x="467" y="905"/>
                    </a:cubicBezTo>
                    <a:cubicBezTo>
                      <a:pt x="467" y="905"/>
                      <a:pt x="467" y="905"/>
                      <a:pt x="467" y="905"/>
                    </a:cubicBezTo>
                    <a:cubicBezTo>
                      <a:pt x="467" y="905"/>
                      <a:pt x="467" y="905"/>
                      <a:pt x="467" y="905"/>
                    </a:cubicBezTo>
                    <a:cubicBezTo>
                      <a:pt x="461" y="902"/>
                      <a:pt x="456" y="898"/>
                      <a:pt x="448" y="898"/>
                    </a:cubicBezTo>
                    <a:cubicBezTo>
                      <a:pt x="444" y="898"/>
                      <a:pt x="440" y="899"/>
                      <a:pt x="434" y="901"/>
                    </a:cubicBezTo>
                    <a:cubicBezTo>
                      <a:pt x="431" y="903"/>
                      <a:pt x="427" y="903"/>
                      <a:pt x="423" y="903"/>
                    </a:cubicBezTo>
                    <a:cubicBezTo>
                      <a:pt x="410" y="903"/>
                      <a:pt x="397" y="895"/>
                      <a:pt x="397" y="895"/>
                    </a:cubicBezTo>
                    <a:cubicBezTo>
                      <a:pt x="397" y="895"/>
                      <a:pt x="397" y="895"/>
                      <a:pt x="397" y="895"/>
                    </a:cubicBezTo>
                    <a:cubicBezTo>
                      <a:pt x="397" y="895"/>
                      <a:pt x="397" y="895"/>
                      <a:pt x="397" y="895"/>
                    </a:cubicBezTo>
                    <a:cubicBezTo>
                      <a:pt x="401" y="892"/>
                      <a:pt x="407" y="891"/>
                      <a:pt x="413" y="891"/>
                    </a:cubicBezTo>
                    <a:cubicBezTo>
                      <a:pt x="420" y="891"/>
                      <a:pt x="426" y="892"/>
                      <a:pt x="426" y="892"/>
                    </a:cubicBezTo>
                    <a:cubicBezTo>
                      <a:pt x="422" y="887"/>
                      <a:pt x="400" y="883"/>
                      <a:pt x="400" y="883"/>
                    </a:cubicBezTo>
                    <a:cubicBezTo>
                      <a:pt x="400" y="883"/>
                      <a:pt x="400" y="883"/>
                      <a:pt x="400" y="883"/>
                    </a:cubicBezTo>
                    <a:moveTo>
                      <a:pt x="654" y="882"/>
                    </a:moveTo>
                    <a:cubicBezTo>
                      <a:pt x="654" y="881"/>
                      <a:pt x="654" y="880"/>
                      <a:pt x="654" y="878"/>
                    </a:cubicBezTo>
                    <a:cubicBezTo>
                      <a:pt x="656" y="874"/>
                      <a:pt x="660" y="871"/>
                      <a:pt x="664" y="871"/>
                    </a:cubicBezTo>
                    <a:cubicBezTo>
                      <a:pt x="665" y="871"/>
                      <a:pt x="666" y="872"/>
                      <a:pt x="668" y="872"/>
                    </a:cubicBezTo>
                    <a:cubicBezTo>
                      <a:pt x="672" y="874"/>
                      <a:pt x="674" y="878"/>
                      <a:pt x="674" y="882"/>
                    </a:cubicBezTo>
                    <a:cubicBezTo>
                      <a:pt x="674" y="883"/>
                      <a:pt x="674" y="884"/>
                      <a:pt x="674" y="885"/>
                    </a:cubicBezTo>
                    <a:cubicBezTo>
                      <a:pt x="672" y="890"/>
                      <a:pt x="668" y="892"/>
                      <a:pt x="664" y="892"/>
                    </a:cubicBezTo>
                    <a:cubicBezTo>
                      <a:pt x="663" y="892"/>
                      <a:pt x="662" y="892"/>
                      <a:pt x="661" y="892"/>
                    </a:cubicBezTo>
                    <a:cubicBezTo>
                      <a:pt x="656" y="890"/>
                      <a:pt x="654" y="886"/>
                      <a:pt x="654" y="882"/>
                    </a:cubicBezTo>
                    <a:moveTo>
                      <a:pt x="532" y="875"/>
                    </a:moveTo>
                    <a:cubicBezTo>
                      <a:pt x="532" y="874"/>
                      <a:pt x="532" y="874"/>
                      <a:pt x="532" y="873"/>
                    </a:cubicBezTo>
                    <a:cubicBezTo>
                      <a:pt x="533" y="871"/>
                      <a:pt x="537" y="869"/>
                      <a:pt x="541" y="869"/>
                    </a:cubicBezTo>
                    <a:cubicBezTo>
                      <a:pt x="543" y="869"/>
                      <a:pt x="545" y="869"/>
                      <a:pt x="547" y="870"/>
                    </a:cubicBezTo>
                    <a:cubicBezTo>
                      <a:pt x="553" y="872"/>
                      <a:pt x="558" y="876"/>
                      <a:pt x="558" y="879"/>
                    </a:cubicBezTo>
                    <a:cubicBezTo>
                      <a:pt x="558" y="880"/>
                      <a:pt x="558" y="880"/>
                      <a:pt x="558" y="880"/>
                    </a:cubicBezTo>
                    <a:cubicBezTo>
                      <a:pt x="557" y="883"/>
                      <a:pt x="553" y="885"/>
                      <a:pt x="549" y="885"/>
                    </a:cubicBezTo>
                    <a:cubicBezTo>
                      <a:pt x="547" y="885"/>
                      <a:pt x="545" y="885"/>
                      <a:pt x="543" y="884"/>
                    </a:cubicBezTo>
                    <a:cubicBezTo>
                      <a:pt x="537" y="882"/>
                      <a:pt x="532" y="878"/>
                      <a:pt x="532" y="875"/>
                    </a:cubicBezTo>
                    <a:moveTo>
                      <a:pt x="488" y="863"/>
                    </a:moveTo>
                    <a:cubicBezTo>
                      <a:pt x="488" y="862"/>
                      <a:pt x="488" y="862"/>
                      <a:pt x="488" y="861"/>
                    </a:cubicBezTo>
                    <a:cubicBezTo>
                      <a:pt x="489" y="859"/>
                      <a:pt x="492" y="857"/>
                      <a:pt x="497" y="857"/>
                    </a:cubicBezTo>
                    <a:cubicBezTo>
                      <a:pt x="499" y="857"/>
                      <a:pt x="501" y="857"/>
                      <a:pt x="503" y="858"/>
                    </a:cubicBezTo>
                    <a:cubicBezTo>
                      <a:pt x="509" y="860"/>
                      <a:pt x="514" y="864"/>
                      <a:pt x="514" y="867"/>
                    </a:cubicBezTo>
                    <a:cubicBezTo>
                      <a:pt x="514" y="868"/>
                      <a:pt x="513" y="868"/>
                      <a:pt x="513" y="868"/>
                    </a:cubicBezTo>
                    <a:cubicBezTo>
                      <a:pt x="513" y="871"/>
                      <a:pt x="509" y="873"/>
                      <a:pt x="505" y="873"/>
                    </a:cubicBezTo>
                    <a:cubicBezTo>
                      <a:pt x="503" y="873"/>
                      <a:pt x="501" y="873"/>
                      <a:pt x="499" y="872"/>
                    </a:cubicBezTo>
                    <a:cubicBezTo>
                      <a:pt x="492" y="870"/>
                      <a:pt x="488" y="866"/>
                      <a:pt x="488" y="863"/>
                    </a:cubicBezTo>
                    <a:moveTo>
                      <a:pt x="575" y="867"/>
                    </a:moveTo>
                    <a:cubicBezTo>
                      <a:pt x="575" y="867"/>
                      <a:pt x="575" y="867"/>
                      <a:pt x="575" y="867"/>
                    </a:cubicBezTo>
                    <a:cubicBezTo>
                      <a:pt x="589" y="860"/>
                      <a:pt x="620" y="851"/>
                      <a:pt x="639" y="851"/>
                    </a:cubicBezTo>
                    <a:cubicBezTo>
                      <a:pt x="649" y="851"/>
                      <a:pt x="655" y="853"/>
                      <a:pt x="655" y="859"/>
                    </a:cubicBezTo>
                    <a:cubicBezTo>
                      <a:pt x="655" y="859"/>
                      <a:pt x="655" y="859"/>
                      <a:pt x="655" y="859"/>
                    </a:cubicBezTo>
                    <a:cubicBezTo>
                      <a:pt x="655" y="867"/>
                      <a:pt x="635" y="869"/>
                      <a:pt x="615" y="869"/>
                    </a:cubicBezTo>
                    <a:cubicBezTo>
                      <a:pt x="595" y="869"/>
                      <a:pt x="575" y="867"/>
                      <a:pt x="575" y="867"/>
                    </a:cubicBezTo>
                    <a:cubicBezTo>
                      <a:pt x="575" y="867"/>
                      <a:pt x="575" y="867"/>
                      <a:pt x="575" y="867"/>
                    </a:cubicBezTo>
                    <a:moveTo>
                      <a:pt x="528" y="860"/>
                    </a:moveTo>
                    <a:cubicBezTo>
                      <a:pt x="528" y="857"/>
                      <a:pt x="530" y="853"/>
                      <a:pt x="534" y="849"/>
                    </a:cubicBezTo>
                    <a:cubicBezTo>
                      <a:pt x="537" y="846"/>
                      <a:pt x="542" y="844"/>
                      <a:pt x="545" y="844"/>
                    </a:cubicBezTo>
                    <a:cubicBezTo>
                      <a:pt x="546" y="844"/>
                      <a:pt x="547" y="844"/>
                      <a:pt x="548" y="845"/>
                    </a:cubicBezTo>
                    <a:cubicBezTo>
                      <a:pt x="549" y="846"/>
                      <a:pt x="550" y="848"/>
                      <a:pt x="550" y="849"/>
                    </a:cubicBezTo>
                    <a:cubicBezTo>
                      <a:pt x="550" y="852"/>
                      <a:pt x="548" y="856"/>
                      <a:pt x="544" y="860"/>
                    </a:cubicBezTo>
                    <a:cubicBezTo>
                      <a:pt x="541" y="863"/>
                      <a:pt x="537" y="865"/>
                      <a:pt x="533" y="865"/>
                    </a:cubicBezTo>
                    <a:cubicBezTo>
                      <a:pt x="532" y="865"/>
                      <a:pt x="531" y="865"/>
                      <a:pt x="530" y="864"/>
                    </a:cubicBezTo>
                    <a:cubicBezTo>
                      <a:pt x="529" y="863"/>
                      <a:pt x="528" y="862"/>
                      <a:pt x="528" y="860"/>
                    </a:cubicBezTo>
                    <a:moveTo>
                      <a:pt x="509" y="845"/>
                    </a:moveTo>
                    <a:cubicBezTo>
                      <a:pt x="509" y="840"/>
                      <a:pt x="511" y="837"/>
                      <a:pt x="514" y="836"/>
                    </a:cubicBezTo>
                    <a:cubicBezTo>
                      <a:pt x="514" y="836"/>
                      <a:pt x="514" y="836"/>
                      <a:pt x="515" y="836"/>
                    </a:cubicBezTo>
                    <a:cubicBezTo>
                      <a:pt x="518" y="836"/>
                      <a:pt x="522" y="840"/>
                      <a:pt x="524" y="847"/>
                    </a:cubicBezTo>
                    <a:cubicBezTo>
                      <a:pt x="525" y="849"/>
                      <a:pt x="525" y="851"/>
                      <a:pt x="525" y="852"/>
                    </a:cubicBezTo>
                    <a:cubicBezTo>
                      <a:pt x="525" y="857"/>
                      <a:pt x="523" y="861"/>
                      <a:pt x="520" y="861"/>
                    </a:cubicBezTo>
                    <a:cubicBezTo>
                      <a:pt x="520" y="862"/>
                      <a:pt x="520" y="862"/>
                      <a:pt x="519" y="862"/>
                    </a:cubicBezTo>
                    <a:cubicBezTo>
                      <a:pt x="516" y="862"/>
                      <a:pt x="512" y="857"/>
                      <a:pt x="510" y="851"/>
                    </a:cubicBezTo>
                    <a:cubicBezTo>
                      <a:pt x="509" y="849"/>
                      <a:pt x="509" y="847"/>
                      <a:pt x="509" y="845"/>
                    </a:cubicBezTo>
                    <a:moveTo>
                      <a:pt x="390" y="874"/>
                    </a:moveTo>
                    <a:cubicBezTo>
                      <a:pt x="393" y="833"/>
                      <a:pt x="426" y="829"/>
                      <a:pt x="440" y="829"/>
                    </a:cubicBezTo>
                    <a:cubicBezTo>
                      <a:pt x="444" y="829"/>
                      <a:pt x="446" y="829"/>
                      <a:pt x="446" y="829"/>
                    </a:cubicBezTo>
                    <a:cubicBezTo>
                      <a:pt x="446" y="829"/>
                      <a:pt x="446" y="829"/>
                      <a:pt x="446" y="829"/>
                    </a:cubicBezTo>
                    <a:cubicBezTo>
                      <a:pt x="446" y="829"/>
                      <a:pt x="446" y="829"/>
                      <a:pt x="446" y="829"/>
                    </a:cubicBezTo>
                    <a:cubicBezTo>
                      <a:pt x="436" y="833"/>
                      <a:pt x="429" y="840"/>
                      <a:pt x="427" y="856"/>
                    </a:cubicBezTo>
                    <a:cubicBezTo>
                      <a:pt x="424" y="871"/>
                      <a:pt x="397" y="881"/>
                      <a:pt x="397" y="881"/>
                    </a:cubicBezTo>
                    <a:cubicBezTo>
                      <a:pt x="397" y="880"/>
                      <a:pt x="397" y="880"/>
                      <a:pt x="397" y="879"/>
                    </a:cubicBezTo>
                    <a:cubicBezTo>
                      <a:pt x="397" y="870"/>
                      <a:pt x="413" y="853"/>
                      <a:pt x="413" y="853"/>
                    </a:cubicBezTo>
                    <a:cubicBezTo>
                      <a:pt x="404" y="855"/>
                      <a:pt x="390" y="874"/>
                      <a:pt x="390" y="874"/>
                    </a:cubicBezTo>
                    <a:cubicBezTo>
                      <a:pt x="390" y="874"/>
                      <a:pt x="390" y="874"/>
                      <a:pt x="390" y="874"/>
                    </a:cubicBezTo>
                    <a:cubicBezTo>
                      <a:pt x="390" y="874"/>
                      <a:pt x="390" y="874"/>
                      <a:pt x="390" y="874"/>
                    </a:cubicBezTo>
                    <a:moveTo>
                      <a:pt x="1064" y="837"/>
                    </a:moveTo>
                    <a:cubicBezTo>
                      <a:pt x="1064" y="837"/>
                      <a:pt x="1064" y="837"/>
                      <a:pt x="1064" y="837"/>
                    </a:cubicBezTo>
                    <a:cubicBezTo>
                      <a:pt x="1064" y="832"/>
                      <a:pt x="1068" y="827"/>
                      <a:pt x="1074" y="827"/>
                    </a:cubicBezTo>
                    <a:cubicBezTo>
                      <a:pt x="1080" y="827"/>
                      <a:pt x="1085" y="832"/>
                      <a:pt x="1085" y="837"/>
                    </a:cubicBezTo>
                    <a:cubicBezTo>
                      <a:pt x="1085" y="837"/>
                      <a:pt x="1085" y="837"/>
                      <a:pt x="1085" y="837"/>
                    </a:cubicBezTo>
                    <a:cubicBezTo>
                      <a:pt x="1085" y="837"/>
                      <a:pt x="1085" y="837"/>
                      <a:pt x="1085" y="837"/>
                    </a:cubicBezTo>
                    <a:cubicBezTo>
                      <a:pt x="1085" y="843"/>
                      <a:pt x="1080" y="848"/>
                      <a:pt x="1074" y="848"/>
                    </a:cubicBezTo>
                    <a:cubicBezTo>
                      <a:pt x="1068" y="848"/>
                      <a:pt x="1064" y="843"/>
                      <a:pt x="1064" y="837"/>
                    </a:cubicBezTo>
                    <a:cubicBezTo>
                      <a:pt x="1064" y="837"/>
                      <a:pt x="1064" y="837"/>
                      <a:pt x="1064" y="837"/>
                    </a:cubicBezTo>
                    <a:moveTo>
                      <a:pt x="645" y="831"/>
                    </a:moveTo>
                    <a:cubicBezTo>
                      <a:pt x="645" y="830"/>
                      <a:pt x="646" y="829"/>
                      <a:pt x="646" y="828"/>
                    </a:cubicBezTo>
                    <a:cubicBezTo>
                      <a:pt x="648" y="824"/>
                      <a:pt x="651" y="821"/>
                      <a:pt x="656" y="821"/>
                    </a:cubicBezTo>
                    <a:cubicBezTo>
                      <a:pt x="657" y="821"/>
                      <a:pt x="658" y="821"/>
                      <a:pt x="659" y="822"/>
                    </a:cubicBezTo>
                    <a:cubicBezTo>
                      <a:pt x="663" y="823"/>
                      <a:pt x="666" y="827"/>
                      <a:pt x="666" y="831"/>
                    </a:cubicBezTo>
                    <a:cubicBezTo>
                      <a:pt x="666" y="833"/>
                      <a:pt x="666" y="834"/>
                      <a:pt x="666" y="835"/>
                    </a:cubicBezTo>
                    <a:cubicBezTo>
                      <a:pt x="664" y="839"/>
                      <a:pt x="660" y="842"/>
                      <a:pt x="656" y="842"/>
                    </a:cubicBezTo>
                    <a:cubicBezTo>
                      <a:pt x="655" y="842"/>
                      <a:pt x="654" y="842"/>
                      <a:pt x="652" y="841"/>
                    </a:cubicBezTo>
                    <a:cubicBezTo>
                      <a:pt x="648" y="840"/>
                      <a:pt x="645" y="836"/>
                      <a:pt x="645" y="831"/>
                    </a:cubicBezTo>
                    <a:moveTo>
                      <a:pt x="353" y="828"/>
                    </a:moveTo>
                    <a:cubicBezTo>
                      <a:pt x="353" y="822"/>
                      <a:pt x="354" y="815"/>
                      <a:pt x="357" y="808"/>
                    </a:cubicBezTo>
                    <a:cubicBezTo>
                      <a:pt x="357" y="808"/>
                      <a:pt x="363" y="818"/>
                      <a:pt x="369" y="821"/>
                    </a:cubicBezTo>
                    <a:cubicBezTo>
                      <a:pt x="374" y="824"/>
                      <a:pt x="393" y="835"/>
                      <a:pt x="393" y="854"/>
                    </a:cubicBezTo>
                    <a:cubicBezTo>
                      <a:pt x="393" y="859"/>
                      <a:pt x="391" y="864"/>
                      <a:pt x="388" y="870"/>
                    </a:cubicBezTo>
                    <a:cubicBezTo>
                      <a:pt x="388" y="870"/>
                      <a:pt x="374" y="862"/>
                      <a:pt x="374" y="848"/>
                    </a:cubicBezTo>
                    <a:cubicBezTo>
                      <a:pt x="374" y="848"/>
                      <a:pt x="374" y="848"/>
                      <a:pt x="374" y="847"/>
                    </a:cubicBezTo>
                    <a:cubicBezTo>
                      <a:pt x="374" y="847"/>
                      <a:pt x="373" y="847"/>
                      <a:pt x="373" y="850"/>
                    </a:cubicBezTo>
                    <a:cubicBezTo>
                      <a:pt x="373" y="853"/>
                      <a:pt x="375" y="860"/>
                      <a:pt x="382" y="877"/>
                    </a:cubicBezTo>
                    <a:cubicBezTo>
                      <a:pt x="382" y="877"/>
                      <a:pt x="382" y="877"/>
                      <a:pt x="382" y="877"/>
                    </a:cubicBezTo>
                    <a:cubicBezTo>
                      <a:pt x="382" y="877"/>
                      <a:pt x="382" y="877"/>
                      <a:pt x="382" y="877"/>
                    </a:cubicBezTo>
                    <a:cubicBezTo>
                      <a:pt x="382" y="877"/>
                      <a:pt x="376" y="873"/>
                      <a:pt x="368" y="865"/>
                    </a:cubicBezTo>
                    <a:cubicBezTo>
                      <a:pt x="373" y="871"/>
                      <a:pt x="373" y="877"/>
                      <a:pt x="373" y="877"/>
                    </a:cubicBezTo>
                    <a:cubicBezTo>
                      <a:pt x="373" y="877"/>
                      <a:pt x="373" y="877"/>
                      <a:pt x="373" y="877"/>
                    </a:cubicBezTo>
                    <a:cubicBezTo>
                      <a:pt x="373" y="877"/>
                      <a:pt x="373" y="877"/>
                      <a:pt x="373" y="877"/>
                    </a:cubicBezTo>
                    <a:cubicBezTo>
                      <a:pt x="371" y="877"/>
                      <a:pt x="370" y="878"/>
                      <a:pt x="368" y="878"/>
                    </a:cubicBezTo>
                    <a:cubicBezTo>
                      <a:pt x="358" y="878"/>
                      <a:pt x="349" y="868"/>
                      <a:pt x="349" y="868"/>
                    </a:cubicBezTo>
                    <a:cubicBezTo>
                      <a:pt x="351" y="872"/>
                      <a:pt x="355" y="877"/>
                      <a:pt x="359" y="878"/>
                    </a:cubicBezTo>
                    <a:cubicBezTo>
                      <a:pt x="363" y="879"/>
                      <a:pt x="368" y="883"/>
                      <a:pt x="368" y="883"/>
                    </a:cubicBezTo>
                    <a:cubicBezTo>
                      <a:pt x="368" y="883"/>
                      <a:pt x="368" y="883"/>
                      <a:pt x="368" y="883"/>
                    </a:cubicBezTo>
                    <a:cubicBezTo>
                      <a:pt x="368" y="883"/>
                      <a:pt x="368" y="883"/>
                      <a:pt x="368" y="883"/>
                    </a:cubicBezTo>
                    <a:cubicBezTo>
                      <a:pt x="366" y="883"/>
                      <a:pt x="364" y="884"/>
                      <a:pt x="362" y="884"/>
                    </a:cubicBezTo>
                    <a:cubicBezTo>
                      <a:pt x="363" y="884"/>
                      <a:pt x="364" y="884"/>
                      <a:pt x="365" y="884"/>
                    </a:cubicBezTo>
                    <a:cubicBezTo>
                      <a:pt x="367" y="884"/>
                      <a:pt x="369" y="884"/>
                      <a:pt x="369" y="884"/>
                    </a:cubicBezTo>
                    <a:cubicBezTo>
                      <a:pt x="369" y="884"/>
                      <a:pt x="369" y="884"/>
                      <a:pt x="369" y="884"/>
                    </a:cubicBezTo>
                    <a:cubicBezTo>
                      <a:pt x="369" y="884"/>
                      <a:pt x="369" y="884"/>
                      <a:pt x="369" y="884"/>
                    </a:cubicBezTo>
                    <a:cubicBezTo>
                      <a:pt x="363" y="895"/>
                      <a:pt x="347" y="900"/>
                      <a:pt x="347" y="900"/>
                    </a:cubicBezTo>
                    <a:cubicBezTo>
                      <a:pt x="348" y="900"/>
                      <a:pt x="349" y="900"/>
                      <a:pt x="351" y="900"/>
                    </a:cubicBezTo>
                    <a:cubicBezTo>
                      <a:pt x="359" y="900"/>
                      <a:pt x="371" y="896"/>
                      <a:pt x="371" y="896"/>
                    </a:cubicBezTo>
                    <a:cubicBezTo>
                      <a:pt x="371" y="896"/>
                      <a:pt x="371" y="896"/>
                      <a:pt x="371" y="896"/>
                    </a:cubicBezTo>
                    <a:cubicBezTo>
                      <a:pt x="371" y="896"/>
                      <a:pt x="371" y="896"/>
                      <a:pt x="371" y="896"/>
                    </a:cubicBezTo>
                    <a:cubicBezTo>
                      <a:pt x="363" y="915"/>
                      <a:pt x="351" y="921"/>
                      <a:pt x="340" y="921"/>
                    </a:cubicBezTo>
                    <a:cubicBezTo>
                      <a:pt x="324" y="921"/>
                      <a:pt x="309" y="907"/>
                      <a:pt x="309" y="907"/>
                    </a:cubicBezTo>
                    <a:cubicBezTo>
                      <a:pt x="309" y="907"/>
                      <a:pt x="309" y="907"/>
                      <a:pt x="309" y="907"/>
                    </a:cubicBezTo>
                    <a:cubicBezTo>
                      <a:pt x="309" y="907"/>
                      <a:pt x="309" y="907"/>
                      <a:pt x="309" y="907"/>
                    </a:cubicBezTo>
                    <a:cubicBezTo>
                      <a:pt x="319" y="907"/>
                      <a:pt x="320" y="906"/>
                      <a:pt x="333" y="895"/>
                    </a:cubicBezTo>
                    <a:cubicBezTo>
                      <a:pt x="339" y="889"/>
                      <a:pt x="347" y="886"/>
                      <a:pt x="354" y="885"/>
                    </a:cubicBezTo>
                    <a:cubicBezTo>
                      <a:pt x="353" y="885"/>
                      <a:pt x="353" y="885"/>
                      <a:pt x="352" y="885"/>
                    </a:cubicBezTo>
                    <a:cubicBezTo>
                      <a:pt x="317" y="885"/>
                      <a:pt x="310" y="846"/>
                      <a:pt x="310" y="846"/>
                    </a:cubicBezTo>
                    <a:cubicBezTo>
                      <a:pt x="310" y="846"/>
                      <a:pt x="310" y="846"/>
                      <a:pt x="310" y="846"/>
                    </a:cubicBezTo>
                    <a:cubicBezTo>
                      <a:pt x="310" y="846"/>
                      <a:pt x="310" y="846"/>
                      <a:pt x="310" y="846"/>
                    </a:cubicBezTo>
                    <a:cubicBezTo>
                      <a:pt x="312" y="849"/>
                      <a:pt x="321" y="852"/>
                      <a:pt x="338" y="852"/>
                    </a:cubicBezTo>
                    <a:cubicBezTo>
                      <a:pt x="352" y="852"/>
                      <a:pt x="361" y="857"/>
                      <a:pt x="366" y="862"/>
                    </a:cubicBezTo>
                    <a:cubicBezTo>
                      <a:pt x="359" y="854"/>
                      <a:pt x="353" y="842"/>
                      <a:pt x="353" y="828"/>
                    </a:cubicBezTo>
                    <a:moveTo>
                      <a:pt x="393" y="779"/>
                    </a:moveTo>
                    <a:cubicBezTo>
                      <a:pt x="393" y="779"/>
                      <a:pt x="393" y="779"/>
                      <a:pt x="393" y="779"/>
                    </a:cubicBezTo>
                    <a:cubicBezTo>
                      <a:pt x="393" y="772"/>
                      <a:pt x="397" y="766"/>
                      <a:pt x="401" y="766"/>
                    </a:cubicBezTo>
                    <a:cubicBezTo>
                      <a:pt x="405" y="766"/>
                      <a:pt x="408" y="772"/>
                      <a:pt x="408" y="779"/>
                    </a:cubicBezTo>
                    <a:cubicBezTo>
                      <a:pt x="408" y="779"/>
                      <a:pt x="408" y="779"/>
                      <a:pt x="408" y="779"/>
                    </a:cubicBezTo>
                    <a:cubicBezTo>
                      <a:pt x="408" y="779"/>
                      <a:pt x="408" y="779"/>
                      <a:pt x="408" y="779"/>
                    </a:cubicBezTo>
                    <a:cubicBezTo>
                      <a:pt x="408" y="787"/>
                      <a:pt x="405" y="793"/>
                      <a:pt x="401" y="793"/>
                    </a:cubicBezTo>
                    <a:cubicBezTo>
                      <a:pt x="397" y="793"/>
                      <a:pt x="393" y="787"/>
                      <a:pt x="393" y="779"/>
                    </a:cubicBezTo>
                    <a:cubicBezTo>
                      <a:pt x="393" y="779"/>
                      <a:pt x="393" y="779"/>
                      <a:pt x="393" y="779"/>
                    </a:cubicBezTo>
                    <a:moveTo>
                      <a:pt x="369" y="772"/>
                    </a:moveTo>
                    <a:cubicBezTo>
                      <a:pt x="369" y="769"/>
                      <a:pt x="372" y="764"/>
                      <a:pt x="377" y="761"/>
                    </a:cubicBezTo>
                    <a:cubicBezTo>
                      <a:pt x="380" y="760"/>
                      <a:pt x="384" y="759"/>
                      <a:pt x="386" y="759"/>
                    </a:cubicBezTo>
                    <a:cubicBezTo>
                      <a:pt x="389" y="759"/>
                      <a:pt x="391" y="759"/>
                      <a:pt x="392" y="761"/>
                    </a:cubicBezTo>
                    <a:cubicBezTo>
                      <a:pt x="393" y="762"/>
                      <a:pt x="393" y="763"/>
                      <a:pt x="393" y="764"/>
                    </a:cubicBezTo>
                    <a:cubicBezTo>
                      <a:pt x="393" y="767"/>
                      <a:pt x="390" y="771"/>
                      <a:pt x="384" y="774"/>
                    </a:cubicBezTo>
                    <a:cubicBezTo>
                      <a:pt x="381" y="776"/>
                      <a:pt x="378" y="777"/>
                      <a:pt x="375" y="777"/>
                    </a:cubicBezTo>
                    <a:cubicBezTo>
                      <a:pt x="372" y="777"/>
                      <a:pt x="370" y="776"/>
                      <a:pt x="369" y="775"/>
                    </a:cubicBezTo>
                    <a:cubicBezTo>
                      <a:pt x="369" y="774"/>
                      <a:pt x="369" y="773"/>
                      <a:pt x="369" y="772"/>
                    </a:cubicBezTo>
                    <a:moveTo>
                      <a:pt x="409" y="764"/>
                    </a:moveTo>
                    <a:cubicBezTo>
                      <a:pt x="409" y="763"/>
                      <a:pt x="409" y="762"/>
                      <a:pt x="409" y="761"/>
                    </a:cubicBezTo>
                    <a:cubicBezTo>
                      <a:pt x="410" y="759"/>
                      <a:pt x="413" y="759"/>
                      <a:pt x="415" y="759"/>
                    </a:cubicBezTo>
                    <a:cubicBezTo>
                      <a:pt x="418" y="759"/>
                      <a:pt x="421" y="760"/>
                      <a:pt x="425" y="761"/>
                    </a:cubicBezTo>
                    <a:cubicBezTo>
                      <a:pt x="430" y="764"/>
                      <a:pt x="433" y="769"/>
                      <a:pt x="433" y="772"/>
                    </a:cubicBezTo>
                    <a:cubicBezTo>
                      <a:pt x="433" y="773"/>
                      <a:pt x="433" y="774"/>
                      <a:pt x="432" y="775"/>
                    </a:cubicBezTo>
                    <a:cubicBezTo>
                      <a:pt x="431" y="776"/>
                      <a:pt x="429" y="777"/>
                      <a:pt x="427" y="777"/>
                    </a:cubicBezTo>
                    <a:cubicBezTo>
                      <a:pt x="424" y="777"/>
                      <a:pt x="421" y="776"/>
                      <a:pt x="417" y="774"/>
                    </a:cubicBezTo>
                    <a:cubicBezTo>
                      <a:pt x="412" y="771"/>
                      <a:pt x="409" y="767"/>
                      <a:pt x="409" y="764"/>
                    </a:cubicBezTo>
                    <a:moveTo>
                      <a:pt x="395" y="756"/>
                    </a:moveTo>
                    <a:cubicBezTo>
                      <a:pt x="395" y="756"/>
                      <a:pt x="395" y="756"/>
                      <a:pt x="395" y="756"/>
                    </a:cubicBezTo>
                    <a:cubicBezTo>
                      <a:pt x="395" y="753"/>
                      <a:pt x="398" y="750"/>
                      <a:pt x="401" y="750"/>
                    </a:cubicBezTo>
                    <a:cubicBezTo>
                      <a:pt x="404" y="750"/>
                      <a:pt x="407" y="753"/>
                      <a:pt x="407" y="756"/>
                    </a:cubicBezTo>
                    <a:cubicBezTo>
                      <a:pt x="407" y="756"/>
                      <a:pt x="407" y="756"/>
                      <a:pt x="407" y="756"/>
                    </a:cubicBezTo>
                    <a:cubicBezTo>
                      <a:pt x="407" y="756"/>
                      <a:pt x="407" y="756"/>
                      <a:pt x="407" y="756"/>
                    </a:cubicBezTo>
                    <a:cubicBezTo>
                      <a:pt x="407" y="760"/>
                      <a:pt x="404" y="762"/>
                      <a:pt x="401" y="762"/>
                    </a:cubicBezTo>
                    <a:cubicBezTo>
                      <a:pt x="398" y="762"/>
                      <a:pt x="395" y="760"/>
                      <a:pt x="395" y="756"/>
                    </a:cubicBezTo>
                    <a:cubicBezTo>
                      <a:pt x="395" y="756"/>
                      <a:pt x="395" y="756"/>
                      <a:pt x="395" y="756"/>
                    </a:cubicBezTo>
                    <a:moveTo>
                      <a:pt x="369" y="740"/>
                    </a:moveTo>
                    <a:cubicBezTo>
                      <a:pt x="369" y="739"/>
                      <a:pt x="369" y="739"/>
                      <a:pt x="369" y="738"/>
                    </a:cubicBezTo>
                    <a:cubicBezTo>
                      <a:pt x="370" y="736"/>
                      <a:pt x="372" y="735"/>
                      <a:pt x="375" y="735"/>
                    </a:cubicBezTo>
                    <a:cubicBezTo>
                      <a:pt x="378" y="735"/>
                      <a:pt x="381" y="736"/>
                      <a:pt x="384" y="738"/>
                    </a:cubicBezTo>
                    <a:cubicBezTo>
                      <a:pt x="390" y="741"/>
                      <a:pt x="393" y="746"/>
                      <a:pt x="393" y="749"/>
                    </a:cubicBezTo>
                    <a:cubicBezTo>
                      <a:pt x="393" y="750"/>
                      <a:pt x="393" y="751"/>
                      <a:pt x="392" y="751"/>
                    </a:cubicBezTo>
                    <a:cubicBezTo>
                      <a:pt x="391" y="753"/>
                      <a:pt x="389" y="754"/>
                      <a:pt x="386" y="754"/>
                    </a:cubicBezTo>
                    <a:cubicBezTo>
                      <a:pt x="384" y="754"/>
                      <a:pt x="380" y="753"/>
                      <a:pt x="377" y="751"/>
                    </a:cubicBezTo>
                    <a:cubicBezTo>
                      <a:pt x="372" y="748"/>
                      <a:pt x="369" y="744"/>
                      <a:pt x="369" y="740"/>
                    </a:cubicBezTo>
                    <a:moveTo>
                      <a:pt x="409" y="749"/>
                    </a:moveTo>
                    <a:cubicBezTo>
                      <a:pt x="409" y="745"/>
                      <a:pt x="412" y="741"/>
                      <a:pt x="417" y="738"/>
                    </a:cubicBezTo>
                    <a:cubicBezTo>
                      <a:pt x="420" y="736"/>
                      <a:pt x="424" y="735"/>
                      <a:pt x="427" y="735"/>
                    </a:cubicBezTo>
                    <a:cubicBezTo>
                      <a:pt x="429" y="735"/>
                      <a:pt x="431" y="736"/>
                      <a:pt x="432" y="738"/>
                    </a:cubicBezTo>
                    <a:cubicBezTo>
                      <a:pt x="433" y="739"/>
                      <a:pt x="433" y="739"/>
                      <a:pt x="433" y="740"/>
                    </a:cubicBezTo>
                    <a:cubicBezTo>
                      <a:pt x="433" y="744"/>
                      <a:pt x="430" y="748"/>
                      <a:pt x="425" y="751"/>
                    </a:cubicBezTo>
                    <a:cubicBezTo>
                      <a:pt x="421" y="753"/>
                      <a:pt x="418" y="754"/>
                      <a:pt x="415" y="754"/>
                    </a:cubicBezTo>
                    <a:cubicBezTo>
                      <a:pt x="413" y="754"/>
                      <a:pt x="410" y="753"/>
                      <a:pt x="409" y="751"/>
                    </a:cubicBezTo>
                    <a:cubicBezTo>
                      <a:pt x="409" y="751"/>
                      <a:pt x="409" y="750"/>
                      <a:pt x="409" y="749"/>
                    </a:cubicBezTo>
                    <a:moveTo>
                      <a:pt x="546" y="785"/>
                    </a:moveTo>
                    <a:cubicBezTo>
                      <a:pt x="555" y="785"/>
                      <a:pt x="564" y="783"/>
                      <a:pt x="573" y="778"/>
                    </a:cubicBezTo>
                    <a:cubicBezTo>
                      <a:pt x="589" y="770"/>
                      <a:pt x="600" y="754"/>
                      <a:pt x="602" y="737"/>
                    </a:cubicBezTo>
                    <a:cubicBezTo>
                      <a:pt x="636" y="723"/>
                      <a:pt x="636" y="723"/>
                      <a:pt x="636" y="723"/>
                    </a:cubicBezTo>
                    <a:cubicBezTo>
                      <a:pt x="636" y="724"/>
                      <a:pt x="636" y="724"/>
                      <a:pt x="636" y="724"/>
                    </a:cubicBezTo>
                    <a:cubicBezTo>
                      <a:pt x="624" y="736"/>
                      <a:pt x="624" y="736"/>
                      <a:pt x="624" y="736"/>
                    </a:cubicBezTo>
                    <a:cubicBezTo>
                      <a:pt x="636" y="742"/>
                      <a:pt x="636" y="742"/>
                      <a:pt x="636" y="742"/>
                    </a:cubicBezTo>
                    <a:cubicBezTo>
                      <a:pt x="619" y="744"/>
                      <a:pt x="619" y="744"/>
                      <a:pt x="619" y="744"/>
                    </a:cubicBezTo>
                    <a:cubicBezTo>
                      <a:pt x="631" y="755"/>
                      <a:pt x="631" y="755"/>
                      <a:pt x="631" y="755"/>
                    </a:cubicBezTo>
                    <a:cubicBezTo>
                      <a:pt x="613" y="756"/>
                      <a:pt x="613" y="756"/>
                      <a:pt x="613" y="756"/>
                    </a:cubicBezTo>
                    <a:cubicBezTo>
                      <a:pt x="626" y="769"/>
                      <a:pt x="626" y="769"/>
                      <a:pt x="626" y="769"/>
                    </a:cubicBezTo>
                    <a:cubicBezTo>
                      <a:pt x="626" y="769"/>
                      <a:pt x="626" y="769"/>
                      <a:pt x="626" y="769"/>
                    </a:cubicBezTo>
                    <a:cubicBezTo>
                      <a:pt x="604" y="767"/>
                      <a:pt x="604" y="767"/>
                      <a:pt x="604" y="767"/>
                    </a:cubicBezTo>
                    <a:cubicBezTo>
                      <a:pt x="613" y="786"/>
                      <a:pt x="613" y="786"/>
                      <a:pt x="613" y="786"/>
                    </a:cubicBezTo>
                    <a:cubicBezTo>
                      <a:pt x="595" y="779"/>
                      <a:pt x="595" y="779"/>
                      <a:pt x="595" y="779"/>
                    </a:cubicBezTo>
                    <a:cubicBezTo>
                      <a:pt x="601" y="797"/>
                      <a:pt x="601" y="797"/>
                      <a:pt x="601" y="797"/>
                    </a:cubicBezTo>
                    <a:cubicBezTo>
                      <a:pt x="586" y="791"/>
                      <a:pt x="586" y="791"/>
                      <a:pt x="586" y="791"/>
                    </a:cubicBezTo>
                    <a:cubicBezTo>
                      <a:pt x="588" y="807"/>
                      <a:pt x="588" y="807"/>
                      <a:pt x="588" y="807"/>
                    </a:cubicBezTo>
                    <a:cubicBezTo>
                      <a:pt x="573" y="797"/>
                      <a:pt x="573" y="797"/>
                      <a:pt x="573" y="797"/>
                    </a:cubicBezTo>
                    <a:cubicBezTo>
                      <a:pt x="570" y="814"/>
                      <a:pt x="570" y="814"/>
                      <a:pt x="570" y="814"/>
                    </a:cubicBezTo>
                    <a:cubicBezTo>
                      <a:pt x="570" y="814"/>
                      <a:pt x="570" y="814"/>
                      <a:pt x="570" y="814"/>
                    </a:cubicBezTo>
                    <a:cubicBezTo>
                      <a:pt x="559" y="802"/>
                      <a:pt x="559" y="802"/>
                      <a:pt x="559" y="802"/>
                    </a:cubicBezTo>
                    <a:cubicBezTo>
                      <a:pt x="553" y="818"/>
                      <a:pt x="553" y="818"/>
                      <a:pt x="553" y="818"/>
                    </a:cubicBezTo>
                    <a:cubicBezTo>
                      <a:pt x="552" y="818"/>
                      <a:pt x="552" y="818"/>
                      <a:pt x="552" y="818"/>
                    </a:cubicBezTo>
                    <a:cubicBezTo>
                      <a:pt x="542" y="803"/>
                      <a:pt x="542" y="803"/>
                      <a:pt x="542" y="803"/>
                    </a:cubicBezTo>
                    <a:cubicBezTo>
                      <a:pt x="532" y="817"/>
                      <a:pt x="532" y="817"/>
                      <a:pt x="532" y="817"/>
                    </a:cubicBezTo>
                    <a:cubicBezTo>
                      <a:pt x="531" y="817"/>
                      <a:pt x="531" y="817"/>
                      <a:pt x="531" y="817"/>
                    </a:cubicBezTo>
                    <a:cubicBezTo>
                      <a:pt x="524" y="800"/>
                      <a:pt x="524" y="800"/>
                      <a:pt x="524" y="800"/>
                    </a:cubicBezTo>
                    <a:cubicBezTo>
                      <a:pt x="514" y="812"/>
                      <a:pt x="514" y="812"/>
                      <a:pt x="514" y="812"/>
                    </a:cubicBezTo>
                    <a:cubicBezTo>
                      <a:pt x="514" y="812"/>
                      <a:pt x="514" y="812"/>
                      <a:pt x="514" y="812"/>
                    </a:cubicBezTo>
                    <a:cubicBezTo>
                      <a:pt x="510" y="798"/>
                      <a:pt x="510" y="798"/>
                      <a:pt x="510" y="798"/>
                    </a:cubicBezTo>
                    <a:cubicBezTo>
                      <a:pt x="495" y="802"/>
                      <a:pt x="495" y="802"/>
                      <a:pt x="495" y="802"/>
                    </a:cubicBezTo>
                    <a:cubicBezTo>
                      <a:pt x="495" y="802"/>
                      <a:pt x="495" y="802"/>
                      <a:pt x="495" y="802"/>
                    </a:cubicBezTo>
                    <a:cubicBezTo>
                      <a:pt x="501" y="787"/>
                      <a:pt x="501" y="787"/>
                      <a:pt x="501" y="787"/>
                    </a:cubicBezTo>
                    <a:cubicBezTo>
                      <a:pt x="480" y="787"/>
                      <a:pt x="480" y="787"/>
                      <a:pt x="480" y="787"/>
                    </a:cubicBezTo>
                    <a:cubicBezTo>
                      <a:pt x="511" y="774"/>
                      <a:pt x="511" y="774"/>
                      <a:pt x="511" y="774"/>
                    </a:cubicBezTo>
                    <a:cubicBezTo>
                      <a:pt x="521" y="782"/>
                      <a:pt x="533" y="785"/>
                      <a:pt x="546" y="785"/>
                    </a:cubicBezTo>
                    <a:moveTo>
                      <a:pt x="821" y="730"/>
                    </a:moveTo>
                    <a:cubicBezTo>
                      <a:pt x="821" y="730"/>
                      <a:pt x="821" y="730"/>
                      <a:pt x="821" y="730"/>
                    </a:cubicBezTo>
                    <a:cubicBezTo>
                      <a:pt x="821" y="725"/>
                      <a:pt x="825" y="720"/>
                      <a:pt x="831" y="720"/>
                    </a:cubicBezTo>
                    <a:cubicBezTo>
                      <a:pt x="837" y="720"/>
                      <a:pt x="842" y="725"/>
                      <a:pt x="842" y="730"/>
                    </a:cubicBezTo>
                    <a:cubicBezTo>
                      <a:pt x="842" y="730"/>
                      <a:pt x="842" y="730"/>
                      <a:pt x="842" y="730"/>
                    </a:cubicBezTo>
                    <a:cubicBezTo>
                      <a:pt x="842" y="730"/>
                      <a:pt x="842" y="730"/>
                      <a:pt x="842" y="730"/>
                    </a:cubicBezTo>
                    <a:cubicBezTo>
                      <a:pt x="842" y="736"/>
                      <a:pt x="837" y="741"/>
                      <a:pt x="831" y="741"/>
                    </a:cubicBezTo>
                    <a:cubicBezTo>
                      <a:pt x="825" y="741"/>
                      <a:pt x="821" y="736"/>
                      <a:pt x="821" y="730"/>
                    </a:cubicBezTo>
                    <a:cubicBezTo>
                      <a:pt x="821" y="730"/>
                      <a:pt x="821" y="730"/>
                      <a:pt x="821" y="730"/>
                    </a:cubicBezTo>
                    <a:moveTo>
                      <a:pt x="393" y="733"/>
                    </a:moveTo>
                    <a:cubicBezTo>
                      <a:pt x="393" y="733"/>
                      <a:pt x="393" y="733"/>
                      <a:pt x="393" y="733"/>
                    </a:cubicBezTo>
                    <a:cubicBezTo>
                      <a:pt x="393" y="726"/>
                      <a:pt x="397" y="720"/>
                      <a:pt x="401" y="720"/>
                    </a:cubicBezTo>
                    <a:cubicBezTo>
                      <a:pt x="405" y="720"/>
                      <a:pt x="408" y="726"/>
                      <a:pt x="408" y="733"/>
                    </a:cubicBezTo>
                    <a:cubicBezTo>
                      <a:pt x="408" y="733"/>
                      <a:pt x="408" y="733"/>
                      <a:pt x="408" y="733"/>
                    </a:cubicBezTo>
                    <a:cubicBezTo>
                      <a:pt x="408" y="733"/>
                      <a:pt x="408" y="733"/>
                      <a:pt x="408" y="733"/>
                    </a:cubicBezTo>
                    <a:cubicBezTo>
                      <a:pt x="408" y="740"/>
                      <a:pt x="405" y="746"/>
                      <a:pt x="401" y="746"/>
                    </a:cubicBezTo>
                    <a:cubicBezTo>
                      <a:pt x="397" y="746"/>
                      <a:pt x="393" y="740"/>
                      <a:pt x="393" y="733"/>
                    </a:cubicBezTo>
                    <a:cubicBezTo>
                      <a:pt x="393" y="733"/>
                      <a:pt x="393" y="733"/>
                      <a:pt x="393" y="733"/>
                    </a:cubicBezTo>
                    <a:moveTo>
                      <a:pt x="1082" y="729"/>
                    </a:moveTo>
                    <a:cubicBezTo>
                      <a:pt x="1082" y="729"/>
                      <a:pt x="1082" y="729"/>
                      <a:pt x="1082" y="729"/>
                    </a:cubicBezTo>
                    <a:cubicBezTo>
                      <a:pt x="1082" y="723"/>
                      <a:pt x="1086" y="718"/>
                      <a:pt x="1092" y="718"/>
                    </a:cubicBezTo>
                    <a:cubicBezTo>
                      <a:pt x="1098" y="718"/>
                      <a:pt x="1103" y="723"/>
                      <a:pt x="1103" y="729"/>
                    </a:cubicBezTo>
                    <a:cubicBezTo>
                      <a:pt x="1103" y="729"/>
                      <a:pt x="1103" y="729"/>
                      <a:pt x="1103" y="729"/>
                    </a:cubicBezTo>
                    <a:cubicBezTo>
                      <a:pt x="1103" y="729"/>
                      <a:pt x="1103" y="729"/>
                      <a:pt x="1103" y="729"/>
                    </a:cubicBezTo>
                    <a:cubicBezTo>
                      <a:pt x="1103" y="735"/>
                      <a:pt x="1098" y="739"/>
                      <a:pt x="1092" y="739"/>
                    </a:cubicBezTo>
                    <a:cubicBezTo>
                      <a:pt x="1086" y="739"/>
                      <a:pt x="1082" y="735"/>
                      <a:pt x="1082" y="729"/>
                    </a:cubicBezTo>
                    <a:cubicBezTo>
                      <a:pt x="1082" y="729"/>
                      <a:pt x="1082" y="729"/>
                      <a:pt x="1082" y="729"/>
                    </a:cubicBezTo>
                    <a:moveTo>
                      <a:pt x="960" y="701"/>
                    </a:moveTo>
                    <a:cubicBezTo>
                      <a:pt x="960" y="701"/>
                      <a:pt x="960" y="701"/>
                      <a:pt x="960" y="701"/>
                    </a:cubicBezTo>
                    <a:cubicBezTo>
                      <a:pt x="960" y="696"/>
                      <a:pt x="965" y="691"/>
                      <a:pt x="971" y="691"/>
                    </a:cubicBezTo>
                    <a:cubicBezTo>
                      <a:pt x="977" y="691"/>
                      <a:pt x="981" y="696"/>
                      <a:pt x="981" y="701"/>
                    </a:cubicBezTo>
                    <a:cubicBezTo>
                      <a:pt x="981" y="701"/>
                      <a:pt x="981" y="701"/>
                      <a:pt x="981" y="701"/>
                    </a:cubicBezTo>
                    <a:cubicBezTo>
                      <a:pt x="981" y="701"/>
                      <a:pt x="981" y="701"/>
                      <a:pt x="981" y="701"/>
                    </a:cubicBezTo>
                    <a:cubicBezTo>
                      <a:pt x="981" y="707"/>
                      <a:pt x="977" y="712"/>
                      <a:pt x="971" y="712"/>
                    </a:cubicBezTo>
                    <a:cubicBezTo>
                      <a:pt x="965" y="712"/>
                      <a:pt x="960" y="707"/>
                      <a:pt x="960" y="701"/>
                    </a:cubicBezTo>
                    <a:cubicBezTo>
                      <a:pt x="960" y="701"/>
                      <a:pt x="960" y="701"/>
                      <a:pt x="960" y="701"/>
                    </a:cubicBezTo>
                    <a:moveTo>
                      <a:pt x="385" y="694"/>
                    </a:moveTo>
                    <a:cubicBezTo>
                      <a:pt x="385" y="694"/>
                      <a:pt x="385" y="694"/>
                      <a:pt x="385" y="694"/>
                    </a:cubicBezTo>
                    <a:cubicBezTo>
                      <a:pt x="385" y="686"/>
                      <a:pt x="389" y="681"/>
                      <a:pt x="393" y="681"/>
                    </a:cubicBezTo>
                    <a:cubicBezTo>
                      <a:pt x="397" y="681"/>
                      <a:pt x="400" y="686"/>
                      <a:pt x="400" y="694"/>
                    </a:cubicBezTo>
                    <a:cubicBezTo>
                      <a:pt x="400" y="694"/>
                      <a:pt x="400" y="694"/>
                      <a:pt x="400" y="694"/>
                    </a:cubicBezTo>
                    <a:cubicBezTo>
                      <a:pt x="400" y="694"/>
                      <a:pt x="400" y="694"/>
                      <a:pt x="400" y="694"/>
                    </a:cubicBezTo>
                    <a:cubicBezTo>
                      <a:pt x="400" y="701"/>
                      <a:pt x="397" y="707"/>
                      <a:pt x="393" y="707"/>
                    </a:cubicBezTo>
                    <a:cubicBezTo>
                      <a:pt x="389" y="707"/>
                      <a:pt x="385" y="701"/>
                      <a:pt x="385" y="694"/>
                    </a:cubicBezTo>
                    <a:cubicBezTo>
                      <a:pt x="385" y="694"/>
                      <a:pt x="385" y="694"/>
                      <a:pt x="385" y="694"/>
                    </a:cubicBezTo>
                    <a:moveTo>
                      <a:pt x="361" y="687"/>
                    </a:moveTo>
                    <a:cubicBezTo>
                      <a:pt x="361" y="683"/>
                      <a:pt x="364" y="679"/>
                      <a:pt x="369" y="676"/>
                    </a:cubicBezTo>
                    <a:cubicBezTo>
                      <a:pt x="372" y="674"/>
                      <a:pt x="376" y="673"/>
                      <a:pt x="379" y="673"/>
                    </a:cubicBezTo>
                    <a:cubicBezTo>
                      <a:pt x="381" y="673"/>
                      <a:pt x="383" y="674"/>
                      <a:pt x="384" y="676"/>
                    </a:cubicBezTo>
                    <a:cubicBezTo>
                      <a:pt x="385" y="676"/>
                      <a:pt x="385" y="677"/>
                      <a:pt x="385" y="678"/>
                    </a:cubicBezTo>
                    <a:cubicBezTo>
                      <a:pt x="385" y="681"/>
                      <a:pt x="382" y="686"/>
                      <a:pt x="377" y="689"/>
                    </a:cubicBezTo>
                    <a:cubicBezTo>
                      <a:pt x="373" y="691"/>
                      <a:pt x="370" y="692"/>
                      <a:pt x="367" y="692"/>
                    </a:cubicBezTo>
                    <a:cubicBezTo>
                      <a:pt x="364" y="692"/>
                      <a:pt x="362" y="691"/>
                      <a:pt x="361" y="689"/>
                    </a:cubicBezTo>
                    <a:cubicBezTo>
                      <a:pt x="361" y="688"/>
                      <a:pt x="361" y="687"/>
                      <a:pt x="361" y="687"/>
                    </a:cubicBezTo>
                    <a:moveTo>
                      <a:pt x="401" y="678"/>
                    </a:moveTo>
                    <a:cubicBezTo>
                      <a:pt x="401" y="677"/>
                      <a:pt x="401" y="676"/>
                      <a:pt x="402" y="676"/>
                    </a:cubicBezTo>
                    <a:cubicBezTo>
                      <a:pt x="403" y="674"/>
                      <a:pt x="405" y="673"/>
                      <a:pt x="407" y="673"/>
                    </a:cubicBezTo>
                    <a:cubicBezTo>
                      <a:pt x="410" y="673"/>
                      <a:pt x="414" y="674"/>
                      <a:pt x="417" y="676"/>
                    </a:cubicBezTo>
                    <a:cubicBezTo>
                      <a:pt x="422" y="679"/>
                      <a:pt x="425" y="683"/>
                      <a:pt x="425" y="687"/>
                    </a:cubicBezTo>
                    <a:cubicBezTo>
                      <a:pt x="425" y="687"/>
                      <a:pt x="425" y="688"/>
                      <a:pt x="425" y="689"/>
                    </a:cubicBezTo>
                    <a:cubicBezTo>
                      <a:pt x="424" y="691"/>
                      <a:pt x="421" y="691"/>
                      <a:pt x="419" y="691"/>
                    </a:cubicBezTo>
                    <a:cubicBezTo>
                      <a:pt x="416" y="691"/>
                      <a:pt x="413" y="691"/>
                      <a:pt x="409" y="689"/>
                    </a:cubicBezTo>
                    <a:cubicBezTo>
                      <a:pt x="404" y="686"/>
                      <a:pt x="401" y="681"/>
                      <a:pt x="401" y="678"/>
                    </a:cubicBezTo>
                    <a:moveTo>
                      <a:pt x="387" y="671"/>
                    </a:moveTo>
                    <a:cubicBezTo>
                      <a:pt x="387" y="671"/>
                      <a:pt x="387" y="671"/>
                      <a:pt x="387" y="671"/>
                    </a:cubicBezTo>
                    <a:cubicBezTo>
                      <a:pt x="387" y="667"/>
                      <a:pt x="390" y="665"/>
                      <a:pt x="393" y="665"/>
                    </a:cubicBezTo>
                    <a:cubicBezTo>
                      <a:pt x="396" y="665"/>
                      <a:pt x="399" y="667"/>
                      <a:pt x="399" y="671"/>
                    </a:cubicBezTo>
                    <a:cubicBezTo>
                      <a:pt x="399" y="671"/>
                      <a:pt x="399" y="671"/>
                      <a:pt x="399" y="671"/>
                    </a:cubicBezTo>
                    <a:cubicBezTo>
                      <a:pt x="399" y="671"/>
                      <a:pt x="399" y="671"/>
                      <a:pt x="399" y="671"/>
                    </a:cubicBezTo>
                    <a:cubicBezTo>
                      <a:pt x="399" y="674"/>
                      <a:pt x="396" y="677"/>
                      <a:pt x="393" y="677"/>
                    </a:cubicBezTo>
                    <a:cubicBezTo>
                      <a:pt x="390" y="677"/>
                      <a:pt x="387" y="674"/>
                      <a:pt x="387" y="671"/>
                    </a:cubicBezTo>
                    <a:cubicBezTo>
                      <a:pt x="387" y="671"/>
                      <a:pt x="387" y="671"/>
                      <a:pt x="387" y="671"/>
                    </a:cubicBezTo>
                    <a:moveTo>
                      <a:pt x="361" y="655"/>
                    </a:moveTo>
                    <a:cubicBezTo>
                      <a:pt x="361" y="654"/>
                      <a:pt x="361" y="653"/>
                      <a:pt x="361" y="652"/>
                    </a:cubicBezTo>
                    <a:cubicBezTo>
                      <a:pt x="362" y="651"/>
                      <a:pt x="364" y="650"/>
                      <a:pt x="367" y="650"/>
                    </a:cubicBezTo>
                    <a:cubicBezTo>
                      <a:pt x="370" y="650"/>
                      <a:pt x="373" y="651"/>
                      <a:pt x="377" y="653"/>
                    </a:cubicBezTo>
                    <a:cubicBezTo>
                      <a:pt x="382" y="656"/>
                      <a:pt x="385" y="660"/>
                      <a:pt x="385" y="663"/>
                    </a:cubicBezTo>
                    <a:cubicBezTo>
                      <a:pt x="385" y="664"/>
                      <a:pt x="385" y="665"/>
                      <a:pt x="384" y="666"/>
                    </a:cubicBezTo>
                    <a:cubicBezTo>
                      <a:pt x="383" y="667"/>
                      <a:pt x="381" y="668"/>
                      <a:pt x="378" y="668"/>
                    </a:cubicBezTo>
                    <a:cubicBezTo>
                      <a:pt x="376" y="668"/>
                      <a:pt x="372" y="667"/>
                      <a:pt x="369" y="665"/>
                    </a:cubicBezTo>
                    <a:cubicBezTo>
                      <a:pt x="364" y="663"/>
                      <a:pt x="361" y="658"/>
                      <a:pt x="361" y="655"/>
                    </a:cubicBezTo>
                    <a:moveTo>
                      <a:pt x="401" y="663"/>
                    </a:moveTo>
                    <a:cubicBezTo>
                      <a:pt x="401" y="660"/>
                      <a:pt x="404" y="655"/>
                      <a:pt x="409" y="653"/>
                    </a:cubicBezTo>
                    <a:cubicBezTo>
                      <a:pt x="413" y="651"/>
                      <a:pt x="416" y="650"/>
                      <a:pt x="419" y="650"/>
                    </a:cubicBezTo>
                    <a:cubicBezTo>
                      <a:pt x="421" y="650"/>
                      <a:pt x="424" y="651"/>
                      <a:pt x="425" y="652"/>
                    </a:cubicBezTo>
                    <a:cubicBezTo>
                      <a:pt x="425" y="653"/>
                      <a:pt x="425" y="654"/>
                      <a:pt x="425" y="655"/>
                    </a:cubicBezTo>
                    <a:cubicBezTo>
                      <a:pt x="425" y="658"/>
                      <a:pt x="422" y="662"/>
                      <a:pt x="417" y="665"/>
                    </a:cubicBezTo>
                    <a:cubicBezTo>
                      <a:pt x="414" y="667"/>
                      <a:pt x="410" y="668"/>
                      <a:pt x="407" y="668"/>
                    </a:cubicBezTo>
                    <a:cubicBezTo>
                      <a:pt x="405" y="668"/>
                      <a:pt x="403" y="667"/>
                      <a:pt x="402" y="666"/>
                    </a:cubicBezTo>
                    <a:cubicBezTo>
                      <a:pt x="401" y="665"/>
                      <a:pt x="401" y="664"/>
                      <a:pt x="401" y="663"/>
                    </a:cubicBezTo>
                    <a:moveTo>
                      <a:pt x="511" y="698"/>
                    </a:moveTo>
                    <a:cubicBezTo>
                      <a:pt x="520" y="698"/>
                      <a:pt x="528" y="697"/>
                      <a:pt x="536" y="692"/>
                    </a:cubicBezTo>
                    <a:cubicBezTo>
                      <a:pt x="550" y="685"/>
                      <a:pt x="559" y="671"/>
                      <a:pt x="561" y="656"/>
                    </a:cubicBezTo>
                    <a:cubicBezTo>
                      <a:pt x="590" y="644"/>
                      <a:pt x="590" y="644"/>
                      <a:pt x="590" y="644"/>
                    </a:cubicBezTo>
                    <a:cubicBezTo>
                      <a:pt x="590" y="644"/>
                      <a:pt x="590" y="644"/>
                      <a:pt x="590" y="644"/>
                    </a:cubicBezTo>
                    <a:cubicBezTo>
                      <a:pt x="580" y="655"/>
                      <a:pt x="580" y="655"/>
                      <a:pt x="580" y="655"/>
                    </a:cubicBezTo>
                    <a:cubicBezTo>
                      <a:pt x="591" y="660"/>
                      <a:pt x="591" y="660"/>
                      <a:pt x="591" y="660"/>
                    </a:cubicBezTo>
                    <a:cubicBezTo>
                      <a:pt x="576" y="662"/>
                      <a:pt x="576" y="662"/>
                      <a:pt x="576" y="662"/>
                    </a:cubicBezTo>
                    <a:cubicBezTo>
                      <a:pt x="587" y="672"/>
                      <a:pt x="587" y="672"/>
                      <a:pt x="587" y="672"/>
                    </a:cubicBezTo>
                    <a:cubicBezTo>
                      <a:pt x="571" y="673"/>
                      <a:pt x="571" y="673"/>
                      <a:pt x="571" y="673"/>
                    </a:cubicBezTo>
                    <a:cubicBezTo>
                      <a:pt x="582" y="684"/>
                      <a:pt x="582" y="684"/>
                      <a:pt x="582" y="684"/>
                    </a:cubicBezTo>
                    <a:cubicBezTo>
                      <a:pt x="582" y="684"/>
                      <a:pt x="582" y="684"/>
                      <a:pt x="582" y="684"/>
                    </a:cubicBezTo>
                    <a:cubicBezTo>
                      <a:pt x="562" y="682"/>
                      <a:pt x="562" y="682"/>
                      <a:pt x="562" y="682"/>
                    </a:cubicBezTo>
                    <a:cubicBezTo>
                      <a:pt x="571" y="699"/>
                      <a:pt x="571" y="699"/>
                      <a:pt x="571" y="699"/>
                    </a:cubicBezTo>
                    <a:cubicBezTo>
                      <a:pt x="555" y="693"/>
                      <a:pt x="555" y="693"/>
                      <a:pt x="555" y="693"/>
                    </a:cubicBezTo>
                    <a:cubicBezTo>
                      <a:pt x="560" y="709"/>
                      <a:pt x="560" y="709"/>
                      <a:pt x="560" y="709"/>
                    </a:cubicBezTo>
                    <a:cubicBezTo>
                      <a:pt x="547" y="703"/>
                      <a:pt x="547" y="703"/>
                      <a:pt x="547" y="703"/>
                    </a:cubicBezTo>
                    <a:cubicBezTo>
                      <a:pt x="549" y="717"/>
                      <a:pt x="549" y="717"/>
                      <a:pt x="549" y="717"/>
                    </a:cubicBezTo>
                    <a:cubicBezTo>
                      <a:pt x="536" y="709"/>
                      <a:pt x="536" y="709"/>
                      <a:pt x="536" y="709"/>
                    </a:cubicBezTo>
                    <a:cubicBezTo>
                      <a:pt x="533" y="724"/>
                      <a:pt x="533" y="724"/>
                      <a:pt x="533" y="724"/>
                    </a:cubicBezTo>
                    <a:cubicBezTo>
                      <a:pt x="533" y="724"/>
                      <a:pt x="533" y="724"/>
                      <a:pt x="533" y="724"/>
                    </a:cubicBezTo>
                    <a:cubicBezTo>
                      <a:pt x="523" y="713"/>
                      <a:pt x="523" y="713"/>
                      <a:pt x="523" y="713"/>
                    </a:cubicBezTo>
                    <a:cubicBezTo>
                      <a:pt x="518" y="727"/>
                      <a:pt x="518" y="727"/>
                      <a:pt x="518" y="727"/>
                    </a:cubicBezTo>
                    <a:cubicBezTo>
                      <a:pt x="517" y="727"/>
                      <a:pt x="517" y="727"/>
                      <a:pt x="517" y="727"/>
                    </a:cubicBezTo>
                    <a:cubicBezTo>
                      <a:pt x="508" y="714"/>
                      <a:pt x="508" y="714"/>
                      <a:pt x="508" y="714"/>
                    </a:cubicBezTo>
                    <a:cubicBezTo>
                      <a:pt x="500" y="726"/>
                      <a:pt x="500" y="726"/>
                      <a:pt x="500" y="726"/>
                    </a:cubicBezTo>
                    <a:cubicBezTo>
                      <a:pt x="499" y="726"/>
                      <a:pt x="499" y="726"/>
                      <a:pt x="499" y="726"/>
                    </a:cubicBezTo>
                    <a:cubicBezTo>
                      <a:pt x="493" y="711"/>
                      <a:pt x="493" y="711"/>
                      <a:pt x="493" y="711"/>
                    </a:cubicBezTo>
                    <a:cubicBezTo>
                      <a:pt x="484" y="722"/>
                      <a:pt x="484" y="722"/>
                      <a:pt x="484" y="722"/>
                    </a:cubicBezTo>
                    <a:cubicBezTo>
                      <a:pt x="484" y="722"/>
                      <a:pt x="484" y="722"/>
                      <a:pt x="484" y="722"/>
                    </a:cubicBezTo>
                    <a:cubicBezTo>
                      <a:pt x="481" y="710"/>
                      <a:pt x="481" y="710"/>
                      <a:pt x="481" y="710"/>
                    </a:cubicBezTo>
                    <a:cubicBezTo>
                      <a:pt x="467" y="713"/>
                      <a:pt x="467" y="713"/>
                      <a:pt x="467" y="713"/>
                    </a:cubicBezTo>
                    <a:cubicBezTo>
                      <a:pt x="467" y="713"/>
                      <a:pt x="467" y="713"/>
                      <a:pt x="467" y="713"/>
                    </a:cubicBezTo>
                    <a:cubicBezTo>
                      <a:pt x="472" y="700"/>
                      <a:pt x="472" y="700"/>
                      <a:pt x="472" y="700"/>
                    </a:cubicBezTo>
                    <a:cubicBezTo>
                      <a:pt x="454" y="700"/>
                      <a:pt x="454" y="700"/>
                      <a:pt x="454" y="700"/>
                    </a:cubicBezTo>
                    <a:cubicBezTo>
                      <a:pt x="482" y="689"/>
                      <a:pt x="482" y="689"/>
                      <a:pt x="482" y="689"/>
                    </a:cubicBezTo>
                    <a:cubicBezTo>
                      <a:pt x="490" y="695"/>
                      <a:pt x="501" y="698"/>
                      <a:pt x="511" y="698"/>
                    </a:cubicBezTo>
                    <a:moveTo>
                      <a:pt x="385" y="647"/>
                    </a:moveTo>
                    <a:cubicBezTo>
                      <a:pt x="385" y="647"/>
                      <a:pt x="385" y="647"/>
                      <a:pt x="385" y="647"/>
                    </a:cubicBezTo>
                    <a:cubicBezTo>
                      <a:pt x="385" y="640"/>
                      <a:pt x="389" y="634"/>
                      <a:pt x="393" y="634"/>
                    </a:cubicBezTo>
                    <a:cubicBezTo>
                      <a:pt x="397" y="634"/>
                      <a:pt x="400" y="640"/>
                      <a:pt x="400" y="647"/>
                    </a:cubicBezTo>
                    <a:cubicBezTo>
                      <a:pt x="400" y="647"/>
                      <a:pt x="400" y="647"/>
                      <a:pt x="400" y="647"/>
                    </a:cubicBezTo>
                    <a:cubicBezTo>
                      <a:pt x="400" y="647"/>
                      <a:pt x="400" y="647"/>
                      <a:pt x="400" y="647"/>
                    </a:cubicBezTo>
                    <a:cubicBezTo>
                      <a:pt x="400" y="655"/>
                      <a:pt x="397" y="661"/>
                      <a:pt x="393" y="661"/>
                    </a:cubicBezTo>
                    <a:cubicBezTo>
                      <a:pt x="389" y="661"/>
                      <a:pt x="385" y="655"/>
                      <a:pt x="385" y="647"/>
                    </a:cubicBezTo>
                    <a:cubicBezTo>
                      <a:pt x="385" y="647"/>
                      <a:pt x="385" y="647"/>
                      <a:pt x="385" y="647"/>
                    </a:cubicBezTo>
                    <a:moveTo>
                      <a:pt x="223" y="632"/>
                    </a:moveTo>
                    <a:cubicBezTo>
                      <a:pt x="224" y="632"/>
                      <a:pt x="224" y="632"/>
                      <a:pt x="225" y="632"/>
                    </a:cubicBezTo>
                    <a:cubicBezTo>
                      <a:pt x="234" y="632"/>
                      <a:pt x="243" y="635"/>
                      <a:pt x="251" y="641"/>
                    </a:cubicBezTo>
                    <a:cubicBezTo>
                      <a:pt x="267" y="652"/>
                      <a:pt x="265" y="664"/>
                      <a:pt x="265" y="676"/>
                    </a:cubicBezTo>
                    <a:cubicBezTo>
                      <a:pt x="265" y="676"/>
                      <a:pt x="265" y="676"/>
                      <a:pt x="265" y="676"/>
                    </a:cubicBezTo>
                    <a:cubicBezTo>
                      <a:pt x="265" y="676"/>
                      <a:pt x="265" y="676"/>
                      <a:pt x="265" y="676"/>
                    </a:cubicBezTo>
                    <a:cubicBezTo>
                      <a:pt x="265" y="680"/>
                      <a:pt x="265" y="684"/>
                      <a:pt x="264" y="687"/>
                    </a:cubicBezTo>
                    <a:cubicBezTo>
                      <a:pt x="267" y="685"/>
                      <a:pt x="271" y="684"/>
                      <a:pt x="274" y="682"/>
                    </a:cubicBezTo>
                    <a:cubicBezTo>
                      <a:pt x="280" y="681"/>
                      <a:pt x="286" y="679"/>
                      <a:pt x="293" y="679"/>
                    </a:cubicBezTo>
                    <a:cubicBezTo>
                      <a:pt x="299" y="679"/>
                      <a:pt x="305" y="680"/>
                      <a:pt x="312" y="686"/>
                    </a:cubicBezTo>
                    <a:cubicBezTo>
                      <a:pt x="321" y="692"/>
                      <a:pt x="327" y="700"/>
                      <a:pt x="329" y="709"/>
                    </a:cubicBezTo>
                    <a:cubicBezTo>
                      <a:pt x="331" y="713"/>
                      <a:pt x="332" y="718"/>
                      <a:pt x="332" y="723"/>
                    </a:cubicBezTo>
                    <a:cubicBezTo>
                      <a:pt x="332" y="728"/>
                      <a:pt x="331" y="733"/>
                      <a:pt x="329" y="738"/>
                    </a:cubicBezTo>
                    <a:cubicBezTo>
                      <a:pt x="323" y="757"/>
                      <a:pt x="311" y="759"/>
                      <a:pt x="300" y="763"/>
                    </a:cubicBezTo>
                    <a:cubicBezTo>
                      <a:pt x="297" y="764"/>
                      <a:pt x="293" y="765"/>
                      <a:pt x="289" y="765"/>
                    </a:cubicBezTo>
                    <a:cubicBezTo>
                      <a:pt x="292" y="767"/>
                      <a:pt x="295" y="770"/>
                      <a:pt x="297" y="773"/>
                    </a:cubicBezTo>
                    <a:cubicBezTo>
                      <a:pt x="301" y="780"/>
                      <a:pt x="308" y="787"/>
                      <a:pt x="308" y="799"/>
                    </a:cubicBezTo>
                    <a:cubicBezTo>
                      <a:pt x="308" y="802"/>
                      <a:pt x="307" y="806"/>
                      <a:pt x="306" y="810"/>
                    </a:cubicBezTo>
                    <a:cubicBezTo>
                      <a:pt x="302" y="820"/>
                      <a:pt x="296" y="828"/>
                      <a:pt x="289" y="833"/>
                    </a:cubicBezTo>
                    <a:cubicBezTo>
                      <a:pt x="281" y="839"/>
                      <a:pt x="272" y="842"/>
                      <a:pt x="261" y="843"/>
                    </a:cubicBezTo>
                    <a:cubicBezTo>
                      <a:pt x="261" y="843"/>
                      <a:pt x="261" y="843"/>
                      <a:pt x="261" y="843"/>
                    </a:cubicBezTo>
                    <a:cubicBezTo>
                      <a:pt x="241" y="843"/>
                      <a:pt x="236" y="832"/>
                      <a:pt x="229" y="823"/>
                    </a:cubicBezTo>
                    <a:cubicBezTo>
                      <a:pt x="226" y="820"/>
                      <a:pt x="225" y="816"/>
                      <a:pt x="223" y="813"/>
                    </a:cubicBezTo>
                    <a:cubicBezTo>
                      <a:pt x="222" y="816"/>
                      <a:pt x="220" y="820"/>
                      <a:pt x="218" y="823"/>
                    </a:cubicBezTo>
                    <a:cubicBezTo>
                      <a:pt x="210" y="831"/>
                      <a:pt x="205" y="843"/>
                      <a:pt x="185" y="843"/>
                    </a:cubicBezTo>
                    <a:cubicBezTo>
                      <a:pt x="185" y="843"/>
                      <a:pt x="185" y="843"/>
                      <a:pt x="185" y="843"/>
                    </a:cubicBezTo>
                    <a:cubicBezTo>
                      <a:pt x="175" y="842"/>
                      <a:pt x="165" y="839"/>
                      <a:pt x="158" y="833"/>
                    </a:cubicBezTo>
                    <a:cubicBezTo>
                      <a:pt x="150" y="828"/>
                      <a:pt x="144" y="820"/>
                      <a:pt x="141" y="810"/>
                    </a:cubicBezTo>
                    <a:cubicBezTo>
                      <a:pt x="139" y="806"/>
                      <a:pt x="138" y="802"/>
                      <a:pt x="138" y="798"/>
                    </a:cubicBezTo>
                    <a:cubicBezTo>
                      <a:pt x="138" y="787"/>
                      <a:pt x="145" y="780"/>
                      <a:pt x="149" y="773"/>
                    </a:cubicBezTo>
                    <a:cubicBezTo>
                      <a:pt x="152" y="770"/>
                      <a:pt x="154" y="767"/>
                      <a:pt x="157" y="765"/>
                    </a:cubicBezTo>
                    <a:cubicBezTo>
                      <a:pt x="153" y="765"/>
                      <a:pt x="150" y="764"/>
                      <a:pt x="146" y="763"/>
                    </a:cubicBezTo>
                    <a:cubicBezTo>
                      <a:pt x="136" y="758"/>
                      <a:pt x="123" y="757"/>
                      <a:pt x="117" y="738"/>
                    </a:cubicBezTo>
                    <a:cubicBezTo>
                      <a:pt x="116" y="733"/>
                      <a:pt x="115" y="728"/>
                      <a:pt x="115" y="723"/>
                    </a:cubicBezTo>
                    <a:cubicBezTo>
                      <a:pt x="115" y="718"/>
                      <a:pt x="116" y="713"/>
                      <a:pt x="117" y="709"/>
                    </a:cubicBezTo>
                    <a:cubicBezTo>
                      <a:pt x="120" y="700"/>
                      <a:pt x="126" y="692"/>
                      <a:pt x="134" y="686"/>
                    </a:cubicBezTo>
                    <a:cubicBezTo>
                      <a:pt x="141" y="680"/>
                      <a:pt x="148" y="678"/>
                      <a:pt x="153" y="678"/>
                    </a:cubicBezTo>
                    <a:cubicBezTo>
                      <a:pt x="160" y="678"/>
                      <a:pt x="166" y="681"/>
                      <a:pt x="172" y="682"/>
                    </a:cubicBezTo>
                    <a:cubicBezTo>
                      <a:pt x="176" y="684"/>
                      <a:pt x="179" y="685"/>
                      <a:pt x="182" y="687"/>
                    </a:cubicBezTo>
                    <a:cubicBezTo>
                      <a:pt x="182" y="684"/>
                      <a:pt x="181" y="680"/>
                      <a:pt x="181" y="676"/>
                    </a:cubicBezTo>
                    <a:cubicBezTo>
                      <a:pt x="181" y="676"/>
                      <a:pt x="181" y="676"/>
                      <a:pt x="181" y="676"/>
                    </a:cubicBezTo>
                    <a:cubicBezTo>
                      <a:pt x="181" y="676"/>
                      <a:pt x="181" y="676"/>
                      <a:pt x="181" y="676"/>
                    </a:cubicBezTo>
                    <a:cubicBezTo>
                      <a:pt x="182" y="665"/>
                      <a:pt x="180" y="652"/>
                      <a:pt x="196" y="641"/>
                    </a:cubicBezTo>
                    <a:cubicBezTo>
                      <a:pt x="204" y="635"/>
                      <a:pt x="213" y="632"/>
                      <a:pt x="221" y="632"/>
                    </a:cubicBezTo>
                    <a:cubicBezTo>
                      <a:pt x="222" y="632"/>
                      <a:pt x="223" y="632"/>
                      <a:pt x="223" y="632"/>
                    </a:cubicBezTo>
                    <a:moveTo>
                      <a:pt x="1033" y="612"/>
                    </a:moveTo>
                    <a:cubicBezTo>
                      <a:pt x="1033" y="612"/>
                      <a:pt x="1033" y="612"/>
                      <a:pt x="1033" y="612"/>
                    </a:cubicBezTo>
                    <a:cubicBezTo>
                      <a:pt x="1033" y="607"/>
                      <a:pt x="1038" y="602"/>
                      <a:pt x="1044" y="602"/>
                    </a:cubicBezTo>
                    <a:cubicBezTo>
                      <a:pt x="1050" y="602"/>
                      <a:pt x="1054" y="607"/>
                      <a:pt x="1054" y="612"/>
                    </a:cubicBezTo>
                    <a:cubicBezTo>
                      <a:pt x="1054" y="612"/>
                      <a:pt x="1054" y="612"/>
                      <a:pt x="1054" y="612"/>
                    </a:cubicBezTo>
                    <a:cubicBezTo>
                      <a:pt x="1054" y="612"/>
                      <a:pt x="1054" y="612"/>
                      <a:pt x="1054" y="612"/>
                    </a:cubicBezTo>
                    <a:cubicBezTo>
                      <a:pt x="1054" y="618"/>
                      <a:pt x="1050" y="623"/>
                      <a:pt x="1044" y="623"/>
                    </a:cubicBezTo>
                    <a:cubicBezTo>
                      <a:pt x="1038" y="623"/>
                      <a:pt x="1033" y="618"/>
                      <a:pt x="1033" y="612"/>
                    </a:cubicBezTo>
                    <a:cubicBezTo>
                      <a:pt x="1033" y="612"/>
                      <a:pt x="1033" y="612"/>
                      <a:pt x="1033" y="612"/>
                    </a:cubicBezTo>
                    <a:moveTo>
                      <a:pt x="798" y="591"/>
                    </a:moveTo>
                    <a:cubicBezTo>
                      <a:pt x="798" y="591"/>
                      <a:pt x="798" y="591"/>
                      <a:pt x="798" y="591"/>
                    </a:cubicBezTo>
                    <a:cubicBezTo>
                      <a:pt x="798" y="586"/>
                      <a:pt x="802" y="581"/>
                      <a:pt x="808" y="581"/>
                    </a:cubicBezTo>
                    <a:cubicBezTo>
                      <a:pt x="814" y="581"/>
                      <a:pt x="819" y="586"/>
                      <a:pt x="819" y="591"/>
                    </a:cubicBezTo>
                    <a:cubicBezTo>
                      <a:pt x="819" y="591"/>
                      <a:pt x="819" y="591"/>
                      <a:pt x="819" y="591"/>
                    </a:cubicBezTo>
                    <a:cubicBezTo>
                      <a:pt x="819" y="591"/>
                      <a:pt x="819" y="591"/>
                      <a:pt x="819" y="591"/>
                    </a:cubicBezTo>
                    <a:cubicBezTo>
                      <a:pt x="819" y="597"/>
                      <a:pt x="814" y="602"/>
                      <a:pt x="808" y="602"/>
                    </a:cubicBezTo>
                    <a:cubicBezTo>
                      <a:pt x="802" y="602"/>
                      <a:pt x="798" y="597"/>
                      <a:pt x="798" y="591"/>
                    </a:cubicBezTo>
                    <a:cubicBezTo>
                      <a:pt x="798" y="591"/>
                      <a:pt x="798" y="591"/>
                      <a:pt x="798" y="591"/>
                    </a:cubicBezTo>
                    <a:moveTo>
                      <a:pt x="483" y="622"/>
                    </a:moveTo>
                    <a:cubicBezTo>
                      <a:pt x="490" y="622"/>
                      <a:pt x="497" y="620"/>
                      <a:pt x="504" y="616"/>
                    </a:cubicBezTo>
                    <a:cubicBezTo>
                      <a:pt x="517" y="609"/>
                      <a:pt x="525" y="597"/>
                      <a:pt x="527" y="584"/>
                    </a:cubicBezTo>
                    <a:cubicBezTo>
                      <a:pt x="553" y="573"/>
                      <a:pt x="553" y="573"/>
                      <a:pt x="553" y="573"/>
                    </a:cubicBezTo>
                    <a:cubicBezTo>
                      <a:pt x="553" y="574"/>
                      <a:pt x="553" y="574"/>
                      <a:pt x="553" y="574"/>
                    </a:cubicBezTo>
                    <a:cubicBezTo>
                      <a:pt x="544" y="583"/>
                      <a:pt x="544" y="583"/>
                      <a:pt x="544" y="583"/>
                    </a:cubicBezTo>
                    <a:cubicBezTo>
                      <a:pt x="553" y="588"/>
                      <a:pt x="553" y="588"/>
                      <a:pt x="553" y="588"/>
                    </a:cubicBezTo>
                    <a:cubicBezTo>
                      <a:pt x="540" y="589"/>
                      <a:pt x="540" y="589"/>
                      <a:pt x="540" y="589"/>
                    </a:cubicBezTo>
                    <a:cubicBezTo>
                      <a:pt x="550" y="598"/>
                      <a:pt x="550" y="598"/>
                      <a:pt x="550" y="598"/>
                    </a:cubicBezTo>
                    <a:cubicBezTo>
                      <a:pt x="535" y="599"/>
                      <a:pt x="535" y="599"/>
                      <a:pt x="535" y="599"/>
                    </a:cubicBezTo>
                    <a:cubicBezTo>
                      <a:pt x="545" y="609"/>
                      <a:pt x="545" y="609"/>
                      <a:pt x="545" y="609"/>
                    </a:cubicBezTo>
                    <a:cubicBezTo>
                      <a:pt x="545" y="609"/>
                      <a:pt x="545" y="609"/>
                      <a:pt x="545" y="609"/>
                    </a:cubicBezTo>
                    <a:cubicBezTo>
                      <a:pt x="528" y="607"/>
                      <a:pt x="528" y="607"/>
                      <a:pt x="528" y="607"/>
                    </a:cubicBezTo>
                    <a:cubicBezTo>
                      <a:pt x="536" y="622"/>
                      <a:pt x="536" y="622"/>
                      <a:pt x="536" y="622"/>
                    </a:cubicBezTo>
                    <a:cubicBezTo>
                      <a:pt x="522" y="617"/>
                      <a:pt x="522" y="617"/>
                      <a:pt x="522" y="617"/>
                    </a:cubicBezTo>
                    <a:cubicBezTo>
                      <a:pt x="526" y="631"/>
                      <a:pt x="526" y="631"/>
                      <a:pt x="526" y="631"/>
                    </a:cubicBezTo>
                    <a:cubicBezTo>
                      <a:pt x="514" y="626"/>
                      <a:pt x="514" y="626"/>
                      <a:pt x="514" y="626"/>
                    </a:cubicBezTo>
                    <a:cubicBezTo>
                      <a:pt x="516" y="639"/>
                      <a:pt x="516" y="639"/>
                      <a:pt x="516" y="639"/>
                    </a:cubicBezTo>
                    <a:cubicBezTo>
                      <a:pt x="504" y="631"/>
                      <a:pt x="504" y="631"/>
                      <a:pt x="504" y="631"/>
                    </a:cubicBezTo>
                    <a:cubicBezTo>
                      <a:pt x="502" y="644"/>
                      <a:pt x="502" y="644"/>
                      <a:pt x="502" y="644"/>
                    </a:cubicBezTo>
                    <a:cubicBezTo>
                      <a:pt x="502" y="644"/>
                      <a:pt x="502" y="644"/>
                      <a:pt x="502" y="644"/>
                    </a:cubicBezTo>
                    <a:cubicBezTo>
                      <a:pt x="493" y="635"/>
                      <a:pt x="493" y="635"/>
                      <a:pt x="493" y="635"/>
                    </a:cubicBezTo>
                    <a:cubicBezTo>
                      <a:pt x="488" y="647"/>
                      <a:pt x="488" y="647"/>
                      <a:pt x="488" y="647"/>
                    </a:cubicBezTo>
                    <a:cubicBezTo>
                      <a:pt x="488" y="647"/>
                      <a:pt x="488" y="647"/>
                      <a:pt x="488" y="647"/>
                    </a:cubicBezTo>
                    <a:cubicBezTo>
                      <a:pt x="480" y="636"/>
                      <a:pt x="480" y="636"/>
                      <a:pt x="480" y="636"/>
                    </a:cubicBezTo>
                    <a:cubicBezTo>
                      <a:pt x="472" y="646"/>
                      <a:pt x="472" y="646"/>
                      <a:pt x="472" y="646"/>
                    </a:cubicBezTo>
                    <a:cubicBezTo>
                      <a:pt x="472" y="646"/>
                      <a:pt x="472" y="646"/>
                      <a:pt x="472" y="646"/>
                    </a:cubicBezTo>
                    <a:cubicBezTo>
                      <a:pt x="466" y="633"/>
                      <a:pt x="466" y="633"/>
                      <a:pt x="466" y="633"/>
                    </a:cubicBezTo>
                    <a:cubicBezTo>
                      <a:pt x="458" y="643"/>
                      <a:pt x="458" y="643"/>
                      <a:pt x="458" y="643"/>
                    </a:cubicBezTo>
                    <a:cubicBezTo>
                      <a:pt x="458" y="643"/>
                      <a:pt x="458" y="643"/>
                      <a:pt x="458" y="643"/>
                    </a:cubicBezTo>
                    <a:cubicBezTo>
                      <a:pt x="455" y="632"/>
                      <a:pt x="455" y="632"/>
                      <a:pt x="455" y="632"/>
                    </a:cubicBezTo>
                    <a:cubicBezTo>
                      <a:pt x="443" y="635"/>
                      <a:pt x="443" y="635"/>
                      <a:pt x="443" y="635"/>
                    </a:cubicBezTo>
                    <a:cubicBezTo>
                      <a:pt x="443" y="635"/>
                      <a:pt x="443" y="635"/>
                      <a:pt x="443" y="635"/>
                    </a:cubicBezTo>
                    <a:cubicBezTo>
                      <a:pt x="448" y="623"/>
                      <a:pt x="448" y="623"/>
                      <a:pt x="448" y="623"/>
                    </a:cubicBezTo>
                    <a:cubicBezTo>
                      <a:pt x="432" y="623"/>
                      <a:pt x="432" y="623"/>
                      <a:pt x="432" y="623"/>
                    </a:cubicBezTo>
                    <a:cubicBezTo>
                      <a:pt x="456" y="613"/>
                      <a:pt x="456" y="613"/>
                      <a:pt x="456" y="613"/>
                    </a:cubicBezTo>
                    <a:cubicBezTo>
                      <a:pt x="464" y="619"/>
                      <a:pt x="473" y="622"/>
                      <a:pt x="483" y="622"/>
                    </a:cubicBezTo>
                    <a:moveTo>
                      <a:pt x="289" y="573"/>
                    </a:moveTo>
                    <a:cubicBezTo>
                      <a:pt x="289" y="569"/>
                      <a:pt x="290" y="564"/>
                      <a:pt x="293" y="559"/>
                    </a:cubicBezTo>
                    <a:cubicBezTo>
                      <a:pt x="293" y="559"/>
                      <a:pt x="293" y="559"/>
                      <a:pt x="293" y="559"/>
                    </a:cubicBezTo>
                    <a:cubicBezTo>
                      <a:pt x="293" y="559"/>
                      <a:pt x="293" y="559"/>
                      <a:pt x="293" y="559"/>
                    </a:cubicBezTo>
                    <a:cubicBezTo>
                      <a:pt x="293" y="559"/>
                      <a:pt x="293" y="560"/>
                      <a:pt x="293" y="561"/>
                    </a:cubicBezTo>
                    <a:cubicBezTo>
                      <a:pt x="293" y="564"/>
                      <a:pt x="294" y="570"/>
                      <a:pt x="295" y="573"/>
                    </a:cubicBezTo>
                    <a:cubicBezTo>
                      <a:pt x="296" y="570"/>
                      <a:pt x="296" y="564"/>
                      <a:pt x="296" y="561"/>
                    </a:cubicBezTo>
                    <a:cubicBezTo>
                      <a:pt x="296" y="560"/>
                      <a:pt x="296" y="559"/>
                      <a:pt x="296" y="559"/>
                    </a:cubicBezTo>
                    <a:cubicBezTo>
                      <a:pt x="296" y="559"/>
                      <a:pt x="296" y="559"/>
                      <a:pt x="296" y="559"/>
                    </a:cubicBezTo>
                    <a:cubicBezTo>
                      <a:pt x="296" y="559"/>
                      <a:pt x="296" y="559"/>
                      <a:pt x="296" y="559"/>
                    </a:cubicBezTo>
                    <a:cubicBezTo>
                      <a:pt x="299" y="564"/>
                      <a:pt x="300" y="569"/>
                      <a:pt x="300" y="573"/>
                    </a:cubicBezTo>
                    <a:cubicBezTo>
                      <a:pt x="300" y="579"/>
                      <a:pt x="297" y="584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2" y="584"/>
                      <a:pt x="289" y="579"/>
                      <a:pt x="289" y="573"/>
                    </a:cubicBezTo>
                    <a:moveTo>
                      <a:pt x="309" y="554"/>
                    </a:moveTo>
                    <a:cubicBezTo>
                      <a:pt x="309" y="554"/>
                      <a:pt x="309" y="554"/>
                      <a:pt x="309" y="554"/>
                    </a:cubicBezTo>
                    <a:cubicBezTo>
                      <a:pt x="322" y="560"/>
                      <a:pt x="324" y="569"/>
                      <a:pt x="324" y="576"/>
                    </a:cubicBezTo>
                    <a:cubicBezTo>
                      <a:pt x="324" y="577"/>
                      <a:pt x="324" y="577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18" y="576"/>
                      <a:pt x="308" y="571"/>
                      <a:pt x="307" y="556"/>
                    </a:cubicBezTo>
                    <a:cubicBezTo>
                      <a:pt x="307" y="556"/>
                      <a:pt x="307" y="556"/>
                      <a:pt x="307" y="556"/>
                    </a:cubicBezTo>
                    <a:cubicBezTo>
                      <a:pt x="307" y="556"/>
                      <a:pt x="307" y="556"/>
                      <a:pt x="307" y="556"/>
                    </a:cubicBezTo>
                    <a:cubicBezTo>
                      <a:pt x="307" y="556"/>
                      <a:pt x="312" y="564"/>
                      <a:pt x="316" y="566"/>
                    </a:cubicBezTo>
                    <a:cubicBezTo>
                      <a:pt x="315" y="562"/>
                      <a:pt x="309" y="554"/>
                      <a:pt x="309" y="554"/>
                    </a:cubicBezTo>
                    <a:cubicBezTo>
                      <a:pt x="309" y="554"/>
                      <a:pt x="309" y="554"/>
                      <a:pt x="309" y="554"/>
                    </a:cubicBezTo>
                    <a:moveTo>
                      <a:pt x="280" y="554"/>
                    </a:moveTo>
                    <a:cubicBezTo>
                      <a:pt x="280" y="554"/>
                      <a:pt x="280" y="554"/>
                      <a:pt x="280" y="554"/>
                    </a:cubicBezTo>
                    <a:cubicBezTo>
                      <a:pt x="280" y="554"/>
                      <a:pt x="275" y="562"/>
                      <a:pt x="274" y="566"/>
                    </a:cubicBezTo>
                    <a:cubicBezTo>
                      <a:pt x="277" y="564"/>
                      <a:pt x="283" y="556"/>
                      <a:pt x="283" y="556"/>
                    </a:cubicBezTo>
                    <a:cubicBezTo>
                      <a:pt x="283" y="556"/>
                      <a:pt x="283" y="556"/>
                      <a:pt x="283" y="556"/>
                    </a:cubicBezTo>
                    <a:cubicBezTo>
                      <a:pt x="283" y="556"/>
                      <a:pt x="283" y="556"/>
                      <a:pt x="283" y="556"/>
                    </a:cubicBezTo>
                    <a:cubicBezTo>
                      <a:pt x="281" y="571"/>
                      <a:pt x="272" y="576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7"/>
                      <a:pt x="265" y="577"/>
                      <a:pt x="265" y="576"/>
                    </a:cubicBezTo>
                    <a:cubicBezTo>
                      <a:pt x="265" y="569"/>
                      <a:pt x="268" y="560"/>
                      <a:pt x="280" y="554"/>
                    </a:cubicBezTo>
                    <a:cubicBezTo>
                      <a:pt x="280" y="554"/>
                      <a:pt x="280" y="554"/>
                      <a:pt x="280" y="554"/>
                    </a:cubicBezTo>
                    <a:moveTo>
                      <a:pt x="301" y="552"/>
                    </a:moveTo>
                    <a:cubicBezTo>
                      <a:pt x="301" y="552"/>
                      <a:pt x="301" y="552"/>
                      <a:pt x="301" y="552"/>
                    </a:cubicBezTo>
                    <a:cubicBezTo>
                      <a:pt x="306" y="557"/>
                      <a:pt x="307" y="561"/>
                      <a:pt x="307" y="565"/>
                    </a:cubicBezTo>
                    <a:cubicBezTo>
                      <a:pt x="307" y="568"/>
                      <a:pt x="307" y="570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3" y="570"/>
                      <a:pt x="298" y="565"/>
                      <a:pt x="298" y="558"/>
                    </a:cubicBezTo>
                    <a:cubicBezTo>
                      <a:pt x="298" y="556"/>
                      <a:pt x="298" y="555"/>
                      <a:pt x="299" y="553"/>
                    </a:cubicBezTo>
                    <a:cubicBezTo>
                      <a:pt x="299" y="553"/>
                      <a:pt x="301" y="559"/>
                      <a:pt x="303" y="562"/>
                    </a:cubicBezTo>
                    <a:cubicBezTo>
                      <a:pt x="303" y="562"/>
                      <a:pt x="303" y="561"/>
                      <a:pt x="303" y="561"/>
                    </a:cubicBezTo>
                    <a:cubicBezTo>
                      <a:pt x="303" y="558"/>
                      <a:pt x="301" y="552"/>
                      <a:pt x="301" y="552"/>
                    </a:cubicBezTo>
                    <a:cubicBezTo>
                      <a:pt x="301" y="552"/>
                      <a:pt x="301" y="552"/>
                      <a:pt x="301" y="552"/>
                    </a:cubicBezTo>
                    <a:moveTo>
                      <a:pt x="282" y="565"/>
                    </a:moveTo>
                    <a:cubicBezTo>
                      <a:pt x="282" y="561"/>
                      <a:pt x="284" y="557"/>
                      <a:pt x="289" y="552"/>
                    </a:cubicBezTo>
                    <a:cubicBezTo>
                      <a:pt x="289" y="552"/>
                      <a:pt x="289" y="552"/>
                      <a:pt x="289" y="552"/>
                    </a:cubicBezTo>
                    <a:cubicBezTo>
                      <a:pt x="289" y="552"/>
                      <a:pt x="289" y="552"/>
                      <a:pt x="289" y="552"/>
                    </a:cubicBezTo>
                    <a:cubicBezTo>
                      <a:pt x="289" y="552"/>
                      <a:pt x="287" y="558"/>
                      <a:pt x="287" y="561"/>
                    </a:cubicBezTo>
                    <a:cubicBezTo>
                      <a:pt x="287" y="561"/>
                      <a:pt x="287" y="562"/>
                      <a:pt x="287" y="562"/>
                    </a:cubicBezTo>
                    <a:cubicBezTo>
                      <a:pt x="289" y="559"/>
                      <a:pt x="291" y="553"/>
                      <a:pt x="291" y="553"/>
                    </a:cubicBezTo>
                    <a:cubicBezTo>
                      <a:pt x="291" y="555"/>
                      <a:pt x="291" y="556"/>
                      <a:pt x="291" y="558"/>
                    </a:cubicBezTo>
                    <a:cubicBezTo>
                      <a:pt x="291" y="565"/>
                      <a:pt x="287" y="570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0"/>
                      <a:pt x="282" y="568"/>
                      <a:pt x="282" y="565"/>
                    </a:cubicBezTo>
                    <a:moveTo>
                      <a:pt x="316" y="552"/>
                    </a:moveTo>
                    <a:cubicBezTo>
                      <a:pt x="314" y="549"/>
                      <a:pt x="309" y="546"/>
                      <a:pt x="309" y="546"/>
                    </a:cubicBezTo>
                    <a:cubicBezTo>
                      <a:pt x="309" y="546"/>
                      <a:pt x="309" y="546"/>
                      <a:pt x="309" y="546"/>
                    </a:cubicBezTo>
                    <a:cubicBezTo>
                      <a:pt x="309" y="546"/>
                      <a:pt x="309" y="546"/>
                      <a:pt x="309" y="546"/>
                    </a:cubicBezTo>
                    <a:cubicBezTo>
                      <a:pt x="319" y="547"/>
                      <a:pt x="323" y="554"/>
                      <a:pt x="324" y="558"/>
                    </a:cubicBezTo>
                    <a:cubicBezTo>
                      <a:pt x="325" y="558"/>
                      <a:pt x="325" y="558"/>
                      <a:pt x="325" y="558"/>
                    </a:cubicBezTo>
                    <a:cubicBezTo>
                      <a:pt x="325" y="558"/>
                      <a:pt x="325" y="558"/>
                      <a:pt x="325" y="558"/>
                    </a:cubicBezTo>
                    <a:cubicBezTo>
                      <a:pt x="325" y="559"/>
                      <a:pt x="325" y="559"/>
                      <a:pt x="325" y="559"/>
                    </a:cubicBezTo>
                    <a:cubicBezTo>
                      <a:pt x="324" y="558"/>
                      <a:pt x="324" y="558"/>
                      <a:pt x="324" y="558"/>
                    </a:cubicBezTo>
                    <a:cubicBezTo>
                      <a:pt x="324" y="558"/>
                      <a:pt x="324" y="558"/>
                      <a:pt x="323" y="558"/>
                    </a:cubicBezTo>
                    <a:cubicBezTo>
                      <a:pt x="318" y="558"/>
                      <a:pt x="311" y="557"/>
                      <a:pt x="307" y="547"/>
                    </a:cubicBezTo>
                    <a:cubicBezTo>
                      <a:pt x="307" y="547"/>
                      <a:pt x="307" y="547"/>
                      <a:pt x="307" y="547"/>
                    </a:cubicBezTo>
                    <a:cubicBezTo>
                      <a:pt x="307" y="547"/>
                      <a:pt x="307" y="547"/>
                      <a:pt x="307" y="547"/>
                    </a:cubicBezTo>
                    <a:cubicBezTo>
                      <a:pt x="307" y="547"/>
                      <a:pt x="313" y="552"/>
                      <a:pt x="316" y="552"/>
                    </a:cubicBezTo>
                    <a:moveTo>
                      <a:pt x="265" y="558"/>
                    </a:moveTo>
                    <a:cubicBezTo>
                      <a:pt x="265" y="558"/>
                      <a:pt x="265" y="558"/>
                      <a:pt x="265" y="558"/>
                    </a:cubicBezTo>
                    <a:cubicBezTo>
                      <a:pt x="265" y="558"/>
                      <a:pt x="265" y="558"/>
                      <a:pt x="265" y="558"/>
                    </a:cubicBezTo>
                    <a:cubicBezTo>
                      <a:pt x="266" y="554"/>
                      <a:pt x="270" y="547"/>
                      <a:pt x="281" y="546"/>
                    </a:cubicBezTo>
                    <a:cubicBezTo>
                      <a:pt x="281" y="546"/>
                      <a:pt x="281" y="546"/>
                      <a:pt x="281" y="546"/>
                    </a:cubicBezTo>
                    <a:cubicBezTo>
                      <a:pt x="281" y="546"/>
                      <a:pt x="281" y="546"/>
                      <a:pt x="281" y="546"/>
                    </a:cubicBezTo>
                    <a:cubicBezTo>
                      <a:pt x="281" y="546"/>
                      <a:pt x="275" y="549"/>
                      <a:pt x="274" y="552"/>
                    </a:cubicBezTo>
                    <a:cubicBezTo>
                      <a:pt x="277" y="552"/>
                      <a:pt x="282" y="547"/>
                      <a:pt x="282" y="547"/>
                    </a:cubicBezTo>
                    <a:cubicBezTo>
                      <a:pt x="282" y="547"/>
                      <a:pt x="282" y="547"/>
                      <a:pt x="282" y="547"/>
                    </a:cubicBezTo>
                    <a:cubicBezTo>
                      <a:pt x="282" y="547"/>
                      <a:pt x="282" y="547"/>
                      <a:pt x="282" y="547"/>
                    </a:cubicBezTo>
                    <a:cubicBezTo>
                      <a:pt x="278" y="557"/>
                      <a:pt x="271" y="558"/>
                      <a:pt x="266" y="558"/>
                    </a:cubicBezTo>
                    <a:cubicBezTo>
                      <a:pt x="266" y="558"/>
                      <a:pt x="265" y="558"/>
                      <a:pt x="265" y="558"/>
                    </a:cubicBezTo>
                    <a:cubicBezTo>
                      <a:pt x="265" y="559"/>
                      <a:pt x="265" y="559"/>
                      <a:pt x="265" y="559"/>
                    </a:cubicBezTo>
                    <a:cubicBezTo>
                      <a:pt x="265" y="558"/>
                      <a:pt x="265" y="558"/>
                      <a:pt x="265" y="558"/>
                    </a:cubicBezTo>
                    <a:cubicBezTo>
                      <a:pt x="265" y="558"/>
                      <a:pt x="265" y="558"/>
                      <a:pt x="265" y="558"/>
                    </a:cubicBezTo>
                    <a:moveTo>
                      <a:pt x="247" y="552"/>
                    </a:move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50" y="548"/>
                      <a:pt x="256" y="542"/>
                      <a:pt x="266" y="542"/>
                    </a:cubicBezTo>
                    <a:cubicBezTo>
                      <a:pt x="268" y="542"/>
                      <a:pt x="271" y="542"/>
                      <a:pt x="273" y="542"/>
                    </a:cubicBezTo>
                    <a:cubicBezTo>
                      <a:pt x="273" y="542"/>
                      <a:pt x="273" y="542"/>
                      <a:pt x="273" y="542"/>
                    </a:cubicBezTo>
                    <a:cubicBezTo>
                      <a:pt x="273" y="542"/>
                      <a:pt x="273" y="542"/>
                      <a:pt x="273" y="542"/>
                    </a:cubicBezTo>
                    <a:cubicBezTo>
                      <a:pt x="273" y="542"/>
                      <a:pt x="264" y="545"/>
                      <a:pt x="261" y="548"/>
                    </a:cubicBezTo>
                    <a:cubicBezTo>
                      <a:pt x="261" y="548"/>
                      <a:pt x="261" y="548"/>
                      <a:pt x="261" y="548"/>
                    </a:cubicBezTo>
                    <a:cubicBezTo>
                      <a:pt x="266" y="548"/>
                      <a:pt x="274" y="545"/>
                      <a:pt x="274" y="545"/>
                    </a:cubicBezTo>
                    <a:cubicBezTo>
                      <a:pt x="274" y="545"/>
                      <a:pt x="274" y="545"/>
                      <a:pt x="274" y="545"/>
                    </a:cubicBezTo>
                    <a:cubicBezTo>
                      <a:pt x="274" y="545"/>
                      <a:pt x="274" y="545"/>
                      <a:pt x="274" y="545"/>
                    </a:cubicBezTo>
                    <a:cubicBezTo>
                      <a:pt x="268" y="552"/>
                      <a:pt x="261" y="554"/>
                      <a:pt x="256" y="554"/>
                    </a:cubicBezTo>
                    <a:cubicBezTo>
                      <a:pt x="252" y="554"/>
                      <a:pt x="249" y="553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moveTo>
                      <a:pt x="317" y="542"/>
                    </a:moveTo>
                    <a:cubicBezTo>
                      <a:pt x="317" y="542"/>
                      <a:pt x="317" y="542"/>
                      <a:pt x="317" y="542"/>
                    </a:cubicBezTo>
                    <a:cubicBezTo>
                      <a:pt x="319" y="542"/>
                      <a:pt x="321" y="542"/>
                      <a:pt x="323" y="542"/>
                    </a:cubicBezTo>
                    <a:cubicBezTo>
                      <a:pt x="334" y="542"/>
                      <a:pt x="340" y="548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0" y="553"/>
                      <a:pt x="337" y="554"/>
                      <a:pt x="334" y="554"/>
                    </a:cubicBezTo>
                    <a:cubicBezTo>
                      <a:pt x="328" y="554"/>
                      <a:pt x="322" y="552"/>
                      <a:pt x="316" y="545"/>
                    </a:cubicBezTo>
                    <a:cubicBezTo>
                      <a:pt x="316" y="545"/>
                      <a:pt x="316" y="545"/>
                      <a:pt x="316" y="545"/>
                    </a:cubicBezTo>
                    <a:cubicBezTo>
                      <a:pt x="316" y="545"/>
                      <a:pt x="316" y="545"/>
                      <a:pt x="316" y="545"/>
                    </a:cubicBezTo>
                    <a:cubicBezTo>
                      <a:pt x="316" y="545"/>
                      <a:pt x="323" y="548"/>
                      <a:pt x="328" y="548"/>
                    </a:cubicBezTo>
                    <a:cubicBezTo>
                      <a:pt x="328" y="548"/>
                      <a:pt x="329" y="548"/>
                      <a:pt x="329" y="548"/>
                    </a:cubicBezTo>
                    <a:cubicBezTo>
                      <a:pt x="326" y="545"/>
                      <a:pt x="317" y="542"/>
                      <a:pt x="317" y="542"/>
                    </a:cubicBezTo>
                    <a:cubicBezTo>
                      <a:pt x="317" y="542"/>
                      <a:pt x="317" y="542"/>
                      <a:pt x="317" y="542"/>
                    </a:cubicBezTo>
                    <a:moveTo>
                      <a:pt x="934" y="552"/>
                    </a:moveTo>
                    <a:cubicBezTo>
                      <a:pt x="934" y="552"/>
                      <a:pt x="934" y="552"/>
                      <a:pt x="934" y="552"/>
                    </a:cubicBezTo>
                    <a:cubicBezTo>
                      <a:pt x="934" y="546"/>
                      <a:pt x="938" y="541"/>
                      <a:pt x="944" y="541"/>
                    </a:cubicBezTo>
                    <a:cubicBezTo>
                      <a:pt x="950" y="541"/>
                      <a:pt x="955" y="546"/>
                      <a:pt x="955" y="552"/>
                    </a:cubicBezTo>
                    <a:cubicBezTo>
                      <a:pt x="955" y="552"/>
                      <a:pt x="955" y="552"/>
                      <a:pt x="955" y="552"/>
                    </a:cubicBezTo>
                    <a:cubicBezTo>
                      <a:pt x="955" y="552"/>
                      <a:pt x="955" y="552"/>
                      <a:pt x="955" y="552"/>
                    </a:cubicBezTo>
                    <a:cubicBezTo>
                      <a:pt x="955" y="558"/>
                      <a:pt x="950" y="562"/>
                      <a:pt x="944" y="562"/>
                    </a:cubicBezTo>
                    <a:cubicBezTo>
                      <a:pt x="938" y="562"/>
                      <a:pt x="934" y="558"/>
                      <a:pt x="934" y="552"/>
                    </a:cubicBezTo>
                    <a:cubicBezTo>
                      <a:pt x="934" y="552"/>
                      <a:pt x="934" y="552"/>
                      <a:pt x="934" y="552"/>
                    </a:cubicBezTo>
                    <a:moveTo>
                      <a:pt x="311" y="536"/>
                    </a:moveTo>
                    <a:cubicBezTo>
                      <a:pt x="315" y="534"/>
                      <a:pt x="318" y="533"/>
                      <a:pt x="321" y="533"/>
                    </a:cubicBezTo>
                    <a:cubicBezTo>
                      <a:pt x="326" y="533"/>
                      <a:pt x="329" y="535"/>
                      <a:pt x="331" y="537"/>
                    </a:cubicBezTo>
                    <a:cubicBezTo>
                      <a:pt x="332" y="537"/>
                      <a:pt x="332" y="537"/>
                      <a:pt x="332" y="537"/>
                    </a:cubicBezTo>
                    <a:cubicBezTo>
                      <a:pt x="332" y="537"/>
                      <a:pt x="332" y="537"/>
                      <a:pt x="332" y="537"/>
                    </a:cubicBezTo>
                    <a:cubicBezTo>
                      <a:pt x="332" y="537"/>
                      <a:pt x="332" y="537"/>
                      <a:pt x="332" y="537"/>
                    </a:cubicBezTo>
                    <a:cubicBezTo>
                      <a:pt x="331" y="537"/>
                      <a:pt x="331" y="537"/>
                      <a:pt x="331" y="537"/>
                    </a:cubicBezTo>
                    <a:cubicBezTo>
                      <a:pt x="329" y="539"/>
                      <a:pt x="326" y="541"/>
                      <a:pt x="321" y="541"/>
                    </a:cubicBezTo>
                    <a:cubicBezTo>
                      <a:pt x="318" y="541"/>
                      <a:pt x="315" y="540"/>
                      <a:pt x="311" y="538"/>
                    </a:cubicBezTo>
                    <a:cubicBezTo>
                      <a:pt x="311" y="538"/>
                      <a:pt x="311" y="538"/>
                      <a:pt x="311" y="538"/>
                    </a:cubicBezTo>
                    <a:cubicBezTo>
                      <a:pt x="311" y="538"/>
                      <a:pt x="311" y="538"/>
                      <a:pt x="311" y="538"/>
                    </a:cubicBezTo>
                    <a:cubicBezTo>
                      <a:pt x="311" y="538"/>
                      <a:pt x="312" y="538"/>
                      <a:pt x="312" y="538"/>
                    </a:cubicBezTo>
                    <a:cubicBezTo>
                      <a:pt x="315" y="538"/>
                      <a:pt x="319" y="538"/>
                      <a:pt x="321" y="537"/>
                    </a:cubicBezTo>
                    <a:cubicBezTo>
                      <a:pt x="319" y="536"/>
                      <a:pt x="315" y="536"/>
                      <a:pt x="312" y="536"/>
                    </a:cubicBezTo>
                    <a:cubicBezTo>
                      <a:pt x="312" y="536"/>
                      <a:pt x="311" y="536"/>
                      <a:pt x="311" y="536"/>
                    </a:cubicBezTo>
                    <a:cubicBezTo>
                      <a:pt x="311" y="536"/>
                      <a:pt x="311" y="536"/>
                      <a:pt x="311" y="536"/>
                    </a:cubicBezTo>
                    <a:cubicBezTo>
                      <a:pt x="311" y="536"/>
                      <a:pt x="311" y="536"/>
                      <a:pt x="311" y="536"/>
                    </a:cubicBezTo>
                    <a:moveTo>
                      <a:pt x="258" y="537"/>
                    </a:move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60" y="535"/>
                      <a:pt x="264" y="533"/>
                      <a:pt x="269" y="533"/>
                    </a:cubicBezTo>
                    <a:cubicBezTo>
                      <a:pt x="272" y="533"/>
                      <a:pt x="275" y="534"/>
                      <a:pt x="278" y="536"/>
                    </a:cubicBezTo>
                    <a:cubicBezTo>
                      <a:pt x="278" y="536"/>
                      <a:pt x="278" y="536"/>
                      <a:pt x="278" y="536"/>
                    </a:cubicBezTo>
                    <a:cubicBezTo>
                      <a:pt x="278" y="536"/>
                      <a:pt x="278" y="536"/>
                      <a:pt x="278" y="536"/>
                    </a:cubicBezTo>
                    <a:cubicBezTo>
                      <a:pt x="278" y="536"/>
                      <a:pt x="278" y="536"/>
                      <a:pt x="277" y="536"/>
                    </a:cubicBezTo>
                    <a:cubicBezTo>
                      <a:pt x="275" y="536"/>
                      <a:pt x="271" y="536"/>
                      <a:pt x="269" y="537"/>
                    </a:cubicBezTo>
                    <a:cubicBezTo>
                      <a:pt x="271" y="538"/>
                      <a:pt x="275" y="538"/>
                      <a:pt x="277" y="538"/>
                    </a:cubicBezTo>
                    <a:cubicBezTo>
                      <a:pt x="278" y="538"/>
                      <a:pt x="278" y="538"/>
                      <a:pt x="278" y="538"/>
                    </a:cubicBezTo>
                    <a:cubicBezTo>
                      <a:pt x="278" y="538"/>
                      <a:pt x="278" y="538"/>
                      <a:pt x="278" y="538"/>
                    </a:cubicBezTo>
                    <a:cubicBezTo>
                      <a:pt x="278" y="538"/>
                      <a:pt x="278" y="538"/>
                      <a:pt x="278" y="538"/>
                    </a:cubicBezTo>
                    <a:cubicBezTo>
                      <a:pt x="275" y="540"/>
                      <a:pt x="272" y="541"/>
                      <a:pt x="269" y="541"/>
                    </a:cubicBezTo>
                    <a:cubicBezTo>
                      <a:pt x="264" y="541"/>
                      <a:pt x="260" y="539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moveTo>
                      <a:pt x="292" y="525"/>
                    </a:moveTo>
                    <a:cubicBezTo>
                      <a:pt x="293" y="524"/>
                      <a:pt x="294" y="524"/>
                      <a:pt x="295" y="524"/>
                    </a:cubicBezTo>
                    <a:cubicBezTo>
                      <a:pt x="297" y="524"/>
                      <a:pt x="298" y="524"/>
                      <a:pt x="299" y="526"/>
                    </a:cubicBezTo>
                    <a:cubicBezTo>
                      <a:pt x="300" y="526"/>
                      <a:pt x="300" y="526"/>
                      <a:pt x="301" y="526"/>
                    </a:cubicBezTo>
                    <a:cubicBezTo>
                      <a:pt x="301" y="526"/>
                      <a:pt x="302" y="526"/>
                      <a:pt x="303" y="526"/>
                    </a:cubicBezTo>
                    <a:cubicBezTo>
                      <a:pt x="304" y="527"/>
                      <a:pt x="305" y="529"/>
                      <a:pt x="305" y="530"/>
                    </a:cubicBezTo>
                    <a:cubicBezTo>
                      <a:pt x="305" y="530"/>
                      <a:pt x="305" y="530"/>
                      <a:pt x="305" y="531"/>
                    </a:cubicBezTo>
                    <a:cubicBezTo>
                      <a:pt x="306" y="531"/>
                      <a:pt x="307" y="532"/>
                      <a:pt x="308" y="533"/>
                    </a:cubicBezTo>
                    <a:cubicBezTo>
                      <a:pt x="308" y="534"/>
                      <a:pt x="308" y="534"/>
                      <a:pt x="308" y="535"/>
                    </a:cubicBezTo>
                    <a:cubicBezTo>
                      <a:pt x="308" y="536"/>
                      <a:pt x="307" y="537"/>
                      <a:pt x="307" y="538"/>
                    </a:cubicBezTo>
                    <a:cubicBezTo>
                      <a:pt x="307" y="538"/>
                      <a:pt x="307" y="539"/>
                      <a:pt x="307" y="540"/>
                    </a:cubicBezTo>
                    <a:cubicBezTo>
                      <a:pt x="307" y="541"/>
                      <a:pt x="307" y="541"/>
                      <a:pt x="307" y="542"/>
                    </a:cubicBezTo>
                    <a:cubicBezTo>
                      <a:pt x="307" y="543"/>
                      <a:pt x="305" y="544"/>
                      <a:pt x="304" y="544"/>
                    </a:cubicBezTo>
                    <a:cubicBezTo>
                      <a:pt x="304" y="546"/>
                      <a:pt x="303" y="547"/>
                      <a:pt x="302" y="548"/>
                    </a:cubicBezTo>
                    <a:cubicBezTo>
                      <a:pt x="301" y="548"/>
                      <a:pt x="301" y="549"/>
                      <a:pt x="300" y="549"/>
                    </a:cubicBezTo>
                    <a:cubicBezTo>
                      <a:pt x="299" y="549"/>
                      <a:pt x="298" y="549"/>
                      <a:pt x="298" y="548"/>
                    </a:cubicBezTo>
                    <a:cubicBezTo>
                      <a:pt x="297" y="549"/>
                      <a:pt x="296" y="550"/>
                      <a:pt x="294" y="550"/>
                    </a:cubicBezTo>
                    <a:cubicBezTo>
                      <a:pt x="293" y="550"/>
                      <a:pt x="291" y="549"/>
                      <a:pt x="290" y="548"/>
                    </a:cubicBezTo>
                    <a:cubicBezTo>
                      <a:pt x="290" y="548"/>
                      <a:pt x="289" y="548"/>
                      <a:pt x="289" y="548"/>
                    </a:cubicBezTo>
                    <a:cubicBezTo>
                      <a:pt x="288" y="548"/>
                      <a:pt x="287" y="548"/>
                      <a:pt x="286" y="547"/>
                    </a:cubicBezTo>
                    <a:cubicBezTo>
                      <a:pt x="285" y="546"/>
                      <a:pt x="285" y="545"/>
                      <a:pt x="285" y="544"/>
                    </a:cubicBezTo>
                    <a:cubicBezTo>
                      <a:pt x="285" y="543"/>
                      <a:pt x="285" y="543"/>
                      <a:pt x="285" y="543"/>
                    </a:cubicBezTo>
                    <a:cubicBezTo>
                      <a:pt x="283" y="543"/>
                      <a:pt x="282" y="542"/>
                      <a:pt x="282" y="540"/>
                    </a:cubicBezTo>
                    <a:cubicBezTo>
                      <a:pt x="282" y="540"/>
                      <a:pt x="282" y="540"/>
                      <a:pt x="282" y="539"/>
                    </a:cubicBezTo>
                    <a:cubicBezTo>
                      <a:pt x="282" y="538"/>
                      <a:pt x="282" y="537"/>
                      <a:pt x="283" y="536"/>
                    </a:cubicBezTo>
                    <a:cubicBezTo>
                      <a:pt x="282" y="535"/>
                      <a:pt x="282" y="534"/>
                      <a:pt x="282" y="533"/>
                    </a:cubicBezTo>
                    <a:cubicBezTo>
                      <a:pt x="282" y="533"/>
                      <a:pt x="282" y="533"/>
                      <a:pt x="282" y="532"/>
                    </a:cubicBezTo>
                    <a:cubicBezTo>
                      <a:pt x="283" y="531"/>
                      <a:pt x="284" y="530"/>
                      <a:pt x="286" y="529"/>
                    </a:cubicBezTo>
                    <a:cubicBezTo>
                      <a:pt x="286" y="528"/>
                      <a:pt x="286" y="527"/>
                      <a:pt x="287" y="526"/>
                    </a:cubicBezTo>
                    <a:cubicBezTo>
                      <a:pt x="288" y="525"/>
                      <a:pt x="289" y="525"/>
                      <a:pt x="290" y="525"/>
                    </a:cubicBezTo>
                    <a:cubicBezTo>
                      <a:pt x="291" y="525"/>
                      <a:pt x="291" y="525"/>
                      <a:pt x="292" y="525"/>
                    </a:cubicBezTo>
                    <a:moveTo>
                      <a:pt x="316" y="529"/>
                    </a:moveTo>
                    <a:cubicBezTo>
                      <a:pt x="322" y="522"/>
                      <a:pt x="328" y="519"/>
                      <a:pt x="334" y="519"/>
                    </a:cubicBezTo>
                    <a:cubicBezTo>
                      <a:pt x="337" y="519"/>
                      <a:pt x="340" y="520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0" y="526"/>
                      <a:pt x="334" y="532"/>
                      <a:pt x="323" y="532"/>
                    </a:cubicBezTo>
                    <a:cubicBezTo>
                      <a:pt x="321" y="532"/>
                      <a:pt x="319" y="532"/>
                      <a:pt x="317" y="531"/>
                    </a:cubicBezTo>
                    <a:cubicBezTo>
                      <a:pt x="317" y="531"/>
                      <a:pt x="317" y="531"/>
                      <a:pt x="317" y="531"/>
                    </a:cubicBezTo>
                    <a:cubicBezTo>
                      <a:pt x="317" y="531"/>
                      <a:pt x="317" y="531"/>
                      <a:pt x="317" y="531"/>
                    </a:cubicBezTo>
                    <a:cubicBezTo>
                      <a:pt x="317" y="531"/>
                      <a:pt x="326" y="529"/>
                      <a:pt x="329" y="526"/>
                    </a:cubicBezTo>
                    <a:cubicBezTo>
                      <a:pt x="329" y="526"/>
                      <a:pt x="328" y="526"/>
                      <a:pt x="328" y="526"/>
                    </a:cubicBezTo>
                    <a:cubicBezTo>
                      <a:pt x="323" y="526"/>
                      <a:pt x="316" y="529"/>
                      <a:pt x="316" y="529"/>
                    </a:cubicBezTo>
                    <a:cubicBezTo>
                      <a:pt x="316" y="529"/>
                      <a:pt x="316" y="529"/>
                      <a:pt x="316" y="529"/>
                    </a:cubicBezTo>
                    <a:cubicBezTo>
                      <a:pt x="316" y="529"/>
                      <a:pt x="316" y="529"/>
                      <a:pt x="316" y="529"/>
                    </a:cubicBezTo>
                    <a:moveTo>
                      <a:pt x="247" y="521"/>
                    </a:moveTo>
                    <a:cubicBezTo>
                      <a:pt x="249" y="520"/>
                      <a:pt x="252" y="519"/>
                      <a:pt x="256" y="519"/>
                    </a:cubicBezTo>
                    <a:cubicBezTo>
                      <a:pt x="261" y="519"/>
                      <a:pt x="268" y="522"/>
                      <a:pt x="274" y="529"/>
                    </a:cubicBezTo>
                    <a:cubicBezTo>
                      <a:pt x="274" y="529"/>
                      <a:pt x="274" y="529"/>
                      <a:pt x="274" y="529"/>
                    </a:cubicBezTo>
                    <a:cubicBezTo>
                      <a:pt x="274" y="529"/>
                      <a:pt x="274" y="529"/>
                      <a:pt x="274" y="529"/>
                    </a:cubicBezTo>
                    <a:cubicBezTo>
                      <a:pt x="274" y="529"/>
                      <a:pt x="266" y="526"/>
                      <a:pt x="261" y="526"/>
                    </a:cubicBezTo>
                    <a:cubicBezTo>
                      <a:pt x="261" y="526"/>
                      <a:pt x="261" y="526"/>
                      <a:pt x="261" y="526"/>
                    </a:cubicBezTo>
                    <a:cubicBezTo>
                      <a:pt x="264" y="529"/>
                      <a:pt x="273" y="531"/>
                      <a:pt x="273" y="531"/>
                    </a:cubicBezTo>
                    <a:cubicBezTo>
                      <a:pt x="273" y="531"/>
                      <a:pt x="273" y="531"/>
                      <a:pt x="273" y="531"/>
                    </a:cubicBezTo>
                    <a:cubicBezTo>
                      <a:pt x="273" y="531"/>
                      <a:pt x="273" y="531"/>
                      <a:pt x="273" y="531"/>
                    </a:cubicBezTo>
                    <a:cubicBezTo>
                      <a:pt x="271" y="532"/>
                      <a:pt x="268" y="532"/>
                      <a:pt x="266" y="532"/>
                    </a:cubicBezTo>
                    <a:cubicBezTo>
                      <a:pt x="256" y="532"/>
                      <a:pt x="250" y="526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moveTo>
                      <a:pt x="265" y="515"/>
                    </a:moveTo>
                    <a:cubicBezTo>
                      <a:pt x="265" y="515"/>
                      <a:pt x="265" y="515"/>
                      <a:pt x="265" y="515"/>
                    </a:cubicBezTo>
                    <a:cubicBezTo>
                      <a:pt x="265" y="515"/>
                      <a:pt x="265" y="515"/>
                      <a:pt x="265" y="515"/>
                    </a:cubicBezTo>
                    <a:cubicBezTo>
                      <a:pt x="265" y="515"/>
                      <a:pt x="266" y="515"/>
                      <a:pt x="266" y="515"/>
                    </a:cubicBezTo>
                    <a:cubicBezTo>
                      <a:pt x="271" y="515"/>
                      <a:pt x="278" y="517"/>
                      <a:pt x="282" y="526"/>
                    </a:cubicBezTo>
                    <a:cubicBezTo>
                      <a:pt x="282" y="526"/>
                      <a:pt x="282" y="526"/>
                      <a:pt x="282" y="526"/>
                    </a:cubicBezTo>
                    <a:cubicBezTo>
                      <a:pt x="282" y="526"/>
                      <a:pt x="282" y="526"/>
                      <a:pt x="282" y="526"/>
                    </a:cubicBezTo>
                    <a:cubicBezTo>
                      <a:pt x="282" y="526"/>
                      <a:pt x="277" y="522"/>
                      <a:pt x="274" y="521"/>
                    </a:cubicBezTo>
                    <a:cubicBezTo>
                      <a:pt x="275" y="524"/>
                      <a:pt x="281" y="528"/>
                      <a:pt x="281" y="528"/>
                    </a:cubicBezTo>
                    <a:cubicBezTo>
                      <a:pt x="281" y="528"/>
                      <a:pt x="281" y="528"/>
                      <a:pt x="281" y="528"/>
                    </a:cubicBezTo>
                    <a:cubicBezTo>
                      <a:pt x="281" y="528"/>
                      <a:pt x="281" y="528"/>
                      <a:pt x="281" y="528"/>
                    </a:cubicBezTo>
                    <a:cubicBezTo>
                      <a:pt x="270" y="527"/>
                      <a:pt x="266" y="520"/>
                      <a:pt x="265" y="515"/>
                    </a:cubicBezTo>
                    <a:cubicBezTo>
                      <a:pt x="265" y="515"/>
                      <a:pt x="265" y="515"/>
                      <a:pt x="265" y="515"/>
                    </a:cubicBezTo>
                    <a:cubicBezTo>
                      <a:pt x="265" y="515"/>
                      <a:pt x="265" y="515"/>
                      <a:pt x="265" y="515"/>
                    </a:cubicBezTo>
                    <a:moveTo>
                      <a:pt x="324" y="515"/>
                    </a:move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3" y="520"/>
                      <a:pt x="319" y="527"/>
                      <a:pt x="309" y="528"/>
                    </a:cubicBezTo>
                    <a:cubicBezTo>
                      <a:pt x="309" y="528"/>
                      <a:pt x="309" y="528"/>
                      <a:pt x="309" y="528"/>
                    </a:cubicBezTo>
                    <a:cubicBezTo>
                      <a:pt x="309" y="528"/>
                      <a:pt x="309" y="528"/>
                      <a:pt x="309" y="528"/>
                    </a:cubicBezTo>
                    <a:cubicBezTo>
                      <a:pt x="309" y="528"/>
                      <a:pt x="314" y="524"/>
                      <a:pt x="316" y="521"/>
                    </a:cubicBezTo>
                    <a:cubicBezTo>
                      <a:pt x="313" y="522"/>
                      <a:pt x="307" y="526"/>
                      <a:pt x="307" y="526"/>
                    </a:cubicBezTo>
                    <a:cubicBezTo>
                      <a:pt x="307" y="526"/>
                      <a:pt x="307" y="526"/>
                      <a:pt x="307" y="526"/>
                    </a:cubicBezTo>
                    <a:cubicBezTo>
                      <a:pt x="307" y="526"/>
                      <a:pt x="307" y="526"/>
                      <a:pt x="307" y="526"/>
                    </a:cubicBezTo>
                    <a:cubicBezTo>
                      <a:pt x="311" y="517"/>
                      <a:pt x="318" y="515"/>
                      <a:pt x="323" y="515"/>
                    </a:cubicBezTo>
                    <a:cubicBezTo>
                      <a:pt x="324" y="515"/>
                      <a:pt x="324" y="515"/>
                      <a:pt x="324" y="515"/>
                    </a:cubicBezTo>
                    <a:moveTo>
                      <a:pt x="452" y="554"/>
                    </a:moveTo>
                    <a:cubicBezTo>
                      <a:pt x="459" y="554"/>
                      <a:pt x="465" y="553"/>
                      <a:pt x="472" y="549"/>
                    </a:cubicBezTo>
                    <a:cubicBezTo>
                      <a:pt x="484" y="543"/>
                      <a:pt x="491" y="531"/>
                      <a:pt x="493" y="519"/>
                    </a:cubicBezTo>
                    <a:cubicBezTo>
                      <a:pt x="518" y="509"/>
                      <a:pt x="518" y="509"/>
                      <a:pt x="518" y="509"/>
                    </a:cubicBezTo>
                    <a:cubicBezTo>
                      <a:pt x="518" y="509"/>
                      <a:pt x="518" y="509"/>
                      <a:pt x="518" y="509"/>
                    </a:cubicBezTo>
                    <a:cubicBezTo>
                      <a:pt x="509" y="518"/>
                      <a:pt x="509" y="518"/>
                      <a:pt x="509" y="518"/>
                    </a:cubicBezTo>
                    <a:cubicBezTo>
                      <a:pt x="518" y="523"/>
                      <a:pt x="518" y="523"/>
                      <a:pt x="518" y="523"/>
                    </a:cubicBezTo>
                    <a:cubicBezTo>
                      <a:pt x="506" y="524"/>
                      <a:pt x="506" y="524"/>
                      <a:pt x="506" y="524"/>
                    </a:cubicBezTo>
                    <a:cubicBezTo>
                      <a:pt x="514" y="532"/>
                      <a:pt x="514" y="532"/>
                      <a:pt x="514" y="532"/>
                    </a:cubicBezTo>
                    <a:cubicBezTo>
                      <a:pt x="501" y="533"/>
                      <a:pt x="501" y="533"/>
                      <a:pt x="501" y="533"/>
                    </a:cubicBezTo>
                    <a:cubicBezTo>
                      <a:pt x="510" y="542"/>
                      <a:pt x="510" y="542"/>
                      <a:pt x="510" y="542"/>
                    </a:cubicBezTo>
                    <a:cubicBezTo>
                      <a:pt x="510" y="542"/>
                      <a:pt x="510" y="542"/>
                      <a:pt x="510" y="542"/>
                    </a:cubicBezTo>
                    <a:cubicBezTo>
                      <a:pt x="494" y="541"/>
                      <a:pt x="494" y="541"/>
                      <a:pt x="494" y="541"/>
                    </a:cubicBezTo>
                    <a:cubicBezTo>
                      <a:pt x="501" y="554"/>
                      <a:pt x="501" y="554"/>
                      <a:pt x="501" y="554"/>
                    </a:cubicBezTo>
                    <a:cubicBezTo>
                      <a:pt x="488" y="550"/>
                      <a:pt x="488" y="550"/>
                      <a:pt x="488" y="550"/>
                    </a:cubicBezTo>
                    <a:cubicBezTo>
                      <a:pt x="493" y="563"/>
                      <a:pt x="493" y="563"/>
                      <a:pt x="493" y="563"/>
                    </a:cubicBezTo>
                    <a:cubicBezTo>
                      <a:pt x="481" y="558"/>
                      <a:pt x="481" y="558"/>
                      <a:pt x="481" y="558"/>
                    </a:cubicBezTo>
                    <a:cubicBezTo>
                      <a:pt x="483" y="570"/>
                      <a:pt x="483" y="570"/>
                      <a:pt x="483" y="570"/>
                    </a:cubicBezTo>
                    <a:cubicBezTo>
                      <a:pt x="472" y="563"/>
                      <a:pt x="472" y="563"/>
                      <a:pt x="472" y="563"/>
                    </a:cubicBezTo>
                    <a:cubicBezTo>
                      <a:pt x="470" y="575"/>
                      <a:pt x="470" y="575"/>
                      <a:pt x="470" y="575"/>
                    </a:cubicBezTo>
                    <a:cubicBezTo>
                      <a:pt x="470" y="575"/>
                      <a:pt x="470" y="575"/>
                      <a:pt x="470" y="575"/>
                    </a:cubicBezTo>
                    <a:cubicBezTo>
                      <a:pt x="462" y="567"/>
                      <a:pt x="462" y="567"/>
                      <a:pt x="462" y="567"/>
                    </a:cubicBezTo>
                    <a:cubicBezTo>
                      <a:pt x="457" y="578"/>
                      <a:pt x="457" y="578"/>
                      <a:pt x="457" y="578"/>
                    </a:cubicBezTo>
                    <a:cubicBezTo>
                      <a:pt x="456" y="578"/>
                      <a:pt x="456" y="578"/>
                      <a:pt x="456" y="578"/>
                    </a:cubicBezTo>
                    <a:cubicBezTo>
                      <a:pt x="449" y="567"/>
                      <a:pt x="449" y="567"/>
                      <a:pt x="449" y="567"/>
                    </a:cubicBezTo>
                    <a:cubicBezTo>
                      <a:pt x="442" y="577"/>
                      <a:pt x="442" y="577"/>
                      <a:pt x="442" y="577"/>
                    </a:cubicBezTo>
                    <a:cubicBezTo>
                      <a:pt x="441" y="577"/>
                      <a:pt x="441" y="577"/>
                      <a:pt x="441" y="577"/>
                    </a:cubicBezTo>
                    <a:cubicBezTo>
                      <a:pt x="436" y="565"/>
                      <a:pt x="436" y="565"/>
                      <a:pt x="436" y="565"/>
                    </a:cubicBezTo>
                    <a:cubicBezTo>
                      <a:pt x="429" y="574"/>
                      <a:pt x="429" y="574"/>
                      <a:pt x="429" y="574"/>
                    </a:cubicBezTo>
                    <a:cubicBezTo>
                      <a:pt x="429" y="574"/>
                      <a:pt x="429" y="574"/>
                      <a:pt x="429" y="574"/>
                    </a:cubicBezTo>
                    <a:cubicBezTo>
                      <a:pt x="426" y="564"/>
                      <a:pt x="426" y="564"/>
                      <a:pt x="426" y="564"/>
                    </a:cubicBezTo>
                    <a:cubicBezTo>
                      <a:pt x="415" y="567"/>
                      <a:pt x="415" y="567"/>
                      <a:pt x="415" y="567"/>
                    </a:cubicBezTo>
                    <a:cubicBezTo>
                      <a:pt x="415" y="566"/>
                      <a:pt x="415" y="566"/>
                      <a:pt x="415" y="566"/>
                    </a:cubicBezTo>
                    <a:cubicBezTo>
                      <a:pt x="419" y="556"/>
                      <a:pt x="419" y="556"/>
                      <a:pt x="419" y="556"/>
                    </a:cubicBezTo>
                    <a:cubicBezTo>
                      <a:pt x="404" y="556"/>
                      <a:pt x="404" y="556"/>
                      <a:pt x="404" y="556"/>
                    </a:cubicBezTo>
                    <a:cubicBezTo>
                      <a:pt x="427" y="546"/>
                      <a:pt x="427" y="546"/>
                      <a:pt x="427" y="546"/>
                    </a:cubicBezTo>
                    <a:cubicBezTo>
                      <a:pt x="434" y="551"/>
                      <a:pt x="443" y="554"/>
                      <a:pt x="452" y="554"/>
                    </a:cubicBezTo>
                    <a:moveTo>
                      <a:pt x="162" y="521"/>
                    </a:moveTo>
                    <a:cubicBezTo>
                      <a:pt x="162" y="517"/>
                      <a:pt x="163" y="513"/>
                      <a:pt x="166" y="508"/>
                    </a:cubicBezTo>
                    <a:cubicBezTo>
                      <a:pt x="166" y="508"/>
                      <a:pt x="166" y="508"/>
                      <a:pt x="166" y="508"/>
                    </a:cubicBezTo>
                    <a:cubicBezTo>
                      <a:pt x="166" y="508"/>
                      <a:pt x="166" y="508"/>
                      <a:pt x="166" y="508"/>
                    </a:cubicBezTo>
                    <a:cubicBezTo>
                      <a:pt x="166" y="508"/>
                      <a:pt x="166" y="508"/>
                      <a:pt x="166" y="509"/>
                    </a:cubicBezTo>
                    <a:cubicBezTo>
                      <a:pt x="166" y="512"/>
                      <a:pt x="166" y="518"/>
                      <a:pt x="168" y="521"/>
                    </a:cubicBezTo>
                    <a:cubicBezTo>
                      <a:pt x="169" y="518"/>
                      <a:pt x="169" y="512"/>
                      <a:pt x="169" y="509"/>
                    </a:cubicBezTo>
                    <a:cubicBezTo>
                      <a:pt x="169" y="508"/>
                      <a:pt x="169" y="508"/>
                      <a:pt x="169" y="508"/>
                    </a:cubicBezTo>
                    <a:cubicBezTo>
                      <a:pt x="169" y="508"/>
                      <a:pt x="169" y="508"/>
                      <a:pt x="169" y="508"/>
                    </a:cubicBezTo>
                    <a:cubicBezTo>
                      <a:pt x="169" y="508"/>
                      <a:pt x="169" y="508"/>
                      <a:pt x="169" y="508"/>
                    </a:cubicBezTo>
                    <a:cubicBezTo>
                      <a:pt x="172" y="513"/>
                      <a:pt x="173" y="517"/>
                      <a:pt x="173" y="521"/>
                    </a:cubicBezTo>
                    <a:cubicBezTo>
                      <a:pt x="173" y="527"/>
                      <a:pt x="170" y="532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5" y="532"/>
                      <a:pt x="162" y="527"/>
                      <a:pt x="162" y="521"/>
                    </a:cubicBezTo>
                    <a:moveTo>
                      <a:pt x="182" y="502"/>
                    </a:moveTo>
                    <a:cubicBezTo>
                      <a:pt x="182" y="502"/>
                      <a:pt x="182" y="502"/>
                      <a:pt x="182" y="502"/>
                    </a:cubicBezTo>
                    <a:cubicBezTo>
                      <a:pt x="195" y="508"/>
                      <a:pt x="197" y="518"/>
                      <a:pt x="197" y="524"/>
                    </a:cubicBezTo>
                    <a:cubicBezTo>
                      <a:pt x="197" y="525"/>
                      <a:pt x="197" y="525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1" y="524"/>
                      <a:pt x="181" y="519"/>
                      <a:pt x="180" y="504"/>
                    </a:cubicBezTo>
                    <a:cubicBezTo>
                      <a:pt x="180" y="504"/>
                      <a:pt x="180" y="504"/>
                      <a:pt x="180" y="504"/>
                    </a:cubicBezTo>
                    <a:cubicBezTo>
                      <a:pt x="180" y="504"/>
                      <a:pt x="180" y="504"/>
                      <a:pt x="180" y="504"/>
                    </a:cubicBezTo>
                    <a:cubicBezTo>
                      <a:pt x="180" y="504"/>
                      <a:pt x="185" y="512"/>
                      <a:pt x="189" y="514"/>
                    </a:cubicBezTo>
                    <a:cubicBezTo>
                      <a:pt x="188" y="510"/>
                      <a:pt x="182" y="502"/>
                      <a:pt x="182" y="502"/>
                    </a:cubicBezTo>
                    <a:cubicBezTo>
                      <a:pt x="182" y="502"/>
                      <a:pt x="182" y="502"/>
                      <a:pt x="182" y="502"/>
                    </a:cubicBezTo>
                    <a:moveTo>
                      <a:pt x="153" y="502"/>
                    </a:moveTo>
                    <a:cubicBezTo>
                      <a:pt x="153" y="502"/>
                      <a:pt x="153" y="502"/>
                      <a:pt x="153" y="502"/>
                    </a:cubicBezTo>
                    <a:cubicBezTo>
                      <a:pt x="153" y="502"/>
                      <a:pt x="148" y="510"/>
                      <a:pt x="147" y="514"/>
                    </a:cubicBezTo>
                    <a:cubicBezTo>
                      <a:pt x="150" y="512"/>
                      <a:pt x="156" y="504"/>
                      <a:pt x="156" y="504"/>
                    </a:cubicBezTo>
                    <a:cubicBezTo>
                      <a:pt x="156" y="504"/>
                      <a:pt x="156" y="504"/>
                      <a:pt x="156" y="504"/>
                    </a:cubicBezTo>
                    <a:cubicBezTo>
                      <a:pt x="156" y="504"/>
                      <a:pt x="156" y="504"/>
                      <a:pt x="156" y="504"/>
                    </a:cubicBezTo>
                    <a:cubicBezTo>
                      <a:pt x="154" y="519"/>
                      <a:pt x="145" y="524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5"/>
                      <a:pt x="138" y="525"/>
                      <a:pt x="138" y="524"/>
                    </a:cubicBezTo>
                    <a:cubicBezTo>
                      <a:pt x="138" y="518"/>
                      <a:pt x="141" y="508"/>
                      <a:pt x="153" y="502"/>
                    </a:cubicBezTo>
                    <a:cubicBezTo>
                      <a:pt x="153" y="502"/>
                      <a:pt x="153" y="502"/>
                      <a:pt x="153" y="502"/>
                    </a:cubicBezTo>
                    <a:moveTo>
                      <a:pt x="283" y="502"/>
                    </a:moveTo>
                    <a:cubicBezTo>
                      <a:pt x="283" y="502"/>
                      <a:pt x="283" y="502"/>
                      <a:pt x="283" y="502"/>
                    </a:cubicBezTo>
                    <a:cubicBezTo>
                      <a:pt x="283" y="502"/>
                      <a:pt x="283" y="502"/>
                      <a:pt x="283" y="502"/>
                    </a:cubicBezTo>
                    <a:cubicBezTo>
                      <a:pt x="287" y="504"/>
                      <a:pt x="291" y="508"/>
                      <a:pt x="291" y="516"/>
                    </a:cubicBezTo>
                    <a:cubicBezTo>
                      <a:pt x="291" y="517"/>
                      <a:pt x="291" y="519"/>
                      <a:pt x="291" y="521"/>
                    </a:cubicBezTo>
                    <a:cubicBezTo>
                      <a:pt x="291" y="521"/>
                      <a:pt x="289" y="514"/>
                      <a:pt x="287" y="512"/>
                    </a:cubicBezTo>
                    <a:cubicBezTo>
                      <a:pt x="287" y="512"/>
                      <a:pt x="287" y="512"/>
                      <a:pt x="287" y="513"/>
                    </a:cubicBezTo>
                    <a:cubicBezTo>
                      <a:pt x="287" y="516"/>
                      <a:pt x="289" y="522"/>
                      <a:pt x="289" y="522"/>
                    </a:cubicBezTo>
                    <a:cubicBezTo>
                      <a:pt x="289" y="522"/>
                      <a:pt x="289" y="522"/>
                      <a:pt x="289" y="522"/>
                    </a:cubicBezTo>
                    <a:cubicBezTo>
                      <a:pt x="289" y="522"/>
                      <a:pt x="289" y="522"/>
                      <a:pt x="289" y="522"/>
                    </a:cubicBezTo>
                    <a:cubicBezTo>
                      <a:pt x="284" y="517"/>
                      <a:pt x="282" y="512"/>
                      <a:pt x="282" y="508"/>
                    </a:cubicBezTo>
                    <a:cubicBezTo>
                      <a:pt x="282" y="506"/>
                      <a:pt x="283" y="504"/>
                      <a:pt x="283" y="502"/>
                    </a:cubicBezTo>
                    <a:cubicBezTo>
                      <a:pt x="283" y="502"/>
                      <a:pt x="283" y="502"/>
                      <a:pt x="283" y="502"/>
                    </a:cubicBezTo>
                    <a:cubicBezTo>
                      <a:pt x="283" y="502"/>
                      <a:pt x="283" y="502"/>
                      <a:pt x="283" y="502"/>
                    </a:cubicBezTo>
                    <a:moveTo>
                      <a:pt x="298" y="516"/>
                    </a:moveTo>
                    <a:cubicBezTo>
                      <a:pt x="298" y="508"/>
                      <a:pt x="303" y="504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7" y="504"/>
                      <a:pt x="307" y="506"/>
                      <a:pt x="307" y="508"/>
                    </a:cubicBezTo>
                    <a:cubicBezTo>
                      <a:pt x="307" y="512"/>
                      <a:pt x="306" y="517"/>
                      <a:pt x="301" y="522"/>
                    </a:cubicBezTo>
                    <a:cubicBezTo>
                      <a:pt x="301" y="522"/>
                      <a:pt x="301" y="522"/>
                      <a:pt x="301" y="522"/>
                    </a:cubicBezTo>
                    <a:cubicBezTo>
                      <a:pt x="301" y="522"/>
                      <a:pt x="301" y="522"/>
                      <a:pt x="301" y="522"/>
                    </a:cubicBezTo>
                    <a:cubicBezTo>
                      <a:pt x="301" y="522"/>
                      <a:pt x="303" y="516"/>
                      <a:pt x="303" y="513"/>
                    </a:cubicBezTo>
                    <a:cubicBezTo>
                      <a:pt x="303" y="512"/>
                      <a:pt x="303" y="512"/>
                      <a:pt x="303" y="512"/>
                    </a:cubicBezTo>
                    <a:cubicBezTo>
                      <a:pt x="301" y="514"/>
                      <a:pt x="299" y="521"/>
                      <a:pt x="299" y="521"/>
                    </a:cubicBezTo>
                    <a:cubicBezTo>
                      <a:pt x="298" y="519"/>
                      <a:pt x="298" y="517"/>
                      <a:pt x="298" y="516"/>
                    </a:cubicBezTo>
                    <a:moveTo>
                      <a:pt x="155" y="514"/>
                    </a:moveTo>
                    <a:cubicBezTo>
                      <a:pt x="155" y="510"/>
                      <a:pt x="157" y="505"/>
                      <a:pt x="162" y="500"/>
                    </a:cubicBezTo>
                    <a:cubicBezTo>
                      <a:pt x="162" y="500"/>
                      <a:pt x="162" y="500"/>
                      <a:pt x="162" y="500"/>
                    </a:cubicBezTo>
                    <a:cubicBezTo>
                      <a:pt x="162" y="500"/>
                      <a:pt x="162" y="500"/>
                      <a:pt x="162" y="500"/>
                    </a:cubicBezTo>
                    <a:cubicBezTo>
                      <a:pt x="162" y="500"/>
                      <a:pt x="160" y="506"/>
                      <a:pt x="160" y="509"/>
                    </a:cubicBezTo>
                    <a:cubicBezTo>
                      <a:pt x="160" y="510"/>
                      <a:pt x="160" y="510"/>
                      <a:pt x="160" y="510"/>
                    </a:cubicBezTo>
                    <a:cubicBezTo>
                      <a:pt x="162" y="508"/>
                      <a:pt x="164" y="501"/>
                      <a:pt x="164" y="501"/>
                    </a:cubicBezTo>
                    <a:cubicBezTo>
                      <a:pt x="164" y="503"/>
                      <a:pt x="164" y="504"/>
                      <a:pt x="164" y="506"/>
                    </a:cubicBezTo>
                    <a:cubicBezTo>
                      <a:pt x="164" y="513"/>
                      <a:pt x="160" y="518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18"/>
                      <a:pt x="155" y="516"/>
                      <a:pt x="155" y="514"/>
                    </a:cubicBezTo>
                    <a:moveTo>
                      <a:pt x="174" y="500"/>
                    </a:moveTo>
                    <a:cubicBezTo>
                      <a:pt x="174" y="500"/>
                      <a:pt x="174" y="500"/>
                      <a:pt x="174" y="500"/>
                    </a:cubicBezTo>
                    <a:cubicBezTo>
                      <a:pt x="179" y="505"/>
                      <a:pt x="180" y="509"/>
                      <a:pt x="180" y="514"/>
                    </a:cubicBezTo>
                    <a:cubicBezTo>
                      <a:pt x="180" y="516"/>
                      <a:pt x="180" y="518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6" y="518"/>
                      <a:pt x="171" y="513"/>
                      <a:pt x="171" y="506"/>
                    </a:cubicBezTo>
                    <a:cubicBezTo>
                      <a:pt x="171" y="504"/>
                      <a:pt x="171" y="503"/>
                      <a:pt x="172" y="501"/>
                    </a:cubicBezTo>
                    <a:cubicBezTo>
                      <a:pt x="172" y="501"/>
                      <a:pt x="174" y="508"/>
                      <a:pt x="176" y="510"/>
                    </a:cubicBezTo>
                    <a:cubicBezTo>
                      <a:pt x="176" y="510"/>
                      <a:pt x="176" y="510"/>
                      <a:pt x="176" y="509"/>
                    </a:cubicBezTo>
                    <a:cubicBezTo>
                      <a:pt x="176" y="506"/>
                      <a:pt x="174" y="500"/>
                      <a:pt x="174" y="500"/>
                    </a:cubicBezTo>
                    <a:cubicBezTo>
                      <a:pt x="174" y="500"/>
                      <a:pt x="174" y="500"/>
                      <a:pt x="174" y="500"/>
                    </a:cubicBezTo>
                    <a:moveTo>
                      <a:pt x="265" y="496"/>
                    </a:moveTo>
                    <a:cubicBezTo>
                      <a:pt x="265" y="496"/>
                      <a:pt x="265" y="496"/>
                      <a:pt x="265" y="496"/>
                    </a:cubicBezTo>
                    <a:cubicBezTo>
                      <a:pt x="265" y="496"/>
                      <a:pt x="265" y="496"/>
                      <a:pt x="265" y="496"/>
                    </a:cubicBezTo>
                    <a:cubicBezTo>
                      <a:pt x="272" y="498"/>
                      <a:pt x="281" y="503"/>
                      <a:pt x="283" y="518"/>
                    </a:cubicBezTo>
                    <a:cubicBezTo>
                      <a:pt x="283" y="518"/>
                      <a:pt x="283" y="518"/>
                      <a:pt x="283" y="518"/>
                    </a:cubicBezTo>
                    <a:cubicBezTo>
                      <a:pt x="283" y="518"/>
                      <a:pt x="283" y="518"/>
                      <a:pt x="283" y="518"/>
                    </a:cubicBezTo>
                    <a:cubicBezTo>
                      <a:pt x="283" y="518"/>
                      <a:pt x="277" y="510"/>
                      <a:pt x="274" y="508"/>
                    </a:cubicBezTo>
                    <a:cubicBezTo>
                      <a:pt x="275" y="512"/>
                      <a:pt x="280" y="520"/>
                      <a:pt x="280" y="520"/>
                    </a:cubicBezTo>
                    <a:cubicBezTo>
                      <a:pt x="280" y="520"/>
                      <a:pt x="280" y="520"/>
                      <a:pt x="280" y="520"/>
                    </a:cubicBezTo>
                    <a:cubicBezTo>
                      <a:pt x="280" y="520"/>
                      <a:pt x="280" y="520"/>
                      <a:pt x="280" y="520"/>
                    </a:cubicBezTo>
                    <a:cubicBezTo>
                      <a:pt x="268" y="514"/>
                      <a:pt x="265" y="504"/>
                      <a:pt x="265" y="498"/>
                    </a:cubicBezTo>
                    <a:cubicBezTo>
                      <a:pt x="265" y="497"/>
                      <a:pt x="265" y="497"/>
                      <a:pt x="265" y="496"/>
                    </a:cubicBezTo>
                    <a:cubicBezTo>
                      <a:pt x="265" y="496"/>
                      <a:pt x="265" y="496"/>
                      <a:pt x="265" y="496"/>
                    </a:cubicBezTo>
                    <a:cubicBezTo>
                      <a:pt x="265" y="496"/>
                      <a:pt x="265" y="496"/>
                      <a:pt x="265" y="496"/>
                    </a:cubicBezTo>
                    <a:moveTo>
                      <a:pt x="307" y="518"/>
                    </a:moveTo>
                    <a:cubicBezTo>
                      <a:pt x="308" y="503"/>
                      <a:pt x="318" y="498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7"/>
                      <a:pt x="324" y="497"/>
                      <a:pt x="324" y="498"/>
                    </a:cubicBezTo>
                    <a:cubicBezTo>
                      <a:pt x="324" y="504"/>
                      <a:pt x="322" y="514"/>
                      <a:pt x="309" y="520"/>
                    </a:cubicBezTo>
                    <a:cubicBezTo>
                      <a:pt x="309" y="520"/>
                      <a:pt x="309" y="520"/>
                      <a:pt x="309" y="520"/>
                    </a:cubicBezTo>
                    <a:cubicBezTo>
                      <a:pt x="309" y="520"/>
                      <a:pt x="309" y="520"/>
                      <a:pt x="309" y="520"/>
                    </a:cubicBezTo>
                    <a:cubicBezTo>
                      <a:pt x="309" y="520"/>
                      <a:pt x="315" y="512"/>
                      <a:pt x="316" y="508"/>
                    </a:cubicBezTo>
                    <a:cubicBezTo>
                      <a:pt x="312" y="510"/>
                      <a:pt x="307" y="518"/>
                      <a:pt x="307" y="518"/>
                    </a:cubicBezTo>
                    <a:cubicBezTo>
                      <a:pt x="307" y="518"/>
                      <a:pt x="307" y="518"/>
                      <a:pt x="307" y="518"/>
                    </a:cubicBezTo>
                    <a:cubicBezTo>
                      <a:pt x="307" y="518"/>
                      <a:pt x="307" y="518"/>
                      <a:pt x="307" y="518"/>
                    </a:cubicBezTo>
                    <a:moveTo>
                      <a:pt x="189" y="501"/>
                    </a:moveTo>
                    <a:cubicBezTo>
                      <a:pt x="187" y="498"/>
                      <a:pt x="182" y="494"/>
                      <a:pt x="182" y="494"/>
                    </a:cubicBezTo>
                    <a:cubicBezTo>
                      <a:pt x="182" y="494"/>
                      <a:pt x="182" y="494"/>
                      <a:pt x="182" y="494"/>
                    </a:cubicBezTo>
                    <a:cubicBezTo>
                      <a:pt x="182" y="494"/>
                      <a:pt x="182" y="494"/>
                      <a:pt x="182" y="494"/>
                    </a:cubicBezTo>
                    <a:cubicBezTo>
                      <a:pt x="192" y="495"/>
                      <a:pt x="196" y="502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6" y="507"/>
                    </a:cubicBezTo>
                    <a:cubicBezTo>
                      <a:pt x="191" y="507"/>
                      <a:pt x="184" y="505"/>
                      <a:pt x="180" y="496"/>
                    </a:cubicBezTo>
                    <a:cubicBezTo>
                      <a:pt x="180" y="496"/>
                      <a:pt x="180" y="496"/>
                      <a:pt x="180" y="496"/>
                    </a:cubicBezTo>
                    <a:cubicBezTo>
                      <a:pt x="180" y="496"/>
                      <a:pt x="180" y="496"/>
                      <a:pt x="180" y="496"/>
                    </a:cubicBezTo>
                    <a:cubicBezTo>
                      <a:pt x="180" y="496"/>
                      <a:pt x="186" y="500"/>
                      <a:pt x="189" y="501"/>
                    </a:cubicBezTo>
                    <a:moveTo>
                      <a:pt x="138" y="507"/>
                    </a:move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9" y="502"/>
                      <a:pt x="143" y="495"/>
                      <a:pt x="154" y="494"/>
                    </a:cubicBezTo>
                    <a:cubicBezTo>
                      <a:pt x="154" y="494"/>
                      <a:pt x="154" y="494"/>
                      <a:pt x="154" y="494"/>
                    </a:cubicBezTo>
                    <a:cubicBezTo>
                      <a:pt x="154" y="494"/>
                      <a:pt x="154" y="494"/>
                      <a:pt x="154" y="494"/>
                    </a:cubicBezTo>
                    <a:cubicBezTo>
                      <a:pt x="154" y="494"/>
                      <a:pt x="148" y="498"/>
                      <a:pt x="146" y="501"/>
                    </a:cubicBezTo>
                    <a:cubicBezTo>
                      <a:pt x="150" y="500"/>
                      <a:pt x="155" y="496"/>
                      <a:pt x="155" y="496"/>
                    </a:cubicBezTo>
                    <a:cubicBezTo>
                      <a:pt x="155" y="496"/>
                      <a:pt x="155" y="496"/>
                      <a:pt x="155" y="496"/>
                    </a:cubicBezTo>
                    <a:cubicBezTo>
                      <a:pt x="155" y="496"/>
                      <a:pt x="155" y="496"/>
                      <a:pt x="155" y="496"/>
                    </a:cubicBezTo>
                    <a:cubicBezTo>
                      <a:pt x="151" y="505"/>
                      <a:pt x="144" y="507"/>
                      <a:pt x="139" y="507"/>
                    </a:cubicBezTo>
                    <a:cubicBezTo>
                      <a:pt x="139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moveTo>
                      <a:pt x="120" y="501"/>
                    </a:move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3" y="496"/>
                      <a:pt x="129" y="490"/>
                      <a:pt x="139" y="490"/>
                    </a:cubicBezTo>
                    <a:cubicBezTo>
                      <a:pt x="141" y="490"/>
                      <a:pt x="143" y="490"/>
                      <a:pt x="146" y="491"/>
                    </a:cubicBezTo>
                    <a:cubicBezTo>
                      <a:pt x="146" y="491"/>
                      <a:pt x="146" y="491"/>
                      <a:pt x="146" y="491"/>
                    </a:cubicBezTo>
                    <a:cubicBezTo>
                      <a:pt x="146" y="491"/>
                      <a:pt x="146" y="491"/>
                      <a:pt x="146" y="491"/>
                    </a:cubicBezTo>
                    <a:cubicBezTo>
                      <a:pt x="146" y="491"/>
                      <a:pt x="137" y="493"/>
                      <a:pt x="134" y="496"/>
                    </a:cubicBezTo>
                    <a:cubicBezTo>
                      <a:pt x="134" y="496"/>
                      <a:pt x="134" y="496"/>
                      <a:pt x="134" y="496"/>
                    </a:cubicBezTo>
                    <a:cubicBezTo>
                      <a:pt x="139" y="496"/>
                      <a:pt x="147" y="493"/>
                      <a:pt x="147" y="493"/>
                    </a:cubicBezTo>
                    <a:cubicBezTo>
                      <a:pt x="147" y="493"/>
                      <a:pt x="147" y="493"/>
                      <a:pt x="147" y="493"/>
                    </a:cubicBezTo>
                    <a:cubicBezTo>
                      <a:pt x="147" y="493"/>
                      <a:pt x="147" y="493"/>
                      <a:pt x="147" y="493"/>
                    </a:cubicBezTo>
                    <a:cubicBezTo>
                      <a:pt x="141" y="500"/>
                      <a:pt x="134" y="502"/>
                      <a:pt x="129" y="502"/>
                    </a:cubicBezTo>
                    <a:cubicBezTo>
                      <a:pt x="125" y="502"/>
                      <a:pt x="122" y="502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moveTo>
                      <a:pt x="189" y="491"/>
                    </a:moveTo>
                    <a:cubicBezTo>
                      <a:pt x="189" y="491"/>
                      <a:pt x="189" y="491"/>
                      <a:pt x="189" y="491"/>
                    </a:cubicBezTo>
                    <a:cubicBezTo>
                      <a:pt x="192" y="490"/>
                      <a:pt x="194" y="490"/>
                      <a:pt x="196" y="490"/>
                    </a:cubicBezTo>
                    <a:cubicBezTo>
                      <a:pt x="207" y="490"/>
                      <a:pt x="213" y="496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3" y="502"/>
                      <a:pt x="210" y="502"/>
                      <a:pt x="207" y="502"/>
                    </a:cubicBezTo>
                    <a:cubicBezTo>
                      <a:pt x="201" y="502"/>
                      <a:pt x="195" y="500"/>
                      <a:pt x="189" y="493"/>
                    </a:cubicBezTo>
                    <a:cubicBezTo>
                      <a:pt x="189" y="493"/>
                      <a:pt x="189" y="493"/>
                      <a:pt x="189" y="493"/>
                    </a:cubicBezTo>
                    <a:cubicBezTo>
                      <a:pt x="189" y="493"/>
                      <a:pt x="189" y="493"/>
                      <a:pt x="189" y="493"/>
                    </a:cubicBezTo>
                    <a:cubicBezTo>
                      <a:pt x="189" y="493"/>
                      <a:pt x="196" y="496"/>
                      <a:pt x="201" y="496"/>
                    </a:cubicBezTo>
                    <a:cubicBezTo>
                      <a:pt x="201" y="496"/>
                      <a:pt x="202" y="496"/>
                      <a:pt x="202" y="496"/>
                    </a:cubicBezTo>
                    <a:cubicBezTo>
                      <a:pt x="198" y="493"/>
                      <a:pt x="189" y="491"/>
                      <a:pt x="189" y="491"/>
                    </a:cubicBezTo>
                    <a:cubicBezTo>
                      <a:pt x="189" y="491"/>
                      <a:pt x="189" y="491"/>
                      <a:pt x="189" y="491"/>
                    </a:cubicBezTo>
                    <a:moveTo>
                      <a:pt x="423" y="493"/>
                    </a:moveTo>
                    <a:cubicBezTo>
                      <a:pt x="423" y="491"/>
                      <a:pt x="424" y="489"/>
                      <a:pt x="426" y="488"/>
                    </a:cubicBezTo>
                    <a:cubicBezTo>
                      <a:pt x="427" y="487"/>
                      <a:pt x="428" y="487"/>
                      <a:pt x="429" y="487"/>
                    </a:cubicBezTo>
                    <a:cubicBezTo>
                      <a:pt x="431" y="487"/>
                      <a:pt x="433" y="488"/>
                      <a:pt x="434" y="490"/>
                    </a:cubicBezTo>
                    <a:cubicBezTo>
                      <a:pt x="435" y="491"/>
                      <a:pt x="435" y="492"/>
                      <a:pt x="435" y="493"/>
                    </a:cubicBezTo>
                    <a:cubicBezTo>
                      <a:pt x="435" y="495"/>
                      <a:pt x="434" y="497"/>
                      <a:pt x="432" y="498"/>
                    </a:cubicBezTo>
                    <a:cubicBezTo>
                      <a:pt x="431" y="498"/>
                      <a:pt x="430" y="499"/>
                      <a:pt x="429" y="499"/>
                    </a:cubicBezTo>
                    <a:cubicBezTo>
                      <a:pt x="427" y="499"/>
                      <a:pt x="425" y="498"/>
                      <a:pt x="424" y="496"/>
                    </a:cubicBezTo>
                    <a:cubicBezTo>
                      <a:pt x="424" y="495"/>
                      <a:pt x="423" y="494"/>
                      <a:pt x="423" y="493"/>
                    </a:cubicBezTo>
                    <a:moveTo>
                      <a:pt x="295" y="486"/>
                    </a:move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7" y="490"/>
                      <a:pt x="300" y="495"/>
                      <a:pt x="300" y="501"/>
                    </a:cubicBezTo>
                    <a:cubicBezTo>
                      <a:pt x="300" y="505"/>
                      <a:pt x="299" y="509"/>
                      <a:pt x="296" y="514"/>
                    </a:cubicBezTo>
                    <a:cubicBezTo>
                      <a:pt x="296" y="514"/>
                      <a:pt x="296" y="514"/>
                      <a:pt x="296" y="514"/>
                    </a:cubicBezTo>
                    <a:cubicBezTo>
                      <a:pt x="296" y="514"/>
                      <a:pt x="296" y="514"/>
                      <a:pt x="296" y="514"/>
                    </a:cubicBezTo>
                    <a:cubicBezTo>
                      <a:pt x="296" y="514"/>
                      <a:pt x="296" y="514"/>
                      <a:pt x="296" y="513"/>
                    </a:cubicBezTo>
                    <a:cubicBezTo>
                      <a:pt x="296" y="510"/>
                      <a:pt x="296" y="504"/>
                      <a:pt x="295" y="501"/>
                    </a:cubicBezTo>
                    <a:cubicBezTo>
                      <a:pt x="294" y="504"/>
                      <a:pt x="293" y="509"/>
                      <a:pt x="293" y="512"/>
                    </a:cubicBezTo>
                    <a:cubicBezTo>
                      <a:pt x="293" y="514"/>
                      <a:pt x="293" y="514"/>
                      <a:pt x="293" y="514"/>
                    </a:cubicBezTo>
                    <a:cubicBezTo>
                      <a:pt x="293" y="514"/>
                      <a:pt x="293" y="514"/>
                      <a:pt x="293" y="514"/>
                    </a:cubicBezTo>
                    <a:cubicBezTo>
                      <a:pt x="293" y="514"/>
                      <a:pt x="293" y="514"/>
                      <a:pt x="293" y="514"/>
                    </a:cubicBezTo>
                    <a:cubicBezTo>
                      <a:pt x="290" y="509"/>
                      <a:pt x="289" y="505"/>
                      <a:pt x="289" y="501"/>
                    </a:cubicBezTo>
                    <a:cubicBezTo>
                      <a:pt x="289" y="495"/>
                      <a:pt x="292" y="490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moveTo>
                      <a:pt x="449" y="489"/>
                    </a:moveTo>
                    <a:cubicBezTo>
                      <a:pt x="449" y="487"/>
                      <a:pt x="450" y="485"/>
                      <a:pt x="452" y="484"/>
                    </a:cubicBezTo>
                    <a:cubicBezTo>
                      <a:pt x="453" y="483"/>
                      <a:pt x="454" y="483"/>
                      <a:pt x="455" y="483"/>
                    </a:cubicBezTo>
                    <a:cubicBezTo>
                      <a:pt x="457" y="483"/>
                      <a:pt x="459" y="484"/>
                      <a:pt x="460" y="485"/>
                    </a:cubicBezTo>
                    <a:cubicBezTo>
                      <a:pt x="461" y="486"/>
                      <a:pt x="461" y="487"/>
                      <a:pt x="461" y="489"/>
                    </a:cubicBezTo>
                    <a:cubicBezTo>
                      <a:pt x="461" y="491"/>
                      <a:pt x="460" y="492"/>
                      <a:pt x="458" y="494"/>
                    </a:cubicBezTo>
                    <a:cubicBezTo>
                      <a:pt x="457" y="494"/>
                      <a:pt x="456" y="495"/>
                      <a:pt x="455" y="495"/>
                    </a:cubicBezTo>
                    <a:cubicBezTo>
                      <a:pt x="453" y="495"/>
                      <a:pt x="451" y="494"/>
                      <a:pt x="450" y="492"/>
                    </a:cubicBezTo>
                    <a:cubicBezTo>
                      <a:pt x="449" y="491"/>
                      <a:pt x="449" y="490"/>
                      <a:pt x="449" y="489"/>
                    </a:cubicBezTo>
                    <a:moveTo>
                      <a:pt x="184" y="484"/>
                    </a:moveTo>
                    <a:cubicBezTo>
                      <a:pt x="188" y="482"/>
                      <a:pt x="191" y="481"/>
                      <a:pt x="194" y="481"/>
                    </a:cubicBezTo>
                    <a:cubicBezTo>
                      <a:pt x="198" y="481"/>
                      <a:pt x="202" y="483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2" y="487"/>
                      <a:pt x="198" y="489"/>
                      <a:pt x="194" y="489"/>
                    </a:cubicBezTo>
                    <a:cubicBezTo>
                      <a:pt x="191" y="489"/>
                      <a:pt x="188" y="488"/>
                      <a:pt x="184" y="486"/>
                    </a:cubicBezTo>
                    <a:cubicBezTo>
                      <a:pt x="184" y="486"/>
                      <a:pt x="184" y="486"/>
                      <a:pt x="184" y="486"/>
                    </a:cubicBezTo>
                    <a:cubicBezTo>
                      <a:pt x="184" y="486"/>
                      <a:pt x="184" y="486"/>
                      <a:pt x="184" y="486"/>
                    </a:cubicBezTo>
                    <a:cubicBezTo>
                      <a:pt x="184" y="486"/>
                      <a:pt x="185" y="486"/>
                      <a:pt x="185" y="486"/>
                    </a:cubicBezTo>
                    <a:cubicBezTo>
                      <a:pt x="188" y="486"/>
                      <a:pt x="192" y="486"/>
                      <a:pt x="194" y="485"/>
                    </a:cubicBezTo>
                    <a:cubicBezTo>
                      <a:pt x="192" y="484"/>
                      <a:pt x="188" y="484"/>
                      <a:pt x="185" y="484"/>
                    </a:cubicBezTo>
                    <a:cubicBezTo>
                      <a:pt x="185" y="484"/>
                      <a:pt x="184" y="484"/>
                      <a:pt x="184" y="484"/>
                    </a:cubicBezTo>
                    <a:cubicBezTo>
                      <a:pt x="184" y="484"/>
                      <a:pt x="184" y="484"/>
                      <a:pt x="184" y="484"/>
                    </a:cubicBezTo>
                    <a:cubicBezTo>
                      <a:pt x="184" y="484"/>
                      <a:pt x="184" y="484"/>
                      <a:pt x="184" y="484"/>
                    </a:cubicBezTo>
                    <a:moveTo>
                      <a:pt x="131" y="485"/>
                    </a:move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3" y="483"/>
                      <a:pt x="137" y="481"/>
                      <a:pt x="142" y="481"/>
                    </a:cubicBezTo>
                    <a:cubicBezTo>
                      <a:pt x="144" y="481"/>
                      <a:pt x="148" y="482"/>
                      <a:pt x="151" y="484"/>
                    </a:cubicBezTo>
                    <a:cubicBezTo>
                      <a:pt x="151" y="484"/>
                      <a:pt x="151" y="484"/>
                      <a:pt x="151" y="484"/>
                    </a:cubicBezTo>
                    <a:cubicBezTo>
                      <a:pt x="151" y="484"/>
                      <a:pt x="151" y="484"/>
                      <a:pt x="151" y="484"/>
                    </a:cubicBezTo>
                    <a:cubicBezTo>
                      <a:pt x="151" y="484"/>
                      <a:pt x="151" y="484"/>
                      <a:pt x="150" y="484"/>
                    </a:cubicBezTo>
                    <a:cubicBezTo>
                      <a:pt x="148" y="484"/>
                      <a:pt x="144" y="484"/>
                      <a:pt x="142" y="485"/>
                    </a:cubicBezTo>
                    <a:cubicBezTo>
                      <a:pt x="144" y="486"/>
                      <a:pt x="148" y="486"/>
                      <a:pt x="150" y="486"/>
                    </a:cubicBezTo>
                    <a:cubicBezTo>
                      <a:pt x="151" y="486"/>
                      <a:pt x="151" y="486"/>
                      <a:pt x="151" y="486"/>
                    </a:cubicBezTo>
                    <a:cubicBezTo>
                      <a:pt x="151" y="486"/>
                      <a:pt x="151" y="486"/>
                      <a:pt x="151" y="486"/>
                    </a:cubicBezTo>
                    <a:cubicBezTo>
                      <a:pt x="151" y="486"/>
                      <a:pt x="151" y="486"/>
                      <a:pt x="151" y="486"/>
                    </a:cubicBezTo>
                    <a:cubicBezTo>
                      <a:pt x="148" y="488"/>
                      <a:pt x="144" y="489"/>
                      <a:pt x="142" y="489"/>
                    </a:cubicBezTo>
                    <a:cubicBezTo>
                      <a:pt x="137" y="489"/>
                      <a:pt x="133" y="487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moveTo>
                      <a:pt x="398" y="487"/>
                    </a:moveTo>
                    <a:cubicBezTo>
                      <a:pt x="398" y="485"/>
                      <a:pt x="399" y="483"/>
                      <a:pt x="401" y="482"/>
                    </a:cubicBezTo>
                    <a:cubicBezTo>
                      <a:pt x="402" y="481"/>
                      <a:pt x="403" y="481"/>
                      <a:pt x="404" y="481"/>
                    </a:cubicBezTo>
                    <a:cubicBezTo>
                      <a:pt x="406" y="481"/>
                      <a:pt x="408" y="482"/>
                      <a:pt x="409" y="483"/>
                    </a:cubicBezTo>
                    <a:cubicBezTo>
                      <a:pt x="410" y="484"/>
                      <a:pt x="410" y="485"/>
                      <a:pt x="410" y="487"/>
                    </a:cubicBezTo>
                    <a:cubicBezTo>
                      <a:pt x="410" y="488"/>
                      <a:pt x="409" y="490"/>
                      <a:pt x="407" y="492"/>
                    </a:cubicBezTo>
                    <a:cubicBezTo>
                      <a:pt x="406" y="492"/>
                      <a:pt x="405" y="493"/>
                      <a:pt x="404" y="493"/>
                    </a:cubicBezTo>
                    <a:cubicBezTo>
                      <a:pt x="402" y="493"/>
                      <a:pt x="400" y="492"/>
                      <a:pt x="399" y="490"/>
                    </a:cubicBezTo>
                    <a:cubicBezTo>
                      <a:pt x="398" y="489"/>
                      <a:pt x="398" y="488"/>
                      <a:pt x="398" y="487"/>
                    </a:cubicBezTo>
                    <a:moveTo>
                      <a:pt x="165" y="474"/>
                    </a:moveTo>
                    <a:cubicBezTo>
                      <a:pt x="166" y="473"/>
                      <a:pt x="167" y="472"/>
                      <a:pt x="168" y="472"/>
                    </a:cubicBezTo>
                    <a:cubicBezTo>
                      <a:pt x="170" y="472"/>
                      <a:pt x="171" y="473"/>
                      <a:pt x="172" y="474"/>
                    </a:cubicBezTo>
                    <a:cubicBezTo>
                      <a:pt x="173" y="474"/>
                      <a:pt x="173" y="474"/>
                      <a:pt x="174" y="474"/>
                    </a:cubicBezTo>
                    <a:cubicBezTo>
                      <a:pt x="174" y="474"/>
                      <a:pt x="175" y="474"/>
                      <a:pt x="176" y="475"/>
                    </a:cubicBezTo>
                    <a:cubicBezTo>
                      <a:pt x="177" y="476"/>
                      <a:pt x="178" y="477"/>
                      <a:pt x="178" y="478"/>
                    </a:cubicBezTo>
                    <a:cubicBezTo>
                      <a:pt x="178" y="478"/>
                      <a:pt x="178" y="479"/>
                      <a:pt x="178" y="479"/>
                    </a:cubicBezTo>
                    <a:cubicBezTo>
                      <a:pt x="179" y="479"/>
                      <a:pt x="180" y="480"/>
                      <a:pt x="181" y="482"/>
                    </a:cubicBezTo>
                    <a:cubicBezTo>
                      <a:pt x="181" y="482"/>
                      <a:pt x="181" y="482"/>
                      <a:pt x="181" y="483"/>
                    </a:cubicBezTo>
                    <a:cubicBezTo>
                      <a:pt x="181" y="484"/>
                      <a:pt x="180" y="485"/>
                      <a:pt x="179" y="486"/>
                    </a:cubicBezTo>
                    <a:cubicBezTo>
                      <a:pt x="180" y="487"/>
                      <a:pt x="180" y="488"/>
                      <a:pt x="180" y="489"/>
                    </a:cubicBezTo>
                    <a:cubicBezTo>
                      <a:pt x="180" y="489"/>
                      <a:pt x="180" y="489"/>
                      <a:pt x="180" y="490"/>
                    </a:cubicBezTo>
                    <a:cubicBezTo>
                      <a:pt x="180" y="491"/>
                      <a:pt x="178" y="492"/>
                      <a:pt x="177" y="493"/>
                    </a:cubicBezTo>
                    <a:cubicBezTo>
                      <a:pt x="177" y="494"/>
                      <a:pt x="176" y="495"/>
                      <a:pt x="175" y="496"/>
                    </a:cubicBezTo>
                    <a:cubicBezTo>
                      <a:pt x="174" y="497"/>
                      <a:pt x="173" y="497"/>
                      <a:pt x="173" y="497"/>
                    </a:cubicBezTo>
                    <a:cubicBezTo>
                      <a:pt x="172" y="497"/>
                      <a:pt x="171" y="497"/>
                      <a:pt x="171" y="497"/>
                    </a:cubicBezTo>
                    <a:cubicBezTo>
                      <a:pt x="170" y="498"/>
                      <a:pt x="168" y="498"/>
                      <a:pt x="167" y="498"/>
                    </a:cubicBezTo>
                    <a:cubicBezTo>
                      <a:pt x="165" y="498"/>
                      <a:pt x="164" y="497"/>
                      <a:pt x="163" y="496"/>
                    </a:cubicBezTo>
                    <a:cubicBezTo>
                      <a:pt x="163" y="496"/>
                      <a:pt x="162" y="496"/>
                      <a:pt x="162" y="496"/>
                    </a:cubicBezTo>
                    <a:cubicBezTo>
                      <a:pt x="161" y="496"/>
                      <a:pt x="160" y="496"/>
                      <a:pt x="159" y="496"/>
                    </a:cubicBezTo>
                    <a:cubicBezTo>
                      <a:pt x="158" y="495"/>
                      <a:pt x="158" y="493"/>
                      <a:pt x="158" y="492"/>
                    </a:cubicBezTo>
                    <a:cubicBezTo>
                      <a:pt x="158" y="492"/>
                      <a:pt x="158" y="492"/>
                      <a:pt x="158" y="491"/>
                    </a:cubicBezTo>
                    <a:cubicBezTo>
                      <a:pt x="156" y="491"/>
                      <a:pt x="155" y="490"/>
                      <a:pt x="155" y="489"/>
                    </a:cubicBezTo>
                    <a:cubicBezTo>
                      <a:pt x="155" y="488"/>
                      <a:pt x="155" y="488"/>
                      <a:pt x="155" y="487"/>
                    </a:cubicBezTo>
                    <a:cubicBezTo>
                      <a:pt x="155" y="486"/>
                      <a:pt x="155" y="485"/>
                      <a:pt x="156" y="484"/>
                    </a:cubicBezTo>
                    <a:cubicBezTo>
                      <a:pt x="155" y="484"/>
                      <a:pt x="155" y="483"/>
                      <a:pt x="155" y="482"/>
                    </a:cubicBezTo>
                    <a:cubicBezTo>
                      <a:pt x="155" y="481"/>
                      <a:pt x="155" y="481"/>
                      <a:pt x="155" y="480"/>
                    </a:cubicBezTo>
                    <a:cubicBezTo>
                      <a:pt x="156" y="479"/>
                      <a:pt x="157" y="478"/>
                      <a:pt x="159" y="478"/>
                    </a:cubicBezTo>
                    <a:cubicBezTo>
                      <a:pt x="159" y="476"/>
                      <a:pt x="159" y="475"/>
                      <a:pt x="160" y="474"/>
                    </a:cubicBezTo>
                    <a:cubicBezTo>
                      <a:pt x="161" y="473"/>
                      <a:pt x="162" y="473"/>
                      <a:pt x="163" y="473"/>
                    </a:cubicBezTo>
                    <a:cubicBezTo>
                      <a:pt x="163" y="473"/>
                      <a:pt x="164" y="473"/>
                      <a:pt x="165" y="474"/>
                    </a:cubicBezTo>
                    <a:moveTo>
                      <a:pt x="371" y="475"/>
                    </a:moveTo>
                    <a:cubicBezTo>
                      <a:pt x="371" y="473"/>
                      <a:pt x="372" y="471"/>
                      <a:pt x="374" y="470"/>
                    </a:cubicBezTo>
                    <a:cubicBezTo>
                      <a:pt x="375" y="469"/>
                      <a:pt x="376" y="469"/>
                      <a:pt x="377" y="469"/>
                    </a:cubicBezTo>
                    <a:cubicBezTo>
                      <a:pt x="379" y="469"/>
                      <a:pt x="381" y="470"/>
                      <a:pt x="382" y="472"/>
                    </a:cubicBezTo>
                    <a:cubicBezTo>
                      <a:pt x="383" y="473"/>
                      <a:pt x="383" y="474"/>
                      <a:pt x="383" y="475"/>
                    </a:cubicBezTo>
                    <a:cubicBezTo>
                      <a:pt x="383" y="477"/>
                      <a:pt x="382" y="479"/>
                      <a:pt x="381" y="480"/>
                    </a:cubicBezTo>
                    <a:cubicBezTo>
                      <a:pt x="380" y="481"/>
                      <a:pt x="378" y="481"/>
                      <a:pt x="377" y="481"/>
                    </a:cubicBezTo>
                    <a:cubicBezTo>
                      <a:pt x="375" y="481"/>
                      <a:pt x="373" y="480"/>
                      <a:pt x="372" y="478"/>
                    </a:cubicBezTo>
                    <a:cubicBezTo>
                      <a:pt x="372" y="477"/>
                      <a:pt x="371" y="476"/>
                      <a:pt x="371" y="475"/>
                    </a:cubicBezTo>
                    <a:moveTo>
                      <a:pt x="470" y="474"/>
                    </a:moveTo>
                    <a:cubicBezTo>
                      <a:pt x="470" y="472"/>
                      <a:pt x="471" y="470"/>
                      <a:pt x="473" y="469"/>
                    </a:cubicBezTo>
                    <a:cubicBezTo>
                      <a:pt x="474" y="469"/>
                      <a:pt x="475" y="468"/>
                      <a:pt x="476" y="468"/>
                    </a:cubicBezTo>
                    <a:cubicBezTo>
                      <a:pt x="478" y="468"/>
                      <a:pt x="480" y="469"/>
                      <a:pt x="481" y="471"/>
                    </a:cubicBezTo>
                    <a:cubicBezTo>
                      <a:pt x="482" y="472"/>
                      <a:pt x="482" y="473"/>
                      <a:pt x="482" y="474"/>
                    </a:cubicBezTo>
                    <a:cubicBezTo>
                      <a:pt x="482" y="476"/>
                      <a:pt x="481" y="478"/>
                      <a:pt x="479" y="479"/>
                    </a:cubicBezTo>
                    <a:cubicBezTo>
                      <a:pt x="478" y="480"/>
                      <a:pt x="477" y="480"/>
                      <a:pt x="476" y="480"/>
                    </a:cubicBezTo>
                    <a:cubicBezTo>
                      <a:pt x="474" y="480"/>
                      <a:pt x="472" y="479"/>
                      <a:pt x="471" y="477"/>
                    </a:cubicBezTo>
                    <a:cubicBezTo>
                      <a:pt x="471" y="476"/>
                      <a:pt x="470" y="475"/>
                      <a:pt x="470" y="474"/>
                    </a:cubicBezTo>
                    <a:moveTo>
                      <a:pt x="189" y="477"/>
                    </a:moveTo>
                    <a:cubicBezTo>
                      <a:pt x="195" y="470"/>
                      <a:pt x="201" y="468"/>
                      <a:pt x="207" y="468"/>
                    </a:cubicBezTo>
                    <a:cubicBezTo>
                      <a:pt x="210" y="468"/>
                      <a:pt x="213" y="469"/>
                      <a:pt x="216" y="470"/>
                    </a:cubicBezTo>
                    <a:cubicBezTo>
                      <a:pt x="216" y="469"/>
                      <a:pt x="216" y="469"/>
                      <a:pt x="216" y="469"/>
                    </a:cubicBezTo>
                    <a:cubicBezTo>
                      <a:pt x="216" y="470"/>
                      <a:pt x="216" y="470"/>
                      <a:pt x="216" y="470"/>
                    </a:cubicBezTo>
                    <a:cubicBezTo>
                      <a:pt x="216" y="470"/>
                      <a:pt x="216" y="470"/>
                      <a:pt x="216" y="470"/>
                    </a:cubicBezTo>
                    <a:cubicBezTo>
                      <a:pt x="216" y="470"/>
                      <a:pt x="216" y="470"/>
                      <a:pt x="216" y="470"/>
                    </a:cubicBezTo>
                    <a:cubicBezTo>
                      <a:pt x="213" y="474"/>
                      <a:pt x="207" y="480"/>
                      <a:pt x="196" y="480"/>
                    </a:cubicBezTo>
                    <a:cubicBezTo>
                      <a:pt x="194" y="480"/>
                      <a:pt x="192" y="480"/>
                      <a:pt x="189" y="480"/>
                    </a:cubicBezTo>
                    <a:cubicBezTo>
                      <a:pt x="189" y="480"/>
                      <a:pt x="189" y="480"/>
                      <a:pt x="189" y="480"/>
                    </a:cubicBezTo>
                    <a:cubicBezTo>
                      <a:pt x="189" y="480"/>
                      <a:pt x="189" y="480"/>
                      <a:pt x="189" y="480"/>
                    </a:cubicBezTo>
                    <a:cubicBezTo>
                      <a:pt x="189" y="480"/>
                      <a:pt x="198" y="477"/>
                      <a:pt x="202" y="474"/>
                    </a:cubicBezTo>
                    <a:cubicBezTo>
                      <a:pt x="202" y="474"/>
                      <a:pt x="201" y="474"/>
                      <a:pt x="201" y="474"/>
                    </a:cubicBezTo>
                    <a:cubicBezTo>
                      <a:pt x="196" y="474"/>
                      <a:pt x="189" y="477"/>
                      <a:pt x="189" y="477"/>
                    </a:cubicBezTo>
                    <a:cubicBezTo>
                      <a:pt x="189" y="477"/>
                      <a:pt x="189" y="477"/>
                      <a:pt x="189" y="477"/>
                    </a:cubicBezTo>
                    <a:cubicBezTo>
                      <a:pt x="189" y="477"/>
                      <a:pt x="189" y="477"/>
                      <a:pt x="189" y="477"/>
                    </a:cubicBezTo>
                    <a:moveTo>
                      <a:pt x="120" y="470"/>
                    </a:moveTo>
                    <a:cubicBezTo>
                      <a:pt x="122" y="469"/>
                      <a:pt x="125" y="468"/>
                      <a:pt x="129" y="468"/>
                    </a:cubicBezTo>
                    <a:cubicBezTo>
                      <a:pt x="134" y="468"/>
                      <a:pt x="141" y="470"/>
                      <a:pt x="147" y="477"/>
                    </a:cubicBezTo>
                    <a:cubicBezTo>
                      <a:pt x="147" y="477"/>
                      <a:pt x="147" y="477"/>
                      <a:pt x="147" y="477"/>
                    </a:cubicBezTo>
                    <a:cubicBezTo>
                      <a:pt x="147" y="477"/>
                      <a:pt x="147" y="477"/>
                      <a:pt x="147" y="477"/>
                    </a:cubicBezTo>
                    <a:cubicBezTo>
                      <a:pt x="147" y="477"/>
                      <a:pt x="139" y="474"/>
                      <a:pt x="134" y="474"/>
                    </a:cubicBezTo>
                    <a:cubicBezTo>
                      <a:pt x="134" y="474"/>
                      <a:pt x="134" y="474"/>
                      <a:pt x="134" y="474"/>
                    </a:cubicBezTo>
                    <a:cubicBezTo>
                      <a:pt x="137" y="477"/>
                      <a:pt x="146" y="480"/>
                      <a:pt x="146" y="480"/>
                    </a:cubicBezTo>
                    <a:cubicBezTo>
                      <a:pt x="146" y="480"/>
                      <a:pt x="146" y="480"/>
                      <a:pt x="146" y="480"/>
                    </a:cubicBezTo>
                    <a:cubicBezTo>
                      <a:pt x="146" y="480"/>
                      <a:pt x="146" y="480"/>
                      <a:pt x="146" y="480"/>
                    </a:cubicBezTo>
                    <a:cubicBezTo>
                      <a:pt x="143" y="480"/>
                      <a:pt x="141" y="480"/>
                      <a:pt x="139" y="480"/>
                    </a:cubicBezTo>
                    <a:cubicBezTo>
                      <a:pt x="129" y="480"/>
                      <a:pt x="123" y="474"/>
                      <a:pt x="120" y="470"/>
                    </a:cubicBezTo>
                    <a:cubicBezTo>
                      <a:pt x="120" y="470"/>
                      <a:pt x="120" y="470"/>
                      <a:pt x="120" y="470"/>
                    </a:cubicBezTo>
                    <a:cubicBezTo>
                      <a:pt x="120" y="470"/>
                      <a:pt x="120" y="470"/>
                      <a:pt x="120" y="470"/>
                    </a:cubicBezTo>
                    <a:cubicBezTo>
                      <a:pt x="120" y="469"/>
                      <a:pt x="120" y="469"/>
                      <a:pt x="120" y="469"/>
                    </a:cubicBezTo>
                    <a:cubicBezTo>
                      <a:pt x="120" y="470"/>
                      <a:pt x="120" y="470"/>
                      <a:pt x="120" y="470"/>
                    </a:cubicBezTo>
                    <a:moveTo>
                      <a:pt x="138" y="464"/>
                    </a:moveTo>
                    <a:cubicBezTo>
                      <a:pt x="138" y="463"/>
                      <a:pt x="138" y="463"/>
                      <a:pt x="138" y="463"/>
                    </a:cubicBezTo>
                    <a:cubicBezTo>
                      <a:pt x="138" y="464"/>
                      <a:pt x="138" y="464"/>
                      <a:pt x="138" y="464"/>
                    </a:cubicBezTo>
                    <a:cubicBezTo>
                      <a:pt x="138" y="463"/>
                      <a:pt x="139" y="463"/>
                      <a:pt x="139" y="463"/>
                    </a:cubicBezTo>
                    <a:cubicBezTo>
                      <a:pt x="144" y="463"/>
                      <a:pt x="151" y="465"/>
                      <a:pt x="155" y="475"/>
                    </a:cubicBezTo>
                    <a:cubicBezTo>
                      <a:pt x="155" y="475"/>
                      <a:pt x="155" y="475"/>
                      <a:pt x="155" y="475"/>
                    </a:cubicBezTo>
                    <a:cubicBezTo>
                      <a:pt x="155" y="475"/>
                      <a:pt x="155" y="475"/>
                      <a:pt x="155" y="475"/>
                    </a:cubicBezTo>
                    <a:cubicBezTo>
                      <a:pt x="155" y="475"/>
                      <a:pt x="150" y="470"/>
                      <a:pt x="147" y="470"/>
                    </a:cubicBezTo>
                    <a:cubicBezTo>
                      <a:pt x="148" y="473"/>
                      <a:pt x="154" y="476"/>
                      <a:pt x="154" y="476"/>
                    </a:cubicBezTo>
                    <a:cubicBezTo>
                      <a:pt x="154" y="476"/>
                      <a:pt x="154" y="476"/>
                      <a:pt x="154" y="476"/>
                    </a:cubicBezTo>
                    <a:cubicBezTo>
                      <a:pt x="154" y="476"/>
                      <a:pt x="154" y="476"/>
                      <a:pt x="154" y="476"/>
                    </a:cubicBezTo>
                    <a:cubicBezTo>
                      <a:pt x="143" y="475"/>
                      <a:pt x="139" y="468"/>
                      <a:pt x="138" y="464"/>
                    </a:cubicBezTo>
                    <a:cubicBezTo>
                      <a:pt x="138" y="464"/>
                      <a:pt x="138" y="464"/>
                      <a:pt x="138" y="464"/>
                    </a:cubicBezTo>
                    <a:cubicBezTo>
                      <a:pt x="138" y="464"/>
                      <a:pt x="138" y="464"/>
                      <a:pt x="138" y="464"/>
                    </a:cubicBezTo>
                    <a:moveTo>
                      <a:pt x="197" y="464"/>
                    </a:moveTo>
                    <a:cubicBezTo>
                      <a:pt x="197" y="463"/>
                      <a:pt x="197" y="463"/>
                      <a:pt x="197" y="463"/>
                    </a:cubicBezTo>
                    <a:cubicBezTo>
                      <a:pt x="197" y="464"/>
                      <a:pt x="197" y="464"/>
                      <a:pt x="197" y="464"/>
                    </a:cubicBezTo>
                    <a:cubicBezTo>
                      <a:pt x="197" y="464"/>
                      <a:pt x="197" y="464"/>
                      <a:pt x="197" y="464"/>
                    </a:cubicBezTo>
                    <a:cubicBezTo>
                      <a:pt x="197" y="464"/>
                      <a:pt x="197" y="464"/>
                      <a:pt x="197" y="464"/>
                    </a:cubicBezTo>
                    <a:cubicBezTo>
                      <a:pt x="196" y="468"/>
                      <a:pt x="192" y="475"/>
                      <a:pt x="182" y="476"/>
                    </a:cubicBezTo>
                    <a:cubicBezTo>
                      <a:pt x="182" y="476"/>
                      <a:pt x="182" y="476"/>
                      <a:pt x="182" y="476"/>
                    </a:cubicBezTo>
                    <a:cubicBezTo>
                      <a:pt x="182" y="476"/>
                      <a:pt x="182" y="476"/>
                      <a:pt x="182" y="476"/>
                    </a:cubicBezTo>
                    <a:cubicBezTo>
                      <a:pt x="182" y="476"/>
                      <a:pt x="187" y="473"/>
                      <a:pt x="189" y="470"/>
                    </a:cubicBezTo>
                    <a:cubicBezTo>
                      <a:pt x="186" y="470"/>
                      <a:pt x="180" y="475"/>
                      <a:pt x="180" y="475"/>
                    </a:cubicBezTo>
                    <a:cubicBezTo>
                      <a:pt x="180" y="475"/>
                      <a:pt x="180" y="475"/>
                      <a:pt x="180" y="475"/>
                    </a:cubicBezTo>
                    <a:cubicBezTo>
                      <a:pt x="180" y="475"/>
                      <a:pt x="180" y="475"/>
                      <a:pt x="180" y="475"/>
                    </a:cubicBezTo>
                    <a:cubicBezTo>
                      <a:pt x="184" y="465"/>
                      <a:pt x="191" y="463"/>
                      <a:pt x="196" y="463"/>
                    </a:cubicBezTo>
                    <a:cubicBezTo>
                      <a:pt x="197" y="463"/>
                      <a:pt x="197" y="463"/>
                      <a:pt x="197" y="464"/>
                    </a:cubicBezTo>
                    <a:moveTo>
                      <a:pt x="156" y="450"/>
                    </a:moveTo>
                    <a:cubicBezTo>
                      <a:pt x="156" y="450"/>
                      <a:pt x="156" y="450"/>
                      <a:pt x="156" y="450"/>
                    </a:cubicBezTo>
                    <a:cubicBezTo>
                      <a:pt x="156" y="450"/>
                      <a:pt x="156" y="450"/>
                      <a:pt x="156" y="450"/>
                    </a:cubicBezTo>
                    <a:cubicBezTo>
                      <a:pt x="160" y="452"/>
                      <a:pt x="164" y="457"/>
                      <a:pt x="164" y="464"/>
                    </a:cubicBezTo>
                    <a:cubicBezTo>
                      <a:pt x="164" y="466"/>
                      <a:pt x="164" y="467"/>
                      <a:pt x="164" y="469"/>
                    </a:cubicBezTo>
                    <a:cubicBezTo>
                      <a:pt x="164" y="469"/>
                      <a:pt x="162" y="463"/>
                      <a:pt x="160" y="460"/>
                    </a:cubicBezTo>
                    <a:cubicBezTo>
                      <a:pt x="160" y="460"/>
                      <a:pt x="160" y="461"/>
                      <a:pt x="160" y="461"/>
                    </a:cubicBezTo>
                    <a:cubicBezTo>
                      <a:pt x="160" y="464"/>
                      <a:pt x="162" y="470"/>
                      <a:pt x="162" y="470"/>
                    </a:cubicBezTo>
                    <a:cubicBezTo>
                      <a:pt x="162" y="470"/>
                      <a:pt x="162" y="470"/>
                      <a:pt x="162" y="470"/>
                    </a:cubicBezTo>
                    <a:cubicBezTo>
                      <a:pt x="162" y="470"/>
                      <a:pt x="162" y="470"/>
                      <a:pt x="162" y="470"/>
                    </a:cubicBezTo>
                    <a:cubicBezTo>
                      <a:pt x="157" y="465"/>
                      <a:pt x="155" y="461"/>
                      <a:pt x="155" y="457"/>
                    </a:cubicBezTo>
                    <a:cubicBezTo>
                      <a:pt x="155" y="454"/>
                      <a:pt x="156" y="452"/>
                      <a:pt x="156" y="450"/>
                    </a:cubicBezTo>
                    <a:cubicBezTo>
                      <a:pt x="156" y="450"/>
                      <a:pt x="156" y="450"/>
                      <a:pt x="156" y="450"/>
                    </a:cubicBezTo>
                    <a:cubicBezTo>
                      <a:pt x="156" y="450"/>
                      <a:pt x="156" y="450"/>
                      <a:pt x="156" y="450"/>
                    </a:cubicBezTo>
                    <a:moveTo>
                      <a:pt x="171" y="464"/>
                    </a:moveTo>
                    <a:cubicBezTo>
                      <a:pt x="171" y="457"/>
                      <a:pt x="176" y="452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80" y="452"/>
                      <a:pt x="180" y="454"/>
                      <a:pt x="180" y="457"/>
                    </a:cubicBezTo>
                    <a:cubicBezTo>
                      <a:pt x="180" y="461"/>
                      <a:pt x="179" y="465"/>
                      <a:pt x="174" y="470"/>
                    </a:cubicBezTo>
                    <a:cubicBezTo>
                      <a:pt x="174" y="470"/>
                      <a:pt x="174" y="470"/>
                      <a:pt x="174" y="470"/>
                    </a:cubicBezTo>
                    <a:cubicBezTo>
                      <a:pt x="174" y="470"/>
                      <a:pt x="174" y="470"/>
                      <a:pt x="174" y="470"/>
                    </a:cubicBezTo>
                    <a:cubicBezTo>
                      <a:pt x="174" y="470"/>
                      <a:pt x="176" y="464"/>
                      <a:pt x="176" y="461"/>
                    </a:cubicBezTo>
                    <a:cubicBezTo>
                      <a:pt x="176" y="461"/>
                      <a:pt x="176" y="460"/>
                      <a:pt x="176" y="460"/>
                    </a:cubicBezTo>
                    <a:cubicBezTo>
                      <a:pt x="174" y="463"/>
                      <a:pt x="172" y="469"/>
                      <a:pt x="172" y="469"/>
                    </a:cubicBezTo>
                    <a:cubicBezTo>
                      <a:pt x="171" y="467"/>
                      <a:pt x="171" y="466"/>
                      <a:pt x="171" y="464"/>
                    </a:cubicBezTo>
                    <a:moveTo>
                      <a:pt x="353" y="454"/>
                    </a:moveTo>
                    <a:cubicBezTo>
                      <a:pt x="353" y="452"/>
                      <a:pt x="354" y="450"/>
                      <a:pt x="356" y="449"/>
                    </a:cubicBezTo>
                    <a:cubicBezTo>
                      <a:pt x="357" y="449"/>
                      <a:pt x="358" y="448"/>
                      <a:pt x="359" y="448"/>
                    </a:cubicBezTo>
                    <a:cubicBezTo>
                      <a:pt x="361" y="448"/>
                      <a:pt x="363" y="449"/>
                      <a:pt x="364" y="451"/>
                    </a:cubicBezTo>
                    <a:cubicBezTo>
                      <a:pt x="365" y="452"/>
                      <a:pt x="365" y="453"/>
                      <a:pt x="365" y="454"/>
                    </a:cubicBezTo>
                    <a:cubicBezTo>
                      <a:pt x="365" y="456"/>
                      <a:pt x="364" y="458"/>
                      <a:pt x="362" y="459"/>
                    </a:cubicBezTo>
                    <a:cubicBezTo>
                      <a:pt x="361" y="460"/>
                      <a:pt x="360" y="460"/>
                      <a:pt x="359" y="460"/>
                    </a:cubicBezTo>
                    <a:cubicBezTo>
                      <a:pt x="357" y="460"/>
                      <a:pt x="355" y="459"/>
                      <a:pt x="354" y="457"/>
                    </a:cubicBezTo>
                    <a:cubicBezTo>
                      <a:pt x="354" y="457"/>
                      <a:pt x="353" y="455"/>
                      <a:pt x="353" y="454"/>
                    </a:cubicBezTo>
                    <a:moveTo>
                      <a:pt x="138" y="444"/>
                    </a:moveTo>
                    <a:cubicBezTo>
                      <a:pt x="138" y="444"/>
                      <a:pt x="138" y="444"/>
                      <a:pt x="138" y="444"/>
                    </a:cubicBezTo>
                    <a:cubicBezTo>
                      <a:pt x="138" y="444"/>
                      <a:pt x="138" y="444"/>
                      <a:pt x="138" y="444"/>
                    </a:cubicBezTo>
                    <a:cubicBezTo>
                      <a:pt x="145" y="446"/>
                      <a:pt x="154" y="451"/>
                      <a:pt x="156" y="466"/>
                    </a:cubicBezTo>
                    <a:cubicBezTo>
                      <a:pt x="156" y="466"/>
                      <a:pt x="156" y="466"/>
                      <a:pt x="156" y="466"/>
                    </a:cubicBezTo>
                    <a:cubicBezTo>
                      <a:pt x="156" y="466"/>
                      <a:pt x="156" y="466"/>
                      <a:pt x="156" y="466"/>
                    </a:cubicBezTo>
                    <a:cubicBezTo>
                      <a:pt x="156" y="466"/>
                      <a:pt x="150" y="458"/>
                      <a:pt x="147" y="456"/>
                    </a:cubicBezTo>
                    <a:cubicBezTo>
                      <a:pt x="148" y="460"/>
                      <a:pt x="153" y="468"/>
                      <a:pt x="153" y="468"/>
                    </a:cubicBezTo>
                    <a:cubicBezTo>
                      <a:pt x="153" y="468"/>
                      <a:pt x="153" y="468"/>
                      <a:pt x="153" y="468"/>
                    </a:cubicBezTo>
                    <a:cubicBezTo>
                      <a:pt x="153" y="468"/>
                      <a:pt x="153" y="468"/>
                      <a:pt x="153" y="468"/>
                    </a:cubicBezTo>
                    <a:cubicBezTo>
                      <a:pt x="141" y="462"/>
                      <a:pt x="138" y="453"/>
                      <a:pt x="138" y="446"/>
                    </a:cubicBezTo>
                    <a:cubicBezTo>
                      <a:pt x="138" y="445"/>
                      <a:pt x="138" y="445"/>
                      <a:pt x="138" y="444"/>
                    </a:cubicBezTo>
                    <a:cubicBezTo>
                      <a:pt x="138" y="444"/>
                      <a:pt x="138" y="444"/>
                      <a:pt x="138" y="444"/>
                    </a:cubicBezTo>
                    <a:cubicBezTo>
                      <a:pt x="138" y="444"/>
                      <a:pt x="138" y="444"/>
                      <a:pt x="138" y="444"/>
                    </a:cubicBezTo>
                    <a:moveTo>
                      <a:pt x="180" y="466"/>
                    </a:moveTo>
                    <a:cubicBezTo>
                      <a:pt x="181" y="451"/>
                      <a:pt x="191" y="446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5"/>
                      <a:pt x="197" y="445"/>
                      <a:pt x="197" y="446"/>
                    </a:cubicBezTo>
                    <a:cubicBezTo>
                      <a:pt x="197" y="453"/>
                      <a:pt x="195" y="462"/>
                      <a:pt x="182" y="468"/>
                    </a:cubicBezTo>
                    <a:cubicBezTo>
                      <a:pt x="182" y="468"/>
                      <a:pt x="182" y="468"/>
                      <a:pt x="182" y="468"/>
                    </a:cubicBezTo>
                    <a:cubicBezTo>
                      <a:pt x="182" y="468"/>
                      <a:pt x="182" y="468"/>
                      <a:pt x="182" y="468"/>
                    </a:cubicBezTo>
                    <a:cubicBezTo>
                      <a:pt x="182" y="468"/>
                      <a:pt x="188" y="460"/>
                      <a:pt x="189" y="456"/>
                    </a:cubicBezTo>
                    <a:cubicBezTo>
                      <a:pt x="185" y="458"/>
                      <a:pt x="180" y="466"/>
                      <a:pt x="180" y="466"/>
                    </a:cubicBezTo>
                    <a:cubicBezTo>
                      <a:pt x="180" y="466"/>
                      <a:pt x="180" y="466"/>
                      <a:pt x="180" y="466"/>
                    </a:cubicBezTo>
                    <a:cubicBezTo>
                      <a:pt x="180" y="466"/>
                      <a:pt x="180" y="466"/>
                      <a:pt x="180" y="466"/>
                    </a:cubicBezTo>
                    <a:moveTo>
                      <a:pt x="47" y="449"/>
                    </a:moveTo>
                    <a:cubicBezTo>
                      <a:pt x="47" y="447"/>
                      <a:pt x="48" y="445"/>
                      <a:pt x="49" y="443"/>
                    </a:cubicBezTo>
                    <a:cubicBezTo>
                      <a:pt x="53" y="438"/>
                      <a:pt x="57" y="435"/>
                      <a:pt x="58" y="435"/>
                    </a:cubicBezTo>
                    <a:cubicBezTo>
                      <a:pt x="58" y="435"/>
                      <a:pt x="58" y="435"/>
                      <a:pt x="58" y="435"/>
                    </a:cubicBezTo>
                    <a:cubicBezTo>
                      <a:pt x="58" y="436"/>
                      <a:pt x="59" y="439"/>
                      <a:pt x="59" y="443"/>
                    </a:cubicBezTo>
                    <a:cubicBezTo>
                      <a:pt x="59" y="444"/>
                      <a:pt x="59" y="445"/>
                      <a:pt x="59" y="447"/>
                    </a:cubicBezTo>
                    <a:cubicBezTo>
                      <a:pt x="58" y="450"/>
                      <a:pt x="57" y="452"/>
                      <a:pt x="55" y="453"/>
                    </a:cubicBezTo>
                    <a:cubicBezTo>
                      <a:pt x="54" y="454"/>
                      <a:pt x="53" y="454"/>
                      <a:pt x="53" y="454"/>
                    </a:cubicBezTo>
                    <a:cubicBezTo>
                      <a:pt x="50" y="454"/>
                      <a:pt x="48" y="452"/>
                      <a:pt x="47" y="450"/>
                    </a:cubicBezTo>
                    <a:cubicBezTo>
                      <a:pt x="47" y="450"/>
                      <a:pt x="47" y="449"/>
                      <a:pt x="47" y="449"/>
                    </a:cubicBezTo>
                    <a:moveTo>
                      <a:pt x="59" y="436"/>
                    </a:moveTo>
                    <a:cubicBezTo>
                      <a:pt x="59" y="436"/>
                      <a:pt x="59" y="435"/>
                      <a:pt x="59" y="435"/>
                    </a:cubicBezTo>
                    <a:cubicBezTo>
                      <a:pt x="59" y="435"/>
                      <a:pt x="59" y="435"/>
                      <a:pt x="59" y="435"/>
                    </a:cubicBezTo>
                    <a:cubicBezTo>
                      <a:pt x="60" y="435"/>
                      <a:pt x="64" y="436"/>
                      <a:pt x="70" y="440"/>
                    </a:cubicBezTo>
                    <a:cubicBezTo>
                      <a:pt x="72" y="442"/>
                      <a:pt x="73" y="444"/>
                      <a:pt x="74" y="446"/>
                    </a:cubicBezTo>
                    <a:cubicBezTo>
                      <a:pt x="74" y="446"/>
                      <a:pt x="74" y="446"/>
                      <a:pt x="74" y="446"/>
                    </a:cubicBezTo>
                    <a:cubicBezTo>
                      <a:pt x="74" y="449"/>
                      <a:pt x="71" y="452"/>
                      <a:pt x="68" y="452"/>
                    </a:cubicBezTo>
                    <a:cubicBezTo>
                      <a:pt x="68" y="452"/>
                      <a:pt x="67" y="452"/>
                      <a:pt x="67" y="451"/>
                    </a:cubicBezTo>
                    <a:cubicBezTo>
                      <a:pt x="65" y="451"/>
                      <a:pt x="63" y="449"/>
                      <a:pt x="62" y="446"/>
                    </a:cubicBezTo>
                    <a:cubicBezTo>
                      <a:pt x="60" y="442"/>
                      <a:pt x="59" y="438"/>
                      <a:pt x="59" y="436"/>
                    </a:cubicBezTo>
                    <a:moveTo>
                      <a:pt x="168" y="435"/>
                    </a:move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70" y="438"/>
                      <a:pt x="173" y="443"/>
                      <a:pt x="173" y="449"/>
                    </a:cubicBezTo>
                    <a:cubicBezTo>
                      <a:pt x="173" y="453"/>
                      <a:pt x="172" y="458"/>
                      <a:pt x="169" y="463"/>
                    </a:cubicBezTo>
                    <a:cubicBezTo>
                      <a:pt x="169" y="463"/>
                      <a:pt x="169" y="463"/>
                      <a:pt x="169" y="463"/>
                    </a:cubicBezTo>
                    <a:cubicBezTo>
                      <a:pt x="169" y="463"/>
                      <a:pt x="169" y="463"/>
                      <a:pt x="169" y="463"/>
                    </a:cubicBezTo>
                    <a:cubicBezTo>
                      <a:pt x="169" y="463"/>
                      <a:pt x="169" y="462"/>
                      <a:pt x="169" y="461"/>
                    </a:cubicBezTo>
                    <a:cubicBezTo>
                      <a:pt x="169" y="458"/>
                      <a:pt x="169" y="452"/>
                      <a:pt x="168" y="449"/>
                    </a:cubicBezTo>
                    <a:cubicBezTo>
                      <a:pt x="166" y="452"/>
                      <a:pt x="166" y="458"/>
                      <a:pt x="166" y="461"/>
                    </a:cubicBezTo>
                    <a:cubicBezTo>
                      <a:pt x="166" y="462"/>
                      <a:pt x="166" y="463"/>
                      <a:pt x="166" y="463"/>
                    </a:cubicBezTo>
                    <a:cubicBezTo>
                      <a:pt x="166" y="463"/>
                      <a:pt x="166" y="463"/>
                      <a:pt x="166" y="463"/>
                    </a:cubicBezTo>
                    <a:cubicBezTo>
                      <a:pt x="166" y="463"/>
                      <a:pt x="166" y="463"/>
                      <a:pt x="166" y="463"/>
                    </a:cubicBezTo>
                    <a:cubicBezTo>
                      <a:pt x="163" y="458"/>
                      <a:pt x="162" y="453"/>
                      <a:pt x="162" y="449"/>
                    </a:cubicBezTo>
                    <a:cubicBezTo>
                      <a:pt x="162" y="443"/>
                      <a:pt x="165" y="438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moveTo>
                      <a:pt x="433" y="449"/>
                    </a:moveTo>
                    <a:cubicBezTo>
                      <a:pt x="433" y="443"/>
                      <a:pt x="433" y="436"/>
                      <a:pt x="434" y="432"/>
                    </a:cubicBezTo>
                    <a:cubicBezTo>
                      <a:pt x="434" y="432"/>
                      <a:pt x="444" y="459"/>
                      <a:pt x="444" y="471"/>
                    </a:cubicBezTo>
                    <a:cubicBezTo>
                      <a:pt x="444" y="475"/>
                      <a:pt x="443" y="477"/>
                      <a:pt x="442" y="478"/>
                    </a:cubicBezTo>
                    <a:cubicBezTo>
                      <a:pt x="441" y="478"/>
                      <a:pt x="441" y="478"/>
                      <a:pt x="441" y="478"/>
                    </a:cubicBezTo>
                    <a:cubicBezTo>
                      <a:pt x="435" y="478"/>
                      <a:pt x="433" y="463"/>
                      <a:pt x="433" y="449"/>
                    </a:cubicBezTo>
                    <a:moveTo>
                      <a:pt x="415" y="470"/>
                    </a:moveTo>
                    <a:cubicBezTo>
                      <a:pt x="415" y="459"/>
                      <a:pt x="420" y="440"/>
                      <a:pt x="425" y="432"/>
                    </a:cubicBezTo>
                    <a:cubicBezTo>
                      <a:pt x="425" y="432"/>
                      <a:pt x="426" y="439"/>
                      <a:pt x="426" y="447"/>
                    </a:cubicBezTo>
                    <a:cubicBezTo>
                      <a:pt x="426" y="461"/>
                      <a:pt x="424" y="478"/>
                      <a:pt x="419" y="478"/>
                    </a:cubicBezTo>
                    <a:cubicBezTo>
                      <a:pt x="419" y="478"/>
                      <a:pt x="419" y="478"/>
                      <a:pt x="419" y="478"/>
                    </a:cubicBezTo>
                    <a:cubicBezTo>
                      <a:pt x="416" y="478"/>
                      <a:pt x="415" y="474"/>
                      <a:pt x="415" y="470"/>
                    </a:cubicBezTo>
                    <a:moveTo>
                      <a:pt x="448" y="432"/>
                    </a:moveTo>
                    <a:cubicBezTo>
                      <a:pt x="448" y="432"/>
                      <a:pt x="448" y="432"/>
                      <a:pt x="448" y="432"/>
                    </a:cubicBezTo>
                    <a:cubicBezTo>
                      <a:pt x="448" y="432"/>
                      <a:pt x="466" y="460"/>
                      <a:pt x="466" y="471"/>
                    </a:cubicBezTo>
                    <a:cubicBezTo>
                      <a:pt x="466" y="473"/>
                      <a:pt x="466" y="474"/>
                      <a:pt x="465" y="475"/>
                    </a:cubicBezTo>
                    <a:cubicBezTo>
                      <a:pt x="464" y="475"/>
                      <a:pt x="464" y="475"/>
                      <a:pt x="463" y="475"/>
                    </a:cubicBezTo>
                    <a:cubicBezTo>
                      <a:pt x="455" y="475"/>
                      <a:pt x="448" y="444"/>
                      <a:pt x="448" y="432"/>
                    </a:cubicBezTo>
                    <a:moveTo>
                      <a:pt x="37" y="436"/>
                    </a:moveTo>
                    <a:cubicBezTo>
                      <a:pt x="37" y="435"/>
                      <a:pt x="37" y="433"/>
                      <a:pt x="38" y="432"/>
                    </a:cubicBezTo>
                    <a:cubicBezTo>
                      <a:pt x="40" y="431"/>
                      <a:pt x="42" y="430"/>
                      <a:pt x="44" y="430"/>
                    </a:cubicBezTo>
                    <a:cubicBezTo>
                      <a:pt x="44" y="430"/>
                      <a:pt x="45" y="430"/>
                      <a:pt x="46" y="430"/>
                    </a:cubicBezTo>
                    <a:cubicBezTo>
                      <a:pt x="52" y="431"/>
                      <a:pt x="56" y="433"/>
                      <a:pt x="57" y="434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6" y="435"/>
                      <a:pt x="53" y="438"/>
                      <a:pt x="47" y="441"/>
                    </a:cubicBezTo>
                    <a:cubicBezTo>
                      <a:pt x="46" y="441"/>
                      <a:pt x="44" y="442"/>
                      <a:pt x="43" y="442"/>
                    </a:cubicBezTo>
                    <a:cubicBezTo>
                      <a:pt x="42" y="442"/>
                      <a:pt x="41" y="441"/>
                      <a:pt x="40" y="441"/>
                    </a:cubicBezTo>
                    <a:cubicBezTo>
                      <a:pt x="38" y="440"/>
                      <a:pt x="37" y="438"/>
                      <a:pt x="37" y="436"/>
                    </a:cubicBezTo>
                    <a:moveTo>
                      <a:pt x="394" y="469"/>
                    </a:moveTo>
                    <a:cubicBezTo>
                      <a:pt x="394" y="459"/>
                      <a:pt x="406" y="438"/>
                      <a:pt x="413" y="430"/>
                    </a:cubicBezTo>
                    <a:cubicBezTo>
                      <a:pt x="413" y="430"/>
                      <a:pt x="413" y="430"/>
                      <a:pt x="413" y="430"/>
                    </a:cubicBezTo>
                    <a:cubicBezTo>
                      <a:pt x="413" y="430"/>
                      <a:pt x="413" y="430"/>
                      <a:pt x="413" y="430"/>
                    </a:cubicBezTo>
                    <a:cubicBezTo>
                      <a:pt x="413" y="430"/>
                      <a:pt x="406" y="474"/>
                      <a:pt x="397" y="474"/>
                    </a:cubicBezTo>
                    <a:cubicBezTo>
                      <a:pt x="397" y="474"/>
                      <a:pt x="397" y="474"/>
                      <a:pt x="397" y="474"/>
                    </a:cubicBezTo>
                    <a:cubicBezTo>
                      <a:pt x="395" y="473"/>
                      <a:pt x="394" y="471"/>
                      <a:pt x="394" y="469"/>
                    </a:cubicBezTo>
                    <a:moveTo>
                      <a:pt x="60" y="433"/>
                    </a:moveTo>
                    <a:cubicBezTo>
                      <a:pt x="60" y="433"/>
                      <a:pt x="60" y="433"/>
                      <a:pt x="60" y="433"/>
                    </a:cubicBezTo>
                    <a:cubicBezTo>
                      <a:pt x="60" y="432"/>
                      <a:pt x="63" y="430"/>
                      <a:pt x="69" y="427"/>
                    </a:cubicBezTo>
                    <a:cubicBezTo>
                      <a:pt x="71" y="426"/>
                      <a:pt x="72" y="426"/>
                      <a:pt x="73" y="426"/>
                    </a:cubicBezTo>
                    <a:cubicBezTo>
                      <a:pt x="75" y="426"/>
                      <a:pt x="76" y="426"/>
                      <a:pt x="77" y="427"/>
                    </a:cubicBezTo>
                    <a:cubicBezTo>
                      <a:pt x="78" y="427"/>
                      <a:pt x="79" y="429"/>
                      <a:pt x="79" y="431"/>
                    </a:cubicBezTo>
                    <a:cubicBezTo>
                      <a:pt x="79" y="431"/>
                      <a:pt x="79" y="431"/>
                      <a:pt x="79" y="432"/>
                    </a:cubicBezTo>
                    <a:cubicBezTo>
                      <a:pt x="79" y="433"/>
                      <a:pt x="79" y="434"/>
                      <a:pt x="78" y="435"/>
                    </a:cubicBezTo>
                    <a:cubicBezTo>
                      <a:pt x="77" y="436"/>
                      <a:pt x="75" y="437"/>
                      <a:pt x="72" y="437"/>
                    </a:cubicBezTo>
                    <a:cubicBezTo>
                      <a:pt x="72" y="437"/>
                      <a:pt x="71" y="437"/>
                      <a:pt x="71" y="437"/>
                    </a:cubicBezTo>
                    <a:cubicBezTo>
                      <a:pt x="64" y="436"/>
                      <a:pt x="61" y="434"/>
                      <a:pt x="60" y="433"/>
                    </a:cubicBezTo>
                    <a:cubicBezTo>
                      <a:pt x="60" y="433"/>
                      <a:pt x="60" y="433"/>
                      <a:pt x="60" y="433"/>
                    </a:cubicBezTo>
                    <a:moveTo>
                      <a:pt x="341" y="430"/>
                    </a:moveTo>
                    <a:cubicBezTo>
                      <a:pt x="341" y="428"/>
                      <a:pt x="342" y="426"/>
                      <a:pt x="344" y="425"/>
                    </a:cubicBezTo>
                    <a:cubicBezTo>
                      <a:pt x="345" y="424"/>
                      <a:pt x="346" y="424"/>
                      <a:pt x="347" y="424"/>
                    </a:cubicBezTo>
                    <a:cubicBezTo>
                      <a:pt x="349" y="424"/>
                      <a:pt x="351" y="425"/>
                      <a:pt x="352" y="427"/>
                    </a:cubicBezTo>
                    <a:cubicBezTo>
                      <a:pt x="353" y="428"/>
                      <a:pt x="353" y="429"/>
                      <a:pt x="353" y="430"/>
                    </a:cubicBezTo>
                    <a:cubicBezTo>
                      <a:pt x="353" y="432"/>
                      <a:pt x="352" y="434"/>
                      <a:pt x="351" y="435"/>
                    </a:cubicBezTo>
                    <a:cubicBezTo>
                      <a:pt x="350" y="436"/>
                      <a:pt x="348" y="436"/>
                      <a:pt x="347" y="436"/>
                    </a:cubicBezTo>
                    <a:cubicBezTo>
                      <a:pt x="345" y="436"/>
                      <a:pt x="343" y="435"/>
                      <a:pt x="342" y="433"/>
                    </a:cubicBezTo>
                    <a:cubicBezTo>
                      <a:pt x="342" y="432"/>
                      <a:pt x="341" y="431"/>
                      <a:pt x="341" y="430"/>
                    </a:cubicBezTo>
                    <a:moveTo>
                      <a:pt x="374" y="456"/>
                    </a:moveTo>
                    <a:cubicBezTo>
                      <a:pt x="374" y="448"/>
                      <a:pt x="394" y="429"/>
                      <a:pt x="405" y="424"/>
                    </a:cubicBezTo>
                    <a:cubicBezTo>
                      <a:pt x="405" y="424"/>
                      <a:pt x="405" y="424"/>
                      <a:pt x="405" y="424"/>
                    </a:cubicBezTo>
                    <a:cubicBezTo>
                      <a:pt x="405" y="424"/>
                      <a:pt x="405" y="424"/>
                      <a:pt x="405" y="424"/>
                    </a:cubicBezTo>
                    <a:cubicBezTo>
                      <a:pt x="405" y="424"/>
                      <a:pt x="385" y="460"/>
                      <a:pt x="377" y="460"/>
                    </a:cubicBezTo>
                    <a:cubicBezTo>
                      <a:pt x="376" y="460"/>
                      <a:pt x="375" y="460"/>
                      <a:pt x="375" y="459"/>
                    </a:cubicBezTo>
                    <a:cubicBezTo>
                      <a:pt x="374" y="459"/>
                      <a:pt x="374" y="458"/>
                      <a:pt x="374" y="456"/>
                    </a:cubicBezTo>
                    <a:moveTo>
                      <a:pt x="359" y="437"/>
                    </a:moveTo>
                    <a:cubicBezTo>
                      <a:pt x="359" y="429"/>
                      <a:pt x="389" y="419"/>
                      <a:pt x="401" y="418"/>
                    </a:cubicBezTo>
                    <a:cubicBezTo>
                      <a:pt x="401" y="418"/>
                      <a:pt x="401" y="418"/>
                      <a:pt x="401" y="418"/>
                    </a:cubicBezTo>
                    <a:cubicBezTo>
                      <a:pt x="401" y="418"/>
                      <a:pt x="401" y="418"/>
                      <a:pt x="401" y="418"/>
                    </a:cubicBezTo>
                    <a:cubicBezTo>
                      <a:pt x="401" y="418"/>
                      <a:pt x="373" y="440"/>
                      <a:pt x="363" y="440"/>
                    </a:cubicBezTo>
                    <a:cubicBezTo>
                      <a:pt x="362" y="440"/>
                      <a:pt x="361" y="440"/>
                      <a:pt x="360" y="439"/>
                    </a:cubicBezTo>
                    <a:cubicBezTo>
                      <a:pt x="359" y="438"/>
                      <a:pt x="359" y="438"/>
                      <a:pt x="359" y="437"/>
                    </a:cubicBezTo>
                    <a:moveTo>
                      <a:pt x="43" y="421"/>
                    </a:moveTo>
                    <a:cubicBezTo>
                      <a:pt x="43" y="420"/>
                      <a:pt x="43" y="418"/>
                      <a:pt x="45" y="417"/>
                    </a:cubicBezTo>
                    <a:cubicBezTo>
                      <a:pt x="46" y="416"/>
                      <a:pt x="47" y="416"/>
                      <a:pt x="48" y="416"/>
                    </a:cubicBezTo>
                    <a:cubicBezTo>
                      <a:pt x="49" y="416"/>
                      <a:pt x="49" y="416"/>
                      <a:pt x="49" y="416"/>
                    </a:cubicBezTo>
                    <a:cubicBezTo>
                      <a:pt x="52" y="417"/>
                      <a:pt x="54" y="418"/>
                      <a:pt x="55" y="421"/>
                    </a:cubicBezTo>
                    <a:cubicBezTo>
                      <a:pt x="57" y="426"/>
                      <a:pt x="57" y="429"/>
                      <a:pt x="57" y="431"/>
                    </a:cubicBezTo>
                    <a:cubicBezTo>
                      <a:pt x="57" y="432"/>
                      <a:pt x="57" y="432"/>
                      <a:pt x="57" y="432"/>
                    </a:cubicBezTo>
                    <a:cubicBezTo>
                      <a:pt x="57" y="432"/>
                      <a:pt x="57" y="432"/>
                      <a:pt x="57" y="432"/>
                    </a:cubicBezTo>
                    <a:cubicBezTo>
                      <a:pt x="56" y="432"/>
                      <a:pt x="52" y="431"/>
                      <a:pt x="47" y="428"/>
                    </a:cubicBezTo>
                    <a:cubicBezTo>
                      <a:pt x="44" y="426"/>
                      <a:pt x="43" y="424"/>
                      <a:pt x="43" y="421"/>
                    </a:cubicBezTo>
                    <a:cubicBezTo>
                      <a:pt x="43" y="421"/>
                      <a:pt x="43" y="421"/>
                      <a:pt x="43" y="421"/>
                    </a:cubicBezTo>
                    <a:moveTo>
                      <a:pt x="58" y="425"/>
                    </a:moveTo>
                    <a:cubicBezTo>
                      <a:pt x="58" y="423"/>
                      <a:pt x="58" y="422"/>
                      <a:pt x="58" y="421"/>
                    </a:cubicBezTo>
                    <a:cubicBezTo>
                      <a:pt x="58" y="418"/>
                      <a:pt x="59" y="415"/>
                      <a:pt x="61" y="414"/>
                    </a:cubicBezTo>
                    <a:cubicBezTo>
                      <a:pt x="62" y="414"/>
                      <a:pt x="63" y="413"/>
                      <a:pt x="64" y="413"/>
                    </a:cubicBezTo>
                    <a:cubicBezTo>
                      <a:pt x="64" y="413"/>
                      <a:pt x="65" y="414"/>
                      <a:pt x="66" y="414"/>
                    </a:cubicBezTo>
                    <a:cubicBezTo>
                      <a:pt x="68" y="415"/>
                      <a:pt x="69" y="416"/>
                      <a:pt x="69" y="417"/>
                    </a:cubicBezTo>
                    <a:cubicBezTo>
                      <a:pt x="69" y="418"/>
                      <a:pt x="69" y="418"/>
                      <a:pt x="69" y="419"/>
                    </a:cubicBezTo>
                    <a:cubicBezTo>
                      <a:pt x="69" y="421"/>
                      <a:pt x="69" y="423"/>
                      <a:pt x="67" y="425"/>
                    </a:cubicBezTo>
                    <a:cubicBezTo>
                      <a:pt x="63" y="429"/>
                      <a:pt x="60" y="432"/>
                      <a:pt x="59" y="432"/>
                    </a:cubicBezTo>
                    <a:cubicBezTo>
                      <a:pt x="58" y="431"/>
                      <a:pt x="58" y="429"/>
                      <a:pt x="58" y="425"/>
                    </a:cubicBezTo>
                    <a:moveTo>
                      <a:pt x="416" y="418"/>
                    </a:moveTo>
                    <a:cubicBezTo>
                      <a:pt x="416" y="417"/>
                      <a:pt x="416" y="416"/>
                      <a:pt x="416" y="414"/>
                    </a:cubicBezTo>
                    <a:cubicBezTo>
                      <a:pt x="418" y="411"/>
                      <a:pt x="420" y="408"/>
                      <a:pt x="422" y="408"/>
                    </a:cubicBezTo>
                    <a:cubicBezTo>
                      <a:pt x="422" y="408"/>
                      <a:pt x="423" y="408"/>
                      <a:pt x="423" y="409"/>
                    </a:cubicBezTo>
                    <a:cubicBezTo>
                      <a:pt x="424" y="409"/>
                      <a:pt x="425" y="411"/>
                      <a:pt x="425" y="413"/>
                    </a:cubicBezTo>
                    <a:cubicBezTo>
                      <a:pt x="425" y="414"/>
                      <a:pt x="425" y="416"/>
                      <a:pt x="424" y="417"/>
                    </a:cubicBezTo>
                    <a:cubicBezTo>
                      <a:pt x="423" y="420"/>
                      <a:pt x="421" y="423"/>
                      <a:pt x="419" y="423"/>
                    </a:cubicBezTo>
                    <a:cubicBezTo>
                      <a:pt x="419" y="423"/>
                      <a:pt x="418" y="423"/>
                      <a:pt x="418" y="423"/>
                    </a:cubicBezTo>
                    <a:cubicBezTo>
                      <a:pt x="417" y="422"/>
                      <a:pt x="416" y="421"/>
                      <a:pt x="416" y="418"/>
                    </a:cubicBezTo>
                    <a:moveTo>
                      <a:pt x="427" y="410"/>
                    </a:moveTo>
                    <a:cubicBezTo>
                      <a:pt x="427" y="409"/>
                      <a:pt x="428" y="408"/>
                      <a:pt x="428" y="407"/>
                    </a:cubicBezTo>
                    <a:cubicBezTo>
                      <a:pt x="429" y="407"/>
                      <a:pt x="429" y="407"/>
                      <a:pt x="430" y="407"/>
                    </a:cubicBezTo>
                    <a:cubicBezTo>
                      <a:pt x="432" y="407"/>
                      <a:pt x="435" y="408"/>
                      <a:pt x="436" y="410"/>
                    </a:cubicBezTo>
                    <a:cubicBezTo>
                      <a:pt x="438" y="412"/>
                      <a:pt x="439" y="414"/>
                      <a:pt x="439" y="416"/>
                    </a:cubicBezTo>
                    <a:cubicBezTo>
                      <a:pt x="439" y="417"/>
                      <a:pt x="439" y="418"/>
                      <a:pt x="438" y="419"/>
                    </a:cubicBezTo>
                    <a:cubicBezTo>
                      <a:pt x="438" y="419"/>
                      <a:pt x="437" y="419"/>
                      <a:pt x="436" y="419"/>
                    </a:cubicBezTo>
                    <a:cubicBezTo>
                      <a:pt x="435" y="419"/>
                      <a:pt x="432" y="418"/>
                      <a:pt x="430" y="416"/>
                    </a:cubicBezTo>
                    <a:cubicBezTo>
                      <a:pt x="428" y="414"/>
                      <a:pt x="427" y="411"/>
                      <a:pt x="427" y="410"/>
                    </a:cubicBezTo>
                    <a:moveTo>
                      <a:pt x="349" y="413"/>
                    </a:moveTo>
                    <a:cubicBezTo>
                      <a:pt x="349" y="408"/>
                      <a:pt x="362" y="406"/>
                      <a:pt x="375" y="406"/>
                    </a:cubicBezTo>
                    <a:cubicBezTo>
                      <a:pt x="382" y="406"/>
                      <a:pt x="390" y="407"/>
                      <a:pt x="395" y="408"/>
                    </a:cubicBezTo>
                    <a:cubicBezTo>
                      <a:pt x="395" y="408"/>
                      <a:pt x="395" y="408"/>
                      <a:pt x="395" y="408"/>
                    </a:cubicBezTo>
                    <a:cubicBezTo>
                      <a:pt x="395" y="408"/>
                      <a:pt x="395" y="408"/>
                      <a:pt x="395" y="408"/>
                    </a:cubicBezTo>
                    <a:cubicBezTo>
                      <a:pt x="395" y="408"/>
                      <a:pt x="370" y="417"/>
                      <a:pt x="357" y="417"/>
                    </a:cubicBezTo>
                    <a:cubicBezTo>
                      <a:pt x="353" y="417"/>
                      <a:pt x="350" y="416"/>
                      <a:pt x="349" y="414"/>
                    </a:cubicBezTo>
                    <a:cubicBezTo>
                      <a:pt x="349" y="414"/>
                      <a:pt x="349" y="414"/>
                      <a:pt x="349" y="413"/>
                    </a:cubicBezTo>
                    <a:moveTo>
                      <a:pt x="404" y="407"/>
                    </a:moveTo>
                    <a:cubicBezTo>
                      <a:pt x="404" y="405"/>
                      <a:pt x="407" y="402"/>
                      <a:pt x="411" y="402"/>
                    </a:cubicBezTo>
                    <a:cubicBezTo>
                      <a:pt x="412" y="402"/>
                      <a:pt x="413" y="401"/>
                      <a:pt x="413" y="401"/>
                    </a:cubicBezTo>
                    <a:cubicBezTo>
                      <a:pt x="416" y="401"/>
                      <a:pt x="419" y="403"/>
                      <a:pt x="419" y="404"/>
                    </a:cubicBezTo>
                    <a:cubicBezTo>
                      <a:pt x="419" y="404"/>
                      <a:pt x="419" y="405"/>
                      <a:pt x="419" y="405"/>
                    </a:cubicBezTo>
                    <a:cubicBezTo>
                      <a:pt x="419" y="407"/>
                      <a:pt x="416" y="409"/>
                      <a:pt x="413" y="410"/>
                    </a:cubicBezTo>
                    <a:cubicBezTo>
                      <a:pt x="412" y="410"/>
                      <a:pt x="411" y="410"/>
                      <a:pt x="410" y="410"/>
                    </a:cubicBezTo>
                    <a:cubicBezTo>
                      <a:pt x="407" y="410"/>
                      <a:pt x="405" y="409"/>
                      <a:pt x="404" y="407"/>
                    </a:cubicBezTo>
                    <a:cubicBezTo>
                      <a:pt x="404" y="407"/>
                      <a:pt x="404" y="407"/>
                      <a:pt x="404" y="407"/>
                    </a:cubicBezTo>
                    <a:moveTo>
                      <a:pt x="430" y="402"/>
                    </a:moveTo>
                    <a:cubicBezTo>
                      <a:pt x="430" y="399"/>
                      <a:pt x="433" y="397"/>
                      <a:pt x="437" y="396"/>
                    </a:cubicBezTo>
                    <a:cubicBezTo>
                      <a:pt x="438" y="396"/>
                      <a:pt x="438" y="396"/>
                      <a:pt x="439" y="396"/>
                    </a:cubicBezTo>
                    <a:cubicBezTo>
                      <a:pt x="442" y="396"/>
                      <a:pt x="444" y="397"/>
                      <a:pt x="445" y="399"/>
                    </a:cubicBezTo>
                    <a:cubicBezTo>
                      <a:pt x="445" y="399"/>
                      <a:pt x="445" y="399"/>
                      <a:pt x="445" y="399"/>
                    </a:cubicBezTo>
                    <a:cubicBezTo>
                      <a:pt x="445" y="402"/>
                      <a:pt x="442" y="404"/>
                      <a:pt x="438" y="405"/>
                    </a:cubicBezTo>
                    <a:cubicBezTo>
                      <a:pt x="437" y="405"/>
                      <a:pt x="437" y="405"/>
                      <a:pt x="436" y="405"/>
                    </a:cubicBezTo>
                    <a:cubicBezTo>
                      <a:pt x="433" y="405"/>
                      <a:pt x="430" y="404"/>
                      <a:pt x="430" y="402"/>
                    </a:cubicBezTo>
                    <a:cubicBezTo>
                      <a:pt x="430" y="402"/>
                      <a:pt x="430" y="402"/>
                      <a:pt x="430" y="402"/>
                    </a:cubicBezTo>
                    <a:moveTo>
                      <a:pt x="333" y="398"/>
                    </a:moveTo>
                    <a:cubicBezTo>
                      <a:pt x="333" y="395"/>
                      <a:pt x="336" y="392"/>
                      <a:pt x="339" y="392"/>
                    </a:cubicBezTo>
                    <a:cubicBezTo>
                      <a:pt x="339" y="392"/>
                      <a:pt x="339" y="392"/>
                      <a:pt x="339" y="392"/>
                    </a:cubicBezTo>
                    <a:cubicBezTo>
                      <a:pt x="342" y="392"/>
                      <a:pt x="345" y="395"/>
                      <a:pt x="345" y="398"/>
                    </a:cubicBezTo>
                    <a:cubicBezTo>
                      <a:pt x="345" y="398"/>
                      <a:pt x="345" y="398"/>
                      <a:pt x="345" y="398"/>
                    </a:cubicBezTo>
                    <a:cubicBezTo>
                      <a:pt x="345" y="402"/>
                      <a:pt x="343" y="404"/>
                      <a:pt x="339" y="404"/>
                    </a:cubicBezTo>
                    <a:cubicBezTo>
                      <a:pt x="339" y="404"/>
                      <a:pt x="339" y="404"/>
                      <a:pt x="339" y="404"/>
                    </a:cubicBezTo>
                    <a:cubicBezTo>
                      <a:pt x="336" y="404"/>
                      <a:pt x="333" y="402"/>
                      <a:pt x="333" y="399"/>
                    </a:cubicBezTo>
                    <a:cubicBezTo>
                      <a:pt x="333" y="398"/>
                      <a:pt x="333" y="398"/>
                      <a:pt x="333" y="398"/>
                    </a:cubicBezTo>
                    <a:cubicBezTo>
                      <a:pt x="333" y="398"/>
                      <a:pt x="333" y="398"/>
                      <a:pt x="333" y="398"/>
                    </a:cubicBezTo>
                    <a:moveTo>
                      <a:pt x="564" y="418"/>
                    </a:moveTo>
                    <a:cubicBezTo>
                      <a:pt x="568" y="418"/>
                      <a:pt x="572" y="418"/>
                      <a:pt x="576" y="416"/>
                    </a:cubicBezTo>
                    <a:cubicBezTo>
                      <a:pt x="587" y="412"/>
                      <a:pt x="595" y="403"/>
                      <a:pt x="598" y="392"/>
                    </a:cubicBezTo>
                    <a:cubicBezTo>
                      <a:pt x="600" y="393"/>
                      <a:pt x="602" y="396"/>
                      <a:pt x="602" y="400"/>
                    </a:cubicBezTo>
                    <a:cubicBezTo>
                      <a:pt x="602" y="400"/>
                      <a:pt x="602" y="400"/>
                      <a:pt x="602" y="401"/>
                    </a:cubicBezTo>
                    <a:cubicBezTo>
                      <a:pt x="602" y="412"/>
                      <a:pt x="596" y="423"/>
                      <a:pt x="585" y="429"/>
                    </a:cubicBezTo>
                    <a:cubicBezTo>
                      <a:pt x="580" y="432"/>
                      <a:pt x="574" y="434"/>
                      <a:pt x="569" y="434"/>
                    </a:cubicBezTo>
                    <a:cubicBezTo>
                      <a:pt x="555" y="434"/>
                      <a:pt x="541" y="426"/>
                      <a:pt x="533" y="412"/>
                    </a:cubicBezTo>
                    <a:cubicBezTo>
                      <a:pt x="529" y="405"/>
                      <a:pt x="527" y="399"/>
                      <a:pt x="527" y="392"/>
                    </a:cubicBezTo>
                    <a:cubicBezTo>
                      <a:pt x="527" y="392"/>
                      <a:pt x="527" y="392"/>
                      <a:pt x="527" y="392"/>
                    </a:cubicBezTo>
                    <a:cubicBezTo>
                      <a:pt x="527" y="392"/>
                      <a:pt x="527" y="392"/>
                      <a:pt x="527" y="392"/>
                    </a:cubicBezTo>
                    <a:cubicBezTo>
                      <a:pt x="534" y="408"/>
                      <a:pt x="549" y="418"/>
                      <a:pt x="564" y="418"/>
                    </a:cubicBezTo>
                    <a:moveTo>
                      <a:pt x="410" y="390"/>
                    </a:moveTo>
                    <a:cubicBezTo>
                      <a:pt x="410" y="389"/>
                      <a:pt x="410" y="388"/>
                      <a:pt x="411" y="388"/>
                    </a:cubicBezTo>
                    <a:cubicBezTo>
                      <a:pt x="411" y="387"/>
                      <a:pt x="412" y="387"/>
                      <a:pt x="413" y="387"/>
                    </a:cubicBezTo>
                    <a:cubicBezTo>
                      <a:pt x="415" y="387"/>
                      <a:pt x="417" y="388"/>
                      <a:pt x="419" y="391"/>
                    </a:cubicBezTo>
                    <a:cubicBezTo>
                      <a:pt x="421" y="393"/>
                      <a:pt x="422" y="395"/>
                      <a:pt x="422" y="397"/>
                    </a:cubicBezTo>
                    <a:cubicBezTo>
                      <a:pt x="422" y="398"/>
                      <a:pt x="421" y="398"/>
                      <a:pt x="421" y="399"/>
                    </a:cubicBezTo>
                    <a:cubicBezTo>
                      <a:pt x="420" y="399"/>
                      <a:pt x="420" y="400"/>
                      <a:pt x="419" y="400"/>
                    </a:cubicBezTo>
                    <a:cubicBezTo>
                      <a:pt x="417" y="400"/>
                      <a:pt x="415" y="398"/>
                      <a:pt x="413" y="396"/>
                    </a:cubicBezTo>
                    <a:cubicBezTo>
                      <a:pt x="411" y="394"/>
                      <a:pt x="410" y="392"/>
                      <a:pt x="410" y="390"/>
                    </a:cubicBezTo>
                    <a:moveTo>
                      <a:pt x="424" y="393"/>
                    </a:moveTo>
                    <a:cubicBezTo>
                      <a:pt x="424" y="392"/>
                      <a:pt x="424" y="391"/>
                      <a:pt x="425" y="389"/>
                    </a:cubicBezTo>
                    <a:cubicBezTo>
                      <a:pt x="426" y="386"/>
                      <a:pt x="428" y="383"/>
                      <a:pt x="430" y="383"/>
                    </a:cubicBezTo>
                    <a:cubicBezTo>
                      <a:pt x="431" y="383"/>
                      <a:pt x="431" y="383"/>
                      <a:pt x="431" y="384"/>
                    </a:cubicBezTo>
                    <a:cubicBezTo>
                      <a:pt x="433" y="384"/>
                      <a:pt x="433" y="386"/>
                      <a:pt x="433" y="388"/>
                    </a:cubicBezTo>
                    <a:cubicBezTo>
                      <a:pt x="433" y="389"/>
                      <a:pt x="433" y="391"/>
                      <a:pt x="433" y="392"/>
                    </a:cubicBezTo>
                    <a:cubicBezTo>
                      <a:pt x="432" y="396"/>
                      <a:pt x="429" y="398"/>
                      <a:pt x="427" y="398"/>
                    </a:cubicBezTo>
                    <a:cubicBezTo>
                      <a:pt x="427" y="398"/>
                      <a:pt x="427" y="398"/>
                      <a:pt x="426" y="398"/>
                    </a:cubicBezTo>
                    <a:cubicBezTo>
                      <a:pt x="425" y="397"/>
                      <a:pt x="424" y="396"/>
                      <a:pt x="424" y="393"/>
                    </a:cubicBezTo>
                    <a:moveTo>
                      <a:pt x="350" y="386"/>
                    </a:moveTo>
                    <a:cubicBezTo>
                      <a:pt x="350" y="386"/>
                      <a:pt x="350" y="386"/>
                      <a:pt x="350" y="386"/>
                    </a:cubicBezTo>
                    <a:cubicBezTo>
                      <a:pt x="350" y="383"/>
                      <a:pt x="353" y="382"/>
                      <a:pt x="356" y="382"/>
                    </a:cubicBezTo>
                    <a:cubicBezTo>
                      <a:pt x="367" y="382"/>
                      <a:pt x="387" y="390"/>
                      <a:pt x="395" y="396"/>
                    </a:cubicBezTo>
                    <a:cubicBezTo>
                      <a:pt x="395" y="396"/>
                      <a:pt x="395" y="396"/>
                      <a:pt x="395" y="396"/>
                    </a:cubicBezTo>
                    <a:cubicBezTo>
                      <a:pt x="395" y="396"/>
                      <a:pt x="395" y="396"/>
                      <a:pt x="395" y="396"/>
                    </a:cubicBezTo>
                    <a:cubicBezTo>
                      <a:pt x="395" y="396"/>
                      <a:pt x="350" y="395"/>
                      <a:pt x="350" y="386"/>
                    </a:cubicBezTo>
                    <a:moveTo>
                      <a:pt x="27" y="379"/>
                    </a:moveTo>
                    <a:cubicBezTo>
                      <a:pt x="27" y="377"/>
                      <a:pt x="28" y="375"/>
                      <a:pt x="29" y="373"/>
                    </a:cubicBezTo>
                    <a:cubicBezTo>
                      <a:pt x="33" y="368"/>
                      <a:pt x="37" y="366"/>
                      <a:pt x="38" y="366"/>
                    </a:cubicBezTo>
                    <a:cubicBezTo>
                      <a:pt x="38" y="366"/>
                      <a:pt x="38" y="366"/>
                      <a:pt x="38" y="366"/>
                    </a:cubicBezTo>
                    <a:cubicBezTo>
                      <a:pt x="38" y="366"/>
                      <a:pt x="39" y="369"/>
                      <a:pt x="39" y="373"/>
                    </a:cubicBezTo>
                    <a:cubicBezTo>
                      <a:pt x="39" y="374"/>
                      <a:pt x="39" y="376"/>
                      <a:pt x="39" y="377"/>
                    </a:cubicBezTo>
                    <a:cubicBezTo>
                      <a:pt x="38" y="380"/>
                      <a:pt x="37" y="382"/>
                      <a:pt x="35" y="384"/>
                    </a:cubicBezTo>
                    <a:cubicBezTo>
                      <a:pt x="34" y="384"/>
                      <a:pt x="34" y="384"/>
                      <a:pt x="33" y="384"/>
                    </a:cubicBezTo>
                    <a:cubicBezTo>
                      <a:pt x="30" y="384"/>
                      <a:pt x="28" y="383"/>
                      <a:pt x="27" y="380"/>
                    </a:cubicBezTo>
                    <a:cubicBezTo>
                      <a:pt x="27" y="380"/>
                      <a:pt x="27" y="379"/>
                      <a:pt x="27" y="379"/>
                    </a:cubicBezTo>
                    <a:moveTo>
                      <a:pt x="39" y="367"/>
                    </a:moveTo>
                    <a:cubicBezTo>
                      <a:pt x="39" y="366"/>
                      <a:pt x="39" y="366"/>
                      <a:pt x="39" y="365"/>
                    </a:cubicBezTo>
                    <a:cubicBezTo>
                      <a:pt x="39" y="365"/>
                      <a:pt x="39" y="365"/>
                      <a:pt x="39" y="365"/>
                    </a:cubicBezTo>
                    <a:cubicBezTo>
                      <a:pt x="40" y="365"/>
                      <a:pt x="45" y="367"/>
                      <a:pt x="50" y="370"/>
                    </a:cubicBezTo>
                    <a:cubicBezTo>
                      <a:pt x="52" y="372"/>
                      <a:pt x="54" y="374"/>
                      <a:pt x="54" y="376"/>
                    </a:cubicBezTo>
                    <a:cubicBezTo>
                      <a:pt x="54" y="377"/>
                      <a:pt x="54" y="377"/>
                      <a:pt x="54" y="377"/>
                    </a:cubicBezTo>
                    <a:cubicBezTo>
                      <a:pt x="54" y="379"/>
                      <a:pt x="51" y="382"/>
                      <a:pt x="48" y="382"/>
                    </a:cubicBezTo>
                    <a:cubicBezTo>
                      <a:pt x="48" y="382"/>
                      <a:pt x="47" y="382"/>
                      <a:pt x="47" y="382"/>
                    </a:cubicBezTo>
                    <a:cubicBezTo>
                      <a:pt x="45" y="381"/>
                      <a:pt x="43" y="379"/>
                      <a:pt x="42" y="377"/>
                    </a:cubicBezTo>
                    <a:cubicBezTo>
                      <a:pt x="40" y="372"/>
                      <a:pt x="39" y="368"/>
                      <a:pt x="39" y="367"/>
                    </a:cubicBezTo>
                    <a:moveTo>
                      <a:pt x="17" y="366"/>
                    </a:moveTo>
                    <a:cubicBezTo>
                      <a:pt x="17" y="365"/>
                      <a:pt x="18" y="364"/>
                      <a:pt x="18" y="363"/>
                    </a:cubicBezTo>
                    <a:cubicBezTo>
                      <a:pt x="20" y="361"/>
                      <a:pt x="22" y="361"/>
                      <a:pt x="24" y="361"/>
                    </a:cubicBezTo>
                    <a:cubicBezTo>
                      <a:pt x="25" y="361"/>
                      <a:pt x="25" y="361"/>
                      <a:pt x="26" y="361"/>
                    </a:cubicBezTo>
                    <a:cubicBezTo>
                      <a:pt x="32" y="362"/>
                      <a:pt x="36" y="364"/>
                      <a:pt x="37" y="364"/>
                    </a:cubicBezTo>
                    <a:cubicBezTo>
                      <a:pt x="37" y="364"/>
                      <a:pt x="37" y="364"/>
                      <a:pt x="37" y="364"/>
                    </a:cubicBezTo>
                    <a:cubicBezTo>
                      <a:pt x="37" y="364"/>
                      <a:pt x="37" y="364"/>
                      <a:pt x="37" y="364"/>
                    </a:cubicBezTo>
                    <a:cubicBezTo>
                      <a:pt x="36" y="365"/>
                      <a:pt x="33" y="368"/>
                      <a:pt x="27" y="371"/>
                    </a:cubicBezTo>
                    <a:cubicBezTo>
                      <a:pt x="26" y="372"/>
                      <a:pt x="24" y="372"/>
                      <a:pt x="23" y="372"/>
                    </a:cubicBezTo>
                    <a:cubicBezTo>
                      <a:pt x="22" y="372"/>
                      <a:pt x="21" y="372"/>
                      <a:pt x="20" y="371"/>
                    </a:cubicBezTo>
                    <a:cubicBezTo>
                      <a:pt x="18" y="370"/>
                      <a:pt x="17" y="368"/>
                      <a:pt x="17" y="366"/>
                    </a:cubicBezTo>
                    <a:moveTo>
                      <a:pt x="40" y="364"/>
                    </a:moveTo>
                    <a:cubicBezTo>
                      <a:pt x="40" y="364"/>
                      <a:pt x="40" y="364"/>
                      <a:pt x="40" y="364"/>
                    </a:cubicBezTo>
                    <a:cubicBezTo>
                      <a:pt x="40" y="363"/>
                      <a:pt x="44" y="360"/>
                      <a:pt x="49" y="357"/>
                    </a:cubicBezTo>
                    <a:cubicBezTo>
                      <a:pt x="51" y="357"/>
                      <a:pt x="52" y="356"/>
                      <a:pt x="54" y="356"/>
                    </a:cubicBezTo>
                    <a:cubicBezTo>
                      <a:pt x="55" y="356"/>
                      <a:pt x="56" y="356"/>
                      <a:pt x="57" y="357"/>
                    </a:cubicBezTo>
                    <a:cubicBezTo>
                      <a:pt x="58" y="358"/>
                      <a:pt x="59" y="359"/>
                      <a:pt x="59" y="361"/>
                    </a:cubicBezTo>
                    <a:cubicBezTo>
                      <a:pt x="59" y="361"/>
                      <a:pt x="59" y="362"/>
                      <a:pt x="59" y="362"/>
                    </a:cubicBezTo>
                    <a:cubicBezTo>
                      <a:pt x="59" y="363"/>
                      <a:pt x="59" y="365"/>
                      <a:pt x="58" y="365"/>
                    </a:cubicBezTo>
                    <a:cubicBezTo>
                      <a:pt x="57" y="367"/>
                      <a:pt x="55" y="367"/>
                      <a:pt x="52" y="367"/>
                    </a:cubicBezTo>
                    <a:cubicBezTo>
                      <a:pt x="52" y="367"/>
                      <a:pt x="51" y="367"/>
                      <a:pt x="51" y="367"/>
                    </a:cubicBezTo>
                    <a:cubicBezTo>
                      <a:pt x="45" y="367"/>
                      <a:pt x="41" y="365"/>
                      <a:pt x="40" y="364"/>
                    </a:cubicBezTo>
                    <a:cubicBezTo>
                      <a:pt x="40" y="364"/>
                      <a:pt x="40" y="364"/>
                      <a:pt x="40" y="364"/>
                    </a:cubicBezTo>
                    <a:moveTo>
                      <a:pt x="23" y="352"/>
                    </a:moveTo>
                    <a:cubicBezTo>
                      <a:pt x="23" y="350"/>
                      <a:pt x="24" y="349"/>
                      <a:pt x="25" y="347"/>
                    </a:cubicBezTo>
                    <a:cubicBezTo>
                      <a:pt x="26" y="347"/>
                      <a:pt x="27" y="346"/>
                      <a:pt x="28" y="346"/>
                    </a:cubicBezTo>
                    <a:cubicBezTo>
                      <a:pt x="29" y="346"/>
                      <a:pt x="29" y="346"/>
                      <a:pt x="30" y="346"/>
                    </a:cubicBezTo>
                    <a:cubicBezTo>
                      <a:pt x="32" y="347"/>
                      <a:pt x="34" y="349"/>
                      <a:pt x="35" y="352"/>
                    </a:cubicBezTo>
                    <a:cubicBezTo>
                      <a:pt x="37" y="356"/>
                      <a:pt x="37" y="360"/>
                      <a:pt x="37" y="362"/>
                    </a:cubicBezTo>
                    <a:cubicBezTo>
                      <a:pt x="37" y="362"/>
                      <a:pt x="37" y="363"/>
                      <a:pt x="37" y="363"/>
                    </a:cubicBezTo>
                    <a:cubicBezTo>
                      <a:pt x="37" y="363"/>
                      <a:pt x="37" y="363"/>
                      <a:pt x="37" y="363"/>
                    </a:cubicBezTo>
                    <a:cubicBezTo>
                      <a:pt x="36" y="363"/>
                      <a:pt x="32" y="361"/>
                      <a:pt x="27" y="358"/>
                    </a:cubicBezTo>
                    <a:cubicBezTo>
                      <a:pt x="24" y="356"/>
                      <a:pt x="23" y="354"/>
                      <a:pt x="23" y="352"/>
                    </a:cubicBezTo>
                    <a:cubicBezTo>
                      <a:pt x="23" y="352"/>
                      <a:pt x="23" y="352"/>
                      <a:pt x="23" y="352"/>
                    </a:cubicBezTo>
                    <a:moveTo>
                      <a:pt x="38" y="355"/>
                    </a:moveTo>
                    <a:cubicBezTo>
                      <a:pt x="38" y="354"/>
                      <a:pt x="38" y="353"/>
                      <a:pt x="38" y="351"/>
                    </a:cubicBezTo>
                    <a:cubicBezTo>
                      <a:pt x="38" y="348"/>
                      <a:pt x="39" y="346"/>
                      <a:pt x="41" y="345"/>
                    </a:cubicBezTo>
                    <a:cubicBezTo>
                      <a:pt x="42" y="344"/>
                      <a:pt x="43" y="344"/>
                      <a:pt x="44" y="344"/>
                    </a:cubicBezTo>
                    <a:cubicBezTo>
                      <a:pt x="45" y="344"/>
                      <a:pt x="45" y="344"/>
                      <a:pt x="46" y="344"/>
                    </a:cubicBezTo>
                    <a:cubicBezTo>
                      <a:pt x="48" y="345"/>
                      <a:pt x="49" y="346"/>
                      <a:pt x="49" y="348"/>
                    </a:cubicBezTo>
                    <a:cubicBezTo>
                      <a:pt x="49" y="348"/>
                      <a:pt x="49" y="349"/>
                      <a:pt x="49" y="349"/>
                    </a:cubicBezTo>
                    <a:cubicBezTo>
                      <a:pt x="49" y="351"/>
                      <a:pt x="49" y="353"/>
                      <a:pt x="47" y="355"/>
                    </a:cubicBezTo>
                    <a:cubicBezTo>
                      <a:pt x="44" y="360"/>
                      <a:pt x="40" y="362"/>
                      <a:pt x="39" y="363"/>
                    </a:cubicBezTo>
                    <a:cubicBezTo>
                      <a:pt x="38" y="362"/>
                      <a:pt x="38" y="359"/>
                      <a:pt x="38" y="355"/>
                    </a:cubicBezTo>
                    <a:moveTo>
                      <a:pt x="545" y="353"/>
                    </a:moveTo>
                    <a:cubicBezTo>
                      <a:pt x="545" y="353"/>
                      <a:pt x="545" y="353"/>
                      <a:pt x="545" y="353"/>
                    </a:cubicBezTo>
                    <a:cubicBezTo>
                      <a:pt x="545" y="345"/>
                      <a:pt x="551" y="338"/>
                      <a:pt x="560" y="338"/>
                    </a:cubicBezTo>
                    <a:cubicBezTo>
                      <a:pt x="568" y="338"/>
                      <a:pt x="575" y="345"/>
                      <a:pt x="575" y="353"/>
                    </a:cubicBezTo>
                    <a:cubicBezTo>
                      <a:pt x="575" y="353"/>
                      <a:pt x="575" y="353"/>
                      <a:pt x="575" y="353"/>
                    </a:cubicBezTo>
                    <a:cubicBezTo>
                      <a:pt x="575" y="353"/>
                      <a:pt x="575" y="353"/>
                      <a:pt x="575" y="353"/>
                    </a:cubicBezTo>
                    <a:cubicBezTo>
                      <a:pt x="575" y="362"/>
                      <a:pt x="568" y="369"/>
                      <a:pt x="560" y="369"/>
                    </a:cubicBezTo>
                    <a:cubicBezTo>
                      <a:pt x="551" y="369"/>
                      <a:pt x="545" y="362"/>
                      <a:pt x="545" y="353"/>
                    </a:cubicBezTo>
                    <a:cubicBezTo>
                      <a:pt x="545" y="353"/>
                      <a:pt x="545" y="353"/>
                      <a:pt x="545" y="353"/>
                    </a:cubicBezTo>
                    <a:moveTo>
                      <a:pt x="49" y="309"/>
                    </a:moveTo>
                    <a:cubicBezTo>
                      <a:pt x="49" y="308"/>
                      <a:pt x="49" y="306"/>
                      <a:pt x="51" y="304"/>
                    </a:cubicBezTo>
                    <a:cubicBezTo>
                      <a:pt x="55" y="299"/>
                      <a:pt x="58" y="296"/>
                      <a:pt x="59" y="296"/>
                    </a:cubicBezTo>
                    <a:cubicBezTo>
                      <a:pt x="59" y="296"/>
                      <a:pt x="59" y="296"/>
                      <a:pt x="59" y="296"/>
                    </a:cubicBezTo>
                    <a:cubicBezTo>
                      <a:pt x="60" y="296"/>
                      <a:pt x="60" y="299"/>
                      <a:pt x="60" y="304"/>
                    </a:cubicBezTo>
                    <a:cubicBezTo>
                      <a:pt x="60" y="305"/>
                      <a:pt x="60" y="306"/>
                      <a:pt x="60" y="307"/>
                    </a:cubicBezTo>
                    <a:cubicBezTo>
                      <a:pt x="60" y="310"/>
                      <a:pt x="59" y="313"/>
                      <a:pt x="57" y="314"/>
                    </a:cubicBezTo>
                    <a:cubicBezTo>
                      <a:pt x="56" y="314"/>
                      <a:pt x="55" y="315"/>
                      <a:pt x="54" y="315"/>
                    </a:cubicBezTo>
                    <a:cubicBezTo>
                      <a:pt x="52" y="315"/>
                      <a:pt x="49" y="313"/>
                      <a:pt x="49" y="311"/>
                    </a:cubicBezTo>
                    <a:cubicBezTo>
                      <a:pt x="49" y="310"/>
                      <a:pt x="49" y="310"/>
                      <a:pt x="49" y="309"/>
                    </a:cubicBezTo>
                    <a:moveTo>
                      <a:pt x="475" y="310"/>
                    </a:moveTo>
                    <a:cubicBezTo>
                      <a:pt x="475" y="306"/>
                      <a:pt x="476" y="302"/>
                      <a:pt x="480" y="299"/>
                    </a:cubicBezTo>
                    <a:cubicBezTo>
                      <a:pt x="482" y="297"/>
                      <a:pt x="486" y="296"/>
                      <a:pt x="489" y="296"/>
                    </a:cubicBezTo>
                    <a:cubicBezTo>
                      <a:pt x="493" y="296"/>
                      <a:pt x="497" y="297"/>
                      <a:pt x="500" y="300"/>
                    </a:cubicBezTo>
                    <a:cubicBezTo>
                      <a:pt x="502" y="303"/>
                      <a:pt x="504" y="307"/>
                      <a:pt x="504" y="310"/>
                    </a:cubicBezTo>
                    <a:cubicBezTo>
                      <a:pt x="504" y="314"/>
                      <a:pt x="502" y="318"/>
                      <a:pt x="499" y="321"/>
                    </a:cubicBezTo>
                    <a:cubicBezTo>
                      <a:pt x="496" y="323"/>
                      <a:pt x="493" y="325"/>
                      <a:pt x="489" y="325"/>
                    </a:cubicBezTo>
                    <a:cubicBezTo>
                      <a:pt x="485" y="325"/>
                      <a:pt x="482" y="323"/>
                      <a:pt x="479" y="320"/>
                    </a:cubicBezTo>
                    <a:cubicBezTo>
                      <a:pt x="476" y="317"/>
                      <a:pt x="475" y="314"/>
                      <a:pt x="475" y="310"/>
                    </a:cubicBezTo>
                    <a:moveTo>
                      <a:pt x="61" y="297"/>
                    </a:moveTo>
                    <a:cubicBezTo>
                      <a:pt x="61" y="296"/>
                      <a:pt x="61" y="296"/>
                      <a:pt x="61" y="296"/>
                    </a:cubicBezTo>
                    <a:cubicBezTo>
                      <a:pt x="61" y="296"/>
                      <a:pt x="61" y="296"/>
                      <a:pt x="61" y="296"/>
                    </a:cubicBezTo>
                    <a:cubicBezTo>
                      <a:pt x="62" y="296"/>
                      <a:pt x="66" y="297"/>
                      <a:pt x="71" y="301"/>
                    </a:cubicBezTo>
                    <a:cubicBezTo>
                      <a:pt x="74" y="302"/>
                      <a:pt x="75" y="305"/>
                      <a:pt x="75" y="307"/>
                    </a:cubicBezTo>
                    <a:cubicBezTo>
                      <a:pt x="75" y="307"/>
                      <a:pt x="75" y="307"/>
                      <a:pt x="75" y="307"/>
                    </a:cubicBezTo>
                    <a:cubicBezTo>
                      <a:pt x="75" y="310"/>
                      <a:pt x="72" y="312"/>
                      <a:pt x="70" y="312"/>
                    </a:cubicBezTo>
                    <a:cubicBezTo>
                      <a:pt x="69" y="312"/>
                      <a:pt x="69" y="312"/>
                      <a:pt x="68" y="312"/>
                    </a:cubicBezTo>
                    <a:cubicBezTo>
                      <a:pt x="66" y="312"/>
                      <a:pt x="64" y="310"/>
                      <a:pt x="63" y="307"/>
                    </a:cubicBezTo>
                    <a:cubicBezTo>
                      <a:pt x="61" y="302"/>
                      <a:pt x="61" y="299"/>
                      <a:pt x="61" y="297"/>
                    </a:cubicBezTo>
                    <a:moveTo>
                      <a:pt x="595" y="308"/>
                    </a:moveTo>
                    <a:cubicBezTo>
                      <a:pt x="595" y="305"/>
                      <a:pt x="596" y="301"/>
                      <a:pt x="599" y="298"/>
                    </a:cubicBezTo>
                    <a:cubicBezTo>
                      <a:pt x="602" y="296"/>
                      <a:pt x="605" y="295"/>
                      <a:pt x="608" y="295"/>
                    </a:cubicBezTo>
                    <a:cubicBezTo>
                      <a:pt x="611" y="295"/>
                      <a:pt x="613" y="295"/>
                      <a:pt x="616" y="297"/>
                    </a:cubicBezTo>
                    <a:cubicBezTo>
                      <a:pt x="616" y="297"/>
                      <a:pt x="616" y="297"/>
                      <a:pt x="616" y="297"/>
                    </a:cubicBezTo>
                    <a:cubicBezTo>
                      <a:pt x="616" y="297"/>
                      <a:pt x="616" y="297"/>
                      <a:pt x="616" y="297"/>
                    </a:cubicBezTo>
                    <a:cubicBezTo>
                      <a:pt x="612" y="307"/>
                      <a:pt x="609" y="315"/>
                      <a:pt x="607" y="322"/>
                    </a:cubicBezTo>
                    <a:cubicBezTo>
                      <a:pt x="604" y="322"/>
                      <a:pt x="601" y="320"/>
                      <a:pt x="598" y="318"/>
                    </a:cubicBezTo>
                    <a:cubicBezTo>
                      <a:pt x="596" y="315"/>
                      <a:pt x="595" y="312"/>
                      <a:pt x="595" y="308"/>
                    </a:cubicBezTo>
                    <a:moveTo>
                      <a:pt x="39" y="297"/>
                    </a:moveTo>
                    <a:cubicBezTo>
                      <a:pt x="39" y="295"/>
                      <a:pt x="39" y="294"/>
                      <a:pt x="40" y="293"/>
                    </a:cubicBezTo>
                    <a:cubicBezTo>
                      <a:pt x="41" y="292"/>
                      <a:pt x="43" y="291"/>
                      <a:pt x="46" y="291"/>
                    </a:cubicBezTo>
                    <a:cubicBezTo>
                      <a:pt x="46" y="291"/>
                      <a:pt x="47" y="291"/>
                      <a:pt x="47" y="291"/>
                    </a:cubicBezTo>
                    <a:cubicBezTo>
                      <a:pt x="54" y="292"/>
                      <a:pt x="58" y="294"/>
                      <a:pt x="58" y="295"/>
                    </a:cubicBezTo>
                    <a:cubicBezTo>
                      <a:pt x="58" y="295"/>
                      <a:pt x="58" y="295"/>
                      <a:pt x="58" y="295"/>
                    </a:cubicBezTo>
                    <a:cubicBezTo>
                      <a:pt x="58" y="295"/>
                      <a:pt x="58" y="295"/>
                      <a:pt x="58" y="295"/>
                    </a:cubicBezTo>
                    <a:cubicBezTo>
                      <a:pt x="58" y="296"/>
                      <a:pt x="55" y="299"/>
                      <a:pt x="49" y="301"/>
                    </a:cubicBezTo>
                    <a:cubicBezTo>
                      <a:pt x="47" y="302"/>
                      <a:pt x="46" y="302"/>
                      <a:pt x="44" y="302"/>
                    </a:cubicBezTo>
                    <a:cubicBezTo>
                      <a:pt x="43" y="302"/>
                      <a:pt x="42" y="302"/>
                      <a:pt x="41" y="302"/>
                    </a:cubicBezTo>
                    <a:cubicBezTo>
                      <a:pt x="40" y="301"/>
                      <a:pt x="39" y="299"/>
                      <a:pt x="39" y="297"/>
                    </a:cubicBezTo>
                    <a:moveTo>
                      <a:pt x="61" y="294"/>
                    </a:moveTo>
                    <a:cubicBezTo>
                      <a:pt x="61" y="294"/>
                      <a:pt x="61" y="294"/>
                      <a:pt x="61" y="294"/>
                    </a:cubicBezTo>
                    <a:cubicBezTo>
                      <a:pt x="62" y="293"/>
                      <a:pt x="65" y="290"/>
                      <a:pt x="71" y="288"/>
                    </a:cubicBezTo>
                    <a:cubicBezTo>
                      <a:pt x="72" y="287"/>
                      <a:pt x="74" y="287"/>
                      <a:pt x="75" y="287"/>
                    </a:cubicBezTo>
                    <a:cubicBezTo>
                      <a:pt x="76" y="287"/>
                      <a:pt x="77" y="287"/>
                      <a:pt x="78" y="287"/>
                    </a:cubicBezTo>
                    <a:cubicBezTo>
                      <a:pt x="80" y="288"/>
                      <a:pt x="81" y="289"/>
                      <a:pt x="81" y="291"/>
                    </a:cubicBezTo>
                    <a:cubicBezTo>
                      <a:pt x="81" y="292"/>
                      <a:pt x="81" y="292"/>
                      <a:pt x="81" y="292"/>
                    </a:cubicBezTo>
                    <a:cubicBezTo>
                      <a:pt x="81" y="294"/>
                      <a:pt x="80" y="295"/>
                      <a:pt x="80" y="296"/>
                    </a:cubicBezTo>
                    <a:cubicBezTo>
                      <a:pt x="78" y="297"/>
                      <a:pt x="76" y="298"/>
                      <a:pt x="74" y="298"/>
                    </a:cubicBezTo>
                    <a:cubicBezTo>
                      <a:pt x="73" y="298"/>
                      <a:pt x="73" y="298"/>
                      <a:pt x="72" y="298"/>
                    </a:cubicBezTo>
                    <a:cubicBezTo>
                      <a:pt x="66" y="297"/>
                      <a:pt x="62" y="295"/>
                      <a:pt x="61" y="294"/>
                    </a:cubicBezTo>
                    <a:cubicBezTo>
                      <a:pt x="61" y="294"/>
                      <a:pt x="61" y="294"/>
                      <a:pt x="61" y="294"/>
                    </a:cubicBezTo>
                    <a:moveTo>
                      <a:pt x="44" y="282"/>
                    </a:moveTo>
                    <a:cubicBezTo>
                      <a:pt x="44" y="280"/>
                      <a:pt x="45" y="279"/>
                      <a:pt x="47" y="278"/>
                    </a:cubicBezTo>
                    <a:cubicBezTo>
                      <a:pt x="48" y="277"/>
                      <a:pt x="49" y="277"/>
                      <a:pt x="50" y="277"/>
                    </a:cubicBezTo>
                    <a:cubicBezTo>
                      <a:pt x="50" y="277"/>
                      <a:pt x="51" y="277"/>
                      <a:pt x="51" y="277"/>
                    </a:cubicBezTo>
                    <a:cubicBezTo>
                      <a:pt x="53" y="277"/>
                      <a:pt x="55" y="279"/>
                      <a:pt x="56" y="282"/>
                    </a:cubicBezTo>
                    <a:cubicBezTo>
                      <a:pt x="58" y="287"/>
                      <a:pt x="59" y="290"/>
                      <a:pt x="59" y="292"/>
                    </a:cubicBezTo>
                    <a:cubicBezTo>
                      <a:pt x="59" y="293"/>
                      <a:pt x="59" y="293"/>
                      <a:pt x="59" y="293"/>
                    </a:cubicBezTo>
                    <a:cubicBezTo>
                      <a:pt x="59" y="293"/>
                      <a:pt x="59" y="293"/>
                      <a:pt x="59" y="293"/>
                    </a:cubicBezTo>
                    <a:cubicBezTo>
                      <a:pt x="57" y="293"/>
                      <a:pt x="53" y="292"/>
                      <a:pt x="48" y="288"/>
                    </a:cubicBezTo>
                    <a:cubicBezTo>
                      <a:pt x="46" y="287"/>
                      <a:pt x="45" y="284"/>
                      <a:pt x="44" y="282"/>
                    </a:cubicBezTo>
                    <a:cubicBezTo>
                      <a:pt x="44" y="282"/>
                      <a:pt x="44" y="282"/>
                      <a:pt x="44" y="282"/>
                    </a:cubicBezTo>
                    <a:moveTo>
                      <a:pt x="59" y="285"/>
                    </a:moveTo>
                    <a:cubicBezTo>
                      <a:pt x="59" y="284"/>
                      <a:pt x="59" y="283"/>
                      <a:pt x="59" y="282"/>
                    </a:cubicBezTo>
                    <a:cubicBezTo>
                      <a:pt x="60" y="279"/>
                      <a:pt x="61" y="276"/>
                      <a:pt x="63" y="275"/>
                    </a:cubicBezTo>
                    <a:cubicBezTo>
                      <a:pt x="64" y="274"/>
                      <a:pt x="65" y="274"/>
                      <a:pt x="65" y="274"/>
                    </a:cubicBezTo>
                    <a:cubicBezTo>
                      <a:pt x="66" y="274"/>
                      <a:pt x="67" y="274"/>
                      <a:pt x="68" y="275"/>
                    </a:cubicBezTo>
                    <a:cubicBezTo>
                      <a:pt x="69" y="275"/>
                      <a:pt x="70" y="277"/>
                      <a:pt x="71" y="278"/>
                    </a:cubicBezTo>
                    <a:cubicBezTo>
                      <a:pt x="71" y="279"/>
                      <a:pt x="71" y="279"/>
                      <a:pt x="71" y="280"/>
                    </a:cubicBezTo>
                    <a:cubicBezTo>
                      <a:pt x="71" y="281"/>
                      <a:pt x="70" y="283"/>
                      <a:pt x="69" y="285"/>
                    </a:cubicBezTo>
                    <a:cubicBezTo>
                      <a:pt x="65" y="290"/>
                      <a:pt x="62" y="293"/>
                      <a:pt x="60" y="293"/>
                    </a:cubicBezTo>
                    <a:cubicBezTo>
                      <a:pt x="60" y="292"/>
                      <a:pt x="59" y="289"/>
                      <a:pt x="59" y="285"/>
                    </a:cubicBezTo>
                    <a:moveTo>
                      <a:pt x="75" y="237"/>
                    </a:moveTo>
                    <a:cubicBezTo>
                      <a:pt x="75" y="236"/>
                      <a:pt x="75" y="234"/>
                      <a:pt x="77" y="232"/>
                    </a:cubicBezTo>
                    <a:cubicBezTo>
                      <a:pt x="81" y="227"/>
                      <a:pt x="84" y="224"/>
                      <a:pt x="85" y="224"/>
                    </a:cubicBezTo>
                    <a:cubicBezTo>
                      <a:pt x="85" y="224"/>
                      <a:pt x="85" y="224"/>
                      <a:pt x="85" y="224"/>
                    </a:cubicBezTo>
                    <a:cubicBezTo>
                      <a:pt x="86" y="224"/>
                      <a:pt x="86" y="227"/>
                      <a:pt x="86" y="232"/>
                    </a:cubicBezTo>
                    <a:cubicBezTo>
                      <a:pt x="86" y="233"/>
                      <a:pt x="86" y="234"/>
                      <a:pt x="86" y="235"/>
                    </a:cubicBezTo>
                    <a:cubicBezTo>
                      <a:pt x="86" y="238"/>
                      <a:pt x="85" y="241"/>
                      <a:pt x="83" y="242"/>
                    </a:cubicBezTo>
                    <a:cubicBezTo>
                      <a:pt x="82" y="242"/>
                      <a:pt x="81" y="243"/>
                      <a:pt x="80" y="243"/>
                    </a:cubicBezTo>
                    <a:cubicBezTo>
                      <a:pt x="78" y="243"/>
                      <a:pt x="75" y="241"/>
                      <a:pt x="75" y="239"/>
                    </a:cubicBezTo>
                    <a:cubicBezTo>
                      <a:pt x="75" y="238"/>
                      <a:pt x="75" y="238"/>
                      <a:pt x="75" y="237"/>
                    </a:cubicBezTo>
                    <a:moveTo>
                      <a:pt x="87" y="225"/>
                    </a:moveTo>
                    <a:cubicBezTo>
                      <a:pt x="87" y="224"/>
                      <a:pt x="87" y="224"/>
                      <a:pt x="87" y="224"/>
                    </a:cubicBezTo>
                    <a:cubicBezTo>
                      <a:pt x="87" y="224"/>
                      <a:pt x="87" y="224"/>
                      <a:pt x="87" y="224"/>
                    </a:cubicBezTo>
                    <a:cubicBezTo>
                      <a:pt x="88" y="224"/>
                      <a:pt x="92" y="225"/>
                      <a:pt x="97" y="229"/>
                    </a:cubicBezTo>
                    <a:cubicBezTo>
                      <a:pt x="100" y="230"/>
                      <a:pt x="101" y="233"/>
                      <a:pt x="101" y="235"/>
                    </a:cubicBezTo>
                    <a:cubicBezTo>
                      <a:pt x="101" y="235"/>
                      <a:pt x="101" y="235"/>
                      <a:pt x="101" y="235"/>
                    </a:cubicBezTo>
                    <a:cubicBezTo>
                      <a:pt x="101" y="238"/>
                      <a:pt x="99" y="240"/>
                      <a:pt x="96" y="240"/>
                    </a:cubicBezTo>
                    <a:cubicBezTo>
                      <a:pt x="95" y="240"/>
                      <a:pt x="95" y="240"/>
                      <a:pt x="95" y="240"/>
                    </a:cubicBezTo>
                    <a:cubicBezTo>
                      <a:pt x="92" y="240"/>
                      <a:pt x="90" y="238"/>
                      <a:pt x="89" y="235"/>
                    </a:cubicBezTo>
                    <a:cubicBezTo>
                      <a:pt x="87" y="230"/>
                      <a:pt x="87" y="227"/>
                      <a:pt x="87" y="225"/>
                    </a:cubicBezTo>
                    <a:moveTo>
                      <a:pt x="537" y="274"/>
                    </a:moveTo>
                    <a:cubicBezTo>
                      <a:pt x="537" y="268"/>
                      <a:pt x="538" y="263"/>
                      <a:pt x="540" y="257"/>
                    </a:cubicBezTo>
                    <a:cubicBezTo>
                      <a:pt x="547" y="236"/>
                      <a:pt x="566" y="223"/>
                      <a:pt x="587" y="223"/>
                    </a:cubicBezTo>
                    <a:cubicBezTo>
                      <a:pt x="593" y="223"/>
                      <a:pt x="598" y="224"/>
                      <a:pt x="604" y="226"/>
                    </a:cubicBezTo>
                    <a:cubicBezTo>
                      <a:pt x="616" y="231"/>
                      <a:pt x="625" y="239"/>
                      <a:pt x="631" y="249"/>
                    </a:cubicBezTo>
                    <a:cubicBezTo>
                      <a:pt x="631" y="249"/>
                      <a:pt x="631" y="249"/>
                      <a:pt x="631" y="249"/>
                    </a:cubicBezTo>
                    <a:cubicBezTo>
                      <a:pt x="631" y="249"/>
                      <a:pt x="631" y="249"/>
                      <a:pt x="631" y="249"/>
                    </a:cubicBezTo>
                    <a:cubicBezTo>
                      <a:pt x="629" y="258"/>
                      <a:pt x="626" y="268"/>
                      <a:pt x="623" y="277"/>
                    </a:cubicBezTo>
                    <a:cubicBezTo>
                      <a:pt x="621" y="276"/>
                      <a:pt x="620" y="275"/>
                      <a:pt x="618" y="275"/>
                    </a:cubicBezTo>
                    <a:cubicBezTo>
                      <a:pt x="614" y="273"/>
                      <a:pt x="611" y="273"/>
                      <a:pt x="608" y="273"/>
                    </a:cubicBezTo>
                    <a:cubicBezTo>
                      <a:pt x="595" y="273"/>
                      <a:pt x="584" y="280"/>
                      <a:pt x="580" y="293"/>
                    </a:cubicBezTo>
                    <a:cubicBezTo>
                      <a:pt x="578" y="296"/>
                      <a:pt x="578" y="299"/>
                      <a:pt x="578" y="303"/>
                    </a:cubicBezTo>
                    <a:cubicBezTo>
                      <a:pt x="578" y="311"/>
                      <a:pt x="581" y="319"/>
                      <a:pt x="587" y="325"/>
                    </a:cubicBezTo>
                    <a:cubicBezTo>
                      <a:pt x="587" y="325"/>
                      <a:pt x="587" y="325"/>
                      <a:pt x="587" y="325"/>
                    </a:cubicBezTo>
                    <a:cubicBezTo>
                      <a:pt x="587" y="325"/>
                      <a:pt x="587" y="325"/>
                      <a:pt x="587" y="325"/>
                    </a:cubicBezTo>
                    <a:cubicBezTo>
                      <a:pt x="587" y="325"/>
                      <a:pt x="587" y="325"/>
                      <a:pt x="587" y="325"/>
                    </a:cubicBezTo>
                    <a:cubicBezTo>
                      <a:pt x="581" y="325"/>
                      <a:pt x="575" y="324"/>
                      <a:pt x="570" y="322"/>
                    </a:cubicBezTo>
                    <a:cubicBezTo>
                      <a:pt x="549" y="314"/>
                      <a:pt x="537" y="295"/>
                      <a:pt x="537" y="274"/>
                    </a:cubicBezTo>
                    <a:moveTo>
                      <a:pt x="414" y="274"/>
                    </a:moveTo>
                    <a:cubicBezTo>
                      <a:pt x="414" y="268"/>
                      <a:pt x="415" y="262"/>
                      <a:pt x="417" y="256"/>
                    </a:cubicBezTo>
                    <a:cubicBezTo>
                      <a:pt x="425" y="234"/>
                      <a:pt x="445" y="221"/>
                      <a:pt x="467" y="221"/>
                    </a:cubicBezTo>
                    <a:cubicBezTo>
                      <a:pt x="473" y="221"/>
                      <a:pt x="479" y="222"/>
                      <a:pt x="485" y="224"/>
                    </a:cubicBezTo>
                    <a:cubicBezTo>
                      <a:pt x="506" y="232"/>
                      <a:pt x="520" y="252"/>
                      <a:pt x="520" y="274"/>
                    </a:cubicBezTo>
                    <a:cubicBezTo>
                      <a:pt x="520" y="280"/>
                      <a:pt x="519" y="285"/>
                      <a:pt x="517" y="291"/>
                    </a:cubicBezTo>
                    <a:cubicBezTo>
                      <a:pt x="513" y="284"/>
                      <a:pt x="507" y="278"/>
                      <a:pt x="499" y="275"/>
                    </a:cubicBezTo>
                    <a:cubicBezTo>
                      <a:pt x="495" y="273"/>
                      <a:pt x="492" y="273"/>
                      <a:pt x="488" y="273"/>
                    </a:cubicBezTo>
                    <a:cubicBezTo>
                      <a:pt x="475" y="273"/>
                      <a:pt x="463" y="281"/>
                      <a:pt x="459" y="294"/>
                    </a:cubicBezTo>
                    <a:cubicBezTo>
                      <a:pt x="458" y="297"/>
                      <a:pt x="457" y="301"/>
                      <a:pt x="457" y="304"/>
                    </a:cubicBezTo>
                    <a:cubicBezTo>
                      <a:pt x="457" y="313"/>
                      <a:pt x="461" y="321"/>
                      <a:pt x="467" y="327"/>
                    </a:cubicBezTo>
                    <a:cubicBezTo>
                      <a:pt x="467" y="327"/>
                      <a:pt x="467" y="327"/>
                      <a:pt x="467" y="327"/>
                    </a:cubicBezTo>
                    <a:cubicBezTo>
                      <a:pt x="467" y="327"/>
                      <a:pt x="467" y="327"/>
                      <a:pt x="467" y="327"/>
                    </a:cubicBezTo>
                    <a:cubicBezTo>
                      <a:pt x="467" y="327"/>
                      <a:pt x="467" y="327"/>
                      <a:pt x="466" y="327"/>
                    </a:cubicBezTo>
                    <a:cubicBezTo>
                      <a:pt x="461" y="327"/>
                      <a:pt x="455" y="326"/>
                      <a:pt x="449" y="324"/>
                    </a:cubicBezTo>
                    <a:cubicBezTo>
                      <a:pt x="427" y="316"/>
                      <a:pt x="414" y="296"/>
                      <a:pt x="414" y="274"/>
                    </a:cubicBezTo>
                    <a:moveTo>
                      <a:pt x="65" y="225"/>
                    </a:moveTo>
                    <a:cubicBezTo>
                      <a:pt x="65" y="223"/>
                      <a:pt x="65" y="222"/>
                      <a:pt x="66" y="221"/>
                    </a:cubicBezTo>
                    <a:cubicBezTo>
                      <a:pt x="67" y="220"/>
                      <a:pt x="69" y="219"/>
                      <a:pt x="72" y="219"/>
                    </a:cubicBezTo>
                    <a:cubicBezTo>
                      <a:pt x="72" y="219"/>
                      <a:pt x="73" y="219"/>
                      <a:pt x="73" y="219"/>
                    </a:cubicBezTo>
                    <a:cubicBezTo>
                      <a:pt x="80" y="220"/>
                      <a:pt x="84" y="222"/>
                      <a:pt x="84" y="223"/>
                    </a:cubicBezTo>
                    <a:cubicBezTo>
                      <a:pt x="84" y="223"/>
                      <a:pt x="84" y="223"/>
                      <a:pt x="84" y="223"/>
                    </a:cubicBezTo>
                    <a:cubicBezTo>
                      <a:pt x="84" y="223"/>
                      <a:pt x="84" y="223"/>
                      <a:pt x="84" y="223"/>
                    </a:cubicBezTo>
                    <a:cubicBezTo>
                      <a:pt x="84" y="224"/>
                      <a:pt x="81" y="227"/>
                      <a:pt x="75" y="229"/>
                    </a:cubicBezTo>
                    <a:cubicBezTo>
                      <a:pt x="73" y="230"/>
                      <a:pt x="72" y="230"/>
                      <a:pt x="71" y="230"/>
                    </a:cubicBezTo>
                    <a:cubicBezTo>
                      <a:pt x="69" y="230"/>
                      <a:pt x="68" y="230"/>
                      <a:pt x="67" y="230"/>
                    </a:cubicBezTo>
                    <a:cubicBezTo>
                      <a:pt x="66" y="229"/>
                      <a:pt x="65" y="227"/>
                      <a:pt x="65" y="225"/>
                    </a:cubicBezTo>
                    <a:moveTo>
                      <a:pt x="88" y="222"/>
                    </a:moveTo>
                    <a:cubicBezTo>
                      <a:pt x="88" y="222"/>
                      <a:pt x="88" y="222"/>
                      <a:pt x="88" y="222"/>
                    </a:cubicBezTo>
                    <a:cubicBezTo>
                      <a:pt x="88" y="221"/>
                      <a:pt x="91" y="218"/>
                      <a:pt x="97" y="216"/>
                    </a:cubicBezTo>
                    <a:cubicBezTo>
                      <a:pt x="98" y="215"/>
                      <a:pt x="100" y="215"/>
                      <a:pt x="101" y="215"/>
                    </a:cubicBezTo>
                    <a:cubicBezTo>
                      <a:pt x="102" y="215"/>
                      <a:pt x="103" y="215"/>
                      <a:pt x="104" y="215"/>
                    </a:cubicBezTo>
                    <a:cubicBezTo>
                      <a:pt x="106" y="216"/>
                      <a:pt x="107" y="217"/>
                      <a:pt x="107" y="219"/>
                    </a:cubicBezTo>
                    <a:cubicBezTo>
                      <a:pt x="107" y="220"/>
                      <a:pt x="107" y="220"/>
                      <a:pt x="107" y="220"/>
                    </a:cubicBezTo>
                    <a:cubicBezTo>
                      <a:pt x="107" y="222"/>
                      <a:pt x="107" y="223"/>
                      <a:pt x="106" y="224"/>
                    </a:cubicBezTo>
                    <a:cubicBezTo>
                      <a:pt x="104" y="225"/>
                      <a:pt x="102" y="226"/>
                      <a:pt x="100" y="226"/>
                    </a:cubicBezTo>
                    <a:cubicBezTo>
                      <a:pt x="99" y="226"/>
                      <a:pt x="99" y="226"/>
                      <a:pt x="98" y="226"/>
                    </a:cubicBezTo>
                    <a:cubicBezTo>
                      <a:pt x="92" y="225"/>
                      <a:pt x="88" y="223"/>
                      <a:pt x="88" y="222"/>
                    </a:cubicBezTo>
                    <a:cubicBezTo>
                      <a:pt x="88" y="222"/>
                      <a:pt x="88" y="222"/>
                      <a:pt x="88" y="222"/>
                    </a:cubicBezTo>
                    <a:moveTo>
                      <a:pt x="71" y="210"/>
                    </a:moveTo>
                    <a:cubicBezTo>
                      <a:pt x="71" y="208"/>
                      <a:pt x="71" y="207"/>
                      <a:pt x="73" y="206"/>
                    </a:cubicBezTo>
                    <a:cubicBezTo>
                      <a:pt x="74" y="205"/>
                      <a:pt x="75" y="205"/>
                      <a:pt x="76" y="205"/>
                    </a:cubicBezTo>
                    <a:cubicBezTo>
                      <a:pt x="76" y="205"/>
                      <a:pt x="77" y="205"/>
                      <a:pt x="77" y="205"/>
                    </a:cubicBezTo>
                    <a:cubicBezTo>
                      <a:pt x="79" y="205"/>
                      <a:pt x="81" y="207"/>
                      <a:pt x="82" y="210"/>
                    </a:cubicBezTo>
                    <a:cubicBezTo>
                      <a:pt x="84" y="215"/>
                      <a:pt x="85" y="218"/>
                      <a:pt x="85" y="220"/>
                    </a:cubicBezTo>
                    <a:cubicBezTo>
                      <a:pt x="85" y="221"/>
                      <a:pt x="85" y="221"/>
                      <a:pt x="85" y="221"/>
                    </a:cubicBezTo>
                    <a:cubicBezTo>
                      <a:pt x="85" y="221"/>
                      <a:pt x="85" y="221"/>
                      <a:pt x="85" y="221"/>
                    </a:cubicBezTo>
                    <a:cubicBezTo>
                      <a:pt x="83" y="221"/>
                      <a:pt x="79" y="220"/>
                      <a:pt x="75" y="216"/>
                    </a:cubicBezTo>
                    <a:cubicBezTo>
                      <a:pt x="72" y="215"/>
                      <a:pt x="71" y="212"/>
                      <a:pt x="71" y="210"/>
                    </a:cubicBezTo>
                    <a:cubicBezTo>
                      <a:pt x="71" y="210"/>
                      <a:pt x="71" y="210"/>
                      <a:pt x="71" y="210"/>
                    </a:cubicBezTo>
                    <a:moveTo>
                      <a:pt x="85" y="213"/>
                    </a:moveTo>
                    <a:cubicBezTo>
                      <a:pt x="85" y="212"/>
                      <a:pt x="85" y="211"/>
                      <a:pt x="85" y="210"/>
                    </a:cubicBezTo>
                    <a:cubicBezTo>
                      <a:pt x="86" y="207"/>
                      <a:pt x="87" y="204"/>
                      <a:pt x="89" y="203"/>
                    </a:cubicBezTo>
                    <a:cubicBezTo>
                      <a:pt x="90" y="203"/>
                      <a:pt x="91" y="202"/>
                      <a:pt x="92" y="202"/>
                    </a:cubicBezTo>
                    <a:cubicBezTo>
                      <a:pt x="92" y="202"/>
                      <a:pt x="93" y="202"/>
                      <a:pt x="94" y="203"/>
                    </a:cubicBezTo>
                    <a:cubicBezTo>
                      <a:pt x="95" y="203"/>
                      <a:pt x="96" y="205"/>
                      <a:pt x="97" y="206"/>
                    </a:cubicBezTo>
                    <a:cubicBezTo>
                      <a:pt x="97" y="207"/>
                      <a:pt x="97" y="207"/>
                      <a:pt x="97" y="208"/>
                    </a:cubicBezTo>
                    <a:cubicBezTo>
                      <a:pt x="97" y="209"/>
                      <a:pt x="96" y="211"/>
                      <a:pt x="95" y="213"/>
                    </a:cubicBezTo>
                    <a:cubicBezTo>
                      <a:pt x="91" y="218"/>
                      <a:pt x="88" y="221"/>
                      <a:pt x="87" y="221"/>
                    </a:cubicBezTo>
                    <a:cubicBezTo>
                      <a:pt x="86" y="220"/>
                      <a:pt x="85" y="217"/>
                      <a:pt x="85" y="213"/>
                    </a:cubicBezTo>
                    <a:moveTo>
                      <a:pt x="445" y="186"/>
                    </a:moveTo>
                    <a:cubicBezTo>
                      <a:pt x="448" y="176"/>
                      <a:pt x="448" y="176"/>
                      <a:pt x="448" y="176"/>
                    </a:cubicBezTo>
                    <a:cubicBezTo>
                      <a:pt x="453" y="185"/>
                      <a:pt x="453" y="185"/>
                      <a:pt x="453" y="185"/>
                    </a:cubicBezTo>
                    <a:cubicBezTo>
                      <a:pt x="459" y="178"/>
                      <a:pt x="459" y="178"/>
                      <a:pt x="459" y="178"/>
                    </a:cubicBezTo>
                    <a:cubicBezTo>
                      <a:pt x="463" y="184"/>
                      <a:pt x="463" y="184"/>
                      <a:pt x="463" y="184"/>
                    </a:cubicBezTo>
                    <a:cubicBezTo>
                      <a:pt x="466" y="179"/>
                      <a:pt x="466" y="179"/>
                      <a:pt x="466" y="179"/>
                    </a:cubicBezTo>
                    <a:cubicBezTo>
                      <a:pt x="471" y="185"/>
                      <a:pt x="471" y="185"/>
                      <a:pt x="471" y="185"/>
                    </a:cubicBezTo>
                    <a:cubicBezTo>
                      <a:pt x="474" y="181"/>
                      <a:pt x="474" y="181"/>
                      <a:pt x="474" y="181"/>
                    </a:cubicBezTo>
                    <a:cubicBezTo>
                      <a:pt x="474" y="181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82" y="185"/>
                      <a:pt x="482" y="185"/>
                      <a:pt x="482" y="185"/>
                    </a:cubicBezTo>
                    <a:cubicBezTo>
                      <a:pt x="483" y="191"/>
                      <a:pt x="483" y="191"/>
                      <a:pt x="483" y="191"/>
                    </a:cubicBezTo>
                    <a:cubicBezTo>
                      <a:pt x="488" y="189"/>
                      <a:pt x="488" y="189"/>
                      <a:pt x="488" y="189"/>
                    </a:cubicBezTo>
                    <a:cubicBezTo>
                      <a:pt x="489" y="195"/>
                      <a:pt x="489" y="195"/>
                      <a:pt x="489" y="195"/>
                    </a:cubicBezTo>
                    <a:cubicBezTo>
                      <a:pt x="492" y="192"/>
                      <a:pt x="492" y="192"/>
                      <a:pt x="492" y="192"/>
                    </a:cubicBezTo>
                    <a:cubicBezTo>
                      <a:pt x="492" y="192"/>
                      <a:pt x="492" y="192"/>
                      <a:pt x="492" y="192"/>
                    </a:cubicBezTo>
                    <a:cubicBezTo>
                      <a:pt x="493" y="198"/>
                      <a:pt x="493" y="198"/>
                      <a:pt x="493" y="198"/>
                    </a:cubicBezTo>
                    <a:cubicBezTo>
                      <a:pt x="495" y="194"/>
                      <a:pt x="495" y="194"/>
                      <a:pt x="495" y="194"/>
                    </a:cubicBezTo>
                    <a:cubicBezTo>
                      <a:pt x="497" y="199"/>
                      <a:pt x="497" y="199"/>
                      <a:pt x="497" y="199"/>
                    </a:cubicBezTo>
                    <a:cubicBezTo>
                      <a:pt x="500" y="199"/>
                      <a:pt x="500" y="199"/>
                      <a:pt x="500" y="199"/>
                    </a:cubicBezTo>
                    <a:cubicBezTo>
                      <a:pt x="500" y="203"/>
                      <a:pt x="500" y="203"/>
                      <a:pt x="500" y="203"/>
                    </a:cubicBezTo>
                    <a:cubicBezTo>
                      <a:pt x="504" y="204"/>
                      <a:pt x="504" y="204"/>
                      <a:pt x="504" y="204"/>
                    </a:cubicBezTo>
                    <a:cubicBezTo>
                      <a:pt x="504" y="207"/>
                      <a:pt x="504" y="207"/>
                      <a:pt x="504" y="207"/>
                    </a:cubicBezTo>
                    <a:cubicBezTo>
                      <a:pt x="506" y="207"/>
                      <a:pt x="506" y="207"/>
                      <a:pt x="506" y="207"/>
                    </a:cubicBezTo>
                    <a:cubicBezTo>
                      <a:pt x="506" y="207"/>
                      <a:pt x="506" y="207"/>
                      <a:pt x="506" y="207"/>
                    </a:cubicBezTo>
                    <a:cubicBezTo>
                      <a:pt x="509" y="211"/>
                      <a:pt x="512" y="215"/>
                      <a:pt x="515" y="219"/>
                    </a:cubicBezTo>
                    <a:cubicBezTo>
                      <a:pt x="515" y="219"/>
                      <a:pt x="515" y="219"/>
                      <a:pt x="515" y="219"/>
                    </a:cubicBezTo>
                    <a:cubicBezTo>
                      <a:pt x="515" y="219"/>
                      <a:pt x="515" y="219"/>
                      <a:pt x="515" y="219"/>
                    </a:cubicBezTo>
                    <a:cubicBezTo>
                      <a:pt x="499" y="202"/>
                      <a:pt x="478" y="192"/>
                      <a:pt x="457" y="192"/>
                    </a:cubicBezTo>
                    <a:cubicBezTo>
                      <a:pt x="450" y="192"/>
                      <a:pt x="443" y="193"/>
                      <a:pt x="437" y="196"/>
                    </a:cubicBezTo>
                    <a:cubicBezTo>
                      <a:pt x="410" y="205"/>
                      <a:pt x="393" y="231"/>
                      <a:pt x="390" y="261"/>
                    </a:cubicBezTo>
                    <a:cubicBezTo>
                      <a:pt x="390" y="256"/>
                      <a:pt x="389" y="252"/>
                      <a:pt x="389" y="248"/>
                    </a:cubicBezTo>
                    <a:cubicBezTo>
                      <a:pt x="389" y="247"/>
                      <a:pt x="389" y="246"/>
                      <a:pt x="389" y="245"/>
                    </a:cubicBezTo>
                    <a:cubicBezTo>
                      <a:pt x="392" y="245"/>
                      <a:pt x="392" y="245"/>
                      <a:pt x="392" y="245"/>
                    </a:cubicBezTo>
                    <a:cubicBezTo>
                      <a:pt x="389" y="243"/>
                      <a:pt x="389" y="243"/>
                      <a:pt x="389" y="243"/>
                    </a:cubicBezTo>
                    <a:cubicBezTo>
                      <a:pt x="389" y="243"/>
                      <a:pt x="389" y="243"/>
                      <a:pt x="389" y="243"/>
                    </a:cubicBezTo>
                    <a:cubicBezTo>
                      <a:pt x="392" y="242"/>
                      <a:pt x="392" y="242"/>
                      <a:pt x="392" y="242"/>
                    </a:cubicBezTo>
                    <a:cubicBezTo>
                      <a:pt x="390" y="238"/>
                      <a:pt x="390" y="238"/>
                      <a:pt x="390" y="238"/>
                    </a:cubicBezTo>
                    <a:cubicBezTo>
                      <a:pt x="393" y="237"/>
                      <a:pt x="393" y="237"/>
                      <a:pt x="393" y="237"/>
                    </a:cubicBezTo>
                    <a:cubicBezTo>
                      <a:pt x="390" y="232"/>
                      <a:pt x="390" y="232"/>
                      <a:pt x="390" y="232"/>
                    </a:cubicBezTo>
                    <a:cubicBezTo>
                      <a:pt x="394" y="232"/>
                      <a:pt x="394" y="232"/>
                      <a:pt x="394" y="232"/>
                    </a:cubicBezTo>
                    <a:cubicBezTo>
                      <a:pt x="391" y="228"/>
                      <a:pt x="391" y="228"/>
                      <a:pt x="391" y="228"/>
                    </a:cubicBezTo>
                    <a:cubicBezTo>
                      <a:pt x="395" y="228"/>
                      <a:pt x="395" y="228"/>
                      <a:pt x="395" y="228"/>
                    </a:cubicBezTo>
                    <a:cubicBezTo>
                      <a:pt x="391" y="221"/>
                      <a:pt x="391" y="221"/>
                      <a:pt x="391" y="221"/>
                    </a:cubicBezTo>
                    <a:cubicBezTo>
                      <a:pt x="398" y="221"/>
                      <a:pt x="398" y="221"/>
                      <a:pt x="398" y="221"/>
                    </a:cubicBezTo>
                    <a:cubicBezTo>
                      <a:pt x="394" y="213"/>
                      <a:pt x="394" y="213"/>
                      <a:pt x="394" y="213"/>
                    </a:cubicBezTo>
                    <a:cubicBezTo>
                      <a:pt x="394" y="213"/>
                      <a:pt x="394" y="213"/>
                      <a:pt x="394" y="213"/>
                    </a:cubicBezTo>
                    <a:cubicBezTo>
                      <a:pt x="402" y="214"/>
                      <a:pt x="403" y="214"/>
                      <a:pt x="403" y="214"/>
                    </a:cubicBezTo>
                    <a:cubicBezTo>
                      <a:pt x="403" y="214"/>
                      <a:pt x="403" y="214"/>
                      <a:pt x="403" y="214"/>
                    </a:cubicBezTo>
                    <a:cubicBezTo>
                      <a:pt x="399" y="205"/>
                      <a:pt x="399" y="205"/>
                      <a:pt x="399" y="205"/>
                    </a:cubicBezTo>
                    <a:cubicBezTo>
                      <a:pt x="405" y="206"/>
                      <a:pt x="405" y="206"/>
                      <a:pt x="405" y="206"/>
                    </a:cubicBezTo>
                    <a:cubicBezTo>
                      <a:pt x="404" y="198"/>
                      <a:pt x="404" y="198"/>
                      <a:pt x="404" y="198"/>
                    </a:cubicBezTo>
                    <a:cubicBezTo>
                      <a:pt x="411" y="201"/>
                      <a:pt x="411" y="201"/>
                      <a:pt x="411" y="201"/>
                    </a:cubicBezTo>
                    <a:cubicBezTo>
                      <a:pt x="410" y="192"/>
                      <a:pt x="410" y="192"/>
                      <a:pt x="410" y="192"/>
                    </a:cubicBezTo>
                    <a:cubicBezTo>
                      <a:pt x="417" y="195"/>
                      <a:pt x="417" y="195"/>
                      <a:pt x="417" y="195"/>
                    </a:cubicBezTo>
                    <a:cubicBezTo>
                      <a:pt x="418" y="188"/>
                      <a:pt x="418" y="188"/>
                      <a:pt x="418" y="188"/>
                    </a:cubicBezTo>
                    <a:cubicBezTo>
                      <a:pt x="424" y="191"/>
                      <a:pt x="424" y="191"/>
                      <a:pt x="424" y="191"/>
                    </a:cubicBezTo>
                    <a:cubicBezTo>
                      <a:pt x="424" y="183"/>
                      <a:pt x="424" y="183"/>
                      <a:pt x="424" y="183"/>
                    </a:cubicBezTo>
                    <a:cubicBezTo>
                      <a:pt x="430" y="187"/>
                      <a:pt x="430" y="187"/>
                      <a:pt x="430" y="187"/>
                    </a:cubicBezTo>
                    <a:cubicBezTo>
                      <a:pt x="431" y="180"/>
                      <a:pt x="431" y="180"/>
                      <a:pt x="431" y="180"/>
                    </a:cubicBezTo>
                    <a:cubicBezTo>
                      <a:pt x="438" y="187"/>
                      <a:pt x="438" y="187"/>
                      <a:pt x="438" y="187"/>
                    </a:cubicBezTo>
                    <a:cubicBezTo>
                      <a:pt x="440" y="178"/>
                      <a:pt x="440" y="178"/>
                      <a:pt x="440" y="178"/>
                    </a:cubicBezTo>
                    <a:cubicBezTo>
                      <a:pt x="445" y="186"/>
                      <a:pt x="445" y="186"/>
                      <a:pt x="445" y="186"/>
                    </a:cubicBezTo>
                    <a:moveTo>
                      <a:pt x="583" y="184"/>
                    </a:moveTo>
                    <a:cubicBezTo>
                      <a:pt x="586" y="175"/>
                      <a:pt x="586" y="175"/>
                      <a:pt x="586" y="175"/>
                    </a:cubicBezTo>
                    <a:cubicBezTo>
                      <a:pt x="589" y="184"/>
                      <a:pt x="589" y="184"/>
                      <a:pt x="589" y="184"/>
                    </a:cubicBezTo>
                    <a:cubicBezTo>
                      <a:pt x="593" y="176"/>
                      <a:pt x="593" y="176"/>
                      <a:pt x="593" y="176"/>
                    </a:cubicBezTo>
                    <a:cubicBezTo>
                      <a:pt x="596" y="185"/>
                      <a:pt x="596" y="185"/>
                      <a:pt x="596" y="185"/>
                    </a:cubicBezTo>
                    <a:cubicBezTo>
                      <a:pt x="602" y="179"/>
                      <a:pt x="602" y="179"/>
                      <a:pt x="602" y="179"/>
                    </a:cubicBezTo>
                    <a:cubicBezTo>
                      <a:pt x="605" y="186"/>
                      <a:pt x="605" y="186"/>
                      <a:pt x="605" y="186"/>
                    </a:cubicBezTo>
                    <a:cubicBezTo>
                      <a:pt x="608" y="182"/>
                      <a:pt x="608" y="182"/>
                      <a:pt x="608" y="182"/>
                    </a:cubicBezTo>
                    <a:cubicBezTo>
                      <a:pt x="611" y="188"/>
                      <a:pt x="611" y="188"/>
                      <a:pt x="611" y="188"/>
                    </a:cubicBezTo>
                    <a:cubicBezTo>
                      <a:pt x="614" y="186"/>
                      <a:pt x="614" y="186"/>
                      <a:pt x="614" y="186"/>
                    </a:cubicBezTo>
                    <a:cubicBezTo>
                      <a:pt x="614" y="186"/>
                      <a:pt x="616" y="192"/>
                      <a:pt x="616" y="192"/>
                    </a:cubicBezTo>
                    <a:cubicBezTo>
                      <a:pt x="616" y="192"/>
                      <a:pt x="616" y="192"/>
                      <a:pt x="616" y="192"/>
                    </a:cubicBezTo>
                    <a:cubicBezTo>
                      <a:pt x="621" y="190"/>
                      <a:pt x="621" y="190"/>
                      <a:pt x="621" y="190"/>
                    </a:cubicBezTo>
                    <a:cubicBezTo>
                      <a:pt x="621" y="196"/>
                      <a:pt x="621" y="196"/>
                      <a:pt x="621" y="196"/>
                    </a:cubicBezTo>
                    <a:cubicBezTo>
                      <a:pt x="626" y="195"/>
                      <a:pt x="626" y="195"/>
                      <a:pt x="626" y="195"/>
                    </a:cubicBezTo>
                    <a:cubicBezTo>
                      <a:pt x="626" y="201"/>
                      <a:pt x="626" y="201"/>
                      <a:pt x="626" y="201"/>
                    </a:cubicBezTo>
                    <a:cubicBezTo>
                      <a:pt x="628" y="199"/>
                      <a:pt x="628" y="199"/>
                      <a:pt x="628" y="199"/>
                    </a:cubicBezTo>
                    <a:cubicBezTo>
                      <a:pt x="628" y="199"/>
                      <a:pt x="628" y="199"/>
                      <a:pt x="628" y="199"/>
                    </a:cubicBezTo>
                    <a:cubicBezTo>
                      <a:pt x="629" y="204"/>
                      <a:pt x="629" y="204"/>
                      <a:pt x="629" y="204"/>
                    </a:cubicBezTo>
                    <a:cubicBezTo>
                      <a:pt x="631" y="201"/>
                      <a:pt x="631" y="201"/>
                      <a:pt x="631" y="201"/>
                    </a:cubicBezTo>
                    <a:cubicBezTo>
                      <a:pt x="632" y="206"/>
                      <a:pt x="632" y="206"/>
                      <a:pt x="632" y="206"/>
                    </a:cubicBezTo>
                    <a:cubicBezTo>
                      <a:pt x="635" y="207"/>
                      <a:pt x="635" y="207"/>
                      <a:pt x="635" y="207"/>
                    </a:cubicBezTo>
                    <a:cubicBezTo>
                      <a:pt x="634" y="211"/>
                      <a:pt x="634" y="211"/>
                      <a:pt x="634" y="211"/>
                    </a:cubicBezTo>
                    <a:cubicBezTo>
                      <a:pt x="637" y="212"/>
                      <a:pt x="637" y="212"/>
                      <a:pt x="637" y="212"/>
                    </a:cubicBezTo>
                    <a:cubicBezTo>
                      <a:pt x="637" y="212"/>
                      <a:pt x="637" y="212"/>
                      <a:pt x="637" y="212"/>
                    </a:cubicBezTo>
                    <a:cubicBezTo>
                      <a:pt x="637" y="212"/>
                      <a:pt x="637" y="212"/>
                      <a:pt x="637" y="212"/>
                    </a:cubicBezTo>
                    <a:cubicBezTo>
                      <a:pt x="637" y="213"/>
                      <a:pt x="636" y="215"/>
                      <a:pt x="636" y="217"/>
                    </a:cubicBezTo>
                    <a:cubicBezTo>
                      <a:pt x="623" y="201"/>
                      <a:pt x="605" y="191"/>
                      <a:pt x="586" y="191"/>
                    </a:cubicBezTo>
                    <a:cubicBezTo>
                      <a:pt x="584" y="191"/>
                      <a:pt x="582" y="191"/>
                      <a:pt x="580" y="191"/>
                    </a:cubicBezTo>
                    <a:cubicBezTo>
                      <a:pt x="555" y="194"/>
                      <a:pt x="536" y="214"/>
                      <a:pt x="528" y="241"/>
                    </a:cubicBezTo>
                    <a:cubicBezTo>
                      <a:pt x="528" y="241"/>
                      <a:pt x="528" y="241"/>
                      <a:pt x="528" y="241"/>
                    </a:cubicBezTo>
                    <a:cubicBezTo>
                      <a:pt x="528" y="241"/>
                      <a:pt x="528" y="241"/>
                      <a:pt x="528" y="241"/>
                    </a:cubicBezTo>
                    <a:cubicBezTo>
                      <a:pt x="528" y="236"/>
                      <a:pt x="529" y="231"/>
                      <a:pt x="530" y="227"/>
                    </a:cubicBezTo>
                    <a:cubicBezTo>
                      <a:pt x="532" y="227"/>
                      <a:pt x="532" y="227"/>
                      <a:pt x="532" y="227"/>
                    </a:cubicBezTo>
                    <a:cubicBezTo>
                      <a:pt x="531" y="225"/>
                      <a:pt x="531" y="225"/>
                      <a:pt x="531" y="225"/>
                    </a:cubicBezTo>
                    <a:cubicBezTo>
                      <a:pt x="531" y="224"/>
                      <a:pt x="531" y="224"/>
                      <a:pt x="531" y="224"/>
                    </a:cubicBezTo>
                    <a:cubicBezTo>
                      <a:pt x="533" y="225"/>
                      <a:pt x="533" y="225"/>
                      <a:pt x="533" y="225"/>
                    </a:cubicBezTo>
                    <a:cubicBezTo>
                      <a:pt x="532" y="220"/>
                      <a:pt x="532" y="220"/>
                      <a:pt x="532" y="220"/>
                    </a:cubicBezTo>
                    <a:cubicBezTo>
                      <a:pt x="535" y="220"/>
                      <a:pt x="535" y="220"/>
                      <a:pt x="535" y="220"/>
                    </a:cubicBezTo>
                    <a:cubicBezTo>
                      <a:pt x="533" y="215"/>
                      <a:pt x="533" y="215"/>
                      <a:pt x="533" y="215"/>
                    </a:cubicBezTo>
                    <a:cubicBezTo>
                      <a:pt x="537" y="216"/>
                      <a:pt x="537" y="216"/>
                      <a:pt x="537" y="216"/>
                    </a:cubicBezTo>
                    <a:cubicBezTo>
                      <a:pt x="534" y="211"/>
                      <a:pt x="534" y="211"/>
                      <a:pt x="534" y="211"/>
                    </a:cubicBezTo>
                    <a:cubicBezTo>
                      <a:pt x="538" y="213"/>
                      <a:pt x="538" y="213"/>
                      <a:pt x="538" y="213"/>
                    </a:cubicBezTo>
                    <a:cubicBezTo>
                      <a:pt x="536" y="205"/>
                      <a:pt x="536" y="205"/>
                      <a:pt x="536" y="205"/>
                    </a:cubicBezTo>
                    <a:cubicBezTo>
                      <a:pt x="542" y="207"/>
                      <a:pt x="542" y="207"/>
                      <a:pt x="542" y="207"/>
                    </a:cubicBezTo>
                    <a:cubicBezTo>
                      <a:pt x="540" y="198"/>
                      <a:pt x="540" y="198"/>
                      <a:pt x="540" y="198"/>
                    </a:cubicBezTo>
                    <a:cubicBezTo>
                      <a:pt x="540" y="198"/>
                      <a:pt x="540" y="198"/>
                      <a:pt x="540" y="198"/>
                    </a:cubicBezTo>
                    <a:cubicBezTo>
                      <a:pt x="547" y="201"/>
                      <a:pt x="547" y="201"/>
                      <a:pt x="547" y="201"/>
                    </a:cubicBezTo>
                    <a:cubicBezTo>
                      <a:pt x="547" y="201"/>
                      <a:pt x="547" y="201"/>
                      <a:pt x="547" y="201"/>
                    </a:cubicBezTo>
                    <a:cubicBezTo>
                      <a:pt x="545" y="192"/>
                      <a:pt x="545" y="192"/>
                      <a:pt x="545" y="192"/>
                    </a:cubicBezTo>
                    <a:cubicBezTo>
                      <a:pt x="551" y="195"/>
                      <a:pt x="551" y="195"/>
                      <a:pt x="551" y="195"/>
                    </a:cubicBezTo>
                    <a:cubicBezTo>
                      <a:pt x="551" y="187"/>
                      <a:pt x="551" y="187"/>
                      <a:pt x="551" y="187"/>
                    </a:cubicBezTo>
                    <a:cubicBezTo>
                      <a:pt x="557" y="191"/>
                      <a:pt x="557" y="191"/>
                      <a:pt x="557" y="191"/>
                    </a:cubicBezTo>
                    <a:cubicBezTo>
                      <a:pt x="557" y="183"/>
                      <a:pt x="557" y="183"/>
                      <a:pt x="557" y="183"/>
                    </a:cubicBezTo>
                    <a:cubicBezTo>
                      <a:pt x="563" y="187"/>
                      <a:pt x="563" y="187"/>
                      <a:pt x="563" y="187"/>
                    </a:cubicBezTo>
                    <a:cubicBezTo>
                      <a:pt x="565" y="180"/>
                      <a:pt x="565" y="180"/>
                      <a:pt x="565" y="180"/>
                    </a:cubicBezTo>
                    <a:cubicBezTo>
                      <a:pt x="569" y="184"/>
                      <a:pt x="569" y="184"/>
                      <a:pt x="569" y="184"/>
                    </a:cubicBezTo>
                    <a:cubicBezTo>
                      <a:pt x="572" y="177"/>
                      <a:pt x="572" y="177"/>
                      <a:pt x="572" y="177"/>
                    </a:cubicBezTo>
                    <a:cubicBezTo>
                      <a:pt x="576" y="182"/>
                      <a:pt x="576" y="182"/>
                      <a:pt x="576" y="182"/>
                    </a:cubicBezTo>
                    <a:cubicBezTo>
                      <a:pt x="578" y="176"/>
                      <a:pt x="578" y="176"/>
                      <a:pt x="578" y="176"/>
                    </a:cubicBezTo>
                    <a:cubicBezTo>
                      <a:pt x="583" y="184"/>
                      <a:pt x="583" y="184"/>
                      <a:pt x="583" y="184"/>
                    </a:cubicBezTo>
                    <a:moveTo>
                      <a:pt x="516" y="167"/>
                    </a:moveTo>
                    <a:cubicBezTo>
                      <a:pt x="516" y="164"/>
                      <a:pt x="517" y="162"/>
                      <a:pt x="519" y="162"/>
                    </a:cubicBezTo>
                    <a:cubicBezTo>
                      <a:pt x="519" y="162"/>
                      <a:pt x="519" y="162"/>
                      <a:pt x="519" y="162"/>
                    </a:cubicBezTo>
                    <a:cubicBezTo>
                      <a:pt x="521" y="162"/>
                      <a:pt x="523" y="164"/>
                      <a:pt x="524" y="168"/>
                    </a:cubicBezTo>
                    <a:cubicBezTo>
                      <a:pt x="525" y="169"/>
                      <a:pt x="525" y="170"/>
                      <a:pt x="525" y="171"/>
                    </a:cubicBezTo>
                    <a:cubicBezTo>
                      <a:pt x="525" y="174"/>
                      <a:pt x="524" y="176"/>
                      <a:pt x="522" y="176"/>
                    </a:cubicBezTo>
                    <a:cubicBezTo>
                      <a:pt x="522" y="176"/>
                      <a:pt x="522" y="176"/>
                      <a:pt x="522" y="176"/>
                    </a:cubicBezTo>
                    <a:cubicBezTo>
                      <a:pt x="520" y="176"/>
                      <a:pt x="517" y="174"/>
                      <a:pt x="516" y="170"/>
                    </a:cubicBezTo>
                    <a:cubicBezTo>
                      <a:pt x="516" y="169"/>
                      <a:pt x="516" y="168"/>
                      <a:pt x="516" y="167"/>
                    </a:cubicBezTo>
                    <a:moveTo>
                      <a:pt x="502" y="169"/>
                    </a:moveTo>
                    <a:cubicBezTo>
                      <a:pt x="502" y="167"/>
                      <a:pt x="503" y="165"/>
                      <a:pt x="505" y="163"/>
                    </a:cubicBezTo>
                    <a:cubicBezTo>
                      <a:pt x="507" y="161"/>
                      <a:pt x="509" y="160"/>
                      <a:pt x="511" y="160"/>
                    </a:cubicBezTo>
                    <a:cubicBezTo>
                      <a:pt x="512" y="160"/>
                      <a:pt x="513" y="160"/>
                      <a:pt x="513" y="161"/>
                    </a:cubicBezTo>
                    <a:cubicBezTo>
                      <a:pt x="514" y="161"/>
                      <a:pt x="514" y="162"/>
                      <a:pt x="514" y="163"/>
                    </a:cubicBezTo>
                    <a:cubicBezTo>
                      <a:pt x="514" y="164"/>
                      <a:pt x="513" y="167"/>
                      <a:pt x="511" y="169"/>
                    </a:cubicBezTo>
                    <a:cubicBezTo>
                      <a:pt x="509" y="171"/>
                      <a:pt x="507" y="172"/>
                      <a:pt x="505" y="172"/>
                    </a:cubicBezTo>
                    <a:cubicBezTo>
                      <a:pt x="504" y="172"/>
                      <a:pt x="503" y="171"/>
                      <a:pt x="503" y="171"/>
                    </a:cubicBezTo>
                    <a:cubicBezTo>
                      <a:pt x="502" y="170"/>
                      <a:pt x="502" y="170"/>
                      <a:pt x="502" y="169"/>
                    </a:cubicBezTo>
                    <a:moveTo>
                      <a:pt x="522" y="159"/>
                    </a:moveTo>
                    <a:cubicBezTo>
                      <a:pt x="522" y="158"/>
                      <a:pt x="522" y="158"/>
                      <a:pt x="522" y="158"/>
                    </a:cubicBezTo>
                    <a:cubicBezTo>
                      <a:pt x="523" y="156"/>
                      <a:pt x="525" y="156"/>
                      <a:pt x="527" y="156"/>
                    </a:cubicBezTo>
                    <a:cubicBezTo>
                      <a:pt x="528" y="156"/>
                      <a:pt x="529" y="156"/>
                      <a:pt x="531" y="156"/>
                    </a:cubicBezTo>
                    <a:cubicBezTo>
                      <a:pt x="534" y="157"/>
                      <a:pt x="537" y="159"/>
                      <a:pt x="537" y="161"/>
                    </a:cubicBezTo>
                    <a:cubicBezTo>
                      <a:pt x="537" y="161"/>
                      <a:pt x="537" y="162"/>
                      <a:pt x="537" y="162"/>
                    </a:cubicBezTo>
                    <a:cubicBezTo>
                      <a:pt x="536" y="163"/>
                      <a:pt x="534" y="164"/>
                      <a:pt x="532" y="164"/>
                    </a:cubicBezTo>
                    <a:cubicBezTo>
                      <a:pt x="531" y="164"/>
                      <a:pt x="530" y="164"/>
                      <a:pt x="528" y="164"/>
                    </a:cubicBezTo>
                    <a:cubicBezTo>
                      <a:pt x="525" y="163"/>
                      <a:pt x="522" y="161"/>
                      <a:pt x="522" y="159"/>
                    </a:cubicBezTo>
                    <a:moveTo>
                      <a:pt x="338" y="263"/>
                    </a:moveTo>
                    <a:cubicBezTo>
                      <a:pt x="338" y="263"/>
                      <a:pt x="338" y="263"/>
                      <a:pt x="338" y="263"/>
                    </a:cubicBezTo>
                    <a:cubicBezTo>
                      <a:pt x="338" y="218"/>
                      <a:pt x="349" y="173"/>
                      <a:pt x="387" y="155"/>
                    </a:cubicBezTo>
                    <a:cubicBezTo>
                      <a:pt x="387" y="155"/>
                      <a:pt x="387" y="155"/>
                      <a:pt x="387" y="155"/>
                    </a:cubicBezTo>
                    <a:cubicBezTo>
                      <a:pt x="387" y="155"/>
                      <a:pt x="387" y="155"/>
                      <a:pt x="387" y="155"/>
                    </a:cubicBezTo>
                    <a:cubicBezTo>
                      <a:pt x="362" y="177"/>
                      <a:pt x="354" y="215"/>
                      <a:pt x="354" y="253"/>
                    </a:cubicBezTo>
                    <a:cubicBezTo>
                      <a:pt x="354" y="308"/>
                      <a:pt x="403" y="355"/>
                      <a:pt x="471" y="376"/>
                    </a:cubicBezTo>
                    <a:cubicBezTo>
                      <a:pt x="472" y="412"/>
                      <a:pt x="493" y="443"/>
                      <a:pt x="522" y="456"/>
                    </a:cubicBezTo>
                    <a:cubicBezTo>
                      <a:pt x="523" y="457"/>
                      <a:pt x="523" y="457"/>
                      <a:pt x="523" y="457"/>
                    </a:cubicBezTo>
                    <a:cubicBezTo>
                      <a:pt x="524" y="457"/>
                      <a:pt x="526" y="457"/>
                      <a:pt x="526" y="457"/>
                    </a:cubicBezTo>
                    <a:cubicBezTo>
                      <a:pt x="526" y="457"/>
                      <a:pt x="526" y="457"/>
                      <a:pt x="526" y="457"/>
                    </a:cubicBezTo>
                    <a:cubicBezTo>
                      <a:pt x="526" y="457"/>
                      <a:pt x="526" y="457"/>
                      <a:pt x="526" y="457"/>
                    </a:cubicBezTo>
                    <a:cubicBezTo>
                      <a:pt x="469" y="455"/>
                      <a:pt x="463" y="382"/>
                      <a:pt x="463" y="382"/>
                    </a:cubicBezTo>
                    <a:cubicBezTo>
                      <a:pt x="395" y="362"/>
                      <a:pt x="338" y="317"/>
                      <a:pt x="338" y="263"/>
                    </a:cubicBezTo>
                    <a:cubicBezTo>
                      <a:pt x="338" y="263"/>
                      <a:pt x="338" y="263"/>
                      <a:pt x="338" y="263"/>
                    </a:cubicBezTo>
                    <a:moveTo>
                      <a:pt x="276" y="152"/>
                    </a:moveTo>
                    <a:cubicBezTo>
                      <a:pt x="277" y="151"/>
                      <a:pt x="278" y="150"/>
                      <a:pt x="280" y="150"/>
                    </a:cubicBezTo>
                    <a:cubicBezTo>
                      <a:pt x="280" y="150"/>
                      <a:pt x="280" y="150"/>
                      <a:pt x="281" y="150"/>
                    </a:cubicBezTo>
                    <a:cubicBezTo>
                      <a:pt x="283" y="151"/>
                      <a:pt x="284" y="152"/>
                      <a:pt x="285" y="154"/>
                    </a:cubicBezTo>
                    <a:cubicBezTo>
                      <a:pt x="285" y="154"/>
                      <a:pt x="285" y="154"/>
                      <a:pt x="285" y="154"/>
                    </a:cubicBezTo>
                    <a:cubicBezTo>
                      <a:pt x="287" y="154"/>
                      <a:pt x="288" y="155"/>
                      <a:pt x="290" y="156"/>
                    </a:cubicBezTo>
                    <a:cubicBezTo>
                      <a:pt x="290" y="157"/>
                      <a:pt x="291" y="158"/>
                      <a:pt x="291" y="160"/>
                    </a:cubicBezTo>
                    <a:cubicBezTo>
                      <a:pt x="291" y="160"/>
                      <a:pt x="291" y="161"/>
                      <a:pt x="290" y="162"/>
                    </a:cubicBezTo>
                    <a:cubicBezTo>
                      <a:pt x="292" y="163"/>
                      <a:pt x="293" y="164"/>
                      <a:pt x="293" y="166"/>
                    </a:cubicBezTo>
                    <a:cubicBezTo>
                      <a:pt x="293" y="166"/>
                      <a:pt x="293" y="167"/>
                      <a:pt x="293" y="167"/>
                    </a:cubicBezTo>
                    <a:cubicBezTo>
                      <a:pt x="293" y="169"/>
                      <a:pt x="292" y="170"/>
                      <a:pt x="291" y="171"/>
                    </a:cubicBezTo>
                    <a:cubicBezTo>
                      <a:pt x="291" y="172"/>
                      <a:pt x="291" y="173"/>
                      <a:pt x="291" y="174"/>
                    </a:cubicBezTo>
                    <a:cubicBezTo>
                      <a:pt x="291" y="175"/>
                      <a:pt x="291" y="176"/>
                      <a:pt x="290" y="177"/>
                    </a:cubicBezTo>
                    <a:cubicBezTo>
                      <a:pt x="289" y="178"/>
                      <a:pt x="287" y="179"/>
                      <a:pt x="285" y="179"/>
                    </a:cubicBezTo>
                    <a:cubicBezTo>
                      <a:pt x="285" y="179"/>
                      <a:pt x="285" y="179"/>
                      <a:pt x="285" y="179"/>
                    </a:cubicBezTo>
                    <a:cubicBezTo>
                      <a:pt x="285" y="181"/>
                      <a:pt x="284" y="182"/>
                      <a:pt x="282" y="183"/>
                    </a:cubicBezTo>
                    <a:cubicBezTo>
                      <a:pt x="281" y="183"/>
                      <a:pt x="281" y="184"/>
                      <a:pt x="280" y="184"/>
                    </a:cubicBezTo>
                    <a:cubicBezTo>
                      <a:pt x="279" y="184"/>
                      <a:pt x="277" y="183"/>
                      <a:pt x="276" y="182"/>
                    </a:cubicBezTo>
                    <a:cubicBezTo>
                      <a:pt x="275" y="183"/>
                      <a:pt x="274" y="184"/>
                      <a:pt x="273" y="184"/>
                    </a:cubicBezTo>
                    <a:cubicBezTo>
                      <a:pt x="272" y="184"/>
                      <a:pt x="272" y="184"/>
                      <a:pt x="271" y="184"/>
                    </a:cubicBezTo>
                    <a:cubicBezTo>
                      <a:pt x="269" y="183"/>
                      <a:pt x="268" y="182"/>
                      <a:pt x="267" y="180"/>
                    </a:cubicBezTo>
                    <a:cubicBezTo>
                      <a:pt x="267" y="180"/>
                      <a:pt x="267" y="180"/>
                      <a:pt x="267" y="180"/>
                    </a:cubicBezTo>
                    <a:cubicBezTo>
                      <a:pt x="265" y="180"/>
                      <a:pt x="264" y="179"/>
                      <a:pt x="263" y="178"/>
                    </a:cubicBezTo>
                    <a:cubicBezTo>
                      <a:pt x="262" y="177"/>
                      <a:pt x="261" y="176"/>
                      <a:pt x="261" y="174"/>
                    </a:cubicBezTo>
                    <a:cubicBezTo>
                      <a:pt x="261" y="173"/>
                      <a:pt x="261" y="173"/>
                      <a:pt x="262" y="172"/>
                    </a:cubicBezTo>
                    <a:cubicBezTo>
                      <a:pt x="260" y="171"/>
                      <a:pt x="259" y="170"/>
                      <a:pt x="259" y="168"/>
                    </a:cubicBezTo>
                    <a:cubicBezTo>
                      <a:pt x="259" y="168"/>
                      <a:pt x="259" y="167"/>
                      <a:pt x="259" y="167"/>
                    </a:cubicBezTo>
                    <a:cubicBezTo>
                      <a:pt x="259" y="165"/>
                      <a:pt x="260" y="164"/>
                      <a:pt x="261" y="162"/>
                    </a:cubicBezTo>
                    <a:cubicBezTo>
                      <a:pt x="261" y="162"/>
                      <a:pt x="261" y="161"/>
                      <a:pt x="261" y="160"/>
                    </a:cubicBezTo>
                    <a:cubicBezTo>
                      <a:pt x="261" y="159"/>
                      <a:pt x="261" y="158"/>
                      <a:pt x="262" y="157"/>
                    </a:cubicBezTo>
                    <a:cubicBezTo>
                      <a:pt x="263" y="156"/>
                      <a:pt x="265" y="155"/>
                      <a:pt x="267" y="155"/>
                    </a:cubicBezTo>
                    <a:cubicBezTo>
                      <a:pt x="267" y="155"/>
                      <a:pt x="267" y="155"/>
                      <a:pt x="267" y="155"/>
                    </a:cubicBezTo>
                    <a:cubicBezTo>
                      <a:pt x="267" y="153"/>
                      <a:pt x="268" y="151"/>
                      <a:pt x="270" y="151"/>
                    </a:cubicBezTo>
                    <a:cubicBezTo>
                      <a:pt x="271" y="150"/>
                      <a:pt x="271" y="150"/>
                      <a:pt x="272" y="150"/>
                    </a:cubicBezTo>
                    <a:cubicBezTo>
                      <a:pt x="273" y="150"/>
                      <a:pt x="275" y="151"/>
                      <a:pt x="276" y="152"/>
                    </a:cubicBezTo>
                    <a:moveTo>
                      <a:pt x="498" y="152"/>
                    </a:moveTo>
                    <a:cubicBezTo>
                      <a:pt x="498" y="152"/>
                      <a:pt x="498" y="152"/>
                      <a:pt x="498" y="151"/>
                    </a:cubicBezTo>
                    <a:cubicBezTo>
                      <a:pt x="498" y="150"/>
                      <a:pt x="500" y="149"/>
                      <a:pt x="503" y="149"/>
                    </a:cubicBezTo>
                    <a:cubicBezTo>
                      <a:pt x="504" y="149"/>
                      <a:pt x="505" y="149"/>
                      <a:pt x="506" y="149"/>
                    </a:cubicBezTo>
                    <a:cubicBezTo>
                      <a:pt x="509" y="150"/>
                      <a:pt x="512" y="153"/>
                      <a:pt x="512" y="155"/>
                    </a:cubicBezTo>
                    <a:cubicBezTo>
                      <a:pt x="512" y="155"/>
                      <a:pt x="512" y="155"/>
                      <a:pt x="512" y="155"/>
                    </a:cubicBezTo>
                    <a:cubicBezTo>
                      <a:pt x="511" y="157"/>
                      <a:pt x="509" y="158"/>
                      <a:pt x="507" y="158"/>
                    </a:cubicBezTo>
                    <a:cubicBezTo>
                      <a:pt x="506" y="158"/>
                      <a:pt x="505" y="158"/>
                      <a:pt x="504" y="157"/>
                    </a:cubicBezTo>
                    <a:cubicBezTo>
                      <a:pt x="500" y="156"/>
                      <a:pt x="498" y="154"/>
                      <a:pt x="498" y="152"/>
                    </a:cubicBezTo>
                    <a:moveTo>
                      <a:pt x="520" y="151"/>
                    </a:moveTo>
                    <a:cubicBezTo>
                      <a:pt x="520" y="149"/>
                      <a:pt x="521" y="147"/>
                      <a:pt x="523" y="145"/>
                    </a:cubicBezTo>
                    <a:cubicBezTo>
                      <a:pt x="525" y="143"/>
                      <a:pt x="527" y="142"/>
                      <a:pt x="529" y="142"/>
                    </a:cubicBezTo>
                    <a:cubicBezTo>
                      <a:pt x="530" y="142"/>
                      <a:pt x="531" y="142"/>
                      <a:pt x="531" y="142"/>
                    </a:cubicBezTo>
                    <a:cubicBezTo>
                      <a:pt x="532" y="143"/>
                      <a:pt x="532" y="144"/>
                      <a:pt x="532" y="144"/>
                    </a:cubicBezTo>
                    <a:cubicBezTo>
                      <a:pt x="532" y="146"/>
                      <a:pt x="531" y="149"/>
                      <a:pt x="529" y="150"/>
                    </a:cubicBezTo>
                    <a:cubicBezTo>
                      <a:pt x="527" y="152"/>
                      <a:pt x="525" y="154"/>
                      <a:pt x="523" y="154"/>
                    </a:cubicBezTo>
                    <a:cubicBezTo>
                      <a:pt x="522" y="154"/>
                      <a:pt x="521" y="153"/>
                      <a:pt x="521" y="153"/>
                    </a:cubicBezTo>
                    <a:cubicBezTo>
                      <a:pt x="520" y="152"/>
                      <a:pt x="520" y="152"/>
                      <a:pt x="520" y="151"/>
                    </a:cubicBezTo>
                    <a:moveTo>
                      <a:pt x="509" y="142"/>
                    </a:moveTo>
                    <a:cubicBezTo>
                      <a:pt x="509" y="140"/>
                      <a:pt x="510" y="138"/>
                      <a:pt x="512" y="137"/>
                    </a:cubicBezTo>
                    <a:cubicBezTo>
                      <a:pt x="512" y="137"/>
                      <a:pt x="512" y="137"/>
                      <a:pt x="513" y="137"/>
                    </a:cubicBezTo>
                    <a:cubicBezTo>
                      <a:pt x="515" y="137"/>
                      <a:pt x="517" y="140"/>
                      <a:pt x="518" y="143"/>
                    </a:cubicBezTo>
                    <a:cubicBezTo>
                      <a:pt x="518" y="144"/>
                      <a:pt x="518" y="145"/>
                      <a:pt x="518" y="146"/>
                    </a:cubicBezTo>
                    <a:cubicBezTo>
                      <a:pt x="518" y="149"/>
                      <a:pt x="517" y="151"/>
                      <a:pt x="516" y="151"/>
                    </a:cubicBezTo>
                    <a:cubicBezTo>
                      <a:pt x="515" y="151"/>
                      <a:pt x="515" y="151"/>
                      <a:pt x="515" y="151"/>
                    </a:cubicBezTo>
                    <a:cubicBezTo>
                      <a:pt x="513" y="151"/>
                      <a:pt x="511" y="149"/>
                      <a:pt x="510" y="145"/>
                    </a:cubicBezTo>
                    <a:cubicBezTo>
                      <a:pt x="510" y="144"/>
                      <a:pt x="509" y="143"/>
                      <a:pt x="509" y="142"/>
                    </a:cubicBezTo>
                    <a:moveTo>
                      <a:pt x="545" y="147"/>
                    </a:moveTo>
                    <a:cubicBezTo>
                      <a:pt x="545" y="147"/>
                      <a:pt x="545" y="147"/>
                      <a:pt x="545" y="147"/>
                    </a:cubicBezTo>
                    <a:cubicBezTo>
                      <a:pt x="545" y="147"/>
                      <a:pt x="572" y="129"/>
                      <a:pt x="583" y="129"/>
                    </a:cubicBezTo>
                    <a:cubicBezTo>
                      <a:pt x="585" y="129"/>
                      <a:pt x="586" y="130"/>
                      <a:pt x="587" y="131"/>
                    </a:cubicBezTo>
                    <a:cubicBezTo>
                      <a:pt x="587" y="131"/>
                      <a:pt x="587" y="132"/>
                      <a:pt x="587" y="132"/>
                    </a:cubicBezTo>
                    <a:cubicBezTo>
                      <a:pt x="587" y="140"/>
                      <a:pt x="558" y="147"/>
                      <a:pt x="546" y="147"/>
                    </a:cubicBezTo>
                    <a:cubicBezTo>
                      <a:pt x="545" y="147"/>
                      <a:pt x="545" y="147"/>
                      <a:pt x="545" y="147"/>
                    </a:cubicBezTo>
                    <a:cubicBezTo>
                      <a:pt x="545" y="147"/>
                      <a:pt x="545" y="147"/>
                      <a:pt x="545" y="147"/>
                    </a:cubicBezTo>
                    <a:moveTo>
                      <a:pt x="446" y="121"/>
                    </a:moveTo>
                    <a:cubicBezTo>
                      <a:pt x="446" y="121"/>
                      <a:pt x="446" y="120"/>
                      <a:pt x="446" y="120"/>
                    </a:cubicBezTo>
                    <a:cubicBezTo>
                      <a:pt x="447" y="119"/>
                      <a:pt x="448" y="118"/>
                      <a:pt x="449" y="118"/>
                    </a:cubicBezTo>
                    <a:cubicBezTo>
                      <a:pt x="458" y="118"/>
                      <a:pt x="477" y="136"/>
                      <a:pt x="483" y="146"/>
                    </a:cubicBezTo>
                    <a:cubicBezTo>
                      <a:pt x="483" y="146"/>
                      <a:pt x="483" y="146"/>
                      <a:pt x="483" y="146"/>
                    </a:cubicBezTo>
                    <a:cubicBezTo>
                      <a:pt x="483" y="146"/>
                      <a:pt x="483" y="146"/>
                      <a:pt x="483" y="146"/>
                    </a:cubicBezTo>
                    <a:cubicBezTo>
                      <a:pt x="483" y="146"/>
                      <a:pt x="446" y="130"/>
                      <a:pt x="446" y="121"/>
                    </a:cubicBezTo>
                    <a:moveTo>
                      <a:pt x="575" y="119"/>
                    </a:moveTo>
                    <a:cubicBezTo>
                      <a:pt x="575" y="117"/>
                      <a:pt x="576" y="115"/>
                      <a:pt x="577" y="114"/>
                    </a:cubicBezTo>
                    <a:cubicBezTo>
                      <a:pt x="578" y="114"/>
                      <a:pt x="579" y="113"/>
                      <a:pt x="580" y="113"/>
                    </a:cubicBezTo>
                    <a:cubicBezTo>
                      <a:pt x="582" y="113"/>
                      <a:pt x="584" y="114"/>
                      <a:pt x="585" y="116"/>
                    </a:cubicBezTo>
                    <a:cubicBezTo>
                      <a:pt x="586" y="117"/>
                      <a:pt x="586" y="118"/>
                      <a:pt x="586" y="119"/>
                    </a:cubicBezTo>
                    <a:cubicBezTo>
                      <a:pt x="586" y="121"/>
                      <a:pt x="585" y="123"/>
                      <a:pt x="584" y="124"/>
                    </a:cubicBezTo>
                    <a:cubicBezTo>
                      <a:pt x="583" y="125"/>
                      <a:pt x="582" y="125"/>
                      <a:pt x="581" y="125"/>
                    </a:cubicBezTo>
                    <a:cubicBezTo>
                      <a:pt x="579" y="125"/>
                      <a:pt x="577" y="124"/>
                      <a:pt x="576" y="122"/>
                    </a:cubicBezTo>
                    <a:cubicBezTo>
                      <a:pt x="575" y="121"/>
                      <a:pt x="575" y="120"/>
                      <a:pt x="575" y="119"/>
                    </a:cubicBezTo>
                    <a:moveTo>
                      <a:pt x="538" y="137"/>
                    </a:moveTo>
                    <a:cubicBezTo>
                      <a:pt x="538" y="137"/>
                      <a:pt x="561" y="107"/>
                      <a:pt x="570" y="107"/>
                    </a:cubicBezTo>
                    <a:cubicBezTo>
                      <a:pt x="571" y="107"/>
                      <a:pt x="572" y="107"/>
                      <a:pt x="572" y="107"/>
                    </a:cubicBezTo>
                    <a:cubicBezTo>
                      <a:pt x="573" y="108"/>
                      <a:pt x="573" y="109"/>
                      <a:pt x="573" y="110"/>
                    </a:cubicBezTo>
                    <a:cubicBezTo>
                      <a:pt x="574" y="117"/>
                      <a:pt x="549" y="133"/>
                      <a:pt x="538" y="137"/>
                    </a:cubicBezTo>
                    <a:cubicBezTo>
                      <a:pt x="538" y="137"/>
                      <a:pt x="538" y="137"/>
                      <a:pt x="538" y="137"/>
                    </a:cubicBezTo>
                    <a:cubicBezTo>
                      <a:pt x="538" y="137"/>
                      <a:pt x="538" y="137"/>
                      <a:pt x="538" y="137"/>
                    </a:cubicBezTo>
                    <a:moveTo>
                      <a:pt x="250" y="117"/>
                    </a:moveTo>
                    <a:cubicBezTo>
                      <a:pt x="250" y="117"/>
                      <a:pt x="266" y="105"/>
                      <a:pt x="280" y="105"/>
                    </a:cubicBezTo>
                    <a:cubicBezTo>
                      <a:pt x="288" y="105"/>
                      <a:pt x="294" y="108"/>
                      <a:pt x="298" y="119"/>
                    </a:cubicBezTo>
                    <a:cubicBezTo>
                      <a:pt x="298" y="119"/>
                      <a:pt x="298" y="119"/>
                      <a:pt x="298" y="119"/>
                    </a:cubicBezTo>
                    <a:cubicBezTo>
                      <a:pt x="298" y="119"/>
                      <a:pt x="298" y="119"/>
                      <a:pt x="298" y="119"/>
                    </a:cubicBezTo>
                    <a:cubicBezTo>
                      <a:pt x="298" y="119"/>
                      <a:pt x="298" y="119"/>
                      <a:pt x="298" y="119"/>
                    </a:cubicBezTo>
                    <a:cubicBezTo>
                      <a:pt x="296" y="119"/>
                      <a:pt x="251" y="119"/>
                      <a:pt x="238" y="147"/>
                    </a:cubicBezTo>
                    <a:cubicBezTo>
                      <a:pt x="235" y="153"/>
                      <a:pt x="233" y="160"/>
                      <a:pt x="233" y="167"/>
                    </a:cubicBezTo>
                    <a:cubicBezTo>
                      <a:pt x="233" y="190"/>
                      <a:pt x="250" y="214"/>
                      <a:pt x="277" y="220"/>
                    </a:cubicBezTo>
                    <a:cubicBezTo>
                      <a:pt x="277" y="220"/>
                      <a:pt x="277" y="220"/>
                      <a:pt x="277" y="221"/>
                    </a:cubicBezTo>
                    <a:cubicBezTo>
                      <a:pt x="277" y="222"/>
                      <a:pt x="277" y="226"/>
                      <a:pt x="273" y="226"/>
                    </a:cubicBezTo>
                    <a:cubicBezTo>
                      <a:pt x="272" y="226"/>
                      <a:pt x="271" y="225"/>
                      <a:pt x="269" y="225"/>
                    </a:cubicBezTo>
                    <a:cubicBezTo>
                      <a:pt x="261" y="222"/>
                      <a:pt x="219" y="222"/>
                      <a:pt x="219" y="176"/>
                    </a:cubicBezTo>
                    <a:cubicBezTo>
                      <a:pt x="219" y="173"/>
                      <a:pt x="219" y="170"/>
                      <a:pt x="219" y="166"/>
                    </a:cubicBezTo>
                    <a:cubicBezTo>
                      <a:pt x="219" y="166"/>
                      <a:pt x="216" y="160"/>
                      <a:pt x="216" y="154"/>
                    </a:cubicBezTo>
                    <a:cubicBezTo>
                      <a:pt x="216" y="149"/>
                      <a:pt x="218" y="143"/>
                      <a:pt x="225" y="139"/>
                    </a:cubicBez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25" y="138"/>
                      <a:pt x="225" y="116"/>
                      <a:pt x="243" y="116"/>
                    </a:cubicBezTo>
                    <a:cubicBezTo>
                      <a:pt x="245" y="116"/>
                      <a:pt x="247" y="116"/>
                      <a:pt x="250" y="117"/>
                    </a:cubicBezTo>
                    <a:moveTo>
                      <a:pt x="463" y="107"/>
                    </a:moveTo>
                    <a:cubicBezTo>
                      <a:pt x="463" y="106"/>
                      <a:pt x="463" y="105"/>
                      <a:pt x="463" y="105"/>
                    </a:cubicBezTo>
                    <a:cubicBezTo>
                      <a:pt x="464" y="104"/>
                      <a:pt x="465" y="104"/>
                      <a:pt x="466" y="104"/>
                    </a:cubicBezTo>
                    <a:cubicBezTo>
                      <a:pt x="473" y="104"/>
                      <a:pt x="490" y="127"/>
                      <a:pt x="494" y="138"/>
                    </a:cubicBezTo>
                    <a:cubicBezTo>
                      <a:pt x="494" y="138"/>
                      <a:pt x="494" y="138"/>
                      <a:pt x="494" y="138"/>
                    </a:cubicBezTo>
                    <a:cubicBezTo>
                      <a:pt x="494" y="138"/>
                      <a:pt x="494" y="138"/>
                      <a:pt x="494" y="138"/>
                    </a:cubicBezTo>
                    <a:cubicBezTo>
                      <a:pt x="494" y="138"/>
                      <a:pt x="463" y="116"/>
                      <a:pt x="463" y="107"/>
                    </a:cubicBezTo>
                    <a:moveTo>
                      <a:pt x="449" y="109"/>
                    </a:moveTo>
                    <a:cubicBezTo>
                      <a:pt x="449" y="108"/>
                      <a:pt x="449" y="108"/>
                      <a:pt x="449" y="107"/>
                    </a:cubicBezTo>
                    <a:cubicBezTo>
                      <a:pt x="450" y="105"/>
                      <a:pt x="452" y="103"/>
                      <a:pt x="455" y="103"/>
                    </a:cubicBezTo>
                    <a:cubicBezTo>
                      <a:pt x="455" y="103"/>
                      <a:pt x="456" y="104"/>
                      <a:pt x="457" y="104"/>
                    </a:cubicBezTo>
                    <a:cubicBezTo>
                      <a:pt x="459" y="105"/>
                      <a:pt x="460" y="107"/>
                      <a:pt x="460" y="109"/>
                    </a:cubicBezTo>
                    <a:cubicBezTo>
                      <a:pt x="460" y="110"/>
                      <a:pt x="460" y="111"/>
                      <a:pt x="460" y="112"/>
                    </a:cubicBezTo>
                    <a:cubicBezTo>
                      <a:pt x="459" y="114"/>
                      <a:pt x="457" y="115"/>
                      <a:pt x="455" y="115"/>
                    </a:cubicBezTo>
                    <a:cubicBezTo>
                      <a:pt x="454" y="115"/>
                      <a:pt x="453" y="115"/>
                      <a:pt x="452" y="115"/>
                    </a:cubicBezTo>
                    <a:cubicBezTo>
                      <a:pt x="450" y="114"/>
                      <a:pt x="449" y="111"/>
                      <a:pt x="449" y="109"/>
                    </a:cubicBezTo>
                    <a:moveTo>
                      <a:pt x="528" y="132"/>
                    </a:moveTo>
                    <a:cubicBezTo>
                      <a:pt x="528" y="132"/>
                      <a:pt x="541" y="93"/>
                      <a:pt x="550" y="93"/>
                    </a:cubicBezTo>
                    <a:cubicBezTo>
                      <a:pt x="550" y="93"/>
                      <a:pt x="550" y="93"/>
                      <a:pt x="551" y="93"/>
                    </a:cubicBezTo>
                    <a:cubicBezTo>
                      <a:pt x="552" y="93"/>
                      <a:pt x="553" y="95"/>
                      <a:pt x="553" y="96"/>
                    </a:cubicBezTo>
                    <a:cubicBezTo>
                      <a:pt x="553" y="105"/>
                      <a:pt x="537" y="125"/>
                      <a:pt x="528" y="132"/>
                    </a:cubicBezTo>
                    <a:cubicBezTo>
                      <a:pt x="528" y="132"/>
                      <a:pt x="528" y="132"/>
                      <a:pt x="528" y="132"/>
                    </a:cubicBezTo>
                    <a:cubicBezTo>
                      <a:pt x="528" y="132"/>
                      <a:pt x="528" y="132"/>
                      <a:pt x="528" y="132"/>
                    </a:cubicBezTo>
                    <a:moveTo>
                      <a:pt x="481" y="96"/>
                    </a:moveTo>
                    <a:cubicBezTo>
                      <a:pt x="481" y="94"/>
                      <a:pt x="481" y="93"/>
                      <a:pt x="482" y="93"/>
                    </a:cubicBezTo>
                    <a:cubicBezTo>
                      <a:pt x="483" y="92"/>
                      <a:pt x="483" y="92"/>
                      <a:pt x="484" y="92"/>
                    </a:cubicBezTo>
                    <a:cubicBezTo>
                      <a:pt x="491" y="92"/>
                      <a:pt x="501" y="121"/>
                      <a:pt x="501" y="134"/>
                    </a:cubicBezTo>
                    <a:cubicBezTo>
                      <a:pt x="501" y="134"/>
                      <a:pt x="501" y="134"/>
                      <a:pt x="501" y="134"/>
                    </a:cubicBezTo>
                    <a:cubicBezTo>
                      <a:pt x="501" y="134"/>
                      <a:pt x="501" y="134"/>
                      <a:pt x="501" y="134"/>
                    </a:cubicBezTo>
                    <a:cubicBezTo>
                      <a:pt x="501" y="134"/>
                      <a:pt x="481" y="106"/>
                      <a:pt x="481" y="96"/>
                    </a:cubicBezTo>
                    <a:moveTo>
                      <a:pt x="558" y="97"/>
                    </a:moveTo>
                    <a:cubicBezTo>
                      <a:pt x="558" y="97"/>
                      <a:pt x="558" y="96"/>
                      <a:pt x="558" y="95"/>
                    </a:cubicBezTo>
                    <a:cubicBezTo>
                      <a:pt x="559" y="93"/>
                      <a:pt x="561" y="92"/>
                      <a:pt x="563" y="92"/>
                    </a:cubicBezTo>
                    <a:cubicBezTo>
                      <a:pt x="564" y="92"/>
                      <a:pt x="565" y="92"/>
                      <a:pt x="566" y="92"/>
                    </a:cubicBezTo>
                    <a:cubicBezTo>
                      <a:pt x="568" y="93"/>
                      <a:pt x="569" y="95"/>
                      <a:pt x="569" y="97"/>
                    </a:cubicBezTo>
                    <a:cubicBezTo>
                      <a:pt x="569" y="98"/>
                      <a:pt x="569" y="99"/>
                      <a:pt x="569" y="100"/>
                    </a:cubicBezTo>
                    <a:cubicBezTo>
                      <a:pt x="568" y="102"/>
                      <a:pt x="566" y="103"/>
                      <a:pt x="563" y="103"/>
                    </a:cubicBezTo>
                    <a:cubicBezTo>
                      <a:pt x="563" y="103"/>
                      <a:pt x="562" y="103"/>
                      <a:pt x="561" y="103"/>
                    </a:cubicBezTo>
                    <a:cubicBezTo>
                      <a:pt x="559" y="102"/>
                      <a:pt x="558" y="100"/>
                      <a:pt x="558" y="97"/>
                    </a:cubicBezTo>
                    <a:moveTo>
                      <a:pt x="464" y="95"/>
                    </a:moveTo>
                    <a:cubicBezTo>
                      <a:pt x="464" y="95"/>
                      <a:pt x="464" y="94"/>
                      <a:pt x="465" y="93"/>
                    </a:cubicBezTo>
                    <a:cubicBezTo>
                      <a:pt x="466" y="91"/>
                      <a:pt x="468" y="90"/>
                      <a:pt x="470" y="90"/>
                    </a:cubicBezTo>
                    <a:cubicBezTo>
                      <a:pt x="471" y="90"/>
                      <a:pt x="471" y="90"/>
                      <a:pt x="472" y="90"/>
                    </a:cubicBezTo>
                    <a:cubicBezTo>
                      <a:pt x="474" y="91"/>
                      <a:pt x="476" y="93"/>
                      <a:pt x="476" y="95"/>
                    </a:cubicBezTo>
                    <a:cubicBezTo>
                      <a:pt x="476" y="96"/>
                      <a:pt x="476" y="97"/>
                      <a:pt x="475" y="98"/>
                    </a:cubicBezTo>
                    <a:cubicBezTo>
                      <a:pt x="474" y="100"/>
                      <a:pt x="472" y="101"/>
                      <a:pt x="470" y="101"/>
                    </a:cubicBezTo>
                    <a:cubicBezTo>
                      <a:pt x="469" y="101"/>
                      <a:pt x="468" y="101"/>
                      <a:pt x="468" y="101"/>
                    </a:cubicBezTo>
                    <a:cubicBezTo>
                      <a:pt x="465" y="100"/>
                      <a:pt x="464" y="98"/>
                      <a:pt x="464" y="95"/>
                    </a:cubicBezTo>
                    <a:moveTo>
                      <a:pt x="521" y="110"/>
                    </a:moveTo>
                    <a:cubicBezTo>
                      <a:pt x="521" y="98"/>
                      <a:pt x="522" y="84"/>
                      <a:pt x="527" y="84"/>
                    </a:cubicBezTo>
                    <a:cubicBezTo>
                      <a:pt x="527" y="84"/>
                      <a:pt x="527" y="84"/>
                      <a:pt x="527" y="84"/>
                    </a:cubicBezTo>
                    <a:cubicBezTo>
                      <a:pt x="530" y="84"/>
                      <a:pt x="531" y="88"/>
                      <a:pt x="531" y="93"/>
                    </a:cubicBezTo>
                    <a:cubicBezTo>
                      <a:pt x="531" y="103"/>
                      <a:pt x="526" y="121"/>
                      <a:pt x="522" y="129"/>
                    </a:cubicBezTo>
                    <a:cubicBezTo>
                      <a:pt x="522" y="129"/>
                      <a:pt x="521" y="120"/>
                      <a:pt x="521" y="110"/>
                    </a:cubicBezTo>
                    <a:moveTo>
                      <a:pt x="500" y="90"/>
                    </a:moveTo>
                    <a:cubicBezTo>
                      <a:pt x="500" y="87"/>
                      <a:pt x="501" y="85"/>
                      <a:pt x="502" y="84"/>
                    </a:cubicBezTo>
                    <a:cubicBezTo>
                      <a:pt x="503" y="84"/>
                      <a:pt x="503" y="84"/>
                      <a:pt x="503" y="84"/>
                    </a:cubicBezTo>
                    <a:cubicBezTo>
                      <a:pt x="509" y="84"/>
                      <a:pt x="513" y="104"/>
                      <a:pt x="513" y="119"/>
                    </a:cubicBezTo>
                    <a:cubicBezTo>
                      <a:pt x="513" y="123"/>
                      <a:pt x="512" y="126"/>
                      <a:pt x="512" y="128"/>
                    </a:cubicBezTo>
                    <a:cubicBezTo>
                      <a:pt x="512" y="128"/>
                      <a:pt x="500" y="101"/>
                      <a:pt x="500" y="90"/>
                    </a:cubicBezTo>
                    <a:moveTo>
                      <a:pt x="485" y="84"/>
                    </a:moveTo>
                    <a:cubicBezTo>
                      <a:pt x="485" y="83"/>
                      <a:pt x="485" y="83"/>
                      <a:pt x="486" y="82"/>
                    </a:cubicBezTo>
                    <a:cubicBezTo>
                      <a:pt x="487" y="80"/>
                      <a:pt x="489" y="78"/>
                      <a:pt x="491" y="78"/>
                    </a:cubicBezTo>
                    <a:cubicBezTo>
                      <a:pt x="492" y="78"/>
                      <a:pt x="493" y="78"/>
                      <a:pt x="493" y="79"/>
                    </a:cubicBezTo>
                    <a:cubicBezTo>
                      <a:pt x="496" y="80"/>
                      <a:pt x="497" y="82"/>
                      <a:pt x="497" y="84"/>
                    </a:cubicBezTo>
                    <a:cubicBezTo>
                      <a:pt x="497" y="85"/>
                      <a:pt x="497" y="86"/>
                      <a:pt x="496" y="87"/>
                    </a:cubicBezTo>
                    <a:cubicBezTo>
                      <a:pt x="495" y="89"/>
                      <a:pt x="493" y="90"/>
                      <a:pt x="491" y="90"/>
                    </a:cubicBezTo>
                    <a:cubicBezTo>
                      <a:pt x="490" y="90"/>
                      <a:pt x="490" y="90"/>
                      <a:pt x="489" y="89"/>
                    </a:cubicBezTo>
                    <a:cubicBezTo>
                      <a:pt x="487" y="89"/>
                      <a:pt x="485" y="86"/>
                      <a:pt x="485" y="84"/>
                    </a:cubicBezTo>
                    <a:moveTo>
                      <a:pt x="536" y="84"/>
                    </a:moveTo>
                    <a:cubicBezTo>
                      <a:pt x="536" y="83"/>
                      <a:pt x="536" y="82"/>
                      <a:pt x="536" y="81"/>
                    </a:cubicBezTo>
                    <a:cubicBezTo>
                      <a:pt x="537" y="79"/>
                      <a:pt x="539" y="78"/>
                      <a:pt x="541" y="78"/>
                    </a:cubicBezTo>
                    <a:cubicBezTo>
                      <a:pt x="542" y="78"/>
                      <a:pt x="543" y="78"/>
                      <a:pt x="544" y="78"/>
                    </a:cubicBezTo>
                    <a:cubicBezTo>
                      <a:pt x="546" y="79"/>
                      <a:pt x="547" y="81"/>
                      <a:pt x="547" y="84"/>
                    </a:cubicBezTo>
                    <a:cubicBezTo>
                      <a:pt x="547" y="85"/>
                      <a:pt x="547" y="85"/>
                      <a:pt x="547" y="86"/>
                    </a:cubicBezTo>
                    <a:cubicBezTo>
                      <a:pt x="546" y="88"/>
                      <a:pt x="544" y="90"/>
                      <a:pt x="541" y="90"/>
                    </a:cubicBezTo>
                    <a:cubicBezTo>
                      <a:pt x="541" y="90"/>
                      <a:pt x="540" y="89"/>
                      <a:pt x="539" y="89"/>
                    </a:cubicBezTo>
                    <a:cubicBezTo>
                      <a:pt x="537" y="88"/>
                      <a:pt x="536" y="86"/>
                      <a:pt x="536" y="84"/>
                    </a:cubicBezTo>
                    <a:moveTo>
                      <a:pt x="510" y="79"/>
                    </a:moveTo>
                    <a:cubicBezTo>
                      <a:pt x="510" y="78"/>
                      <a:pt x="510" y="77"/>
                      <a:pt x="510" y="77"/>
                    </a:cubicBezTo>
                    <a:cubicBezTo>
                      <a:pt x="511" y="74"/>
                      <a:pt x="513" y="73"/>
                      <a:pt x="516" y="73"/>
                    </a:cubicBezTo>
                    <a:cubicBezTo>
                      <a:pt x="517" y="73"/>
                      <a:pt x="517" y="73"/>
                      <a:pt x="518" y="74"/>
                    </a:cubicBezTo>
                    <a:cubicBezTo>
                      <a:pt x="520" y="75"/>
                      <a:pt x="522" y="77"/>
                      <a:pt x="522" y="79"/>
                    </a:cubicBezTo>
                    <a:cubicBezTo>
                      <a:pt x="522" y="80"/>
                      <a:pt x="521" y="81"/>
                      <a:pt x="521" y="81"/>
                    </a:cubicBezTo>
                    <a:cubicBezTo>
                      <a:pt x="520" y="83"/>
                      <a:pt x="518" y="85"/>
                      <a:pt x="516" y="85"/>
                    </a:cubicBezTo>
                    <a:cubicBezTo>
                      <a:pt x="515" y="85"/>
                      <a:pt x="514" y="85"/>
                      <a:pt x="513" y="84"/>
                    </a:cubicBezTo>
                    <a:cubicBezTo>
                      <a:pt x="511" y="83"/>
                      <a:pt x="510" y="81"/>
                      <a:pt x="510" y="79"/>
                    </a:cubicBezTo>
                    <a:moveTo>
                      <a:pt x="436" y="0"/>
                    </a:moveTo>
                    <a:cubicBezTo>
                      <a:pt x="370" y="0"/>
                      <a:pt x="323" y="33"/>
                      <a:pt x="297" y="78"/>
                    </a:cubicBezTo>
                    <a:cubicBezTo>
                      <a:pt x="296" y="78"/>
                      <a:pt x="296" y="78"/>
                      <a:pt x="296" y="78"/>
                    </a:cubicBezTo>
                    <a:cubicBezTo>
                      <a:pt x="293" y="77"/>
                      <a:pt x="289" y="77"/>
                      <a:pt x="286" y="77"/>
                    </a:cubicBezTo>
                    <a:cubicBezTo>
                      <a:pt x="275" y="77"/>
                      <a:pt x="263" y="80"/>
                      <a:pt x="252" y="85"/>
                    </a:cubicBezTo>
                    <a:cubicBezTo>
                      <a:pt x="220" y="99"/>
                      <a:pt x="202" y="131"/>
                      <a:pt x="202" y="166"/>
                    </a:cubicBezTo>
                    <a:cubicBezTo>
                      <a:pt x="202" y="179"/>
                      <a:pt x="205" y="193"/>
                      <a:pt x="211" y="206"/>
                    </a:cubicBezTo>
                    <a:cubicBezTo>
                      <a:pt x="221" y="228"/>
                      <a:pt x="237" y="244"/>
                      <a:pt x="257" y="253"/>
                    </a:cubicBezTo>
                    <a:cubicBezTo>
                      <a:pt x="257" y="253"/>
                      <a:pt x="260" y="254"/>
                      <a:pt x="266" y="257"/>
                    </a:cubicBezTo>
                    <a:cubicBezTo>
                      <a:pt x="266" y="257"/>
                      <a:pt x="266" y="257"/>
                      <a:pt x="266" y="257"/>
                    </a:cubicBezTo>
                    <a:cubicBezTo>
                      <a:pt x="266" y="257"/>
                      <a:pt x="266" y="257"/>
                      <a:pt x="266" y="257"/>
                    </a:cubicBezTo>
                    <a:cubicBezTo>
                      <a:pt x="264" y="273"/>
                      <a:pt x="262" y="290"/>
                      <a:pt x="262" y="308"/>
                    </a:cubicBezTo>
                    <a:cubicBezTo>
                      <a:pt x="262" y="371"/>
                      <a:pt x="280" y="439"/>
                      <a:pt x="348" y="473"/>
                    </a:cubicBezTo>
                    <a:cubicBezTo>
                      <a:pt x="348" y="473"/>
                      <a:pt x="348" y="473"/>
                      <a:pt x="348" y="473"/>
                    </a:cubicBezTo>
                    <a:cubicBezTo>
                      <a:pt x="348" y="473"/>
                      <a:pt x="348" y="473"/>
                      <a:pt x="348" y="473"/>
                    </a:cubicBezTo>
                    <a:cubicBezTo>
                      <a:pt x="348" y="473"/>
                      <a:pt x="348" y="474"/>
                      <a:pt x="348" y="474"/>
                    </a:cubicBezTo>
                    <a:cubicBezTo>
                      <a:pt x="348" y="474"/>
                      <a:pt x="348" y="473"/>
                      <a:pt x="348" y="473"/>
                    </a:cubicBezTo>
                    <a:cubicBezTo>
                      <a:pt x="348" y="473"/>
                      <a:pt x="348" y="473"/>
                      <a:pt x="348" y="473"/>
                    </a:cubicBezTo>
                    <a:cubicBezTo>
                      <a:pt x="348" y="473"/>
                      <a:pt x="348" y="473"/>
                      <a:pt x="348" y="474"/>
                    </a:cubicBezTo>
                    <a:cubicBezTo>
                      <a:pt x="303" y="463"/>
                      <a:pt x="198" y="436"/>
                      <a:pt x="110" y="409"/>
                    </a:cubicBezTo>
                    <a:cubicBezTo>
                      <a:pt x="88" y="402"/>
                      <a:pt x="81" y="380"/>
                      <a:pt x="81" y="357"/>
                    </a:cubicBezTo>
                    <a:cubicBezTo>
                      <a:pt x="81" y="331"/>
                      <a:pt x="89" y="302"/>
                      <a:pt x="92" y="288"/>
                    </a:cubicBezTo>
                    <a:cubicBezTo>
                      <a:pt x="98" y="262"/>
                      <a:pt x="129" y="186"/>
                      <a:pt x="138" y="177"/>
                    </a:cubicBezTo>
                    <a:cubicBezTo>
                      <a:pt x="146" y="169"/>
                      <a:pt x="186" y="152"/>
                      <a:pt x="197" y="129"/>
                    </a:cubicBezTo>
                    <a:cubicBezTo>
                      <a:pt x="198" y="127"/>
                      <a:pt x="198" y="125"/>
                      <a:pt x="198" y="124"/>
                    </a:cubicBezTo>
                    <a:cubicBezTo>
                      <a:pt x="198" y="120"/>
                      <a:pt x="196" y="119"/>
                      <a:pt x="192" y="119"/>
                    </a:cubicBezTo>
                    <a:cubicBezTo>
                      <a:pt x="188" y="119"/>
                      <a:pt x="182" y="120"/>
                      <a:pt x="176" y="124"/>
                    </a:cubicBezTo>
                    <a:cubicBezTo>
                      <a:pt x="171" y="127"/>
                      <a:pt x="167" y="129"/>
                      <a:pt x="163" y="129"/>
                    </a:cubicBezTo>
                    <a:cubicBezTo>
                      <a:pt x="160" y="129"/>
                      <a:pt x="159" y="128"/>
                      <a:pt x="159" y="125"/>
                    </a:cubicBezTo>
                    <a:cubicBezTo>
                      <a:pt x="159" y="122"/>
                      <a:pt x="162" y="115"/>
                      <a:pt x="172" y="106"/>
                    </a:cubicBezTo>
                    <a:cubicBezTo>
                      <a:pt x="192" y="86"/>
                      <a:pt x="217" y="85"/>
                      <a:pt x="217" y="85"/>
                    </a:cubicBezTo>
                    <a:cubicBezTo>
                      <a:pt x="217" y="85"/>
                      <a:pt x="218" y="85"/>
                      <a:pt x="219" y="85"/>
                    </a:cubicBezTo>
                    <a:cubicBezTo>
                      <a:pt x="227" y="85"/>
                      <a:pt x="232" y="84"/>
                      <a:pt x="232" y="82"/>
                    </a:cubicBezTo>
                    <a:cubicBezTo>
                      <a:pt x="232" y="82"/>
                      <a:pt x="232" y="82"/>
                      <a:pt x="232" y="82"/>
                    </a:cubicBezTo>
                    <a:cubicBezTo>
                      <a:pt x="232" y="79"/>
                      <a:pt x="229" y="77"/>
                      <a:pt x="224" y="76"/>
                    </a:cubicBezTo>
                    <a:cubicBezTo>
                      <a:pt x="224" y="76"/>
                      <a:pt x="224" y="76"/>
                      <a:pt x="224" y="76"/>
                    </a:cubicBezTo>
                    <a:cubicBezTo>
                      <a:pt x="224" y="76"/>
                      <a:pt x="224" y="76"/>
                      <a:pt x="224" y="76"/>
                    </a:cubicBezTo>
                    <a:cubicBezTo>
                      <a:pt x="224" y="76"/>
                      <a:pt x="224" y="76"/>
                      <a:pt x="225" y="76"/>
                    </a:cubicBezTo>
                    <a:cubicBezTo>
                      <a:pt x="227" y="76"/>
                      <a:pt x="230" y="75"/>
                      <a:pt x="231" y="72"/>
                    </a:cubicBezTo>
                    <a:cubicBezTo>
                      <a:pt x="231" y="72"/>
                      <a:pt x="232" y="71"/>
                      <a:pt x="232" y="71"/>
                    </a:cubicBezTo>
                    <a:cubicBezTo>
                      <a:pt x="232" y="67"/>
                      <a:pt x="222" y="65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6" y="65"/>
                      <a:pt x="229" y="62"/>
                      <a:pt x="229" y="59"/>
                    </a:cubicBezTo>
                    <a:cubicBezTo>
                      <a:pt x="229" y="56"/>
                      <a:pt x="227" y="54"/>
                      <a:pt x="221" y="52"/>
                    </a:cubicBezTo>
                    <a:cubicBezTo>
                      <a:pt x="216" y="50"/>
                      <a:pt x="207" y="49"/>
                      <a:pt x="198" y="49"/>
                    </a:cubicBezTo>
                    <a:cubicBezTo>
                      <a:pt x="188" y="49"/>
                      <a:pt x="178" y="50"/>
                      <a:pt x="178" y="50"/>
                    </a:cubicBezTo>
                    <a:cubicBezTo>
                      <a:pt x="102" y="57"/>
                      <a:pt x="98" y="138"/>
                      <a:pt x="98" y="158"/>
                    </a:cubicBezTo>
                    <a:cubicBezTo>
                      <a:pt x="98" y="160"/>
                      <a:pt x="98" y="162"/>
                      <a:pt x="98" y="162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79" y="176"/>
                      <a:pt x="32" y="249"/>
                      <a:pt x="8" y="339"/>
                    </a:cubicBezTo>
                    <a:cubicBezTo>
                      <a:pt x="3" y="359"/>
                      <a:pt x="0" y="377"/>
                      <a:pt x="0" y="393"/>
                    </a:cubicBezTo>
                    <a:cubicBezTo>
                      <a:pt x="0" y="496"/>
                      <a:pt x="101" y="518"/>
                      <a:pt x="118" y="528"/>
                    </a:cubicBezTo>
                    <a:cubicBezTo>
                      <a:pt x="133" y="537"/>
                      <a:pt x="273" y="601"/>
                      <a:pt x="342" y="624"/>
                    </a:cubicBezTo>
                    <a:cubicBezTo>
                      <a:pt x="342" y="624"/>
                      <a:pt x="342" y="624"/>
                      <a:pt x="342" y="624"/>
                    </a:cubicBezTo>
                    <a:cubicBezTo>
                      <a:pt x="342" y="624"/>
                      <a:pt x="342" y="624"/>
                      <a:pt x="342" y="624"/>
                    </a:cubicBezTo>
                    <a:cubicBezTo>
                      <a:pt x="339" y="638"/>
                      <a:pt x="339" y="638"/>
                      <a:pt x="339" y="638"/>
                    </a:cubicBezTo>
                    <a:cubicBezTo>
                      <a:pt x="272" y="602"/>
                      <a:pt x="221" y="588"/>
                      <a:pt x="182" y="588"/>
                    </a:cubicBezTo>
                    <a:cubicBezTo>
                      <a:pt x="91" y="588"/>
                      <a:pt x="63" y="662"/>
                      <a:pt x="63" y="715"/>
                    </a:cubicBezTo>
                    <a:cubicBezTo>
                      <a:pt x="63" y="735"/>
                      <a:pt x="67" y="751"/>
                      <a:pt x="73" y="761"/>
                    </a:cubicBezTo>
                    <a:cubicBezTo>
                      <a:pt x="100" y="801"/>
                      <a:pt x="221" y="968"/>
                      <a:pt x="244" y="1002"/>
                    </a:cubicBezTo>
                    <a:cubicBezTo>
                      <a:pt x="244" y="1002"/>
                      <a:pt x="244" y="1002"/>
                      <a:pt x="244" y="1002"/>
                    </a:cubicBezTo>
                    <a:cubicBezTo>
                      <a:pt x="244" y="1002"/>
                      <a:pt x="244" y="1002"/>
                      <a:pt x="244" y="1002"/>
                    </a:cubicBezTo>
                    <a:cubicBezTo>
                      <a:pt x="230" y="1000"/>
                      <a:pt x="216" y="999"/>
                      <a:pt x="201" y="999"/>
                    </a:cubicBezTo>
                    <a:cubicBezTo>
                      <a:pt x="129" y="999"/>
                      <a:pt x="50" y="1025"/>
                      <a:pt x="32" y="1077"/>
                    </a:cubicBezTo>
                    <a:cubicBezTo>
                      <a:pt x="29" y="1084"/>
                      <a:pt x="29" y="1089"/>
                      <a:pt x="29" y="1093"/>
                    </a:cubicBezTo>
                    <a:cubicBezTo>
                      <a:pt x="28" y="1101"/>
                      <a:pt x="33" y="1105"/>
                      <a:pt x="38" y="1105"/>
                    </a:cubicBezTo>
                    <a:cubicBezTo>
                      <a:pt x="44" y="1105"/>
                      <a:pt x="50" y="1101"/>
                      <a:pt x="55" y="1095"/>
                    </a:cubicBezTo>
                    <a:cubicBezTo>
                      <a:pt x="55" y="1095"/>
                      <a:pt x="55" y="1095"/>
                      <a:pt x="55" y="1095"/>
                    </a:cubicBezTo>
                    <a:cubicBezTo>
                      <a:pt x="55" y="1095"/>
                      <a:pt x="55" y="1095"/>
                      <a:pt x="55" y="1095"/>
                    </a:cubicBezTo>
                    <a:cubicBezTo>
                      <a:pt x="55" y="1095"/>
                      <a:pt x="55" y="1096"/>
                      <a:pt x="55" y="1096"/>
                    </a:cubicBezTo>
                    <a:cubicBezTo>
                      <a:pt x="55" y="1100"/>
                      <a:pt x="56" y="1115"/>
                      <a:pt x="66" y="1115"/>
                    </a:cubicBezTo>
                    <a:cubicBezTo>
                      <a:pt x="68" y="1115"/>
                      <a:pt x="71" y="1114"/>
                      <a:pt x="74" y="1112"/>
                    </a:cubicBezTo>
                    <a:cubicBezTo>
                      <a:pt x="74" y="1112"/>
                      <a:pt x="80" y="1126"/>
                      <a:pt x="90" y="1126"/>
                    </a:cubicBezTo>
                    <a:cubicBezTo>
                      <a:pt x="94" y="1126"/>
                      <a:pt x="99" y="1124"/>
                      <a:pt x="105" y="1119"/>
                    </a:cubicBezTo>
                    <a:cubicBezTo>
                      <a:pt x="105" y="1119"/>
                      <a:pt x="107" y="1131"/>
                      <a:pt x="115" y="1131"/>
                    </a:cubicBezTo>
                    <a:cubicBezTo>
                      <a:pt x="120" y="1131"/>
                      <a:pt x="125" y="1128"/>
                      <a:pt x="134" y="1119"/>
                    </a:cubicBezTo>
                    <a:cubicBezTo>
                      <a:pt x="148" y="1104"/>
                      <a:pt x="179" y="1089"/>
                      <a:pt x="230" y="1089"/>
                    </a:cubicBezTo>
                    <a:cubicBezTo>
                      <a:pt x="239" y="1089"/>
                      <a:pt x="247" y="1089"/>
                      <a:pt x="257" y="1090"/>
                    </a:cubicBezTo>
                    <a:cubicBezTo>
                      <a:pt x="285" y="1093"/>
                      <a:pt x="319" y="1100"/>
                      <a:pt x="344" y="1100"/>
                    </a:cubicBezTo>
                    <a:cubicBezTo>
                      <a:pt x="364" y="1100"/>
                      <a:pt x="378" y="1095"/>
                      <a:pt x="378" y="1080"/>
                    </a:cubicBezTo>
                    <a:cubicBezTo>
                      <a:pt x="378" y="1077"/>
                      <a:pt x="378" y="1074"/>
                      <a:pt x="377" y="1070"/>
                    </a:cubicBezTo>
                    <a:cubicBezTo>
                      <a:pt x="377" y="1070"/>
                      <a:pt x="377" y="1070"/>
                      <a:pt x="377" y="1070"/>
                    </a:cubicBezTo>
                    <a:cubicBezTo>
                      <a:pt x="377" y="1070"/>
                      <a:pt x="377" y="1070"/>
                      <a:pt x="377" y="1070"/>
                    </a:cubicBezTo>
                    <a:cubicBezTo>
                      <a:pt x="377" y="1070"/>
                      <a:pt x="377" y="1070"/>
                      <a:pt x="377" y="1069"/>
                    </a:cubicBezTo>
                    <a:cubicBezTo>
                      <a:pt x="377" y="1067"/>
                      <a:pt x="377" y="1065"/>
                      <a:pt x="376" y="1063"/>
                    </a:cubicBezTo>
                    <a:cubicBezTo>
                      <a:pt x="376" y="1063"/>
                      <a:pt x="376" y="1063"/>
                      <a:pt x="376" y="1063"/>
                    </a:cubicBezTo>
                    <a:cubicBezTo>
                      <a:pt x="376" y="1063"/>
                      <a:pt x="376" y="1063"/>
                      <a:pt x="376" y="1063"/>
                    </a:cubicBezTo>
                    <a:cubicBezTo>
                      <a:pt x="376" y="1062"/>
                      <a:pt x="376" y="1062"/>
                      <a:pt x="376" y="1062"/>
                    </a:cubicBezTo>
                    <a:cubicBezTo>
                      <a:pt x="376" y="1055"/>
                      <a:pt x="350" y="1012"/>
                      <a:pt x="332" y="979"/>
                    </a:cubicBezTo>
                    <a:cubicBezTo>
                      <a:pt x="332" y="979"/>
                      <a:pt x="332" y="979"/>
                      <a:pt x="332" y="979"/>
                    </a:cubicBezTo>
                    <a:cubicBezTo>
                      <a:pt x="332" y="979"/>
                      <a:pt x="332" y="979"/>
                      <a:pt x="332" y="979"/>
                    </a:cubicBezTo>
                    <a:cubicBezTo>
                      <a:pt x="386" y="1025"/>
                      <a:pt x="481" y="1078"/>
                      <a:pt x="564" y="1078"/>
                    </a:cubicBezTo>
                    <a:cubicBezTo>
                      <a:pt x="586" y="1078"/>
                      <a:pt x="608" y="1074"/>
                      <a:pt x="628" y="1065"/>
                    </a:cubicBezTo>
                    <a:cubicBezTo>
                      <a:pt x="660" y="1049"/>
                      <a:pt x="663" y="1015"/>
                      <a:pt x="674" y="999"/>
                    </a:cubicBezTo>
                    <a:cubicBezTo>
                      <a:pt x="724" y="1023"/>
                      <a:pt x="772" y="1035"/>
                      <a:pt x="819" y="1035"/>
                    </a:cubicBezTo>
                    <a:cubicBezTo>
                      <a:pt x="852" y="1035"/>
                      <a:pt x="884" y="1029"/>
                      <a:pt x="915" y="1017"/>
                    </a:cubicBezTo>
                    <a:cubicBezTo>
                      <a:pt x="1000" y="986"/>
                      <a:pt x="1052" y="922"/>
                      <a:pt x="1071" y="896"/>
                    </a:cubicBezTo>
                    <a:cubicBezTo>
                      <a:pt x="1071" y="895"/>
                      <a:pt x="1072" y="894"/>
                      <a:pt x="1072" y="894"/>
                    </a:cubicBezTo>
                    <a:cubicBezTo>
                      <a:pt x="1100" y="844"/>
                      <a:pt x="1111" y="797"/>
                      <a:pt x="1111" y="755"/>
                    </a:cubicBezTo>
                    <a:cubicBezTo>
                      <a:pt x="1111" y="652"/>
                      <a:pt x="1046" y="576"/>
                      <a:pt x="1002" y="553"/>
                    </a:cubicBezTo>
                    <a:cubicBezTo>
                      <a:pt x="1001" y="552"/>
                      <a:pt x="1001" y="552"/>
                      <a:pt x="1001" y="552"/>
                    </a:cubicBezTo>
                    <a:cubicBezTo>
                      <a:pt x="965" y="535"/>
                      <a:pt x="932" y="528"/>
                      <a:pt x="904" y="528"/>
                    </a:cubicBezTo>
                    <a:cubicBezTo>
                      <a:pt x="845" y="528"/>
                      <a:pt x="806" y="559"/>
                      <a:pt x="786" y="596"/>
                    </a:cubicBezTo>
                    <a:cubicBezTo>
                      <a:pt x="776" y="616"/>
                      <a:pt x="771" y="637"/>
                      <a:pt x="771" y="657"/>
                    </a:cubicBezTo>
                    <a:cubicBezTo>
                      <a:pt x="771" y="691"/>
                      <a:pt x="785" y="722"/>
                      <a:pt x="812" y="739"/>
                    </a:cubicBezTo>
                    <a:cubicBezTo>
                      <a:pt x="813" y="739"/>
                      <a:pt x="813" y="739"/>
                      <a:pt x="813" y="739"/>
                    </a:cubicBezTo>
                    <a:cubicBezTo>
                      <a:pt x="842" y="756"/>
                      <a:pt x="870" y="764"/>
                      <a:pt x="895" y="764"/>
                    </a:cubicBezTo>
                    <a:cubicBezTo>
                      <a:pt x="908" y="764"/>
                      <a:pt x="920" y="761"/>
                      <a:pt x="932" y="757"/>
                    </a:cubicBezTo>
                    <a:cubicBezTo>
                      <a:pt x="979" y="740"/>
                      <a:pt x="996" y="695"/>
                      <a:pt x="997" y="693"/>
                    </a:cubicBezTo>
                    <a:cubicBezTo>
                      <a:pt x="998" y="691"/>
                      <a:pt x="998" y="688"/>
                      <a:pt x="998" y="686"/>
                    </a:cubicBezTo>
                    <a:cubicBezTo>
                      <a:pt x="998" y="678"/>
                      <a:pt x="993" y="671"/>
                      <a:pt x="986" y="668"/>
                    </a:cubicBezTo>
                    <a:cubicBezTo>
                      <a:pt x="983" y="667"/>
                      <a:pt x="981" y="667"/>
                      <a:pt x="979" y="667"/>
                    </a:cubicBezTo>
                    <a:cubicBezTo>
                      <a:pt x="971" y="667"/>
                      <a:pt x="964" y="671"/>
                      <a:pt x="961" y="679"/>
                    </a:cubicBezTo>
                    <a:cubicBezTo>
                      <a:pt x="961" y="680"/>
                      <a:pt x="948" y="710"/>
                      <a:pt x="918" y="721"/>
                    </a:cubicBezTo>
                    <a:cubicBezTo>
                      <a:pt x="911" y="724"/>
                      <a:pt x="903" y="725"/>
                      <a:pt x="895" y="725"/>
                    </a:cubicBezTo>
                    <a:cubicBezTo>
                      <a:pt x="876" y="725"/>
                      <a:pt x="855" y="719"/>
                      <a:pt x="832" y="706"/>
                    </a:cubicBezTo>
                    <a:cubicBezTo>
                      <a:pt x="817" y="696"/>
                      <a:pt x="809" y="678"/>
                      <a:pt x="809" y="657"/>
                    </a:cubicBezTo>
                    <a:cubicBezTo>
                      <a:pt x="809" y="643"/>
                      <a:pt x="813" y="628"/>
                      <a:pt x="820" y="614"/>
                    </a:cubicBezTo>
                    <a:cubicBezTo>
                      <a:pt x="827" y="601"/>
                      <a:pt x="851" y="567"/>
                      <a:pt x="904" y="567"/>
                    </a:cubicBezTo>
                    <a:cubicBezTo>
                      <a:pt x="926" y="567"/>
                      <a:pt x="953" y="572"/>
                      <a:pt x="985" y="587"/>
                    </a:cubicBezTo>
                    <a:cubicBezTo>
                      <a:pt x="1009" y="600"/>
                      <a:pt x="1071" y="656"/>
                      <a:pt x="1071" y="750"/>
                    </a:cubicBezTo>
                    <a:cubicBezTo>
                      <a:pt x="1071" y="786"/>
                      <a:pt x="1062" y="828"/>
                      <a:pt x="1038" y="875"/>
                    </a:cubicBezTo>
                    <a:cubicBezTo>
                      <a:pt x="1018" y="903"/>
                      <a:pt x="943" y="995"/>
                      <a:pt x="819" y="995"/>
                    </a:cubicBezTo>
                    <a:cubicBezTo>
                      <a:pt x="781" y="995"/>
                      <a:pt x="738" y="986"/>
                      <a:pt x="691" y="964"/>
                    </a:cubicBezTo>
                    <a:cubicBezTo>
                      <a:pt x="691" y="964"/>
                      <a:pt x="691" y="964"/>
                      <a:pt x="691" y="964"/>
                    </a:cubicBezTo>
                    <a:cubicBezTo>
                      <a:pt x="691" y="964"/>
                      <a:pt x="691" y="964"/>
                      <a:pt x="691" y="964"/>
                    </a:cubicBezTo>
                    <a:cubicBezTo>
                      <a:pt x="697" y="946"/>
                      <a:pt x="699" y="926"/>
                      <a:pt x="699" y="906"/>
                    </a:cubicBezTo>
                    <a:cubicBezTo>
                      <a:pt x="699" y="763"/>
                      <a:pt x="577" y="568"/>
                      <a:pt x="527" y="492"/>
                    </a:cubicBezTo>
                    <a:cubicBezTo>
                      <a:pt x="527" y="492"/>
                      <a:pt x="527" y="492"/>
                      <a:pt x="527" y="492"/>
                    </a:cubicBezTo>
                    <a:cubicBezTo>
                      <a:pt x="527" y="492"/>
                      <a:pt x="527" y="492"/>
                      <a:pt x="527" y="492"/>
                    </a:cubicBezTo>
                    <a:cubicBezTo>
                      <a:pt x="527" y="492"/>
                      <a:pt x="528" y="492"/>
                      <a:pt x="529" y="492"/>
                    </a:cubicBezTo>
                    <a:cubicBezTo>
                      <a:pt x="529" y="492"/>
                      <a:pt x="530" y="493"/>
                      <a:pt x="531" y="493"/>
                    </a:cubicBezTo>
                    <a:cubicBezTo>
                      <a:pt x="531" y="493"/>
                      <a:pt x="531" y="493"/>
                      <a:pt x="532" y="493"/>
                    </a:cubicBezTo>
                    <a:cubicBezTo>
                      <a:pt x="633" y="485"/>
                      <a:pt x="657" y="448"/>
                      <a:pt x="657" y="414"/>
                    </a:cubicBezTo>
                    <a:cubicBezTo>
                      <a:pt x="657" y="391"/>
                      <a:pt x="646" y="369"/>
                      <a:pt x="640" y="360"/>
                    </a:cubicBezTo>
                    <a:cubicBezTo>
                      <a:pt x="638" y="357"/>
                      <a:pt x="629" y="349"/>
                      <a:pt x="626" y="346"/>
                    </a:cubicBezTo>
                    <a:cubicBezTo>
                      <a:pt x="620" y="340"/>
                      <a:pt x="616" y="333"/>
                      <a:pt x="616" y="324"/>
                    </a:cubicBezTo>
                    <a:cubicBezTo>
                      <a:pt x="616" y="312"/>
                      <a:pt x="622" y="294"/>
                      <a:pt x="634" y="263"/>
                    </a:cubicBezTo>
                    <a:cubicBezTo>
                      <a:pt x="644" y="238"/>
                      <a:pt x="648" y="214"/>
                      <a:pt x="648" y="192"/>
                    </a:cubicBezTo>
                    <a:cubicBezTo>
                      <a:pt x="648" y="171"/>
                      <a:pt x="644" y="151"/>
                      <a:pt x="638" y="132"/>
                    </a:cubicBezTo>
                    <a:cubicBezTo>
                      <a:pt x="638" y="132"/>
                      <a:pt x="638" y="132"/>
                      <a:pt x="638" y="132"/>
                    </a:cubicBezTo>
                    <a:cubicBezTo>
                      <a:pt x="638" y="132"/>
                      <a:pt x="638" y="132"/>
                      <a:pt x="638" y="132"/>
                    </a:cubicBezTo>
                    <a:cubicBezTo>
                      <a:pt x="653" y="131"/>
                      <a:pt x="680" y="128"/>
                      <a:pt x="683" y="128"/>
                    </a:cubicBezTo>
                    <a:cubicBezTo>
                      <a:pt x="683" y="128"/>
                      <a:pt x="653" y="110"/>
                      <a:pt x="636" y="110"/>
                    </a:cubicBezTo>
                    <a:cubicBezTo>
                      <a:pt x="636" y="110"/>
                      <a:pt x="636" y="110"/>
                      <a:pt x="636" y="110"/>
                    </a:cubicBezTo>
                    <a:cubicBezTo>
                      <a:pt x="636" y="110"/>
                      <a:pt x="636" y="110"/>
                      <a:pt x="636" y="110"/>
                    </a:cubicBezTo>
                    <a:cubicBezTo>
                      <a:pt x="636" y="110"/>
                      <a:pt x="653" y="96"/>
                      <a:pt x="661" y="96"/>
                    </a:cubicBezTo>
                    <a:cubicBezTo>
                      <a:pt x="661" y="96"/>
                      <a:pt x="661" y="96"/>
                      <a:pt x="661" y="96"/>
                    </a:cubicBezTo>
                    <a:cubicBezTo>
                      <a:pt x="661" y="96"/>
                      <a:pt x="639" y="89"/>
                      <a:pt x="620" y="89"/>
                    </a:cubicBezTo>
                    <a:cubicBezTo>
                      <a:pt x="620" y="89"/>
                      <a:pt x="620" y="89"/>
                      <a:pt x="620" y="89"/>
                    </a:cubicBezTo>
                    <a:cubicBezTo>
                      <a:pt x="620" y="89"/>
                      <a:pt x="620" y="89"/>
                      <a:pt x="620" y="89"/>
                    </a:cubicBezTo>
                    <a:cubicBezTo>
                      <a:pt x="620" y="89"/>
                      <a:pt x="646" y="76"/>
                      <a:pt x="652" y="75"/>
                    </a:cubicBezTo>
                    <a:cubicBezTo>
                      <a:pt x="652" y="75"/>
                      <a:pt x="633" y="69"/>
                      <a:pt x="617" y="69"/>
                    </a:cubicBezTo>
                    <a:cubicBezTo>
                      <a:pt x="613" y="69"/>
                      <a:pt x="609" y="70"/>
                      <a:pt x="605" y="71"/>
                    </a:cubicBezTo>
                    <a:cubicBezTo>
                      <a:pt x="603" y="71"/>
                      <a:pt x="602" y="71"/>
                      <a:pt x="602" y="71"/>
                    </a:cubicBezTo>
                    <a:cubicBezTo>
                      <a:pt x="601" y="71"/>
                      <a:pt x="601" y="71"/>
                      <a:pt x="601" y="71"/>
                    </a:cubicBezTo>
                    <a:cubicBezTo>
                      <a:pt x="601" y="68"/>
                      <a:pt x="629" y="51"/>
                      <a:pt x="629" y="51"/>
                    </a:cubicBezTo>
                    <a:cubicBezTo>
                      <a:pt x="629" y="51"/>
                      <a:pt x="625" y="50"/>
                      <a:pt x="619" y="50"/>
                    </a:cubicBezTo>
                    <a:cubicBezTo>
                      <a:pt x="612" y="50"/>
                      <a:pt x="602" y="51"/>
                      <a:pt x="591" y="57"/>
                    </a:cubicBezTo>
                    <a:cubicBezTo>
                      <a:pt x="591" y="57"/>
                      <a:pt x="591" y="57"/>
                      <a:pt x="591" y="57"/>
                    </a:cubicBezTo>
                    <a:cubicBezTo>
                      <a:pt x="591" y="57"/>
                      <a:pt x="591" y="57"/>
                      <a:pt x="591" y="57"/>
                    </a:cubicBezTo>
                    <a:cubicBezTo>
                      <a:pt x="611" y="36"/>
                      <a:pt x="611" y="36"/>
                      <a:pt x="611" y="36"/>
                    </a:cubicBezTo>
                    <a:cubicBezTo>
                      <a:pt x="611" y="36"/>
                      <a:pt x="608" y="36"/>
                      <a:pt x="604" y="36"/>
                    </a:cubicBezTo>
                    <a:cubicBezTo>
                      <a:pt x="598" y="36"/>
                      <a:pt x="588" y="36"/>
                      <a:pt x="575" y="38"/>
                    </a:cubicBezTo>
                    <a:cubicBezTo>
                      <a:pt x="575" y="38"/>
                      <a:pt x="575" y="38"/>
                      <a:pt x="575" y="38"/>
                    </a:cubicBezTo>
                    <a:cubicBezTo>
                      <a:pt x="575" y="38"/>
                      <a:pt x="575" y="38"/>
                      <a:pt x="575" y="38"/>
                    </a:cubicBezTo>
                    <a:cubicBezTo>
                      <a:pt x="592" y="23"/>
                      <a:pt x="592" y="23"/>
                      <a:pt x="592" y="23"/>
                    </a:cubicBezTo>
                    <a:cubicBezTo>
                      <a:pt x="592" y="23"/>
                      <a:pt x="592" y="23"/>
                      <a:pt x="592" y="23"/>
                    </a:cubicBezTo>
                    <a:cubicBezTo>
                      <a:pt x="590" y="23"/>
                      <a:pt x="573" y="24"/>
                      <a:pt x="556" y="27"/>
                    </a:cubicBezTo>
                    <a:cubicBezTo>
                      <a:pt x="556" y="27"/>
                      <a:pt x="556" y="27"/>
                      <a:pt x="556" y="27"/>
                    </a:cubicBezTo>
                    <a:cubicBezTo>
                      <a:pt x="556" y="27"/>
                      <a:pt x="556" y="27"/>
                      <a:pt x="556" y="27"/>
                    </a:cubicBezTo>
                    <a:cubicBezTo>
                      <a:pt x="566" y="10"/>
                      <a:pt x="566" y="10"/>
                      <a:pt x="566" y="10"/>
                    </a:cubicBezTo>
                    <a:cubicBezTo>
                      <a:pt x="566" y="10"/>
                      <a:pt x="561" y="9"/>
                      <a:pt x="554" y="9"/>
                    </a:cubicBezTo>
                    <a:cubicBezTo>
                      <a:pt x="545" y="9"/>
                      <a:pt x="533" y="10"/>
                      <a:pt x="519" y="16"/>
                    </a:cubicBezTo>
                    <a:cubicBezTo>
                      <a:pt x="488" y="5"/>
                      <a:pt x="461" y="0"/>
                      <a:pt x="43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74"/>
              <p:cNvSpPr>
                <a:spLocks/>
              </p:cNvSpPr>
              <p:nvPr/>
            </p:nvSpPr>
            <p:spPr bwMode="auto">
              <a:xfrm>
                <a:off x="1057052" y="6109533"/>
                <a:ext cx="86528" cy="85086"/>
              </a:xfrm>
              <a:custGeom>
                <a:avLst/>
                <a:gdLst>
                  <a:gd name="T0" fmla="*/ 16 w 52"/>
                  <a:gd name="T1" fmla="*/ 0 h 51"/>
                  <a:gd name="T2" fmla="*/ 0 w 52"/>
                  <a:gd name="T3" fmla="*/ 4 h 51"/>
                  <a:gd name="T4" fmla="*/ 6 w 52"/>
                  <a:gd name="T5" fmla="*/ 3 h 51"/>
                  <a:gd name="T6" fmla="*/ 46 w 52"/>
                  <a:gd name="T7" fmla="*/ 15 h 51"/>
                  <a:gd name="T8" fmla="*/ 46 w 52"/>
                  <a:gd name="T9" fmla="*/ 15 h 51"/>
                  <a:gd name="T10" fmla="*/ 46 w 52"/>
                  <a:gd name="T11" fmla="*/ 15 h 51"/>
                  <a:gd name="T12" fmla="*/ 46 w 52"/>
                  <a:gd name="T13" fmla="*/ 15 h 51"/>
                  <a:gd name="T14" fmla="*/ 46 w 52"/>
                  <a:gd name="T15" fmla="*/ 15 h 51"/>
                  <a:gd name="T16" fmla="*/ 16 w 52"/>
                  <a:gd name="T17" fmla="*/ 51 h 51"/>
                  <a:gd name="T18" fmla="*/ 52 w 52"/>
                  <a:gd name="T19" fmla="*/ 14 h 51"/>
                  <a:gd name="T20" fmla="*/ 52 w 52"/>
                  <a:gd name="T21" fmla="*/ 14 h 51"/>
                  <a:gd name="T22" fmla="*/ 52 w 52"/>
                  <a:gd name="T23" fmla="*/ 13 h 51"/>
                  <a:gd name="T24" fmla="*/ 52 w 52"/>
                  <a:gd name="T25" fmla="*/ 13 h 51"/>
                  <a:gd name="T26" fmla="*/ 52 w 52"/>
                  <a:gd name="T27" fmla="*/ 13 h 51"/>
                  <a:gd name="T28" fmla="*/ 16 w 52"/>
                  <a:gd name="T2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51">
                    <a:moveTo>
                      <a:pt x="16" y="0"/>
                    </a:moveTo>
                    <a:cubicBezTo>
                      <a:pt x="10" y="0"/>
                      <a:pt x="5" y="1"/>
                      <a:pt x="0" y="4"/>
                    </a:cubicBezTo>
                    <a:cubicBezTo>
                      <a:pt x="2" y="4"/>
                      <a:pt x="4" y="3"/>
                      <a:pt x="6" y="3"/>
                    </a:cubicBezTo>
                    <a:cubicBezTo>
                      <a:pt x="19" y="3"/>
                      <a:pt x="39" y="7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5" y="27"/>
                      <a:pt x="27" y="45"/>
                      <a:pt x="16" y="51"/>
                    </a:cubicBezTo>
                    <a:cubicBezTo>
                      <a:pt x="32" y="50"/>
                      <a:pt x="50" y="29"/>
                      <a:pt x="52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44" y="6"/>
                      <a:pt x="30" y="0"/>
                      <a:pt x="1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75"/>
              <p:cNvSpPr>
                <a:spLocks/>
              </p:cNvSpPr>
              <p:nvPr/>
            </p:nvSpPr>
            <p:spPr bwMode="auto">
              <a:xfrm>
                <a:off x="1042631" y="6121070"/>
                <a:ext cx="70665" cy="70665"/>
              </a:xfrm>
              <a:custGeom>
                <a:avLst/>
                <a:gdLst>
                  <a:gd name="T0" fmla="*/ 13 w 42"/>
                  <a:gd name="T1" fmla="*/ 0 h 42"/>
                  <a:gd name="T2" fmla="*/ 0 w 42"/>
                  <a:gd name="T3" fmla="*/ 3 h 42"/>
                  <a:gd name="T4" fmla="*/ 4 w 42"/>
                  <a:gd name="T5" fmla="*/ 2 h 42"/>
                  <a:gd name="T6" fmla="*/ 37 w 42"/>
                  <a:gd name="T7" fmla="*/ 12 h 42"/>
                  <a:gd name="T8" fmla="*/ 37 w 42"/>
                  <a:gd name="T9" fmla="*/ 12 h 42"/>
                  <a:gd name="T10" fmla="*/ 37 w 42"/>
                  <a:gd name="T11" fmla="*/ 12 h 42"/>
                  <a:gd name="T12" fmla="*/ 37 w 42"/>
                  <a:gd name="T13" fmla="*/ 12 h 42"/>
                  <a:gd name="T14" fmla="*/ 37 w 42"/>
                  <a:gd name="T15" fmla="*/ 12 h 42"/>
                  <a:gd name="T16" fmla="*/ 12 w 42"/>
                  <a:gd name="T17" fmla="*/ 42 h 42"/>
                  <a:gd name="T18" fmla="*/ 42 w 42"/>
                  <a:gd name="T19" fmla="*/ 11 h 42"/>
                  <a:gd name="T20" fmla="*/ 42 w 42"/>
                  <a:gd name="T21" fmla="*/ 11 h 42"/>
                  <a:gd name="T22" fmla="*/ 42 w 42"/>
                  <a:gd name="T23" fmla="*/ 10 h 42"/>
                  <a:gd name="T24" fmla="*/ 42 w 42"/>
                  <a:gd name="T25" fmla="*/ 10 h 42"/>
                  <a:gd name="T26" fmla="*/ 42 w 42"/>
                  <a:gd name="T27" fmla="*/ 10 h 42"/>
                  <a:gd name="T28" fmla="*/ 13 w 42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42">
                    <a:moveTo>
                      <a:pt x="13" y="0"/>
                    </a:moveTo>
                    <a:cubicBezTo>
                      <a:pt x="8" y="0"/>
                      <a:pt x="3" y="0"/>
                      <a:pt x="0" y="3"/>
                    </a:cubicBezTo>
                    <a:cubicBezTo>
                      <a:pt x="1" y="2"/>
                      <a:pt x="3" y="2"/>
                      <a:pt x="4" y="2"/>
                    </a:cubicBezTo>
                    <a:cubicBezTo>
                      <a:pt x="15" y="2"/>
                      <a:pt x="31" y="6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22"/>
                      <a:pt x="21" y="37"/>
                      <a:pt x="12" y="42"/>
                    </a:cubicBezTo>
                    <a:cubicBezTo>
                      <a:pt x="26" y="40"/>
                      <a:pt x="40" y="23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36" y="4"/>
                      <a:pt x="24" y="0"/>
                      <a:pt x="1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76"/>
              <p:cNvSpPr>
                <a:spLocks/>
              </p:cNvSpPr>
              <p:nvPr/>
            </p:nvSpPr>
            <p:spPr bwMode="auto">
              <a:xfrm>
                <a:off x="1196939" y="6421033"/>
                <a:ext cx="12979" cy="1442"/>
              </a:xfrm>
              <a:custGeom>
                <a:avLst/>
                <a:gdLst>
                  <a:gd name="T0" fmla="*/ 8 w 8"/>
                  <a:gd name="T1" fmla="*/ 0 h 1"/>
                  <a:gd name="T2" fmla="*/ 0 w 8"/>
                  <a:gd name="T3" fmla="*/ 1 h 1"/>
                  <a:gd name="T4" fmla="*/ 8 w 8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8" y="0"/>
                    </a:moveTo>
                    <a:cubicBezTo>
                      <a:pt x="6" y="0"/>
                      <a:pt x="3" y="0"/>
                      <a:pt x="0" y="1"/>
                    </a:cubicBezTo>
                    <a:cubicBezTo>
                      <a:pt x="2" y="1"/>
                      <a:pt x="5" y="1"/>
                      <a:pt x="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5" name="任意多边形 74"/>
          <p:cNvSpPr/>
          <p:nvPr/>
        </p:nvSpPr>
        <p:spPr>
          <a:xfrm>
            <a:off x="2049360" y="5025035"/>
            <a:ext cx="1126424" cy="1392792"/>
          </a:xfrm>
          <a:custGeom>
            <a:avLst/>
            <a:gdLst/>
            <a:ahLst/>
            <a:cxnLst/>
            <a:rect l="l" t="t" r="r" b="b"/>
            <a:pathLst>
              <a:path w="1221371" h="1510193">
                <a:moveTo>
                  <a:pt x="375892" y="1063417"/>
                </a:moveTo>
                <a:lnTo>
                  <a:pt x="369991" y="1065964"/>
                </a:lnTo>
                <a:cubicBezTo>
                  <a:pt x="370650" y="1065964"/>
                  <a:pt x="372113" y="1065395"/>
                  <a:pt x="374380" y="1064257"/>
                </a:cubicBezTo>
                <a:close/>
                <a:moveTo>
                  <a:pt x="539856" y="1063171"/>
                </a:moveTo>
                <a:cubicBezTo>
                  <a:pt x="465115" y="1140760"/>
                  <a:pt x="421784" y="1182612"/>
                  <a:pt x="409862" y="1188728"/>
                </a:cubicBezTo>
                <a:cubicBezTo>
                  <a:pt x="426695" y="1196432"/>
                  <a:pt x="447110" y="1204547"/>
                  <a:pt x="471107" y="1213073"/>
                </a:cubicBezTo>
                <a:cubicBezTo>
                  <a:pt x="495105" y="1221598"/>
                  <a:pt x="510641" y="1225861"/>
                  <a:pt x="517716" y="1225861"/>
                </a:cubicBezTo>
                <a:cubicBezTo>
                  <a:pt x="524790" y="1225861"/>
                  <a:pt x="529746" y="1224702"/>
                  <a:pt x="532585" y="1222383"/>
                </a:cubicBezTo>
                <a:cubicBezTo>
                  <a:pt x="535424" y="1220065"/>
                  <a:pt x="537346" y="1211092"/>
                  <a:pt x="538350" y="1195464"/>
                </a:cubicBezTo>
                <a:cubicBezTo>
                  <a:pt x="539354" y="1179837"/>
                  <a:pt x="539856" y="1135739"/>
                  <a:pt x="539856" y="1063171"/>
                </a:cubicBezTo>
                <a:close/>
                <a:moveTo>
                  <a:pt x="535283" y="698657"/>
                </a:moveTo>
                <a:cubicBezTo>
                  <a:pt x="477776" y="719428"/>
                  <a:pt x="402703" y="751701"/>
                  <a:pt x="310065" y="795475"/>
                </a:cubicBezTo>
                <a:lnTo>
                  <a:pt x="264987" y="817027"/>
                </a:lnTo>
                <a:lnTo>
                  <a:pt x="270015" y="816137"/>
                </a:lnTo>
                <a:cubicBezTo>
                  <a:pt x="276783" y="815351"/>
                  <a:pt x="283659" y="814959"/>
                  <a:pt x="290644" y="814959"/>
                </a:cubicBezTo>
                <a:cubicBezTo>
                  <a:pt x="318586" y="814959"/>
                  <a:pt x="348019" y="830102"/>
                  <a:pt x="378945" y="860389"/>
                </a:cubicBezTo>
                <a:cubicBezTo>
                  <a:pt x="409871" y="890676"/>
                  <a:pt x="425334" y="914378"/>
                  <a:pt x="425334" y="931493"/>
                </a:cubicBezTo>
                <a:cubicBezTo>
                  <a:pt x="425334" y="948608"/>
                  <a:pt x="419301" y="967900"/>
                  <a:pt x="407233" y="989370"/>
                </a:cubicBezTo>
                <a:cubicBezTo>
                  <a:pt x="388356" y="1025024"/>
                  <a:pt x="378918" y="1046703"/>
                  <a:pt x="378918" y="1054408"/>
                </a:cubicBezTo>
                <a:lnTo>
                  <a:pt x="376716" y="1062960"/>
                </a:lnTo>
                <a:lnTo>
                  <a:pt x="383592" y="1059138"/>
                </a:lnTo>
                <a:cubicBezTo>
                  <a:pt x="406838" y="1045487"/>
                  <a:pt x="459017" y="1011359"/>
                  <a:pt x="540130" y="956755"/>
                </a:cubicBezTo>
                <a:cubicBezTo>
                  <a:pt x="542247" y="899759"/>
                  <a:pt x="543306" y="853735"/>
                  <a:pt x="543306" y="818683"/>
                </a:cubicBezTo>
                <a:cubicBezTo>
                  <a:pt x="543306" y="742408"/>
                  <a:pt x="540632" y="702400"/>
                  <a:pt x="535283" y="698657"/>
                </a:cubicBezTo>
                <a:close/>
                <a:moveTo>
                  <a:pt x="680199" y="442531"/>
                </a:moveTo>
                <a:lnTo>
                  <a:pt x="665085" y="453019"/>
                </a:lnTo>
                <a:cubicBezTo>
                  <a:pt x="635802" y="470856"/>
                  <a:pt x="552444" y="520996"/>
                  <a:pt x="415011" y="603442"/>
                </a:cubicBezTo>
                <a:cubicBezTo>
                  <a:pt x="521773" y="570672"/>
                  <a:pt x="594469" y="550216"/>
                  <a:pt x="633100" y="542073"/>
                </a:cubicBezTo>
                <a:cubicBezTo>
                  <a:pt x="645870" y="519609"/>
                  <a:pt x="658634" y="493624"/>
                  <a:pt x="671393" y="464117"/>
                </a:cubicBezTo>
                <a:close/>
                <a:moveTo>
                  <a:pt x="782618" y="0"/>
                </a:moveTo>
                <a:cubicBezTo>
                  <a:pt x="810806" y="0"/>
                  <a:pt x="855735" y="23208"/>
                  <a:pt x="917404" y="69624"/>
                </a:cubicBezTo>
                <a:cubicBezTo>
                  <a:pt x="979074" y="116041"/>
                  <a:pt x="1009909" y="161129"/>
                  <a:pt x="1009909" y="204890"/>
                </a:cubicBezTo>
                <a:cubicBezTo>
                  <a:pt x="1009909" y="239449"/>
                  <a:pt x="993049" y="265856"/>
                  <a:pt x="959330" y="284112"/>
                </a:cubicBezTo>
                <a:cubicBezTo>
                  <a:pt x="911389" y="310182"/>
                  <a:pt x="874374" y="386256"/>
                  <a:pt x="848286" y="512334"/>
                </a:cubicBezTo>
                <a:lnTo>
                  <a:pt x="1053641" y="484840"/>
                </a:lnTo>
                <a:cubicBezTo>
                  <a:pt x="1095028" y="484840"/>
                  <a:pt x="1133330" y="499244"/>
                  <a:pt x="1168546" y="528053"/>
                </a:cubicBezTo>
                <a:cubicBezTo>
                  <a:pt x="1203763" y="556861"/>
                  <a:pt x="1221371" y="585541"/>
                  <a:pt x="1221371" y="614094"/>
                </a:cubicBezTo>
                <a:cubicBezTo>
                  <a:pt x="1221371" y="642976"/>
                  <a:pt x="1206118" y="657416"/>
                  <a:pt x="1175612" y="657416"/>
                </a:cubicBezTo>
                <a:cubicBezTo>
                  <a:pt x="1145105" y="657416"/>
                  <a:pt x="1109218" y="653688"/>
                  <a:pt x="1067950" y="646230"/>
                </a:cubicBezTo>
                <a:cubicBezTo>
                  <a:pt x="1026682" y="638772"/>
                  <a:pt x="968618" y="635043"/>
                  <a:pt x="893758" y="635043"/>
                </a:cubicBezTo>
                <a:cubicBezTo>
                  <a:pt x="818898" y="635043"/>
                  <a:pt x="761350" y="640310"/>
                  <a:pt x="721113" y="650844"/>
                </a:cubicBezTo>
                <a:cubicBezTo>
                  <a:pt x="705029" y="712203"/>
                  <a:pt x="696987" y="778930"/>
                  <a:pt x="696987" y="851024"/>
                </a:cubicBezTo>
                <a:cubicBezTo>
                  <a:pt x="743833" y="790669"/>
                  <a:pt x="779396" y="751231"/>
                  <a:pt x="803677" y="732710"/>
                </a:cubicBezTo>
                <a:cubicBezTo>
                  <a:pt x="827958" y="714189"/>
                  <a:pt x="855516" y="704928"/>
                  <a:pt x="886350" y="704928"/>
                </a:cubicBezTo>
                <a:cubicBezTo>
                  <a:pt x="917185" y="704928"/>
                  <a:pt x="949499" y="721500"/>
                  <a:pt x="983291" y="754645"/>
                </a:cubicBezTo>
                <a:cubicBezTo>
                  <a:pt x="1017083" y="787789"/>
                  <a:pt x="1033979" y="816314"/>
                  <a:pt x="1033979" y="840221"/>
                </a:cubicBezTo>
                <a:cubicBezTo>
                  <a:pt x="1033979" y="864127"/>
                  <a:pt x="1024851" y="884574"/>
                  <a:pt x="1006595" y="901562"/>
                </a:cubicBezTo>
                <a:cubicBezTo>
                  <a:pt x="988339" y="918549"/>
                  <a:pt x="969544" y="939745"/>
                  <a:pt x="950211" y="965148"/>
                </a:cubicBezTo>
                <a:cubicBezTo>
                  <a:pt x="930877" y="990552"/>
                  <a:pt x="917368" y="1009917"/>
                  <a:pt x="909682" y="1023244"/>
                </a:cubicBezTo>
                <a:cubicBezTo>
                  <a:pt x="901996" y="1036571"/>
                  <a:pt x="898153" y="1044604"/>
                  <a:pt x="898153" y="1047342"/>
                </a:cubicBezTo>
                <a:cubicBezTo>
                  <a:pt x="898153" y="1069743"/>
                  <a:pt x="941904" y="1083517"/>
                  <a:pt x="1029406" y="1088665"/>
                </a:cubicBezTo>
                <a:cubicBezTo>
                  <a:pt x="1055659" y="1089852"/>
                  <a:pt x="1077224" y="1093485"/>
                  <a:pt x="1094102" y="1099564"/>
                </a:cubicBezTo>
                <a:cubicBezTo>
                  <a:pt x="1110980" y="1105644"/>
                  <a:pt x="1124713" y="1116620"/>
                  <a:pt x="1135302" y="1132494"/>
                </a:cubicBezTo>
                <a:cubicBezTo>
                  <a:pt x="1145890" y="1148368"/>
                  <a:pt x="1155721" y="1173543"/>
                  <a:pt x="1164795" y="1208020"/>
                </a:cubicBezTo>
                <a:cubicBezTo>
                  <a:pt x="1173868" y="1242497"/>
                  <a:pt x="1178405" y="1265167"/>
                  <a:pt x="1178405" y="1276029"/>
                </a:cubicBezTo>
                <a:cubicBezTo>
                  <a:pt x="1178405" y="1304911"/>
                  <a:pt x="1159373" y="1319351"/>
                  <a:pt x="1121308" y="1319351"/>
                </a:cubicBezTo>
                <a:cubicBezTo>
                  <a:pt x="1076234" y="1319351"/>
                  <a:pt x="999863" y="1295723"/>
                  <a:pt x="892197" y="1248467"/>
                </a:cubicBezTo>
                <a:cubicBezTo>
                  <a:pt x="784531" y="1201211"/>
                  <a:pt x="730698" y="1134744"/>
                  <a:pt x="730698" y="1049068"/>
                </a:cubicBezTo>
                <a:cubicBezTo>
                  <a:pt x="730698" y="1030008"/>
                  <a:pt x="735257" y="1013641"/>
                  <a:pt x="744376" y="999967"/>
                </a:cubicBezTo>
                <a:cubicBezTo>
                  <a:pt x="753495" y="986293"/>
                  <a:pt x="767776" y="969735"/>
                  <a:pt x="787219" y="950292"/>
                </a:cubicBezTo>
                <a:cubicBezTo>
                  <a:pt x="833225" y="904305"/>
                  <a:pt x="856228" y="866742"/>
                  <a:pt x="856228" y="837605"/>
                </a:cubicBezTo>
                <a:cubicBezTo>
                  <a:pt x="856228" y="825739"/>
                  <a:pt x="851098" y="816524"/>
                  <a:pt x="840837" y="809961"/>
                </a:cubicBezTo>
                <a:cubicBezTo>
                  <a:pt x="830577" y="803398"/>
                  <a:pt x="822417" y="800116"/>
                  <a:pt x="816356" y="800116"/>
                </a:cubicBezTo>
                <a:cubicBezTo>
                  <a:pt x="810295" y="800116"/>
                  <a:pt x="799656" y="808231"/>
                  <a:pt x="784439" y="824461"/>
                </a:cubicBezTo>
                <a:cubicBezTo>
                  <a:pt x="769223" y="840691"/>
                  <a:pt x="739497" y="879011"/>
                  <a:pt x="695262" y="939421"/>
                </a:cubicBezTo>
                <a:cubicBezTo>
                  <a:pt x="703295" y="1119372"/>
                  <a:pt x="707311" y="1245217"/>
                  <a:pt x="707311" y="1316955"/>
                </a:cubicBezTo>
                <a:cubicBezTo>
                  <a:pt x="707311" y="1388693"/>
                  <a:pt x="700173" y="1438834"/>
                  <a:pt x="685897" y="1467378"/>
                </a:cubicBezTo>
                <a:cubicBezTo>
                  <a:pt x="671620" y="1495921"/>
                  <a:pt x="656764" y="1510193"/>
                  <a:pt x="641329" y="1510193"/>
                </a:cubicBezTo>
                <a:cubicBezTo>
                  <a:pt x="625893" y="1510193"/>
                  <a:pt x="611895" y="1500755"/>
                  <a:pt x="599335" y="1481878"/>
                </a:cubicBezTo>
                <a:cubicBezTo>
                  <a:pt x="538103" y="1391144"/>
                  <a:pt x="464960" y="1304299"/>
                  <a:pt x="379904" y="1221343"/>
                </a:cubicBezTo>
                <a:cubicBezTo>
                  <a:pt x="339612" y="1286298"/>
                  <a:pt x="310001" y="1329187"/>
                  <a:pt x="291069" y="1350008"/>
                </a:cubicBezTo>
                <a:cubicBezTo>
                  <a:pt x="272137" y="1370829"/>
                  <a:pt x="250992" y="1381240"/>
                  <a:pt x="227633" y="1381240"/>
                </a:cubicBezTo>
                <a:cubicBezTo>
                  <a:pt x="204274" y="1381240"/>
                  <a:pt x="183708" y="1365111"/>
                  <a:pt x="165936" y="1332852"/>
                </a:cubicBezTo>
                <a:cubicBezTo>
                  <a:pt x="148164" y="1300593"/>
                  <a:pt x="139277" y="1269329"/>
                  <a:pt x="139277" y="1239060"/>
                </a:cubicBezTo>
                <a:cubicBezTo>
                  <a:pt x="139277" y="1208791"/>
                  <a:pt x="144325" y="1181526"/>
                  <a:pt x="154421" y="1157263"/>
                </a:cubicBezTo>
                <a:cubicBezTo>
                  <a:pt x="164517" y="1133001"/>
                  <a:pt x="176680" y="1119943"/>
                  <a:pt x="190910" y="1118090"/>
                </a:cubicBezTo>
                <a:cubicBezTo>
                  <a:pt x="205141" y="1116237"/>
                  <a:pt x="215000" y="1111937"/>
                  <a:pt x="220486" y="1105192"/>
                </a:cubicBezTo>
                <a:cubicBezTo>
                  <a:pt x="225972" y="1098446"/>
                  <a:pt x="235584" y="1077753"/>
                  <a:pt x="249321" y="1043111"/>
                </a:cubicBezTo>
                <a:cubicBezTo>
                  <a:pt x="263059" y="1008470"/>
                  <a:pt x="269928" y="988676"/>
                  <a:pt x="269928" y="983728"/>
                </a:cubicBezTo>
                <a:cubicBezTo>
                  <a:pt x="269928" y="976609"/>
                  <a:pt x="258564" y="969799"/>
                  <a:pt x="235835" y="963300"/>
                </a:cubicBezTo>
                <a:cubicBezTo>
                  <a:pt x="195525" y="951451"/>
                  <a:pt x="175370" y="926176"/>
                  <a:pt x="175370" y="887472"/>
                </a:cubicBezTo>
                <a:cubicBezTo>
                  <a:pt x="175370" y="875871"/>
                  <a:pt x="178427" y="865598"/>
                  <a:pt x="184540" y="856655"/>
                </a:cubicBezTo>
                <a:lnTo>
                  <a:pt x="187642" y="853294"/>
                </a:lnTo>
                <a:lnTo>
                  <a:pt x="175151" y="857274"/>
                </a:lnTo>
                <a:cubicBezTo>
                  <a:pt x="162545" y="860428"/>
                  <a:pt x="149473" y="862005"/>
                  <a:pt x="135936" y="862005"/>
                </a:cubicBezTo>
                <a:cubicBezTo>
                  <a:pt x="108862" y="862005"/>
                  <a:pt x="79438" y="844529"/>
                  <a:pt x="47663" y="809578"/>
                </a:cubicBezTo>
                <a:cubicBezTo>
                  <a:pt x="15888" y="774626"/>
                  <a:pt x="0" y="749583"/>
                  <a:pt x="0" y="734449"/>
                </a:cubicBezTo>
                <a:cubicBezTo>
                  <a:pt x="0" y="697717"/>
                  <a:pt x="55664" y="673171"/>
                  <a:pt x="166990" y="660812"/>
                </a:cubicBezTo>
                <a:cubicBezTo>
                  <a:pt x="214986" y="641168"/>
                  <a:pt x="262183" y="615787"/>
                  <a:pt x="308581" y="584670"/>
                </a:cubicBezTo>
                <a:cubicBezTo>
                  <a:pt x="354979" y="553552"/>
                  <a:pt x="380771" y="535798"/>
                  <a:pt x="385956" y="531407"/>
                </a:cubicBezTo>
                <a:lnTo>
                  <a:pt x="390068" y="528480"/>
                </a:lnTo>
                <a:lnTo>
                  <a:pt x="384638" y="527679"/>
                </a:lnTo>
                <a:cubicBezTo>
                  <a:pt x="378574" y="526436"/>
                  <a:pt x="369479" y="524045"/>
                  <a:pt x="357353" y="520508"/>
                </a:cubicBezTo>
                <a:cubicBezTo>
                  <a:pt x="333099" y="513434"/>
                  <a:pt x="304729" y="498112"/>
                  <a:pt x="272242" y="474543"/>
                </a:cubicBezTo>
                <a:cubicBezTo>
                  <a:pt x="239755" y="450975"/>
                  <a:pt x="223512" y="429711"/>
                  <a:pt x="223512" y="410752"/>
                </a:cubicBezTo>
                <a:cubicBezTo>
                  <a:pt x="223512" y="391792"/>
                  <a:pt x="235269" y="380642"/>
                  <a:pt x="258783" y="377302"/>
                </a:cubicBezTo>
                <a:cubicBezTo>
                  <a:pt x="344478" y="365727"/>
                  <a:pt x="427334" y="347380"/>
                  <a:pt x="507351" y="322259"/>
                </a:cubicBezTo>
                <a:cubicBezTo>
                  <a:pt x="538806" y="312583"/>
                  <a:pt x="563370" y="307745"/>
                  <a:pt x="581042" y="307745"/>
                </a:cubicBezTo>
                <a:cubicBezTo>
                  <a:pt x="598714" y="307745"/>
                  <a:pt x="624460" y="318809"/>
                  <a:pt x="658280" y="340935"/>
                </a:cubicBezTo>
                <a:cubicBezTo>
                  <a:pt x="675189" y="351998"/>
                  <a:pt x="687872" y="362468"/>
                  <a:pt x="696327" y="372345"/>
                </a:cubicBezTo>
                <a:lnTo>
                  <a:pt x="703179" y="382697"/>
                </a:lnTo>
                <a:lnTo>
                  <a:pt x="709653" y="365033"/>
                </a:lnTo>
                <a:cubicBezTo>
                  <a:pt x="735148" y="291935"/>
                  <a:pt x="747895" y="247888"/>
                  <a:pt x="747895" y="232890"/>
                </a:cubicBezTo>
                <a:cubicBezTo>
                  <a:pt x="747895" y="217892"/>
                  <a:pt x="736549" y="210394"/>
                  <a:pt x="713856" y="210394"/>
                </a:cubicBezTo>
                <a:cubicBezTo>
                  <a:pt x="698211" y="210394"/>
                  <a:pt x="674637" y="217454"/>
                  <a:pt x="643136" y="231576"/>
                </a:cubicBezTo>
                <a:cubicBezTo>
                  <a:pt x="611635" y="245697"/>
                  <a:pt x="587728" y="260311"/>
                  <a:pt x="571416" y="275418"/>
                </a:cubicBezTo>
                <a:cubicBezTo>
                  <a:pt x="555104" y="290525"/>
                  <a:pt x="533813" y="298079"/>
                  <a:pt x="507542" y="298079"/>
                </a:cubicBezTo>
                <a:cubicBezTo>
                  <a:pt x="469807" y="298079"/>
                  <a:pt x="428506" y="278763"/>
                  <a:pt x="383642" y="240133"/>
                </a:cubicBezTo>
                <a:cubicBezTo>
                  <a:pt x="338777" y="201503"/>
                  <a:pt x="316345" y="173767"/>
                  <a:pt x="316345" y="156926"/>
                </a:cubicBezTo>
                <a:cubicBezTo>
                  <a:pt x="316345" y="140084"/>
                  <a:pt x="331917" y="130984"/>
                  <a:pt x="363062" y="129624"/>
                </a:cubicBezTo>
                <a:cubicBezTo>
                  <a:pt x="394208" y="128263"/>
                  <a:pt x="451048" y="116634"/>
                  <a:pt x="533585" y="94736"/>
                </a:cubicBezTo>
                <a:cubicBezTo>
                  <a:pt x="616121" y="72837"/>
                  <a:pt x="672999" y="51573"/>
                  <a:pt x="704217" y="30944"/>
                </a:cubicBezTo>
                <a:cubicBezTo>
                  <a:pt x="735435" y="10314"/>
                  <a:pt x="761569" y="0"/>
                  <a:pt x="782618" y="0"/>
                </a:cubicBezTo>
                <a:close/>
              </a:path>
            </a:pathLst>
          </a:custGeom>
          <a:solidFill>
            <a:srgbClr val="F8F0E8"/>
          </a:solidFill>
          <a:ln w="28575">
            <a:solidFill>
              <a:srgbClr val="C9121D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1442363" y="4235123"/>
            <a:ext cx="532555" cy="975081"/>
          </a:xfrm>
          <a:custGeom>
            <a:avLst/>
            <a:gdLst/>
            <a:ahLst/>
            <a:cxnLst/>
            <a:rect l="l" t="t" r="r" b="b"/>
            <a:pathLst>
              <a:path w="505187" h="924973">
                <a:moveTo>
                  <a:pt x="358677" y="712799"/>
                </a:moveTo>
                <a:lnTo>
                  <a:pt x="357102" y="715128"/>
                </a:lnTo>
                <a:cubicBezTo>
                  <a:pt x="349272" y="723821"/>
                  <a:pt x="345211" y="726549"/>
                  <a:pt x="344919" y="723310"/>
                </a:cubicBezTo>
                <a:cubicBezTo>
                  <a:pt x="349567" y="725355"/>
                  <a:pt x="353790" y="726237"/>
                  <a:pt x="357588" y="725958"/>
                </a:cubicBezTo>
                <a:close/>
                <a:moveTo>
                  <a:pt x="96145" y="562566"/>
                </a:moveTo>
                <a:cubicBezTo>
                  <a:pt x="96145" y="574910"/>
                  <a:pt x="97669" y="595885"/>
                  <a:pt x="100717" y="625488"/>
                </a:cubicBezTo>
                <a:cubicBezTo>
                  <a:pt x="99524" y="625298"/>
                  <a:pt x="106359" y="616884"/>
                  <a:pt x="121225" y="600247"/>
                </a:cubicBezTo>
                <a:cubicBezTo>
                  <a:pt x="136090" y="583610"/>
                  <a:pt x="143523" y="575164"/>
                  <a:pt x="143523" y="574910"/>
                </a:cubicBezTo>
                <a:cubicBezTo>
                  <a:pt x="143523" y="574656"/>
                  <a:pt x="142377" y="574930"/>
                  <a:pt x="140084" y="575730"/>
                </a:cubicBezTo>
                <a:cubicBezTo>
                  <a:pt x="137792" y="576530"/>
                  <a:pt x="134626" y="576930"/>
                  <a:pt x="130588" y="576930"/>
                </a:cubicBezTo>
                <a:cubicBezTo>
                  <a:pt x="111182" y="576930"/>
                  <a:pt x="99701" y="572142"/>
                  <a:pt x="96145" y="562566"/>
                </a:cubicBezTo>
                <a:close/>
                <a:moveTo>
                  <a:pt x="107937" y="389135"/>
                </a:moveTo>
                <a:cubicBezTo>
                  <a:pt x="103746" y="415513"/>
                  <a:pt x="100216" y="438087"/>
                  <a:pt x="97346" y="456858"/>
                </a:cubicBezTo>
                <a:cubicBezTo>
                  <a:pt x="99060" y="455321"/>
                  <a:pt x="107385" y="447085"/>
                  <a:pt x="122320" y="432150"/>
                </a:cubicBezTo>
                <a:cubicBezTo>
                  <a:pt x="137255" y="417215"/>
                  <a:pt x="144723" y="408540"/>
                  <a:pt x="144723" y="406127"/>
                </a:cubicBezTo>
                <a:cubicBezTo>
                  <a:pt x="144723" y="403714"/>
                  <a:pt x="142329" y="402003"/>
                  <a:pt x="137541" y="400994"/>
                </a:cubicBezTo>
                <a:cubicBezTo>
                  <a:pt x="132753" y="399984"/>
                  <a:pt x="122885" y="396031"/>
                  <a:pt x="107937" y="389135"/>
                </a:cubicBezTo>
                <a:close/>
                <a:moveTo>
                  <a:pt x="336585" y="0"/>
                </a:moveTo>
                <a:cubicBezTo>
                  <a:pt x="375174" y="0"/>
                  <a:pt x="412921" y="14374"/>
                  <a:pt x="449828" y="43120"/>
                </a:cubicBezTo>
                <a:cubicBezTo>
                  <a:pt x="486734" y="71867"/>
                  <a:pt x="505187" y="101016"/>
                  <a:pt x="505187" y="130569"/>
                </a:cubicBezTo>
                <a:cubicBezTo>
                  <a:pt x="505187" y="143599"/>
                  <a:pt x="502993" y="154299"/>
                  <a:pt x="498605" y="162668"/>
                </a:cubicBezTo>
                <a:cubicBezTo>
                  <a:pt x="494217" y="171038"/>
                  <a:pt x="492023" y="191472"/>
                  <a:pt x="492023" y="223971"/>
                </a:cubicBezTo>
                <a:lnTo>
                  <a:pt x="502787" y="646348"/>
                </a:lnTo>
                <a:cubicBezTo>
                  <a:pt x="502787" y="718294"/>
                  <a:pt x="494081" y="782717"/>
                  <a:pt x="476669" y="839620"/>
                </a:cubicBezTo>
                <a:cubicBezTo>
                  <a:pt x="459257" y="896522"/>
                  <a:pt x="436391" y="924973"/>
                  <a:pt x="408070" y="924973"/>
                </a:cubicBezTo>
                <a:cubicBezTo>
                  <a:pt x="383546" y="924973"/>
                  <a:pt x="365163" y="903790"/>
                  <a:pt x="352920" y="861422"/>
                </a:cubicBezTo>
                <a:cubicBezTo>
                  <a:pt x="349555" y="847275"/>
                  <a:pt x="338703" y="831031"/>
                  <a:pt x="320364" y="812693"/>
                </a:cubicBezTo>
                <a:cubicBezTo>
                  <a:pt x="308692" y="801021"/>
                  <a:pt x="300488" y="791392"/>
                  <a:pt x="295751" y="783803"/>
                </a:cubicBezTo>
                <a:cubicBezTo>
                  <a:pt x="291014" y="776215"/>
                  <a:pt x="287693" y="766912"/>
                  <a:pt x="285788" y="755895"/>
                </a:cubicBezTo>
                <a:cubicBezTo>
                  <a:pt x="283883" y="744878"/>
                  <a:pt x="278708" y="735058"/>
                  <a:pt x="270262" y="726434"/>
                </a:cubicBezTo>
                <a:cubicBezTo>
                  <a:pt x="215386" y="729520"/>
                  <a:pt x="166516" y="742601"/>
                  <a:pt x="123654" y="765677"/>
                </a:cubicBezTo>
                <a:cubicBezTo>
                  <a:pt x="124454" y="775266"/>
                  <a:pt x="124854" y="784429"/>
                  <a:pt x="124854" y="793166"/>
                </a:cubicBezTo>
                <a:cubicBezTo>
                  <a:pt x="124854" y="836384"/>
                  <a:pt x="115208" y="857993"/>
                  <a:pt x="95917" y="857993"/>
                </a:cubicBezTo>
                <a:cubicBezTo>
                  <a:pt x="88373" y="857993"/>
                  <a:pt x="80658" y="854050"/>
                  <a:pt x="72771" y="846163"/>
                </a:cubicBezTo>
                <a:cubicBezTo>
                  <a:pt x="64884" y="838277"/>
                  <a:pt x="53477" y="821681"/>
                  <a:pt x="38548" y="796376"/>
                </a:cubicBezTo>
                <a:cubicBezTo>
                  <a:pt x="23619" y="771072"/>
                  <a:pt x="13462" y="747650"/>
                  <a:pt x="8077" y="726110"/>
                </a:cubicBezTo>
                <a:cubicBezTo>
                  <a:pt x="2692" y="704571"/>
                  <a:pt x="0" y="676018"/>
                  <a:pt x="0" y="640452"/>
                </a:cubicBezTo>
                <a:cubicBezTo>
                  <a:pt x="0" y="604886"/>
                  <a:pt x="3004" y="522164"/>
                  <a:pt x="9011" y="392288"/>
                </a:cubicBezTo>
                <a:cubicBezTo>
                  <a:pt x="15018" y="262411"/>
                  <a:pt x="20869" y="181503"/>
                  <a:pt x="26565" y="149562"/>
                </a:cubicBezTo>
                <a:cubicBezTo>
                  <a:pt x="32261" y="117622"/>
                  <a:pt x="44780" y="101651"/>
                  <a:pt x="64122" y="101651"/>
                </a:cubicBezTo>
                <a:cubicBezTo>
                  <a:pt x="83464" y="101651"/>
                  <a:pt x="102406" y="112056"/>
                  <a:pt x="120949" y="132865"/>
                </a:cubicBezTo>
                <a:cubicBezTo>
                  <a:pt x="139491" y="153674"/>
                  <a:pt x="148761" y="181217"/>
                  <a:pt x="148761" y="215494"/>
                </a:cubicBezTo>
                <a:cubicBezTo>
                  <a:pt x="148761" y="238634"/>
                  <a:pt x="144380" y="256096"/>
                  <a:pt x="135617" y="267882"/>
                </a:cubicBezTo>
                <a:cubicBezTo>
                  <a:pt x="156572" y="262141"/>
                  <a:pt x="178295" y="251886"/>
                  <a:pt x="200787" y="237116"/>
                </a:cubicBezTo>
                <a:cubicBezTo>
                  <a:pt x="209118" y="232125"/>
                  <a:pt x="217615" y="229629"/>
                  <a:pt x="226276" y="229629"/>
                </a:cubicBezTo>
                <a:cubicBezTo>
                  <a:pt x="248793" y="229629"/>
                  <a:pt x="273596" y="238735"/>
                  <a:pt x="300685" y="256947"/>
                </a:cubicBezTo>
                <a:cubicBezTo>
                  <a:pt x="327774" y="275159"/>
                  <a:pt x="341319" y="292174"/>
                  <a:pt x="341319" y="307991"/>
                </a:cubicBezTo>
                <a:cubicBezTo>
                  <a:pt x="341319" y="323809"/>
                  <a:pt x="333292" y="337738"/>
                  <a:pt x="317240" y="349778"/>
                </a:cubicBezTo>
                <a:cubicBezTo>
                  <a:pt x="277854" y="379600"/>
                  <a:pt x="253238" y="400001"/>
                  <a:pt x="243391" y="410978"/>
                </a:cubicBezTo>
                <a:lnTo>
                  <a:pt x="239759" y="415605"/>
                </a:lnTo>
                <a:lnTo>
                  <a:pt x="258803" y="417784"/>
                </a:lnTo>
                <a:cubicBezTo>
                  <a:pt x="279355" y="421475"/>
                  <a:pt x="296675" y="428816"/>
                  <a:pt x="310763" y="439808"/>
                </a:cubicBezTo>
                <a:cubicBezTo>
                  <a:pt x="329546" y="454464"/>
                  <a:pt x="338938" y="470482"/>
                  <a:pt x="338938" y="487861"/>
                </a:cubicBezTo>
                <a:cubicBezTo>
                  <a:pt x="338938" y="505241"/>
                  <a:pt x="332308" y="518345"/>
                  <a:pt x="319049" y="527171"/>
                </a:cubicBezTo>
                <a:cubicBezTo>
                  <a:pt x="278308" y="554616"/>
                  <a:pt x="249688" y="575603"/>
                  <a:pt x="233191" y="590131"/>
                </a:cubicBezTo>
                <a:cubicBezTo>
                  <a:pt x="216694" y="604660"/>
                  <a:pt x="199714" y="618440"/>
                  <a:pt x="182251" y="631470"/>
                </a:cubicBezTo>
                <a:cubicBezTo>
                  <a:pt x="201009" y="627825"/>
                  <a:pt x="215341" y="623729"/>
                  <a:pt x="225247" y="619183"/>
                </a:cubicBezTo>
                <a:cubicBezTo>
                  <a:pt x="235153" y="614636"/>
                  <a:pt x="245466" y="612363"/>
                  <a:pt x="256184" y="612363"/>
                </a:cubicBezTo>
                <a:cubicBezTo>
                  <a:pt x="280264" y="612363"/>
                  <a:pt x="305060" y="620865"/>
                  <a:pt x="330575" y="637871"/>
                </a:cubicBezTo>
                <a:cubicBezTo>
                  <a:pt x="343332" y="646373"/>
                  <a:pt x="352900" y="654895"/>
                  <a:pt x="359278" y="663436"/>
                </a:cubicBezTo>
                <a:lnTo>
                  <a:pt x="362314" y="668862"/>
                </a:lnTo>
                <a:lnTo>
                  <a:pt x="366574" y="617404"/>
                </a:lnTo>
                <a:cubicBezTo>
                  <a:pt x="368571" y="579223"/>
                  <a:pt x="369570" y="539046"/>
                  <a:pt x="369570" y="496872"/>
                </a:cubicBezTo>
                <a:cubicBezTo>
                  <a:pt x="369570" y="412525"/>
                  <a:pt x="368383" y="332760"/>
                  <a:pt x="366008" y="257576"/>
                </a:cubicBezTo>
                <a:cubicBezTo>
                  <a:pt x="363633" y="182392"/>
                  <a:pt x="360515" y="137881"/>
                  <a:pt x="356654" y="124045"/>
                </a:cubicBezTo>
                <a:cubicBezTo>
                  <a:pt x="352793" y="110208"/>
                  <a:pt x="348806" y="103290"/>
                  <a:pt x="344691" y="103290"/>
                </a:cubicBezTo>
                <a:cubicBezTo>
                  <a:pt x="343535" y="103290"/>
                  <a:pt x="341884" y="103823"/>
                  <a:pt x="339738" y="104890"/>
                </a:cubicBezTo>
                <a:cubicBezTo>
                  <a:pt x="251308" y="135713"/>
                  <a:pt x="193954" y="151124"/>
                  <a:pt x="167678" y="151124"/>
                </a:cubicBezTo>
                <a:cubicBezTo>
                  <a:pt x="149974" y="151124"/>
                  <a:pt x="141122" y="146444"/>
                  <a:pt x="141122" y="137084"/>
                </a:cubicBezTo>
                <a:cubicBezTo>
                  <a:pt x="141122" y="127724"/>
                  <a:pt x="145574" y="117958"/>
                  <a:pt x="154476" y="107785"/>
                </a:cubicBezTo>
                <a:cubicBezTo>
                  <a:pt x="163379" y="97613"/>
                  <a:pt x="171774" y="83395"/>
                  <a:pt x="179661" y="65132"/>
                </a:cubicBezTo>
                <a:cubicBezTo>
                  <a:pt x="187547" y="46870"/>
                  <a:pt x="206026" y="31449"/>
                  <a:pt x="235096" y="18870"/>
                </a:cubicBezTo>
                <a:cubicBezTo>
                  <a:pt x="264166" y="6290"/>
                  <a:pt x="297996" y="0"/>
                  <a:pt x="336585" y="0"/>
                </a:cubicBezTo>
                <a:close/>
              </a:path>
            </a:pathLst>
          </a:custGeom>
          <a:solidFill>
            <a:srgbClr val="F8F0E8"/>
          </a:solidFill>
          <a:ln w="28575">
            <a:solidFill>
              <a:srgbClr val="C9121D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5" name="组合 154"/>
          <p:cNvGrpSpPr/>
          <p:nvPr/>
        </p:nvGrpSpPr>
        <p:grpSpPr>
          <a:xfrm>
            <a:off x="2792594" y="1051351"/>
            <a:ext cx="8875944" cy="4772610"/>
            <a:chOff x="2792594" y="1051351"/>
            <a:chExt cx="8875944" cy="4772610"/>
          </a:xfrm>
        </p:grpSpPr>
        <p:grpSp>
          <p:nvGrpSpPr>
            <p:cNvPr id="142" name="组合 141"/>
            <p:cNvGrpSpPr/>
            <p:nvPr/>
          </p:nvGrpSpPr>
          <p:grpSpPr>
            <a:xfrm>
              <a:off x="2792594" y="1051351"/>
              <a:ext cx="5874328" cy="1019227"/>
              <a:chOff x="2980323" y="1636482"/>
              <a:chExt cx="5874328" cy="1019227"/>
            </a:xfrm>
          </p:grpSpPr>
          <p:grpSp>
            <p:nvGrpSpPr>
              <p:cNvPr id="120" name="组合 119"/>
              <p:cNvGrpSpPr/>
              <p:nvPr/>
            </p:nvGrpSpPr>
            <p:grpSpPr>
              <a:xfrm>
                <a:off x="2980323" y="1636482"/>
                <a:ext cx="978998" cy="1019227"/>
                <a:chOff x="3947460" y="1089025"/>
                <a:chExt cx="978998" cy="1019227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5" name="组合 84"/>
                <p:cNvGrpSpPr/>
                <p:nvPr/>
              </p:nvGrpSpPr>
              <p:grpSpPr>
                <a:xfrm>
                  <a:off x="3947460" y="1089025"/>
                  <a:ext cx="978998" cy="1019227"/>
                  <a:chOff x="5364415" y="1054464"/>
                  <a:chExt cx="2582732" cy="2688862"/>
                </a:xfrm>
              </p:grpSpPr>
              <p:sp>
                <p:nvSpPr>
                  <p:cNvPr id="77" name="Freeform 25"/>
                  <p:cNvSpPr>
                    <a:spLocks noEditPoints="1"/>
                  </p:cNvSpPr>
                  <p:nvPr/>
                </p:nvSpPr>
                <p:spPr bwMode="auto">
                  <a:xfrm>
                    <a:off x="5364415" y="1054464"/>
                    <a:ext cx="2582732" cy="2688862"/>
                  </a:xfrm>
                  <a:custGeom>
                    <a:avLst/>
                    <a:gdLst>
                      <a:gd name="T0" fmla="*/ 173 w 316"/>
                      <a:gd name="T1" fmla="*/ 242 h 328"/>
                      <a:gd name="T2" fmla="*/ 147 w 316"/>
                      <a:gd name="T3" fmla="*/ 167 h 328"/>
                      <a:gd name="T4" fmla="*/ 120 w 316"/>
                      <a:gd name="T5" fmla="*/ 237 h 328"/>
                      <a:gd name="T6" fmla="*/ 114 w 316"/>
                      <a:gd name="T7" fmla="*/ 237 h 328"/>
                      <a:gd name="T8" fmla="*/ 37 w 316"/>
                      <a:gd name="T9" fmla="*/ 189 h 328"/>
                      <a:gd name="T10" fmla="*/ 94 w 316"/>
                      <a:gd name="T11" fmla="*/ 51 h 328"/>
                      <a:gd name="T12" fmla="*/ 100 w 316"/>
                      <a:gd name="T13" fmla="*/ 79 h 328"/>
                      <a:gd name="T14" fmla="*/ 125 w 316"/>
                      <a:gd name="T15" fmla="*/ 60 h 328"/>
                      <a:gd name="T16" fmla="*/ 136 w 316"/>
                      <a:gd name="T17" fmla="*/ 84 h 328"/>
                      <a:gd name="T18" fmla="*/ 159 w 316"/>
                      <a:gd name="T19" fmla="*/ 66 h 328"/>
                      <a:gd name="T20" fmla="*/ 176 w 316"/>
                      <a:gd name="T21" fmla="*/ 91 h 328"/>
                      <a:gd name="T22" fmla="*/ 189 w 316"/>
                      <a:gd name="T23" fmla="*/ 65 h 328"/>
                      <a:gd name="T24" fmla="*/ 222 w 316"/>
                      <a:gd name="T25" fmla="*/ 87 h 328"/>
                      <a:gd name="T26" fmla="*/ 231 w 316"/>
                      <a:gd name="T27" fmla="*/ 66 h 328"/>
                      <a:gd name="T28" fmla="*/ 283 w 316"/>
                      <a:gd name="T29" fmla="*/ 214 h 328"/>
                      <a:gd name="T30" fmla="*/ 272 w 316"/>
                      <a:gd name="T31" fmla="*/ 85 h 328"/>
                      <a:gd name="T32" fmla="*/ 187 w 316"/>
                      <a:gd name="T33" fmla="*/ 1 h 328"/>
                      <a:gd name="T34" fmla="*/ 37 w 316"/>
                      <a:gd name="T35" fmla="*/ 205 h 328"/>
                      <a:gd name="T36" fmla="*/ 19 w 316"/>
                      <a:gd name="T37" fmla="*/ 246 h 328"/>
                      <a:gd name="T38" fmla="*/ 145 w 316"/>
                      <a:gd name="T39" fmla="*/ 296 h 328"/>
                      <a:gd name="T40" fmla="*/ 185 w 316"/>
                      <a:gd name="T41" fmla="*/ 236 h 328"/>
                      <a:gd name="T42" fmla="*/ 136 w 316"/>
                      <a:gd name="T43" fmla="*/ 287 h 328"/>
                      <a:gd name="T44" fmla="*/ 104 w 316"/>
                      <a:gd name="T45" fmla="*/ 277 h 328"/>
                      <a:gd name="T46" fmla="*/ 71 w 316"/>
                      <a:gd name="T47" fmla="*/ 263 h 328"/>
                      <a:gd name="T48" fmla="*/ 54 w 316"/>
                      <a:gd name="T49" fmla="*/ 251 h 328"/>
                      <a:gd name="T50" fmla="*/ 39 w 316"/>
                      <a:gd name="T51" fmla="*/ 227 h 328"/>
                      <a:gd name="T52" fmla="*/ 54 w 316"/>
                      <a:gd name="T53" fmla="*/ 226 h 328"/>
                      <a:gd name="T54" fmla="*/ 89 w 316"/>
                      <a:gd name="T55" fmla="*/ 242 h 328"/>
                      <a:gd name="T56" fmla="*/ 153 w 316"/>
                      <a:gd name="T57" fmla="*/ 234 h 328"/>
                      <a:gd name="T58" fmla="*/ 148 w 316"/>
                      <a:gd name="T59" fmla="*/ 258 h 328"/>
                      <a:gd name="T60" fmla="*/ 144 w 316"/>
                      <a:gd name="T61" fmla="*/ 283 h 328"/>
                      <a:gd name="T62" fmla="*/ 133 w 316"/>
                      <a:gd name="T63" fmla="*/ 237 h 328"/>
                      <a:gd name="T64" fmla="*/ 137 w 316"/>
                      <a:gd name="T65" fmla="*/ 212 h 328"/>
                      <a:gd name="T66" fmla="*/ 144 w 316"/>
                      <a:gd name="T67" fmla="*/ 203 h 328"/>
                      <a:gd name="T68" fmla="*/ 153 w 316"/>
                      <a:gd name="T69" fmla="*/ 220 h 328"/>
                      <a:gd name="T70" fmla="*/ 153 w 316"/>
                      <a:gd name="T71" fmla="*/ 234 h 328"/>
                      <a:gd name="T72" fmla="*/ 193 w 316"/>
                      <a:gd name="T73" fmla="*/ 272 h 328"/>
                      <a:gd name="T74" fmla="*/ 227 w 316"/>
                      <a:gd name="T75" fmla="*/ 264 h 328"/>
                      <a:gd name="T76" fmla="*/ 257 w 316"/>
                      <a:gd name="T77" fmla="*/ 252 h 328"/>
                      <a:gd name="T78" fmla="*/ 278 w 316"/>
                      <a:gd name="T79" fmla="*/ 258 h 328"/>
                      <a:gd name="T80" fmla="*/ 253 w 316"/>
                      <a:gd name="T81" fmla="*/ 276 h 328"/>
                      <a:gd name="T82" fmla="*/ 219 w 316"/>
                      <a:gd name="T83" fmla="*/ 290 h 328"/>
                      <a:gd name="T84" fmla="*/ 158 w 316"/>
                      <a:gd name="T85" fmla="*/ 278 h 3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316" h="328">
                        <a:moveTo>
                          <a:pt x="177" y="243"/>
                        </a:moveTo>
                        <a:cubicBezTo>
                          <a:pt x="175" y="244"/>
                          <a:pt x="173" y="246"/>
                          <a:pt x="172" y="248"/>
                        </a:cubicBezTo>
                        <a:cubicBezTo>
                          <a:pt x="172" y="246"/>
                          <a:pt x="173" y="244"/>
                          <a:pt x="173" y="242"/>
                        </a:cubicBezTo>
                        <a:cubicBezTo>
                          <a:pt x="174" y="241"/>
                          <a:pt x="174" y="233"/>
                          <a:pt x="174" y="233"/>
                        </a:cubicBezTo>
                        <a:cubicBezTo>
                          <a:pt x="175" y="222"/>
                          <a:pt x="173" y="210"/>
                          <a:pt x="167" y="197"/>
                        </a:cubicBezTo>
                        <a:cubicBezTo>
                          <a:pt x="161" y="186"/>
                          <a:pt x="156" y="185"/>
                          <a:pt x="147" y="167"/>
                        </a:cubicBezTo>
                        <a:cubicBezTo>
                          <a:pt x="147" y="167"/>
                          <a:pt x="134" y="190"/>
                          <a:pt x="127" y="203"/>
                        </a:cubicBezTo>
                        <a:cubicBezTo>
                          <a:pt x="124" y="208"/>
                          <a:pt x="121" y="217"/>
                          <a:pt x="120" y="228"/>
                        </a:cubicBezTo>
                        <a:cubicBezTo>
                          <a:pt x="120" y="228"/>
                          <a:pt x="121" y="236"/>
                          <a:pt x="120" y="237"/>
                        </a:cubicBezTo>
                        <a:cubicBezTo>
                          <a:pt x="120" y="240"/>
                          <a:pt x="121" y="242"/>
                          <a:pt x="121" y="245"/>
                        </a:cubicBezTo>
                        <a:cubicBezTo>
                          <a:pt x="118" y="242"/>
                          <a:pt x="116" y="239"/>
                          <a:pt x="113" y="237"/>
                        </a:cubicBezTo>
                        <a:cubicBezTo>
                          <a:pt x="114" y="237"/>
                          <a:pt x="114" y="237"/>
                          <a:pt x="114" y="237"/>
                        </a:cubicBezTo>
                        <a:cubicBezTo>
                          <a:pt x="114" y="236"/>
                          <a:pt x="102" y="227"/>
                          <a:pt x="102" y="227"/>
                        </a:cubicBezTo>
                        <a:cubicBezTo>
                          <a:pt x="82" y="212"/>
                          <a:pt x="50" y="207"/>
                          <a:pt x="50" y="207"/>
                        </a:cubicBezTo>
                        <a:cubicBezTo>
                          <a:pt x="45" y="202"/>
                          <a:pt x="41" y="196"/>
                          <a:pt x="37" y="189"/>
                        </a:cubicBezTo>
                        <a:cubicBezTo>
                          <a:pt x="24" y="164"/>
                          <a:pt x="25" y="134"/>
                          <a:pt x="33" y="116"/>
                        </a:cubicBezTo>
                        <a:cubicBezTo>
                          <a:pt x="43" y="92"/>
                          <a:pt x="60" y="73"/>
                          <a:pt x="79" y="58"/>
                        </a:cubicBezTo>
                        <a:cubicBezTo>
                          <a:pt x="94" y="51"/>
                          <a:pt x="94" y="51"/>
                          <a:pt x="94" y="51"/>
                        </a:cubicBezTo>
                        <a:cubicBezTo>
                          <a:pt x="88" y="71"/>
                          <a:pt x="88" y="71"/>
                          <a:pt x="88" y="71"/>
                        </a:cubicBezTo>
                        <a:cubicBezTo>
                          <a:pt x="105" y="55"/>
                          <a:pt x="105" y="55"/>
                          <a:pt x="105" y="55"/>
                        </a:cubicBezTo>
                        <a:cubicBezTo>
                          <a:pt x="100" y="79"/>
                          <a:pt x="100" y="79"/>
                          <a:pt x="100" y="79"/>
                        </a:cubicBezTo>
                        <a:cubicBezTo>
                          <a:pt x="115" y="55"/>
                          <a:pt x="115" y="55"/>
                          <a:pt x="115" y="55"/>
                        </a:cubicBezTo>
                        <a:cubicBezTo>
                          <a:pt x="114" y="78"/>
                          <a:pt x="114" y="78"/>
                          <a:pt x="114" y="78"/>
                        </a:cubicBezTo>
                        <a:cubicBezTo>
                          <a:pt x="125" y="60"/>
                          <a:pt x="125" y="60"/>
                          <a:pt x="125" y="60"/>
                        </a:cubicBezTo>
                        <a:cubicBezTo>
                          <a:pt x="126" y="79"/>
                          <a:pt x="126" y="79"/>
                          <a:pt x="126" y="79"/>
                        </a:cubicBezTo>
                        <a:cubicBezTo>
                          <a:pt x="141" y="56"/>
                          <a:pt x="141" y="56"/>
                          <a:pt x="141" y="56"/>
                        </a:cubicBezTo>
                        <a:cubicBezTo>
                          <a:pt x="136" y="84"/>
                          <a:pt x="136" y="84"/>
                          <a:pt x="136" y="84"/>
                        </a:cubicBezTo>
                        <a:cubicBezTo>
                          <a:pt x="149" y="61"/>
                          <a:pt x="149" y="61"/>
                          <a:pt x="149" y="61"/>
                        </a:cubicBezTo>
                        <a:cubicBezTo>
                          <a:pt x="146" y="86"/>
                          <a:pt x="146" y="86"/>
                          <a:pt x="146" y="86"/>
                        </a:cubicBezTo>
                        <a:cubicBezTo>
                          <a:pt x="159" y="66"/>
                          <a:pt x="159" y="66"/>
                          <a:pt x="159" y="66"/>
                        </a:cubicBezTo>
                        <a:cubicBezTo>
                          <a:pt x="162" y="89"/>
                          <a:pt x="162" y="89"/>
                          <a:pt x="162" y="89"/>
                        </a:cubicBezTo>
                        <a:cubicBezTo>
                          <a:pt x="169" y="64"/>
                          <a:pt x="169" y="64"/>
                          <a:pt x="169" y="64"/>
                        </a:cubicBezTo>
                        <a:cubicBezTo>
                          <a:pt x="176" y="91"/>
                          <a:pt x="176" y="91"/>
                          <a:pt x="176" y="91"/>
                        </a:cubicBezTo>
                        <a:cubicBezTo>
                          <a:pt x="180" y="65"/>
                          <a:pt x="180" y="65"/>
                          <a:pt x="180" y="65"/>
                        </a:cubicBezTo>
                        <a:cubicBezTo>
                          <a:pt x="190" y="88"/>
                          <a:pt x="190" y="88"/>
                          <a:pt x="190" y="88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207" y="88"/>
                          <a:pt x="207" y="88"/>
                          <a:pt x="207" y="88"/>
                        </a:cubicBezTo>
                        <a:cubicBezTo>
                          <a:pt x="202" y="63"/>
                          <a:pt x="202" y="63"/>
                          <a:pt x="202" y="63"/>
                        </a:cubicBezTo>
                        <a:cubicBezTo>
                          <a:pt x="222" y="87"/>
                          <a:pt x="222" y="87"/>
                          <a:pt x="222" y="87"/>
                        </a:cubicBezTo>
                        <a:cubicBezTo>
                          <a:pt x="217" y="61"/>
                          <a:pt x="217" y="61"/>
                          <a:pt x="217" y="61"/>
                        </a:cubicBezTo>
                        <a:cubicBezTo>
                          <a:pt x="235" y="84"/>
                          <a:pt x="235" y="84"/>
                          <a:pt x="235" y="84"/>
                        </a:cubicBezTo>
                        <a:cubicBezTo>
                          <a:pt x="231" y="66"/>
                          <a:pt x="231" y="66"/>
                          <a:pt x="231" y="66"/>
                        </a:cubicBezTo>
                        <a:cubicBezTo>
                          <a:pt x="248" y="79"/>
                          <a:pt x="264" y="90"/>
                          <a:pt x="267" y="93"/>
                        </a:cubicBezTo>
                        <a:cubicBezTo>
                          <a:pt x="299" y="114"/>
                          <a:pt x="307" y="145"/>
                          <a:pt x="303" y="166"/>
                        </a:cubicBezTo>
                        <a:cubicBezTo>
                          <a:pt x="299" y="187"/>
                          <a:pt x="292" y="202"/>
                          <a:pt x="283" y="214"/>
                        </a:cubicBezTo>
                        <a:cubicBezTo>
                          <a:pt x="287" y="213"/>
                          <a:pt x="291" y="213"/>
                          <a:pt x="295" y="212"/>
                        </a:cubicBezTo>
                        <a:cubicBezTo>
                          <a:pt x="302" y="201"/>
                          <a:pt x="308" y="186"/>
                          <a:pt x="311" y="168"/>
                        </a:cubicBezTo>
                        <a:cubicBezTo>
                          <a:pt x="316" y="144"/>
                          <a:pt x="308" y="109"/>
                          <a:pt x="272" y="85"/>
                        </a:cubicBezTo>
                        <a:cubicBezTo>
                          <a:pt x="233" y="59"/>
                          <a:pt x="192" y="22"/>
                          <a:pt x="193" y="5"/>
                        </a:cubicBezTo>
                        <a:cubicBezTo>
                          <a:pt x="193" y="0"/>
                          <a:pt x="193" y="0"/>
                          <a:pt x="193" y="0"/>
                        </a:cubicBezTo>
                        <a:cubicBezTo>
                          <a:pt x="187" y="1"/>
                          <a:pt x="187" y="1"/>
                          <a:pt x="187" y="1"/>
                        </a:cubicBezTo>
                        <a:cubicBezTo>
                          <a:pt x="182" y="1"/>
                          <a:pt x="62" y="24"/>
                          <a:pt x="24" y="113"/>
                        </a:cubicBezTo>
                        <a:cubicBezTo>
                          <a:pt x="16" y="132"/>
                          <a:pt x="14" y="166"/>
                          <a:pt x="29" y="193"/>
                        </a:cubicBezTo>
                        <a:cubicBezTo>
                          <a:pt x="31" y="197"/>
                          <a:pt x="34" y="201"/>
                          <a:pt x="37" y="205"/>
                        </a:cubicBezTo>
                        <a:cubicBezTo>
                          <a:pt x="0" y="191"/>
                          <a:pt x="0" y="191"/>
                          <a:pt x="0" y="191"/>
                        </a:cubicBezTo>
                        <a:cubicBezTo>
                          <a:pt x="1" y="199"/>
                          <a:pt x="7" y="221"/>
                          <a:pt x="18" y="244"/>
                        </a:cubicBezTo>
                        <a:cubicBezTo>
                          <a:pt x="19" y="246"/>
                          <a:pt x="19" y="246"/>
                          <a:pt x="19" y="246"/>
                        </a:cubicBezTo>
                        <a:cubicBezTo>
                          <a:pt x="43" y="284"/>
                          <a:pt x="68" y="312"/>
                          <a:pt x="106" y="304"/>
                        </a:cubicBezTo>
                        <a:cubicBezTo>
                          <a:pt x="144" y="296"/>
                          <a:pt x="144" y="296"/>
                          <a:pt x="144" y="296"/>
                        </a:cubicBezTo>
                        <a:cubicBezTo>
                          <a:pt x="145" y="296"/>
                          <a:pt x="145" y="296"/>
                          <a:pt x="145" y="296"/>
                        </a:cubicBezTo>
                        <a:cubicBezTo>
                          <a:pt x="166" y="301"/>
                          <a:pt x="275" y="328"/>
                          <a:pt x="313" y="209"/>
                        </a:cubicBezTo>
                        <a:cubicBezTo>
                          <a:pt x="313" y="209"/>
                          <a:pt x="279" y="216"/>
                          <a:pt x="256" y="214"/>
                        </a:cubicBezTo>
                        <a:cubicBezTo>
                          <a:pt x="239" y="212"/>
                          <a:pt x="211" y="218"/>
                          <a:pt x="185" y="236"/>
                        </a:cubicBezTo>
                        <a:cubicBezTo>
                          <a:pt x="177" y="243"/>
                          <a:pt x="177" y="243"/>
                          <a:pt x="177" y="243"/>
                        </a:cubicBezTo>
                        <a:moveTo>
                          <a:pt x="131" y="281"/>
                        </a:moveTo>
                        <a:cubicBezTo>
                          <a:pt x="141" y="284"/>
                          <a:pt x="131" y="285"/>
                          <a:pt x="136" y="287"/>
                        </a:cubicBezTo>
                        <a:cubicBezTo>
                          <a:pt x="136" y="287"/>
                          <a:pt x="125" y="284"/>
                          <a:pt x="109" y="278"/>
                        </a:cubicBezTo>
                        <a:cubicBezTo>
                          <a:pt x="101" y="284"/>
                          <a:pt x="73" y="283"/>
                          <a:pt x="73" y="283"/>
                        </a:cubicBezTo>
                        <a:cubicBezTo>
                          <a:pt x="92" y="282"/>
                          <a:pt x="101" y="279"/>
                          <a:pt x="104" y="277"/>
                        </a:cubicBezTo>
                        <a:cubicBezTo>
                          <a:pt x="95" y="274"/>
                          <a:pt x="86" y="269"/>
                          <a:pt x="75" y="264"/>
                        </a:cubicBezTo>
                        <a:cubicBezTo>
                          <a:pt x="57" y="270"/>
                          <a:pt x="44" y="264"/>
                          <a:pt x="44" y="264"/>
                        </a:cubicBezTo>
                        <a:cubicBezTo>
                          <a:pt x="54" y="267"/>
                          <a:pt x="65" y="264"/>
                          <a:pt x="71" y="263"/>
                        </a:cubicBezTo>
                        <a:cubicBezTo>
                          <a:pt x="66" y="260"/>
                          <a:pt x="64" y="258"/>
                          <a:pt x="60" y="256"/>
                        </a:cubicBezTo>
                        <a:cubicBezTo>
                          <a:pt x="53" y="255"/>
                          <a:pt x="36" y="252"/>
                          <a:pt x="26" y="245"/>
                        </a:cubicBezTo>
                        <a:cubicBezTo>
                          <a:pt x="26" y="245"/>
                          <a:pt x="50" y="254"/>
                          <a:pt x="54" y="251"/>
                        </a:cubicBezTo>
                        <a:cubicBezTo>
                          <a:pt x="35" y="240"/>
                          <a:pt x="21" y="227"/>
                          <a:pt x="16" y="210"/>
                        </a:cubicBezTo>
                        <a:cubicBezTo>
                          <a:pt x="16" y="210"/>
                          <a:pt x="21" y="224"/>
                          <a:pt x="45" y="241"/>
                        </a:cubicBezTo>
                        <a:cubicBezTo>
                          <a:pt x="44" y="236"/>
                          <a:pt x="39" y="227"/>
                          <a:pt x="39" y="227"/>
                        </a:cubicBezTo>
                        <a:cubicBezTo>
                          <a:pt x="43" y="232"/>
                          <a:pt x="47" y="240"/>
                          <a:pt x="48" y="243"/>
                        </a:cubicBezTo>
                        <a:cubicBezTo>
                          <a:pt x="55" y="248"/>
                          <a:pt x="61" y="253"/>
                          <a:pt x="70" y="258"/>
                        </a:cubicBezTo>
                        <a:cubicBezTo>
                          <a:pt x="70" y="247"/>
                          <a:pt x="54" y="226"/>
                          <a:pt x="54" y="226"/>
                        </a:cubicBezTo>
                        <a:cubicBezTo>
                          <a:pt x="68" y="236"/>
                          <a:pt x="74" y="254"/>
                          <a:pt x="75" y="259"/>
                        </a:cubicBezTo>
                        <a:cubicBezTo>
                          <a:pt x="83" y="263"/>
                          <a:pt x="90" y="266"/>
                          <a:pt x="100" y="270"/>
                        </a:cubicBezTo>
                        <a:cubicBezTo>
                          <a:pt x="100" y="259"/>
                          <a:pt x="89" y="242"/>
                          <a:pt x="89" y="242"/>
                        </a:cubicBezTo>
                        <a:cubicBezTo>
                          <a:pt x="99" y="252"/>
                          <a:pt x="103" y="265"/>
                          <a:pt x="104" y="270"/>
                        </a:cubicBezTo>
                        <a:cubicBezTo>
                          <a:pt x="112" y="273"/>
                          <a:pt x="122" y="279"/>
                          <a:pt x="131" y="281"/>
                        </a:cubicBezTo>
                        <a:moveTo>
                          <a:pt x="153" y="234"/>
                        </a:moveTo>
                        <a:cubicBezTo>
                          <a:pt x="156" y="232"/>
                          <a:pt x="162" y="226"/>
                          <a:pt x="165" y="220"/>
                        </a:cubicBezTo>
                        <a:cubicBezTo>
                          <a:pt x="165" y="220"/>
                          <a:pt x="163" y="229"/>
                          <a:pt x="152" y="237"/>
                        </a:cubicBezTo>
                        <a:cubicBezTo>
                          <a:pt x="151" y="245"/>
                          <a:pt x="150" y="252"/>
                          <a:pt x="148" y="258"/>
                        </a:cubicBezTo>
                        <a:cubicBezTo>
                          <a:pt x="150" y="257"/>
                          <a:pt x="156" y="253"/>
                          <a:pt x="164" y="243"/>
                        </a:cubicBezTo>
                        <a:cubicBezTo>
                          <a:pt x="164" y="243"/>
                          <a:pt x="154" y="259"/>
                          <a:pt x="147" y="261"/>
                        </a:cubicBezTo>
                        <a:cubicBezTo>
                          <a:pt x="144" y="272"/>
                          <a:pt x="144" y="283"/>
                          <a:pt x="144" y="283"/>
                        </a:cubicBezTo>
                        <a:cubicBezTo>
                          <a:pt x="144" y="282"/>
                          <a:pt x="142" y="282"/>
                          <a:pt x="142" y="276"/>
                        </a:cubicBezTo>
                        <a:cubicBezTo>
                          <a:pt x="143" y="270"/>
                          <a:pt x="143" y="261"/>
                          <a:pt x="144" y="256"/>
                        </a:cubicBezTo>
                        <a:cubicBezTo>
                          <a:pt x="141" y="253"/>
                          <a:pt x="135" y="246"/>
                          <a:pt x="133" y="237"/>
                        </a:cubicBezTo>
                        <a:cubicBezTo>
                          <a:pt x="133" y="237"/>
                          <a:pt x="138" y="249"/>
                          <a:pt x="145" y="253"/>
                        </a:cubicBezTo>
                        <a:cubicBezTo>
                          <a:pt x="147" y="246"/>
                          <a:pt x="148" y="241"/>
                          <a:pt x="149" y="235"/>
                        </a:cubicBezTo>
                        <a:cubicBezTo>
                          <a:pt x="147" y="233"/>
                          <a:pt x="138" y="222"/>
                          <a:pt x="137" y="212"/>
                        </a:cubicBezTo>
                        <a:cubicBezTo>
                          <a:pt x="137" y="212"/>
                          <a:pt x="143" y="228"/>
                          <a:pt x="150" y="232"/>
                        </a:cubicBezTo>
                        <a:cubicBezTo>
                          <a:pt x="151" y="225"/>
                          <a:pt x="151" y="220"/>
                          <a:pt x="150" y="215"/>
                        </a:cubicBezTo>
                        <a:cubicBezTo>
                          <a:pt x="149" y="213"/>
                          <a:pt x="145" y="207"/>
                          <a:pt x="144" y="203"/>
                        </a:cubicBezTo>
                        <a:cubicBezTo>
                          <a:pt x="144" y="203"/>
                          <a:pt x="147" y="210"/>
                          <a:pt x="150" y="212"/>
                        </a:cubicBezTo>
                        <a:cubicBezTo>
                          <a:pt x="149" y="192"/>
                          <a:pt x="145" y="184"/>
                          <a:pt x="145" y="184"/>
                        </a:cubicBezTo>
                        <a:cubicBezTo>
                          <a:pt x="153" y="196"/>
                          <a:pt x="154" y="205"/>
                          <a:pt x="153" y="220"/>
                        </a:cubicBezTo>
                        <a:cubicBezTo>
                          <a:pt x="158" y="215"/>
                          <a:pt x="161" y="201"/>
                          <a:pt x="161" y="201"/>
                        </a:cubicBezTo>
                        <a:cubicBezTo>
                          <a:pt x="162" y="210"/>
                          <a:pt x="156" y="222"/>
                          <a:pt x="153" y="226"/>
                        </a:cubicBezTo>
                        <a:cubicBezTo>
                          <a:pt x="153" y="229"/>
                          <a:pt x="153" y="231"/>
                          <a:pt x="153" y="234"/>
                        </a:cubicBezTo>
                        <a:moveTo>
                          <a:pt x="189" y="271"/>
                        </a:moveTo>
                        <a:cubicBezTo>
                          <a:pt x="190" y="266"/>
                          <a:pt x="197" y="253"/>
                          <a:pt x="209" y="245"/>
                        </a:cubicBezTo>
                        <a:cubicBezTo>
                          <a:pt x="209" y="245"/>
                          <a:pt x="195" y="260"/>
                          <a:pt x="193" y="272"/>
                        </a:cubicBezTo>
                        <a:cubicBezTo>
                          <a:pt x="205" y="269"/>
                          <a:pt x="213" y="268"/>
                          <a:pt x="222" y="265"/>
                        </a:cubicBezTo>
                        <a:cubicBezTo>
                          <a:pt x="224" y="260"/>
                          <a:pt x="234" y="241"/>
                          <a:pt x="249" y="234"/>
                        </a:cubicBezTo>
                        <a:cubicBezTo>
                          <a:pt x="249" y="234"/>
                          <a:pt x="229" y="252"/>
                          <a:pt x="227" y="264"/>
                        </a:cubicBezTo>
                        <a:cubicBezTo>
                          <a:pt x="237" y="261"/>
                          <a:pt x="245" y="256"/>
                          <a:pt x="253" y="253"/>
                        </a:cubicBezTo>
                        <a:cubicBezTo>
                          <a:pt x="254" y="249"/>
                          <a:pt x="260" y="241"/>
                          <a:pt x="265" y="237"/>
                        </a:cubicBezTo>
                        <a:cubicBezTo>
                          <a:pt x="265" y="237"/>
                          <a:pt x="258" y="246"/>
                          <a:pt x="257" y="252"/>
                        </a:cubicBezTo>
                        <a:cubicBezTo>
                          <a:pt x="285" y="237"/>
                          <a:pt x="293" y="223"/>
                          <a:pt x="293" y="223"/>
                        </a:cubicBezTo>
                        <a:cubicBezTo>
                          <a:pt x="284" y="241"/>
                          <a:pt x="268" y="251"/>
                          <a:pt x="246" y="260"/>
                        </a:cubicBezTo>
                        <a:cubicBezTo>
                          <a:pt x="257" y="262"/>
                          <a:pt x="278" y="258"/>
                          <a:pt x="278" y="258"/>
                        </a:cubicBezTo>
                        <a:cubicBezTo>
                          <a:pt x="267" y="265"/>
                          <a:pt x="246" y="265"/>
                          <a:pt x="238" y="264"/>
                        </a:cubicBezTo>
                        <a:cubicBezTo>
                          <a:pt x="233" y="266"/>
                          <a:pt x="231" y="268"/>
                          <a:pt x="225" y="269"/>
                        </a:cubicBezTo>
                        <a:cubicBezTo>
                          <a:pt x="231" y="272"/>
                          <a:pt x="242" y="277"/>
                          <a:pt x="253" y="276"/>
                        </a:cubicBezTo>
                        <a:cubicBezTo>
                          <a:pt x="253" y="276"/>
                          <a:pt x="239" y="280"/>
                          <a:pt x="220" y="270"/>
                        </a:cubicBezTo>
                        <a:cubicBezTo>
                          <a:pt x="208" y="274"/>
                          <a:pt x="198" y="277"/>
                          <a:pt x="187" y="279"/>
                        </a:cubicBezTo>
                        <a:cubicBezTo>
                          <a:pt x="191" y="281"/>
                          <a:pt x="200" y="286"/>
                          <a:pt x="219" y="290"/>
                        </a:cubicBezTo>
                        <a:cubicBezTo>
                          <a:pt x="219" y="290"/>
                          <a:pt x="189" y="287"/>
                          <a:pt x="182" y="279"/>
                        </a:cubicBezTo>
                        <a:cubicBezTo>
                          <a:pt x="164" y="282"/>
                          <a:pt x="152" y="283"/>
                          <a:pt x="152" y="283"/>
                        </a:cubicBezTo>
                        <a:cubicBezTo>
                          <a:pt x="157" y="282"/>
                          <a:pt x="153" y="279"/>
                          <a:pt x="158" y="278"/>
                        </a:cubicBezTo>
                        <a:cubicBezTo>
                          <a:pt x="168" y="277"/>
                          <a:pt x="180" y="273"/>
                          <a:pt x="189" y="271"/>
                        </a:cubicBezTo>
                      </a:path>
                    </a:pathLst>
                  </a:custGeom>
                  <a:solidFill>
                    <a:srgbClr val="C9121D"/>
                  </a:solidFill>
                  <a:ln w="317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84" name="任意多边形 83"/>
                  <p:cNvSpPr/>
                  <p:nvPr/>
                </p:nvSpPr>
                <p:spPr>
                  <a:xfrm>
                    <a:off x="5586859" y="1447800"/>
                    <a:ext cx="2251421" cy="1914525"/>
                  </a:xfrm>
                  <a:custGeom>
                    <a:avLst/>
                    <a:gdLst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987425 w 2209800"/>
                      <a:gd name="connsiteY10" fmla="*/ 63500 h 1895475"/>
                      <a:gd name="connsiteX11" fmla="*/ 990600 w 2209800"/>
                      <a:gd name="connsiteY11" fmla="*/ 285750 h 1895475"/>
                      <a:gd name="connsiteX12" fmla="*/ 1082675 w 2209800"/>
                      <a:gd name="connsiteY12" fmla="*/ 101600 h 1895475"/>
                      <a:gd name="connsiteX13" fmla="*/ 1108075 w 2209800"/>
                      <a:gd name="connsiteY13" fmla="*/ 282575 h 1895475"/>
                      <a:gd name="connsiteX14" fmla="*/ 115887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44625 w 2209800"/>
                      <a:gd name="connsiteY20" fmla="*/ 92075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987425 w 2209800"/>
                      <a:gd name="connsiteY10" fmla="*/ 63500 h 1895475"/>
                      <a:gd name="connsiteX11" fmla="*/ 990600 w 2209800"/>
                      <a:gd name="connsiteY11" fmla="*/ 285750 h 1895475"/>
                      <a:gd name="connsiteX12" fmla="*/ 1082675 w 2209800"/>
                      <a:gd name="connsiteY12" fmla="*/ 101600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44625 w 2209800"/>
                      <a:gd name="connsiteY20" fmla="*/ 92075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987425 w 2209800"/>
                      <a:gd name="connsiteY10" fmla="*/ 63500 h 1895475"/>
                      <a:gd name="connsiteX11" fmla="*/ 990600 w 2209800"/>
                      <a:gd name="connsiteY11" fmla="*/ 285750 h 1895475"/>
                      <a:gd name="connsiteX12" fmla="*/ 1082675 w 2209800"/>
                      <a:gd name="connsiteY12" fmla="*/ 101600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987425 w 2209800"/>
                      <a:gd name="connsiteY10" fmla="*/ 63500 h 1895475"/>
                      <a:gd name="connsiteX11" fmla="*/ 990600 w 2209800"/>
                      <a:gd name="connsiteY11" fmla="*/ 285750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1038225 w 2209800"/>
                      <a:gd name="connsiteY10" fmla="*/ 77787 h 1895475"/>
                      <a:gd name="connsiteX11" fmla="*/ 990600 w 2209800"/>
                      <a:gd name="connsiteY11" fmla="*/ 285750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990600 w 2209800"/>
                      <a:gd name="connsiteY11" fmla="*/ 285750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79487 w 2209800"/>
                      <a:gd name="connsiteY8" fmla="*/ 25400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23912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79487 w 2209800"/>
                      <a:gd name="connsiteY8" fmla="*/ 25400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47713 w 2209800"/>
                      <a:gd name="connsiteY4" fmla="*/ 39687 h 1895475"/>
                      <a:gd name="connsiteX5" fmla="*/ 730250 w 2209800"/>
                      <a:gd name="connsiteY5" fmla="*/ 209550 h 1895475"/>
                      <a:gd name="connsiteX6" fmla="*/ 823912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79487 w 2209800"/>
                      <a:gd name="connsiteY8" fmla="*/ 25400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82625 w 2209800"/>
                      <a:gd name="connsiteY2" fmla="*/ 39688 h 1895475"/>
                      <a:gd name="connsiteX3" fmla="*/ 606425 w 2209800"/>
                      <a:gd name="connsiteY3" fmla="*/ 228600 h 1895475"/>
                      <a:gd name="connsiteX4" fmla="*/ 747713 w 2209800"/>
                      <a:gd name="connsiteY4" fmla="*/ 39687 h 1895475"/>
                      <a:gd name="connsiteX5" fmla="*/ 730250 w 2209800"/>
                      <a:gd name="connsiteY5" fmla="*/ 209550 h 1895475"/>
                      <a:gd name="connsiteX6" fmla="*/ 823912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79487 w 2209800"/>
                      <a:gd name="connsiteY8" fmla="*/ 25400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06425 w 2209800"/>
                      <a:gd name="connsiteY3" fmla="*/ 20955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01700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06425 w 2209800"/>
                      <a:gd name="connsiteY3" fmla="*/ 20955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01700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06425 w 2209800"/>
                      <a:gd name="connsiteY3" fmla="*/ 20955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01700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01700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82575 w 2209800"/>
                      <a:gd name="connsiteY34" fmla="*/ 177800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327025 w 2209800"/>
                      <a:gd name="connsiteY34" fmla="*/ 196850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682625 w 2209800"/>
                      <a:gd name="connsiteY30" fmla="*/ 14859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682625 w 2209800"/>
                      <a:gd name="connsiteY30" fmla="*/ 14859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1675 w 2209800"/>
                      <a:gd name="connsiteY30" fmla="*/ 15240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1675 w 2209800"/>
                      <a:gd name="connsiteY30" fmla="*/ 15240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1675 w 2209800"/>
                      <a:gd name="connsiteY30" fmla="*/ 15240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158875 w 2209800"/>
                      <a:gd name="connsiteY28" fmla="*/ 158115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158875 w 2209800"/>
                      <a:gd name="connsiteY28" fmla="*/ 158115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06500 w 2209800"/>
                      <a:gd name="connsiteY28" fmla="*/ 16097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06500 w 2209800"/>
                      <a:gd name="connsiteY28" fmla="*/ 16097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06500 w 2209800"/>
                      <a:gd name="connsiteY28" fmla="*/ 16097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28725 w 2209800"/>
                      <a:gd name="connsiteY28" fmla="*/ 16351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28725 w 2209800"/>
                      <a:gd name="connsiteY28" fmla="*/ 16351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841500 w 2209800"/>
                      <a:gd name="connsiteY27" fmla="*/ 1352550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841500 w 2209800"/>
                      <a:gd name="connsiteY27" fmla="*/ 1352550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841500 w 2209800"/>
                      <a:gd name="connsiteY27" fmla="*/ 1352550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7250 w 2209800"/>
                      <a:gd name="connsiteY26" fmla="*/ 1352550 h 1914525"/>
                      <a:gd name="connsiteX27" fmla="*/ 1841500 w 2209800"/>
                      <a:gd name="connsiteY27" fmla="*/ 1352550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81090"/>
                      <a:gd name="connsiteY0" fmla="*/ 0 h 1914525"/>
                      <a:gd name="connsiteX1" fmla="*/ 539750 w 2281090"/>
                      <a:gd name="connsiteY1" fmla="*/ 146050 h 1914525"/>
                      <a:gd name="connsiteX2" fmla="*/ 682625 w 2281090"/>
                      <a:gd name="connsiteY2" fmla="*/ 20638 h 1914525"/>
                      <a:gd name="connsiteX3" fmla="*/ 622300 w 2281090"/>
                      <a:gd name="connsiteY3" fmla="*/ 215900 h 1914525"/>
                      <a:gd name="connsiteX4" fmla="*/ 747713 w 2281090"/>
                      <a:gd name="connsiteY4" fmla="*/ 20637 h 1914525"/>
                      <a:gd name="connsiteX5" fmla="*/ 730250 w 2281090"/>
                      <a:gd name="connsiteY5" fmla="*/ 190500 h 1914525"/>
                      <a:gd name="connsiteX6" fmla="*/ 823912 w 2281090"/>
                      <a:gd name="connsiteY6" fmla="*/ 44450 h 1914525"/>
                      <a:gd name="connsiteX7" fmla="*/ 825500 w 2281090"/>
                      <a:gd name="connsiteY7" fmla="*/ 196850 h 1914525"/>
                      <a:gd name="connsiteX8" fmla="*/ 979487 w 2281090"/>
                      <a:gd name="connsiteY8" fmla="*/ 6350 h 1914525"/>
                      <a:gd name="connsiteX9" fmla="*/ 930275 w 2281090"/>
                      <a:gd name="connsiteY9" fmla="*/ 254000 h 1914525"/>
                      <a:gd name="connsiteX10" fmla="*/ 1027112 w 2281090"/>
                      <a:gd name="connsiteY10" fmla="*/ 53975 h 1914525"/>
                      <a:gd name="connsiteX11" fmla="*/ 1001713 w 2281090"/>
                      <a:gd name="connsiteY11" fmla="*/ 269875 h 1914525"/>
                      <a:gd name="connsiteX12" fmla="*/ 1111250 w 2281090"/>
                      <a:gd name="connsiteY12" fmla="*/ 87312 h 1914525"/>
                      <a:gd name="connsiteX13" fmla="*/ 1108075 w 2281090"/>
                      <a:gd name="connsiteY13" fmla="*/ 263525 h 1914525"/>
                      <a:gd name="connsiteX14" fmla="*/ 1177925 w 2281090"/>
                      <a:gd name="connsiteY14" fmla="*/ 88900 h 1914525"/>
                      <a:gd name="connsiteX15" fmla="*/ 1225550 w 2281090"/>
                      <a:gd name="connsiteY15" fmla="*/ 292100 h 1914525"/>
                      <a:gd name="connsiteX16" fmla="*/ 1266825 w 2281090"/>
                      <a:gd name="connsiteY16" fmla="*/ 98425 h 1914525"/>
                      <a:gd name="connsiteX17" fmla="*/ 1323975 w 2281090"/>
                      <a:gd name="connsiteY17" fmla="*/ 266700 h 1914525"/>
                      <a:gd name="connsiteX18" fmla="*/ 1327150 w 2281090"/>
                      <a:gd name="connsiteY18" fmla="*/ 101600 h 1914525"/>
                      <a:gd name="connsiteX19" fmla="*/ 1482725 w 2281090"/>
                      <a:gd name="connsiteY19" fmla="*/ 292100 h 1914525"/>
                      <a:gd name="connsiteX20" fmla="*/ 1430338 w 2281090"/>
                      <a:gd name="connsiteY20" fmla="*/ 77787 h 1914525"/>
                      <a:gd name="connsiteX21" fmla="*/ 1593850 w 2281090"/>
                      <a:gd name="connsiteY21" fmla="*/ 266700 h 1914525"/>
                      <a:gd name="connsiteX22" fmla="*/ 1555750 w 2281090"/>
                      <a:gd name="connsiteY22" fmla="*/ 53975 h 1914525"/>
                      <a:gd name="connsiteX23" fmla="*/ 1695450 w 2281090"/>
                      <a:gd name="connsiteY23" fmla="*/ 234950 h 1914525"/>
                      <a:gd name="connsiteX24" fmla="*/ 1676400 w 2281090"/>
                      <a:gd name="connsiteY24" fmla="*/ 101600 h 1914525"/>
                      <a:gd name="connsiteX25" fmla="*/ 2209800 w 2281090"/>
                      <a:gd name="connsiteY25" fmla="*/ 558800 h 1914525"/>
                      <a:gd name="connsiteX26" fmla="*/ 2127250 w 2281090"/>
                      <a:gd name="connsiteY26" fmla="*/ 1352550 h 1914525"/>
                      <a:gd name="connsiteX27" fmla="*/ 1841500 w 2281090"/>
                      <a:gd name="connsiteY27" fmla="*/ 1352550 h 1914525"/>
                      <a:gd name="connsiteX28" fmla="*/ 1285875 w 2281090"/>
                      <a:gd name="connsiteY28" fmla="*/ 1571625 h 1914525"/>
                      <a:gd name="connsiteX29" fmla="*/ 974725 w 2281090"/>
                      <a:gd name="connsiteY29" fmla="*/ 1914525 h 1914525"/>
                      <a:gd name="connsiteX30" fmla="*/ 701675 w 2281090"/>
                      <a:gd name="connsiteY30" fmla="*/ 1524000 h 1914525"/>
                      <a:gd name="connsiteX31" fmla="*/ 400050 w 2281090"/>
                      <a:gd name="connsiteY31" fmla="*/ 1346200 h 1914525"/>
                      <a:gd name="connsiteX32" fmla="*/ 155575 w 2281090"/>
                      <a:gd name="connsiteY32" fmla="*/ 1292225 h 1914525"/>
                      <a:gd name="connsiteX33" fmla="*/ 0 w 2281090"/>
                      <a:gd name="connsiteY33" fmla="*/ 730250 h 1914525"/>
                      <a:gd name="connsiteX34" fmla="*/ 314325 w 2281090"/>
                      <a:gd name="connsiteY34" fmla="*/ 193675 h 1914525"/>
                      <a:gd name="connsiteX35" fmla="*/ 592137 w 2281090"/>
                      <a:gd name="connsiteY35" fmla="*/ 0 h 1914525"/>
                      <a:gd name="connsiteX0" fmla="*/ 592137 w 2283743"/>
                      <a:gd name="connsiteY0" fmla="*/ 0 h 1914525"/>
                      <a:gd name="connsiteX1" fmla="*/ 539750 w 2283743"/>
                      <a:gd name="connsiteY1" fmla="*/ 146050 h 1914525"/>
                      <a:gd name="connsiteX2" fmla="*/ 682625 w 2283743"/>
                      <a:gd name="connsiteY2" fmla="*/ 20638 h 1914525"/>
                      <a:gd name="connsiteX3" fmla="*/ 622300 w 2283743"/>
                      <a:gd name="connsiteY3" fmla="*/ 215900 h 1914525"/>
                      <a:gd name="connsiteX4" fmla="*/ 747713 w 2283743"/>
                      <a:gd name="connsiteY4" fmla="*/ 20637 h 1914525"/>
                      <a:gd name="connsiteX5" fmla="*/ 730250 w 2283743"/>
                      <a:gd name="connsiteY5" fmla="*/ 190500 h 1914525"/>
                      <a:gd name="connsiteX6" fmla="*/ 823912 w 2283743"/>
                      <a:gd name="connsiteY6" fmla="*/ 44450 h 1914525"/>
                      <a:gd name="connsiteX7" fmla="*/ 825500 w 2283743"/>
                      <a:gd name="connsiteY7" fmla="*/ 196850 h 1914525"/>
                      <a:gd name="connsiteX8" fmla="*/ 979487 w 2283743"/>
                      <a:gd name="connsiteY8" fmla="*/ 6350 h 1914525"/>
                      <a:gd name="connsiteX9" fmla="*/ 930275 w 2283743"/>
                      <a:gd name="connsiteY9" fmla="*/ 254000 h 1914525"/>
                      <a:gd name="connsiteX10" fmla="*/ 1027112 w 2283743"/>
                      <a:gd name="connsiteY10" fmla="*/ 53975 h 1914525"/>
                      <a:gd name="connsiteX11" fmla="*/ 1001713 w 2283743"/>
                      <a:gd name="connsiteY11" fmla="*/ 269875 h 1914525"/>
                      <a:gd name="connsiteX12" fmla="*/ 1111250 w 2283743"/>
                      <a:gd name="connsiteY12" fmla="*/ 87312 h 1914525"/>
                      <a:gd name="connsiteX13" fmla="*/ 1108075 w 2283743"/>
                      <a:gd name="connsiteY13" fmla="*/ 263525 h 1914525"/>
                      <a:gd name="connsiteX14" fmla="*/ 1177925 w 2283743"/>
                      <a:gd name="connsiteY14" fmla="*/ 88900 h 1914525"/>
                      <a:gd name="connsiteX15" fmla="*/ 1225550 w 2283743"/>
                      <a:gd name="connsiteY15" fmla="*/ 292100 h 1914525"/>
                      <a:gd name="connsiteX16" fmla="*/ 1266825 w 2283743"/>
                      <a:gd name="connsiteY16" fmla="*/ 98425 h 1914525"/>
                      <a:gd name="connsiteX17" fmla="*/ 1323975 w 2283743"/>
                      <a:gd name="connsiteY17" fmla="*/ 266700 h 1914525"/>
                      <a:gd name="connsiteX18" fmla="*/ 1327150 w 2283743"/>
                      <a:gd name="connsiteY18" fmla="*/ 101600 h 1914525"/>
                      <a:gd name="connsiteX19" fmla="*/ 1482725 w 2283743"/>
                      <a:gd name="connsiteY19" fmla="*/ 292100 h 1914525"/>
                      <a:gd name="connsiteX20" fmla="*/ 1430338 w 2283743"/>
                      <a:gd name="connsiteY20" fmla="*/ 77787 h 1914525"/>
                      <a:gd name="connsiteX21" fmla="*/ 1593850 w 2283743"/>
                      <a:gd name="connsiteY21" fmla="*/ 266700 h 1914525"/>
                      <a:gd name="connsiteX22" fmla="*/ 1555750 w 2283743"/>
                      <a:gd name="connsiteY22" fmla="*/ 53975 h 1914525"/>
                      <a:gd name="connsiteX23" fmla="*/ 1695450 w 2283743"/>
                      <a:gd name="connsiteY23" fmla="*/ 234950 h 1914525"/>
                      <a:gd name="connsiteX24" fmla="*/ 1676400 w 2283743"/>
                      <a:gd name="connsiteY24" fmla="*/ 101600 h 1914525"/>
                      <a:gd name="connsiteX25" fmla="*/ 2209800 w 2283743"/>
                      <a:gd name="connsiteY25" fmla="*/ 558800 h 1914525"/>
                      <a:gd name="connsiteX26" fmla="*/ 2127250 w 2283743"/>
                      <a:gd name="connsiteY26" fmla="*/ 1352550 h 1914525"/>
                      <a:gd name="connsiteX27" fmla="*/ 1841500 w 2283743"/>
                      <a:gd name="connsiteY27" fmla="*/ 1352550 h 1914525"/>
                      <a:gd name="connsiteX28" fmla="*/ 1285875 w 2283743"/>
                      <a:gd name="connsiteY28" fmla="*/ 1571625 h 1914525"/>
                      <a:gd name="connsiteX29" fmla="*/ 974725 w 2283743"/>
                      <a:gd name="connsiteY29" fmla="*/ 1914525 h 1914525"/>
                      <a:gd name="connsiteX30" fmla="*/ 701675 w 2283743"/>
                      <a:gd name="connsiteY30" fmla="*/ 1524000 h 1914525"/>
                      <a:gd name="connsiteX31" fmla="*/ 400050 w 2283743"/>
                      <a:gd name="connsiteY31" fmla="*/ 1346200 h 1914525"/>
                      <a:gd name="connsiteX32" fmla="*/ 155575 w 2283743"/>
                      <a:gd name="connsiteY32" fmla="*/ 1292225 h 1914525"/>
                      <a:gd name="connsiteX33" fmla="*/ 0 w 2283743"/>
                      <a:gd name="connsiteY33" fmla="*/ 730250 h 1914525"/>
                      <a:gd name="connsiteX34" fmla="*/ 314325 w 2283743"/>
                      <a:gd name="connsiteY34" fmla="*/ 193675 h 1914525"/>
                      <a:gd name="connsiteX35" fmla="*/ 592137 w 2283743"/>
                      <a:gd name="connsiteY35" fmla="*/ 0 h 1914525"/>
                      <a:gd name="connsiteX0" fmla="*/ 592137 w 2277473"/>
                      <a:gd name="connsiteY0" fmla="*/ 0 h 1914525"/>
                      <a:gd name="connsiteX1" fmla="*/ 539750 w 2277473"/>
                      <a:gd name="connsiteY1" fmla="*/ 146050 h 1914525"/>
                      <a:gd name="connsiteX2" fmla="*/ 682625 w 2277473"/>
                      <a:gd name="connsiteY2" fmla="*/ 20638 h 1914525"/>
                      <a:gd name="connsiteX3" fmla="*/ 622300 w 2277473"/>
                      <a:gd name="connsiteY3" fmla="*/ 215900 h 1914525"/>
                      <a:gd name="connsiteX4" fmla="*/ 747713 w 2277473"/>
                      <a:gd name="connsiteY4" fmla="*/ 20637 h 1914525"/>
                      <a:gd name="connsiteX5" fmla="*/ 730250 w 2277473"/>
                      <a:gd name="connsiteY5" fmla="*/ 190500 h 1914525"/>
                      <a:gd name="connsiteX6" fmla="*/ 823912 w 2277473"/>
                      <a:gd name="connsiteY6" fmla="*/ 44450 h 1914525"/>
                      <a:gd name="connsiteX7" fmla="*/ 825500 w 2277473"/>
                      <a:gd name="connsiteY7" fmla="*/ 196850 h 1914525"/>
                      <a:gd name="connsiteX8" fmla="*/ 979487 w 2277473"/>
                      <a:gd name="connsiteY8" fmla="*/ 6350 h 1914525"/>
                      <a:gd name="connsiteX9" fmla="*/ 930275 w 2277473"/>
                      <a:gd name="connsiteY9" fmla="*/ 254000 h 1914525"/>
                      <a:gd name="connsiteX10" fmla="*/ 1027112 w 2277473"/>
                      <a:gd name="connsiteY10" fmla="*/ 53975 h 1914525"/>
                      <a:gd name="connsiteX11" fmla="*/ 1001713 w 2277473"/>
                      <a:gd name="connsiteY11" fmla="*/ 269875 h 1914525"/>
                      <a:gd name="connsiteX12" fmla="*/ 1111250 w 2277473"/>
                      <a:gd name="connsiteY12" fmla="*/ 87312 h 1914525"/>
                      <a:gd name="connsiteX13" fmla="*/ 1108075 w 2277473"/>
                      <a:gd name="connsiteY13" fmla="*/ 263525 h 1914525"/>
                      <a:gd name="connsiteX14" fmla="*/ 1177925 w 2277473"/>
                      <a:gd name="connsiteY14" fmla="*/ 88900 h 1914525"/>
                      <a:gd name="connsiteX15" fmla="*/ 1225550 w 2277473"/>
                      <a:gd name="connsiteY15" fmla="*/ 292100 h 1914525"/>
                      <a:gd name="connsiteX16" fmla="*/ 1266825 w 2277473"/>
                      <a:gd name="connsiteY16" fmla="*/ 98425 h 1914525"/>
                      <a:gd name="connsiteX17" fmla="*/ 1323975 w 2277473"/>
                      <a:gd name="connsiteY17" fmla="*/ 266700 h 1914525"/>
                      <a:gd name="connsiteX18" fmla="*/ 1327150 w 2277473"/>
                      <a:gd name="connsiteY18" fmla="*/ 101600 h 1914525"/>
                      <a:gd name="connsiteX19" fmla="*/ 1482725 w 2277473"/>
                      <a:gd name="connsiteY19" fmla="*/ 292100 h 1914525"/>
                      <a:gd name="connsiteX20" fmla="*/ 1430338 w 2277473"/>
                      <a:gd name="connsiteY20" fmla="*/ 77787 h 1914525"/>
                      <a:gd name="connsiteX21" fmla="*/ 1593850 w 2277473"/>
                      <a:gd name="connsiteY21" fmla="*/ 266700 h 1914525"/>
                      <a:gd name="connsiteX22" fmla="*/ 1555750 w 2277473"/>
                      <a:gd name="connsiteY22" fmla="*/ 53975 h 1914525"/>
                      <a:gd name="connsiteX23" fmla="*/ 1695450 w 2277473"/>
                      <a:gd name="connsiteY23" fmla="*/ 234950 h 1914525"/>
                      <a:gd name="connsiteX24" fmla="*/ 1676400 w 2277473"/>
                      <a:gd name="connsiteY24" fmla="*/ 101600 h 1914525"/>
                      <a:gd name="connsiteX25" fmla="*/ 2190750 w 2277473"/>
                      <a:gd name="connsiteY25" fmla="*/ 552450 h 1914525"/>
                      <a:gd name="connsiteX26" fmla="*/ 2127250 w 2277473"/>
                      <a:gd name="connsiteY26" fmla="*/ 1352550 h 1914525"/>
                      <a:gd name="connsiteX27" fmla="*/ 1841500 w 2277473"/>
                      <a:gd name="connsiteY27" fmla="*/ 1352550 h 1914525"/>
                      <a:gd name="connsiteX28" fmla="*/ 1285875 w 2277473"/>
                      <a:gd name="connsiteY28" fmla="*/ 1571625 h 1914525"/>
                      <a:gd name="connsiteX29" fmla="*/ 974725 w 2277473"/>
                      <a:gd name="connsiteY29" fmla="*/ 1914525 h 1914525"/>
                      <a:gd name="connsiteX30" fmla="*/ 701675 w 2277473"/>
                      <a:gd name="connsiteY30" fmla="*/ 1524000 h 1914525"/>
                      <a:gd name="connsiteX31" fmla="*/ 400050 w 2277473"/>
                      <a:gd name="connsiteY31" fmla="*/ 1346200 h 1914525"/>
                      <a:gd name="connsiteX32" fmla="*/ 155575 w 2277473"/>
                      <a:gd name="connsiteY32" fmla="*/ 1292225 h 1914525"/>
                      <a:gd name="connsiteX33" fmla="*/ 0 w 2277473"/>
                      <a:gd name="connsiteY33" fmla="*/ 730250 h 1914525"/>
                      <a:gd name="connsiteX34" fmla="*/ 314325 w 2277473"/>
                      <a:gd name="connsiteY34" fmla="*/ 193675 h 1914525"/>
                      <a:gd name="connsiteX35" fmla="*/ 592137 w 2277473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91194"/>
                      <a:gd name="connsiteY0" fmla="*/ 0 h 1914525"/>
                      <a:gd name="connsiteX1" fmla="*/ 539750 w 2291194"/>
                      <a:gd name="connsiteY1" fmla="*/ 146050 h 1914525"/>
                      <a:gd name="connsiteX2" fmla="*/ 682625 w 2291194"/>
                      <a:gd name="connsiteY2" fmla="*/ 20638 h 1914525"/>
                      <a:gd name="connsiteX3" fmla="*/ 622300 w 2291194"/>
                      <a:gd name="connsiteY3" fmla="*/ 215900 h 1914525"/>
                      <a:gd name="connsiteX4" fmla="*/ 747713 w 2291194"/>
                      <a:gd name="connsiteY4" fmla="*/ 20637 h 1914525"/>
                      <a:gd name="connsiteX5" fmla="*/ 730250 w 2291194"/>
                      <a:gd name="connsiteY5" fmla="*/ 190500 h 1914525"/>
                      <a:gd name="connsiteX6" fmla="*/ 823912 w 2291194"/>
                      <a:gd name="connsiteY6" fmla="*/ 44450 h 1914525"/>
                      <a:gd name="connsiteX7" fmla="*/ 825500 w 2291194"/>
                      <a:gd name="connsiteY7" fmla="*/ 196850 h 1914525"/>
                      <a:gd name="connsiteX8" fmla="*/ 979487 w 2291194"/>
                      <a:gd name="connsiteY8" fmla="*/ 6350 h 1914525"/>
                      <a:gd name="connsiteX9" fmla="*/ 930275 w 2291194"/>
                      <a:gd name="connsiteY9" fmla="*/ 254000 h 1914525"/>
                      <a:gd name="connsiteX10" fmla="*/ 1027112 w 2291194"/>
                      <a:gd name="connsiteY10" fmla="*/ 53975 h 1914525"/>
                      <a:gd name="connsiteX11" fmla="*/ 1001713 w 2291194"/>
                      <a:gd name="connsiteY11" fmla="*/ 269875 h 1914525"/>
                      <a:gd name="connsiteX12" fmla="*/ 1111250 w 2291194"/>
                      <a:gd name="connsiteY12" fmla="*/ 87312 h 1914525"/>
                      <a:gd name="connsiteX13" fmla="*/ 1108075 w 2291194"/>
                      <a:gd name="connsiteY13" fmla="*/ 263525 h 1914525"/>
                      <a:gd name="connsiteX14" fmla="*/ 1177925 w 2291194"/>
                      <a:gd name="connsiteY14" fmla="*/ 88900 h 1914525"/>
                      <a:gd name="connsiteX15" fmla="*/ 1225550 w 2291194"/>
                      <a:gd name="connsiteY15" fmla="*/ 292100 h 1914525"/>
                      <a:gd name="connsiteX16" fmla="*/ 1266825 w 2291194"/>
                      <a:gd name="connsiteY16" fmla="*/ 98425 h 1914525"/>
                      <a:gd name="connsiteX17" fmla="*/ 1323975 w 2291194"/>
                      <a:gd name="connsiteY17" fmla="*/ 266700 h 1914525"/>
                      <a:gd name="connsiteX18" fmla="*/ 1327150 w 2291194"/>
                      <a:gd name="connsiteY18" fmla="*/ 101600 h 1914525"/>
                      <a:gd name="connsiteX19" fmla="*/ 1482725 w 2291194"/>
                      <a:gd name="connsiteY19" fmla="*/ 292100 h 1914525"/>
                      <a:gd name="connsiteX20" fmla="*/ 1430338 w 2291194"/>
                      <a:gd name="connsiteY20" fmla="*/ 77787 h 1914525"/>
                      <a:gd name="connsiteX21" fmla="*/ 1593850 w 2291194"/>
                      <a:gd name="connsiteY21" fmla="*/ 266700 h 1914525"/>
                      <a:gd name="connsiteX22" fmla="*/ 1555750 w 2291194"/>
                      <a:gd name="connsiteY22" fmla="*/ 53975 h 1914525"/>
                      <a:gd name="connsiteX23" fmla="*/ 1695450 w 2291194"/>
                      <a:gd name="connsiteY23" fmla="*/ 234950 h 1914525"/>
                      <a:gd name="connsiteX24" fmla="*/ 1676400 w 2291194"/>
                      <a:gd name="connsiteY24" fmla="*/ 101600 h 1914525"/>
                      <a:gd name="connsiteX25" fmla="*/ 2190750 w 2291194"/>
                      <a:gd name="connsiteY25" fmla="*/ 552450 h 1914525"/>
                      <a:gd name="connsiteX26" fmla="*/ 2127250 w 2291194"/>
                      <a:gd name="connsiteY26" fmla="*/ 1352550 h 1914525"/>
                      <a:gd name="connsiteX27" fmla="*/ 1841500 w 2291194"/>
                      <a:gd name="connsiteY27" fmla="*/ 1352550 h 1914525"/>
                      <a:gd name="connsiteX28" fmla="*/ 1285875 w 2291194"/>
                      <a:gd name="connsiteY28" fmla="*/ 1571625 h 1914525"/>
                      <a:gd name="connsiteX29" fmla="*/ 974725 w 2291194"/>
                      <a:gd name="connsiteY29" fmla="*/ 1914525 h 1914525"/>
                      <a:gd name="connsiteX30" fmla="*/ 701675 w 2291194"/>
                      <a:gd name="connsiteY30" fmla="*/ 1524000 h 1914525"/>
                      <a:gd name="connsiteX31" fmla="*/ 400050 w 2291194"/>
                      <a:gd name="connsiteY31" fmla="*/ 1346200 h 1914525"/>
                      <a:gd name="connsiteX32" fmla="*/ 155575 w 2291194"/>
                      <a:gd name="connsiteY32" fmla="*/ 1292225 h 1914525"/>
                      <a:gd name="connsiteX33" fmla="*/ 0 w 2291194"/>
                      <a:gd name="connsiteY33" fmla="*/ 730250 h 1914525"/>
                      <a:gd name="connsiteX34" fmla="*/ 314325 w 2291194"/>
                      <a:gd name="connsiteY34" fmla="*/ 193675 h 1914525"/>
                      <a:gd name="connsiteX35" fmla="*/ 592137 w 2291194"/>
                      <a:gd name="connsiteY35" fmla="*/ 0 h 1914525"/>
                      <a:gd name="connsiteX0" fmla="*/ 541337 w 2240394"/>
                      <a:gd name="connsiteY0" fmla="*/ 0 h 1914525"/>
                      <a:gd name="connsiteX1" fmla="*/ 488950 w 2240394"/>
                      <a:gd name="connsiteY1" fmla="*/ 146050 h 1914525"/>
                      <a:gd name="connsiteX2" fmla="*/ 631825 w 2240394"/>
                      <a:gd name="connsiteY2" fmla="*/ 20638 h 1914525"/>
                      <a:gd name="connsiteX3" fmla="*/ 571500 w 2240394"/>
                      <a:gd name="connsiteY3" fmla="*/ 215900 h 1914525"/>
                      <a:gd name="connsiteX4" fmla="*/ 696913 w 2240394"/>
                      <a:gd name="connsiteY4" fmla="*/ 20637 h 1914525"/>
                      <a:gd name="connsiteX5" fmla="*/ 679450 w 2240394"/>
                      <a:gd name="connsiteY5" fmla="*/ 190500 h 1914525"/>
                      <a:gd name="connsiteX6" fmla="*/ 773112 w 2240394"/>
                      <a:gd name="connsiteY6" fmla="*/ 44450 h 1914525"/>
                      <a:gd name="connsiteX7" fmla="*/ 774700 w 2240394"/>
                      <a:gd name="connsiteY7" fmla="*/ 196850 h 1914525"/>
                      <a:gd name="connsiteX8" fmla="*/ 928687 w 2240394"/>
                      <a:gd name="connsiteY8" fmla="*/ 6350 h 1914525"/>
                      <a:gd name="connsiteX9" fmla="*/ 879475 w 2240394"/>
                      <a:gd name="connsiteY9" fmla="*/ 254000 h 1914525"/>
                      <a:gd name="connsiteX10" fmla="*/ 976312 w 2240394"/>
                      <a:gd name="connsiteY10" fmla="*/ 53975 h 1914525"/>
                      <a:gd name="connsiteX11" fmla="*/ 950913 w 2240394"/>
                      <a:gd name="connsiteY11" fmla="*/ 269875 h 1914525"/>
                      <a:gd name="connsiteX12" fmla="*/ 1060450 w 2240394"/>
                      <a:gd name="connsiteY12" fmla="*/ 87312 h 1914525"/>
                      <a:gd name="connsiteX13" fmla="*/ 1057275 w 2240394"/>
                      <a:gd name="connsiteY13" fmla="*/ 263525 h 1914525"/>
                      <a:gd name="connsiteX14" fmla="*/ 1127125 w 2240394"/>
                      <a:gd name="connsiteY14" fmla="*/ 88900 h 1914525"/>
                      <a:gd name="connsiteX15" fmla="*/ 1174750 w 2240394"/>
                      <a:gd name="connsiteY15" fmla="*/ 292100 h 1914525"/>
                      <a:gd name="connsiteX16" fmla="*/ 1216025 w 2240394"/>
                      <a:gd name="connsiteY16" fmla="*/ 98425 h 1914525"/>
                      <a:gd name="connsiteX17" fmla="*/ 1273175 w 2240394"/>
                      <a:gd name="connsiteY17" fmla="*/ 266700 h 1914525"/>
                      <a:gd name="connsiteX18" fmla="*/ 1276350 w 2240394"/>
                      <a:gd name="connsiteY18" fmla="*/ 101600 h 1914525"/>
                      <a:gd name="connsiteX19" fmla="*/ 1431925 w 2240394"/>
                      <a:gd name="connsiteY19" fmla="*/ 292100 h 1914525"/>
                      <a:gd name="connsiteX20" fmla="*/ 1379538 w 2240394"/>
                      <a:gd name="connsiteY20" fmla="*/ 77787 h 1914525"/>
                      <a:gd name="connsiteX21" fmla="*/ 1543050 w 2240394"/>
                      <a:gd name="connsiteY21" fmla="*/ 266700 h 1914525"/>
                      <a:gd name="connsiteX22" fmla="*/ 1504950 w 2240394"/>
                      <a:gd name="connsiteY22" fmla="*/ 53975 h 1914525"/>
                      <a:gd name="connsiteX23" fmla="*/ 1644650 w 2240394"/>
                      <a:gd name="connsiteY23" fmla="*/ 234950 h 1914525"/>
                      <a:gd name="connsiteX24" fmla="*/ 1625600 w 2240394"/>
                      <a:gd name="connsiteY24" fmla="*/ 101600 h 1914525"/>
                      <a:gd name="connsiteX25" fmla="*/ 2139950 w 2240394"/>
                      <a:gd name="connsiteY25" fmla="*/ 552450 h 1914525"/>
                      <a:gd name="connsiteX26" fmla="*/ 2076450 w 2240394"/>
                      <a:gd name="connsiteY26" fmla="*/ 1352550 h 1914525"/>
                      <a:gd name="connsiteX27" fmla="*/ 1790700 w 2240394"/>
                      <a:gd name="connsiteY27" fmla="*/ 1352550 h 1914525"/>
                      <a:gd name="connsiteX28" fmla="*/ 1235075 w 2240394"/>
                      <a:gd name="connsiteY28" fmla="*/ 1571625 h 1914525"/>
                      <a:gd name="connsiteX29" fmla="*/ 923925 w 2240394"/>
                      <a:gd name="connsiteY29" fmla="*/ 1914525 h 1914525"/>
                      <a:gd name="connsiteX30" fmla="*/ 650875 w 2240394"/>
                      <a:gd name="connsiteY30" fmla="*/ 1524000 h 1914525"/>
                      <a:gd name="connsiteX31" fmla="*/ 349250 w 2240394"/>
                      <a:gd name="connsiteY31" fmla="*/ 1346200 h 1914525"/>
                      <a:gd name="connsiteX32" fmla="*/ 104775 w 2240394"/>
                      <a:gd name="connsiteY32" fmla="*/ 1292225 h 1914525"/>
                      <a:gd name="connsiteX33" fmla="*/ 0 w 2240394"/>
                      <a:gd name="connsiteY33" fmla="*/ 714375 h 1914525"/>
                      <a:gd name="connsiteX34" fmla="*/ 263525 w 2240394"/>
                      <a:gd name="connsiteY34" fmla="*/ 193675 h 1914525"/>
                      <a:gd name="connsiteX35" fmla="*/ 541337 w 2240394"/>
                      <a:gd name="connsiteY35" fmla="*/ 0 h 1914525"/>
                      <a:gd name="connsiteX0" fmla="*/ 437935 w 2136992"/>
                      <a:gd name="connsiteY0" fmla="*/ 0 h 1914525"/>
                      <a:gd name="connsiteX1" fmla="*/ 385548 w 2136992"/>
                      <a:gd name="connsiteY1" fmla="*/ 146050 h 1914525"/>
                      <a:gd name="connsiteX2" fmla="*/ 528423 w 2136992"/>
                      <a:gd name="connsiteY2" fmla="*/ 20638 h 1914525"/>
                      <a:gd name="connsiteX3" fmla="*/ 468098 w 2136992"/>
                      <a:gd name="connsiteY3" fmla="*/ 215900 h 1914525"/>
                      <a:gd name="connsiteX4" fmla="*/ 593511 w 2136992"/>
                      <a:gd name="connsiteY4" fmla="*/ 20637 h 1914525"/>
                      <a:gd name="connsiteX5" fmla="*/ 576048 w 2136992"/>
                      <a:gd name="connsiteY5" fmla="*/ 190500 h 1914525"/>
                      <a:gd name="connsiteX6" fmla="*/ 669710 w 2136992"/>
                      <a:gd name="connsiteY6" fmla="*/ 44450 h 1914525"/>
                      <a:gd name="connsiteX7" fmla="*/ 671298 w 2136992"/>
                      <a:gd name="connsiteY7" fmla="*/ 196850 h 1914525"/>
                      <a:gd name="connsiteX8" fmla="*/ 825285 w 2136992"/>
                      <a:gd name="connsiteY8" fmla="*/ 6350 h 1914525"/>
                      <a:gd name="connsiteX9" fmla="*/ 776073 w 2136992"/>
                      <a:gd name="connsiteY9" fmla="*/ 254000 h 1914525"/>
                      <a:gd name="connsiteX10" fmla="*/ 872910 w 2136992"/>
                      <a:gd name="connsiteY10" fmla="*/ 53975 h 1914525"/>
                      <a:gd name="connsiteX11" fmla="*/ 847511 w 2136992"/>
                      <a:gd name="connsiteY11" fmla="*/ 269875 h 1914525"/>
                      <a:gd name="connsiteX12" fmla="*/ 957048 w 2136992"/>
                      <a:gd name="connsiteY12" fmla="*/ 87312 h 1914525"/>
                      <a:gd name="connsiteX13" fmla="*/ 953873 w 2136992"/>
                      <a:gd name="connsiteY13" fmla="*/ 263525 h 1914525"/>
                      <a:gd name="connsiteX14" fmla="*/ 1023723 w 2136992"/>
                      <a:gd name="connsiteY14" fmla="*/ 88900 h 1914525"/>
                      <a:gd name="connsiteX15" fmla="*/ 1071348 w 2136992"/>
                      <a:gd name="connsiteY15" fmla="*/ 292100 h 1914525"/>
                      <a:gd name="connsiteX16" fmla="*/ 1112623 w 2136992"/>
                      <a:gd name="connsiteY16" fmla="*/ 98425 h 1914525"/>
                      <a:gd name="connsiteX17" fmla="*/ 1169773 w 2136992"/>
                      <a:gd name="connsiteY17" fmla="*/ 266700 h 1914525"/>
                      <a:gd name="connsiteX18" fmla="*/ 1172948 w 2136992"/>
                      <a:gd name="connsiteY18" fmla="*/ 101600 h 1914525"/>
                      <a:gd name="connsiteX19" fmla="*/ 1328523 w 2136992"/>
                      <a:gd name="connsiteY19" fmla="*/ 292100 h 1914525"/>
                      <a:gd name="connsiteX20" fmla="*/ 1276136 w 2136992"/>
                      <a:gd name="connsiteY20" fmla="*/ 77787 h 1914525"/>
                      <a:gd name="connsiteX21" fmla="*/ 1439648 w 2136992"/>
                      <a:gd name="connsiteY21" fmla="*/ 266700 h 1914525"/>
                      <a:gd name="connsiteX22" fmla="*/ 1401548 w 2136992"/>
                      <a:gd name="connsiteY22" fmla="*/ 53975 h 1914525"/>
                      <a:gd name="connsiteX23" fmla="*/ 1541248 w 2136992"/>
                      <a:gd name="connsiteY23" fmla="*/ 234950 h 1914525"/>
                      <a:gd name="connsiteX24" fmla="*/ 1522198 w 2136992"/>
                      <a:gd name="connsiteY24" fmla="*/ 101600 h 1914525"/>
                      <a:gd name="connsiteX25" fmla="*/ 2036548 w 2136992"/>
                      <a:gd name="connsiteY25" fmla="*/ 552450 h 1914525"/>
                      <a:gd name="connsiteX26" fmla="*/ 1973048 w 2136992"/>
                      <a:gd name="connsiteY26" fmla="*/ 1352550 h 1914525"/>
                      <a:gd name="connsiteX27" fmla="*/ 1687298 w 2136992"/>
                      <a:gd name="connsiteY27" fmla="*/ 1352550 h 1914525"/>
                      <a:gd name="connsiteX28" fmla="*/ 1131673 w 2136992"/>
                      <a:gd name="connsiteY28" fmla="*/ 1571625 h 1914525"/>
                      <a:gd name="connsiteX29" fmla="*/ 820523 w 2136992"/>
                      <a:gd name="connsiteY29" fmla="*/ 1914525 h 1914525"/>
                      <a:gd name="connsiteX30" fmla="*/ 547473 w 2136992"/>
                      <a:gd name="connsiteY30" fmla="*/ 1524000 h 1914525"/>
                      <a:gd name="connsiteX31" fmla="*/ 245848 w 2136992"/>
                      <a:gd name="connsiteY31" fmla="*/ 1346200 h 1914525"/>
                      <a:gd name="connsiteX32" fmla="*/ 1373 w 2136992"/>
                      <a:gd name="connsiteY32" fmla="*/ 1292225 h 1914525"/>
                      <a:gd name="connsiteX33" fmla="*/ 160123 w 2136992"/>
                      <a:gd name="connsiteY33" fmla="*/ 193675 h 1914525"/>
                      <a:gd name="connsiteX34" fmla="*/ 437935 w 2136992"/>
                      <a:gd name="connsiteY34" fmla="*/ 0 h 1914525"/>
                      <a:gd name="connsiteX0" fmla="*/ 569906 w 2268963"/>
                      <a:gd name="connsiteY0" fmla="*/ 0 h 1914525"/>
                      <a:gd name="connsiteX1" fmla="*/ 517519 w 2268963"/>
                      <a:gd name="connsiteY1" fmla="*/ 146050 h 1914525"/>
                      <a:gd name="connsiteX2" fmla="*/ 660394 w 2268963"/>
                      <a:gd name="connsiteY2" fmla="*/ 20638 h 1914525"/>
                      <a:gd name="connsiteX3" fmla="*/ 600069 w 2268963"/>
                      <a:gd name="connsiteY3" fmla="*/ 215900 h 1914525"/>
                      <a:gd name="connsiteX4" fmla="*/ 725482 w 2268963"/>
                      <a:gd name="connsiteY4" fmla="*/ 20637 h 1914525"/>
                      <a:gd name="connsiteX5" fmla="*/ 708019 w 2268963"/>
                      <a:gd name="connsiteY5" fmla="*/ 190500 h 1914525"/>
                      <a:gd name="connsiteX6" fmla="*/ 801681 w 2268963"/>
                      <a:gd name="connsiteY6" fmla="*/ 44450 h 1914525"/>
                      <a:gd name="connsiteX7" fmla="*/ 803269 w 2268963"/>
                      <a:gd name="connsiteY7" fmla="*/ 196850 h 1914525"/>
                      <a:gd name="connsiteX8" fmla="*/ 957256 w 2268963"/>
                      <a:gd name="connsiteY8" fmla="*/ 6350 h 1914525"/>
                      <a:gd name="connsiteX9" fmla="*/ 908044 w 2268963"/>
                      <a:gd name="connsiteY9" fmla="*/ 254000 h 1914525"/>
                      <a:gd name="connsiteX10" fmla="*/ 1004881 w 2268963"/>
                      <a:gd name="connsiteY10" fmla="*/ 53975 h 1914525"/>
                      <a:gd name="connsiteX11" fmla="*/ 979482 w 2268963"/>
                      <a:gd name="connsiteY11" fmla="*/ 269875 h 1914525"/>
                      <a:gd name="connsiteX12" fmla="*/ 1089019 w 2268963"/>
                      <a:gd name="connsiteY12" fmla="*/ 87312 h 1914525"/>
                      <a:gd name="connsiteX13" fmla="*/ 1085844 w 2268963"/>
                      <a:gd name="connsiteY13" fmla="*/ 263525 h 1914525"/>
                      <a:gd name="connsiteX14" fmla="*/ 1155694 w 2268963"/>
                      <a:gd name="connsiteY14" fmla="*/ 88900 h 1914525"/>
                      <a:gd name="connsiteX15" fmla="*/ 1203319 w 2268963"/>
                      <a:gd name="connsiteY15" fmla="*/ 292100 h 1914525"/>
                      <a:gd name="connsiteX16" fmla="*/ 1244594 w 2268963"/>
                      <a:gd name="connsiteY16" fmla="*/ 98425 h 1914525"/>
                      <a:gd name="connsiteX17" fmla="*/ 1301744 w 2268963"/>
                      <a:gd name="connsiteY17" fmla="*/ 266700 h 1914525"/>
                      <a:gd name="connsiteX18" fmla="*/ 1304919 w 2268963"/>
                      <a:gd name="connsiteY18" fmla="*/ 101600 h 1914525"/>
                      <a:gd name="connsiteX19" fmla="*/ 1460494 w 2268963"/>
                      <a:gd name="connsiteY19" fmla="*/ 292100 h 1914525"/>
                      <a:gd name="connsiteX20" fmla="*/ 1408107 w 2268963"/>
                      <a:gd name="connsiteY20" fmla="*/ 77787 h 1914525"/>
                      <a:gd name="connsiteX21" fmla="*/ 1571619 w 2268963"/>
                      <a:gd name="connsiteY21" fmla="*/ 266700 h 1914525"/>
                      <a:gd name="connsiteX22" fmla="*/ 1533519 w 2268963"/>
                      <a:gd name="connsiteY22" fmla="*/ 53975 h 1914525"/>
                      <a:gd name="connsiteX23" fmla="*/ 1673219 w 2268963"/>
                      <a:gd name="connsiteY23" fmla="*/ 234950 h 1914525"/>
                      <a:gd name="connsiteX24" fmla="*/ 1654169 w 2268963"/>
                      <a:gd name="connsiteY24" fmla="*/ 101600 h 1914525"/>
                      <a:gd name="connsiteX25" fmla="*/ 2168519 w 2268963"/>
                      <a:gd name="connsiteY25" fmla="*/ 552450 h 1914525"/>
                      <a:gd name="connsiteX26" fmla="*/ 2105019 w 2268963"/>
                      <a:gd name="connsiteY26" fmla="*/ 1352550 h 1914525"/>
                      <a:gd name="connsiteX27" fmla="*/ 1819269 w 2268963"/>
                      <a:gd name="connsiteY27" fmla="*/ 1352550 h 1914525"/>
                      <a:gd name="connsiteX28" fmla="*/ 1263644 w 2268963"/>
                      <a:gd name="connsiteY28" fmla="*/ 1571625 h 1914525"/>
                      <a:gd name="connsiteX29" fmla="*/ 952494 w 2268963"/>
                      <a:gd name="connsiteY29" fmla="*/ 1914525 h 1914525"/>
                      <a:gd name="connsiteX30" fmla="*/ 679444 w 2268963"/>
                      <a:gd name="connsiteY30" fmla="*/ 1524000 h 1914525"/>
                      <a:gd name="connsiteX31" fmla="*/ 377819 w 2268963"/>
                      <a:gd name="connsiteY31" fmla="*/ 1346200 h 1914525"/>
                      <a:gd name="connsiteX32" fmla="*/ 133344 w 2268963"/>
                      <a:gd name="connsiteY32" fmla="*/ 1292225 h 1914525"/>
                      <a:gd name="connsiteX33" fmla="*/ 292094 w 2268963"/>
                      <a:gd name="connsiteY33" fmla="*/ 193675 h 1914525"/>
                      <a:gd name="connsiteX34" fmla="*/ 569906 w 2268963"/>
                      <a:gd name="connsiteY34" fmla="*/ 0 h 1914525"/>
                      <a:gd name="connsiteX0" fmla="*/ 558436 w 2257493"/>
                      <a:gd name="connsiteY0" fmla="*/ 0 h 1914525"/>
                      <a:gd name="connsiteX1" fmla="*/ 506049 w 2257493"/>
                      <a:gd name="connsiteY1" fmla="*/ 146050 h 1914525"/>
                      <a:gd name="connsiteX2" fmla="*/ 648924 w 2257493"/>
                      <a:gd name="connsiteY2" fmla="*/ 20638 h 1914525"/>
                      <a:gd name="connsiteX3" fmla="*/ 588599 w 2257493"/>
                      <a:gd name="connsiteY3" fmla="*/ 215900 h 1914525"/>
                      <a:gd name="connsiteX4" fmla="*/ 714012 w 2257493"/>
                      <a:gd name="connsiteY4" fmla="*/ 20637 h 1914525"/>
                      <a:gd name="connsiteX5" fmla="*/ 696549 w 2257493"/>
                      <a:gd name="connsiteY5" fmla="*/ 190500 h 1914525"/>
                      <a:gd name="connsiteX6" fmla="*/ 790211 w 2257493"/>
                      <a:gd name="connsiteY6" fmla="*/ 44450 h 1914525"/>
                      <a:gd name="connsiteX7" fmla="*/ 791799 w 2257493"/>
                      <a:gd name="connsiteY7" fmla="*/ 196850 h 1914525"/>
                      <a:gd name="connsiteX8" fmla="*/ 945786 w 2257493"/>
                      <a:gd name="connsiteY8" fmla="*/ 6350 h 1914525"/>
                      <a:gd name="connsiteX9" fmla="*/ 896574 w 2257493"/>
                      <a:gd name="connsiteY9" fmla="*/ 254000 h 1914525"/>
                      <a:gd name="connsiteX10" fmla="*/ 993411 w 2257493"/>
                      <a:gd name="connsiteY10" fmla="*/ 53975 h 1914525"/>
                      <a:gd name="connsiteX11" fmla="*/ 968012 w 2257493"/>
                      <a:gd name="connsiteY11" fmla="*/ 269875 h 1914525"/>
                      <a:gd name="connsiteX12" fmla="*/ 1077549 w 2257493"/>
                      <a:gd name="connsiteY12" fmla="*/ 87312 h 1914525"/>
                      <a:gd name="connsiteX13" fmla="*/ 1074374 w 2257493"/>
                      <a:gd name="connsiteY13" fmla="*/ 263525 h 1914525"/>
                      <a:gd name="connsiteX14" fmla="*/ 1144224 w 2257493"/>
                      <a:gd name="connsiteY14" fmla="*/ 88900 h 1914525"/>
                      <a:gd name="connsiteX15" fmla="*/ 1191849 w 2257493"/>
                      <a:gd name="connsiteY15" fmla="*/ 292100 h 1914525"/>
                      <a:gd name="connsiteX16" fmla="*/ 1233124 w 2257493"/>
                      <a:gd name="connsiteY16" fmla="*/ 98425 h 1914525"/>
                      <a:gd name="connsiteX17" fmla="*/ 1290274 w 2257493"/>
                      <a:gd name="connsiteY17" fmla="*/ 266700 h 1914525"/>
                      <a:gd name="connsiteX18" fmla="*/ 1293449 w 2257493"/>
                      <a:gd name="connsiteY18" fmla="*/ 101600 h 1914525"/>
                      <a:gd name="connsiteX19" fmla="*/ 1449024 w 2257493"/>
                      <a:gd name="connsiteY19" fmla="*/ 292100 h 1914525"/>
                      <a:gd name="connsiteX20" fmla="*/ 1396637 w 2257493"/>
                      <a:gd name="connsiteY20" fmla="*/ 77787 h 1914525"/>
                      <a:gd name="connsiteX21" fmla="*/ 1560149 w 2257493"/>
                      <a:gd name="connsiteY21" fmla="*/ 266700 h 1914525"/>
                      <a:gd name="connsiteX22" fmla="*/ 1522049 w 2257493"/>
                      <a:gd name="connsiteY22" fmla="*/ 53975 h 1914525"/>
                      <a:gd name="connsiteX23" fmla="*/ 1661749 w 2257493"/>
                      <a:gd name="connsiteY23" fmla="*/ 234950 h 1914525"/>
                      <a:gd name="connsiteX24" fmla="*/ 1642699 w 2257493"/>
                      <a:gd name="connsiteY24" fmla="*/ 101600 h 1914525"/>
                      <a:gd name="connsiteX25" fmla="*/ 2157049 w 2257493"/>
                      <a:gd name="connsiteY25" fmla="*/ 552450 h 1914525"/>
                      <a:gd name="connsiteX26" fmla="*/ 2093549 w 2257493"/>
                      <a:gd name="connsiteY26" fmla="*/ 1352550 h 1914525"/>
                      <a:gd name="connsiteX27" fmla="*/ 1807799 w 2257493"/>
                      <a:gd name="connsiteY27" fmla="*/ 1352550 h 1914525"/>
                      <a:gd name="connsiteX28" fmla="*/ 1252174 w 2257493"/>
                      <a:gd name="connsiteY28" fmla="*/ 1571625 h 1914525"/>
                      <a:gd name="connsiteX29" fmla="*/ 941024 w 2257493"/>
                      <a:gd name="connsiteY29" fmla="*/ 1914525 h 1914525"/>
                      <a:gd name="connsiteX30" fmla="*/ 667974 w 2257493"/>
                      <a:gd name="connsiteY30" fmla="*/ 1524000 h 1914525"/>
                      <a:gd name="connsiteX31" fmla="*/ 366349 w 2257493"/>
                      <a:gd name="connsiteY31" fmla="*/ 1346200 h 1914525"/>
                      <a:gd name="connsiteX32" fmla="*/ 121874 w 2257493"/>
                      <a:gd name="connsiteY32" fmla="*/ 1292225 h 1914525"/>
                      <a:gd name="connsiteX33" fmla="*/ 280624 w 2257493"/>
                      <a:gd name="connsiteY33" fmla="*/ 193675 h 1914525"/>
                      <a:gd name="connsiteX34" fmla="*/ 558436 w 2257493"/>
                      <a:gd name="connsiteY34" fmla="*/ 0 h 1914525"/>
                      <a:gd name="connsiteX0" fmla="*/ 564208 w 2263265"/>
                      <a:gd name="connsiteY0" fmla="*/ 0 h 1914525"/>
                      <a:gd name="connsiteX1" fmla="*/ 511821 w 2263265"/>
                      <a:gd name="connsiteY1" fmla="*/ 146050 h 1914525"/>
                      <a:gd name="connsiteX2" fmla="*/ 654696 w 2263265"/>
                      <a:gd name="connsiteY2" fmla="*/ 20638 h 1914525"/>
                      <a:gd name="connsiteX3" fmla="*/ 594371 w 2263265"/>
                      <a:gd name="connsiteY3" fmla="*/ 215900 h 1914525"/>
                      <a:gd name="connsiteX4" fmla="*/ 719784 w 2263265"/>
                      <a:gd name="connsiteY4" fmla="*/ 20637 h 1914525"/>
                      <a:gd name="connsiteX5" fmla="*/ 702321 w 2263265"/>
                      <a:gd name="connsiteY5" fmla="*/ 190500 h 1914525"/>
                      <a:gd name="connsiteX6" fmla="*/ 795983 w 2263265"/>
                      <a:gd name="connsiteY6" fmla="*/ 44450 h 1914525"/>
                      <a:gd name="connsiteX7" fmla="*/ 797571 w 2263265"/>
                      <a:gd name="connsiteY7" fmla="*/ 196850 h 1914525"/>
                      <a:gd name="connsiteX8" fmla="*/ 951558 w 2263265"/>
                      <a:gd name="connsiteY8" fmla="*/ 6350 h 1914525"/>
                      <a:gd name="connsiteX9" fmla="*/ 902346 w 2263265"/>
                      <a:gd name="connsiteY9" fmla="*/ 254000 h 1914525"/>
                      <a:gd name="connsiteX10" fmla="*/ 999183 w 2263265"/>
                      <a:gd name="connsiteY10" fmla="*/ 53975 h 1914525"/>
                      <a:gd name="connsiteX11" fmla="*/ 973784 w 2263265"/>
                      <a:gd name="connsiteY11" fmla="*/ 269875 h 1914525"/>
                      <a:gd name="connsiteX12" fmla="*/ 1083321 w 2263265"/>
                      <a:gd name="connsiteY12" fmla="*/ 87312 h 1914525"/>
                      <a:gd name="connsiteX13" fmla="*/ 1080146 w 2263265"/>
                      <a:gd name="connsiteY13" fmla="*/ 263525 h 1914525"/>
                      <a:gd name="connsiteX14" fmla="*/ 1149996 w 2263265"/>
                      <a:gd name="connsiteY14" fmla="*/ 88900 h 1914525"/>
                      <a:gd name="connsiteX15" fmla="*/ 1197621 w 2263265"/>
                      <a:gd name="connsiteY15" fmla="*/ 292100 h 1914525"/>
                      <a:gd name="connsiteX16" fmla="*/ 1238896 w 2263265"/>
                      <a:gd name="connsiteY16" fmla="*/ 98425 h 1914525"/>
                      <a:gd name="connsiteX17" fmla="*/ 1296046 w 2263265"/>
                      <a:gd name="connsiteY17" fmla="*/ 266700 h 1914525"/>
                      <a:gd name="connsiteX18" fmla="*/ 1299221 w 2263265"/>
                      <a:gd name="connsiteY18" fmla="*/ 101600 h 1914525"/>
                      <a:gd name="connsiteX19" fmla="*/ 1454796 w 2263265"/>
                      <a:gd name="connsiteY19" fmla="*/ 292100 h 1914525"/>
                      <a:gd name="connsiteX20" fmla="*/ 1402409 w 2263265"/>
                      <a:gd name="connsiteY20" fmla="*/ 77787 h 1914525"/>
                      <a:gd name="connsiteX21" fmla="*/ 1565921 w 2263265"/>
                      <a:gd name="connsiteY21" fmla="*/ 266700 h 1914525"/>
                      <a:gd name="connsiteX22" fmla="*/ 1527821 w 2263265"/>
                      <a:gd name="connsiteY22" fmla="*/ 53975 h 1914525"/>
                      <a:gd name="connsiteX23" fmla="*/ 1667521 w 2263265"/>
                      <a:gd name="connsiteY23" fmla="*/ 234950 h 1914525"/>
                      <a:gd name="connsiteX24" fmla="*/ 1648471 w 2263265"/>
                      <a:gd name="connsiteY24" fmla="*/ 101600 h 1914525"/>
                      <a:gd name="connsiteX25" fmla="*/ 2162821 w 2263265"/>
                      <a:gd name="connsiteY25" fmla="*/ 552450 h 1914525"/>
                      <a:gd name="connsiteX26" fmla="*/ 2099321 w 2263265"/>
                      <a:gd name="connsiteY26" fmla="*/ 1352550 h 1914525"/>
                      <a:gd name="connsiteX27" fmla="*/ 1813571 w 2263265"/>
                      <a:gd name="connsiteY27" fmla="*/ 1352550 h 1914525"/>
                      <a:gd name="connsiteX28" fmla="*/ 1257946 w 2263265"/>
                      <a:gd name="connsiteY28" fmla="*/ 1571625 h 1914525"/>
                      <a:gd name="connsiteX29" fmla="*/ 946796 w 2263265"/>
                      <a:gd name="connsiteY29" fmla="*/ 1914525 h 1914525"/>
                      <a:gd name="connsiteX30" fmla="*/ 673746 w 2263265"/>
                      <a:gd name="connsiteY30" fmla="*/ 1524000 h 1914525"/>
                      <a:gd name="connsiteX31" fmla="*/ 372121 w 2263265"/>
                      <a:gd name="connsiteY31" fmla="*/ 1346200 h 1914525"/>
                      <a:gd name="connsiteX32" fmla="*/ 127646 w 2263265"/>
                      <a:gd name="connsiteY32" fmla="*/ 1292225 h 1914525"/>
                      <a:gd name="connsiteX33" fmla="*/ 286396 w 2263265"/>
                      <a:gd name="connsiteY33" fmla="*/ 193675 h 1914525"/>
                      <a:gd name="connsiteX34" fmla="*/ 564208 w 2263265"/>
                      <a:gd name="connsiteY34" fmla="*/ 0 h 1914525"/>
                      <a:gd name="connsiteX0" fmla="*/ 571053 w 2270110"/>
                      <a:gd name="connsiteY0" fmla="*/ 0 h 1914525"/>
                      <a:gd name="connsiteX1" fmla="*/ 518666 w 2270110"/>
                      <a:gd name="connsiteY1" fmla="*/ 146050 h 1914525"/>
                      <a:gd name="connsiteX2" fmla="*/ 661541 w 2270110"/>
                      <a:gd name="connsiteY2" fmla="*/ 20638 h 1914525"/>
                      <a:gd name="connsiteX3" fmla="*/ 601216 w 2270110"/>
                      <a:gd name="connsiteY3" fmla="*/ 215900 h 1914525"/>
                      <a:gd name="connsiteX4" fmla="*/ 726629 w 2270110"/>
                      <a:gd name="connsiteY4" fmla="*/ 20637 h 1914525"/>
                      <a:gd name="connsiteX5" fmla="*/ 709166 w 2270110"/>
                      <a:gd name="connsiteY5" fmla="*/ 190500 h 1914525"/>
                      <a:gd name="connsiteX6" fmla="*/ 802828 w 2270110"/>
                      <a:gd name="connsiteY6" fmla="*/ 44450 h 1914525"/>
                      <a:gd name="connsiteX7" fmla="*/ 804416 w 2270110"/>
                      <a:gd name="connsiteY7" fmla="*/ 196850 h 1914525"/>
                      <a:gd name="connsiteX8" fmla="*/ 958403 w 2270110"/>
                      <a:gd name="connsiteY8" fmla="*/ 6350 h 1914525"/>
                      <a:gd name="connsiteX9" fmla="*/ 909191 w 2270110"/>
                      <a:gd name="connsiteY9" fmla="*/ 254000 h 1914525"/>
                      <a:gd name="connsiteX10" fmla="*/ 1006028 w 2270110"/>
                      <a:gd name="connsiteY10" fmla="*/ 53975 h 1914525"/>
                      <a:gd name="connsiteX11" fmla="*/ 980629 w 2270110"/>
                      <a:gd name="connsiteY11" fmla="*/ 269875 h 1914525"/>
                      <a:gd name="connsiteX12" fmla="*/ 1090166 w 2270110"/>
                      <a:gd name="connsiteY12" fmla="*/ 87312 h 1914525"/>
                      <a:gd name="connsiteX13" fmla="*/ 1086991 w 2270110"/>
                      <a:gd name="connsiteY13" fmla="*/ 263525 h 1914525"/>
                      <a:gd name="connsiteX14" fmla="*/ 1156841 w 2270110"/>
                      <a:gd name="connsiteY14" fmla="*/ 88900 h 1914525"/>
                      <a:gd name="connsiteX15" fmla="*/ 1204466 w 2270110"/>
                      <a:gd name="connsiteY15" fmla="*/ 292100 h 1914525"/>
                      <a:gd name="connsiteX16" fmla="*/ 1245741 w 2270110"/>
                      <a:gd name="connsiteY16" fmla="*/ 98425 h 1914525"/>
                      <a:gd name="connsiteX17" fmla="*/ 1302891 w 2270110"/>
                      <a:gd name="connsiteY17" fmla="*/ 266700 h 1914525"/>
                      <a:gd name="connsiteX18" fmla="*/ 1306066 w 2270110"/>
                      <a:gd name="connsiteY18" fmla="*/ 101600 h 1914525"/>
                      <a:gd name="connsiteX19" fmla="*/ 1461641 w 2270110"/>
                      <a:gd name="connsiteY19" fmla="*/ 292100 h 1914525"/>
                      <a:gd name="connsiteX20" fmla="*/ 1409254 w 2270110"/>
                      <a:gd name="connsiteY20" fmla="*/ 77787 h 1914525"/>
                      <a:gd name="connsiteX21" fmla="*/ 1572766 w 2270110"/>
                      <a:gd name="connsiteY21" fmla="*/ 266700 h 1914525"/>
                      <a:gd name="connsiteX22" fmla="*/ 1534666 w 2270110"/>
                      <a:gd name="connsiteY22" fmla="*/ 53975 h 1914525"/>
                      <a:gd name="connsiteX23" fmla="*/ 1674366 w 2270110"/>
                      <a:gd name="connsiteY23" fmla="*/ 234950 h 1914525"/>
                      <a:gd name="connsiteX24" fmla="*/ 1655316 w 2270110"/>
                      <a:gd name="connsiteY24" fmla="*/ 101600 h 1914525"/>
                      <a:gd name="connsiteX25" fmla="*/ 2169666 w 2270110"/>
                      <a:gd name="connsiteY25" fmla="*/ 552450 h 1914525"/>
                      <a:gd name="connsiteX26" fmla="*/ 2106166 w 2270110"/>
                      <a:gd name="connsiteY26" fmla="*/ 1352550 h 1914525"/>
                      <a:gd name="connsiteX27" fmla="*/ 1820416 w 2270110"/>
                      <a:gd name="connsiteY27" fmla="*/ 1352550 h 1914525"/>
                      <a:gd name="connsiteX28" fmla="*/ 1264791 w 2270110"/>
                      <a:gd name="connsiteY28" fmla="*/ 1571625 h 1914525"/>
                      <a:gd name="connsiteX29" fmla="*/ 953641 w 2270110"/>
                      <a:gd name="connsiteY29" fmla="*/ 1914525 h 1914525"/>
                      <a:gd name="connsiteX30" fmla="*/ 680591 w 2270110"/>
                      <a:gd name="connsiteY30" fmla="*/ 1524000 h 1914525"/>
                      <a:gd name="connsiteX31" fmla="*/ 378966 w 2270110"/>
                      <a:gd name="connsiteY31" fmla="*/ 1346200 h 1914525"/>
                      <a:gd name="connsiteX32" fmla="*/ 134491 w 2270110"/>
                      <a:gd name="connsiteY32" fmla="*/ 1292225 h 1914525"/>
                      <a:gd name="connsiteX33" fmla="*/ 293241 w 2270110"/>
                      <a:gd name="connsiteY33" fmla="*/ 193675 h 1914525"/>
                      <a:gd name="connsiteX34" fmla="*/ 571053 w 2270110"/>
                      <a:gd name="connsiteY34" fmla="*/ 0 h 1914525"/>
                      <a:gd name="connsiteX0" fmla="*/ 571053 w 2106166"/>
                      <a:gd name="connsiteY0" fmla="*/ 0 h 1914525"/>
                      <a:gd name="connsiteX1" fmla="*/ 518666 w 2106166"/>
                      <a:gd name="connsiteY1" fmla="*/ 146050 h 1914525"/>
                      <a:gd name="connsiteX2" fmla="*/ 661541 w 2106166"/>
                      <a:gd name="connsiteY2" fmla="*/ 20638 h 1914525"/>
                      <a:gd name="connsiteX3" fmla="*/ 601216 w 2106166"/>
                      <a:gd name="connsiteY3" fmla="*/ 215900 h 1914525"/>
                      <a:gd name="connsiteX4" fmla="*/ 726629 w 2106166"/>
                      <a:gd name="connsiteY4" fmla="*/ 20637 h 1914525"/>
                      <a:gd name="connsiteX5" fmla="*/ 709166 w 2106166"/>
                      <a:gd name="connsiteY5" fmla="*/ 190500 h 1914525"/>
                      <a:gd name="connsiteX6" fmla="*/ 802828 w 2106166"/>
                      <a:gd name="connsiteY6" fmla="*/ 44450 h 1914525"/>
                      <a:gd name="connsiteX7" fmla="*/ 804416 w 2106166"/>
                      <a:gd name="connsiteY7" fmla="*/ 196850 h 1914525"/>
                      <a:gd name="connsiteX8" fmla="*/ 958403 w 2106166"/>
                      <a:gd name="connsiteY8" fmla="*/ 6350 h 1914525"/>
                      <a:gd name="connsiteX9" fmla="*/ 909191 w 2106166"/>
                      <a:gd name="connsiteY9" fmla="*/ 254000 h 1914525"/>
                      <a:gd name="connsiteX10" fmla="*/ 1006028 w 2106166"/>
                      <a:gd name="connsiteY10" fmla="*/ 53975 h 1914525"/>
                      <a:gd name="connsiteX11" fmla="*/ 980629 w 2106166"/>
                      <a:gd name="connsiteY11" fmla="*/ 269875 h 1914525"/>
                      <a:gd name="connsiteX12" fmla="*/ 1090166 w 2106166"/>
                      <a:gd name="connsiteY12" fmla="*/ 87312 h 1914525"/>
                      <a:gd name="connsiteX13" fmla="*/ 1086991 w 2106166"/>
                      <a:gd name="connsiteY13" fmla="*/ 263525 h 1914525"/>
                      <a:gd name="connsiteX14" fmla="*/ 1156841 w 2106166"/>
                      <a:gd name="connsiteY14" fmla="*/ 88900 h 1914525"/>
                      <a:gd name="connsiteX15" fmla="*/ 1204466 w 2106166"/>
                      <a:gd name="connsiteY15" fmla="*/ 292100 h 1914525"/>
                      <a:gd name="connsiteX16" fmla="*/ 1245741 w 2106166"/>
                      <a:gd name="connsiteY16" fmla="*/ 98425 h 1914525"/>
                      <a:gd name="connsiteX17" fmla="*/ 1302891 w 2106166"/>
                      <a:gd name="connsiteY17" fmla="*/ 266700 h 1914525"/>
                      <a:gd name="connsiteX18" fmla="*/ 1306066 w 2106166"/>
                      <a:gd name="connsiteY18" fmla="*/ 101600 h 1914525"/>
                      <a:gd name="connsiteX19" fmla="*/ 1461641 w 2106166"/>
                      <a:gd name="connsiteY19" fmla="*/ 292100 h 1914525"/>
                      <a:gd name="connsiteX20" fmla="*/ 1409254 w 2106166"/>
                      <a:gd name="connsiteY20" fmla="*/ 77787 h 1914525"/>
                      <a:gd name="connsiteX21" fmla="*/ 1572766 w 2106166"/>
                      <a:gd name="connsiteY21" fmla="*/ 266700 h 1914525"/>
                      <a:gd name="connsiteX22" fmla="*/ 1534666 w 2106166"/>
                      <a:gd name="connsiteY22" fmla="*/ 53975 h 1914525"/>
                      <a:gd name="connsiteX23" fmla="*/ 1674366 w 2106166"/>
                      <a:gd name="connsiteY23" fmla="*/ 234950 h 1914525"/>
                      <a:gd name="connsiteX24" fmla="*/ 1655316 w 2106166"/>
                      <a:gd name="connsiteY24" fmla="*/ 101600 h 1914525"/>
                      <a:gd name="connsiteX25" fmla="*/ 2106166 w 2106166"/>
                      <a:gd name="connsiteY25" fmla="*/ 1352550 h 1914525"/>
                      <a:gd name="connsiteX26" fmla="*/ 1820416 w 2106166"/>
                      <a:gd name="connsiteY26" fmla="*/ 1352550 h 1914525"/>
                      <a:gd name="connsiteX27" fmla="*/ 1264791 w 2106166"/>
                      <a:gd name="connsiteY27" fmla="*/ 1571625 h 1914525"/>
                      <a:gd name="connsiteX28" fmla="*/ 953641 w 2106166"/>
                      <a:gd name="connsiteY28" fmla="*/ 1914525 h 1914525"/>
                      <a:gd name="connsiteX29" fmla="*/ 680591 w 2106166"/>
                      <a:gd name="connsiteY29" fmla="*/ 1524000 h 1914525"/>
                      <a:gd name="connsiteX30" fmla="*/ 378966 w 2106166"/>
                      <a:gd name="connsiteY30" fmla="*/ 1346200 h 1914525"/>
                      <a:gd name="connsiteX31" fmla="*/ 134491 w 2106166"/>
                      <a:gd name="connsiteY31" fmla="*/ 1292225 h 1914525"/>
                      <a:gd name="connsiteX32" fmla="*/ 293241 w 2106166"/>
                      <a:gd name="connsiteY32" fmla="*/ 193675 h 1914525"/>
                      <a:gd name="connsiteX33" fmla="*/ 571053 w 2106166"/>
                      <a:gd name="connsiteY33" fmla="*/ 0 h 1914525"/>
                      <a:gd name="connsiteX0" fmla="*/ 571053 w 2251421"/>
                      <a:gd name="connsiteY0" fmla="*/ 0 h 1914525"/>
                      <a:gd name="connsiteX1" fmla="*/ 518666 w 2251421"/>
                      <a:gd name="connsiteY1" fmla="*/ 146050 h 1914525"/>
                      <a:gd name="connsiteX2" fmla="*/ 661541 w 2251421"/>
                      <a:gd name="connsiteY2" fmla="*/ 20638 h 1914525"/>
                      <a:gd name="connsiteX3" fmla="*/ 601216 w 2251421"/>
                      <a:gd name="connsiteY3" fmla="*/ 215900 h 1914525"/>
                      <a:gd name="connsiteX4" fmla="*/ 726629 w 2251421"/>
                      <a:gd name="connsiteY4" fmla="*/ 20637 h 1914525"/>
                      <a:gd name="connsiteX5" fmla="*/ 709166 w 2251421"/>
                      <a:gd name="connsiteY5" fmla="*/ 190500 h 1914525"/>
                      <a:gd name="connsiteX6" fmla="*/ 802828 w 2251421"/>
                      <a:gd name="connsiteY6" fmla="*/ 44450 h 1914525"/>
                      <a:gd name="connsiteX7" fmla="*/ 804416 w 2251421"/>
                      <a:gd name="connsiteY7" fmla="*/ 196850 h 1914525"/>
                      <a:gd name="connsiteX8" fmla="*/ 958403 w 2251421"/>
                      <a:gd name="connsiteY8" fmla="*/ 6350 h 1914525"/>
                      <a:gd name="connsiteX9" fmla="*/ 909191 w 2251421"/>
                      <a:gd name="connsiteY9" fmla="*/ 254000 h 1914525"/>
                      <a:gd name="connsiteX10" fmla="*/ 1006028 w 2251421"/>
                      <a:gd name="connsiteY10" fmla="*/ 53975 h 1914525"/>
                      <a:gd name="connsiteX11" fmla="*/ 980629 w 2251421"/>
                      <a:gd name="connsiteY11" fmla="*/ 269875 h 1914525"/>
                      <a:gd name="connsiteX12" fmla="*/ 1090166 w 2251421"/>
                      <a:gd name="connsiteY12" fmla="*/ 87312 h 1914525"/>
                      <a:gd name="connsiteX13" fmla="*/ 1086991 w 2251421"/>
                      <a:gd name="connsiteY13" fmla="*/ 263525 h 1914525"/>
                      <a:gd name="connsiteX14" fmla="*/ 1156841 w 2251421"/>
                      <a:gd name="connsiteY14" fmla="*/ 88900 h 1914525"/>
                      <a:gd name="connsiteX15" fmla="*/ 1204466 w 2251421"/>
                      <a:gd name="connsiteY15" fmla="*/ 292100 h 1914525"/>
                      <a:gd name="connsiteX16" fmla="*/ 1245741 w 2251421"/>
                      <a:gd name="connsiteY16" fmla="*/ 98425 h 1914525"/>
                      <a:gd name="connsiteX17" fmla="*/ 1302891 w 2251421"/>
                      <a:gd name="connsiteY17" fmla="*/ 266700 h 1914525"/>
                      <a:gd name="connsiteX18" fmla="*/ 1306066 w 2251421"/>
                      <a:gd name="connsiteY18" fmla="*/ 101600 h 1914525"/>
                      <a:gd name="connsiteX19" fmla="*/ 1461641 w 2251421"/>
                      <a:gd name="connsiteY19" fmla="*/ 292100 h 1914525"/>
                      <a:gd name="connsiteX20" fmla="*/ 1409254 w 2251421"/>
                      <a:gd name="connsiteY20" fmla="*/ 77787 h 1914525"/>
                      <a:gd name="connsiteX21" fmla="*/ 1572766 w 2251421"/>
                      <a:gd name="connsiteY21" fmla="*/ 266700 h 1914525"/>
                      <a:gd name="connsiteX22" fmla="*/ 1534666 w 2251421"/>
                      <a:gd name="connsiteY22" fmla="*/ 53975 h 1914525"/>
                      <a:gd name="connsiteX23" fmla="*/ 1674366 w 2251421"/>
                      <a:gd name="connsiteY23" fmla="*/ 234950 h 1914525"/>
                      <a:gd name="connsiteX24" fmla="*/ 1655316 w 2251421"/>
                      <a:gd name="connsiteY24" fmla="*/ 101600 h 1914525"/>
                      <a:gd name="connsiteX25" fmla="*/ 2106166 w 2251421"/>
                      <a:gd name="connsiteY25" fmla="*/ 1352550 h 1914525"/>
                      <a:gd name="connsiteX26" fmla="*/ 1820416 w 2251421"/>
                      <a:gd name="connsiteY26" fmla="*/ 1352550 h 1914525"/>
                      <a:gd name="connsiteX27" fmla="*/ 1264791 w 2251421"/>
                      <a:gd name="connsiteY27" fmla="*/ 1571625 h 1914525"/>
                      <a:gd name="connsiteX28" fmla="*/ 953641 w 2251421"/>
                      <a:gd name="connsiteY28" fmla="*/ 1914525 h 1914525"/>
                      <a:gd name="connsiteX29" fmla="*/ 680591 w 2251421"/>
                      <a:gd name="connsiteY29" fmla="*/ 1524000 h 1914525"/>
                      <a:gd name="connsiteX30" fmla="*/ 378966 w 2251421"/>
                      <a:gd name="connsiteY30" fmla="*/ 1346200 h 1914525"/>
                      <a:gd name="connsiteX31" fmla="*/ 134491 w 2251421"/>
                      <a:gd name="connsiteY31" fmla="*/ 1292225 h 1914525"/>
                      <a:gd name="connsiteX32" fmla="*/ 293241 w 2251421"/>
                      <a:gd name="connsiteY32" fmla="*/ 193675 h 1914525"/>
                      <a:gd name="connsiteX33" fmla="*/ 571053 w 2251421"/>
                      <a:gd name="connsiteY33" fmla="*/ 0 h 191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</a:cxnLst>
                    <a:rect l="l" t="t" r="r" b="b"/>
                    <a:pathLst>
                      <a:path w="2251421" h="1914525">
                        <a:moveTo>
                          <a:pt x="571053" y="0"/>
                        </a:moveTo>
                        <a:lnTo>
                          <a:pt x="518666" y="146050"/>
                        </a:lnTo>
                        <a:lnTo>
                          <a:pt x="661541" y="20638"/>
                        </a:lnTo>
                        <a:lnTo>
                          <a:pt x="601216" y="215900"/>
                        </a:lnTo>
                        <a:lnTo>
                          <a:pt x="726629" y="20637"/>
                        </a:lnTo>
                        <a:lnTo>
                          <a:pt x="709166" y="190500"/>
                        </a:lnTo>
                        <a:lnTo>
                          <a:pt x="802828" y="44450"/>
                        </a:lnTo>
                        <a:cubicBezTo>
                          <a:pt x="803357" y="95250"/>
                          <a:pt x="803887" y="146050"/>
                          <a:pt x="804416" y="196850"/>
                        </a:cubicBezTo>
                        <a:lnTo>
                          <a:pt x="958403" y="6350"/>
                        </a:lnTo>
                        <a:lnTo>
                          <a:pt x="909191" y="254000"/>
                        </a:lnTo>
                        <a:lnTo>
                          <a:pt x="1006028" y="53975"/>
                        </a:lnTo>
                        <a:cubicBezTo>
                          <a:pt x="1007086" y="128058"/>
                          <a:pt x="979571" y="195792"/>
                          <a:pt x="980629" y="269875"/>
                        </a:cubicBezTo>
                        <a:lnTo>
                          <a:pt x="1090166" y="87312"/>
                        </a:lnTo>
                        <a:cubicBezTo>
                          <a:pt x="1089108" y="146050"/>
                          <a:pt x="1088049" y="204787"/>
                          <a:pt x="1086991" y="263525"/>
                        </a:cubicBezTo>
                        <a:lnTo>
                          <a:pt x="1156841" y="88900"/>
                        </a:lnTo>
                        <a:lnTo>
                          <a:pt x="1204466" y="292100"/>
                        </a:lnTo>
                        <a:lnTo>
                          <a:pt x="1245741" y="98425"/>
                        </a:lnTo>
                        <a:lnTo>
                          <a:pt x="1302891" y="266700"/>
                        </a:lnTo>
                        <a:cubicBezTo>
                          <a:pt x="1303949" y="211667"/>
                          <a:pt x="1305008" y="156633"/>
                          <a:pt x="1306066" y="101600"/>
                        </a:cubicBezTo>
                        <a:lnTo>
                          <a:pt x="1461641" y="292100"/>
                        </a:lnTo>
                        <a:lnTo>
                          <a:pt x="1409254" y="77787"/>
                        </a:lnTo>
                        <a:lnTo>
                          <a:pt x="1572766" y="266700"/>
                        </a:lnTo>
                        <a:lnTo>
                          <a:pt x="1534666" y="53975"/>
                        </a:lnTo>
                        <a:lnTo>
                          <a:pt x="1674366" y="234950"/>
                        </a:lnTo>
                        <a:lnTo>
                          <a:pt x="1655316" y="101600"/>
                        </a:lnTo>
                        <a:cubicBezTo>
                          <a:pt x="1727283" y="287867"/>
                          <a:pt x="2586649" y="486833"/>
                          <a:pt x="2106166" y="1352550"/>
                        </a:cubicBezTo>
                        <a:cubicBezTo>
                          <a:pt x="2013033" y="1366308"/>
                          <a:pt x="1970699" y="1380067"/>
                          <a:pt x="1820416" y="1352550"/>
                        </a:cubicBezTo>
                        <a:cubicBezTo>
                          <a:pt x="1524083" y="1394883"/>
                          <a:pt x="1481749" y="1446742"/>
                          <a:pt x="1264791" y="1571625"/>
                        </a:cubicBezTo>
                        <a:cubicBezTo>
                          <a:pt x="1193883" y="1631950"/>
                          <a:pt x="992799" y="1743075"/>
                          <a:pt x="953641" y="1914525"/>
                        </a:cubicBezTo>
                        <a:cubicBezTo>
                          <a:pt x="845691" y="1689100"/>
                          <a:pt x="769491" y="1641475"/>
                          <a:pt x="680591" y="1524000"/>
                        </a:cubicBezTo>
                        <a:cubicBezTo>
                          <a:pt x="575816" y="1441450"/>
                          <a:pt x="556766" y="1435100"/>
                          <a:pt x="378966" y="1346200"/>
                        </a:cubicBezTo>
                        <a:lnTo>
                          <a:pt x="134491" y="1292225"/>
                        </a:lnTo>
                        <a:cubicBezTo>
                          <a:pt x="-229046" y="573088"/>
                          <a:pt x="255406" y="243946"/>
                          <a:pt x="293241" y="193675"/>
                        </a:cubicBezTo>
                        <a:cubicBezTo>
                          <a:pt x="386903" y="111125"/>
                          <a:pt x="412303" y="79375"/>
                          <a:pt x="571053" y="0"/>
                        </a:cubicBezTo>
                        <a:close/>
                      </a:path>
                    </a:pathLst>
                  </a:custGeom>
                  <a:solidFill>
                    <a:srgbClr val="F8F0E8"/>
                  </a:solidFill>
                  <a:ln w="3175">
                    <a:solidFill>
                      <a:srgbClr val="F8F0E8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3" name="文本框 112"/>
                <p:cNvSpPr txBox="1"/>
                <p:nvPr/>
              </p:nvSpPr>
              <p:spPr>
                <a:xfrm>
                  <a:off x="3957085" y="1311585"/>
                  <a:ext cx="956948" cy="523220"/>
                </a:xfrm>
                <a:prstGeom prst="rect">
                  <a:avLst/>
                </a:prstGeom>
                <a:noFill/>
                <a:ln w="3175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800" b="1" dirty="0" smtClean="0">
                      <a:solidFill>
                        <a:srgbClr val="C9121D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01</a:t>
                  </a:r>
                  <a:endParaRPr lang="zh-CN" altLang="en-US" sz="2800" b="1" dirty="0">
                    <a:solidFill>
                      <a:srgbClr val="C9121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40" name="文本框 139"/>
              <p:cNvSpPr txBox="1"/>
              <p:nvPr/>
            </p:nvSpPr>
            <p:spPr>
              <a:xfrm>
                <a:off x="4043640" y="1799413"/>
                <a:ext cx="4811011" cy="646331"/>
              </a:xfrm>
              <a:prstGeom prst="rect">
                <a:avLst/>
              </a:prstGeom>
              <a:solidFill>
                <a:srgbClr val="F8F0E8">
                  <a:alpha val="45000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3600" b="1" spc="300" dirty="0" smtClean="0">
                    <a:solidFill>
                      <a:srgbClr val="C9121D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请在此输入标题</a:t>
                </a:r>
                <a:endParaRPr lang="zh-CN" altLang="en-US" sz="3600" b="1" spc="300" dirty="0">
                  <a:solidFill>
                    <a:srgbClr val="C9121D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3674225" y="2295367"/>
              <a:ext cx="5926975" cy="1019227"/>
              <a:chOff x="3838741" y="2908584"/>
              <a:chExt cx="5926975" cy="1019227"/>
            </a:xfrm>
          </p:grpSpPr>
          <p:grpSp>
            <p:nvGrpSpPr>
              <p:cNvPr id="119" name="组合 118"/>
              <p:cNvGrpSpPr/>
              <p:nvPr/>
            </p:nvGrpSpPr>
            <p:grpSpPr>
              <a:xfrm>
                <a:off x="3838741" y="2908584"/>
                <a:ext cx="978998" cy="1019227"/>
                <a:chOff x="4805878" y="2543613"/>
                <a:chExt cx="978998" cy="1019227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97" name="组合 96"/>
                <p:cNvGrpSpPr/>
                <p:nvPr/>
              </p:nvGrpSpPr>
              <p:grpSpPr>
                <a:xfrm>
                  <a:off x="4805878" y="2543613"/>
                  <a:ext cx="978998" cy="1019227"/>
                  <a:chOff x="5364415" y="1054464"/>
                  <a:chExt cx="2582732" cy="2688862"/>
                </a:xfrm>
              </p:grpSpPr>
              <p:sp>
                <p:nvSpPr>
                  <p:cNvPr id="98" name="Freeform 25"/>
                  <p:cNvSpPr>
                    <a:spLocks noEditPoints="1"/>
                  </p:cNvSpPr>
                  <p:nvPr/>
                </p:nvSpPr>
                <p:spPr bwMode="auto">
                  <a:xfrm>
                    <a:off x="5364415" y="1054464"/>
                    <a:ext cx="2582732" cy="2688862"/>
                  </a:xfrm>
                  <a:custGeom>
                    <a:avLst/>
                    <a:gdLst>
                      <a:gd name="T0" fmla="*/ 173 w 316"/>
                      <a:gd name="T1" fmla="*/ 242 h 328"/>
                      <a:gd name="T2" fmla="*/ 147 w 316"/>
                      <a:gd name="T3" fmla="*/ 167 h 328"/>
                      <a:gd name="T4" fmla="*/ 120 w 316"/>
                      <a:gd name="T5" fmla="*/ 237 h 328"/>
                      <a:gd name="T6" fmla="*/ 114 w 316"/>
                      <a:gd name="T7" fmla="*/ 237 h 328"/>
                      <a:gd name="T8" fmla="*/ 37 w 316"/>
                      <a:gd name="T9" fmla="*/ 189 h 328"/>
                      <a:gd name="T10" fmla="*/ 94 w 316"/>
                      <a:gd name="T11" fmla="*/ 51 h 328"/>
                      <a:gd name="T12" fmla="*/ 100 w 316"/>
                      <a:gd name="T13" fmla="*/ 79 h 328"/>
                      <a:gd name="T14" fmla="*/ 125 w 316"/>
                      <a:gd name="T15" fmla="*/ 60 h 328"/>
                      <a:gd name="T16" fmla="*/ 136 w 316"/>
                      <a:gd name="T17" fmla="*/ 84 h 328"/>
                      <a:gd name="T18" fmla="*/ 159 w 316"/>
                      <a:gd name="T19" fmla="*/ 66 h 328"/>
                      <a:gd name="T20" fmla="*/ 176 w 316"/>
                      <a:gd name="T21" fmla="*/ 91 h 328"/>
                      <a:gd name="T22" fmla="*/ 189 w 316"/>
                      <a:gd name="T23" fmla="*/ 65 h 328"/>
                      <a:gd name="T24" fmla="*/ 222 w 316"/>
                      <a:gd name="T25" fmla="*/ 87 h 328"/>
                      <a:gd name="T26" fmla="*/ 231 w 316"/>
                      <a:gd name="T27" fmla="*/ 66 h 328"/>
                      <a:gd name="T28" fmla="*/ 283 w 316"/>
                      <a:gd name="T29" fmla="*/ 214 h 328"/>
                      <a:gd name="T30" fmla="*/ 272 w 316"/>
                      <a:gd name="T31" fmla="*/ 85 h 328"/>
                      <a:gd name="T32" fmla="*/ 187 w 316"/>
                      <a:gd name="T33" fmla="*/ 1 h 328"/>
                      <a:gd name="T34" fmla="*/ 37 w 316"/>
                      <a:gd name="T35" fmla="*/ 205 h 328"/>
                      <a:gd name="T36" fmla="*/ 19 w 316"/>
                      <a:gd name="T37" fmla="*/ 246 h 328"/>
                      <a:gd name="T38" fmla="*/ 145 w 316"/>
                      <a:gd name="T39" fmla="*/ 296 h 328"/>
                      <a:gd name="T40" fmla="*/ 185 w 316"/>
                      <a:gd name="T41" fmla="*/ 236 h 328"/>
                      <a:gd name="T42" fmla="*/ 136 w 316"/>
                      <a:gd name="T43" fmla="*/ 287 h 328"/>
                      <a:gd name="T44" fmla="*/ 104 w 316"/>
                      <a:gd name="T45" fmla="*/ 277 h 328"/>
                      <a:gd name="T46" fmla="*/ 71 w 316"/>
                      <a:gd name="T47" fmla="*/ 263 h 328"/>
                      <a:gd name="T48" fmla="*/ 54 w 316"/>
                      <a:gd name="T49" fmla="*/ 251 h 328"/>
                      <a:gd name="T50" fmla="*/ 39 w 316"/>
                      <a:gd name="T51" fmla="*/ 227 h 328"/>
                      <a:gd name="T52" fmla="*/ 54 w 316"/>
                      <a:gd name="T53" fmla="*/ 226 h 328"/>
                      <a:gd name="T54" fmla="*/ 89 w 316"/>
                      <a:gd name="T55" fmla="*/ 242 h 328"/>
                      <a:gd name="T56" fmla="*/ 153 w 316"/>
                      <a:gd name="T57" fmla="*/ 234 h 328"/>
                      <a:gd name="T58" fmla="*/ 148 w 316"/>
                      <a:gd name="T59" fmla="*/ 258 h 328"/>
                      <a:gd name="T60" fmla="*/ 144 w 316"/>
                      <a:gd name="T61" fmla="*/ 283 h 328"/>
                      <a:gd name="T62" fmla="*/ 133 w 316"/>
                      <a:gd name="T63" fmla="*/ 237 h 328"/>
                      <a:gd name="T64" fmla="*/ 137 w 316"/>
                      <a:gd name="T65" fmla="*/ 212 h 328"/>
                      <a:gd name="T66" fmla="*/ 144 w 316"/>
                      <a:gd name="T67" fmla="*/ 203 h 328"/>
                      <a:gd name="T68" fmla="*/ 153 w 316"/>
                      <a:gd name="T69" fmla="*/ 220 h 328"/>
                      <a:gd name="T70" fmla="*/ 153 w 316"/>
                      <a:gd name="T71" fmla="*/ 234 h 328"/>
                      <a:gd name="T72" fmla="*/ 193 w 316"/>
                      <a:gd name="T73" fmla="*/ 272 h 328"/>
                      <a:gd name="T74" fmla="*/ 227 w 316"/>
                      <a:gd name="T75" fmla="*/ 264 h 328"/>
                      <a:gd name="T76" fmla="*/ 257 w 316"/>
                      <a:gd name="T77" fmla="*/ 252 h 328"/>
                      <a:gd name="T78" fmla="*/ 278 w 316"/>
                      <a:gd name="T79" fmla="*/ 258 h 328"/>
                      <a:gd name="T80" fmla="*/ 253 w 316"/>
                      <a:gd name="T81" fmla="*/ 276 h 328"/>
                      <a:gd name="T82" fmla="*/ 219 w 316"/>
                      <a:gd name="T83" fmla="*/ 290 h 328"/>
                      <a:gd name="T84" fmla="*/ 158 w 316"/>
                      <a:gd name="T85" fmla="*/ 278 h 3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316" h="328">
                        <a:moveTo>
                          <a:pt x="177" y="243"/>
                        </a:moveTo>
                        <a:cubicBezTo>
                          <a:pt x="175" y="244"/>
                          <a:pt x="173" y="246"/>
                          <a:pt x="172" y="248"/>
                        </a:cubicBezTo>
                        <a:cubicBezTo>
                          <a:pt x="172" y="246"/>
                          <a:pt x="173" y="244"/>
                          <a:pt x="173" y="242"/>
                        </a:cubicBezTo>
                        <a:cubicBezTo>
                          <a:pt x="174" y="241"/>
                          <a:pt x="174" y="233"/>
                          <a:pt x="174" y="233"/>
                        </a:cubicBezTo>
                        <a:cubicBezTo>
                          <a:pt x="175" y="222"/>
                          <a:pt x="173" y="210"/>
                          <a:pt x="167" y="197"/>
                        </a:cubicBezTo>
                        <a:cubicBezTo>
                          <a:pt x="161" y="186"/>
                          <a:pt x="156" y="185"/>
                          <a:pt x="147" y="167"/>
                        </a:cubicBezTo>
                        <a:cubicBezTo>
                          <a:pt x="147" y="167"/>
                          <a:pt x="134" y="190"/>
                          <a:pt x="127" y="203"/>
                        </a:cubicBezTo>
                        <a:cubicBezTo>
                          <a:pt x="124" y="208"/>
                          <a:pt x="121" y="217"/>
                          <a:pt x="120" y="228"/>
                        </a:cubicBezTo>
                        <a:cubicBezTo>
                          <a:pt x="120" y="228"/>
                          <a:pt x="121" y="236"/>
                          <a:pt x="120" y="237"/>
                        </a:cubicBezTo>
                        <a:cubicBezTo>
                          <a:pt x="120" y="240"/>
                          <a:pt x="121" y="242"/>
                          <a:pt x="121" y="245"/>
                        </a:cubicBezTo>
                        <a:cubicBezTo>
                          <a:pt x="118" y="242"/>
                          <a:pt x="116" y="239"/>
                          <a:pt x="113" y="237"/>
                        </a:cubicBezTo>
                        <a:cubicBezTo>
                          <a:pt x="114" y="237"/>
                          <a:pt x="114" y="237"/>
                          <a:pt x="114" y="237"/>
                        </a:cubicBezTo>
                        <a:cubicBezTo>
                          <a:pt x="114" y="236"/>
                          <a:pt x="102" y="227"/>
                          <a:pt x="102" y="227"/>
                        </a:cubicBezTo>
                        <a:cubicBezTo>
                          <a:pt x="82" y="212"/>
                          <a:pt x="50" y="207"/>
                          <a:pt x="50" y="207"/>
                        </a:cubicBezTo>
                        <a:cubicBezTo>
                          <a:pt x="45" y="202"/>
                          <a:pt x="41" y="196"/>
                          <a:pt x="37" y="189"/>
                        </a:cubicBezTo>
                        <a:cubicBezTo>
                          <a:pt x="24" y="164"/>
                          <a:pt x="25" y="134"/>
                          <a:pt x="33" y="116"/>
                        </a:cubicBezTo>
                        <a:cubicBezTo>
                          <a:pt x="43" y="92"/>
                          <a:pt x="60" y="73"/>
                          <a:pt x="79" y="58"/>
                        </a:cubicBezTo>
                        <a:cubicBezTo>
                          <a:pt x="94" y="51"/>
                          <a:pt x="94" y="51"/>
                          <a:pt x="94" y="51"/>
                        </a:cubicBezTo>
                        <a:cubicBezTo>
                          <a:pt x="88" y="71"/>
                          <a:pt x="88" y="71"/>
                          <a:pt x="88" y="71"/>
                        </a:cubicBezTo>
                        <a:cubicBezTo>
                          <a:pt x="105" y="55"/>
                          <a:pt x="105" y="55"/>
                          <a:pt x="105" y="55"/>
                        </a:cubicBezTo>
                        <a:cubicBezTo>
                          <a:pt x="100" y="79"/>
                          <a:pt x="100" y="79"/>
                          <a:pt x="100" y="79"/>
                        </a:cubicBezTo>
                        <a:cubicBezTo>
                          <a:pt x="115" y="55"/>
                          <a:pt x="115" y="55"/>
                          <a:pt x="115" y="55"/>
                        </a:cubicBezTo>
                        <a:cubicBezTo>
                          <a:pt x="114" y="78"/>
                          <a:pt x="114" y="78"/>
                          <a:pt x="114" y="78"/>
                        </a:cubicBezTo>
                        <a:cubicBezTo>
                          <a:pt x="125" y="60"/>
                          <a:pt x="125" y="60"/>
                          <a:pt x="125" y="60"/>
                        </a:cubicBezTo>
                        <a:cubicBezTo>
                          <a:pt x="126" y="79"/>
                          <a:pt x="126" y="79"/>
                          <a:pt x="126" y="79"/>
                        </a:cubicBezTo>
                        <a:cubicBezTo>
                          <a:pt x="141" y="56"/>
                          <a:pt x="141" y="56"/>
                          <a:pt x="141" y="56"/>
                        </a:cubicBezTo>
                        <a:cubicBezTo>
                          <a:pt x="136" y="84"/>
                          <a:pt x="136" y="84"/>
                          <a:pt x="136" y="84"/>
                        </a:cubicBezTo>
                        <a:cubicBezTo>
                          <a:pt x="149" y="61"/>
                          <a:pt x="149" y="61"/>
                          <a:pt x="149" y="61"/>
                        </a:cubicBezTo>
                        <a:cubicBezTo>
                          <a:pt x="146" y="86"/>
                          <a:pt x="146" y="86"/>
                          <a:pt x="146" y="86"/>
                        </a:cubicBezTo>
                        <a:cubicBezTo>
                          <a:pt x="159" y="66"/>
                          <a:pt x="159" y="66"/>
                          <a:pt x="159" y="66"/>
                        </a:cubicBezTo>
                        <a:cubicBezTo>
                          <a:pt x="162" y="89"/>
                          <a:pt x="162" y="89"/>
                          <a:pt x="162" y="89"/>
                        </a:cubicBezTo>
                        <a:cubicBezTo>
                          <a:pt x="169" y="64"/>
                          <a:pt x="169" y="64"/>
                          <a:pt x="169" y="64"/>
                        </a:cubicBezTo>
                        <a:cubicBezTo>
                          <a:pt x="176" y="91"/>
                          <a:pt x="176" y="91"/>
                          <a:pt x="176" y="91"/>
                        </a:cubicBezTo>
                        <a:cubicBezTo>
                          <a:pt x="180" y="65"/>
                          <a:pt x="180" y="65"/>
                          <a:pt x="180" y="65"/>
                        </a:cubicBezTo>
                        <a:cubicBezTo>
                          <a:pt x="190" y="88"/>
                          <a:pt x="190" y="88"/>
                          <a:pt x="190" y="88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207" y="88"/>
                          <a:pt x="207" y="88"/>
                          <a:pt x="207" y="88"/>
                        </a:cubicBezTo>
                        <a:cubicBezTo>
                          <a:pt x="202" y="63"/>
                          <a:pt x="202" y="63"/>
                          <a:pt x="202" y="63"/>
                        </a:cubicBezTo>
                        <a:cubicBezTo>
                          <a:pt x="222" y="87"/>
                          <a:pt x="222" y="87"/>
                          <a:pt x="222" y="87"/>
                        </a:cubicBezTo>
                        <a:cubicBezTo>
                          <a:pt x="217" y="61"/>
                          <a:pt x="217" y="61"/>
                          <a:pt x="217" y="61"/>
                        </a:cubicBezTo>
                        <a:cubicBezTo>
                          <a:pt x="235" y="84"/>
                          <a:pt x="235" y="84"/>
                          <a:pt x="235" y="84"/>
                        </a:cubicBezTo>
                        <a:cubicBezTo>
                          <a:pt x="231" y="66"/>
                          <a:pt x="231" y="66"/>
                          <a:pt x="231" y="66"/>
                        </a:cubicBezTo>
                        <a:cubicBezTo>
                          <a:pt x="248" y="79"/>
                          <a:pt x="264" y="90"/>
                          <a:pt x="267" y="93"/>
                        </a:cubicBezTo>
                        <a:cubicBezTo>
                          <a:pt x="299" y="114"/>
                          <a:pt x="307" y="145"/>
                          <a:pt x="303" y="166"/>
                        </a:cubicBezTo>
                        <a:cubicBezTo>
                          <a:pt x="299" y="187"/>
                          <a:pt x="292" y="202"/>
                          <a:pt x="283" y="214"/>
                        </a:cubicBezTo>
                        <a:cubicBezTo>
                          <a:pt x="287" y="213"/>
                          <a:pt x="291" y="213"/>
                          <a:pt x="295" y="212"/>
                        </a:cubicBezTo>
                        <a:cubicBezTo>
                          <a:pt x="302" y="201"/>
                          <a:pt x="308" y="186"/>
                          <a:pt x="311" y="168"/>
                        </a:cubicBezTo>
                        <a:cubicBezTo>
                          <a:pt x="316" y="144"/>
                          <a:pt x="308" y="109"/>
                          <a:pt x="272" y="85"/>
                        </a:cubicBezTo>
                        <a:cubicBezTo>
                          <a:pt x="233" y="59"/>
                          <a:pt x="192" y="22"/>
                          <a:pt x="193" y="5"/>
                        </a:cubicBezTo>
                        <a:cubicBezTo>
                          <a:pt x="193" y="0"/>
                          <a:pt x="193" y="0"/>
                          <a:pt x="193" y="0"/>
                        </a:cubicBezTo>
                        <a:cubicBezTo>
                          <a:pt x="187" y="1"/>
                          <a:pt x="187" y="1"/>
                          <a:pt x="187" y="1"/>
                        </a:cubicBezTo>
                        <a:cubicBezTo>
                          <a:pt x="182" y="1"/>
                          <a:pt x="62" y="24"/>
                          <a:pt x="24" y="113"/>
                        </a:cubicBezTo>
                        <a:cubicBezTo>
                          <a:pt x="16" y="132"/>
                          <a:pt x="14" y="166"/>
                          <a:pt x="29" y="193"/>
                        </a:cubicBezTo>
                        <a:cubicBezTo>
                          <a:pt x="31" y="197"/>
                          <a:pt x="34" y="201"/>
                          <a:pt x="37" y="205"/>
                        </a:cubicBezTo>
                        <a:cubicBezTo>
                          <a:pt x="0" y="191"/>
                          <a:pt x="0" y="191"/>
                          <a:pt x="0" y="191"/>
                        </a:cubicBezTo>
                        <a:cubicBezTo>
                          <a:pt x="1" y="199"/>
                          <a:pt x="7" y="221"/>
                          <a:pt x="18" y="244"/>
                        </a:cubicBezTo>
                        <a:cubicBezTo>
                          <a:pt x="19" y="246"/>
                          <a:pt x="19" y="246"/>
                          <a:pt x="19" y="246"/>
                        </a:cubicBezTo>
                        <a:cubicBezTo>
                          <a:pt x="43" y="284"/>
                          <a:pt x="68" y="312"/>
                          <a:pt x="106" y="304"/>
                        </a:cubicBezTo>
                        <a:cubicBezTo>
                          <a:pt x="144" y="296"/>
                          <a:pt x="144" y="296"/>
                          <a:pt x="144" y="296"/>
                        </a:cubicBezTo>
                        <a:cubicBezTo>
                          <a:pt x="145" y="296"/>
                          <a:pt x="145" y="296"/>
                          <a:pt x="145" y="296"/>
                        </a:cubicBezTo>
                        <a:cubicBezTo>
                          <a:pt x="166" y="301"/>
                          <a:pt x="275" y="328"/>
                          <a:pt x="313" y="209"/>
                        </a:cubicBezTo>
                        <a:cubicBezTo>
                          <a:pt x="313" y="209"/>
                          <a:pt x="279" y="216"/>
                          <a:pt x="256" y="214"/>
                        </a:cubicBezTo>
                        <a:cubicBezTo>
                          <a:pt x="239" y="212"/>
                          <a:pt x="211" y="218"/>
                          <a:pt x="185" y="236"/>
                        </a:cubicBezTo>
                        <a:cubicBezTo>
                          <a:pt x="177" y="243"/>
                          <a:pt x="177" y="243"/>
                          <a:pt x="177" y="243"/>
                        </a:cubicBezTo>
                        <a:moveTo>
                          <a:pt x="131" y="281"/>
                        </a:moveTo>
                        <a:cubicBezTo>
                          <a:pt x="141" y="284"/>
                          <a:pt x="131" y="285"/>
                          <a:pt x="136" y="287"/>
                        </a:cubicBezTo>
                        <a:cubicBezTo>
                          <a:pt x="136" y="287"/>
                          <a:pt x="125" y="284"/>
                          <a:pt x="109" y="278"/>
                        </a:cubicBezTo>
                        <a:cubicBezTo>
                          <a:pt x="101" y="284"/>
                          <a:pt x="73" y="283"/>
                          <a:pt x="73" y="283"/>
                        </a:cubicBezTo>
                        <a:cubicBezTo>
                          <a:pt x="92" y="282"/>
                          <a:pt x="101" y="279"/>
                          <a:pt x="104" y="277"/>
                        </a:cubicBezTo>
                        <a:cubicBezTo>
                          <a:pt x="95" y="274"/>
                          <a:pt x="86" y="269"/>
                          <a:pt x="75" y="264"/>
                        </a:cubicBezTo>
                        <a:cubicBezTo>
                          <a:pt x="57" y="270"/>
                          <a:pt x="44" y="264"/>
                          <a:pt x="44" y="264"/>
                        </a:cubicBezTo>
                        <a:cubicBezTo>
                          <a:pt x="54" y="267"/>
                          <a:pt x="65" y="264"/>
                          <a:pt x="71" y="263"/>
                        </a:cubicBezTo>
                        <a:cubicBezTo>
                          <a:pt x="66" y="260"/>
                          <a:pt x="64" y="258"/>
                          <a:pt x="60" y="256"/>
                        </a:cubicBezTo>
                        <a:cubicBezTo>
                          <a:pt x="53" y="255"/>
                          <a:pt x="36" y="252"/>
                          <a:pt x="26" y="245"/>
                        </a:cubicBezTo>
                        <a:cubicBezTo>
                          <a:pt x="26" y="245"/>
                          <a:pt x="50" y="254"/>
                          <a:pt x="54" y="251"/>
                        </a:cubicBezTo>
                        <a:cubicBezTo>
                          <a:pt x="35" y="240"/>
                          <a:pt x="21" y="227"/>
                          <a:pt x="16" y="210"/>
                        </a:cubicBezTo>
                        <a:cubicBezTo>
                          <a:pt x="16" y="210"/>
                          <a:pt x="21" y="224"/>
                          <a:pt x="45" y="241"/>
                        </a:cubicBezTo>
                        <a:cubicBezTo>
                          <a:pt x="44" y="236"/>
                          <a:pt x="39" y="227"/>
                          <a:pt x="39" y="227"/>
                        </a:cubicBezTo>
                        <a:cubicBezTo>
                          <a:pt x="43" y="232"/>
                          <a:pt x="47" y="240"/>
                          <a:pt x="48" y="243"/>
                        </a:cubicBezTo>
                        <a:cubicBezTo>
                          <a:pt x="55" y="248"/>
                          <a:pt x="61" y="253"/>
                          <a:pt x="70" y="258"/>
                        </a:cubicBezTo>
                        <a:cubicBezTo>
                          <a:pt x="70" y="247"/>
                          <a:pt x="54" y="226"/>
                          <a:pt x="54" y="226"/>
                        </a:cubicBezTo>
                        <a:cubicBezTo>
                          <a:pt x="68" y="236"/>
                          <a:pt x="74" y="254"/>
                          <a:pt x="75" y="259"/>
                        </a:cubicBezTo>
                        <a:cubicBezTo>
                          <a:pt x="83" y="263"/>
                          <a:pt x="90" y="266"/>
                          <a:pt x="100" y="270"/>
                        </a:cubicBezTo>
                        <a:cubicBezTo>
                          <a:pt x="100" y="259"/>
                          <a:pt x="89" y="242"/>
                          <a:pt x="89" y="242"/>
                        </a:cubicBezTo>
                        <a:cubicBezTo>
                          <a:pt x="99" y="252"/>
                          <a:pt x="103" y="265"/>
                          <a:pt x="104" y="270"/>
                        </a:cubicBezTo>
                        <a:cubicBezTo>
                          <a:pt x="112" y="273"/>
                          <a:pt x="122" y="279"/>
                          <a:pt x="131" y="281"/>
                        </a:cubicBezTo>
                        <a:moveTo>
                          <a:pt x="153" y="234"/>
                        </a:moveTo>
                        <a:cubicBezTo>
                          <a:pt x="156" y="232"/>
                          <a:pt x="162" y="226"/>
                          <a:pt x="165" y="220"/>
                        </a:cubicBezTo>
                        <a:cubicBezTo>
                          <a:pt x="165" y="220"/>
                          <a:pt x="163" y="229"/>
                          <a:pt x="152" y="237"/>
                        </a:cubicBezTo>
                        <a:cubicBezTo>
                          <a:pt x="151" y="245"/>
                          <a:pt x="150" y="252"/>
                          <a:pt x="148" y="258"/>
                        </a:cubicBezTo>
                        <a:cubicBezTo>
                          <a:pt x="150" y="257"/>
                          <a:pt x="156" y="253"/>
                          <a:pt x="164" y="243"/>
                        </a:cubicBezTo>
                        <a:cubicBezTo>
                          <a:pt x="164" y="243"/>
                          <a:pt x="154" y="259"/>
                          <a:pt x="147" y="261"/>
                        </a:cubicBezTo>
                        <a:cubicBezTo>
                          <a:pt x="144" y="272"/>
                          <a:pt x="144" y="283"/>
                          <a:pt x="144" y="283"/>
                        </a:cubicBezTo>
                        <a:cubicBezTo>
                          <a:pt x="144" y="282"/>
                          <a:pt x="142" y="282"/>
                          <a:pt x="142" y="276"/>
                        </a:cubicBezTo>
                        <a:cubicBezTo>
                          <a:pt x="143" y="270"/>
                          <a:pt x="143" y="261"/>
                          <a:pt x="144" y="256"/>
                        </a:cubicBezTo>
                        <a:cubicBezTo>
                          <a:pt x="141" y="253"/>
                          <a:pt x="135" y="246"/>
                          <a:pt x="133" y="237"/>
                        </a:cubicBezTo>
                        <a:cubicBezTo>
                          <a:pt x="133" y="237"/>
                          <a:pt x="138" y="249"/>
                          <a:pt x="145" y="253"/>
                        </a:cubicBezTo>
                        <a:cubicBezTo>
                          <a:pt x="147" y="246"/>
                          <a:pt x="148" y="241"/>
                          <a:pt x="149" y="235"/>
                        </a:cubicBezTo>
                        <a:cubicBezTo>
                          <a:pt x="147" y="233"/>
                          <a:pt x="138" y="222"/>
                          <a:pt x="137" y="212"/>
                        </a:cubicBezTo>
                        <a:cubicBezTo>
                          <a:pt x="137" y="212"/>
                          <a:pt x="143" y="228"/>
                          <a:pt x="150" y="232"/>
                        </a:cubicBezTo>
                        <a:cubicBezTo>
                          <a:pt x="151" y="225"/>
                          <a:pt x="151" y="220"/>
                          <a:pt x="150" y="215"/>
                        </a:cubicBezTo>
                        <a:cubicBezTo>
                          <a:pt x="149" y="213"/>
                          <a:pt x="145" y="207"/>
                          <a:pt x="144" y="203"/>
                        </a:cubicBezTo>
                        <a:cubicBezTo>
                          <a:pt x="144" y="203"/>
                          <a:pt x="147" y="210"/>
                          <a:pt x="150" y="212"/>
                        </a:cubicBezTo>
                        <a:cubicBezTo>
                          <a:pt x="149" y="192"/>
                          <a:pt x="145" y="184"/>
                          <a:pt x="145" y="184"/>
                        </a:cubicBezTo>
                        <a:cubicBezTo>
                          <a:pt x="153" y="196"/>
                          <a:pt x="154" y="205"/>
                          <a:pt x="153" y="220"/>
                        </a:cubicBezTo>
                        <a:cubicBezTo>
                          <a:pt x="158" y="215"/>
                          <a:pt x="161" y="201"/>
                          <a:pt x="161" y="201"/>
                        </a:cubicBezTo>
                        <a:cubicBezTo>
                          <a:pt x="162" y="210"/>
                          <a:pt x="156" y="222"/>
                          <a:pt x="153" y="226"/>
                        </a:cubicBezTo>
                        <a:cubicBezTo>
                          <a:pt x="153" y="229"/>
                          <a:pt x="153" y="231"/>
                          <a:pt x="153" y="234"/>
                        </a:cubicBezTo>
                        <a:moveTo>
                          <a:pt x="189" y="271"/>
                        </a:moveTo>
                        <a:cubicBezTo>
                          <a:pt x="190" y="266"/>
                          <a:pt x="197" y="253"/>
                          <a:pt x="209" y="245"/>
                        </a:cubicBezTo>
                        <a:cubicBezTo>
                          <a:pt x="209" y="245"/>
                          <a:pt x="195" y="260"/>
                          <a:pt x="193" y="272"/>
                        </a:cubicBezTo>
                        <a:cubicBezTo>
                          <a:pt x="205" y="269"/>
                          <a:pt x="213" y="268"/>
                          <a:pt x="222" y="265"/>
                        </a:cubicBezTo>
                        <a:cubicBezTo>
                          <a:pt x="224" y="260"/>
                          <a:pt x="234" y="241"/>
                          <a:pt x="249" y="234"/>
                        </a:cubicBezTo>
                        <a:cubicBezTo>
                          <a:pt x="249" y="234"/>
                          <a:pt x="229" y="252"/>
                          <a:pt x="227" y="264"/>
                        </a:cubicBezTo>
                        <a:cubicBezTo>
                          <a:pt x="237" y="261"/>
                          <a:pt x="245" y="256"/>
                          <a:pt x="253" y="253"/>
                        </a:cubicBezTo>
                        <a:cubicBezTo>
                          <a:pt x="254" y="249"/>
                          <a:pt x="260" y="241"/>
                          <a:pt x="265" y="237"/>
                        </a:cubicBezTo>
                        <a:cubicBezTo>
                          <a:pt x="265" y="237"/>
                          <a:pt x="258" y="246"/>
                          <a:pt x="257" y="252"/>
                        </a:cubicBezTo>
                        <a:cubicBezTo>
                          <a:pt x="285" y="237"/>
                          <a:pt x="293" y="223"/>
                          <a:pt x="293" y="223"/>
                        </a:cubicBezTo>
                        <a:cubicBezTo>
                          <a:pt x="284" y="241"/>
                          <a:pt x="268" y="251"/>
                          <a:pt x="246" y="260"/>
                        </a:cubicBezTo>
                        <a:cubicBezTo>
                          <a:pt x="257" y="262"/>
                          <a:pt x="278" y="258"/>
                          <a:pt x="278" y="258"/>
                        </a:cubicBezTo>
                        <a:cubicBezTo>
                          <a:pt x="267" y="265"/>
                          <a:pt x="246" y="265"/>
                          <a:pt x="238" y="264"/>
                        </a:cubicBezTo>
                        <a:cubicBezTo>
                          <a:pt x="233" y="266"/>
                          <a:pt x="231" y="268"/>
                          <a:pt x="225" y="269"/>
                        </a:cubicBezTo>
                        <a:cubicBezTo>
                          <a:pt x="231" y="272"/>
                          <a:pt x="242" y="277"/>
                          <a:pt x="253" y="276"/>
                        </a:cubicBezTo>
                        <a:cubicBezTo>
                          <a:pt x="253" y="276"/>
                          <a:pt x="239" y="280"/>
                          <a:pt x="220" y="270"/>
                        </a:cubicBezTo>
                        <a:cubicBezTo>
                          <a:pt x="208" y="274"/>
                          <a:pt x="198" y="277"/>
                          <a:pt x="187" y="279"/>
                        </a:cubicBezTo>
                        <a:cubicBezTo>
                          <a:pt x="191" y="281"/>
                          <a:pt x="200" y="286"/>
                          <a:pt x="219" y="290"/>
                        </a:cubicBezTo>
                        <a:cubicBezTo>
                          <a:pt x="219" y="290"/>
                          <a:pt x="189" y="287"/>
                          <a:pt x="182" y="279"/>
                        </a:cubicBezTo>
                        <a:cubicBezTo>
                          <a:pt x="164" y="282"/>
                          <a:pt x="152" y="283"/>
                          <a:pt x="152" y="283"/>
                        </a:cubicBezTo>
                        <a:cubicBezTo>
                          <a:pt x="157" y="282"/>
                          <a:pt x="153" y="279"/>
                          <a:pt x="158" y="278"/>
                        </a:cubicBezTo>
                        <a:cubicBezTo>
                          <a:pt x="168" y="277"/>
                          <a:pt x="180" y="273"/>
                          <a:pt x="189" y="271"/>
                        </a:cubicBezTo>
                      </a:path>
                    </a:pathLst>
                  </a:custGeom>
                  <a:solidFill>
                    <a:srgbClr val="C912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99" name="任意多边形 98"/>
                  <p:cNvSpPr/>
                  <p:nvPr/>
                </p:nvSpPr>
                <p:spPr>
                  <a:xfrm>
                    <a:off x="5586859" y="1447800"/>
                    <a:ext cx="2251421" cy="1914525"/>
                  </a:xfrm>
                  <a:custGeom>
                    <a:avLst/>
                    <a:gdLst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987425 w 2209800"/>
                      <a:gd name="connsiteY10" fmla="*/ 63500 h 1895475"/>
                      <a:gd name="connsiteX11" fmla="*/ 990600 w 2209800"/>
                      <a:gd name="connsiteY11" fmla="*/ 285750 h 1895475"/>
                      <a:gd name="connsiteX12" fmla="*/ 1082675 w 2209800"/>
                      <a:gd name="connsiteY12" fmla="*/ 101600 h 1895475"/>
                      <a:gd name="connsiteX13" fmla="*/ 1108075 w 2209800"/>
                      <a:gd name="connsiteY13" fmla="*/ 282575 h 1895475"/>
                      <a:gd name="connsiteX14" fmla="*/ 115887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44625 w 2209800"/>
                      <a:gd name="connsiteY20" fmla="*/ 92075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987425 w 2209800"/>
                      <a:gd name="connsiteY10" fmla="*/ 63500 h 1895475"/>
                      <a:gd name="connsiteX11" fmla="*/ 990600 w 2209800"/>
                      <a:gd name="connsiteY11" fmla="*/ 285750 h 1895475"/>
                      <a:gd name="connsiteX12" fmla="*/ 1082675 w 2209800"/>
                      <a:gd name="connsiteY12" fmla="*/ 101600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44625 w 2209800"/>
                      <a:gd name="connsiteY20" fmla="*/ 92075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987425 w 2209800"/>
                      <a:gd name="connsiteY10" fmla="*/ 63500 h 1895475"/>
                      <a:gd name="connsiteX11" fmla="*/ 990600 w 2209800"/>
                      <a:gd name="connsiteY11" fmla="*/ 285750 h 1895475"/>
                      <a:gd name="connsiteX12" fmla="*/ 1082675 w 2209800"/>
                      <a:gd name="connsiteY12" fmla="*/ 101600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987425 w 2209800"/>
                      <a:gd name="connsiteY10" fmla="*/ 63500 h 1895475"/>
                      <a:gd name="connsiteX11" fmla="*/ 990600 w 2209800"/>
                      <a:gd name="connsiteY11" fmla="*/ 285750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1038225 w 2209800"/>
                      <a:gd name="connsiteY10" fmla="*/ 77787 h 1895475"/>
                      <a:gd name="connsiteX11" fmla="*/ 990600 w 2209800"/>
                      <a:gd name="connsiteY11" fmla="*/ 285750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990600 w 2209800"/>
                      <a:gd name="connsiteY11" fmla="*/ 285750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79487 w 2209800"/>
                      <a:gd name="connsiteY8" fmla="*/ 25400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23912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79487 w 2209800"/>
                      <a:gd name="connsiteY8" fmla="*/ 25400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47713 w 2209800"/>
                      <a:gd name="connsiteY4" fmla="*/ 39687 h 1895475"/>
                      <a:gd name="connsiteX5" fmla="*/ 730250 w 2209800"/>
                      <a:gd name="connsiteY5" fmla="*/ 209550 h 1895475"/>
                      <a:gd name="connsiteX6" fmla="*/ 823912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79487 w 2209800"/>
                      <a:gd name="connsiteY8" fmla="*/ 25400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82625 w 2209800"/>
                      <a:gd name="connsiteY2" fmla="*/ 39688 h 1895475"/>
                      <a:gd name="connsiteX3" fmla="*/ 606425 w 2209800"/>
                      <a:gd name="connsiteY3" fmla="*/ 228600 h 1895475"/>
                      <a:gd name="connsiteX4" fmla="*/ 747713 w 2209800"/>
                      <a:gd name="connsiteY4" fmla="*/ 39687 h 1895475"/>
                      <a:gd name="connsiteX5" fmla="*/ 730250 w 2209800"/>
                      <a:gd name="connsiteY5" fmla="*/ 209550 h 1895475"/>
                      <a:gd name="connsiteX6" fmla="*/ 823912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79487 w 2209800"/>
                      <a:gd name="connsiteY8" fmla="*/ 25400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06425 w 2209800"/>
                      <a:gd name="connsiteY3" fmla="*/ 20955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01700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06425 w 2209800"/>
                      <a:gd name="connsiteY3" fmla="*/ 20955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01700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06425 w 2209800"/>
                      <a:gd name="connsiteY3" fmla="*/ 20955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01700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01700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82575 w 2209800"/>
                      <a:gd name="connsiteY34" fmla="*/ 177800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327025 w 2209800"/>
                      <a:gd name="connsiteY34" fmla="*/ 196850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682625 w 2209800"/>
                      <a:gd name="connsiteY30" fmla="*/ 14859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682625 w 2209800"/>
                      <a:gd name="connsiteY30" fmla="*/ 14859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1675 w 2209800"/>
                      <a:gd name="connsiteY30" fmla="*/ 15240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1675 w 2209800"/>
                      <a:gd name="connsiteY30" fmla="*/ 15240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1675 w 2209800"/>
                      <a:gd name="connsiteY30" fmla="*/ 15240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158875 w 2209800"/>
                      <a:gd name="connsiteY28" fmla="*/ 158115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158875 w 2209800"/>
                      <a:gd name="connsiteY28" fmla="*/ 158115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06500 w 2209800"/>
                      <a:gd name="connsiteY28" fmla="*/ 16097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06500 w 2209800"/>
                      <a:gd name="connsiteY28" fmla="*/ 16097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06500 w 2209800"/>
                      <a:gd name="connsiteY28" fmla="*/ 16097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28725 w 2209800"/>
                      <a:gd name="connsiteY28" fmla="*/ 16351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28725 w 2209800"/>
                      <a:gd name="connsiteY28" fmla="*/ 16351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841500 w 2209800"/>
                      <a:gd name="connsiteY27" fmla="*/ 1352550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841500 w 2209800"/>
                      <a:gd name="connsiteY27" fmla="*/ 1352550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841500 w 2209800"/>
                      <a:gd name="connsiteY27" fmla="*/ 1352550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7250 w 2209800"/>
                      <a:gd name="connsiteY26" fmla="*/ 1352550 h 1914525"/>
                      <a:gd name="connsiteX27" fmla="*/ 1841500 w 2209800"/>
                      <a:gd name="connsiteY27" fmla="*/ 1352550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81090"/>
                      <a:gd name="connsiteY0" fmla="*/ 0 h 1914525"/>
                      <a:gd name="connsiteX1" fmla="*/ 539750 w 2281090"/>
                      <a:gd name="connsiteY1" fmla="*/ 146050 h 1914525"/>
                      <a:gd name="connsiteX2" fmla="*/ 682625 w 2281090"/>
                      <a:gd name="connsiteY2" fmla="*/ 20638 h 1914525"/>
                      <a:gd name="connsiteX3" fmla="*/ 622300 w 2281090"/>
                      <a:gd name="connsiteY3" fmla="*/ 215900 h 1914525"/>
                      <a:gd name="connsiteX4" fmla="*/ 747713 w 2281090"/>
                      <a:gd name="connsiteY4" fmla="*/ 20637 h 1914525"/>
                      <a:gd name="connsiteX5" fmla="*/ 730250 w 2281090"/>
                      <a:gd name="connsiteY5" fmla="*/ 190500 h 1914525"/>
                      <a:gd name="connsiteX6" fmla="*/ 823912 w 2281090"/>
                      <a:gd name="connsiteY6" fmla="*/ 44450 h 1914525"/>
                      <a:gd name="connsiteX7" fmla="*/ 825500 w 2281090"/>
                      <a:gd name="connsiteY7" fmla="*/ 196850 h 1914525"/>
                      <a:gd name="connsiteX8" fmla="*/ 979487 w 2281090"/>
                      <a:gd name="connsiteY8" fmla="*/ 6350 h 1914525"/>
                      <a:gd name="connsiteX9" fmla="*/ 930275 w 2281090"/>
                      <a:gd name="connsiteY9" fmla="*/ 254000 h 1914525"/>
                      <a:gd name="connsiteX10" fmla="*/ 1027112 w 2281090"/>
                      <a:gd name="connsiteY10" fmla="*/ 53975 h 1914525"/>
                      <a:gd name="connsiteX11" fmla="*/ 1001713 w 2281090"/>
                      <a:gd name="connsiteY11" fmla="*/ 269875 h 1914525"/>
                      <a:gd name="connsiteX12" fmla="*/ 1111250 w 2281090"/>
                      <a:gd name="connsiteY12" fmla="*/ 87312 h 1914525"/>
                      <a:gd name="connsiteX13" fmla="*/ 1108075 w 2281090"/>
                      <a:gd name="connsiteY13" fmla="*/ 263525 h 1914525"/>
                      <a:gd name="connsiteX14" fmla="*/ 1177925 w 2281090"/>
                      <a:gd name="connsiteY14" fmla="*/ 88900 h 1914525"/>
                      <a:gd name="connsiteX15" fmla="*/ 1225550 w 2281090"/>
                      <a:gd name="connsiteY15" fmla="*/ 292100 h 1914525"/>
                      <a:gd name="connsiteX16" fmla="*/ 1266825 w 2281090"/>
                      <a:gd name="connsiteY16" fmla="*/ 98425 h 1914525"/>
                      <a:gd name="connsiteX17" fmla="*/ 1323975 w 2281090"/>
                      <a:gd name="connsiteY17" fmla="*/ 266700 h 1914525"/>
                      <a:gd name="connsiteX18" fmla="*/ 1327150 w 2281090"/>
                      <a:gd name="connsiteY18" fmla="*/ 101600 h 1914525"/>
                      <a:gd name="connsiteX19" fmla="*/ 1482725 w 2281090"/>
                      <a:gd name="connsiteY19" fmla="*/ 292100 h 1914525"/>
                      <a:gd name="connsiteX20" fmla="*/ 1430338 w 2281090"/>
                      <a:gd name="connsiteY20" fmla="*/ 77787 h 1914525"/>
                      <a:gd name="connsiteX21" fmla="*/ 1593850 w 2281090"/>
                      <a:gd name="connsiteY21" fmla="*/ 266700 h 1914525"/>
                      <a:gd name="connsiteX22" fmla="*/ 1555750 w 2281090"/>
                      <a:gd name="connsiteY22" fmla="*/ 53975 h 1914525"/>
                      <a:gd name="connsiteX23" fmla="*/ 1695450 w 2281090"/>
                      <a:gd name="connsiteY23" fmla="*/ 234950 h 1914525"/>
                      <a:gd name="connsiteX24" fmla="*/ 1676400 w 2281090"/>
                      <a:gd name="connsiteY24" fmla="*/ 101600 h 1914525"/>
                      <a:gd name="connsiteX25" fmla="*/ 2209800 w 2281090"/>
                      <a:gd name="connsiteY25" fmla="*/ 558800 h 1914525"/>
                      <a:gd name="connsiteX26" fmla="*/ 2127250 w 2281090"/>
                      <a:gd name="connsiteY26" fmla="*/ 1352550 h 1914525"/>
                      <a:gd name="connsiteX27" fmla="*/ 1841500 w 2281090"/>
                      <a:gd name="connsiteY27" fmla="*/ 1352550 h 1914525"/>
                      <a:gd name="connsiteX28" fmla="*/ 1285875 w 2281090"/>
                      <a:gd name="connsiteY28" fmla="*/ 1571625 h 1914525"/>
                      <a:gd name="connsiteX29" fmla="*/ 974725 w 2281090"/>
                      <a:gd name="connsiteY29" fmla="*/ 1914525 h 1914525"/>
                      <a:gd name="connsiteX30" fmla="*/ 701675 w 2281090"/>
                      <a:gd name="connsiteY30" fmla="*/ 1524000 h 1914525"/>
                      <a:gd name="connsiteX31" fmla="*/ 400050 w 2281090"/>
                      <a:gd name="connsiteY31" fmla="*/ 1346200 h 1914525"/>
                      <a:gd name="connsiteX32" fmla="*/ 155575 w 2281090"/>
                      <a:gd name="connsiteY32" fmla="*/ 1292225 h 1914525"/>
                      <a:gd name="connsiteX33" fmla="*/ 0 w 2281090"/>
                      <a:gd name="connsiteY33" fmla="*/ 730250 h 1914525"/>
                      <a:gd name="connsiteX34" fmla="*/ 314325 w 2281090"/>
                      <a:gd name="connsiteY34" fmla="*/ 193675 h 1914525"/>
                      <a:gd name="connsiteX35" fmla="*/ 592137 w 2281090"/>
                      <a:gd name="connsiteY35" fmla="*/ 0 h 1914525"/>
                      <a:gd name="connsiteX0" fmla="*/ 592137 w 2283743"/>
                      <a:gd name="connsiteY0" fmla="*/ 0 h 1914525"/>
                      <a:gd name="connsiteX1" fmla="*/ 539750 w 2283743"/>
                      <a:gd name="connsiteY1" fmla="*/ 146050 h 1914525"/>
                      <a:gd name="connsiteX2" fmla="*/ 682625 w 2283743"/>
                      <a:gd name="connsiteY2" fmla="*/ 20638 h 1914525"/>
                      <a:gd name="connsiteX3" fmla="*/ 622300 w 2283743"/>
                      <a:gd name="connsiteY3" fmla="*/ 215900 h 1914525"/>
                      <a:gd name="connsiteX4" fmla="*/ 747713 w 2283743"/>
                      <a:gd name="connsiteY4" fmla="*/ 20637 h 1914525"/>
                      <a:gd name="connsiteX5" fmla="*/ 730250 w 2283743"/>
                      <a:gd name="connsiteY5" fmla="*/ 190500 h 1914525"/>
                      <a:gd name="connsiteX6" fmla="*/ 823912 w 2283743"/>
                      <a:gd name="connsiteY6" fmla="*/ 44450 h 1914525"/>
                      <a:gd name="connsiteX7" fmla="*/ 825500 w 2283743"/>
                      <a:gd name="connsiteY7" fmla="*/ 196850 h 1914525"/>
                      <a:gd name="connsiteX8" fmla="*/ 979487 w 2283743"/>
                      <a:gd name="connsiteY8" fmla="*/ 6350 h 1914525"/>
                      <a:gd name="connsiteX9" fmla="*/ 930275 w 2283743"/>
                      <a:gd name="connsiteY9" fmla="*/ 254000 h 1914525"/>
                      <a:gd name="connsiteX10" fmla="*/ 1027112 w 2283743"/>
                      <a:gd name="connsiteY10" fmla="*/ 53975 h 1914525"/>
                      <a:gd name="connsiteX11" fmla="*/ 1001713 w 2283743"/>
                      <a:gd name="connsiteY11" fmla="*/ 269875 h 1914525"/>
                      <a:gd name="connsiteX12" fmla="*/ 1111250 w 2283743"/>
                      <a:gd name="connsiteY12" fmla="*/ 87312 h 1914525"/>
                      <a:gd name="connsiteX13" fmla="*/ 1108075 w 2283743"/>
                      <a:gd name="connsiteY13" fmla="*/ 263525 h 1914525"/>
                      <a:gd name="connsiteX14" fmla="*/ 1177925 w 2283743"/>
                      <a:gd name="connsiteY14" fmla="*/ 88900 h 1914525"/>
                      <a:gd name="connsiteX15" fmla="*/ 1225550 w 2283743"/>
                      <a:gd name="connsiteY15" fmla="*/ 292100 h 1914525"/>
                      <a:gd name="connsiteX16" fmla="*/ 1266825 w 2283743"/>
                      <a:gd name="connsiteY16" fmla="*/ 98425 h 1914525"/>
                      <a:gd name="connsiteX17" fmla="*/ 1323975 w 2283743"/>
                      <a:gd name="connsiteY17" fmla="*/ 266700 h 1914525"/>
                      <a:gd name="connsiteX18" fmla="*/ 1327150 w 2283743"/>
                      <a:gd name="connsiteY18" fmla="*/ 101600 h 1914525"/>
                      <a:gd name="connsiteX19" fmla="*/ 1482725 w 2283743"/>
                      <a:gd name="connsiteY19" fmla="*/ 292100 h 1914525"/>
                      <a:gd name="connsiteX20" fmla="*/ 1430338 w 2283743"/>
                      <a:gd name="connsiteY20" fmla="*/ 77787 h 1914525"/>
                      <a:gd name="connsiteX21" fmla="*/ 1593850 w 2283743"/>
                      <a:gd name="connsiteY21" fmla="*/ 266700 h 1914525"/>
                      <a:gd name="connsiteX22" fmla="*/ 1555750 w 2283743"/>
                      <a:gd name="connsiteY22" fmla="*/ 53975 h 1914525"/>
                      <a:gd name="connsiteX23" fmla="*/ 1695450 w 2283743"/>
                      <a:gd name="connsiteY23" fmla="*/ 234950 h 1914525"/>
                      <a:gd name="connsiteX24" fmla="*/ 1676400 w 2283743"/>
                      <a:gd name="connsiteY24" fmla="*/ 101600 h 1914525"/>
                      <a:gd name="connsiteX25" fmla="*/ 2209800 w 2283743"/>
                      <a:gd name="connsiteY25" fmla="*/ 558800 h 1914525"/>
                      <a:gd name="connsiteX26" fmla="*/ 2127250 w 2283743"/>
                      <a:gd name="connsiteY26" fmla="*/ 1352550 h 1914525"/>
                      <a:gd name="connsiteX27" fmla="*/ 1841500 w 2283743"/>
                      <a:gd name="connsiteY27" fmla="*/ 1352550 h 1914525"/>
                      <a:gd name="connsiteX28" fmla="*/ 1285875 w 2283743"/>
                      <a:gd name="connsiteY28" fmla="*/ 1571625 h 1914525"/>
                      <a:gd name="connsiteX29" fmla="*/ 974725 w 2283743"/>
                      <a:gd name="connsiteY29" fmla="*/ 1914525 h 1914525"/>
                      <a:gd name="connsiteX30" fmla="*/ 701675 w 2283743"/>
                      <a:gd name="connsiteY30" fmla="*/ 1524000 h 1914525"/>
                      <a:gd name="connsiteX31" fmla="*/ 400050 w 2283743"/>
                      <a:gd name="connsiteY31" fmla="*/ 1346200 h 1914525"/>
                      <a:gd name="connsiteX32" fmla="*/ 155575 w 2283743"/>
                      <a:gd name="connsiteY32" fmla="*/ 1292225 h 1914525"/>
                      <a:gd name="connsiteX33" fmla="*/ 0 w 2283743"/>
                      <a:gd name="connsiteY33" fmla="*/ 730250 h 1914525"/>
                      <a:gd name="connsiteX34" fmla="*/ 314325 w 2283743"/>
                      <a:gd name="connsiteY34" fmla="*/ 193675 h 1914525"/>
                      <a:gd name="connsiteX35" fmla="*/ 592137 w 2283743"/>
                      <a:gd name="connsiteY35" fmla="*/ 0 h 1914525"/>
                      <a:gd name="connsiteX0" fmla="*/ 592137 w 2277473"/>
                      <a:gd name="connsiteY0" fmla="*/ 0 h 1914525"/>
                      <a:gd name="connsiteX1" fmla="*/ 539750 w 2277473"/>
                      <a:gd name="connsiteY1" fmla="*/ 146050 h 1914525"/>
                      <a:gd name="connsiteX2" fmla="*/ 682625 w 2277473"/>
                      <a:gd name="connsiteY2" fmla="*/ 20638 h 1914525"/>
                      <a:gd name="connsiteX3" fmla="*/ 622300 w 2277473"/>
                      <a:gd name="connsiteY3" fmla="*/ 215900 h 1914525"/>
                      <a:gd name="connsiteX4" fmla="*/ 747713 w 2277473"/>
                      <a:gd name="connsiteY4" fmla="*/ 20637 h 1914525"/>
                      <a:gd name="connsiteX5" fmla="*/ 730250 w 2277473"/>
                      <a:gd name="connsiteY5" fmla="*/ 190500 h 1914525"/>
                      <a:gd name="connsiteX6" fmla="*/ 823912 w 2277473"/>
                      <a:gd name="connsiteY6" fmla="*/ 44450 h 1914525"/>
                      <a:gd name="connsiteX7" fmla="*/ 825500 w 2277473"/>
                      <a:gd name="connsiteY7" fmla="*/ 196850 h 1914525"/>
                      <a:gd name="connsiteX8" fmla="*/ 979487 w 2277473"/>
                      <a:gd name="connsiteY8" fmla="*/ 6350 h 1914525"/>
                      <a:gd name="connsiteX9" fmla="*/ 930275 w 2277473"/>
                      <a:gd name="connsiteY9" fmla="*/ 254000 h 1914525"/>
                      <a:gd name="connsiteX10" fmla="*/ 1027112 w 2277473"/>
                      <a:gd name="connsiteY10" fmla="*/ 53975 h 1914525"/>
                      <a:gd name="connsiteX11" fmla="*/ 1001713 w 2277473"/>
                      <a:gd name="connsiteY11" fmla="*/ 269875 h 1914525"/>
                      <a:gd name="connsiteX12" fmla="*/ 1111250 w 2277473"/>
                      <a:gd name="connsiteY12" fmla="*/ 87312 h 1914525"/>
                      <a:gd name="connsiteX13" fmla="*/ 1108075 w 2277473"/>
                      <a:gd name="connsiteY13" fmla="*/ 263525 h 1914525"/>
                      <a:gd name="connsiteX14" fmla="*/ 1177925 w 2277473"/>
                      <a:gd name="connsiteY14" fmla="*/ 88900 h 1914525"/>
                      <a:gd name="connsiteX15" fmla="*/ 1225550 w 2277473"/>
                      <a:gd name="connsiteY15" fmla="*/ 292100 h 1914525"/>
                      <a:gd name="connsiteX16" fmla="*/ 1266825 w 2277473"/>
                      <a:gd name="connsiteY16" fmla="*/ 98425 h 1914525"/>
                      <a:gd name="connsiteX17" fmla="*/ 1323975 w 2277473"/>
                      <a:gd name="connsiteY17" fmla="*/ 266700 h 1914525"/>
                      <a:gd name="connsiteX18" fmla="*/ 1327150 w 2277473"/>
                      <a:gd name="connsiteY18" fmla="*/ 101600 h 1914525"/>
                      <a:gd name="connsiteX19" fmla="*/ 1482725 w 2277473"/>
                      <a:gd name="connsiteY19" fmla="*/ 292100 h 1914525"/>
                      <a:gd name="connsiteX20" fmla="*/ 1430338 w 2277473"/>
                      <a:gd name="connsiteY20" fmla="*/ 77787 h 1914525"/>
                      <a:gd name="connsiteX21" fmla="*/ 1593850 w 2277473"/>
                      <a:gd name="connsiteY21" fmla="*/ 266700 h 1914525"/>
                      <a:gd name="connsiteX22" fmla="*/ 1555750 w 2277473"/>
                      <a:gd name="connsiteY22" fmla="*/ 53975 h 1914525"/>
                      <a:gd name="connsiteX23" fmla="*/ 1695450 w 2277473"/>
                      <a:gd name="connsiteY23" fmla="*/ 234950 h 1914525"/>
                      <a:gd name="connsiteX24" fmla="*/ 1676400 w 2277473"/>
                      <a:gd name="connsiteY24" fmla="*/ 101600 h 1914525"/>
                      <a:gd name="connsiteX25" fmla="*/ 2190750 w 2277473"/>
                      <a:gd name="connsiteY25" fmla="*/ 552450 h 1914525"/>
                      <a:gd name="connsiteX26" fmla="*/ 2127250 w 2277473"/>
                      <a:gd name="connsiteY26" fmla="*/ 1352550 h 1914525"/>
                      <a:gd name="connsiteX27" fmla="*/ 1841500 w 2277473"/>
                      <a:gd name="connsiteY27" fmla="*/ 1352550 h 1914525"/>
                      <a:gd name="connsiteX28" fmla="*/ 1285875 w 2277473"/>
                      <a:gd name="connsiteY28" fmla="*/ 1571625 h 1914525"/>
                      <a:gd name="connsiteX29" fmla="*/ 974725 w 2277473"/>
                      <a:gd name="connsiteY29" fmla="*/ 1914525 h 1914525"/>
                      <a:gd name="connsiteX30" fmla="*/ 701675 w 2277473"/>
                      <a:gd name="connsiteY30" fmla="*/ 1524000 h 1914525"/>
                      <a:gd name="connsiteX31" fmla="*/ 400050 w 2277473"/>
                      <a:gd name="connsiteY31" fmla="*/ 1346200 h 1914525"/>
                      <a:gd name="connsiteX32" fmla="*/ 155575 w 2277473"/>
                      <a:gd name="connsiteY32" fmla="*/ 1292225 h 1914525"/>
                      <a:gd name="connsiteX33" fmla="*/ 0 w 2277473"/>
                      <a:gd name="connsiteY33" fmla="*/ 730250 h 1914525"/>
                      <a:gd name="connsiteX34" fmla="*/ 314325 w 2277473"/>
                      <a:gd name="connsiteY34" fmla="*/ 193675 h 1914525"/>
                      <a:gd name="connsiteX35" fmla="*/ 592137 w 2277473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91194"/>
                      <a:gd name="connsiteY0" fmla="*/ 0 h 1914525"/>
                      <a:gd name="connsiteX1" fmla="*/ 539750 w 2291194"/>
                      <a:gd name="connsiteY1" fmla="*/ 146050 h 1914525"/>
                      <a:gd name="connsiteX2" fmla="*/ 682625 w 2291194"/>
                      <a:gd name="connsiteY2" fmla="*/ 20638 h 1914525"/>
                      <a:gd name="connsiteX3" fmla="*/ 622300 w 2291194"/>
                      <a:gd name="connsiteY3" fmla="*/ 215900 h 1914525"/>
                      <a:gd name="connsiteX4" fmla="*/ 747713 w 2291194"/>
                      <a:gd name="connsiteY4" fmla="*/ 20637 h 1914525"/>
                      <a:gd name="connsiteX5" fmla="*/ 730250 w 2291194"/>
                      <a:gd name="connsiteY5" fmla="*/ 190500 h 1914525"/>
                      <a:gd name="connsiteX6" fmla="*/ 823912 w 2291194"/>
                      <a:gd name="connsiteY6" fmla="*/ 44450 h 1914525"/>
                      <a:gd name="connsiteX7" fmla="*/ 825500 w 2291194"/>
                      <a:gd name="connsiteY7" fmla="*/ 196850 h 1914525"/>
                      <a:gd name="connsiteX8" fmla="*/ 979487 w 2291194"/>
                      <a:gd name="connsiteY8" fmla="*/ 6350 h 1914525"/>
                      <a:gd name="connsiteX9" fmla="*/ 930275 w 2291194"/>
                      <a:gd name="connsiteY9" fmla="*/ 254000 h 1914525"/>
                      <a:gd name="connsiteX10" fmla="*/ 1027112 w 2291194"/>
                      <a:gd name="connsiteY10" fmla="*/ 53975 h 1914525"/>
                      <a:gd name="connsiteX11" fmla="*/ 1001713 w 2291194"/>
                      <a:gd name="connsiteY11" fmla="*/ 269875 h 1914525"/>
                      <a:gd name="connsiteX12" fmla="*/ 1111250 w 2291194"/>
                      <a:gd name="connsiteY12" fmla="*/ 87312 h 1914525"/>
                      <a:gd name="connsiteX13" fmla="*/ 1108075 w 2291194"/>
                      <a:gd name="connsiteY13" fmla="*/ 263525 h 1914525"/>
                      <a:gd name="connsiteX14" fmla="*/ 1177925 w 2291194"/>
                      <a:gd name="connsiteY14" fmla="*/ 88900 h 1914525"/>
                      <a:gd name="connsiteX15" fmla="*/ 1225550 w 2291194"/>
                      <a:gd name="connsiteY15" fmla="*/ 292100 h 1914525"/>
                      <a:gd name="connsiteX16" fmla="*/ 1266825 w 2291194"/>
                      <a:gd name="connsiteY16" fmla="*/ 98425 h 1914525"/>
                      <a:gd name="connsiteX17" fmla="*/ 1323975 w 2291194"/>
                      <a:gd name="connsiteY17" fmla="*/ 266700 h 1914525"/>
                      <a:gd name="connsiteX18" fmla="*/ 1327150 w 2291194"/>
                      <a:gd name="connsiteY18" fmla="*/ 101600 h 1914525"/>
                      <a:gd name="connsiteX19" fmla="*/ 1482725 w 2291194"/>
                      <a:gd name="connsiteY19" fmla="*/ 292100 h 1914525"/>
                      <a:gd name="connsiteX20" fmla="*/ 1430338 w 2291194"/>
                      <a:gd name="connsiteY20" fmla="*/ 77787 h 1914525"/>
                      <a:gd name="connsiteX21" fmla="*/ 1593850 w 2291194"/>
                      <a:gd name="connsiteY21" fmla="*/ 266700 h 1914525"/>
                      <a:gd name="connsiteX22" fmla="*/ 1555750 w 2291194"/>
                      <a:gd name="connsiteY22" fmla="*/ 53975 h 1914525"/>
                      <a:gd name="connsiteX23" fmla="*/ 1695450 w 2291194"/>
                      <a:gd name="connsiteY23" fmla="*/ 234950 h 1914525"/>
                      <a:gd name="connsiteX24" fmla="*/ 1676400 w 2291194"/>
                      <a:gd name="connsiteY24" fmla="*/ 101600 h 1914525"/>
                      <a:gd name="connsiteX25" fmla="*/ 2190750 w 2291194"/>
                      <a:gd name="connsiteY25" fmla="*/ 552450 h 1914525"/>
                      <a:gd name="connsiteX26" fmla="*/ 2127250 w 2291194"/>
                      <a:gd name="connsiteY26" fmla="*/ 1352550 h 1914525"/>
                      <a:gd name="connsiteX27" fmla="*/ 1841500 w 2291194"/>
                      <a:gd name="connsiteY27" fmla="*/ 1352550 h 1914525"/>
                      <a:gd name="connsiteX28" fmla="*/ 1285875 w 2291194"/>
                      <a:gd name="connsiteY28" fmla="*/ 1571625 h 1914525"/>
                      <a:gd name="connsiteX29" fmla="*/ 974725 w 2291194"/>
                      <a:gd name="connsiteY29" fmla="*/ 1914525 h 1914525"/>
                      <a:gd name="connsiteX30" fmla="*/ 701675 w 2291194"/>
                      <a:gd name="connsiteY30" fmla="*/ 1524000 h 1914525"/>
                      <a:gd name="connsiteX31" fmla="*/ 400050 w 2291194"/>
                      <a:gd name="connsiteY31" fmla="*/ 1346200 h 1914525"/>
                      <a:gd name="connsiteX32" fmla="*/ 155575 w 2291194"/>
                      <a:gd name="connsiteY32" fmla="*/ 1292225 h 1914525"/>
                      <a:gd name="connsiteX33" fmla="*/ 0 w 2291194"/>
                      <a:gd name="connsiteY33" fmla="*/ 730250 h 1914525"/>
                      <a:gd name="connsiteX34" fmla="*/ 314325 w 2291194"/>
                      <a:gd name="connsiteY34" fmla="*/ 193675 h 1914525"/>
                      <a:gd name="connsiteX35" fmla="*/ 592137 w 2291194"/>
                      <a:gd name="connsiteY35" fmla="*/ 0 h 1914525"/>
                      <a:gd name="connsiteX0" fmla="*/ 541337 w 2240394"/>
                      <a:gd name="connsiteY0" fmla="*/ 0 h 1914525"/>
                      <a:gd name="connsiteX1" fmla="*/ 488950 w 2240394"/>
                      <a:gd name="connsiteY1" fmla="*/ 146050 h 1914525"/>
                      <a:gd name="connsiteX2" fmla="*/ 631825 w 2240394"/>
                      <a:gd name="connsiteY2" fmla="*/ 20638 h 1914525"/>
                      <a:gd name="connsiteX3" fmla="*/ 571500 w 2240394"/>
                      <a:gd name="connsiteY3" fmla="*/ 215900 h 1914525"/>
                      <a:gd name="connsiteX4" fmla="*/ 696913 w 2240394"/>
                      <a:gd name="connsiteY4" fmla="*/ 20637 h 1914525"/>
                      <a:gd name="connsiteX5" fmla="*/ 679450 w 2240394"/>
                      <a:gd name="connsiteY5" fmla="*/ 190500 h 1914525"/>
                      <a:gd name="connsiteX6" fmla="*/ 773112 w 2240394"/>
                      <a:gd name="connsiteY6" fmla="*/ 44450 h 1914525"/>
                      <a:gd name="connsiteX7" fmla="*/ 774700 w 2240394"/>
                      <a:gd name="connsiteY7" fmla="*/ 196850 h 1914525"/>
                      <a:gd name="connsiteX8" fmla="*/ 928687 w 2240394"/>
                      <a:gd name="connsiteY8" fmla="*/ 6350 h 1914525"/>
                      <a:gd name="connsiteX9" fmla="*/ 879475 w 2240394"/>
                      <a:gd name="connsiteY9" fmla="*/ 254000 h 1914525"/>
                      <a:gd name="connsiteX10" fmla="*/ 976312 w 2240394"/>
                      <a:gd name="connsiteY10" fmla="*/ 53975 h 1914525"/>
                      <a:gd name="connsiteX11" fmla="*/ 950913 w 2240394"/>
                      <a:gd name="connsiteY11" fmla="*/ 269875 h 1914525"/>
                      <a:gd name="connsiteX12" fmla="*/ 1060450 w 2240394"/>
                      <a:gd name="connsiteY12" fmla="*/ 87312 h 1914525"/>
                      <a:gd name="connsiteX13" fmla="*/ 1057275 w 2240394"/>
                      <a:gd name="connsiteY13" fmla="*/ 263525 h 1914525"/>
                      <a:gd name="connsiteX14" fmla="*/ 1127125 w 2240394"/>
                      <a:gd name="connsiteY14" fmla="*/ 88900 h 1914525"/>
                      <a:gd name="connsiteX15" fmla="*/ 1174750 w 2240394"/>
                      <a:gd name="connsiteY15" fmla="*/ 292100 h 1914525"/>
                      <a:gd name="connsiteX16" fmla="*/ 1216025 w 2240394"/>
                      <a:gd name="connsiteY16" fmla="*/ 98425 h 1914525"/>
                      <a:gd name="connsiteX17" fmla="*/ 1273175 w 2240394"/>
                      <a:gd name="connsiteY17" fmla="*/ 266700 h 1914525"/>
                      <a:gd name="connsiteX18" fmla="*/ 1276350 w 2240394"/>
                      <a:gd name="connsiteY18" fmla="*/ 101600 h 1914525"/>
                      <a:gd name="connsiteX19" fmla="*/ 1431925 w 2240394"/>
                      <a:gd name="connsiteY19" fmla="*/ 292100 h 1914525"/>
                      <a:gd name="connsiteX20" fmla="*/ 1379538 w 2240394"/>
                      <a:gd name="connsiteY20" fmla="*/ 77787 h 1914525"/>
                      <a:gd name="connsiteX21" fmla="*/ 1543050 w 2240394"/>
                      <a:gd name="connsiteY21" fmla="*/ 266700 h 1914525"/>
                      <a:gd name="connsiteX22" fmla="*/ 1504950 w 2240394"/>
                      <a:gd name="connsiteY22" fmla="*/ 53975 h 1914525"/>
                      <a:gd name="connsiteX23" fmla="*/ 1644650 w 2240394"/>
                      <a:gd name="connsiteY23" fmla="*/ 234950 h 1914525"/>
                      <a:gd name="connsiteX24" fmla="*/ 1625600 w 2240394"/>
                      <a:gd name="connsiteY24" fmla="*/ 101600 h 1914525"/>
                      <a:gd name="connsiteX25" fmla="*/ 2139950 w 2240394"/>
                      <a:gd name="connsiteY25" fmla="*/ 552450 h 1914525"/>
                      <a:gd name="connsiteX26" fmla="*/ 2076450 w 2240394"/>
                      <a:gd name="connsiteY26" fmla="*/ 1352550 h 1914525"/>
                      <a:gd name="connsiteX27" fmla="*/ 1790700 w 2240394"/>
                      <a:gd name="connsiteY27" fmla="*/ 1352550 h 1914525"/>
                      <a:gd name="connsiteX28" fmla="*/ 1235075 w 2240394"/>
                      <a:gd name="connsiteY28" fmla="*/ 1571625 h 1914525"/>
                      <a:gd name="connsiteX29" fmla="*/ 923925 w 2240394"/>
                      <a:gd name="connsiteY29" fmla="*/ 1914525 h 1914525"/>
                      <a:gd name="connsiteX30" fmla="*/ 650875 w 2240394"/>
                      <a:gd name="connsiteY30" fmla="*/ 1524000 h 1914525"/>
                      <a:gd name="connsiteX31" fmla="*/ 349250 w 2240394"/>
                      <a:gd name="connsiteY31" fmla="*/ 1346200 h 1914525"/>
                      <a:gd name="connsiteX32" fmla="*/ 104775 w 2240394"/>
                      <a:gd name="connsiteY32" fmla="*/ 1292225 h 1914525"/>
                      <a:gd name="connsiteX33" fmla="*/ 0 w 2240394"/>
                      <a:gd name="connsiteY33" fmla="*/ 714375 h 1914525"/>
                      <a:gd name="connsiteX34" fmla="*/ 263525 w 2240394"/>
                      <a:gd name="connsiteY34" fmla="*/ 193675 h 1914525"/>
                      <a:gd name="connsiteX35" fmla="*/ 541337 w 2240394"/>
                      <a:gd name="connsiteY35" fmla="*/ 0 h 1914525"/>
                      <a:gd name="connsiteX0" fmla="*/ 437935 w 2136992"/>
                      <a:gd name="connsiteY0" fmla="*/ 0 h 1914525"/>
                      <a:gd name="connsiteX1" fmla="*/ 385548 w 2136992"/>
                      <a:gd name="connsiteY1" fmla="*/ 146050 h 1914525"/>
                      <a:gd name="connsiteX2" fmla="*/ 528423 w 2136992"/>
                      <a:gd name="connsiteY2" fmla="*/ 20638 h 1914525"/>
                      <a:gd name="connsiteX3" fmla="*/ 468098 w 2136992"/>
                      <a:gd name="connsiteY3" fmla="*/ 215900 h 1914525"/>
                      <a:gd name="connsiteX4" fmla="*/ 593511 w 2136992"/>
                      <a:gd name="connsiteY4" fmla="*/ 20637 h 1914525"/>
                      <a:gd name="connsiteX5" fmla="*/ 576048 w 2136992"/>
                      <a:gd name="connsiteY5" fmla="*/ 190500 h 1914525"/>
                      <a:gd name="connsiteX6" fmla="*/ 669710 w 2136992"/>
                      <a:gd name="connsiteY6" fmla="*/ 44450 h 1914525"/>
                      <a:gd name="connsiteX7" fmla="*/ 671298 w 2136992"/>
                      <a:gd name="connsiteY7" fmla="*/ 196850 h 1914525"/>
                      <a:gd name="connsiteX8" fmla="*/ 825285 w 2136992"/>
                      <a:gd name="connsiteY8" fmla="*/ 6350 h 1914525"/>
                      <a:gd name="connsiteX9" fmla="*/ 776073 w 2136992"/>
                      <a:gd name="connsiteY9" fmla="*/ 254000 h 1914525"/>
                      <a:gd name="connsiteX10" fmla="*/ 872910 w 2136992"/>
                      <a:gd name="connsiteY10" fmla="*/ 53975 h 1914525"/>
                      <a:gd name="connsiteX11" fmla="*/ 847511 w 2136992"/>
                      <a:gd name="connsiteY11" fmla="*/ 269875 h 1914525"/>
                      <a:gd name="connsiteX12" fmla="*/ 957048 w 2136992"/>
                      <a:gd name="connsiteY12" fmla="*/ 87312 h 1914525"/>
                      <a:gd name="connsiteX13" fmla="*/ 953873 w 2136992"/>
                      <a:gd name="connsiteY13" fmla="*/ 263525 h 1914525"/>
                      <a:gd name="connsiteX14" fmla="*/ 1023723 w 2136992"/>
                      <a:gd name="connsiteY14" fmla="*/ 88900 h 1914525"/>
                      <a:gd name="connsiteX15" fmla="*/ 1071348 w 2136992"/>
                      <a:gd name="connsiteY15" fmla="*/ 292100 h 1914525"/>
                      <a:gd name="connsiteX16" fmla="*/ 1112623 w 2136992"/>
                      <a:gd name="connsiteY16" fmla="*/ 98425 h 1914525"/>
                      <a:gd name="connsiteX17" fmla="*/ 1169773 w 2136992"/>
                      <a:gd name="connsiteY17" fmla="*/ 266700 h 1914525"/>
                      <a:gd name="connsiteX18" fmla="*/ 1172948 w 2136992"/>
                      <a:gd name="connsiteY18" fmla="*/ 101600 h 1914525"/>
                      <a:gd name="connsiteX19" fmla="*/ 1328523 w 2136992"/>
                      <a:gd name="connsiteY19" fmla="*/ 292100 h 1914525"/>
                      <a:gd name="connsiteX20" fmla="*/ 1276136 w 2136992"/>
                      <a:gd name="connsiteY20" fmla="*/ 77787 h 1914525"/>
                      <a:gd name="connsiteX21" fmla="*/ 1439648 w 2136992"/>
                      <a:gd name="connsiteY21" fmla="*/ 266700 h 1914525"/>
                      <a:gd name="connsiteX22" fmla="*/ 1401548 w 2136992"/>
                      <a:gd name="connsiteY22" fmla="*/ 53975 h 1914525"/>
                      <a:gd name="connsiteX23" fmla="*/ 1541248 w 2136992"/>
                      <a:gd name="connsiteY23" fmla="*/ 234950 h 1914525"/>
                      <a:gd name="connsiteX24" fmla="*/ 1522198 w 2136992"/>
                      <a:gd name="connsiteY24" fmla="*/ 101600 h 1914525"/>
                      <a:gd name="connsiteX25" fmla="*/ 2036548 w 2136992"/>
                      <a:gd name="connsiteY25" fmla="*/ 552450 h 1914525"/>
                      <a:gd name="connsiteX26" fmla="*/ 1973048 w 2136992"/>
                      <a:gd name="connsiteY26" fmla="*/ 1352550 h 1914525"/>
                      <a:gd name="connsiteX27" fmla="*/ 1687298 w 2136992"/>
                      <a:gd name="connsiteY27" fmla="*/ 1352550 h 1914525"/>
                      <a:gd name="connsiteX28" fmla="*/ 1131673 w 2136992"/>
                      <a:gd name="connsiteY28" fmla="*/ 1571625 h 1914525"/>
                      <a:gd name="connsiteX29" fmla="*/ 820523 w 2136992"/>
                      <a:gd name="connsiteY29" fmla="*/ 1914525 h 1914525"/>
                      <a:gd name="connsiteX30" fmla="*/ 547473 w 2136992"/>
                      <a:gd name="connsiteY30" fmla="*/ 1524000 h 1914525"/>
                      <a:gd name="connsiteX31" fmla="*/ 245848 w 2136992"/>
                      <a:gd name="connsiteY31" fmla="*/ 1346200 h 1914525"/>
                      <a:gd name="connsiteX32" fmla="*/ 1373 w 2136992"/>
                      <a:gd name="connsiteY32" fmla="*/ 1292225 h 1914525"/>
                      <a:gd name="connsiteX33" fmla="*/ 160123 w 2136992"/>
                      <a:gd name="connsiteY33" fmla="*/ 193675 h 1914525"/>
                      <a:gd name="connsiteX34" fmla="*/ 437935 w 2136992"/>
                      <a:gd name="connsiteY34" fmla="*/ 0 h 1914525"/>
                      <a:gd name="connsiteX0" fmla="*/ 569906 w 2268963"/>
                      <a:gd name="connsiteY0" fmla="*/ 0 h 1914525"/>
                      <a:gd name="connsiteX1" fmla="*/ 517519 w 2268963"/>
                      <a:gd name="connsiteY1" fmla="*/ 146050 h 1914525"/>
                      <a:gd name="connsiteX2" fmla="*/ 660394 w 2268963"/>
                      <a:gd name="connsiteY2" fmla="*/ 20638 h 1914525"/>
                      <a:gd name="connsiteX3" fmla="*/ 600069 w 2268963"/>
                      <a:gd name="connsiteY3" fmla="*/ 215900 h 1914525"/>
                      <a:gd name="connsiteX4" fmla="*/ 725482 w 2268963"/>
                      <a:gd name="connsiteY4" fmla="*/ 20637 h 1914525"/>
                      <a:gd name="connsiteX5" fmla="*/ 708019 w 2268963"/>
                      <a:gd name="connsiteY5" fmla="*/ 190500 h 1914525"/>
                      <a:gd name="connsiteX6" fmla="*/ 801681 w 2268963"/>
                      <a:gd name="connsiteY6" fmla="*/ 44450 h 1914525"/>
                      <a:gd name="connsiteX7" fmla="*/ 803269 w 2268963"/>
                      <a:gd name="connsiteY7" fmla="*/ 196850 h 1914525"/>
                      <a:gd name="connsiteX8" fmla="*/ 957256 w 2268963"/>
                      <a:gd name="connsiteY8" fmla="*/ 6350 h 1914525"/>
                      <a:gd name="connsiteX9" fmla="*/ 908044 w 2268963"/>
                      <a:gd name="connsiteY9" fmla="*/ 254000 h 1914525"/>
                      <a:gd name="connsiteX10" fmla="*/ 1004881 w 2268963"/>
                      <a:gd name="connsiteY10" fmla="*/ 53975 h 1914525"/>
                      <a:gd name="connsiteX11" fmla="*/ 979482 w 2268963"/>
                      <a:gd name="connsiteY11" fmla="*/ 269875 h 1914525"/>
                      <a:gd name="connsiteX12" fmla="*/ 1089019 w 2268963"/>
                      <a:gd name="connsiteY12" fmla="*/ 87312 h 1914525"/>
                      <a:gd name="connsiteX13" fmla="*/ 1085844 w 2268963"/>
                      <a:gd name="connsiteY13" fmla="*/ 263525 h 1914525"/>
                      <a:gd name="connsiteX14" fmla="*/ 1155694 w 2268963"/>
                      <a:gd name="connsiteY14" fmla="*/ 88900 h 1914525"/>
                      <a:gd name="connsiteX15" fmla="*/ 1203319 w 2268963"/>
                      <a:gd name="connsiteY15" fmla="*/ 292100 h 1914525"/>
                      <a:gd name="connsiteX16" fmla="*/ 1244594 w 2268963"/>
                      <a:gd name="connsiteY16" fmla="*/ 98425 h 1914525"/>
                      <a:gd name="connsiteX17" fmla="*/ 1301744 w 2268963"/>
                      <a:gd name="connsiteY17" fmla="*/ 266700 h 1914525"/>
                      <a:gd name="connsiteX18" fmla="*/ 1304919 w 2268963"/>
                      <a:gd name="connsiteY18" fmla="*/ 101600 h 1914525"/>
                      <a:gd name="connsiteX19" fmla="*/ 1460494 w 2268963"/>
                      <a:gd name="connsiteY19" fmla="*/ 292100 h 1914525"/>
                      <a:gd name="connsiteX20" fmla="*/ 1408107 w 2268963"/>
                      <a:gd name="connsiteY20" fmla="*/ 77787 h 1914525"/>
                      <a:gd name="connsiteX21" fmla="*/ 1571619 w 2268963"/>
                      <a:gd name="connsiteY21" fmla="*/ 266700 h 1914525"/>
                      <a:gd name="connsiteX22" fmla="*/ 1533519 w 2268963"/>
                      <a:gd name="connsiteY22" fmla="*/ 53975 h 1914525"/>
                      <a:gd name="connsiteX23" fmla="*/ 1673219 w 2268963"/>
                      <a:gd name="connsiteY23" fmla="*/ 234950 h 1914525"/>
                      <a:gd name="connsiteX24" fmla="*/ 1654169 w 2268963"/>
                      <a:gd name="connsiteY24" fmla="*/ 101600 h 1914525"/>
                      <a:gd name="connsiteX25" fmla="*/ 2168519 w 2268963"/>
                      <a:gd name="connsiteY25" fmla="*/ 552450 h 1914525"/>
                      <a:gd name="connsiteX26" fmla="*/ 2105019 w 2268963"/>
                      <a:gd name="connsiteY26" fmla="*/ 1352550 h 1914525"/>
                      <a:gd name="connsiteX27" fmla="*/ 1819269 w 2268963"/>
                      <a:gd name="connsiteY27" fmla="*/ 1352550 h 1914525"/>
                      <a:gd name="connsiteX28" fmla="*/ 1263644 w 2268963"/>
                      <a:gd name="connsiteY28" fmla="*/ 1571625 h 1914525"/>
                      <a:gd name="connsiteX29" fmla="*/ 952494 w 2268963"/>
                      <a:gd name="connsiteY29" fmla="*/ 1914525 h 1914525"/>
                      <a:gd name="connsiteX30" fmla="*/ 679444 w 2268963"/>
                      <a:gd name="connsiteY30" fmla="*/ 1524000 h 1914525"/>
                      <a:gd name="connsiteX31" fmla="*/ 377819 w 2268963"/>
                      <a:gd name="connsiteY31" fmla="*/ 1346200 h 1914525"/>
                      <a:gd name="connsiteX32" fmla="*/ 133344 w 2268963"/>
                      <a:gd name="connsiteY32" fmla="*/ 1292225 h 1914525"/>
                      <a:gd name="connsiteX33" fmla="*/ 292094 w 2268963"/>
                      <a:gd name="connsiteY33" fmla="*/ 193675 h 1914525"/>
                      <a:gd name="connsiteX34" fmla="*/ 569906 w 2268963"/>
                      <a:gd name="connsiteY34" fmla="*/ 0 h 1914525"/>
                      <a:gd name="connsiteX0" fmla="*/ 558436 w 2257493"/>
                      <a:gd name="connsiteY0" fmla="*/ 0 h 1914525"/>
                      <a:gd name="connsiteX1" fmla="*/ 506049 w 2257493"/>
                      <a:gd name="connsiteY1" fmla="*/ 146050 h 1914525"/>
                      <a:gd name="connsiteX2" fmla="*/ 648924 w 2257493"/>
                      <a:gd name="connsiteY2" fmla="*/ 20638 h 1914525"/>
                      <a:gd name="connsiteX3" fmla="*/ 588599 w 2257493"/>
                      <a:gd name="connsiteY3" fmla="*/ 215900 h 1914525"/>
                      <a:gd name="connsiteX4" fmla="*/ 714012 w 2257493"/>
                      <a:gd name="connsiteY4" fmla="*/ 20637 h 1914525"/>
                      <a:gd name="connsiteX5" fmla="*/ 696549 w 2257493"/>
                      <a:gd name="connsiteY5" fmla="*/ 190500 h 1914525"/>
                      <a:gd name="connsiteX6" fmla="*/ 790211 w 2257493"/>
                      <a:gd name="connsiteY6" fmla="*/ 44450 h 1914525"/>
                      <a:gd name="connsiteX7" fmla="*/ 791799 w 2257493"/>
                      <a:gd name="connsiteY7" fmla="*/ 196850 h 1914525"/>
                      <a:gd name="connsiteX8" fmla="*/ 945786 w 2257493"/>
                      <a:gd name="connsiteY8" fmla="*/ 6350 h 1914525"/>
                      <a:gd name="connsiteX9" fmla="*/ 896574 w 2257493"/>
                      <a:gd name="connsiteY9" fmla="*/ 254000 h 1914525"/>
                      <a:gd name="connsiteX10" fmla="*/ 993411 w 2257493"/>
                      <a:gd name="connsiteY10" fmla="*/ 53975 h 1914525"/>
                      <a:gd name="connsiteX11" fmla="*/ 968012 w 2257493"/>
                      <a:gd name="connsiteY11" fmla="*/ 269875 h 1914525"/>
                      <a:gd name="connsiteX12" fmla="*/ 1077549 w 2257493"/>
                      <a:gd name="connsiteY12" fmla="*/ 87312 h 1914525"/>
                      <a:gd name="connsiteX13" fmla="*/ 1074374 w 2257493"/>
                      <a:gd name="connsiteY13" fmla="*/ 263525 h 1914525"/>
                      <a:gd name="connsiteX14" fmla="*/ 1144224 w 2257493"/>
                      <a:gd name="connsiteY14" fmla="*/ 88900 h 1914525"/>
                      <a:gd name="connsiteX15" fmla="*/ 1191849 w 2257493"/>
                      <a:gd name="connsiteY15" fmla="*/ 292100 h 1914525"/>
                      <a:gd name="connsiteX16" fmla="*/ 1233124 w 2257493"/>
                      <a:gd name="connsiteY16" fmla="*/ 98425 h 1914525"/>
                      <a:gd name="connsiteX17" fmla="*/ 1290274 w 2257493"/>
                      <a:gd name="connsiteY17" fmla="*/ 266700 h 1914525"/>
                      <a:gd name="connsiteX18" fmla="*/ 1293449 w 2257493"/>
                      <a:gd name="connsiteY18" fmla="*/ 101600 h 1914525"/>
                      <a:gd name="connsiteX19" fmla="*/ 1449024 w 2257493"/>
                      <a:gd name="connsiteY19" fmla="*/ 292100 h 1914525"/>
                      <a:gd name="connsiteX20" fmla="*/ 1396637 w 2257493"/>
                      <a:gd name="connsiteY20" fmla="*/ 77787 h 1914525"/>
                      <a:gd name="connsiteX21" fmla="*/ 1560149 w 2257493"/>
                      <a:gd name="connsiteY21" fmla="*/ 266700 h 1914525"/>
                      <a:gd name="connsiteX22" fmla="*/ 1522049 w 2257493"/>
                      <a:gd name="connsiteY22" fmla="*/ 53975 h 1914525"/>
                      <a:gd name="connsiteX23" fmla="*/ 1661749 w 2257493"/>
                      <a:gd name="connsiteY23" fmla="*/ 234950 h 1914525"/>
                      <a:gd name="connsiteX24" fmla="*/ 1642699 w 2257493"/>
                      <a:gd name="connsiteY24" fmla="*/ 101600 h 1914525"/>
                      <a:gd name="connsiteX25" fmla="*/ 2157049 w 2257493"/>
                      <a:gd name="connsiteY25" fmla="*/ 552450 h 1914525"/>
                      <a:gd name="connsiteX26" fmla="*/ 2093549 w 2257493"/>
                      <a:gd name="connsiteY26" fmla="*/ 1352550 h 1914525"/>
                      <a:gd name="connsiteX27" fmla="*/ 1807799 w 2257493"/>
                      <a:gd name="connsiteY27" fmla="*/ 1352550 h 1914525"/>
                      <a:gd name="connsiteX28" fmla="*/ 1252174 w 2257493"/>
                      <a:gd name="connsiteY28" fmla="*/ 1571625 h 1914525"/>
                      <a:gd name="connsiteX29" fmla="*/ 941024 w 2257493"/>
                      <a:gd name="connsiteY29" fmla="*/ 1914525 h 1914525"/>
                      <a:gd name="connsiteX30" fmla="*/ 667974 w 2257493"/>
                      <a:gd name="connsiteY30" fmla="*/ 1524000 h 1914525"/>
                      <a:gd name="connsiteX31" fmla="*/ 366349 w 2257493"/>
                      <a:gd name="connsiteY31" fmla="*/ 1346200 h 1914525"/>
                      <a:gd name="connsiteX32" fmla="*/ 121874 w 2257493"/>
                      <a:gd name="connsiteY32" fmla="*/ 1292225 h 1914525"/>
                      <a:gd name="connsiteX33" fmla="*/ 280624 w 2257493"/>
                      <a:gd name="connsiteY33" fmla="*/ 193675 h 1914525"/>
                      <a:gd name="connsiteX34" fmla="*/ 558436 w 2257493"/>
                      <a:gd name="connsiteY34" fmla="*/ 0 h 1914525"/>
                      <a:gd name="connsiteX0" fmla="*/ 564208 w 2263265"/>
                      <a:gd name="connsiteY0" fmla="*/ 0 h 1914525"/>
                      <a:gd name="connsiteX1" fmla="*/ 511821 w 2263265"/>
                      <a:gd name="connsiteY1" fmla="*/ 146050 h 1914525"/>
                      <a:gd name="connsiteX2" fmla="*/ 654696 w 2263265"/>
                      <a:gd name="connsiteY2" fmla="*/ 20638 h 1914525"/>
                      <a:gd name="connsiteX3" fmla="*/ 594371 w 2263265"/>
                      <a:gd name="connsiteY3" fmla="*/ 215900 h 1914525"/>
                      <a:gd name="connsiteX4" fmla="*/ 719784 w 2263265"/>
                      <a:gd name="connsiteY4" fmla="*/ 20637 h 1914525"/>
                      <a:gd name="connsiteX5" fmla="*/ 702321 w 2263265"/>
                      <a:gd name="connsiteY5" fmla="*/ 190500 h 1914525"/>
                      <a:gd name="connsiteX6" fmla="*/ 795983 w 2263265"/>
                      <a:gd name="connsiteY6" fmla="*/ 44450 h 1914525"/>
                      <a:gd name="connsiteX7" fmla="*/ 797571 w 2263265"/>
                      <a:gd name="connsiteY7" fmla="*/ 196850 h 1914525"/>
                      <a:gd name="connsiteX8" fmla="*/ 951558 w 2263265"/>
                      <a:gd name="connsiteY8" fmla="*/ 6350 h 1914525"/>
                      <a:gd name="connsiteX9" fmla="*/ 902346 w 2263265"/>
                      <a:gd name="connsiteY9" fmla="*/ 254000 h 1914525"/>
                      <a:gd name="connsiteX10" fmla="*/ 999183 w 2263265"/>
                      <a:gd name="connsiteY10" fmla="*/ 53975 h 1914525"/>
                      <a:gd name="connsiteX11" fmla="*/ 973784 w 2263265"/>
                      <a:gd name="connsiteY11" fmla="*/ 269875 h 1914525"/>
                      <a:gd name="connsiteX12" fmla="*/ 1083321 w 2263265"/>
                      <a:gd name="connsiteY12" fmla="*/ 87312 h 1914525"/>
                      <a:gd name="connsiteX13" fmla="*/ 1080146 w 2263265"/>
                      <a:gd name="connsiteY13" fmla="*/ 263525 h 1914525"/>
                      <a:gd name="connsiteX14" fmla="*/ 1149996 w 2263265"/>
                      <a:gd name="connsiteY14" fmla="*/ 88900 h 1914525"/>
                      <a:gd name="connsiteX15" fmla="*/ 1197621 w 2263265"/>
                      <a:gd name="connsiteY15" fmla="*/ 292100 h 1914525"/>
                      <a:gd name="connsiteX16" fmla="*/ 1238896 w 2263265"/>
                      <a:gd name="connsiteY16" fmla="*/ 98425 h 1914525"/>
                      <a:gd name="connsiteX17" fmla="*/ 1296046 w 2263265"/>
                      <a:gd name="connsiteY17" fmla="*/ 266700 h 1914525"/>
                      <a:gd name="connsiteX18" fmla="*/ 1299221 w 2263265"/>
                      <a:gd name="connsiteY18" fmla="*/ 101600 h 1914525"/>
                      <a:gd name="connsiteX19" fmla="*/ 1454796 w 2263265"/>
                      <a:gd name="connsiteY19" fmla="*/ 292100 h 1914525"/>
                      <a:gd name="connsiteX20" fmla="*/ 1402409 w 2263265"/>
                      <a:gd name="connsiteY20" fmla="*/ 77787 h 1914525"/>
                      <a:gd name="connsiteX21" fmla="*/ 1565921 w 2263265"/>
                      <a:gd name="connsiteY21" fmla="*/ 266700 h 1914525"/>
                      <a:gd name="connsiteX22" fmla="*/ 1527821 w 2263265"/>
                      <a:gd name="connsiteY22" fmla="*/ 53975 h 1914525"/>
                      <a:gd name="connsiteX23" fmla="*/ 1667521 w 2263265"/>
                      <a:gd name="connsiteY23" fmla="*/ 234950 h 1914525"/>
                      <a:gd name="connsiteX24" fmla="*/ 1648471 w 2263265"/>
                      <a:gd name="connsiteY24" fmla="*/ 101600 h 1914525"/>
                      <a:gd name="connsiteX25" fmla="*/ 2162821 w 2263265"/>
                      <a:gd name="connsiteY25" fmla="*/ 552450 h 1914525"/>
                      <a:gd name="connsiteX26" fmla="*/ 2099321 w 2263265"/>
                      <a:gd name="connsiteY26" fmla="*/ 1352550 h 1914525"/>
                      <a:gd name="connsiteX27" fmla="*/ 1813571 w 2263265"/>
                      <a:gd name="connsiteY27" fmla="*/ 1352550 h 1914525"/>
                      <a:gd name="connsiteX28" fmla="*/ 1257946 w 2263265"/>
                      <a:gd name="connsiteY28" fmla="*/ 1571625 h 1914525"/>
                      <a:gd name="connsiteX29" fmla="*/ 946796 w 2263265"/>
                      <a:gd name="connsiteY29" fmla="*/ 1914525 h 1914525"/>
                      <a:gd name="connsiteX30" fmla="*/ 673746 w 2263265"/>
                      <a:gd name="connsiteY30" fmla="*/ 1524000 h 1914525"/>
                      <a:gd name="connsiteX31" fmla="*/ 372121 w 2263265"/>
                      <a:gd name="connsiteY31" fmla="*/ 1346200 h 1914525"/>
                      <a:gd name="connsiteX32" fmla="*/ 127646 w 2263265"/>
                      <a:gd name="connsiteY32" fmla="*/ 1292225 h 1914525"/>
                      <a:gd name="connsiteX33" fmla="*/ 286396 w 2263265"/>
                      <a:gd name="connsiteY33" fmla="*/ 193675 h 1914525"/>
                      <a:gd name="connsiteX34" fmla="*/ 564208 w 2263265"/>
                      <a:gd name="connsiteY34" fmla="*/ 0 h 1914525"/>
                      <a:gd name="connsiteX0" fmla="*/ 571053 w 2270110"/>
                      <a:gd name="connsiteY0" fmla="*/ 0 h 1914525"/>
                      <a:gd name="connsiteX1" fmla="*/ 518666 w 2270110"/>
                      <a:gd name="connsiteY1" fmla="*/ 146050 h 1914525"/>
                      <a:gd name="connsiteX2" fmla="*/ 661541 w 2270110"/>
                      <a:gd name="connsiteY2" fmla="*/ 20638 h 1914525"/>
                      <a:gd name="connsiteX3" fmla="*/ 601216 w 2270110"/>
                      <a:gd name="connsiteY3" fmla="*/ 215900 h 1914525"/>
                      <a:gd name="connsiteX4" fmla="*/ 726629 w 2270110"/>
                      <a:gd name="connsiteY4" fmla="*/ 20637 h 1914525"/>
                      <a:gd name="connsiteX5" fmla="*/ 709166 w 2270110"/>
                      <a:gd name="connsiteY5" fmla="*/ 190500 h 1914525"/>
                      <a:gd name="connsiteX6" fmla="*/ 802828 w 2270110"/>
                      <a:gd name="connsiteY6" fmla="*/ 44450 h 1914525"/>
                      <a:gd name="connsiteX7" fmla="*/ 804416 w 2270110"/>
                      <a:gd name="connsiteY7" fmla="*/ 196850 h 1914525"/>
                      <a:gd name="connsiteX8" fmla="*/ 958403 w 2270110"/>
                      <a:gd name="connsiteY8" fmla="*/ 6350 h 1914525"/>
                      <a:gd name="connsiteX9" fmla="*/ 909191 w 2270110"/>
                      <a:gd name="connsiteY9" fmla="*/ 254000 h 1914525"/>
                      <a:gd name="connsiteX10" fmla="*/ 1006028 w 2270110"/>
                      <a:gd name="connsiteY10" fmla="*/ 53975 h 1914525"/>
                      <a:gd name="connsiteX11" fmla="*/ 980629 w 2270110"/>
                      <a:gd name="connsiteY11" fmla="*/ 269875 h 1914525"/>
                      <a:gd name="connsiteX12" fmla="*/ 1090166 w 2270110"/>
                      <a:gd name="connsiteY12" fmla="*/ 87312 h 1914525"/>
                      <a:gd name="connsiteX13" fmla="*/ 1086991 w 2270110"/>
                      <a:gd name="connsiteY13" fmla="*/ 263525 h 1914525"/>
                      <a:gd name="connsiteX14" fmla="*/ 1156841 w 2270110"/>
                      <a:gd name="connsiteY14" fmla="*/ 88900 h 1914525"/>
                      <a:gd name="connsiteX15" fmla="*/ 1204466 w 2270110"/>
                      <a:gd name="connsiteY15" fmla="*/ 292100 h 1914525"/>
                      <a:gd name="connsiteX16" fmla="*/ 1245741 w 2270110"/>
                      <a:gd name="connsiteY16" fmla="*/ 98425 h 1914525"/>
                      <a:gd name="connsiteX17" fmla="*/ 1302891 w 2270110"/>
                      <a:gd name="connsiteY17" fmla="*/ 266700 h 1914525"/>
                      <a:gd name="connsiteX18" fmla="*/ 1306066 w 2270110"/>
                      <a:gd name="connsiteY18" fmla="*/ 101600 h 1914525"/>
                      <a:gd name="connsiteX19" fmla="*/ 1461641 w 2270110"/>
                      <a:gd name="connsiteY19" fmla="*/ 292100 h 1914525"/>
                      <a:gd name="connsiteX20" fmla="*/ 1409254 w 2270110"/>
                      <a:gd name="connsiteY20" fmla="*/ 77787 h 1914525"/>
                      <a:gd name="connsiteX21" fmla="*/ 1572766 w 2270110"/>
                      <a:gd name="connsiteY21" fmla="*/ 266700 h 1914525"/>
                      <a:gd name="connsiteX22" fmla="*/ 1534666 w 2270110"/>
                      <a:gd name="connsiteY22" fmla="*/ 53975 h 1914525"/>
                      <a:gd name="connsiteX23" fmla="*/ 1674366 w 2270110"/>
                      <a:gd name="connsiteY23" fmla="*/ 234950 h 1914525"/>
                      <a:gd name="connsiteX24" fmla="*/ 1655316 w 2270110"/>
                      <a:gd name="connsiteY24" fmla="*/ 101600 h 1914525"/>
                      <a:gd name="connsiteX25" fmla="*/ 2169666 w 2270110"/>
                      <a:gd name="connsiteY25" fmla="*/ 552450 h 1914525"/>
                      <a:gd name="connsiteX26" fmla="*/ 2106166 w 2270110"/>
                      <a:gd name="connsiteY26" fmla="*/ 1352550 h 1914525"/>
                      <a:gd name="connsiteX27" fmla="*/ 1820416 w 2270110"/>
                      <a:gd name="connsiteY27" fmla="*/ 1352550 h 1914525"/>
                      <a:gd name="connsiteX28" fmla="*/ 1264791 w 2270110"/>
                      <a:gd name="connsiteY28" fmla="*/ 1571625 h 1914525"/>
                      <a:gd name="connsiteX29" fmla="*/ 953641 w 2270110"/>
                      <a:gd name="connsiteY29" fmla="*/ 1914525 h 1914525"/>
                      <a:gd name="connsiteX30" fmla="*/ 680591 w 2270110"/>
                      <a:gd name="connsiteY30" fmla="*/ 1524000 h 1914525"/>
                      <a:gd name="connsiteX31" fmla="*/ 378966 w 2270110"/>
                      <a:gd name="connsiteY31" fmla="*/ 1346200 h 1914525"/>
                      <a:gd name="connsiteX32" fmla="*/ 134491 w 2270110"/>
                      <a:gd name="connsiteY32" fmla="*/ 1292225 h 1914525"/>
                      <a:gd name="connsiteX33" fmla="*/ 293241 w 2270110"/>
                      <a:gd name="connsiteY33" fmla="*/ 193675 h 1914525"/>
                      <a:gd name="connsiteX34" fmla="*/ 571053 w 2270110"/>
                      <a:gd name="connsiteY34" fmla="*/ 0 h 1914525"/>
                      <a:gd name="connsiteX0" fmla="*/ 571053 w 2106166"/>
                      <a:gd name="connsiteY0" fmla="*/ 0 h 1914525"/>
                      <a:gd name="connsiteX1" fmla="*/ 518666 w 2106166"/>
                      <a:gd name="connsiteY1" fmla="*/ 146050 h 1914525"/>
                      <a:gd name="connsiteX2" fmla="*/ 661541 w 2106166"/>
                      <a:gd name="connsiteY2" fmla="*/ 20638 h 1914525"/>
                      <a:gd name="connsiteX3" fmla="*/ 601216 w 2106166"/>
                      <a:gd name="connsiteY3" fmla="*/ 215900 h 1914525"/>
                      <a:gd name="connsiteX4" fmla="*/ 726629 w 2106166"/>
                      <a:gd name="connsiteY4" fmla="*/ 20637 h 1914525"/>
                      <a:gd name="connsiteX5" fmla="*/ 709166 w 2106166"/>
                      <a:gd name="connsiteY5" fmla="*/ 190500 h 1914525"/>
                      <a:gd name="connsiteX6" fmla="*/ 802828 w 2106166"/>
                      <a:gd name="connsiteY6" fmla="*/ 44450 h 1914525"/>
                      <a:gd name="connsiteX7" fmla="*/ 804416 w 2106166"/>
                      <a:gd name="connsiteY7" fmla="*/ 196850 h 1914525"/>
                      <a:gd name="connsiteX8" fmla="*/ 958403 w 2106166"/>
                      <a:gd name="connsiteY8" fmla="*/ 6350 h 1914525"/>
                      <a:gd name="connsiteX9" fmla="*/ 909191 w 2106166"/>
                      <a:gd name="connsiteY9" fmla="*/ 254000 h 1914525"/>
                      <a:gd name="connsiteX10" fmla="*/ 1006028 w 2106166"/>
                      <a:gd name="connsiteY10" fmla="*/ 53975 h 1914525"/>
                      <a:gd name="connsiteX11" fmla="*/ 980629 w 2106166"/>
                      <a:gd name="connsiteY11" fmla="*/ 269875 h 1914525"/>
                      <a:gd name="connsiteX12" fmla="*/ 1090166 w 2106166"/>
                      <a:gd name="connsiteY12" fmla="*/ 87312 h 1914525"/>
                      <a:gd name="connsiteX13" fmla="*/ 1086991 w 2106166"/>
                      <a:gd name="connsiteY13" fmla="*/ 263525 h 1914525"/>
                      <a:gd name="connsiteX14" fmla="*/ 1156841 w 2106166"/>
                      <a:gd name="connsiteY14" fmla="*/ 88900 h 1914525"/>
                      <a:gd name="connsiteX15" fmla="*/ 1204466 w 2106166"/>
                      <a:gd name="connsiteY15" fmla="*/ 292100 h 1914525"/>
                      <a:gd name="connsiteX16" fmla="*/ 1245741 w 2106166"/>
                      <a:gd name="connsiteY16" fmla="*/ 98425 h 1914525"/>
                      <a:gd name="connsiteX17" fmla="*/ 1302891 w 2106166"/>
                      <a:gd name="connsiteY17" fmla="*/ 266700 h 1914525"/>
                      <a:gd name="connsiteX18" fmla="*/ 1306066 w 2106166"/>
                      <a:gd name="connsiteY18" fmla="*/ 101600 h 1914525"/>
                      <a:gd name="connsiteX19" fmla="*/ 1461641 w 2106166"/>
                      <a:gd name="connsiteY19" fmla="*/ 292100 h 1914525"/>
                      <a:gd name="connsiteX20" fmla="*/ 1409254 w 2106166"/>
                      <a:gd name="connsiteY20" fmla="*/ 77787 h 1914525"/>
                      <a:gd name="connsiteX21" fmla="*/ 1572766 w 2106166"/>
                      <a:gd name="connsiteY21" fmla="*/ 266700 h 1914525"/>
                      <a:gd name="connsiteX22" fmla="*/ 1534666 w 2106166"/>
                      <a:gd name="connsiteY22" fmla="*/ 53975 h 1914525"/>
                      <a:gd name="connsiteX23" fmla="*/ 1674366 w 2106166"/>
                      <a:gd name="connsiteY23" fmla="*/ 234950 h 1914525"/>
                      <a:gd name="connsiteX24" fmla="*/ 1655316 w 2106166"/>
                      <a:gd name="connsiteY24" fmla="*/ 101600 h 1914525"/>
                      <a:gd name="connsiteX25" fmla="*/ 2106166 w 2106166"/>
                      <a:gd name="connsiteY25" fmla="*/ 1352550 h 1914525"/>
                      <a:gd name="connsiteX26" fmla="*/ 1820416 w 2106166"/>
                      <a:gd name="connsiteY26" fmla="*/ 1352550 h 1914525"/>
                      <a:gd name="connsiteX27" fmla="*/ 1264791 w 2106166"/>
                      <a:gd name="connsiteY27" fmla="*/ 1571625 h 1914525"/>
                      <a:gd name="connsiteX28" fmla="*/ 953641 w 2106166"/>
                      <a:gd name="connsiteY28" fmla="*/ 1914525 h 1914525"/>
                      <a:gd name="connsiteX29" fmla="*/ 680591 w 2106166"/>
                      <a:gd name="connsiteY29" fmla="*/ 1524000 h 1914525"/>
                      <a:gd name="connsiteX30" fmla="*/ 378966 w 2106166"/>
                      <a:gd name="connsiteY30" fmla="*/ 1346200 h 1914525"/>
                      <a:gd name="connsiteX31" fmla="*/ 134491 w 2106166"/>
                      <a:gd name="connsiteY31" fmla="*/ 1292225 h 1914525"/>
                      <a:gd name="connsiteX32" fmla="*/ 293241 w 2106166"/>
                      <a:gd name="connsiteY32" fmla="*/ 193675 h 1914525"/>
                      <a:gd name="connsiteX33" fmla="*/ 571053 w 2106166"/>
                      <a:gd name="connsiteY33" fmla="*/ 0 h 1914525"/>
                      <a:gd name="connsiteX0" fmla="*/ 571053 w 2251421"/>
                      <a:gd name="connsiteY0" fmla="*/ 0 h 1914525"/>
                      <a:gd name="connsiteX1" fmla="*/ 518666 w 2251421"/>
                      <a:gd name="connsiteY1" fmla="*/ 146050 h 1914525"/>
                      <a:gd name="connsiteX2" fmla="*/ 661541 w 2251421"/>
                      <a:gd name="connsiteY2" fmla="*/ 20638 h 1914525"/>
                      <a:gd name="connsiteX3" fmla="*/ 601216 w 2251421"/>
                      <a:gd name="connsiteY3" fmla="*/ 215900 h 1914525"/>
                      <a:gd name="connsiteX4" fmla="*/ 726629 w 2251421"/>
                      <a:gd name="connsiteY4" fmla="*/ 20637 h 1914525"/>
                      <a:gd name="connsiteX5" fmla="*/ 709166 w 2251421"/>
                      <a:gd name="connsiteY5" fmla="*/ 190500 h 1914525"/>
                      <a:gd name="connsiteX6" fmla="*/ 802828 w 2251421"/>
                      <a:gd name="connsiteY6" fmla="*/ 44450 h 1914525"/>
                      <a:gd name="connsiteX7" fmla="*/ 804416 w 2251421"/>
                      <a:gd name="connsiteY7" fmla="*/ 196850 h 1914525"/>
                      <a:gd name="connsiteX8" fmla="*/ 958403 w 2251421"/>
                      <a:gd name="connsiteY8" fmla="*/ 6350 h 1914525"/>
                      <a:gd name="connsiteX9" fmla="*/ 909191 w 2251421"/>
                      <a:gd name="connsiteY9" fmla="*/ 254000 h 1914525"/>
                      <a:gd name="connsiteX10" fmla="*/ 1006028 w 2251421"/>
                      <a:gd name="connsiteY10" fmla="*/ 53975 h 1914525"/>
                      <a:gd name="connsiteX11" fmla="*/ 980629 w 2251421"/>
                      <a:gd name="connsiteY11" fmla="*/ 269875 h 1914525"/>
                      <a:gd name="connsiteX12" fmla="*/ 1090166 w 2251421"/>
                      <a:gd name="connsiteY12" fmla="*/ 87312 h 1914525"/>
                      <a:gd name="connsiteX13" fmla="*/ 1086991 w 2251421"/>
                      <a:gd name="connsiteY13" fmla="*/ 263525 h 1914525"/>
                      <a:gd name="connsiteX14" fmla="*/ 1156841 w 2251421"/>
                      <a:gd name="connsiteY14" fmla="*/ 88900 h 1914525"/>
                      <a:gd name="connsiteX15" fmla="*/ 1204466 w 2251421"/>
                      <a:gd name="connsiteY15" fmla="*/ 292100 h 1914525"/>
                      <a:gd name="connsiteX16" fmla="*/ 1245741 w 2251421"/>
                      <a:gd name="connsiteY16" fmla="*/ 98425 h 1914525"/>
                      <a:gd name="connsiteX17" fmla="*/ 1302891 w 2251421"/>
                      <a:gd name="connsiteY17" fmla="*/ 266700 h 1914525"/>
                      <a:gd name="connsiteX18" fmla="*/ 1306066 w 2251421"/>
                      <a:gd name="connsiteY18" fmla="*/ 101600 h 1914525"/>
                      <a:gd name="connsiteX19" fmla="*/ 1461641 w 2251421"/>
                      <a:gd name="connsiteY19" fmla="*/ 292100 h 1914525"/>
                      <a:gd name="connsiteX20" fmla="*/ 1409254 w 2251421"/>
                      <a:gd name="connsiteY20" fmla="*/ 77787 h 1914525"/>
                      <a:gd name="connsiteX21" fmla="*/ 1572766 w 2251421"/>
                      <a:gd name="connsiteY21" fmla="*/ 266700 h 1914525"/>
                      <a:gd name="connsiteX22" fmla="*/ 1534666 w 2251421"/>
                      <a:gd name="connsiteY22" fmla="*/ 53975 h 1914525"/>
                      <a:gd name="connsiteX23" fmla="*/ 1674366 w 2251421"/>
                      <a:gd name="connsiteY23" fmla="*/ 234950 h 1914525"/>
                      <a:gd name="connsiteX24" fmla="*/ 1655316 w 2251421"/>
                      <a:gd name="connsiteY24" fmla="*/ 101600 h 1914525"/>
                      <a:gd name="connsiteX25" fmla="*/ 2106166 w 2251421"/>
                      <a:gd name="connsiteY25" fmla="*/ 1352550 h 1914525"/>
                      <a:gd name="connsiteX26" fmla="*/ 1820416 w 2251421"/>
                      <a:gd name="connsiteY26" fmla="*/ 1352550 h 1914525"/>
                      <a:gd name="connsiteX27" fmla="*/ 1264791 w 2251421"/>
                      <a:gd name="connsiteY27" fmla="*/ 1571625 h 1914525"/>
                      <a:gd name="connsiteX28" fmla="*/ 953641 w 2251421"/>
                      <a:gd name="connsiteY28" fmla="*/ 1914525 h 1914525"/>
                      <a:gd name="connsiteX29" fmla="*/ 680591 w 2251421"/>
                      <a:gd name="connsiteY29" fmla="*/ 1524000 h 1914525"/>
                      <a:gd name="connsiteX30" fmla="*/ 378966 w 2251421"/>
                      <a:gd name="connsiteY30" fmla="*/ 1346200 h 1914525"/>
                      <a:gd name="connsiteX31" fmla="*/ 134491 w 2251421"/>
                      <a:gd name="connsiteY31" fmla="*/ 1292225 h 1914525"/>
                      <a:gd name="connsiteX32" fmla="*/ 293241 w 2251421"/>
                      <a:gd name="connsiteY32" fmla="*/ 193675 h 1914525"/>
                      <a:gd name="connsiteX33" fmla="*/ 571053 w 2251421"/>
                      <a:gd name="connsiteY33" fmla="*/ 0 h 191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</a:cxnLst>
                    <a:rect l="l" t="t" r="r" b="b"/>
                    <a:pathLst>
                      <a:path w="2251421" h="1914525">
                        <a:moveTo>
                          <a:pt x="571053" y="0"/>
                        </a:moveTo>
                        <a:lnTo>
                          <a:pt x="518666" y="146050"/>
                        </a:lnTo>
                        <a:lnTo>
                          <a:pt x="661541" y="20638"/>
                        </a:lnTo>
                        <a:lnTo>
                          <a:pt x="601216" y="215900"/>
                        </a:lnTo>
                        <a:lnTo>
                          <a:pt x="726629" y="20637"/>
                        </a:lnTo>
                        <a:lnTo>
                          <a:pt x="709166" y="190500"/>
                        </a:lnTo>
                        <a:lnTo>
                          <a:pt x="802828" y="44450"/>
                        </a:lnTo>
                        <a:cubicBezTo>
                          <a:pt x="803357" y="95250"/>
                          <a:pt x="803887" y="146050"/>
                          <a:pt x="804416" y="196850"/>
                        </a:cubicBezTo>
                        <a:lnTo>
                          <a:pt x="958403" y="6350"/>
                        </a:lnTo>
                        <a:lnTo>
                          <a:pt x="909191" y="254000"/>
                        </a:lnTo>
                        <a:lnTo>
                          <a:pt x="1006028" y="53975"/>
                        </a:lnTo>
                        <a:cubicBezTo>
                          <a:pt x="1007086" y="128058"/>
                          <a:pt x="979571" y="195792"/>
                          <a:pt x="980629" y="269875"/>
                        </a:cubicBezTo>
                        <a:lnTo>
                          <a:pt x="1090166" y="87312"/>
                        </a:lnTo>
                        <a:cubicBezTo>
                          <a:pt x="1089108" y="146050"/>
                          <a:pt x="1088049" y="204787"/>
                          <a:pt x="1086991" y="263525"/>
                        </a:cubicBezTo>
                        <a:lnTo>
                          <a:pt x="1156841" y="88900"/>
                        </a:lnTo>
                        <a:lnTo>
                          <a:pt x="1204466" y="292100"/>
                        </a:lnTo>
                        <a:lnTo>
                          <a:pt x="1245741" y="98425"/>
                        </a:lnTo>
                        <a:lnTo>
                          <a:pt x="1302891" y="266700"/>
                        </a:lnTo>
                        <a:cubicBezTo>
                          <a:pt x="1303949" y="211667"/>
                          <a:pt x="1305008" y="156633"/>
                          <a:pt x="1306066" y="101600"/>
                        </a:cubicBezTo>
                        <a:lnTo>
                          <a:pt x="1461641" y="292100"/>
                        </a:lnTo>
                        <a:lnTo>
                          <a:pt x="1409254" y="77787"/>
                        </a:lnTo>
                        <a:lnTo>
                          <a:pt x="1572766" y="266700"/>
                        </a:lnTo>
                        <a:lnTo>
                          <a:pt x="1534666" y="53975"/>
                        </a:lnTo>
                        <a:lnTo>
                          <a:pt x="1674366" y="234950"/>
                        </a:lnTo>
                        <a:lnTo>
                          <a:pt x="1655316" y="101600"/>
                        </a:lnTo>
                        <a:cubicBezTo>
                          <a:pt x="1727283" y="287867"/>
                          <a:pt x="2586649" y="486833"/>
                          <a:pt x="2106166" y="1352550"/>
                        </a:cubicBezTo>
                        <a:cubicBezTo>
                          <a:pt x="2013033" y="1366308"/>
                          <a:pt x="1970699" y="1380067"/>
                          <a:pt x="1820416" y="1352550"/>
                        </a:cubicBezTo>
                        <a:cubicBezTo>
                          <a:pt x="1524083" y="1394883"/>
                          <a:pt x="1481749" y="1446742"/>
                          <a:pt x="1264791" y="1571625"/>
                        </a:cubicBezTo>
                        <a:cubicBezTo>
                          <a:pt x="1193883" y="1631950"/>
                          <a:pt x="992799" y="1743075"/>
                          <a:pt x="953641" y="1914525"/>
                        </a:cubicBezTo>
                        <a:cubicBezTo>
                          <a:pt x="845691" y="1689100"/>
                          <a:pt x="769491" y="1641475"/>
                          <a:pt x="680591" y="1524000"/>
                        </a:cubicBezTo>
                        <a:cubicBezTo>
                          <a:pt x="575816" y="1441450"/>
                          <a:pt x="556766" y="1435100"/>
                          <a:pt x="378966" y="1346200"/>
                        </a:cubicBezTo>
                        <a:lnTo>
                          <a:pt x="134491" y="1292225"/>
                        </a:lnTo>
                        <a:cubicBezTo>
                          <a:pt x="-229046" y="573088"/>
                          <a:pt x="255406" y="243946"/>
                          <a:pt x="293241" y="193675"/>
                        </a:cubicBezTo>
                        <a:cubicBezTo>
                          <a:pt x="386903" y="111125"/>
                          <a:pt x="412303" y="79375"/>
                          <a:pt x="571053" y="0"/>
                        </a:cubicBezTo>
                        <a:close/>
                      </a:path>
                    </a:pathLst>
                  </a:custGeom>
                  <a:solidFill>
                    <a:srgbClr val="F8F0E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4" name="文本框 113"/>
                <p:cNvSpPr txBox="1"/>
                <p:nvPr/>
              </p:nvSpPr>
              <p:spPr>
                <a:xfrm>
                  <a:off x="4816903" y="2791616"/>
                  <a:ext cx="95694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800" b="1" dirty="0" smtClean="0">
                      <a:solidFill>
                        <a:srgbClr val="C9121D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02</a:t>
                  </a:r>
                  <a:endParaRPr lang="zh-CN" altLang="en-US" sz="2800" b="1" dirty="0">
                    <a:solidFill>
                      <a:srgbClr val="C9121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41" name="文本框 140"/>
              <p:cNvSpPr txBox="1"/>
              <p:nvPr/>
            </p:nvSpPr>
            <p:spPr>
              <a:xfrm>
                <a:off x="4930808" y="3095031"/>
                <a:ext cx="4834908" cy="646331"/>
              </a:xfrm>
              <a:prstGeom prst="rect">
                <a:avLst/>
              </a:prstGeom>
              <a:solidFill>
                <a:srgbClr val="F8F0E8">
                  <a:alpha val="45000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3600" b="1" spc="300" dirty="0">
                    <a:solidFill>
                      <a:srgbClr val="C9121D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</a:t>
                </a:r>
                <a:r>
                  <a:rPr lang="zh-CN" altLang="en-US" sz="3600" b="1" spc="300" dirty="0" smtClean="0">
                    <a:solidFill>
                      <a:srgbClr val="C9121D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3600" b="1" spc="300" dirty="0">
                  <a:solidFill>
                    <a:srgbClr val="C9121D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8" name="组合 147"/>
            <p:cNvGrpSpPr/>
            <p:nvPr/>
          </p:nvGrpSpPr>
          <p:grpSpPr>
            <a:xfrm>
              <a:off x="4528462" y="3550050"/>
              <a:ext cx="5768476" cy="1019227"/>
              <a:chOff x="4712973" y="4180686"/>
              <a:chExt cx="5768476" cy="1019227"/>
            </a:xfrm>
          </p:grpSpPr>
          <p:grpSp>
            <p:nvGrpSpPr>
              <p:cNvPr id="118" name="组合 117"/>
              <p:cNvGrpSpPr/>
              <p:nvPr/>
            </p:nvGrpSpPr>
            <p:grpSpPr>
              <a:xfrm>
                <a:off x="4712973" y="4180686"/>
                <a:ext cx="989499" cy="1019227"/>
                <a:chOff x="5680110" y="3998201"/>
                <a:chExt cx="989499" cy="1019227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94" name="组合 93"/>
                <p:cNvGrpSpPr/>
                <p:nvPr/>
              </p:nvGrpSpPr>
              <p:grpSpPr>
                <a:xfrm>
                  <a:off x="5680110" y="3998201"/>
                  <a:ext cx="978998" cy="1019227"/>
                  <a:chOff x="5364415" y="1054464"/>
                  <a:chExt cx="2582732" cy="2688862"/>
                </a:xfrm>
              </p:grpSpPr>
              <p:sp>
                <p:nvSpPr>
                  <p:cNvPr id="95" name="Freeform 25"/>
                  <p:cNvSpPr>
                    <a:spLocks noEditPoints="1"/>
                  </p:cNvSpPr>
                  <p:nvPr/>
                </p:nvSpPr>
                <p:spPr bwMode="auto">
                  <a:xfrm>
                    <a:off x="5364415" y="1054464"/>
                    <a:ext cx="2582732" cy="2688862"/>
                  </a:xfrm>
                  <a:custGeom>
                    <a:avLst/>
                    <a:gdLst>
                      <a:gd name="T0" fmla="*/ 173 w 316"/>
                      <a:gd name="T1" fmla="*/ 242 h 328"/>
                      <a:gd name="T2" fmla="*/ 147 w 316"/>
                      <a:gd name="T3" fmla="*/ 167 h 328"/>
                      <a:gd name="T4" fmla="*/ 120 w 316"/>
                      <a:gd name="T5" fmla="*/ 237 h 328"/>
                      <a:gd name="T6" fmla="*/ 114 w 316"/>
                      <a:gd name="T7" fmla="*/ 237 h 328"/>
                      <a:gd name="T8" fmla="*/ 37 w 316"/>
                      <a:gd name="T9" fmla="*/ 189 h 328"/>
                      <a:gd name="T10" fmla="*/ 94 w 316"/>
                      <a:gd name="T11" fmla="*/ 51 h 328"/>
                      <a:gd name="T12" fmla="*/ 100 w 316"/>
                      <a:gd name="T13" fmla="*/ 79 h 328"/>
                      <a:gd name="T14" fmla="*/ 125 w 316"/>
                      <a:gd name="T15" fmla="*/ 60 h 328"/>
                      <a:gd name="T16" fmla="*/ 136 w 316"/>
                      <a:gd name="T17" fmla="*/ 84 h 328"/>
                      <a:gd name="T18" fmla="*/ 159 w 316"/>
                      <a:gd name="T19" fmla="*/ 66 h 328"/>
                      <a:gd name="T20" fmla="*/ 176 w 316"/>
                      <a:gd name="T21" fmla="*/ 91 h 328"/>
                      <a:gd name="T22" fmla="*/ 189 w 316"/>
                      <a:gd name="T23" fmla="*/ 65 h 328"/>
                      <a:gd name="T24" fmla="*/ 222 w 316"/>
                      <a:gd name="T25" fmla="*/ 87 h 328"/>
                      <a:gd name="T26" fmla="*/ 231 w 316"/>
                      <a:gd name="T27" fmla="*/ 66 h 328"/>
                      <a:gd name="T28" fmla="*/ 283 w 316"/>
                      <a:gd name="T29" fmla="*/ 214 h 328"/>
                      <a:gd name="T30" fmla="*/ 272 w 316"/>
                      <a:gd name="T31" fmla="*/ 85 h 328"/>
                      <a:gd name="T32" fmla="*/ 187 w 316"/>
                      <a:gd name="T33" fmla="*/ 1 h 328"/>
                      <a:gd name="T34" fmla="*/ 37 w 316"/>
                      <a:gd name="T35" fmla="*/ 205 h 328"/>
                      <a:gd name="T36" fmla="*/ 19 w 316"/>
                      <a:gd name="T37" fmla="*/ 246 h 328"/>
                      <a:gd name="T38" fmla="*/ 145 w 316"/>
                      <a:gd name="T39" fmla="*/ 296 h 328"/>
                      <a:gd name="T40" fmla="*/ 185 w 316"/>
                      <a:gd name="T41" fmla="*/ 236 h 328"/>
                      <a:gd name="T42" fmla="*/ 136 w 316"/>
                      <a:gd name="T43" fmla="*/ 287 h 328"/>
                      <a:gd name="T44" fmla="*/ 104 w 316"/>
                      <a:gd name="T45" fmla="*/ 277 h 328"/>
                      <a:gd name="T46" fmla="*/ 71 w 316"/>
                      <a:gd name="T47" fmla="*/ 263 h 328"/>
                      <a:gd name="T48" fmla="*/ 54 w 316"/>
                      <a:gd name="T49" fmla="*/ 251 h 328"/>
                      <a:gd name="T50" fmla="*/ 39 w 316"/>
                      <a:gd name="T51" fmla="*/ 227 h 328"/>
                      <a:gd name="T52" fmla="*/ 54 w 316"/>
                      <a:gd name="T53" fmla="*/ 226 h 328"/>
                      <a:gd name="T54" fmla="*/ 89 w 316"/>
                      <a:gd name="T55" fmla="*/ 242 h 328"/>
                      <a:gd name="T56" fmla="*/ 153 w 316"/>
                      <a:gd name="T57" fmla="*/ 234 h 328"/>
                      <a:gd name="T58" fmla="*/ 148 w 316"/>
                      <a:gd name="T59" fmla="*/ 258 h 328"/>
                      <a:gd name="T60" fmla="*/ 144 w 316"/>
                      <a:gd name="T61" fmla="*/ 283 h 328"/>
                      <a:gd name="T62" fmla="*/ 133 w 316"/>
                      <a:gd name="T63" fmla="*/ 237 h 328"/>
                      <a:gd name="T64" fmla="*/ 137 w 316"/>
                      <a:gd name="T65" fmla="*/ 212 h 328"/>
                      <a:gd name="T66" fmla="*/ 144 w 316"/>
                      <a:gd name="T67" fmla="*/ 203 h 328"/>
                      <a:gd name="T68" fmla="*/ 153 w 316"/>
                      <a:gd name="T69" fmla="*/ 220 h 328"/>
                      <a:gd name="T70" fmla="*/ 153 w 316"/>
                      <a:gd name="T71" fmla="*/ 234 h 328"/>
                      <a:gd name="T72" fmla="*/ 193 w 316"/>
                      <a:gd name="T73" fmla="*/ 272 h 328"/>
                      <a:gd name="T74" fmla="*/ 227 w 316"/>
                      <a:gd name="T75" fmla="*/ 264 h 328"/>
                      <a:gd name="T76" fmla="*/ 257 w 316"/>
                      <a:gd name="T77" fmla="*/ 252 h 328"/>
                      <a:gd name="T78" fmla="*/ 278 w 316"/>
                      <a:gd name="T79" fmla="*/ 258 h 328"/>
                      <a:gd name="T80" fmla="*/ 253 w 316"/>
                      <a:gd name="T81" fmla="*/ 276 h 328"/>
                      <a:gd name="T82" fmla="*/ 219 w 316"/>
                      <a:gd name="T83" fmla="*/ 290 h 328"/>
                      <a:gd name="T84" fmla="*/ 158 w 316"/>
                      <a:gd name="T85" fmla="*/ 278 h 3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316" h="328">
                        <a:moveTo>
                          <a:pt x="177" y="243"/>
                        </a:moveTo>
                        <a:cubicBezTo>
                          <a:pt x="175" y="244"/>
                          <a:pt x="173" y="246"/>
                          <a:pt x="172" y="248"/>
                        </a:cubicBezTo>
                        <a:cubicBezTo>
                          <a:pt x="172" y="246"/>
                          <a:pt x="173" y="244"/>
                          <a:pt x="173" y="242"/>
                        </a:cubicBezTo>
                        <a:cubicBezTo>
                          <a:pt x="174" y="241"/>
                          <a:pt x="174" y="233"/>
                          <a:pt x="174" y="233"/>
                        </a:cubicBezTo>
                        <a:cubicBezTo>
                          <a:pt x="175" y="222"/>
                          <a:pt x="173" y="210"/>
                          <a:pt x="167" y="197"/>
                        </a:cubicBezTo>
                        <a:cubicBezTo>
                          <a:pt x="161" y="186"/>
                          <a:pt x="156" y="185"/>
                          <a:pt x="147" y="167"/>
                        </a:cubicBezTo>
                        <a:cubicBezTo>
                          <a:pt x="147" y="167"/>
                          <a:pt x="134" y="190"/>
                          <a:pt x="127" y="203"/>
                        </a:cubicBezTo>
                        <a:cubicBezTo>
                          <a:pt x="124" y="208"/>
                          <a:pt x="121" y="217"/>
                          <a:pt x="120" y="228"/>
                        </a:cubicBezTo>
                        <a:cubicBezTo>
                          <a:pt x="120" y="228"/>
                          <a:pt x="121" y="236"/>
                          <a:pt x="120" y="237"/>
                        </a:cubicBezTo>
                        <a:cubicBezTo>
                          <a:pt x="120" y="240"/>
                          <a:pt x="121" y="242"/>
                          <a:pt x="121" y="245"/>
                        </a:cubicBezTo>
                        <a:cubicBezTo>
                          <a:pt x="118" y="242"/>
                          <a:pt x="116" y="239"/>
                          <a:pt x="113" y="237"/>
                        </a:cubicBezTo>
                        <a:cubicBezTo>
                          <a:pt x="114" y="237"/>
                          <a:pt x="114" y="237"/>
                          <a:pt x="114" y="237"/>
                        </a:cubicBezTo>
                        <a:cubicBezTo>
                          <a:pt x="114" y="236"/>
                          <a:pt x="102" y="227"/>
                          <a:pt x="102" y="227"/>
                        </a:cubicBezTo>
                        <a:cubicBezTo>
                          <a:pt x="82" y="212"/>
                          <a:pt x="50" y="207"/>
                          <a:pt x="50" y="207"/>
                        </a:cubicBezTo>
                        <a:cubicBezTo>
                          <a:pt x="45" y="202"/>
                          <a:pt x="41" y="196"/>
                          <a:pt x="37" y="189"/>
                        </a:cubicBezTo>
                        <a:cubicBezTo>
                          <a:pt x="24" y="164"/>
                          <a:pt x="25" y="134"/>
                          <a:pt x="33" y="116"/>
                        </a:cubicBezTo>
                        <a:cubicBezTo>
                          <a:pt x="43" y="92"/>
                          <a:pt x="60" y="73"/>
                          <a:pt x="79" y="58"/>
                        </a:cubicBezTo>
                        <a:cubicBezTo>
                          <a:pt x="94" y="51"/>
                          <a:pt x="94" y="51"/>
                          <a:pt x="94" y="51"/>
                        </a:cubicBezTo>
                        <a:cubicBezTo>
                          <a:pt x="88" y="71"/>
                          <a:pt x="88" y="71"/>
                          <a:pt x="88" y="71"/>
                        </a:cubicBezTo>
                        <a:cubicBezTo>
                          <a:pt x="105" y="55"/>
                          <a:pt x="105" y="55"/>
                          <a:pt x="105" y="55"/>
                        </a:cubicBezTo>
                        <a:cubicBezTo>
                          <a:pt x="100" y="79"/>
                          <a:pt x="100" y="79"/>
                          <a:pt x="100" y="79"/>
                        </a:cubicBezTo>
                        <a:cubicBezTo>
                          <a:pt x="115" y="55"/>
                          <a:pt x="115" y="55"/>
                          <a:pt x="115" y="55"/>
                        </a:cubicBezTo>
                        <a:cubicBezTo>
                          <a:pt x="114" y="78"/>
                          <a:pt x="114" y="78"/>
                          <a:pt x="114" y="78"/>
                        </a:cubicBezTo>
                        <a:cubicBezTo>
                          <a:pt x="125" y="60"/>
                          <a:pt x="125" y="60"/>
                          <a:pt x="125" y="60"/>
                        </a:cubicBezTo>
                        <a:cubicBezTo>
                          <a:pt x="126" y="79"/>
                          <a:pt x="126" y="79"/>
                          <a:pt x="126" y="79"/>
                        </a:cubicBezTo>
                        <a:cubicBezTo>
                          <a:pt x="141" y="56"/>
                          <a:pt x="141" y="56"/>
                          <a:pt x="141" y="56"/>
                        </a:cubicBezTo>
                        <a:cubicBezTo>
                          <a:pt x="136" y="84"/>
                          <a:pt x="136" y="84"/>
                          <a:pt x="136" y="84"/>
                        </a:cubicBezTo>
                        <a:cubicBezTo>
                          <a:pt x="149" y="61"/>
                          <a:pt x="149" y="61"/>
                          <a:pt x="149" y="61"/>
                        </a:cubicBezTo>
                        <a:cubicBezTo>
                          <a:pt x="146" y="86"/>
                          <a:pt x="146" y="86"/>
                          <a:pt x="146" y="86"/>
                        </a:cubicBezTo>
                        <a:cubicBezTo>
                          <a:pt x="159" y="66"/>
                          <a:pt x="159" y="66"/>
                          <a:pt x="159" y="66"/>
                        </a:cubicBezTo>
                        <a:cubicBezTo>
                          <a:pt x="162" y="89"/>
                          <a:pt x="162" y="89"/>
                          <a:pt x="162" y="89"/>
                        </a:cubicBezTo>
                        <a:cubicBezTo>
                          <a:pt x="169" y="64"/>
                          <a:pt x="169" y="64"/>
                          <a:pt x="169" y="64"/>
                        </a:cubicBezTo>
                        <a:cubicBezTo>
                          <a:pt x="176" y="91"/>
                          <a:pt x="176" y="91"/>
                          <a:pt x="176" y="91"/>
                        </a:cubicBezTo>
                        <a:cubicBezTo>
                          <a:pt x="180" y="65"/>
                          <a:pt x="180" y="65"/>
                          <a:pt x="180" y="65"/>
                        </a:cubicBezTo>
                        <a:cubicBezTo>
                          <a:pt x="190" y="88"/>
                          <a:pt x="190" y="88"/>
                          <a:pt x="190" y="88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207" y="88"/>
                          <a:pt x="207" y="88"/>
                          <a:pt x="207" y="88"/>
                        </a:cubicBezTo>
                        <a:cubicBezTo>
                          <a:pt x="202" y="63"/>
                          <a:pt x="202" y="63"/>
                          <a:pt x="202" y="63"/>
                        </a:cubicBezTo>
                        <a:cubicBezTo>
                          <a:pt x="222" y="87"/>
                          <a:pt x="222" y="87"/>
                          <a:pt x="222" y="87"/>
                        </a:cubicBezTo>
                        <a:cubicBezTo>
                          <a:pt x="217" y="61"/>
                          <a:pt x="217" y="61"/>
                          <a:pt x="217" y="61"/>
                        </a:cubicBezTo>
                        <a:cubicBezTo>
                          <a:pt x="235" y="84"/>
                          <a:pt x="235" y="84"/>
                          <a:pt x="235" y="84"/>
                        </a:cubicBezTo>
                        <a:cubicBezTo>
                          <a:pt x="231" y="66"/>
                          <a:pt x="231" y="66"/>
                          <a:pt x="231" y="66"/>
                        </a:cubicBezTo>
                        <a:cubicBezTo>
                          <a:pt x="248" y="79"/>
                          <a:pt x="264" y="90"/>
                          <a:pt x="267" y="93"/>
                        </a:cubicBezTo>
                        <a:cubicBezTo>
                          <a:pt x="299" y="114"/>
                          <a:pt x="307" y="145"/>
                          <a:pt x="303" y="166"/>
                        </a:cubicBezTo>
                        <a:cubicBezTo>
                          <a:pt x="299" y="187"/>
                          <a:pt x="292" y="202"/>
                          <a:pt x="283" y="214"/>
                        </a:cubicBezTo>
                        <a:cubicBezTo>
                          <a:pt x="287" y="213"/>
                          <a:pt x="291" y="213"/>
                          <a:pt x="295" y="212"/>
                        </a:cubicBezTo>
                        <a:cubicBezTo>
                          <a:pt x="302" y="201"/>
                          <a:pt x="308" y="186"/>
                          <a:pt x="311" y="168"/>
                        </a:cubicBezTo>
                        <a:cubicBezTo>
                          <a:pt x="316" y="144"/>
                          <a:pt x="308" y="109"/>
                          <a:pt x="272" y="85"/>
                        </a:cubicBezTo>
                        <a:cubicBezTo>
                          <a:pt x="233" y="59"/>
                          <a:pt x="192" y="22"/>
                          <a:pt x="193" y="5"/>
                        </a:cubicBezTo>
                        <a:cubicBezTo>
                          <a:pt x="193" y="0"/>
                          <a:pt x="193" y="0"/>
                          <a:pt x="193" y="0"/>
                        </a:cubicBezTo>
                        <a:cubicBezTo>
                          <a:pt x="187" y="1"/>
                          <a:pt x="187" y="1"/>
                          <a:pt x="187" y="1"/>
                        </a:cubicBezTo>
                        <a:cubicBezTo>
                          <a:pt x="182" y="1"/>
                          <a:pt x="62" y="24"/>
                          <a:pt x="24" y="113"/>
                        </a:cubicBezTo>
                        <a:cubicBezTo>
                          <a:pt x="16" y="132"/>
                          <a:pt x="14" y="166"/>
                          <a:pt x="29" y="193"/>
                        </a:cubicBezTo>
                        <a:cubicBezTo>
                          <a:pt x="31" y="197"/>
                          <a:pt x="34" y="201"/>
                          <a:pt x="37" y="205"/>
                        </a:cubicBezTo>
                        <a:cubicBezTo>
                          <a:pt x="0" y="191"/>
                          <a:pt x="0" y="191"/>
                          <a:pt x="0" y="191"/>
                        </a:cubicBezTo>
                        <a:cubicBezTo>
                          <a:pt x="1" y="199"/>
                          <a:pt x="7" y="221"/>
                          <a:pt x="18" y="244"/>
                        </a:cubicBezTo>
                        <a:cubicBezTo>
                          <a:pt x="19" y="246"/>
                          <a:pt x="19" y="246"/>
                          <a:pt x="19" y="246"/>
                        </a:cubicBezTo>
                        <a:cubicBezTo>
                          <a:pt x="43" y="284"/>
                          <a:pt x="68" y="312"/>
                          <a:pt x="106" y="304"/>
                        </a:cubicBezTo>
                        <a:cubicBezTo>
                          <a:pt x="144" y="296"/>
                          <a:pt x="144" y="296"/>
                          <a:pt x="144" y="296"/>
                        </a:cubicBezTo>
                        <a:cubicBezTo>
                          <a:pt x="145" y="296"/>
                          <a:pt x="145" y="296"/>
                          <a:pt x="145" y="296"/>
                        </a:cubicBezTo>
                        <a:cubicBezTo>
                          <a:pt x="166" y="301"/>
                          <a:pt x="275" y="328"/>
                          <a:pt x="313" y="209"/>
                        </a:cubicBezTo>
                        <a:cubicBezTo>
                          <a:pt x="313" y="209"/>
                          <a:pt x="279" y="216"/>
                          <a:pt x="256" y="214"/>
                        </a:cubicBezTo>
                        <a:cubicBezTo>
                          <a:pt x="239" y="212"/>
                          <a:pt x="211" y="218"/>
                          <a:pt x="185" y="236"/>
                        </a:cubicBezTo>
                        <a:cubicBezTo>
                          <a:pt x="177" y="243"/>
                          <a:pt x="177" y="243"/>
                          <a:pt x="177" y="243"/>
                        </a:cubicBezTo>
                        <a:moveTo>
                          <a:pt x="131" y="281"/>
                        </a:moveTo>
                        <a:cubicBezTo>
                          <a:pt x="141" y="284"/>
                          <a:pt x="131" y="285"/>
                          <a:pt x="136" y="287"/>
                        </a:cubicBezTo>
                        <a:cubicBezTo>
                          <a:pt x="136" y="287"/>
                          <a:pt x="125" y="284"/>
                          <a:pt x="109" y="278"/>
                        </a:cubicBezTo>
                        <a:cubicBezTo>
                          <a:pt x="101" y="284"/>
                          <a:pt x="73" y="283"/>
                          <a:pt x="73" y="283"/>
                        </a:cubicBezTo>
                        <a:cubicBezTo>
                          <a:pt x="92" y="282"/>
                          <a:pt x="101" y="279"/>
                          <a:pt x="104" y="277"/>
                        </a:cubicBezTo>
                        <a:cubicBezTo>
                          <a:pt x="95" y="274"/>
                          <a:pt x="86" y="269"/>
                          <a:pt x="75" y="264"/>
                        </a:cubicBezTo>
                        <a:cubicBezTo>
                          <a:pt x="57" y="270"/>
                          <a:pt x="44" y="264"/>
                          <a:pt x="44" y="264"/>
                        </a:cubicBezTo>
                        <a:cubicBezTo>
                          <a:pt x="54" y="267"/>
                          <a:pt x="65" y="264"/>
                          <a:pt x="71" y="263"/>
                        </a:cubicBezTo>
                        <a:cubicBezTo>
                          <a:pt x="66" y="260"/>
                          <a:pt x="64" y="258"/>
                          <a:pt x="60" y="256"/>
                        </a:cubicBezTo>
                        <a:cubicBezTo>
                          <a:pt x="53" y="255"/>
                          <a:pt x="36" y="252"/>
                          <a:pt x="26" y="245"/>
                        </a:cubicBezTo>
                        <a:cubicBezTo>
                          <a:pt x="26" y="245"/>
                          <a:pt x="50" y="254"/>
                          <a:pt x="54" y="251"/>
                        </a:cubicBezTo>
                        <a:cubicBezTo>
                          <a:pt x="35" y="240"/>
                          <a:pt x="21" y="227"/>
                          <a:pt x="16" y="210"/>
                        </a:cubicBezTo>
                        <a:cubicBezTo>
                          <a:pt x="16" y="210"/>
                          <a:pt x="21" y="224"/>
                          <a:pt x="45" y="241"/>
                        </a:cubicBezTo>
                        <a:cubicBezTo>
                          <a:pt x="44" y="236"/>
                          <a:pt x="39" y="227"/>
                          <a:pt x="39" y="227"/>
                        </a:cubicBezTo>
                        <a:cubicBezTo>
                          <a:pt x="43" y="232"/>
                          <a:pt x="47" y="240"/>
                          <a:pt x="48" y="243"/>
                        </a:cubicBezTo>
                        <a:cubicBezTo>
                          <a:pt x="55" y="248"/>
                          <a:pt x="61" y="253"/>
                          <a:pt x="70" y="258"/>
                        </a:cubicBezTo>
                        <a:cubicBezTo>
                          <a:pt x="70" y="247"/>
                          <a:pt x="54" y="226"/>
                          <a:pt x="54" y="226"/>
                        </a:cubicBezTo>
                        <a:cubicBezTo>
                          <a:pt x="68" y="236"/>
                          <a:pt x="74" y="254"/>
                          <a:pt x="75" y="259"/>
                        </a:cubicBezTo>
                        <a:cubicBezTo>
                          <a:pt x="83" y="263"/>
                          <a:pt x="90" y="266"/>
                          <a:pt x="100" y="270"/>
                        </a:cubicBezTo>
                        <a:cubicBezTo>
                          <a:pt x="100" y="259"/>
                          <a:pt x="89" y="242"/>
                          <a:pt x="89" y="242"/>
                        </a:cubicBezTo>
                        <a:cubicBezTo>
                          <a:pt x="99" y="252"/>
                          <a:pt x="103" y="265"/>
                          <a:pt x="104" y="270"/>
                        </a:cubicBezTo>
                        <a:cubicBezTo>
                          <a:pt x="112" y="273"/>
                          <a:pt x="122" y="279"/>
                          <a:pt x="131" y="281"/>
                        </a:cubicBezTo>
                        <a:moveTo>
                          <a:pt x="153" y="234"/>
                        </a:moveTo>
                        <a:cubicBezTo>
                          <a:pt x="156" y="232"/>
                          <a:pt x="162" y="226"/>
                          <a:pt x="165" y="220"/>
                        </a:cubicBezTo>
                        <a:cubicBezTo>
                          <a:pt x="165" y="220"/>
                          <a:pt x="163" y="229"/>
                          <a:pt x="152" y="237"/>
                        </a:cubicBezTo>
                        <a:cubicBezTo>
                          <a:pt x="151" y="245"/>
                          <a:pt x="150" y="252"/>
                          <a:pt x="148" y="258"/>
                        </a:cubicBezTo>
                        <a:cubicBezTo>
                          <a:pt x="150" y="257"/>
                          <a:pt x="156" y="253"/>
                          <a:pt x="164" y="243"/>
                        </a:cubicBezTo>
                        <a:cubicBezTo>
                          <a:pt x="164" y="243"/>
                          <a:pt x="154" y="259"/>
                          <a:pt x="147" y="261"/>
                        </a:cubicBezTo>
                        <a:cubicBezTo>
                          <a:pt x="144" y="272"/>
                          <a:pt x="144" y="283"/>
                          <a:pt x="144" y="283"/>
                        </a:cubicBezTo>
                        <a:cubicBezTo>
                          <a:pt x="144" y="282"/>
                          <a:pt x="142" y="282"/>
                          <a:pt x="142" y="276"/>
                        </a:cubicBezTo>
                        <a:cubicBezTo>
                          <a:pt x="143" y="270"/>
                          <a:pt x="143" y="261"/>
                          <a:pt x="144" y="256"/>
                        </a:cubicBezTo>
                        <a:cubicBezTo>
                          <a:pt x="141" y="253"/>
                          <a:pt x="135" y="246"/>
                          <a:pt x="133" y="237"/>
                        </a:cubicBezTo>
                        <a:cubicBezTo>
                          <a:pt x="133" y="237"/>
                          <a:pt x="138" y="249"/>
                          <a:pt x="145" y="253"/>
                        </a:cubicBezTo>
                        <a:cubicBezTo>
                          <a:pt x="147" y="246"/>
                          <a:pt x="148" y="241"/>
                          <a:pt x="149" y="235"/>
                        </a:cubicBezTo>
                        <a:cubicBezTo>
                          <a:pt x="147" y="233"/>
                          <a:pt x="138" y="222"/>
                          <a:pt x="137" y="212"/>
                        </a:cubicBezTo>
                        <a:cubicBezTo>
                          <a:pt x="137" y="212"/>
                          <a:pt x="143" y="228"/>
                          <a:pt x="150" y="232"/>
                        </a:cubicBezTo>
                        <a:cubicBezTo>
                          <a:pt x="151" y="225"/>
                          <a:pt x="151" y="220"/>
                          <a:pt x="150" y="215"/>
                        </a:cubicBezTo>
                        <a:cubicBezTo>
                          <a:pt x="149" y="213"/>
                          <a:pt x="145" y="207"/>
                          <a:pt x="144" y="203"/>
                        </a:cubicBezTo>
                        <a:cubicBezTo>
                          <a:pt x="144" y="203"/>
                          <a:pt x="147" y="210"/>
                          <a:pt x="150" y="212"/>
                        </a:cubicBezTo>
                        <a:cubicBezTo>
                          <a:pt x="149" y="192"/>
                          <a:pt x="145" y="184"/>
                          <a:pt x="145" y="184"/>
                        </a:cubicBezTo>
                        <a:cubicBezTo>
                          <a:pt x="153" y="196"/>
                          <a:pt x="154" y="205"/>
                          <a:pt x="153" y="220"/>
                        </a:cubicBezTo>
                        <a:cubicBezTo>
                          <a:pt x="158" y="215"/>
                          <a:pt x="161" y="201"/>
                          <a:pt x="161" y="201"/>
                        </a:cubicBezTo>
                        <a:cubicBezTo>
                          <a:pt x="162" y="210"/>
                          <a:pt x="156" y="222"/>
                          <a:pt x="153" y="226"/>
                        </a:cubicBezTo>
                        <a:cubicBezTo>
                          <a:pt x="153" y="229"/>
                          <a:pt x="153" y="231"/>
                          <a:pt x="153" y="234"/>
                        </a:cubicBezTo>
                        <a:moveTo>
                          <a:pt x="189" y="271"/>
                        </a:moveTo>
                        <a:cubicBezTo>
                          <a:pt x="190" y="266"/>
                          <a:pt x="197" y="253"/>
                          <a:pt x="209" y="245"/>
                        </a:cubicBezTo>
                        <a:cubicBezTo>
                          <a:pt x="209" y="245"/>
                          <a:pt x="195" y="260"/>
                          <a:pt x="193" y="272"/>
                        </a:cubicBezTo>
                        <a:cubicBezTo>
                          <a:pt x="205" y="269"/>
                          <a:pt x="213" y="268"/>
                          <a:pt x="222" y="265"/>
                        </a:cubicBezTo>
                        <a:cubicBezTo>
                          <a:pt x="224" y="260"/>
                          <a:pt x="234" y="241"/>
                          <a:pt x="249" y="234"/>
                        </a:cubicBezTo>
                        <a:cubicBezTo>
                          <a:pt x="249" y="234"/>
                          <a:pt x="229" y="252"/>
                          <a:pt x="227" y="264"/>
                        </a:cubicBezTo>
                        <a:cubicBezTo>
                          <a:pt x="237" y="261"/>
                          <a:pt x="245" y="256"/>
                          <a:pt x="253" y="253"/>
                        </a:cubicBezTo>
                        <a:cubicBezTo>
                          <a:pt x="254" y="249"/>
                          <a:pt x="260" y="241"/>
                          <a:pt x="265" y="237"/>
                        </a:cubicBezTo>
                        <a:cubicBezTo>
                          <a:pt x="265" y="237"/>
                          <a:pt x="258" y="246"/>
                          <a:pt x="257" y="252"/>
                        </a:cubicBezTo>
                        <a:cubicBezTo>
                          <a:pt x="285" y="237"/>
                          <a:pt x="293" y="223"/>
                          <a:pt x="293" y="223"/>
                        </a:cubicBezTo>
                        <a:cubicBezTo>
                          <a:pt x="284" y="241"/>
                          <a:pt x="268" y="251"/>
                          <a:pt x="246" y="260"/>
                        </a:cubicBezTo>
                        <a:cubicBezTo>
                          <a:pt x="257" y="262"/>
                          <a:pt x="278" y="258"/>
                          <a:pt x="278" y="258"/>
                        </a:cubicBezTo>
                        <a:cubicBezTo>
                          <a:pt x="267" y="265"/>
                          <a:pt x="246" y="265"/>
                          <a:pt x="238" y="264"/>
                        </a:cubicBezTo>
                        <a:cubicBezTo>
                          <a:pt x="233" y="266"/>
                          <a:pt x="231" y="268"/>
                          <a:pt x="225" y="269"/>
                        </a:cubicBezTo>
                        <a:cubicBezTo>
                          <a:pt x="231" y="272"/>
                          <a:pt x="242" y="277"/>
                          <a:pt x="253" y="276"/>
                        </a:cubicBezTo>
                        <a:cubicBezTo>
                          <a:pt x="253" y="276"/>
                          <a:pt x="239" y="280"/>
                          <a:pt x="220" y="270"/>
                        </a:cubicBezTo>
                        <a:cubicBezTo>
                          <a:pt x="208" y="274"/>
                          <a:pt x="198" y="277"/>
                          <a:pt x="187" y="279"/>
                        </a:cubicBezTo>
                        <a:cubicBezTo>
                          <a:pt x="191" y="281"/>
                          <a:pt x="200" y="286"/>
                          <a:pt x="219" y="290"/>
                        </a:cubicBezTo>
                        <a:cubicBezTo>
                          <a:pt x="219" y="290"/>
                          <a:pt x="189" y="287"/>
                          <a:pt x="182" y="279"/>
                        </a:cubicBezTo>
                        <a:cubicBezTo>
                          <a:pt x="164" y="282"/>
                          <a:pt x="152" y="283"/>
                          <a:pt x="152" y="283"/>
                        </a:cubicBezTo>
                        <a:cubicBezTo>
                          <a:pt x="157" y="282"/>
                          <a:pt x="153" y="279"/>
                          <a:pt x="158" y="278"/>
                        </a:cubicBezTo>
                        <a:cubicBezTo>
                          <a:pt x="168" y="277"/>
                          <a:pt x="180" y="273"/>
                          <a:pt x="189" y="271"/>
                        </a:cubicBezTo>
                      </a:path>
                    </a:pathLst>
                  </a:custGeom>
                  <a:solidFill>
                    <a:srgbClr val="C912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96" name="任意多边形 95"/>
                  <p:cNvSpPr/>
                  <p:nvPr/>
                </p:nvSpPr>
                <p:spPr>
                  <a:xfrm>
                    <a:off x="5586859" y="1447800"/>
                    <a:ext cx="2251421" cy="1914525"/>
                  </a:xfrm>
                  <a:custGeom>
                    <a:avLst/>
                    <a:gdLst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987425 w 2209800"/>
                      <a:gd name="connsiteY10" fmla="*/ 63500 h 1895475"/>
                      <a:gd name="connsiteX11" fmla="*/ 990600 w 2209800"/>
                      <a:gd name="connsiteY11" fmla="*/ 285750 h 1895475"/>
                      <a:gd name="connsiteX12" fmla="*/ 1082675 w 2209800"/>
                      <a:gd name="connsiteY12" fmla="*/ 101600 h 1895475"/>
                      <a:gd name="connsiteX13" fmla="*/ 1108075 w 2209800"/>
                      <a:gd name="connsiteY13" fmla="*/ 282575 h 1895475"/>
                      <a:gd name="connsiteX14" fmla="*/ 115887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44625 w 2209800"/>
                      <a:gd name="connsiteY20" fmla="*/ 92075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987425 w 2209800"/>
                      <a:gd name="connsiteY10" fmla="*/ 63500 h 1895475"/>
                      <a:gd name="connsiteX11" fmla="*/ 990600 w 2209800"/>
                      <a:gd name="connsiteY11" fmla="*/ 285750 h 1895475"/>
                      <a:gd name="connsiteX12" fmla="*/ 1082675 w 2209800"/>
                      <a:gd name="connsiteY12" fmla="*/ 101600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44625 w 2209800"/>
                      <a:gd name="connsiteY20" fmla="*/ 92075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987425 w 2209800"/>
                      <a:gd name="connsiteY10" fmla="*/ 63500 h 1895475"/>
                      <a:gd name="connsiteX11" fmla="*/ 990600 w 2209800"/>
                      <a:gd name="connsiteY11" fmla="*/ 285750 h 1895475"/>
                      <a:gd name="connsiteX12" fmla="*/ 1082675 w 2209800"/>
                      <a:gd name="connsiteY12" fmla="*/ 101600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987425 w 2209800"/>
                      <a:gd name="connsiteY10" fmla="*/ 63500 h 1895475"/>
                      <a:gd name="connsiteX11" fmla="*/ 990600 w 2209800"/>
                      <a:gd name="connsiteY11" fmla="*/ 285750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1038225 w 2209800"/>
                      <a:gd name="connsiteY10" fmla="*/ 77787 h 1895475"/>
                      <a:gd name="connsiteX11" fmla="*/ 990600 w 2209800"/>
                      <a:gd name="connsiteY11" fmla="*/ 285750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990600 w 2209800"/>
                      <a:gd name="connsiteY11" fmla="*/ 285750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79487 w 2209800"/>
                      <a:gd name="connsiteY8" fmla="*/ 25400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23912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79487 w 2209800"/>
                      <a:gd name="connsiteY8" fmla="*/ 25400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47713 w 2209800"/>
                      <a:gd name="connsiteY4" fmla="*/ 39687 h 1895475"/>
                      <a:gd name="connsiteX5" fmla="*/ 730250 w 2209800"/>
                      <a:gd name="connsiteY5" fmla="*/ 209550 h 1895475"/>
                      <a:gd name="connsiteX6" fmla="*/ 823912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79487 w 2209800"/>
                      <a:gd name="connsiteY8" fmla="*/ 25400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82625 w 2209800"/>
                      <a:gd name="connsiteY2" fmla="*/ 39688 h 1895475"/>
                      <a:gd name="connsiteX3" fmla="*/ 606425 w 2209800"/>
                      <a:gd name="connsiteY3" fmla="*/ 228600 h 1895475"/>
                      <a:gd name="connsiteX4" fmla="*/ 747713 w 2209800"/>
                      <a:gd name="connsiteY4" fmla="*/ 39687 h 1895475"/>
                      <a:gd name="connsiteX5" fmla="*/ 730250 w 2209800"/>
                      <a:gd name="connsiteY5" fmla="*/ 209550 h 1895475"/>
                      <a:gd name="connsiteX6" fmla="*/ 823912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79487 w 2209800"/>
                      <a:gd name="connsiteY8" fmla="*/ 25400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06425 w 2209800"/>
                      <a:gd name="connsiteY3" fmla="*/ 20955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01700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06425 w 2209800"/>
                      <a:gd name="connsiteY3" fmla="*/ 20955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01700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06425 w 2209800"/>
                      <a:gd name="connsiteY3" fmla="*/ 20955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01700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01700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82575 w 2209800"/>
                      <a:gd name="connsiteY34" fmla="*/ 177800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327025 w 2209800"/>
                      <a:gd name="connsiteY34" fmla="*/ 196850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682625 w 2209800"/>
                      <a:gd name="connsiteY30" fmla="*/ 14859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682625 w 2209800"/>
                      <a:gd name="connsiteY30" fmla="*/ 14859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1675 w 2209800"/>
                      <a:gd name="connsiteY30" fmla="*/ 15240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1675 w 2209800"/>
                      <a:gd name="connsiteY30" fmla="*/ 15240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1675 w 2209800"/>
                      <a:gd name="connsiteY30" fmla="*/ 15240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158875 w 2209800"/>
                      <a:gd name="connsiteY28" fmla="*/ 158115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158875 w 2209800"/>
                      <a:gd name="connsiteY28" fmla="*/ 158115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06500 w 2209800"/>
                      <a:gd name="connsiteY28" fmla="*/ 16097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06500 w 2209800"/>
                      <a:gd name="connsiteY28" fmla="*/ 16097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06500 w 2209800"/>
                      <a:gd name="connsiteY28" fmla="*/ 16097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28725 w 2209800"/>
                      <a:gd name="connsiteY28" fmla="*/ 16351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28725 w 2209800"/>
                      <a:gd name="connsiteY28" fmla="*/ 16351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841500 w 2209800"/>
                      <a:gd name="connsiteY27" fmla="*/ 1352550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841500 w 2209800"/>
                      <a:gd name="connsiteY27" fmla="*/ 1352550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841500 w 2209800"/>
                      <a:gd name="connsiteY27" fmla="*/ 1352550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7250 w 2209800"/>
                      <a:gd name="connsiteY26" fmla="*/ 1352550 h 1914525"/>
                      <a:gd name="connsiteX27" fmla="*/ 1841500 w 2209800"/>
                      <a:gd name="connsiteY27" fmla="*/ 1352550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81090"/>
                      <a:gd name="connsiteY0" fmla="*/ 0 h 1914525"/>
                      <a:gd name="connsiteX1" fmla="*/ 539750 w 2281090"/>
                      <a:gd name="connsiteY1" fmla="*/ 146050 h 1914525"/>
                      <a:gd name="connsiteX2" fmla="*/ 682625 w 2281090"/>
                      <a:gd name="connsiteY2" fmla="*/ 20638 h 1914525"/>
                      <a:gd name="connsiteX3" fmla="*/ 622300 w 2281090"/>
                      <a:gd name="connsiteY3" fmla="*/ 215900 h 1914525"/>
                      <a:gd name="connsiteX4" fmla="*/ 747713 w 2281090"/>
                      <a:gd name="connsiteY4" fmla="*/ 20637 h 1914525"/>
                      <a:gd name="connsiteX5" fmla="*/ 730250 w 2281090"/>
                      <a:gd name="connsiteY5" fmla="*/ 190500 h 1914525"/>
                      <a:gd name="connsiteX6" fmla="*/ 823912 w 2281090"/>
                      <a:gd name="connsiteY6" fmla="*/ 44450 h 1914525"/>
                      <a:gd name="connsiteX7" fmla="*/ 825500 w 2281090"/>
                      <a:gd name="connsiteY7" fmla="*/ 196850 h 1914525"/>
                      <a:gd name="connsiteX8" fmla="*/ 979487 w 2281090"/>
                      <a:gd name="connsiteY8" fmla="*/ 6350 h 1914525"/>
                      <a:gd name="connsiteX9" fmla="*/ 930275 w 2281090"/>
                      <a:gd name="connsiteY9" fmla="*/ 254000 h 1914525"/>
                      <a:gd name="connsiteX10" fmla="*/ 1027112 w 2281090"/>
                      <a:gd name="connsiteY10" fmla="*/ 53975 h 1914525"/>
                      <a:gd name="connsiteX11" fmla="*/ 1001713 w 2281090"/>
                      <a:gd name="connsiteY11" fmla="*/ 269875 h 1914525"/>
                      <a:gd name="connsiteX12" fmla="*/ 1111250 w 2281090"/>
                      <a:gd name="connsiteY12" fmla="*/ 87312 h 1914525"/>
                      <a:gd name="connsiteX13" fmla="*/ 1108075 w 2281090"/>
                      <a:gd name="connsiteY13" fmla="*/ 263525 h 1914525"/>
                      <a:gd name="connsiteX14" fmla="*/ 1177925 w 2281090"/>
                      <a:gd name="connsiteY14" fmla="*/ 88900 h 1914525"/>
                      <a:gd name="connsiteX15" fmla="*/ 1225550 w 2281090"/>
                      <a:gd name="connsiteY15" fmla="*/ 292100 h 1914525"/>
                      <a:gd name="connsiteX16" fmla="*/ 1266825 w 2281090"/>
                      <a:gd name="connsiteY16" fmla="*/ 98425 h 1914525"/>
                      <a:gd name="connsiteX17" fmla="*/ 1323975 w 2281090"/>
                      <a:gd name="connsiteY17" fmla="*/ 266700 h 1914525"/>
                      <a:gd name="connsiteX18" fmla="*/ 1327150 w 2281090"/>
                      <a:gd name="connsiteY18" fmla="*/ 101600 h 1914525"/>
                      <a:gd name="connsiteX19" fmla="*/ 1482725 w 2281090"/>
                      <a:gd name="connsiteY19" fmla="*/ 292100 h 1914525"/>
                      <a:gd name="connsiteX20" fmla="*/ 1430338 w 2281090"/>
                      <a:gd name="connsiteY20" fmla="*/ 77787 h 1914525"/>
                      <a:gd name="connsiteX21" fmla="*/ 1593850 w 2281090"/>
                      <a:gd name="connsiteY21" fmla="*/ 266700 h 1914525"/>
                      <a:gd name="connsiteX22" fmla="*/ 1555750 w 2281090"/>
                      <a:gd name="connsiteY22" fmla="*/ 53975 h 1914525"/>
                      <a:gd name="connsiteX23" fmla="*/ 1695450 w 2281090"/>
                      <a:gd name="connsiteY23" fmla="*/ 234950 h 1914525"/>
                      <a:gd name="connsiteX24" fmla="*/ 1676400 w 2281090"/>
                      <a:gd name="connsiteY24" fmla="*/ 101600 h 1914525"/>
                      <a:gd name="connsiteX25" fmla="*/ 2209800 w 2281090"/>
                      <a:gd name="connsiteY25" fmla="*/ 558800 h 1914525"/>
                      <a:gd name="connsiteX26" fmla="*/ 2127250 w 2281090"/>
                      <a:gd name="connsiteY26" fmla="*/ 1352550 h 1914525"/>
                      <a:gd name="connsiteX27" fmla="*/ 1841500 w 2281090"/>
                      <a:gd name="connsiteY27" fmla="*/ 1352550 h 1914525"/>
                      <a:gd name="connsiteX28" fmla="*/ 1285875 w 2281090"/>
                      <a:gd name="connsiteY28" fmla="*/ 1571625 h 1914525"/>
                      <a:gd name="connsiteX29" fmla="*/ 974725 w 2281090"/>
                      <a:gd name="connsiteY29" fmla="*/ 1914525 h 1914525"/>
                      <a:gd name="connsiteX30" fmla="*/ 701675 w 2281090"/>
                      <a:gd name="connsiteY30" fmla="*/ 1524000 h 1914525"/>
                      <a:gd name="connsiteX31" fmla="*/ 400050 w 2281090"/>
                      <a:gd name="connsiteY31" fmla="*/ 1346200 h 1914525"/>
                      <a:gd name="connsiteX32" fmla="*/ 155575 w 2281090"/>
                      <a:gd name="connsiteY32" fmla="*/ 1292225 h 1914525"/>
                      <a:gd name="connsiteX33" fmla="*/ 0 w 2281090"/>
                      <a:gd name="connsiteY33" fmla="*/ 730250 h 1914525"/>
                      <a:gd name="connsiteX34" fmla="*/ 314325 w 2281090"/>
                      <a:gd name="connsiteY34" fmla="*/ 193675 h 1914525"/>
                      <a:gd name="connsiteX35" fmla="*/ 592137 w 2281090"/>
                      <a:gd name="connsiteY35" fmla="*/ 0 h 1914525"/>
                      <a:gd name="connsiteX0" fmla="*/ 592137 w 2283743"/>
                      <a:gd name="connsiteY0" fmla="*/ 0 h 1914525"/>
                      <a:gd name="connsiteX1" fmla="*/ 539750 w 2283743"/>
                      <a:gd name="connsiteY1" fmla="*/ 146050 h 1914525"/>
                      <a:gd name="connsiteX2" fmla="*/ 682625 w 2283743"/>
                      <a:gd name="connsiteY2" fmla="*/ 20638 h 1914525"/>
                      <a:gd name="connsiteX3" fmla="*/ 622300 w 2283743"/>
                      <a:gd name="connsiteY3" fmla="*/ 215900 h 1914525"/>
                      <a:gd name="connsiteX4" fmla="*/ 747713 w 2283743"/>
                      <a:gd name="connsiteY4" fmla="*/ 20637 h 1914525"/>
                      <a:gd name="connsiteX5" fmla="*/ 730250 w 2283743"/>
                      <a:gd name="connsiteY5" fmla="*/ 190500 h 1914525"/>
                      <a:gd name="connsiteX6" fmla="*/ 823912 w 2283743"/>
                      <a:gd name="connsiteY6" fmla="*/ 44450 h 1914525"/>
                      <a:gd name="connsiteX7" fmla="*/ 825500 w 2283743"/>
                      <a:gd name="connsiteY7" fmla="*/ 196850 h 1914525"/>
                      <a:gd name="connsiteX8" fmla="*/ 979487 w 2283743"/>
                      <a:gd name="connsiteY8" fmla="*/ 6350 h 1914525"/>
                      <a:gd name="connsiteX9" fmla="*/ 930275 w 2283743"/>
                      <a:gd name="connsiteY9" fmla="*/ 254000 h 1914525"/>
                      <a:gd name="connsiteX10" fmla="*/ 1027112 w 2283743"/>
                      <a:gd name="connsiteY10" fmla="*/ 53975 h 1914525"/>
                      <a:gd name="connsiteX11" fmla="*/ 1001713 w 2283743"/>
                      <a:gd name="connsiteY11" fmla="*/ 269875 h 1914525"/>
                      <a:gd name="connsiteX12" fmla="*/ 1111250 w 2283743"/>
                      <a:gd name="connsiteY12" fmla="*/ 87312 h 1914525"/>
                      <a:gd name="connsiteX13" fmla="*/ 1108075 w 2283743"/>
                      <a:gd name="connsiteY13" fmla="*/ 263525 h 1914525"/>
                      <a:gd name="connsiteX14" fmla="*/ 1177925 w 2283743"/>
                      <a:gd name="connsiteY14" fmla="*/ 88900 h 1914525"/>
                      <a:gd name="connsiteX15" fmla="*/ 1225550 w 2283743"/>
                      <a:gd name="connsiteY15" fmla="*/ 292100 h 1914525"/>
                      <a:gd name="connsiteX16" fmla="*/ 1266825 w 2283743"/>
                      <a:gd name="connsiteY16" fmla="*/ 98425 h 1914525"/>
                      <a:gd name="connsiteX17" fmla="*/ 1323975 w 2283743"/>
                      <a:gd name="connsiteY17" fmla="*/ 266700 h 1914525"/>
                      <a:gd name="connsiteX18" fmla="*/ 1327150 w 2283743"/>
                      <a:gd name="connsiteY18" fmla="*/ 101600 h 1914525"/>
                      <a:gd name="connsiteX19" fmla="*/ 1482725 w 2283743"/>
                      <a:gd name="connsiteY19" fmla="*/ 292100 h 1914525"/>
                      <a:gd name="connsiteX20" fmla="*/ 1430338 w 2283743"/>
                      <a:gd name="connsiteY20" fmla="*/ 77787 h 1914525"/>
                      <a:gd name="connsiteX21" fmla="*/ 1593850 w 2283743"/>
                      <a:gd name="connsiteY21" fmla="*/ 266700 h 1914525"/>
                      <a:gd name="connsiteX22" fmla="*/ 1555750 w 2283743"/>
                      <a:gd name="connsiteY22" fmla="*/ 53975 h 1914525"/>
                      <a:gd name="connsiteX23" fmla="*/ 1695450 w 2283743"/>
                      <a:gd name="connsiteY23" fmla="*/ 234950 h 1914525"/>
                      <a:gd name="connsiteX24" fmla="*/ 1676400 w 2283743"/>
                      <a:gd name="connsiteY24" fmla="*/ 101600 h 1914525"/>
                      <a:gd name="connsiteX25" fmla="*/ 2209800 w 2283743"/>
                      <a:gd name="connsiteY25" fmla="*/ 558800 h 1914525"/>
                      <a:gd name="connsiteX26" fmla="*/ 2127250 w 2283743"/>
                      <a:gd name="connsiteY26" fmla="*/ 1352550 h 1914525"/>
                      <a:gd name="connsiteX27" fmla="*/ 1841500 w 2283743"/>
                      <a:gd name="connsiteY27" fmla="*/ 1352550 h 1914525"/>
                      <a:gd name="connsiteX28" fmla="*/ 1285875 w 2283743"/>
                      <a:gd name="connsiteY28" fmla="*/ 1571625 h 1914525"/>
                      <a:gd name="connsiteX29" fmla="*/ 974725 w 2283743"/>
                      <a:gd name="connsiteY29" fmla="*/ 1914525 h 1914525"/>
                      <a:gd name="connsiteX30" fmla="*/ 701675 w 2283743"/>
                      <a:gd name="connsiteY30" fmla="*/ 1524000 h 1914525"/>
                      <a:gd name="connsiteX31" fmla="*/ 400050 w 2283743"/>
                      <a:gd name="connsiteY31" fmla="*/ 1346200 h 1914525"/>
                      <a:gd name="connsiteX32" fmla="*/ 155575 w 2283743"/>
                      <a:gd name="connsiteY32" fmla="*/ 1292225 h 1914525"/>
                      <a:gd name="connsiteX33" fmla="*/ 0 w 2283743"/>
                      <a:gd name="connsiteY33" fmla="*/ 730250 h 1914525"/>
                      <a:gd name="connsiteX34" fmla="*/ 314325 w 2283743"/>
                      <a:gd name="connsiteY34" fmla="*/ 193675 h 1914525"/>
                      <a:gd name="connsiteX35" fmla="*/ 592137 w 2283743"/>
                      <a:gd name="connsiteY35" fmla="*/ 0 h 1914525"/>
                      <a:gd name="connsiteX0" fmla="*/ 592137 w 2277473"/>
                      <a:gd name="connsiteY0" fmla="*/ 0 h 1914525"/>
                      <a:gd name="connsiteX1" fmla="*/ 539750 w 2277473"/>
                      <a:gd name="connsiteY1" fmla="*/ 146050 h 1914525"/>
                      <a:gd name="connsiteX2" fmla="*/ 682625 w 2277473"/>
                      <a:gd name="connsiteY2" fmla="*/ 20638 h 1914525"/>
                      <a:gd name="connsiteX3" fmla="*/ 622300 w 2277473"/>
                      <a:gd name="connsiteY3" fmla="*/ 215900 h 1914525"/>
                      <a:gd name="connsiteX4" fmla="*/ 747713 w 2277473"/>
                      <a:gd name="connsiteY4" fmla="*/ 20637 h 1914525"/>
                      <a:gd name="connsiteX5" fmla="*/ 730250 w 2277473"/>
                      <a:gd name="connsiteY5" fmla="*/ 190500 h 1914525"/>
                      <a:gd name="connsiteX6" fmla="*/ 823912 w 2277473"/>
                      <a:gd name="connsiteY6" fmla="*/ 44450 h 1914525"/>
                      <a:gd name="connsiteX7" fmla="*/ 825500 w 2277473"/>
                      <a:gd name="connsiteY7" fmla="*/ 196850 h 1914525"/>
                      <a:gd name="connsiteX8" fmla="*/ 979487 w 2277473"/>
                      <a:gd name="connsiteY8" fmla="*/ 6350 h 1914525"/>
                      <a:gd name="connsiteX9" fmla="*/ 930275 w 2277473"/>
                      <a:gd name="connsiteY9" fmla="*/ 254000 h 1914525"/>
                      <a:gd name="connsiteX10" fmla="*/ 1027112 w 2277473"/>
                      <a:gd name="connsiteY10" fmla="*/ 53975 h 1914525"/>
                      <a:gd name="connsiteX11" fmla="*/ 1001713 w 2277473"/>
                      <a:gd name="connsiteY11" fmla="*/ 269875 h 1914525"/>
                      <a:gd name="connsiteX12" fmla="*/ 1111250 w 2277473"/>
                      <a:gd name="connsiteY12" fmla="*/ 87312 h 1914525"/>
                      <a:gd name="connsiteX13" fmla="*/ 1108075 w 2277473"/>
                      <a:gd name="connsiteY13" fmla="*/ 263525 h 1914525"/>
                      <a:gd name="connsiteX14" fmla="*/ 1177925 w 2277473"/>
                      <a:gd name="connsiteY14" fmla="*/ 88900 h 1914525"/>
                      <a:gd name="connsiteX15" fmla="*/ 1225550 w 2277473"/>
                      <a:gd name="connsiteY15" fmla="*/ 292100 h 1914525"/>
                      <a:gd name="connsiteX16" fmla="*/ 1266825 w 2277473"/>
                      <a:gd name="connsiteY16" fmla="*/ 98425 h 1914525"/>
                      <a:gd name="connsiteX17" fmla="*/ 1323975 w 2277473"/>
                      <a:gd name="connsiteY17" fmla="*/ 266700 h 1914525"/>
                      <a:gd name="connsiteX18" fmla="*/ 1327150 w 2277473"/>
                      <a:gd name="connsiteY18" fmla="*/ 101600 h 1914525"/>
                      <a:gd name="connsiteX19" fmla="*/ 1482725 w 2277473"/>
                      <a:gd name="connsiteY19" fmla="*/ 292100 h 1914525"/>
                      <a:gd name="connsiteX20" fmla="*/ 1430338 w 2277473"/>
                      <a:gd name="connsiteY20" fmla="*/ 77787 h 1914525"/>
                      <a:gd name="connsiteX21" fmla="*/ 1593850 w 2277473"/>
                      <a:gd name="connsiteY21" fmla="*/ 266700 h 1914525"/>
                      <a:gd name="connsiteX22" fmla="*/ 1555750 w 2277473"/>
                      <a:gd name="connsiteY22" fmla="*/ 53975 h 1914525"/>
                      <a:gd name="connsiteX23" fmla="*/ 1695450 w 2277473"/>
                      <a:gd name="connsiteY23" fmla="*/ 234950 h 1914525"/>
                      <a:gd name="connsiteX24" fmla="*/ 1676400 w 2277473"/>
                      <a:gd name="connsiteY24" fmla="*/ 101600 h 1914525"/>
                      <a:gd name="connsiteX25" fmla="*/ 2190750 w 2277473"/>
                      <a:gd name="connsiteY25" fmla="*/ 552450 h 1914525"/>
                      <a:gd name="connsiteX26" fmla="*/ 2127250 w 2277473"/>
                      <a:gd name="connsiteY26" fmla="*/ 1352550 h 1914525"/>
                      <a:gd name="connsiteX27" fmla="*/ 1841500 w 2277473"/>
                      <a:gd name="connsiteY27" fmla="*/ 1352550 h 1914525"/>
                      <a:gd name="connsiteX28" fmla="*/ 1285875 w 2277473"/>
                      <a:gd name="connsiteY28" fmla="*/ 1571625 h 1914525"/>
                      <a:gd name="connsiteX29" fmla="*/ 974725 w 2277473"/>
                      <a:gd name="connsiteY29" fmla="*/ 1914525 h 1914525"/>
                      <a:gd name="connsiteX30" fmla="*/ 701675 w 2277473"/>
                      <a:gd name="connsiteY30" fmla="*/ 1524000 h 1914525"/>
                      <a:gd name="connsiteX31" fmla="*/ 400050 w 2277473"/>
                      <a:gd name="connsiteY31" fmla="*/ 1346200 h 1914525"/>
                      <a:gd name="connsiteX32" fmla="*/ 155575 w 2277473"/>
                      <a:gd name="connsiteY32" fmla="*/ 1292225 h 1914525"/>
                      <a:gd name="connsiteX33" fmla="*/ 0 w 2277473"/>
                      <a:gd name="connsiteY33" fmla="*/ 730250 h 1914525"/>
                      <a:gd name="connsiteX34" fmla="*/ 314325 w 2277473"/>
                      <a:gd name="connsiteY34" fmla="*/ 193675 h 1914525"/>
                      <a:gd name="connsiteX35" fmla="*/ 592137 w 2277473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91194"/>
                      <a:gd name="connsiteY0" fmla="*/ 0 h 1914525"/>
                      <a:gd name="connsiteX1" fmla="*/ 539750 w 2291194"/>
                      <a:gd name="connsiteY1" fmla="*/ 146050 h 1914525"/>
                      <a:gd name="connsiteX2" fmla="*/ 682625 w 2291194"/>
                      <a:gd name="connsiteY2" fmla="*/ 20638 h 1914525"/>
                      <a:gd name="connsiteX3" fmla="*/ 622300 w 2291194"/>
                      <a:gd name="connsiteY3" fmla="*/ 215900 h 1914525"/>
                      <a:gd name="connsiteX4" fmla="*/ 747713 w 2291194"/>
                      <a:gd name="connsiteY4" fmla="*/ 20637 h 1914525"/>
                      <a:gd name="connsiteX5" fmla="*/ 730250 w 2291194"/>
                      <a:gd name="connsiteY5" fmla="*/ 190500 h 1914525"/>
                      <a:gd name="connsiteX6" fmla="*/ 823912 w 2291194"/>
                      <a:gd name="connsiteY6" fmla="*/ 44450 h 1914525"/>
                      <a:gd name="connsiteX7" fmla="*/ 825500 w 2291194"/>
                      <a:gd name="connsiteY7" fmla="*/ 196850 h 1914525"/>
                      <a:gd name="connsiteX8" fmla="*/ 979487 w 2291194"/>
                      <a:gd name="connsiteY8" fmla="*/ 6350 h 1914525"/>
                      <a:gd name="connsiteX9" fmla="*/ 930275 w 2291194"/>
                      <a:gd name="connsiteY9" fmla="*/ 254000 h 1914525"/>
                      <a:gd name="connsiteX10" fmla="*/ 1027112 w 2291194"/>
                      <a:gd name="connsiteY10" fmla="*/ 53975 h 1914525"/>
                      <a:gd name="connsiteX11" fmla="*/ 1001713 w 2291194"/>
                      <a:gd name="connsiteY11" fmla="*/ 269875 h 1914525"/>
                      <a:gd name="connsiteX12" fmla="*/ 1111250 w 2291194"/>
                      <a:gd name="connsiteY12" fmla="*/ 87312 h 1914525"/>
                      <a:gd name="connsiteX13" fmla="*/ 1108075 w 2291194"/>
                      <a:gd name="connsiteY13" fmla="*/ 263525 h 1914525"/>
                      <a:gd name="connsiteX14" fmla="*/ 1177925 w 2291194"/>
                      <a:gd name="connsiteY14" fmla="*/ 88900 h 1914525"/>
                      <a:gd name="connsiteX15" fmla="*/ 1225550 w 2291194"/>
                      <a:gd name="connsiteY15" fmla="*/ 292100 h 1914525"/>
                      <a:gd name="connsiteX16" fmla="*/ 1266825 w 2291194"/>
                      <a:gd name="connsiteY16" fmla="*/ 98425 h 1914525"/>
                      <a:gd name="connsiteX17" fmla="*/ 1323975 w 2291194"/>
                      <a:gd name="connsiteY17" fmla="*/ 266700 h 1914525"/>
                      <a:gd name="connsiteX18" fmla="*/ 1327150 w 2291194"/>
                      <a:gd name="connsiteY18" fmla="*/ 101600 h 1914525"/>
                      <a:gd name="connsiteX19" fmla="*/ 1482725 w 2291194"/>
                      <a:gd name="connsiteY19" fmla="*/ 292100 h 1914525"/>
                      <a:gd name="connsiteX20" fmla="*/ 1430338 w 2291194"/>
                      <a:gd name="connsiteY20" fmla="*/ 77787 h 1914525"/>
                      <a:gd name="connsiteX21" fmla="*/ 1593850 w 2291194"/>
                      <a:gd name="connsiteY21" fmla="*/ 266700 h 1914525"/>
                      <a:gd name="connsiteX22" fmla="*/ 1555750 w 2291194"/>
                      <a:gd name="connsiteY22" fmla="*/ 53975 h 1914525"/>
                      <a:gd name="connsiteX23" fmla="*/ 1695450 w 2291194"/>
                      <a:gd name="connsiteY23" fmla="*/ 234950 h 1914525"/>
                      <a:gd name="connsiteX24" fmla="*/ 1676400 w 2291194"/>
                      <a:gd name="connsiteY24" fmla="*/ 101600 h 1914525"/>
                      <a:gd name="connsiteX25" fmla="*/ 2190750 w 2291194"/>
                      <a:gd name="connsiteY25" fmla="*/ 552450 h 1914525"/>
                      <a:gd name="connsiteX26" fmla="*/ 2127250 w 2291194"/>
                      <a:gd name="connsiteY26" fmla="*/ 1352550 h 1914525"/>
                      <a:gd name="connsiteX27" fmla="*/ 1841500 w 2291194"/>
                      <a:gd name="connsiteY27" fmla="*/ 1352550 h 1914525"/>
                      <a:gd name="connsiteX28" fmla="*/ 1285875 w 2291194"/>
                      <a:gd name="connsiteY28" fmla="*/ 1571625 h 1914525"/>
                      <a:gd name="connsiteX29" fmla="*/ 974725 w 2291194"/>
                      <a:gd name="connsiteY29" fmla="*/ 1914525 h 1914525"/>
                      <a:gd name="connsiteX30" fmla="*/ 701675 w 2291194"/>
                      <a:gd name="connsiteY30" fmla="*/ 1524000 h 1914525"/>
                      <a:gd name="connsiteX31" fmla="*/ 400050 w 2291194"/>
                      <a:gd name="connsiteY31" fmla="*/ 1346200 h 1914525"/>
                      <a:gd name="connsiteX32" fmla="*/ 155575 w 2291194"/>
                      <a:gd name="connsiteY32" fmla="*/ 1292225 h 1914525"/>
                      <a:gd name="connsiteX33" fmla="*/ 0 w 2291194"/>
                      <a:gd name="connsiteY33" fmla="*/ 730250 h 1914525"/>
                      <a:gd name="connsiteX34" fmla="*/ 314325 w 2291194"/>
                      <a:gd name="connsiteY34" fmla="*/ 193675 h 1914525"/>
                      <a:gd name="connsiteX35" fmla="*/ 592137 w 2291194"/>
                      <a:gd name="connsiteY35" fmla="*/ 0 h 1914525"/>
                      <a:gd name="connsiteX0" fmla="*/ 541337 w 2240394"/>
                      <a:gd name="connsiteY0" fmla="*/ 0 h 1914525"/>
                      <a:gd name="connsiteX1" fmla="*/ 488950 w 2240394"/>
                      <a:gd name="connsiteY1" fmla="*/ 146050 h 1914525"/>
                      <a:gd name="connsiteX2" fmla="*/ 631825 w 2240394"/>
                      <a:gd name="connsiteY2" fmla="*/ 20638 h 1914525"/>
                      <a:gd name="connsiteX3" fmla="*/ 571500 w 2240394"/>
                      <a:gd name="connsiteY3" fmla="*/ 215900 h 1914525"/>
                      <a:gd name="connsiteX4" fmla="*/ 696913 w 2240394"/>
                      <a:gd name="connsiteY4" fmla="*/ 20637 h 1914525"/>
                      <a:gd name="connsiteX5" fmla="*/ 679450 w 2240394"/>
                      <a:gd name="connsiteY5" fmla="*/ 190500 h 1914525"/>
                      <a:gd name="connsiteX6" fmla="*/ 773112 w 2240394"/>
                      <a:gd name="connsiteY6" fmla="*/ 44450 h 1914525"/>
                      <a:gd name="connsiteX7" fmla="*/ 774700 w 2240394"/>
                      <a:gd name="connsiteY7" fmla="*/ 196850 h 1914525"/>
                      <a:gd name="connsiteX8" fmla="*/ 928687 w 2240394"/>
                      <a:gd name="connsiteY8" fmla="*/ 6350 h 1914525"/>
                      <a:gd name="connsiteX9" fmla="*/ 879475 w 2240394"/>
                      <a:gd name="connsiteY9" fmla="*/ 254000 h 1914525"/>
                      <a:gd name="connsiteX10" fmla="*/ 976312 w 2240394"/>
                      <a:gd name="connsiteY10" fmla="*/ 53975 h 1914525"/>
                      <a:gd name="connsiteX11" fmla="*/ 950913 w 2240394"/>
                      <a:gd name="connsiteY11" fmla="*/ 269875 h 1914525"/>
                      <a:gd name="connsiteX12" fmla="*/ 1060450 w 2240394"/>
                      <a:gd name="connsiteY12" fmla="*/ 87312 h 1914525"/>
                      <a:gd name="connsiteX13" fmla="*/ 1057275 w 2240394"/>
                      <a:gd name="connsiteY13" fmla="*/ 263525 h 1914525"/>
                      <a:gd name="connsiteX14" fmla="*/ 1127125 w 2240394"/>
                      <a:gd name="connsiteY14" fmla="*/ 88900 h 1914525"/>
                      <a:gd name="connsiteX15" fmla="*/ 1174750 w 2240394"/>
                      <a:gd name="connsiteY15" fmla="*/ 292100 h 1914525"/>
                      <a:gd name="connsiteX16" fmla="*/ 1216025 w 2240394"/>
                      <a:gd name="connsiteY16" fmla="*/ 98425 h 1914525"/>
                      <a:gd name="connsiteX17" fmla="*/ 1273175 w 2240394"/>
                      <a:gd name="connsiteY17" fmla="*/ 266700 h 1914525"/>
                      <a:gd name="connsiteX18" fmla="*/ 1276350 w 2240394"/>
                      <a:gd name="connsiteY18" fmla="*/ 101600 h 1914525"/>
                      <a:gd name="connsiteX19" fmla="*/ 1431925 w 2240394"/>
                      <a:gd name="connsiteY19" fmla="*/ 292100 h 1914525"/>
                      <a:gd name="connsiteX20" fmla="*/ 1379538 w 2240394"/>
                      <a:gd name="connsiteY20" fmla="*/ 77787 h 1914525"/>
                      <a:gd name="connsiteX21" fmla="*/ 1543050 w 2240394"/>
                      <a:gd name="connsiteY21" fmla="*/ 266700 h 1914525"/>
                      <a:gd name="connsiteX22" fmla="*/ 1504950 w 2240394"/>
                      <a:gd name="connsiteY22" fmla="*/ 53975 h 1914525"/>
                      <a:gd name="connsiteX23" fmla="*/ 1644650 w 2240394"/>
                      <a:gd name="connsiteY23" fmla="*/ 234950 h 1914525"/>
                      <a:gd name="connsiteX24" fmla="*/ 1625600 w 2240394"/>
                      <a:gd name="connsiteY24" fmla="*/ 101600 h 1914525"/>
                      <a:gd name="connsiteX25" fmla="*/ 2139950 w 2240394"/>
                      <a:gd name="connsiteY25" fmla="*/ 552450 h 1914525"/>
                      <a:gd name="connsiteX26" fmla="*/ 2076450 w 2240394"/>
                      <a:gd name="connsiteY26" fmla="*/ 1352550 h 1914525"/>
                      <a:gd name="connsiteX27" fmla="*/ 1790700 w 2240394"/>
                      <a:gd name="connsiteY27" fmla="*/ 1352550 h 1914525"/>
                      <a:gd name="connsiteX28" fmla="*/ 1235075 w 2240394"/>
                      <a:gd name="connsiteY28" fmla="*/ 1571625 h 1914525"/>
                      <a:gd name="connsiteX29" fmla="*/ 923925 w 2240394"/>
                      <a:gd name="connsiteY29" fmla="*/ 1914525 h 1914525"/>
                      <a:gd name="connsiteX30" fmla="*/ 650875 w 2240394"/>
                      <a:gd name="connsiteY30" fmla="*/ 1524000 h 1914525"/>
                      <a:gd name="connsiteX31" fmla="*/ 349250 w 2240394"/>
                      <a:gd name="connsiteY31" fmla="*/ 1346200 h 1914525"/>
                      <a:gd name="connsiteX32" fmla="*/ 104775 w 2240394"/>
                      <a:gd name="connsiteY32" fmla="*/ 1292225 h 1914525"/>
                      <a:gd name="connsiteX33" fmla="*/ 0 w 2240394"/>
                      <a:gd name="connsiteY33" fmla="*/ 714375 h 1914525"/>
                      <a:gd name="connsiteX34" fmla="*/ 263525 w 2240394"/>
                      <a:gd name="connsiteY34" fmla="*/ 193675 h 1914525"/>
                      <a:gd name="connsiteX35" fmla="*/ 541337 w 2240394"/>
                      <a:gd name="connsiteY35" fmla="*/ 0 h 1914525"/>
                      <a:gd name="connsiteX0" fmla="*/ 437935 w 2136992"/>
                      <a:gd name="connsiteY0" fmla="*/ 0 h 1914525"/>
                      <a:gd name="connsiteX1" fmla="*/ 385548 w 2136992"/>
                      <a:gd name="connsiteY1" fmla="*/ 146050 h 1914525"/>
                      <a:gd name="connsiteX2" fmla="*/ 528423 w 2136992"/>
                      <a:gd name="connsiteY2" fmla="*/ 20638 h 1914525"/>
                      <a:gd name="connsiteX3" fmla="*/ 468098 w 2136992"/>
                      <a:gd name="connsiteY3" fmla="*/ 215900 h 1914525"/>
                      <a:gd name="connsiteX4" fmla="*/ 593511 w 2136992"/>
                      <a:gd name="connsiteY4" fmla="*/ 20637 h 1914525"/>
                      <a:gd name="connsiteX5" fmla="*/ 576048 w 2136992"/>
                      <a:gd name="connsiteY5" fmla="*/ 190500 h 1914525"/>
                      <a:gd name="connsiteX6" fmla="*/ 669710 w 2136992"/>
                      <a:gd name="connsiteY6" fmla="*/ 44450 h 1914525"/>
                      <a:gd name="connsiteX7" fmla="*/ 671298 w 2136992"/>
                      <a:gd name="connsiteY7" fmla="*/ 196850 h 1914525"/>
                      <a:gd name="connsiteX8" fmla="*/ 825285 w 2136992"/>
                      <a:gd name="connsiteY8" fmla="*/ 6350 h 1914525"/>
                      <a:gd name="connsiteX9" fmla="*/ 776073 w 2136992"/>
                      <a:gd name="connsiteY9" fmla="*/ 254000 h 1914525"/>
                      <a:gd name="connsiteX10" fmla="*/ 872910 w 2136992"/>
                      <a:gd name="connsiteY10" fmla="*/ 53975 h 1914525"/>
                      <a:gd name="connsiteX11" fmla="*/ 847511 w 2136992"/>
                      <a:gd name="connsiteY11" fmla="*/ 269875 h 1914525"/>
                      <a:gd name="connsiteX12" fmla="*/ 957048 w 2136992"/>
                      <a:gd name="connsiteY12" fmla="*/ 87312 h 1914525"/>
                      <a:gd name="connsiteX13" fmla="*/ 953873 w 2136992"/>
                      <a:gd name="connsiteY13" fmla="*/ 263525 h 1914525"/>
                      <a:gd name="connsiteX14" fmla="*/ 1023723 w 2136992"/>
                      <a:gd name="connsiteY14" fmla="*/ 88900 h 1914525"/>
                      <a:gd name="connsiteX15" fmla="*/ 1071348 w 2136992"/>
                      <a:gd name="connsiteY15" fmla="*/ 292100 h 1914525"/>
                      <a:gd name="connsiteX16" fmla="*/ 1112623 w 2136992"/>
                      <a:gd name="connsiteY16" fmla="*/ 98425 h 1914525"/>
                      <a:gd name="connsiteX17" fmla="*/ 1169773 w 2136992"/>
                      <a:gd name="connsiteY17" fmla="*/ 266700 h 1914525"/>
                      <a:gd name="connsiteX18" fmla="*/ 1172948 w 2136992"/>
                      <a:gd name="connsiteY18" fmla="*/ 101600 h 1914525"/>
                      <a:gd name="connsiteX19" fmla="*/ 1328523 w 2136992"/>
                      <a:gd name="connsiteY19" fmla="*/ 292100 h 1914525"/>
                      <a:gd name="connsiteX20" fmla="*/ 1276136 w 2136992"/>
                      <a:gd name="connsiteY20" fmla="*/ 77787 h 1914525"/>
                      <a:gd name="connsiteX21" fmla="*/ 1439648 w 2136992"/>
                      <a:gd name="connsiteY21" fmla="*/ 266700 h 1914525"/>
                      <a:gd name="connsiteX22" fmla="*/ 1401548 w 2136992"/>
                      <a:gd name="connsiteY22" fmla="*/ 53975 h 1914525"/>
                      <a:gd name="connsiteX23" fmla="*/ 1541248 w 2136992"/>
                      <a:gd name="connsiteY23" fmla="*/ 234950 h 1914525"/>
                      <a:gd name="connsiteX24" fmla="*/ 1522198 w 2136992"/>
                      <a:gd name="connsiteY24" fmla="*/ 101600 h 1914525"/>
                      <a:gd name="connsiteX25" fmla="*/ 2036548 w 2136992"/>
                      <a:gd name="connsiteY25" fmla="*/ 552450 h 1914525"/>
                      <a:gd name="connsiteX26" fmla="*/ 1973048 w 2136992"/>
                      <a:gd name="connsiteY26" fmla="*/ 1352550 h 1914525"/>
                      <a:gd name="connsiteX27" fmla="*/ 1687298 w 2136992"/>
                      <a:gd name="connsiteY27" fmla="*/ 1352550 h 1914525"/>
                      <a:gd name="connsiteX28" fmla="*/ 1131673 w 2136992"/>
                      <a:gd name="connsiteY28" fmla="*/ 1571625 h 1914525"/>
                      <a:gd name="connsiteX29" fmla="*/ 820523 w 2136992"/>
                      <a:gd name="connsiteY29" fmla="*/ 1914525 h 1914525"/>
                      <a:gd name="connsiteX30" fmla="*/ 547473 w 2136992"/>
                      <a:gd name="connsiteY30" fmla="*/ 1524000 h 1914525"/>
                      <a:gd name="connsiteX31" fmla="*/ 245848 w 2136992"/>
                      <a:gd name="connsiteY31" fmla="*/ 1346200 h 1914525"/>
                      <a:gd name="connsiteX32" fmla="*/ 1373 w 2136992"/>
                      <a:gd name="connsiteY32" fmla="*/ 1292225 h 1914525"/>
                      <a:gd name="connsiteX33" fmla="*/ 160123 w 2136992"/>
                      <a:gd name="connsiteY33" fmla="*/ 193675 h 1914525"/>
                      <a:gd name="connsiteX34" fmla="*/ 437935 w 2136992"/>
                      <a:gd name="connsiteY34" fmla="*/ 0 h 1914525"/>
                      <a:gd name="connsiteX0" fmla="*/ 569906 w 2268963"/>
                      <a:gd name="connsiteY0" fmla="*/ 0 h 1914525"/>
                      <a:gd name="connsiteX1" fmla="*/ 517519 w 2268963"/>
                      <a:gd name="connsiteY1" fmla="*/ 146050 h 1914525"/>
                      <a:gd name="connsiteX2" fmla="*/ 660394 w 2268963"/>
                      <a:gd name="connsiteY2" fmla="*/ 20638 h 1914525"/>
                      <a:gd name="connsiteX3" fmla="*/ 600069 w 2268963"/>
                      <a:gd name="connsiteY3" fmla="*/ 215900 h 1914525"/>
                      <a:gd name="connsiteX4" fmla="*/ 725482 w 2268963"/>
                      <a:gd name="connsiteY4" fmla="*/ 20637 h 1914525"/>
                      <a:gd name="connsiteX5" fmla="*/ 708019 w 2268963"/>
                      <a:gd name="connsiteY5" fmla="*/ 190500 h 1914525"/>
                      <a:gd name="connsiteX6" fmla="*/ 801681 w 2268963"/>
                      <a:gd name="connsiteY6" fmla="*/ 44450 h 1914525"/>
                      <a:gd name="connsiteX7" fmla="*/ 803269 w 2268963"/>
                      <a:gd name="connsiteY7" fmla="*/ 196850 h 1914525"/>
                      <a:gd name="connsiteX8" fmla="*/ 957256 w 2268963"/>
                      <a:gd name="connsiteY8" fmla="*/ 6350 h 1914525"/>
                      <a:gd name="connsiteX9" fmla="*/ 908044 w 2268963"/>
                      <a:gd name="connsiteY9" fmla="*/ 254000 h 1914525"/>
                      <a:gd name="connsiteX10" fmla="*/ 1004881 w 2268963"/>
                      <a:gd name="connsiteY10" fmla="*/ 53975 h 1914525"/>
                      <a:gd name="connsiteX11" fmla="*/ 979482 w 2268963"/>
                      <a:gd name="connsiteY11" fmla="*/ 269875 h 1914525"/>
                      <a:gd name="connsiteX12" fmla="*/ 1089019 w 2268963"/>
                      <a:gd name="connsiteY12" fmla="*/ 87312 h 1914525"/>
                      <a:gd name="connsiteX13" fmla="*/ 1085844 w 2268963"/>
                      <a:gd name="connsiteY13" fmla="*/ 263525 h 1914525"/>
                      <a:gd name="connsiteX14" fmla="*/ 1155694 w 2268963"/>
                      <a:gd name="connsiteY14" fmla="*/ 88900 h 1914525"/>
                      <a:gd name="connsiteX15" fmla="*/ 1203319 w 2268963"/>
                      <a:gd name="connsiteY15" fmla="*/ 292100 h 1914525"/>
                      <a:gd name="connsiteX16" fmla="*/ 1244594 w 2268963"/>
                      <a:gd name="connsiteY16" fmla="*/ 98425 h 1914525"/>
                      <a:gd name="connsiteX17" fmla="*/ 1301744 w 2268963"/>
                      <a:gd name="connsiteY17" fmla="*/ 266700 h 1914525"/>
                      <a:gd name="connsiteX18" fmla="*/ 1304919 w 2268963"/>
                      <a:gd name="connsiteY18" fmla="*/ 101600 h 1914525"/>
                      <a:gd name="connsiteX19" fmla="*/ 1460494 w 2268963"/>
                      <a:gd name="connsiteY19" fmla="*/ 292100 h 1914525"/>
                      <a:gd name="connsiteX20" fmla="*/ 1408107 w 2268963"/>
                      <a:gd name="connsiteY20" fmla="*/ 77787 h 1914525"/>
                      <a:gd name="connsiteX21" fmla="*/ 1571619 w 2268963"/>
                      <a:gd name="connsiteY21" fmla="*/ 266700 h 1914525"/>
                      <a:gd name="connsiteX22" fmla="*/ 1533519 w 2268963"/>
                      <a:gd name="connsiteY22" fmla="*/ 53975 h 1914525"/>
                      <a:gd name="connsiteX23" fmla="*/ 1673219 w 2268963"/>
                      <a:gd name="connsiteY23" fmla="*/ 234950 h 1914525"/>
                      <a:gd name="connsiteX24" fmla="*/ 1654169 w 2268963"/>
                      <a:gd name="connsiteY24" fmla="*/ 101600 h 1914525"/>
                      <a:gd name="connsiteX25" fmla="*/ 2168519 w 2268963"/>
                      <a:gd name="connsiteY25" fmla="*/ 552450 h 1914525"/>
                      <a:gd name="connsiteX26" fmla="*/ 2105019 w 2268963"/>
                      <a:gd name="connsiteY26" fmla="*/ 1352550 h 1914525"/>
                      <a:gd name="connsiteX27" fmla="*/ 1819269 w 2268963"/>
                      <a:gd name="connsiteY27" fmla="*/ 1352550 h 1914525"/>
                      <a:gd name="connsiteX28" fmla="*/ 1263644 w 2268963"/>
                      <a:gd name="connsiteY28" fmla="*/ 1571625 h 1914525"/>
                      <a:gd name="connsiteX29" fmla="*/ 952494 w 2268963"/>
                      <a:gd name="connsiteY29" fmla="*/ 1914525 h 1914525"/>
                      <a:gd name="connsiteX30" fmla="*/ 679444 w 2268963"/>
                      <a:gd name="connsiteY30" fmla="*/ 1524000 h 1914525"/>
                      <a:gd name="connsiteX31" fmla="*/ 377819 w 2268963"/>
                      <a:gd name="connsiteY31" fmla="*/ 1346200 h 1914525"/>
                      <a:gd name="connsiteX32" fmla="*/ 133344 w 2268963"/>
                      <a:gd name="connsiteY32" fmla="*/ 1292225 h 1914525"/>
                      <a:gd name="connsiteX33" fmla="*/ 292094 w 2268963"/>
                      <a:gd name="connsiteY33" fmla="*/ 193675 h 1914525"/>
                      <a:gd name="connsiteX34" fmla="*/ 569906 w 2268963"/>
                      <a:gd name="connsiteY34" fmla="*/ 0 h 1914525"/>
                      <a:gd name="connsiteX0" fmla="*/ 558436 w 2257493"/>
                      <a:gd name="connsiteY0" fmla="*/ 0 h 1914525"/>
                      <a:gd name="connsiteX1" fmla="*/ 506049 w 2257493"/>
                      <a:gd name="connsiteY1" fmla="*/ 146050 h 1914525"/>
                      <a:gd name="connsiteX2" fmla="*/ 648924 w 2257493"/>
                      <a:gd name="connsiteY2" fmla="*/ 20638 h 1914525"/>
                      <a:gd name="connsiteX3" fmla="*/ 588599 w 2257493"/>
                      <a:gd name="connsiteY3" fmla="*/ 215900 h 1914525"/>
                      <a:gd name="connsiteX4" fmla="*/ 714012 w 2257493"/>
                      <a:gd name="connsiteY4" fmla="*/ 20637 h 1914525"/>
                      <a:gd name="connsiteX5" fmla="*/ 696549 w 2257493"/>
                      <a:gd name="connsiteY5" fmla="*/ 190500 h 1914525"/>
                      <a:gd name="connsiteX6" fmla="*/ 790211 w 2257493"/>
                      <a:gd name="connsiteY6" fmla="*/ 44450 h 1914525"/>
                      <a:gd name="connsiteX7" fmla="*/ 791799 w 2257493"/>
                      <a:gd name="connsiteY7" fmla="*/ 196850 h 1914525"/>
                      <a:gd name="connsiteX8" fmla="*/ 945786 w 2257493"/>
                      <a:gd name="connsiteY8" fmla="*/ 6350 h 1914525"/>
                      <a:gd name="connsiteX9" fmla="*/ 896574 w 2257493"/>
                      <a:gd name="connsiteY9" fmla="*/ 254000 h 1914525"/>
                      <a:gd name="connsiteX10" fmla="*/ 993411 w 2257493"/>
                      <a:gd name="connsiteY10" fmla="*/ 53975 h 1914525"/>
                      <a:gd name="connsiteX11" fmla="*/ 968012 w 2257493"/>
                      <a:gd name="connsiteY11" fmla="*/ 269875 h 1914525"/>
                      <a:gd name="connsiteX12" fmla="*/ 1077549 w 2257493"/>
                      <a:gd name="connsiteY12" fmla="*/ 87312 h 1914525"/>
                      <a:gd name="connsiteX13" fmla="*/ 1074374 w 2257493"/>
                      <a:gd name="connsiteY13" fmla="*/ 263525 h 1914525"/>
                      <a:gd name="connsiteX14" fmla="*/ 1144224 w 2257493"/>
                      <a:gd name="connsiteY14" fmla="*/ 88900 h 1914525"/>
                      <a:gd name="connsiteX15" fmla="*/ 1191849 w 2257493"/>
                      <a:gd name="connsiteY15" fmla="*/ 292100 h 1914525"/>
                      <a:gd name="connsiteX16" fmla="*/ 1233124 w 2257493"/>
                      <a:gd name="connsiteY16" fmla="*/ 98425 h 1914525"/>
                      <a:gd name="connsiteX17" fmla="*/ 1290274 w 2257493"/>
                      <a:gd name="connsiteY17" fmla="*/ 266700 h 1914525"/>
                      <a:gd name="connsiteX18" fmla="*/ 1293449 w 2257493"/>
                      <a:gd name="connsiteY18" fmla="*/ 101600 h 1914525"/>
                      <a:gd name="connsiteX19" fmla="*/ 1449024 w 2257493"/>
                      <a:gd name="connsiteY19" fmla="*/ 292100 h 1914525"/>
                      <a:gd name="connsiteX20" fmla="*/ 1396637 w 2257493"/>
                      <a:gd name="connsiteY20" fmla="*/ 77787 h 1914525"/>
                      <a:gd name="connsiteX21" fmla="*/ 1560149 w 2257493"/>
                      <a:gd name="connsiteY21" fmla="*/ 266700 h 1914525"/>
                      <a:gd name="connsiteX22" fmla="*/ 1522049 w 2257493"/>
                      <a:gd name="connsiteY22" fmla="*/ 53975 h 1914525"/>
                      <a:gd name="connsiteX23" fmla="*/ 1661749 w 2257493"/>
                      <a:gd name="connsiteY23" fmla="*/ 234950 h 1914525"/>
                      <a:gd name="connsiteX24" fmla="*/ 1642699 w 2257493"/>
                      <a:gd name="connsiteY24" fmla="*/ 101600 h 1914525"/>
                      <a:gd name="connsiteX25" fmla="*/ 2157049 w 2257493"/>
                      <a:gd name="connsiteY25" fmla="*/ 552450 h 1914525"/>
                      <a:gd name="connsiteX26" fmla="*/ 2093549 w 2257493"/>
                      <a:gd name="connsiteY26" fmla="*/ 1352550 h 1914525"/>
                      <a:gd name="connsiteX27" fmla="*/ 1807799 w 2257493"/>
                      <a:gd name="connsiteY27" fmla="*/ 1352550 h 1914525"/>
                      <a:gd name="connsiteX28" fmla="*/ 1252174 w 2257493"/>
                      <a:gd name="connsiteY28" fmla="*/ 1571625 h 1914525"/>
                      <a:gd name="connsiteX29" fmla="*/ 941024 w 2257493"/>
                      <a:gd name="connsiteY29" fmla="*/ 1914525 h 1914525"/>
                      <a:gd name="connsiteX30" fmla="*/ 667974 w 2257493"/>
                      <a:gd name="connsiteY30" fmla="*/ 1524000 h 1914525"/>
                      <a:gd name="connsiteX31" fmla="*/ 366349 w 2257493"/>
                      <a:gd name="connsiteY31" fmla="*/ 1346200 h 1914525"/>
                      <a:gd name="connsiteX32" fmla="*/ 121874 w 2257493"/>
                      <a:gd name="connsiteY32" fmla="*/ 1292225 h 1914525"/>
                      <a:gd name="connsiteX33" fmla="*/ 280624 w 2257493"/>
                      <a:gd name="connsiteY33" fmla="*/ 193675 h 1914525"/>
                      <a:gd name="connsiteX34" fmla="*/ 558436 w 2257493"/>
                      <a:gd name="connsiteY34" fmla="*/ 0 h 1914525"/>
                      <a:gd name="connsiteX0" fmla="*/ 564208 w 2263265"/>
                      <a:gd name="connsiteY0" fmla="*/ 0 h 1914525"/>
                      <a:gd name="connsiteX1" fmla="*/ 511821 w 2263265"/>
                      <a:gd name="connsiteY1" fmla="*/ 146050 h 1914525"/>
                      <a:gd name="connsiteX2" fmla="*/ 654696 w 2263265"/>
                      <a:gd name="connsiteY2" fmla="*/ 20638 h 1914525"/>
                      <a:gd name="connsiteX3" fmla="*/ 594371 w 2263265"/>
                      <a:gd name="connsiteY3" fmla="*/ 215900 h 1914525"/>
                      <a:gd name="connsiteX4" fmla="*/ 719784 w 2263265"/>
                      <a:gd name="connsiteY4" fmla="*/ 20637 h 1914525"/>
                      <a:gd name="connsiteX5" fmla="*/ 702321 w 2263265"/>
                      <a:gd name="connsiteY5" fmla="*/ 190500 h 1914525"/>
                      <a:gd name="connsiteX6" fmla="*/ 795983 w 2263265"/>
                      <a:gd name="connsiteY6" fmla="*/ 44450 h 1914525"/>
                      <a:gd name="connsiteX7" fmla="*/ 797571 w 2263265"/>
                      <a:gd name="connsiteY7" fmla="*/ 196850 h 1914525"/>
                      <a:gd name="connsiteX8" fmla="*/ 951558 w 2263265"/>
                      <a:gd name="connsiteY8" fmla="*/ 6350 h 1914525"/>
                      <a:gd name="connsiteX9" fmla="*/ 902346 w 2263265"/>
                      <a:gd name="connsiteY9" fmla="*/ 254000 h 1914525"/>
                      <a:gd name="connsiteX10" fmla="*/ 999183 w 2263265"/>
                      <a:gd name="connsiteY10" fmla="*/ 53975 h 1914525"/>
                      <a:gd name="connsiteX11" fmla="*/ 973784 w 2263265"/>
                      <a:gd name="connsiteY11" fmla="*/ 269875 h 1914525"/>
                      <a:gd name="connsiteX12" fmla="*/ 1083321 w 2263265"/>
                      <a:gd name="connsiteY12" fmla="*/ 87312 h 1914525"/>
                      <a:gd name="connsiteX13" fmla="*/ 1080146 w 2263265"/>
                      <a:gd name="connsiteY13" fmla="*/ 263525 h 1914525"/>
                      <a:gd name="connsiteX14" fmla="*/ 1149996 w 2263265"/>
                      <a:gd name="connsiteY14" fmla="*/ 88900 h 1914525"/>
                      <a:gd name="connsiteX15" fmla="*/ 1197621 w 2263265"/>
                      <a:gd name="connsiteY15" fmla="*/ 292100 h 1914525"/>
                      <a:gd name="connsiteX16" fmla="*/ 1238896 w 2263265"/>
                      <a:gd name="connsiteY16" fmla="*/ 98425 h 1914525"/>
                      <a:gd name="connsiteX17" fmla="*/ 1296046 w 2263265"/>
                      <a:gd name="connsiteY17" fmla="*/ 266700 h 1914525"/>
                      <a:gd name="connsiteX18" fmla="*/ 1299221 w 2263265"/>
                      <a:gd name="connsiteY18" fmla="*/ 101600 h 1914525"/>
                      <a:gd name="connsiteX19" fmla="*/ 1454796 w 2263265"/>
                      <a:gd name="connsiteY19" fmla="*/ 292100 h 1914525"/>
                      <a:gd name="connsiteX20" fmla="*/ 1402409 w 2263265"/>
                      <a:gd name="connsiteY20" fmla="*/ 77787 h 1914525"/>
                      <a:gd name="connsiteX21" fmla="*/ 1565921 w 2263265"/>
                      <a:gd name="connsiteY21" fmla="*/ 266700 h 1914525"/>
                      <a:gd name="connsiteX22" fmla="*/ 1527821 w 2263265"/>
                      <a:gd name="connsiteY22" fmla="*/ 53975 h 1914525"/>
                      <a:gd name="connsiteX23" fmla="*/ 1667521 w 2263265"/>
                      <a:gd name="connsiteY23" fmla="*/ 234950 h 1914525"/>
                      <a:gd name="connsiteX24" fmla="*/ 1648471 w 2263265"/>
                      <a:gd name="connsiteY24" fmla="*/ 101600 h 1914525"/>
                      <a:gd name="connsiteX25" fmla="*/ 2162821 w 2263265"/>
                      <a:gd name="connsiteY25" fmla="*/ 552450 h 1914525"/>
                      <a:gd name="connsiteX26" fmla="*/ 2099321 w 2263265"/>
                      <a:gd name="connsiteY26" fmla="*/ 1352550 h 1914525"/>
                      <a:gd name="connsiteX27" fmla="*/ 1813571 w 2263265"/>
                      <a:gd name="connsiteY27" fmla="*/ 1352550 h 1914525"/>
                      <a:gd name="connsiteX28" fmla="*/ 1257946 w 2263265"/>
                      <a:gd name="connsiteY28" fmla="*/ 1571625 h 1914525"/>
                      <a:gd name="connsiteX29" fmla="*/ 946796 w 2263265"/>
                      <a:gd name="connsiteY29" fmla="*/ 1914525 h 1914525"/>
                      <a:gd name="connsiteX30" fmla="*/ 673746 w 2263265"/>
                      <a:gd name="connsiteY30" fmla="*/ 1524000 h 1914525"/>
                      <a:gd name="connsiteX31" fmla="*/ 372121 w 2263265"/>
                      <a:gd name="connsiteY31" fmla="*/ 1346200 h 1914525"/>
                      <a:gd name="connsiteX32" fmla="*/ 127646 w 2263265"/>
                      <a:gd name="connsiteY32" fmla="*/ 1292225 h 1914525"/>
                      <a:gd name="connsiteX33" fmla="*/ 286396 w 2263265"/>
                      <a:gd name="connsiteY33" fmla="*/ 193675 h 1914525"/>
                      <a:gd name="connsiteX34" fmla="*/ 564208 w 2263265"/>
                      <a:gd name="connsiteY34" fmla="*/ 0 h 1914525"/>
                      <a:gd name="connsiteX0" fmla="*/ 571053 w 2270110"/>
                      <a:gd name="connsiteY0" fmla="*/ 0 h 1914525"/>
                      <a:gd name="connsiteX1" fmla="*/ 518666 w 2270110"/>
                      <a:gd name="connsiteY1" fmla="*/ 146050 h 1914525"/>
                      <a:gd name="connsiteX2" fmla="*/ 661541 w 2270110"/>
                      <a:gd name="connsiteY2" fmla="*/ 20638 h 1914525"/>
                      <a:gd name="connsiteX3" fmla="*/ 601216 w 2270110"/>
                      <a:gd name="connsiteY3" fmla="*/ 215900 h 1914525"/>
                      <a:gd name="connsiteX4" fmla="*/ 726629 w 2270110"/>
                      <a:gd name="connsiteY4" fmla="*/ 20637 h 1914525"/>
                      <a:gd name="connsiteX5" fmla="*/ 709166 w 2270110"/>
                      <a:gd name="connsiteY5" fmla="*/ 190500 h 1914525"/>
                      <a:gd name="connsiteX6" fmla="*/ 802828 w 2270110"/>
                      <a:gd name="connsiteY6" fmla="*/ 44450 h 1914525"/>
                      <a:gd name="connsiteX7" fmla="*/ 804416 w 2270110"/>
                      <a:gd name="connsiteY7" fmla="*/ 196850 h 1914525"/>
                      <a:gd name="connsiteX8" fmla="*/ 958403 w 2270110"/>
                      <a:gd name="connsiteY8" fmla="*/ 6350 h 1914525"/>
                      <a:gd name="connsiteX9" fmla="*/ 909191 w 2270110"/>
                      <a:gd name="connsiteY9" fmla="*/ 254000 h 1914525"/>
                      <a:gd name="connsiteX10" fmla="*/ 1006028 w 2270110"/>
                      <a:gd name="connsiteY10" fmla="*/ 53975 h 1914525"/>
                      <a:gd name="connsiteX11" fmla="*/ 980629 w 2270110"/>
                      <a:gd name="connsiteY11" fmla="*/ 269875 h 1914525"/>
                      <a:gd name="connsiteX12" fmla="*/ 1090166 w 2270110"/>
                      <a:gd name="connsiteY12" fmla="*/ 87312 h 1914525"/>
                      <a:gd name="connsiteX13" fmla="*/ 1086991 w 2270110"/>
                      <a:gd name="connsiteY13" fmla="*/ 263525 h 1914525"/>
                      <a:gd name="connsiteX14" fmla="*/ 1156841 w 2270110"/>
                      <a:gd name="connsiteY14" fmla="*/ 88900 h 1914525"/>
                      <a:gd name="connsiteX15" fmla="*/ 1204466 w 2270110"/>
                      <a:gd name="connsiteY15" fmla="*/ 292100 h 1914525"/>
                      <a:gd name="connsiteX16" fmla="*/ 1245741 w 2270110"/>
                      <a:gd name="connsiteY16" fmla="*/ 98425 h 1914525"/>
                      <a:gd name="connsiteX17" fmla="*/ 1302891 w 2270110"/>
                      <a:gd name="connsiteY17" fmla="*/ 266700 h 1914525"/>
                      <a:gd name="connsiteX18" fmla="*/ 1306066 w 2270110"/>
                      <a:gd name="connsiteY18" fmla="*/ 101600 h 1914525"/>
                      <a:gd name="connsiteX19" fmla="*/ 1461641 w 2270110"/>
                      <a:gd name="connsiteY19" fmla="*/ 292100 h 1914525"/>
                      <a:gd name="connsiteX20" fmla="*/ 1409254 w 2270110"/>
                      <a:gd name="connsiteY20" fmla="*/ 77787 h 1914525"/>
                      <a:gd name="connsiteX21" fmla="*/ 1572766 w 2270110"/>
                      <a:gd name="connsiteY21" fmla="*/ 266700 h 1914525"/>
                      <a:gd name="connsiteX22" fmla="*/ 1534666 w 2270110"/>
                      <a:gd name="connsiteY22" fmla="*/ 53975 h 1914525"/>
                      <a:gd name="connsiteX23" fmla="*/ 1674366 w 2270110"/>
                      <a:gd name="connsiteY23" fmla="*/ 234950 h 1914525"/>
                      <a:gd name="connsiteX24" fmla="*/ 1655316 w 2270110"/>
                      <a:gd name="connsiteY24" fmla="*/ 101600 h 1914525"/>
                      <a:gd name="connsiteX25" fmla="*/ 2169666 w 2270110"/>
                      <a:gd name="connsiteY25" fmla="*/ 552450 h 1914525"/>
                      <a:gd name="connsiteX26" fmla="*/ 2106166 w 2270110"/>
                      <a:gd name="connsiteY26" fmla="*/ 1352550 h 1914525"/>
                      <a:gd name="connsiteX27" fmla="*/ 1820416 w 2270110"/>
                      <a:gd name="connsiteY27" fmla="*/ 1352550 h 1914525"/>
                      <a:gd name="connsiteX28" fmla="*/ 1264791 w 2270110"/>
                      <a:gd name="connsiteY28" fmla="*/ 1571625 h 1914525"/>
                      <a:gd name="connsiteX29" fmla="*/ 953641 w 2270110"/>
                      <a:gd name="connsiteY29" fmla="*/ 1914525 h 1914525"/>
                      <a:gd name="connsiteX30" fmla="*/ 680591 w 2270110"/>
                      <a:gd name="connsiteY30" fmla="*/ 1524000 h 1914525"/>
                      <a:gd name="connsiteX31" fmla="*/ 378966 w 2270110"/>
                      <a:gd name="connsiteY31" fmla="*/ 1346200 h 1914525"/>
                      <a:gd name="connsiteX32" fmla="*/ 134491 w 2270110"/>
                      <a:gd name="connsiteY32" fmla="*/ 1292225 h 1914525"/>
                      <a:gd name="connsiteX33" fmla="*/ 293241 w 2270110"/>
                      <a:gd name="connsiteY33" fmla="*/ 193675 h 1914525"/>
                      <a:gd name="connsiteX34" fmla="*/ 571053 w 2270110"/>
                      <a:gd name="connsiteY34" fmla="*/ 0 h 1914525"/>
                      <a:gd name="connsiteX0" fmla="*/ 571053 w 2106166"/>
                      <a:gd name="connsiteY0" fmla="*/ 0 h 1914525"/>
                      <a:gd name="connsiteX1" fmla="*/ 518666 w 2106166"/>
                      <a:gd name="connsiteY1" fmla="*/ 146050 h 1914525"/>
                      <a:gd name="connsiteX2" fmla="*/ 661541 w 2106166"/>
                      <a:gd name="connsiteY2" fmla="*/ 20638 h 1914525"/>
                      <a:gd name="connsiteX3" fmla="*/ 601216 w 2106166"/>
                      <a:gd name="connsiteY3" fmla="*/ 215900 h 1914525"/>
                      <a:gd name="connsiteX4" fmla="*/ 726629 w 2106166"/>
                      <a:gd name="connsiteY4" fmla="*/ 20637 h 1914525"/>
                      <a:gd name="connsiteX5" fmla="*/ 709166 w 2106166"/>
                      <a:gd name="connsiteY5" fmla="*/ 190500 h 1914525"/>
                      <a:gd name="connsiteX6" fmla="*/ 802828 w 2106166"/>
                      <a:gd name="connsiteY6" fmla="*/ 44450 h 1914525"/>
                      <a:gd name="connsiteX7" fmla="*/ 804416 w 2106166"/>
                      <a:gd name="connsiteY7" fmla="*/ 196850 h 1914525"/>
                      <a:gd name="connsiteX8" fmla="*/ 958403 w 2106166"/>
                      <a:gd name="connsiteY8" fmla="*/ 6350 h 1914525"/>
                      <a:gd name="connsiteX9" fmla="*/ 909191 w 2106166"/>
                      <a:gd name="connsiteY9" fmla="*/ 254000 h 1914525"/>
                      <a:gd name="connsiteX10" fmla="*/ 1006028 w 2106166"/>
                      <a:gd name="connsiteY10" fmla="*/ 53975 h 1914525"/>
                      <a:gd name="connsiteX11" fmla="*/ 980629 w 2106166"/>
                      <a:gd name="connsiteY11" fmla="*/ 269875 h 1914525"/>
                      <a:gd name="connsiteX12" fmla="*/ 1090166 w 2106166"/>
                      <a:gd name="connsiteY12" fmla="*/ 87312 h 1914525"/>
                      <a:gd name="connsiteX13" fmla="*/ 1086991 w 2106166"/>
                      <a:gd name="connsiteY13" fmla="*/ 263525 h 1914525"/>
                      <a:gd name="connsiteX14" fmla="*/ 1156841 w 2106166"/>
                      <a:gd name="connsiteY14" fmla="*/ 88900 h 1914525"/>
                      <a:gd name="connsiteX15" fmla="*/ 1204466 w 2106166"/>
                      <a:gd name="connsiteY15" fmla="*/ 292100 h 1914525"/>
                      <a:gd name="connsiteX16" fmla="*/ 1245741 w 2106166"/>
                      <a:gd name="connsiteY16" fmla="*/ 98425 h 1914525"/>
                      <a:gd name="connsiteX17" fmla="*/ 1302891 w 2106166"/>
                      <a:gd name="connsiteY17" fmla="*/ 266700 h 1914525"/>
                      <a:gd name="connsiteX18" fmla="*/ 1306066 w 2106166"/>
                      <a:gd name="connsiteY18" fmla="*/ 101600 h 1914525"/>
                      <a:gd name="connsiteX19" fmla="*/ 1461641 w 2106166"/>
                      <a:gd name="connsiteY19" fmla="*/ 292100 h 1914525"/>
                      <a:gd name="connsiteX20" fmla="*/ 1409254 w 2106166"/>
                      <a:gd name="connsiteY20" fmla="*/ 77787 h 1914525"/>
                      <a:gd name="connsiteX21" fmla="*/ 1572766 w 2106166"/>
                      <a:gd name="connsiteY21" fmla="*/ 266700 h 1914525"/>
                      <a:gd name="connsiteX22" fmla="*/ 1534666 w 2106166"/>
                      <a:gd name="connsiteY22" fmla="*/ 53975 h 1914525"/>
                      <a:gd name="connsiteX23" fmla="*/ 1674366 w 2106166"/>
                      <a:gd name="connsiteY23" fmla="*/ 234950 h 1914525"/>
                      <a:gd name="connsiteX24" fmla="*/ 1655316 w 2106166"/>
                      <a:gd name="connsiteY24" fmla="*/ 101600 h 1914525"/>
                      <a:gd name="connsiteX25" fmla="*/ 2106166 w 2106166"/>
                      <a:gd name="connsiteY25" fmla="*/ 1352550 h 1914525"/>
                      <a:gd name="connsiteX26" fmla="*/ 1820416 w 2106166"/>
                      <a:gd name="connsiteY26" fmla="*/ 1352550 h 1914525"/>
                      <a:gd name="connsiteX27" fmla="*/ 1264791 w 2106166"/>
                      <a:gd name="connsiteY27" fmla="*/ 1571625 h 1914525"/>
                      <a:gd name="connsiteX28" fmla="*/ 953641 w 2106166"/>
                      <a:gd name="connsiteY28" fmla="*/ 1914525 h 1914525"/>
                      <a:gd name="connsiteX29" fmla="*/ 680591 w 2106166"/>
                      <a:gd name="connsiteY29" fmla="*/ 1524000 h 1914525"/>
                      <a:gd name="connsiteX30" fmla="*/ 378966 w 2106166"/>
                      <a:gd name="connsiteY30" fmla="*/ 1346200 h 1914525"/>
                      <a:gd name="connsiteX31" fmla="*/ 134491 w 2106166"/>
                      <a:gd name="connsiteY31" fmla="*/ 1292225 h 1914525"/>
                      <a:gd name="connsiteX32" fmla="*/ 293241 w 2106166"/>
                      <a:gd name="connsiteY32" fmla="*/ 193675 h 1914525"/>
                      <a:gd name="connsiteX33" fmla="*/ 571053 w 2106166"/>
                      <a:gd name="connsiteY33" fmla="*/ 0 h 1914525"/>
                      <a:gd name="connsiteX0" fmla="*/ 571053 w 2251421"/>
                      <a:gd name="connsiteY0" fmla="*/ 0 h 1914525"/>
                      <a:gd name="connsiteX1" fmla="*/ 518666 w 2251421"/>
                      <a:gd name="connsiteY1" fmla="*/ 146050 h 1914525"/>
                      <a:gd name="connsiteX2" fmla="*/ 661541 w 2251421"/>
                      <a:gd name="connsiteY2" fmla="*/ 20638 h 1914525"/>
                      <a:gd name="connsiteX3" fmla="*/ 601216 w 2251421"/>
                      <a:gd name="connsiteY3" fmla="*/ 215900 h 1914525"/>
                      <a:gd name="connsiteX4" fmla="*/ 726629 w 2251421"/>
                      <a:gd name="connsiteY4" fmla="*/ 20637 h 1914525"/>
                      <a:gd name="connsiteX5" fmla="*/ 709166 w 2251421"/>
                      <a:gd name="connsiteY5" fmla="*/ 190500 h 1914525"/>
                      <a:gd name="connsiteX6" fmla="*/ 802828 w 2251421"/>
                      <a:gd name="connsiteY6" fmla="*/ 44450 h 1914525"/>
                      <a:gd name="connsiteX7" fmla="*/ 804416 w 2251421"/>
                      <a:gd name="connsiteY7" fmla="*/ 196850 h 1914525"/>
                      <a:gd name="connsiteX8" fmla="*/ 958403 w 2251421"/>
                      <a:gd name="connsiteY8" fmla="*/ 6350 h 1914525"/>
                      <a:gd name="connsiteX9" fmla="*/ 909191 w 2251421"/>
                      <a:gd name="connsiteY9" fmla="*/ 254000 h 1914525"/>
                      <a:gd name="connsiteX10" fmla="*/ 1006028 w 2251421"/>
                      <a:gd name="connsiteY10" fmla="*/ 53975 h 1914525"/>
                      <a:gd name="connsiteX11" fmla="*/ 980629 w 2251421"/>
                      <a:gd name="connsiteY11" fmla="*/ 269875 h 1914525"/>
                      <a:gd name="connsiteX12" fmla="*/ 1090166 w 2251421"/>
                      <a:gd name="connsiteY12" fmla="*/ 87312 h 1914525"/>
                      <a:gd name="connsiteX13" fmla="*/ 1086991 w 2251421"/>
                      <a:gd name="connsiteY13" fmla="*/ 263525 h 1914525"/>
                      <a:gd name="connsiteX14" fmla="*/ 1156841 w 2251421"/>
                      <a:gd name="connsiteY14" fmla="*/ 88900 h 1914525"/>
                      <a:gd name="connsiteX15" fmla="*/ 1204466 w 2251421"/>
                      <a:gd name="connsiteY15" fmla="*/ 292100 h 1914525"/>
                      <a:gd name="connsiteX16" fmla="*/ 1245741 w 2251421"/>
                      <a:gd name="connsiteY16" fmla="*/ 98425 h 1914525"/>
                      <a:gd name="connsiteX17" fmla="*/ 1302891 w 2251421"/>
                      <a:gd name="connsiteY17" fmla="*/ 266700 h 1914525"/>
                      <a:gd name="connsiteX18" fmla="*/ 1306066 w 2251421"/>
                      <a:gd name="connsiteY18" fmla="*/ 101600 h 1914525"/>
                      <a:gd name="connsiteX19" fmla="*/ 1461641 w 2251421"/>
                      <a:gd name="connsiteY19" fmla="*/ 292100 h 1914525"/>
                      <a:gd name="connsiteX20" fmla="*/ 1409254 w 2251421"/>
                      <a:gd name="connsiteY20" fmla="*/ 77787 h 1914525"/>
                      <a:gd name="connsiteX21" fmla="*/ 1572766 w 2251421"/>
                      <a:gd name="connsiteY21" fmla="*/ 266700 h 1914525"/>
                      <a:gd name="connsiteX22" fmla="*/ 1534666 w 2251421"/>
                      <a:gd name="connsiteY22" fmla="*/ 53975 h 1914525"/>
                      <a:gd name="connsiteX23" fmla="*/ 1674366 w 2251421"/>
                      <a:gd name="connsiteY23" fmla="*/ 234950 h 1914525"/>
                      <a:gd name="connsiteX24" fmla="*/ 1655316 w 2251421"/>
                      <a:gd name="connsiteY24" fmla="*/ 101600 h 1914525"/>
                      <a:gd name="connsiteX25" fmla="*/ 2106166 w 2251421"/>
                      <a:gd name="connsiteY25" fmla="*/ 1352550 h 1914525"/>
                      <a:gd name="connsiteX26" fmla="*/ 1820416 w 2251421"/>
                      <a:gd name="connsiteY26" fmla="*/ 1352550 h 1914525"/>
                      <a:gd name="connsiteX27" fmla="*/ 1264791 w 2251421"/>
                      <a:gd name="connsiteY27" fmla="*/ 1571625 h 1914525"/>
                      <a:gd name="connsiteX28" fmla="*/ 953641 w 2251421"/>
                      <a:gd name="connsiteY28" fmla="*/ 1914525 h 1914525"/>
                      <a:gd name="connsiteX29" fmla="*/ 680591 w 2251421"/>
                      <a:gd name="connsiteY29" fmla="*/ 1524000 h 1914525"/>
                      <a:gd name="connsiteX30" fmla="*/ 378966 w 2251421"/>
                      <a:gd name="connsiteY30" fmla="*/ 1346200 h 1914525"/>
                      <a:gd name="connsiteX31" fmla="*/ 134491 w 2251421"/>
                      <a:gd name="connsiteY31" fmla="*/ 1292225 h 1914525"/>
                      <a:gd name="connsiteX32" fmla="*/ 293241 w 2251421"/>
                      <a:gd name="connsiteY32" fmla="*/ 193675 h 1914525"/>
                      <a:gd name="connsiteX33" fmla="*/ 571053 w 2251421"/>
                      <a:gd name="connsiteY33" fmla="*/ 0 h 191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</a:cxnLst>
                    <a:rect l="l" t="t" r="r" b="b"/>
                    <a:pathLst>
                      <a:path w="2251421" h="1914525">
                        <a:moveTo>
                          <a:pt x="571053" y="0"/>
                        </a:moveTo>
                        <a:lnTo>
                          <a:pt x="518666" y="146050"/>
                        </a:lnTo>
                        <a:lnTo>
                          <a:pt x="661541" y="20638"/>
                        </a:lnTo>
                        <a:lnTo>
                          <a:pt x="601216" y="215900"/>
                        </a:lnTo>
                        <a:lnTo>
                          <a:pt x="726629" y="20637"/>
                        </a:lnTo>
                        <a:lnTo>
                          <a:pt x="709166" y="190500"/>
                        </a:lnTo>
                        <a:lnTo>
                          <a:pt x="802828" y="44450"/>
                        </a:lnTo>
                        <a:cubicBezTo>
                          <a:pt x="803357" y="95250"/>
                          <a:pt x="803887" y="146050"/>
                          <a:pt x="804416" y="196850"/>
                        </a:cubicBezTo>
                        <a:lnTo>
                          <a:pt x="958403" y="6350"/>
                        </a:lnTo>
                        <a:lnTo>
                          <a:pt x="909191" y="254000"/>
                        </a:lnTo>
                        <a:lnTo>
                          <a:pt x="1006028" y="53975"/>
                        </a:lnTo>
                        <a:cubicBezTo>
                          <a:pt x="1007086" y="128058"/>
                          <a:pt x="979571" y="195792"/>
                          <a:pt x="980629" y="269875"/>
                        </a:cubicBezTo>
                        <a:lnTo>
                          <a:pt x="1090166" y="87312"/>
                        </a:lnTo>
                        <a:cubicBezTo>
                          <a:pt x="1089108" y="146050"/>
                          <a:pt x="1088049" y="204787"/>
                          <a:pt x="1086991" y="263525"/>
                        </a:cubicBezTo>
                        <a:lnTo>
                          <a:pt x="1156841" y="88900"/>
                        </a:lnTo>
                        <a:lnTo>
                          <a:pt x="1204466" y="292100"/>
                        </a:lnTo>
                        <a:lnTo>
                          <a:pt x="1245741" y="98425"/>
                        </a:lnTo>
                        <a:lnTo>
                          <a:pt x="1302891" y="266700"/>
                        </a:lnTo>
                        <a:cubicBezTo>
                          <a:pt x="1303949" y="211667"/>
                          <a:pt x="1305008" y="156633"/>
                          <a:pt x="1306066" y="101600"/>
                        </a:cubicBezTo>
                        <a:lnTo>
                          <a:pt x="1461641" y="292100"/>
                        </a:lnTo>
                        <a:lnTo>
                          <a:pt x="1409254" y="77787"/>
                        </a:lnTo>
                        <a:lnTo>
                          <a:pt x="1572766" y="266700"/>
                        </a:lnTo>
                        <a:lnTo>
                          <a:pt x="1534666" y="53975"/>
                        </a:lnTo>
                        <a:lnTo>
                          <a:pt x="1674366" y="234950"/>
                        </a:lnTo>
                        <a:lnTo>
                          <a:pt x="1655316" y="101600"/>
                        </a:lnTo>
                        <a:cubicBezTo>
                          <a:pt x="1727283" y="287867"/>
                          <a:pt x="2586649" y="486833"/>
                          <a:pt x="2106166" y="1352550"/>
                        </a:cubicBezTo>
                        <a:cubicBezTo>
                          <a:pt x="2013033" y="1366308"/>
                          <a:pt x="1970699" y="1380067"/>
                          <a:pt x="1820416" y="1352550"/>
                        </a:cubicBezTo>
                        <a:cubicBezTo>
                          <a:pt x="1524083" y="1394883"/>
                          <a:pt x="1481749" y="1446742"/>
                          <a:pt x="1264791" y="1571625"/>
                        </a:cubicBezTo>
                        <a:cubicBezTo>
                          <a:pt x="1193883" y="1631950"/>
                          <a:pt x="992799" y="1743075"/>
                          <a:pt x="953641" y="1914525"/>
                        </a:cubicBezTo>
                        <a:cubicBezTo>
                          <a:pt x="845691" y="1689100"/>
                          <a:pt x="769491" y="1641475"/>
                          <a:pt x="680591" y="1524000"/>
                        </a:cubicBezTo>
                        <a:cubicBezTo>
                          <a:pt x="575816" y="1441450"/>
                          <a:pt x="556766" y="1435100"/>
                          <a:pt x="378966" y="1346200"/>
                        </a:cubicBezTo>
                        <a:lnTo>
                          <a:pt x="134491" y="1292225"/>
                        </a:lnTo>
                        <a:cubicBezTo>
                          <a:pt x="-229046" y="573088"/>
                          <a:pt x="255406" y="243946"/>
                          <a:pt x="293241" y="193675"/>
                        </a:cubicBezTo>
                        <a:cubicBezTo>
                          <a:pt x="386903" y="111125"/>
                          <a:pt x="412303" y="79375"/>
                          <a:pt x="571053" y="0"/>
                        </a:cubicBezTo>
                        <a:close/>
                      </a:path>
                    </a:pathLst>
                  </a:custGeom>
                  <a:solidFill>
                    <a:srgbClr val="F8F0E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5" name="文本框 114"/>
                <p:cNvSpPr txBox="1"/>
                <p:nvPr/>
              </p:nvSpPr>
              <p:spPr>
                <a:xfrm>
                  <a:off x="5712661" y="4246204"/>
                  <a:ext cx="95694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800" b="1" dirty="0" smtClean="0">
                      <a:solidFill>
                        <a:srgbClr val="C9121D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03</a:t>
                  </a:r>
                  <a:endParaRPr lang="zh-CN" altLang="en-US" sz="2800" b="1" dirty="0">
                    <a:solidFill>
                      <a:srgbClr val="C9121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43" name="文本框 142"/>
              <p:cNvSpPr txBox="1"/>
              <p:nvPr/>
            </p:nvSpPr>
            <p:spPr>
              <a:xfrm>
                <a:off x="5786790" y="4339462"/>
                <a:ext cx="4694659" cy="646331"/>
              </a:xfrm>
              <a:prstGeom prst="rect">
                <a:avLst/>
              </a:prstGeom>
              <a:solidFill>
                <a:srgbClr val="F8F0E8">
                  <a:alpha val="45000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3600" b="1" spc="300" dirty="0">
                    <a:solidFill>
                      <a:srgbClr val="C9121D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</a:t>
                </a:r>
                <a:r>
                  <a:rPr lang="zh-CN" altLang="en-US" sz="3600" b="1" spc="300" dirty="0" smtClean="0">
                    <a:solidFill>
                      <a:srgbClr val="C9121D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3600" b="1" spc="300" dirty="0">
                  <a:solidFill>
                    <a:srgbClr val="C9121D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" name="组合 146"/>
            <p:cNvGrpSpPr/>
            <p:nvPr/>
          </p:nvGrpSpPr>
          <p:grpSpPr>
            <a:xfrm>
              <a:off x="5408695" y="4804734"/>
              <a:ext cx="6259843" cy="1019227"/>
              <a:chOff x="5561805" y="5452789"/>
              <a:chExt cx="6259843" cy="1019227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5561805" y="5452789"/>
                <a:ext cx="978998" cy="1019227"/>
                <a:chOff x="6528942" y="5452789"/>
                <a:chExt cx="978998" cy="1019227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91" name="组合 90"/>
                <p:cNvGrpSpPr/>
                <p:nvPr/>
              </p:nvGrpSpPr>
              <p:grpSpPr>
                <a:xfrm>
                  <a:off x="6528942" y="5452789"/>
                  <a:ext cx="978998" cy="1019227"/>
                  <a:chOff x="5364415" y="1054464"/>
                  <a:chExt cx="2582732" cy="2688862"/>
                </a:xfrm>
              </p:grpSpPr>
              <p:sp>
                <p:nvSpPr>
                  <p:cNvPr id="92" name="Freeform 25"/>
                  <p:cNvSpPr>
                    <a:spLocks noEditPoints="1"/>
                  </p:cNvSpPr>
                  <p:nvPr/>
                </p:nvSpPr>
                <p:spPr bwMode="auto">
                  <a:xfrm>
                    <a:off x="5364415" y="1054464"/>
                    <a:ext cx="2582732" cy="2688862"/>
                  </a:xfrm>
                  <a:custGeom>
                    <a:avLst/>
                    <a:gdLst>
                      <a:gd name="T0" fmla="*/ 173 w 316"/>
                      <a:gd name="T1" fmla="*/ 242 h 328"/>
                      <a:gd name="T2" fmla="*/ 147 w 316"/>
                      <a:gd name="T3" fmla="*/ 167 h 328"/>
                      <a:gd name="T4" fmla="*/ 120 w 316"/>
                      <a:gd name="T5" fmla="*/ 237 h 328"/>
                      <a:gd name="T6" fmla="*/ 114 w 316"/>
                      <a:gd name="T7" fmla="*/ 237 h 328"/>
                      <a:gd name="T8" fmla="*/ 37 w 316"/>
                      <a:gd name="T9" fmla="*/ 189 h 328"/>
                      <a:gd name="T10" fmla="*/ 94 w 316"/>
                      <a:gd name="T11" fmla="*/ 51 h 328"/>
                      <a:gd name="T12" fmla="*/ 100 w 316"/>
                      <a:gd name="T13" fmla="*/ 79 h 328"/>
                      <a:gd name="T14" fmla="*/ 125 w 316"/>
                      <a:gd name="T15" fmla="*/ 60 h 328"/>
                      <a:gd name="T16" fmla="*/ 136 w 316"/>
                      <a:gd name="T17" fmla="*/ 84 h 328"/>
                      <a:gd name="T18" fmla="*/ 159 w 316"/>
                      <a:gd name="T19" fmla="*/ 66 h 328"/>
                      <a:gd name="T20" fmla="*/ 176 w 316"/>
                      <a:gd name="T21" fmla="*/ 91 h 328"/>
                      <a:gd name="T22" fmla="*/ 189 w 316"/>
                      <a:gd name="T23" fmla="*/ 65 h 328"/>
                      <a:gd name="T24" fmla="*/ 222 w 316"/>
                      <a:gd name="T25" fmla="*/ 87 h 328"/>
                      <a:gd name="T26" fmla="*/ 231 w 316"/>
                      <a:gd name="T27" fmla="*/ 66 h 328"/>
                      <a:gd name="T28" fmla="*/ 283 w 316"/>
                      <a:gd name="T29" fmla="*/ 214 h 328"/>
                      <a:gd name="T30" fmla="*/ 272 w 316"/>
                      <a:gd name="T31" fmla="*/ 85 h 328"/>
                      <a:gd name="T32" fmla="*/ 187 w 316"/>
                      <a:gd name="T33" fmla="*/ 1 h 328"/>
                      <a:gd name="T34" fmla="*/ 37 w 316"/>
                      <a:gd name="T35" fmla="*/ 205 h 328"/>
                      <a:gd name="T36" fmla="*/ 19 w 316"/>
                      <a:gd name="T37" fmla="*/ 246 h 328"/>
                      <a:gd name="T38" fmla="*/ 145 w 316"/>
                      <a:gd name="T39" fmla="*/ 296 h 328"/>
                      <a:gd name="T40" fmla="*/ 185 w 316"/>
                      <a:gd name="T41" fmla="*/ 236 h 328"/>
                      <a:gd name="T42" fmla="*/ 136 w 316"/>
                      <a:gd name="T43" fmla="*/ 287 h 328"/>
                      <a:gd name="T44" fmla="*/ 104 w 316"/>
                      <a:gd name="T45" fmla="*/ 277 h 328"/>
                      <a:gd name="T46" fmla="*/ 71 w 316"/>
                      <a:gd name="T47" fmla="*/ 263 h 328"/>
                      <a:gd name="T48" fmla="*/ 54 w 316"/>
                      <a:gd name="T49" fmla="*/ 251 h 328"/>
                      <a:gd name="T50" fmla="*/ 39 w 316"/>
                      <a:gd name="T51" fmla="*/ 227 h 328"/>
                      <a:gd name="T52" fmla="*/ 54 w 316"/>
                      <a:gd name="T53" fmla="*/ 226 h 328"/>
                      <a:gd name="T54" fmla="*/ 89 w 316"/>
                      <a:gd name="T55" fmla="*/ 242 h 328"/>
                      <a:gd name="T56" fmla="*/ 153 w 316"/>
                      <a:gd name="T57" fmla="*/ 234 h 328"/>
                      <a:gd name="T58" fmla="*/ 148 w 316"/>
                      <a:gd name="T59" fmla="*/ 258 h 328"/>
                      <a:gd name="T60" fmla="*/ 144 w 316"/>
                      <a:gd name="T61" fmla="*/ 283 h 328"/>
                      <a:gd name="T62" fmla="*/ 133 w 316"/>
                      <a:gd name="T63" fmla="*/ 237 h 328"/>
                      <a:gd name="T64" fmla="*/ 137 w 316"/>
                      <a:gd name="T65" fmla="*/ 212 h 328"/>
                      <a:gd name="T66" fmla="*/ 144 w 316"/>
                      <a:gd name="T67" fmla="*/ 203 h 328"/>
                      <a:gd name="T68" fmla="*/ 153 w 316"/>
                      <a:gd name="T69" fmla="*/ 220 h 328"/>
                      <a:gd name="T70" fmla="*/ 153 w 316"/>
                      <a:gd name="T71" fmla="*/ 234 h 328"/>
                      <a:gd name="T72" fmla="*/ 193 w 316"/>
                      <a:gd name="T73" fmla="*/ 272 h 328"/>
                      <a:gd name="T74" fmla="*/ 227 w 316"/>
                      <a:gd name="T75" fmla="*/ 264 h 328"/>
                      <a:gd name="T76" fmla="*/ 257 w 316"/>
                      <a:gd name="T77" fmla="*/ 252 h 328"/>
                      <a:gd name="T78" fmla="*/ 278 w 316"/>
                      <a:gd name="T79" fmla="*/ 258 h 328"/>
                      <a:gd name="T80" fmla="*/ 253 w 316"/>
                      <a:gd name="T81" fmla="*/ 276 h 328"/>
                      <a:gd name="T82" fmla="*/ 219 w 316"/>
                      <a:gd name="T83" fmla="*/ 290 h 328"/>
                      <a:gd name="T84" fmla="*/ 158 w 316"/>
                      <a:gd name="T85" fmla="*/ 278 h 3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316" h="328">
                        <a:moveTo>
                          <a:pt x="177" y="243"/>
                        </a:moveTo>
                        <a:cubicBezTo>
                          <a:pt x="175" y="244"/>
                          <a:pt x="173" y="246"/>
                          <a:pt x="172" y="248"/>
                        </a:cubicBezTo>
                        <a:cubicBezTo>
                          <a:pt x="172" y="246"/>
                          <a:pt x="173" y="244"/>
                          <a:pt x="173" y="242"/>
                        </a:cubicBezTo>
                        <a:cubicBezTo>
                          <a:pt x="174" y="241"/>
                          <a:pt x="174" y="233"/>
                          <a:pt x="174" y="233"/>
                        </a:cubicBezTo>
                        <a:cubicBezTo>
                          <a:pt x="175" y="222"/>
                          <a:pt x="173" y="210"/>
                          <a:pt x="167" y="197"/>
                        </a:cubicBezTo>
                        <a:cubicBezTo>
                          <a:pt x="161" y="186"/>
                          <a:pt x="156" y="185"/>
                          <a:pt x="147" y="167"/>
                        </a:cubicBezTo>
                        <a:cubicBezTo>
                          <a:pt x="147" y="167"/>
                          <a:pt x="134" y="190"/>
                          <a:pt x="127" y="203"/>
                        </a:cubicBezTo>
                        <a:cubicBezTo>
                          <a:pt x="124" y="208"/>
                          <a:pt x="121" y="217"/>
                          <a:pt x="120" y="228"/>
                        </a:cubicBezTo>
                        <a:cubicBezTo>
                          <a:pt x="120" y="228"/>
                          <a:pt x="121" y="236"/>
                          <a:pt x="120" y="237"/>
                        </a:cubicBezTo>
                        <a:cubicBezTo>
                          <a:pt x="120" y="240"/>
                          <a:pt x="121" y="242"/>
                          <a:pt x="121" y="245"/>
                        </a:cubicBezTo>
                        <a:cubicBezTo>
                          <a:pt x="118" y="242"/>
                          <a:pt x="116" y="239"/>
                          <a:pt x="113" y="237"/>
                        </a:cubicBezTo>
                        <a:cubicBezTo>
                          <a:pt x="114" y="237"/>
                          <a:pt x="114" y="237"/>
                          <a:pt x="114" y="237"/>
                        </a:cubicBezTo>
                        <a:cubicBezTo>
                          <a:pt x="114" y="236"/>
                          <a:pt x="102" y="227"/>
                          <a:pt x="102" y="227"/>
                        </a:cubicBezTo>
                        <a:cubicBezTo>
                          <a:pt x="82" y="212"/>
                          <a:pt x="50" y="207"/>
                          <a:pt x="50" y="207"/>
                        </a:cubicBezTo>
                        <a:cubicBezTo>
                          <a:pt x="45" y="202"/>
                          <a:pt x="41" y="196"/>
                          <a:pt x="37" y="189"/>
                        </a:cubicBezTo>
                        <a:cubicBezTo>
                          <a:pt x="24" y="164"/>
                          <a:pt x="25" y="134"/>
                          <a:pt x="33" y="116"/>
                        </a:cubicBezTo>
                        <a:cubicBezTo>
                          <a:pt x="43" y="92"/>
                          <a:pt x="60" y="73"/>
                          <a:pt x="79" y="58"/>
                        </a:cubicBezTo>
                        <a:cubicBezTo>
                          <a:pt x="94" y="51"/>
                          <a:pt x="94" y="51"/>
                          <a:pt x="94" y="51"/>
                        </a:cubicBezTo>
                        <a:cubicBezTo>
                          <a:pt x="88" y="71"/>
                          <a:pt x="88" y="71"/>
                          <a:pt x="88" y="71"/>
                        </a:cubicBezTo>
                        <a:cubicBezTo>
                          <a:pt x="105" y="55"/>
                          <a:pt x="105" y="55"/>
                          <a:pt x="105" y="55"/>
                        </a:cubicBezTo>
                        <a:cubicBezTo>
                          <a:pt x="100" y="79"/>
                          <a:pt x="100" y="79"/>
                          <a:pt x="100" y="79"/>
                        </a:cubicBezTo>
                        <a:cubicBezTo>
                          <a:pt x="115" y="55"/>
                          <a:pt x="115" y="55"/>
                          <a:pt x="115" y="55"/>
                        </a:cubicBezTo>
                        <a:cubicBezTo>
                          <a:pt x="114" y="78"/>
                          <a:pt x="114" y="78"/>
                          <a:pt x="114" y="78"/>
                        </a:cubicBezTo>
                        <a:cubicBezTo>
                          <a:pt x="125" y="60"/>
                          <a:pt x="125" y="60"/>
                          <a:pt x="125" y="60"/>
                        </a:cubicBezTo>
                        <a:cubicBezTo>
                          <a:pt x="126" y="79"/>
                          <a:pt x="126" y="79"/>
                          <a:pt x="126" y="79"/>
                        </a:cubicBezTo>
                        <a:cubicBezTo>
                          <a:pt x="141" y="56"/>
                          <a:pt x="141" y="56"/>
                          <a:pt x="141" y="56"/>
                        </a:cubicBezTo>
                        <a:cubicBezTo>
                          <a:pt x="136" y="84"/>
                          <a:pt x="136" y="84"/>
                          <a:pt x="136" y="84"/>
                        </a:cubicBezTo>
                        <a:cubicBezTo>
                          <a:pt x="149" y="61"/>
                          <a:pt x="149" y="61"/>
                          <a:pt x="149" y="61"/>
                        </a:cubicBezTo>
                        <a:cubicBezTo>
                          <a:pt x="146" y="86"/>
                          <a:pt x="146" y="86"/>
                          <a:pt x="146" y="86"/>
                        </a:cubicBezTo>
                        <a:cubicBezTo>
                          <a:pt x="159" y="66"/>
                          <a:pt x="159" y="66"/>
                          <a:pt x="159" y="66"/>
                        </a:cubicBezTo>
                        <a:cubicBezTo>
                          <a:pt x="162" y="89"/>
                          <a:pt x="162" y="89"/>
                          <a:pt x="162" y="89"/>
                        </a:cubicBezTo>
                        <a:cubicBezTo>
                          <a:pt x="169" y="64"/>
                          <a:pt x="169" y="64"/>
                          <a:pt x="169" y="64"/>
                        </a:cubicBezTo>
                        <a:cubicBezTo>
                          <a:pt x="176" y="91"/>
                          <a:pt x="176" y="91"/>
                          <a:pt x="176" y="91"/>
                        </a:cubicBezTo>
                        <a:cubicBezTo>
                          <a:pt x="180" y="65"/>
                          <a:pt x="180" y="65"/>
                          <a:pt x="180" y="65"/>
                        </a:cubicBezTo>
                        <a:cubicBezTo>
                          <a:pt x="190" y="88"/>
                          <a:pt x="190" y="88"/>
                          <a:pt x="190" y="88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207" y="88"/>
                          <a:pt x="207" y="88"/>
                          <a:pt x="207" y="88"/>
                        </a:cubicBezTo>
                        <a:cubicBezTo>
                          <a:pt x="202" y="63"/>
                          <a:pt x="202" y="63"/>
                          <a:pt x="202" y="63"/>
                        </a:cubicBezTo>
                        <a:cubicBezTo>
                          <a:pt x="222" y="87"/>
                          <a:pt x="222" y="87"/>
                          <a:pt x="222" y="87"/>
                        </a:cubicBezTo>
                        <a:cubicBezTo>
                          <a:pt x="217" y="61"/>
                          <a:pt x="217" y="61"/>
                          <a:pt x="217" y="61"/>
                        </a:cubicBezTo>
                        <a:cubicBezTo>
                          <a:pt x="235" y="84"/>
                          <a:pt x="235" y="84"/>
                          <a:pt x="235" y="84"/>
                        </a:cubicBezTo>
                        <a:cubicBezTo>
                          <a:pt x="231" y="66"/>
                          <a:pt x="231" y="66"/>
                          <a:pt x="231" y="66"/>
                        </a:cubicBezTo>
                        <a:cubicBezTo>
                          <a:pt x="248" y="79"/>
                          <a:pt x="264" y="90"/>
                          <a:pt x="267" y="93"/>
                        </a:cubicBezTo>
                        <a:cubicBezTo>
                          <a:pt x="299" y="114"/>
                          <a:pt x="307" y="145"/>
                          <a:pt x="303" y="166"/>
                        </a:cubicBezTo>
                        <a:cubicBezTo>
                          <a:pt x="299" y="187"/>
                          <a:pt x="292" y="202"/>
                          <a:pt x="283" y="214"/>
                        </a:cubicBezTo>
                        <a:cubicBezTo>
                          <a:pt x="287" y="213"/>
                          <a:pt x="291" y="213"/>
                          <a:pt x="295" y="212"/>
                        </a:cubicBezTo>
                        <a:cubicBezTo>
                          <a:pt x="302" y="201"/>
                          <a:pt x="308" y="186"/>
                          <a:pt x="311" y="168"/>
                        </a:cubicBezTo>
                        <a:cubicBezTo>
                          <a:pt x="316" y="144"/>
                          <a:pt x="308" y="109"/>
                          <a:pt x="272" y="85"/>
                        </a:cubicBezTo>
                        <a:cubicBezTo>
                          <a:pt x="233" y="59"/>
                          <a:pt x="192" y="22"/>
                          <a:pt x="193" y="5"/>
                        </a:cubicBezTo>
                        <a:cubicBezTo>
                          <a:pt x="193" y="0"/>
                          <a:pt x="193" y="0"/>
                          <a:pt x="193" y="0"/>
                        </a:cubicBezTo>
                        <a:cubicBezTo>
                          <a:pt x="187" y="1"/>
                          <a:pt x="187" y="1"/>
                          <a:pt x="187" y="1"/>
                        </a:cubicBezTo>
                        <a:cubicBezTo>
                          <a:pt x="182" y="1"/>
                          <a:pt x="62" y="24"/>
                          <a:pt x="24" y="113"/>
                        </a:cubicBezTo>
                        <a:cubicBezTo>
                          <a:pt x="16" y="132"/>
                          <a:pt x="14" y="166"/>
                          <a:pt x="29" y="193"/>
                        </a:cubicBezTo>
                        <a:cubicBezTo>
                          <a:pt x="31" y="197"/>
                          <a:pt x="34" y="201"/>
                          <a:pt x="37" y="205"/>
                        </a:cubicBezTo>
                        <a:cubicBezTo>
                          <a:pt x="0" y="191"/>
                          <a:pt x="0" y="191"/>
                          <a:pt x="0" y="191"/>
                        </a:cubicBezTo>
                        <a:cubicBezTo>
                          <a:pt x="1" y="199"/>
                          <a:pt x="7" y="221"/>
                          <a:pt x="18" y="244"/>
                        </a:cubicBezTo>
                        <a:cubicBezTo>
                          <a:pt x="19" y="246"/>
                          <a:pt x="19" y="246"/>
                          <a:pt x="19" y="246"/>
                        </a:cubicBezTo>
                        <a:cubicBezTo>
                          <a:pt x="43" y="284"/>
                          <a:pt x="68" y="312"/>
                          <a:pt x="106" y="304"/>
                        </a:cubicBezTo>
                        <a:cubicBezTo>
                          <a:pt x="144" y="296"/>
                          <a:pt x="144" y="296"/>
                          <a:pt x="144" y="296"/>
                        </a:cubicBezTo>
                        <a:cubicBezTo>
                          <a:pt x="145" y="296"/>
                          <a:pt x="145" y="296"/>
                          <a:pt x="145" y="296"/>
                        </a:cubicBezTo>
                        <a:cubicBezTo>
                          <a:pt x="166" y="301"/>
                          <a:pt x="275" y="328"/>
                          <a:pt x="313" y="209"/>
                        </a:cubicBezTo>
                        <a:cubicBezTo>
                          <a:pt x="313" y="209"/>
                          <a:pt x="279" y="216"/>
                          <a:pt x="256" y="214"/>
                        </a:cubicBezTo>
                        <a:cubicBezTo>
                          <a:pt x="239" y="212"/>
                          <a:pt x="211" y="218"/>
                          <a:pt x="185" y="236"/>
                        </a:cubicBezTo>
                        <a:cubicBezTo>
                          <a:pt x="177" y="243"/>
                          <a:pt x="177" y="243"/>
                          <a:pt x="177" y="243"/>
                        </a:cubicBezTo>
                        <a:moveTo>
                          <a:pt x="131" y="281"/>
                        </a:moveTo>
                        <a:cubicBezTo>
                          <a:pt x="141" y="284"/>
                          <a:pt x="131" y="285"/>
                          <a:pt x="136" y="287"/>
                        </a:cubicBezTo>
                        <a:cubicBezTo>
                          <a:pt x="136" y="287"/>
                          <a:pt x="125" y="284"/>
                          <a:pt x="109" y="278"/>
                        </a:cubicBezTo>
                        <a:cubicBezTo>
                          <a:pt x="101" y="284"/>
                          <a:pt x="73" y="283"/>
                          <a:pt x="73" y="283"/>
                        </a:cubicBezTo>
                        <a:cubicBezTo>
                          <a:pt x="92" y="282"/>
                          <a:pt x="101" y="279"/>
                          <a:pt x="104" y="277"/>
                        </a:cubicBezTo>
                        <a:cubicBezTo>
                          <a:pt x="95" y="274"/>
                          <a:pt x="86" y="269"/>
                          <a:pt x="75" y="264"/>
                        </a:cubicBezTo>
                        <a:cubicBezTo>
                          <a:pt x="57" y="270"/>
                          <a:pt x="44" y="264"/>
                          <a:pt x="44" y="264"/>
                        </a:cubicBezTo>
                        <a:cubicBezTo>
                          <a:pt x="54" y="267"/>
                          <a:pt x="65" y="264"/>
                          <a:pt x="71" y="263"/>
                        </a:cubicBezTo>
                        <a:cubicBezTo>
                          <a:pt x="66" y="260"/>
                          <a:pt x="64" y="258"/>
                          <a:pt x="60" y="256"/>
                        </a:cubicBezTo>
                        <a:cubicBezTo>
                          <a:pt x="53" y="255"/>
                          <a:pt x="36" y="252"/>
                          <a:pt x="26" y="245"/>
                        </a:cubicBezTo>
                        <a:cubicBezTo>
                          <a:pt x="26" y="245"/>
                          <a:pt x="50" y="254"/>
                          <a:pt x="54" y="251"/>
                        </a:cubicBezTo>
                        <a:cubicBezTo>
                          <a:pt x="35" y="240"/>
                          <a:pt x="21" y="227"/>
                          <a:pt x="16" y="210"/>
                        </a:cubicBezTo>
                        <a:cubicBezTo>
                          <a:pt x="16" y="210"/>
                          <a:pt x="21" y="224"/>
                          <a:pt x="45" y="241"/>
                        </a:cubicBezTo>
                        <a:cubicBezTo>
                          <a:pt x="44" y="236"/>
                          <a:pt x="39" y="227"/>
                          <a:pt x="39" y="227"/>
                        </a:cubicBezTo>
                        <a:cubicBezTo>
                          <a:pt x="43" y="232"/>
                          <a:pt x="47" y="240"/>
                          <a:pt x="48" y="243"/>
                        </a:cubicBezTo>
                        <a:cubicBezTo>
                          <a:pt x="55" y="248"/>
                          <a:pt x="61" y="253"/>
                          <a:pt x="70" y="258"/>
                        </a:cubicBezTo>
                        <a:cubicBezTo>
                          <a:pt x="70" y="247"/>
                          <a:pt x="54" y="226"/>
                          <a:pt x="54" y="226"/>
                        </a:cubicBezTo>
                        <a:cubicBezTo>
                          <a:pt x="68" y="236"/>
                          <a:pt x="74" y="254"/>
                          <a:pt x="75" y="259"/>
                        </a:cubicBezTo>
                        <a:cubicBezTo>
                          <a:pt x="83" y="263"/>
                          <a:pt x="90" y="266"/>
                          <a:pt x="100" y="270"/>
                        </a:cubicBezTo>
                        <a:cubicBezTo>
                          <a:pt x="100" y="259"/>
                          <a:pt x="89" y="242"/>
                          <a:pt x="89" y="242"/>
                        </a:cubicBezTo>
                        <a:cubicBezTo>
                          <a:pt x="99" y="252"/>
                          <a:pt x="103" y="265"/>
                          <a:pt x="104" y="270"/>
                        </a:cubicBezTo>
                        <a:cubicBezTo>
                          <a:pt x="112" y="273"/>
                          <a:pt x="122" y="279"/>
                          <a:pt x="131" y="281"/>
                        </a:cubicBezTo>
                        <a:moveTo>
                          <a:pt x="153" y="234"/>
                        </a:moveTo>
                        <a:cubicBezTo>
                          <a:pt x="156" y="232"/>
                          <a:pt x="162" y="226"/>
                          <a:pt x="165" y="220"/>
                        </a:cubicBezTo>
                        <a:cubicBezTo>
                          <a:pt x="165" y="220"/>
                          <a:pt x="163" y="229"/>
                          <a:pt x="152" y="237"/>
                        </a:cubicBezTo>
                        <a:cubicBezTo>
                          <a:pt x="151" y="245"/>
                          <a:pt x="150" y="252"/>
                          <a:pt x="148" y="258"/>
                        </a:cubicBezTo>
                        <a:cubicBezTo>
                          <a:pt x="150" y="257"/>
                          <a:pt x="156" y="253"/>
                          <a:pt x="164" y="243"/>
                        </a:cubicBezTo>
                        <a:cubicBezTo>
                          <a:pt x="164" y="243"/>
                          <a:pt x="154" y="259"/>
                          <a:pt x="147" y="261"/>
                        </a:cubicBezTo>
                        <a:cubicBezTo>
                          <a:pt x="144" y="272"/>
                          <a:pt x="144" y="283"/>
                          <a:pt x="144" y="283"/>
                        </a:cubicBezTo>
                        <a:cubicBezTo>
                          <a:pt x="144" y="282"/>
                          <a:pt x="142" y="282"/>
                          <a:pt x="142" y="276"/>
                        </a:cubicBezTo>
                        <a:cubicBezTo>
                          <a:pt x="143" y="270"/>
                          <a:pt x="143" y="261"/>
                          <a:pt x="144" y="256"/>
                        </a:cubicBezTo>
                        <a:cubicBezTo>
                          <a:pt x="141" y="253"/>
                          <a:pt x="135" y="246"/>
                          <a:pt x="133" y="237"/>
                        </a:cubicBezTo>
                        <a:cubicBezTo>
                          <a:pt x="133" y="237"/>
                          <a:pt x="138" y="249"/>
                          <a:pt x="145" y="253"/>
                        </a:cubicBezTo>
                        <a:cubicBezTo>
                          <a:pt x="147" y="246"/>
                          <a:pt x="148" y="241"/>
                          <a:pt x="149" y="235"/>
                        </a:cubicBezTo>
                        <a:cubicBezTo>
                          <a:pt x="147" y="233"/>
                          <a:pt x="138" y="222"/>
                          <a:pt x="137" y="212"/>
                        </a:cubicBezTo>
                        <a:cubicBezTo>
                          <a:pt x="137" y="212"/>
                          <a:pt x="143" y="228"/>
                          <a:pt x="150" y="232"/>
                        </a:cubicBezTo>
                        <a:cubicBezTo>
                          <a:pt x="151" y="225"/>
                          <a:pt x="151" y="220"/>
                          <a:pt x="150" y="215"/>
                        </a:cubicBezTo>
                        <a:cubicBezTo>
                          <a:pt x="149" y="213"/>
                          <a:pt x="145" y="207"/>
                          <a:pt x="144" y="203"/>
                        </a:cubicBezTo>
                        <a:cubicBezTo>
                          <a:pt x="144" y="203"/>
                          <a:pt x="147" y="210"/>
                          <a:pt x="150" y="212"/>
                        </a:cubicBezTo>
                        <a:cubicBezTo>
                          <a:pt x="149" y="192"/>
                          <a:pt x="145" y="184"/>
                          <a:pt x="145" y="184"/>
                        </a:cubicBezTo>
                        <a:cubicBezTo>
                          <a:pt x="153" y="196"/>
                          <a:pt x="154" y="205"/>
                          <a:pt x="153" y="220"/>
                        </a:cubicBezTo>
                        <a:cubicBezTo>
                          <a:pt x="158" y="215"/>
                          <a:pt x="161" y="201"/>
                          <a:pt x="161" y="201"/>
                        </a:cubicBezTo>
                        <a:cubicBezTo>
                          <a:pt x="162" y="210"/>
                          <a:pt x="156" y="222"/>
                          <a:pt x="153" y="226"/>
                        </a:cubicBezTo>
                        <a:cubicBezTo>
                          <a:pt x="153" y="229"/>
                          <a:pt x="153" y="231"/>
                          <a:pt x="153" y="234"/>
                        </a:cubicBezTo>
                        <a:moveTo>
                          <a:pt x="189" y="271"/>
                        </a:moveTo>
                        <a:cubicBezTo>
                          <a:pt x="190" y="266"/>
                          <a:pt x="197" y="253"/>
                          <a:pt x="209" y="245"/>
                        </a:cubicBezTo>
                        <a:cubicBezTo>
                          <a:pt x="209" y="245"/>
                          <a:pt x="195" y="260"/>
                          <a:pt x="193" y="272"/>
                        </a:cubicBezTo>
                        <a:cubicBezTo>
                          <a:pt x="205" y="269"/>
                          <a:pt x="213" y="268"/>
                          <a:pt x="222" y="265"/>
                        </a:cubicBezTo>
                        <a:cubicBezTo>
                          <a:pt x="224" y="260"/>
                          <a:pt x="234" y="241"/>
                          <a:pt x="249" y="234"/>
                        </a:cubicBezTo>
                        <a:cubicBezTo>
                          <a:pt x="249" y="234"/>
                          <a:pt x="229" y="252"/>
                          <a:pt x="227" y="264"/>
                        </a:cubicBezTo>
                        <a:cubicBezTo>
                          <a:pt x="237" y="261"/>
                          <a:pt x="245" y="256"/>
                          <a:pt x="253" y="253"/>
                        </a:cubicBezTo>
                        <a:cubicBezTo>
                          <a:pt x="254" y="249"/>
                          <a:pt x="260" y="241"/>
                          <a:pt x="265" y="237"/>
                        </a:cubicBezTo>
                        <a:cubicBezTo>
                          <a:pt x="265" y="237"/>
                          <a:pt x="258" y="246"/>
                          <a:pt x="257" y="252"/>
                        </a:cubicBezTo>
                        <a:cubicBezTo>
                          <a:pt x="285" y="237"/>
                          <a:pt x="293" y="223"/>
                          <a:pt x="293" y="223"/>
                        </a:cubicBezTo>
                        <a:cubicBezTo>
                          <a:pt x="284" y="241"/>
                          <a:pt x="268" y="251"/>
                          <a:pt x="246" y="260"/>
                        </a:cubicBezTo>
                        <a:cubicBezTo>
                          <a:pt x="257" y="262"/>
                          <a:pt x="278" y="258"/>
                          <a:pt x="278" y="258"/>
                        </a:cubicBezTo>
                        <a:cubicBezTo>
                          <a:pt x="267" y="265"/>
                          <a:pt x="246" y="265"/>
                          <a:pt x="238" y="264"/>
                        </a:cubicBezTo>
                        <a:cubicBezTo>
                          <a:pt x="233" y="266"/>
                          <a:pt x="231" y="268"/>
                          <a:pt x="225" y="269"/>
                        </a:cubicBezTo>
                        <a:cubicBezTo>
                          <a:pt x="231" y="272"/>
                          <a:pt x="242" y="277"/>
                          <a:pt x="253" y="276"/>
                        </a:cubicBezTo>
                        <a:cubicBezTo>
                          <a:pt x="253" y="276"/>
                          <a:pt x="239" y="280"/>
                          <a:pt x="220" y="270"/>
                        </a:cubicBezTo>
                        <a:cubicBezTo>
                          <a:pt x="208" y="274"/>
                          <a:pt x="198" y="277"/>
                          <a:pt x="187" y="279"/>
                        </a:cubicBezTo>
                        <a:cubicBezTo>
                          <a:pt x="191" y="281"/>
                          <a:pt x="200" y="286"/>
                          <a:pt x="219" y="290"/>
                        </a:cubicBezTo>
                        <a:cubicBezTo>
                          <a:pt x="219" y="290"/>
                          <a:pt x="189" y="287"/>
                          <a:pt x="182" y="279"/>
                        </a:cubicBezTo>
                        <a:cubicBezTo>
                          <a:pt x="164" y="282"/>
                          <a:pt x="152" y="283"/>
                          <a:pt x="152" y="283"/>
                        </a:cubicBezTo>
                        <a:cubicBezTo>
                          <a:pt x="157" y="282"/>
                          <a:pt x="153" y="279"/>
                          <a:pt x="158" y="278"/>
                        </a:cubicBezTo>
                        <a:cubicBezTo>
                          <a:pt x="168" y="277"/>
                          <a:pt x="180" y="273"/>
                          <a:pt x="189" y="271"/>
                        </a:cubicBezTo>
                      </a:path>
                    </a:pathLst>
                  </a:custGeom>
                  <a:solidFill>
                    <a:srgbClr val="C9121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93" name="任意多边形 92"/>
                  <p:cNvSpPr/>
                  <p:nvPr/>
                </p:nvSpPr>
                <p:spPr>
                  <a:xfrm>
                    <a:off x="5586859" y="1447800"/>
                    <a:ext cx="2251421" cy="1914525"/>
                  </a:xfrm>
                  <a:custGeom>
                    <a:avLst/>
                    <a:gdLst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987425 w 2209800"/>
                      <a:gd name="connsiteY10" fmla="*/ 63500 h 1895475"/>
                      <a:gd name="connsiteX11" fmla="*/ 990600 w 2209800"/>
                      <a:gd name="connsiteY11" fmla="*/ 285750 h 1895475"/>
                      <a:gd name="connsiteX12" fmla="*/ 1082675 w 2209800"/>
                      <a:gd name="connsiteY12" fmla="*/ 101600 h 1895475"/>
                      <a:gd name="connsiteX13" fmla="*/ 1108075 w 2209800"/>
                      <a:gd name="connsiteY13" fmla="*/ 282575 h 1895475"/>
                      <a:gd name="connsiteX14" fmla="*/ 115887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44625 w 2209800"/>
                      <a:gd name="connsiteY20" fmla="*/ 92075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987425 w 2209800"/>
                      <a:gd name="connsiteY10" fmla="*/ 63500 h 1895475"/>
                      <a:gd name="connsiteX11" fmla="*/ 990600 w 2209800"/>
                      <a:gd name="connsiteY11" fmla="*/ 285750 h 1895475"/>
                      <a:gd name="connsiteX12" fmla="*/ 1082675 w 2209800"/>
                      <a:gd name="connsiteY12" fmla="*/ 101600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44625 w 2209800"/>
                      <a:gd name="connsiteY20" fmla="*/ 92075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987425 w 2209800"/>
                      <a:gd name="connsiteY10" fmla="*/ 63500 h 1895475"/>
                      <a:gd name="connsiteX11" fmla="*/ 990600 w 2209800"/>
                      <a:gd name="connsiteY11" fmla="*/ 285750 h 1895475"/>
                      <a:gd name="connsiteX12" fmla="*/ 1082675 w 2209800"/>
                      <a:gd name="connsiteY12" fmla="*/ 101600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987425 w 2209800"/>
                      <a:gd name="connsiteY10" fmla="*/ 63500 h 1895475"/>
                      <a:gd name="connsiteX11" fmla="*/ 990600 w 2209800"/>
                      <a:gd name="connsiteY11" fmla="*/ 285750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1038225 w 2209800"/>
                      <a:gd name="connsiteY10" fmla="*/ 77787 h 1895475"/>
                      <a:gd name="connsiteX11" fmla="*/ 990600 w 2209800"/>
                      <a:gd name="connsiteY11" fmla="*/ 285750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990600 w 2209800"/>
                      <a:gd name="connsiteY11" fmla="*/ 285750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36625 w 2209800"/>
                      <a:gd name="connsiteY8" fmla="*/ 22225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12800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79487 w 2209800"/>
                      <a:gd name="connsiteY8" fmla="*/ 25400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30250 w 2209800"/>
                      <a:gd name="connsiteY4" fmla="*/ 25400 h 1895475"/>
                      <a:gd name="connsiteX5" fmla="*/ 730250 w 2209800"/>
                      <a:gd name="connsiteY5" fmla="*/ 209550 h 1895475"/>
                      <a:gd name="connsiteX6" fmla="*/ 823912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79487 w 2209800"/>
                      <a:gd name="connsiteY8" fmla="*/ 25400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41350 w 2209800"/>
                      <a:gd name="connsiteY2" fmla="*/ 22225 h 1895475"/>
                      <a:gd name="connsiteX3" fmla="*/ 606425 w 2209800"/>
                      <a:gd name="connsiteY3" fmla="*/ 228600 h 1895475"/>
                      <a:gd name="connsiteX4" fmla="*/ 747713 w 2209800"/>
                      <a:gd name="connsiteY4" fmla="*/ 39687 h 1895475"/>
                      <a:gd name="connsiteX5" fmla="*/ 730250 w 2209800"/>
                      <a:gd name="connsiteY5" fmla="*/ 209550 h 1895475"/>
                      <a:gd name="connsiteX6" fmla="*/ 823912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79487 w 2209800"/>
                      <a:gd name="connsiteY8" fmla="*/ 25400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49275 w 2209800"/>
                      <a:gd name="connsiteY0" fmla="*/ 0 h 1895475"/>
                      <a:gd name="connsiteX1" fmla="*/ 520700 w 2209800"/>
                      <a:gd name="connsiteY1" fmla="*/ 161925 h 1895475"/>
                      <a:gd name="connsiteX2" fmla="*/ 682625 w 2209800"/>
                      <a:gd name="connsiteY2" fmla="*/ 39688 h 1895475"/>
                      <a:gd name="connsiteX3" fmla="*/ 606425 w 2209800"/>
                      <a:gd name="connsiteY3" fmla="*/ 228600 h 1895475"/>
                      <a:gd name="connsiteX4" fmla="*/ 747713 w 2209800"/>
                      <a:gd name="connsiteY4" fmla="*/ 39687 h 1895475"/>
                      <a:gd name="connsiteX5" fmla="*/ 730250 w 2209800"/>
                      <a:gd name="connsiteY5" fmla="*/ 209550 h 1895475"/>
                      <a:gd name="connsiteX6" fmla="*/ 823912 w 2209800"/>
                      <a:gd name="connsiteY6" fmla="*/ 63500 h 1895475"/>
                      <a:gd name="connsiteX7" fmla="*/ 825500 w 2209800"/>
                      <a:gd name="connsiteY7" fmla="*/ 215900 h 1895475"/>
                      <a:gd name="connsiteX8" fmla="*/ 979487 w 2209800"/>
                      <a:gd name="connsiteY8" fmla="*/ 25400 h 1895475"/>
                      <a:gd name="connsiteX9" fmla="*/ 901700 w 2209800"/>
                      <a:gd name="connsiteY9" fmla="*/ 273050 h 1895475"/>
                      <a:gd name="connsiteX10" fmla="*/ 1027112 w 2209800"/>
                      <a:gd name="connsiteY10" fmla="*/ 73025 h 1895475"/>
                      <a:gd name="connsiteX11" fmla="*/ 1001713 w 2209800"/>
                      <a:gd name="connsiteY11" fmla="*/ 288925 h 1895475"/>
                      <a:gd name="connsiteX12" fmla="*/ 1111250 w 2209800"/>
                      <a:gd name="connsiteY12" fmla="*/ 106362 h 1895475"/>
                      <a:gd name="connsiteX13" fmla="*/ 1108075 w 2209800"/>
                      <a:gd name="connsiteY13" fmla="*/ 282575 h 1895475"/>
                      <a:gd name="connsiteX14" fmla="*/ 1177925 w 2209800"/>
                      <a:gd name="connsiteY14" fmla="*/ 107950 h 1895475"/>
                      <a:gd name="connsiteX15" fmla="*/ 1225550 w 2209800"/>
                      <a:gd name="connsiteY15" fmla="*/ 311150 h 1895475"/>
                      <a:gd name="connsiteX16" fmla="*/ 1266825 w 2209800"/>
                      <a:gd name="connsiteY16" fmla="*/ 117475 h 1895475"/>
                      <a:gd name="connsiteX17" fmla="*/ 1323975 w 2209800"/>
                      <a:gd name="connsiteY17" fmla="*/ 285750 h 1895475"/>
                      <a:gd name="connsiteX18" fmla="*/ 1327150 w 2209800"/>
                      <a:gd name="connsiteY18" fmla="*/ 120650 h 1895475"/>
                      <a:gd name="connsiteX19" fmla="*/ 1482725 w 2209800"/>
                      <a:gd name="connsiteY19" fmla="*/ 311150 h 1895475"/>
                      <a:gd name="connsiteX20" fmla="*/ 1430338 w 2209800"/>
                      <a:gd name="connsiteY20" fmla="*/ 96837 h 1895475"/>
                      <a:gd name="connsiteX21" fmla="*/ 1593850 w 2209800"/>
                      <a:gd name="connsiteY21" fmla="*/ 285750 h 1895475"/>
                      <a:gd name="connsiteX22" fmla="*/ 1555750 w 2209800"/>
                      <a:gd name="connsiteY22" fmla="*/ 73025 h 1895475"/>
                      <a:gd name="connsiteX23" fmla="*/ 1695450 w 2209800"/>
                      <a:gd name="connsiteY23" fmla="*/ 254000 h 1895475"/>
                      <a:gd name="connsiteX24" fmla="*/ 1676400 w 2209800"/>
                      <a:gd name="connsiteY24" fmla="*/ 120650 h 1895475"/>
                      <a:gd name="connsiteX25" fmla="*/ 2209800 w 2209800"/>
                      <a:gd name="connsiteY25" fmla="*/ 577850 h 1895475"/>
                      <a:gd name="connsiteX26" fmla="*/ 2120900 w 2209800"/>
                      <a:gd name="connsiteY26" fmla="*/ 1330325 h 1895475"/>
                      <a:gd name="connsiteX27" fmla="*/ 1695450 w 2209800"/>
                      <a:gd name="connsiteY27" fmla="*/ 1343025 h 1895475"/>
                      <a:gd name="connsiteX28" fmla="*/ 1158875 w 2209800"/>
                      <a:gd name="connsiteY28" fmla="*/ 1600200 h 1895475"/>
                      <a:gd name="connsiteX29" fmla="*/ 968375 w 2209800"/>
                      <a:gd name="connsiteY29" fmla="*/ 1895475 h 1895475"/>
                      <a:gd name="connsiteX30" fmla="*/ 704850 w 2209800"/>
                      <a:gd name="connsiteY30" fmla="*/ 1489075 h 1895475"/>
                      <a:gd name="connsiteX31" fmla="*/ 266700 w 2209800"/>
                      <a:gd name="connsiteY31" fmla="*/ 1279525 h 1895475"/>
                      <a:gd name="connsiteX32" fmla="*/ 155575 w 2209800"/>
                      <a:gd name="connsiteY32" fmla="*/ 1311275 h 1895475"/>
                      <a:gd name="connsiteX33" fmla="*/ 0 w 2209800"/>
                      <a:gd name="connsiteY33" fmla="*/ 704850 h 1895475"/>
                      <a:gd name="connsiteX34" fmla="*/ 206375 w 2209800"/>
                      <a:gd name="connsiteY34" fmla="*/ 238125 h 1895475"/>
                      <a:gd name="connsiteX35" fmla="*/ 549275 w 2209800"/>
                      <a:gd name="connsiteY35" fmla="*/ 0 h 189547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06425 w 2209800"/>
                      <a:gd name="connsiteY3" fmla="*/ 20955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01700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06425 w 2209800"/>
                      <a:gd name="connsiteY3" fmla="*/ 20955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01700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06425 w 2209800"/>
                      <a:gd name="connsiteY3" fmla="*/ 20955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01700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01700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20700 w 2209800"/>
                      <a:gd name="connsiteY1" fmla="*/ 142875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06375 w 2209800"/>
                      <a:gd name="connsiteY34" fmla="*/ 2190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282575 w 2209800"/>
                      <a:gd name="connsiteY34" fmla="*/ 177800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327025 w 2209800"/>
                      <a:gd name="connsiteY34" fmla="*/ 196850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68580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266700 w 2209800"/>
                      <a:gd name="connsiteY31" fmla="*/ 1260475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4850 w 2209800"/>
                      <a:gd name="connsiteY30" fmla="*/ 1470025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682625 w 2209800"/>
                      <a:gd name="connsiteY30" fmla="*/ 14859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682625 w 2209800"/>
                      <a:gd name="connsiteY30" fmla="*/ 14859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1675 w 2209800"/>
                      <a:gd name="connsiteY30" fmla="*/ 15240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1675 w 2209800"/>
                      <a:gd name="connsiteY30" fmla="*/ 15240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876425"/>
                      <a:gd name="connsiteX1" fmla="*/ 539750 w 2209800"/>
                      <a:gd name="connsiteY1" fmla="*/ 146050 h 1876425"/>
                      <a:gd name="connsiteX2" fmla="*/ 682625 w 2209800"/>
                      <a:gd name="connsiteY2" fmla="*/ 20638 h 1876425"/>
                      <a:gd name="connsiteX3" fmla="*/ 622300 w 2209800"/>
                      <a:gd name="connsiteY3" fmla="*/ 215900 h 1876425"/>
                      <a:gd name="connsiteX4" fmla="*/ 747713 w 2209800"/>
                      <a:gd name="connsiteY4" fmla="*/ 20637 h 1876425"/>
                      <a:gd name="connsiteX5" fmla="*/ 730250 w 2209800"/>
                      <a:gd name="connsiteY5" fmla="*/ 190500 h 1876425"/>
                      <a:gd name="connsiteX6" fmla="*/ 823912 w 2209800"/>
                      <a:gd name="connsiteY6" fmla="*/ 44450 h 1876425"/>
                      <a:gd name="connsiteX7" fmla="*/ 825500 w 2209800"/>
                      <a:gd name="connsiteY7" fmla="*/ 196850 h 1876425"/>
                      <a:gd name="connsiteX8" fmla="*/ 979487 w 2209800"/>
                      <a:gd name="connsiteY8" fmla="*/ 6350 h 1876425"/>
                      <a:gd name="connsiteX9" fmla="*/ 930275 w 2209800"/>
                      <a:gd name="connsiteY9" fmla="*/ 254000 h 1876425"/>
                      <a:gd name="connsiteX10" fmla="*/ 1027112 w 2209800"/>
                      <a:gd name="connsiteY10" fmla="*/ 53975 h 1876425"/>
                      <a:gd name="connsiteX11" fmla="*/ 1001713 w 2209800"/>
                      <a:gd name="connsiteY11" fmla="*/ 269875 h 1876425"/>
                      <a:gd name="connsiteX12" fmla="*/ 1111250 w 2209800"/>
                      <a:gd name="connsiteY12" fmla="*/ 87312 h 1876425"/>
                      <a:gd name="connsiteX13" fmla="*/ 1108075 w 2209800"/>
                      <a:gd name="connsiteY13" fmla="*/ 263525 h 1876425"/>
                      <a:gd name="connsiteX14" fmla="*/ 1177925 w 2209800"/>
                      <a:gd name="connsiteY14" fmla="*/ 88900 h 1876425"/>
                      <a:gd name="connsiteX15" fmla="*/ 1225550 w 2209800"/>
                      <a:gd name="connsiteY15" fmla="*/ 292100 h 1876425"/>
                      <a:gd name="connsiteX16" fmla="*/ 1266825 w 2209800"/>
                      <a:gd name="connsiteY16" fmla="*/ 98425 h 1876425"/>
                      <a:gd name="connsiteX17" fmla="*/ 1323975 w 2209800"/>
                      <a:gd name="connsiteY17" fmla="*/ 266700 h 1876425"/>
                      <a:gd name="connsiteX18" fmla="*/ 1327150 w 2209800"/>
                      <a:gd name="connsiteY18" fmla="*/ 101600 h 1876425"/>
                      <a:gd name="connsiteX19" fmla="*/ 1482725 w 2209800"/>
                      <a:gd name="connsiteY19" fmla="*/ 292100 h 1876425"/>
                      <a:gd name="connsiteX20" fmla="*/ 1430338 w 2209800"/>
                      <a:gd name="connsiteY20" fmla="*/ 77787 h 1876425"/>
                      <a:gd name="connsiteX21" fmla="*/ 1593850 w 2209800"/>
                      <a:gd name="connsiteY21" fmla="*/ 266700 h 1876425"/>
                      <a:gd name="connsiteX22" fmla="*/ 1555750 w 2209800"/>
                      <a:gd name="connsiteY22" fmla="*/ 53975 h 1876425"/>
                      <a:gd name="connsiteX23" fmla="*/ 1695450 w 2209800"/>
                      <a:gd name="connsiteY23" fmla="*/ 234950 h 1876425"/>
                      <a:gd name="connsiteX24" fmla="*/ 1676400 w 2209800"/>
                      <a:gd name="connsiteY24" fmla="*/ 101600 h 1876425"/>
                      <a:gd name="connsiteX25" fmla="*/ 2209800 w 2209800"/>
                      <a:gd name="connsiteY25" fmla="*/ 558800 h 1876425"/>
                      <a:gd name="connsiteX26" fmla="*/ 2120900 w 2209800"/>
                      <a:gd name="connsiteY26" fmla="*/ 1311275 h 1876425"/>
                      <a:gd name="connsiteX27" fmla="*/ 1695450 w 2209800"/>
                      <a:gd name="connsiteY27" fmla="*/ 1323975 h 1876425"/>
                      <a:gd name="connsiteX28" fmla="*/ 1158875 w 2209800"/>
                      <a:gd name="connsiteY28" fmla="*/ 1581150 h 1876425"/>
                      <a:gd name="connsiteX29" fmla="*/ 968375 w 2209800"/>
                      <a:gd name="connsiteY29" fmla="*/ 1876425 h 1876425"/>
                      <a:gd name="connsiteX30" fmla="*/ 701675 w 2209800"/>
                      <a:gd name="connsiteY30" fmla="*/ 1524000 h 1876425"/>
                      <a:gd name="connsiteX31" fmla="*/ 400050 w 2209800"/>
                      <a:gd name="connsiteY31" fmla="*/ 1346200 h 1876425"/>
                      <a:gd name="connsiteX32" fmla="*/ 155575 w 2209800"/>
                      <a:gd name="connsiteY32" fmla="*/ 1292225 h 1876425"/>
                      <a:gd name="connsiteX33" fmla="*/ 0 w 2209800"/>
                      <a:gd name="connsiteY33" fmla="*/ 730250 h 1876425"/>
                      <a:gd name="connsiteX34" fmla="*/ 314325 w 2209800"/>
                      <a:gd name="connsiteY34" fmla="*/ 193675 h 1876425"/>
                      <a:gd name="connsiteX35" fmla="*/ 592137 w 2209800"/>
                      <a:gd name="connsiteY35" fmla="*/ 0 h 18764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158875 w 2209800"/>
                      <a:gd name="connsiteY28" fmla="*/ 158115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158875 w 2209800"/>
                      <a:gd name="connsiteY28" fmla="*/ 158115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06500 w 2209800"/>
                      <a:gd name="connsiteY28" fmla="*/ 16097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06500 w 2209800"/>
                      <a:gd name="connsiteY28" fmla="*/ 16097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06500 w 2209800"/>
                      <a:gd name="connsiteY28" fmla="*/ 16097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28725 w 2209800"/>
                      <a:gd name="connsiteY28" fmla="*/ 16351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28725 w 2209800"/>
                      <a:gd name="connsiteY28" fmla="*/ 16351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695450 w 2209800"/>
                      <a:gd name="connsiteY27" fmla="*/ 13239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60475 w 2209800"/>
                      <a:gd name="connsiteY28" fmla="*/ 1600200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758950 w 2209800"/>
                      <a:gd name="connsiteY27" fmla="*/ 1349375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841500 w 2209800"/>
                      <a:gd name="connsiteY27" fmla="*/ 1352550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841500 w 2209800"/>
                      <a:gd name="connsiteY27" fmla="*/ 1352550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0900 w 2209800"/>
                      <a:gd name="connsiteY26" fmla="*/ 1311275 h 1914525"/>
                      <a:gd name="connsiteX27" fmla="*/ 1841500 w 2209800"/>
                      <a:gd name="connsiteY27" fmla="*/ 1352550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09800"/>
                      <a:gd name="connsiteY0" fmla="*/ 0 h 1914525"/>
                      <a:gd name="connsiteX1" fmla="*/ 539750 w 2209800"/>
                      <a:gd name="connsiteY1" fmla="*/ 146050 h 1914525"/>
                      <a:gd name="connsiteX2" fmla="*/ 682625 w 2209800"/>
                      <a:gd name="connsiteY2" fmla="*/ 20638 h 1914525"/>
                      <a:gd name="connsiteX3" fmla="*/ 622300 w 2209800"/>
                      <a:gd name="connsiteY3" fmla="*/ 215900 h 1914525"/>
                      <a:gd name="connsiteX4" fmla="*/ 747713 w 2209800"/>
                      <a:gd name="connsiteY4" fmla="*/ 20637 h 1914525"/>
                      <a:gd name="connsiteX5" fmla="*/ 730250 w 2209800"/>
                      <a:gd name="connsiteY5" fmla="*/ 190500 h 1914525"/>
                      <a:gd name="connsiteX6" fmla="*/ 823912 w 2209800"/>
                      <a:gd name="connsiteY6" fmla="*/ 44450 h 1914525"/>
                      <a:gd name="connsiteX7" fmla="*/ 825500 w 2209800"/>
                      <a:gd name="connsiteY7" fmla="*/ 196850 h 1914525"/>
                      <a:gd name="connsiteX8" fmla="*/ 979487 w 2209800"/>
                      <a:gd name="connsiteY8" fmla="*/ 6350 h 1914525"/>
                      <a:gd name="connsiteX9" fmla="*/ 930275 w 2209800"/>
                      <a:gd name="connsiteY9" fmla="*/ 254000 h 1914525"/>
                      <a:gd name="connsiteX10" fmla="*/ 1027112 w 2209800"/>
                      <a:gd name="connsiteY10" fmla="*/ 53975 h 1914525"/>
                      <a:gd name="connsiteX11" fmla="*/ 1001713 w 2209800"/>
                      <a:gd name="connsiteY11" fmla="*/ 269875 h 1914525"/>
                      <a:gd name="connsiteX12" fmla="*/ 1111250 w 2209800"/>
                      <a:gd name="connsiteY12" fmla="*/ 87312 h 1914525"/>
                      <a:gd name="connsiteX13" fmla="*/ 1108075 w 2209800"/>
                      <a:gd name="connsiteY13" fmla="*/ 263525 h 1914525"/>
                      <a:gd name="connsiteX14" fmla="*/ 1177925 w 2209800"/>
                      <a:gd name="connsiteY14" fmla="*/ 88900 h 1914525"/>
                      <a:gd name="connsiteX15" fmla="*/ 1225550 w 2209800"/>
                      <a:gd name="connsiteY15" fmla="*/ 292100 h 1914525"/>
                      <a:gd name="connsiteX16" fmla="*/ 1266825 w 2209800"/>
                      <a:gd name="connsiteY16" fmla="*/ 98425 h 1914525"/>
                      <a:gd name="connsiteX17" fmla="*/ 1323975 w 2209800"/>
                      <a:gd name="connsiteY17" fmla="*/ 266700 h 1914525"/>
                      <a:gd name="connsiteX18" fmla="*/ 1327150 w 2209800"/>
                      <a:gd name="connsiteY18" fmla="*/ 101600 h 1914525"/>
                      <a:gd name="connsiteX19" fmla="*/ 1482725 w 2209800"/>
                      <a:gd name="connsiteY19" fmla="*/ 292100 h 1914525"/>
                      <a:gd name="connsiteX20" fmla="*/ 1430338 w 2209800"/>
                      <a:gd name="connsiteY20" fmla="*/ 77787 h 1914525"/>
                      <a:gd name="connsiteX21" fmla="*/ 1593850 w 2209800"/>
                      <a:gd name="connsiteY21" fmla="*/ 266700 h 1914525"/>
                      <a:gd name="connsiteX22" fmla="*/ 1555750 w 2209800"/>
                      <a:gd name="connsiteY22" fmla="*/ 53975 h 1914525"/>
                      <a:gd name="connsiteX23" fmla="*/ 1695450 w 2209800"/>
                      <a:gd name="connsiteY23" fmla="*/ 234950 h 1914525"/>
                      <a:gd name="connsiteX24" fmla="*/ 1676400 w 2209800"/>
                      <a:gd name="connsiteY24" fmla="*/ 101600 h 1914525"/>
                      <a:gd name="connsiteX25" fmla="*/ 2209800 w 2209800"/>
                      <a:gd name="connsiteY25" fmla="*/ 558800 h 1914525"/>
                      <a:gd name="connsiteX26" fmla="*/ 2127250 w 2209800"/>
                      <a:gd name="connsiteY26" fmla="*/ 1352550 h 1914525"/>
                      <a:gd name="connsiteX27" fmla="*/ 1841500 w 2209800"/>
                      <a:gd name="connsiteY27" fmla="*/ 1352550 h 1914525"/>
                      <a:gd name="connsiteX28" fmla="*/ 1285875 w 2209800"/>
                      <a:gd name="connsiteY28" fmla="*/ 1571625 h 1914525"/>
                      <a:gd name="connsiteX29" fmla="*/ 974725 w 2209800"/>
                      <a:gd name="connsiteY29" fmla="*/ 1914525 h 1914525"/>
                      <a:gd name="connsiteX30" fmla="*/ 701675 w 2209800"/>
                      <a:gd name="connsiteY30" fmla="*/ 1524000 h 1914525"/>
                      <a:gd name="connsiteX31" fmla="*/ 400050 w 2209800"/>
                      <a:gd name="connsiteY31" fmla="*/ 1346200 h 1914525"/>
                      <a:gd name="connsiteX32" fmla="*/ 155575 w 2209800"/>
                      <a:gd name="connsiteY32" fmla="*/ 1292225 h 1914525"/>
                      <a:gd name="connsiteX33" fmla="*/ 0 w 2209800"/>
                      <a:gd name="connsiteY33" fmla="*/ 730250 h 1914525"/>
                      <a:gd name="connsiteX34" fmla="*/ 314325 w 2209800"/>
                      <a:gd name="connsiteY34" fmla="*/ 193675 h 1914525"/>
                      <a:gd name="connsiteX35" fmla="*/ 592137 w 2209800"/>
                      <a:gd name="connsiteY35" fmla="*/ 0 h 1914525"/>
                      <a:gd name="connsiteX0" fmla="*/ 592137 w 2281090"/>
                      <a:gd name="connsiteY0" fmla="*/ 0 h 1914525"/>
                      <a:gd name="connsiteX1" fmla="*/ 539750 w 2281090"/>
                      <a:gd name="connsiteY1" fmla="*/ 146050 h 1914525"/>
                      <a:gd name="connsiteX2" fmla="*/ 682625 w 2281090"/>
                      <a:gd name="connsiteY2" fmla="*/ 20638 h 1914525"/>
                      <a:gd name="connsiteX3" fmla="*/ 622300 w 2281090"/>
                      <a:gd name="connsiteY3" fmla="*/ 215900 h 1914525"/>
                      <a:gd name="connsiteX4" fmla="*/ 747713 w 2281090"/>
                      <a:gd name="connsiteY4" fmla="*/ 20637 h 1914525"/>
                      <a:gd name="connsiteX5" fmla="*/ 730250 w 2281090"/>
                      <a:gd name="connsiteY5" fmla="*/ 190500 h 1914525"/>
                      <a:gd name="connsiteX6" fmla="*/ 823912 w 2281090"/>
                      <a:gd name="connsiteY6" fmla="*/ 44450 h 1914525"/>
                      <a:gd name="connsiteX7" fmla="*/ 825500 w 2281090"/>
                      <a:gd name="connsiteY7" fmla="*/ 196850 h 1914525"/>
                      <a:gd name="connsiteX8" fmla="*/ 979487 w 2281090"/>
                      <a:gd name="connsiteY8" fmla="*/ 6350 h 1914525"/>
                      <a:gd name="connsiteX9" fmla="*/ 930275 w 2281090"/>
                      <a:gd name="connsiteY9" fmla="*/ 254000 h 1914525"/>
                      <a:gd name="connsiteX10" fmla="*/ 1027112 w 2281090"/>
                      <a:gd name="connsiteY10" fmla="*/ 53975 h 1914525"/>
                      <a:gd name="connsiteX11" fmla="*/ 1001713 w 2281090"/>
                      <a:gd name="connsiteY11" fmla="*/ 269875 h 1914525"/>
                      <a:gd name="connsiteX12" fmla="*/ 1111250 w 2281090"/>
                      <a:gd name="connsiteY12" fmla="*/ 87312 h 1914525"/>
                      <a:gd name="connsiteX13" fmla="*/ 1108075 w 2281090"/>
                      <a:gd name="connsiteY13" fmla="*/ 263525 h 1914525"/>
                      <a:gd name="connsiteX14" fmla="*/ 1177925 w 2281090"/>
                      <a:gd name="connsiteY14" fmla="*/ 88900 h 1914525"/>
                      <a:gd name="connsiteX15" fmla="*/ 1225550 w 2281090"/>
                      <a:gd name="connsiteY15" fmla="*/ 292100 h 1914525"/>
                      <a:gd name="connsiteX16" fmla="*/ 1266825 w 2281090"/>
                      <a:gd name="connsiteY16" fmla="*/ 98425 h 1914525"/>
                      <a:gd name="connsiteX17" fmla="*/ 1323975 w 2281090"/>
                      <a:gd name="connsiteY17" fmla="*/ 266700 h 1914525"/>
                      <a:gd name="connsiteX18" fmla="*/ 1327150 w 2281090"/>
                      <a:gd name="connsiteY18" fmla="*/ 101600 h 1914525"/>
                      <a:gd name="connsiteX19" fmla="*/ 1482725 w 2281090"/>
                      <a:gd name="connsiteY19" fmla="*/ 292100 h 1914525"/>
                      <a:gd name="connsiteX20" fmla="*/ 1430338 w 2281090"/>
                      <a:gd name="connsiteY20" fmla="*/ 77787 h 1914525"/>
                      <a:gd name="connsiteX21" fmla="*/ 1593850 w 2281090"/>
                      <a:gd name="connsiteY21" fmla="*/ 266700 h 1914525"/>
                      <a:gd name="connsiteX22" fmla="*/ 1555750 w 2281090"/>
                      <a:gd name="connsiteY22" fmla="*/ 53975 h 1914525"/>
                      <a:gd name="connsiteX23" fmla="*/ 1695450 w 2281090"/>
                      <a:gd name="connsiteY23" fmla="*/ 234950 h 1914525"/>
                      <a:gd name="connsiteX24" fmla="*/ 1676400 w 2281090"/>
                      <a:gd name="connsiteY24" fmla="*/ 101600 h 1914525"/>
                      <a:gd name="connsiteX25" fmla="*/ 2209800 w 2281090"/>
                      <a:gd name="connsiteY25" fmla="*/ 558800 h 1914525"/>
                      <a:gd name="connsiteX26" fmla="*/ 2127250 w 2281090"/>
                      <a:gd name="connsiteY26" fmla="*/ 1352550 h 1914525"/>
                      <a:gd name="connsiteX27" fmla="*/ 1841500 w 2281090"/>
                      <a:gd name="connsiteY27" fmla="*/ 1352550 h 1914525"/>
                      <a:gd name="connsiteX28" fmla="*/ 1285875 w 2281090"/>
                      <a:gd name="connsiteY28" fmla="*/ 1571625 h 1914525"/>
                      <a:gd name="connsiteX29" fmla="*/ 974725 w 2281090"/>
                      <a:gd name="connsiteY29" fmla="*/ 1914525 h 1914525"/>
                      <a:gd name="connsiteX30" fmla="*/ 701675 w 2281090"/>
                      <a:gd name="connsiteY30" fmla="*/ 1524000 h 1914525"/>
                      <a:gd name="connsiteX31" fmla="*/ 400050 w 2281090"/>
                      <a:gd name="connsiteY31" fmla="*/ 1346200 h 1914525"/>
                      <a:gd name="connsiteX32" fmla="*/ 155575 w 2281090"/>
                      <a:gd name="connsiteY32" fmla="*/ 1292225 h 1914525"/>
                      <a:gd name="connsiteX33" fmla="*/ 0 w 2281090"/>
                      <a:gd name="connsiteY33" fmla="*/ 730250 h 1914525"/>
                      <a:gd name="connsiteX34" fmla="*/ 314325 w 2281090"/>
                      <a:gd name="connsiteY34" fmla="*/ 193675 h 1914525"/>
                      <a:gd name="connsiteX35" fmla="*/ 592137 w 2281090"/>
                      <a:gd name="connsiteY35" fmla="*/ 0 h 1914525"/>
                      <a:gd name="connsiteX0" fmla="*/ 592137 w 2283743"/>
                      <a:gd name="connsiteY0" fmla="*/ 0 h 1914525"/>
                      <a:gd name="connsiteX1" fmla="*/ 539750 w 2283743"/>
                      <a:gd name="connsiteY1" fmla="*/ 146050 h 1914525"/>
                      <a:gd name="connsiteX2" fmla="*/ 682625 w 2283743"/>
                      <a:gd name="connsiteY2" fmla="*/ 20638 h 1914525"/>
                      <a:gd name="connsiteX3" fmla="*/ 622300 w 2283743"/>
                      <a:gd name="connsiteY3" fmla="*/ 215900 h 1914525"/>
                      <a:gd name="connsiteX4" fmla="*/ 747713 w 2283743"/>
                      <a:gd name="connsiteY4" fmla="*/ 20637 h 1914525"/>
                      <a:gd name="connsiteX5" fmla="*/ 730250 w 2283743"/>
                      <a:gd name="connsiteY5" fmla="*/ 190500 h 1914525"/>
                      <a:gd name="connsiteX6" fmla="*/ 823912 w 2283743"/>
                      <a:gd name="connsiteY6" fmla="*/ 44450 h 1914525"/>
                      <a:gd name="connsiteX7" fmla="*/ 825500 w 2283743"/>
                      <a:gd name="connsiteY7" fmla="*/ 196850 h 1914525"/>
                      <a:gd name="connsiteX8" fmla="*/ 979487 w 2283743"/>
                      <a:gd name="connsiteY8" fmla="*/ 6350 h 1914525"/>
                      <a:gd name="connsiteX9" fmla="*/ 930275 w 2283743"/>
                      <a:gd name="connsiteY9" fmla="*/ 254000 h 1914525"/>
                      <a:gd name="connsiteX10" fmla="*/ 1027112 w 2283743"/>
                      <a:gd name="connsiteY10" fmla="*/ 53975 h 1914525"/>
                      <a:gd name="connsiteX11" fmla="*/ 1001713 w 2283743"/>
                      <a:gd name="connsiteY11" fmla="*/ 269875 h 1914525"/>
                      <a:gd name="connsiteX12" fmla="*/ 1111250 w 2283743"/>
                      <a:gd name="connsiteY12" fmla="*/ 87312 h 1914525"/>
                      <a:gd name="connsiteX13" fmla="*/ 1108075 w 2283743"/>
                      <a:gd name="connsiteY13" fmla="*/ 263525 h 1914525"/>
                      <a:gd name="connsiteX14" fmla="*/ 1177925 w 2283743"/>
                      <a:gd name="connsiteY14" fmla="*/ 88900 h 1914525"/>
                      <a:gd name="connsiteX15" fmla="*/ 1225550 w 2283743"/>
                      <a:gd name="connsiteY15" fmla="*/ 292100 h 1914525"/>
                      <a:gd name="connsiteX16" fmla="*/ 1266825 w 2283743"/>
                      <a:gd name="connsiteY16" fmla="*/ 98425 h 1914525"/>
                      <a:gd name="connsiteX17" fmla="*/ 1323975 w 2283743"/>
                      <a:gd name="connsiteY17" fmla="*/ 266700 h 1914525"/>
                      <a:gd name="connsiteX18" fmla="*/ 1327150 w 2283743"/>
                      <a:gd name="connsiteY18" fmla="*/ 101600 h 1914525"/>
                      <a:gd name="connsiteX19" fmla="*/ 1482725 w 2283743"/>
                      <a:gd name="connsiteY19" fmla="*/ 292100 h 1914525"/>
                      <a:gd name="connsiteX20" fmla="*/ 1430338 w 2283743"/>
                      <a:gd name="connsiteY20" fmla="*/ 77787 h 1914525"/>
                      <a:gd name="connsiteX21" fmla="*/ 1593850 w 2283743"/>
                      <a:gd name="connsiteY21" fmla="*/ 266700 h 1914525"/>
                      <a:gd name="connsiteX22" fmla="*/ 1555750 w 2283743"/>
                      <a:gd name="connsiteY22" fmla="*/ 53975 h 1914525"/>
                      <a:gd name="connsiteX23" fmla="*/ 1695450 w 2283743"/>
                      <a:gd name="connsiteY23" fmla="*/ 234950 h 1914525"/>
                      <a:gd name="connsiteX24" fmla="*/ 1676400 w 2283743"/>
                      <a:gd name="connsiteY24" fmla="*/ 101600 h 1914525"/>
                      <a:gd name="connsiteX25" fmla="*/ 2209800 w 2283743"/>
                      <a:gd name="connsiteY25" fmla="*/ 558800 h 1914525"/>
                      <a:gd name="connsiteX26" fmla="*/ 2127250 w 2283743"/>
                      <a:gd name="connsiteY26" fmla="*/ 1352550 h 1914525"/>
                      <a:gd name="connsiteX27" fmla="*/ 1841500 w 2283743"/>
                      <a:gd name="connsiteY27" fmla="*/ 1352550 h 1914525"/>
                      <a:gd name="connsiteX28" fmla="*/ 1285875 w 2283743"/>
                      <a:gd name="connsiteY28" fmla="*/ 1571625 h 1914525"/>
                      <a:gd name="connsiteX29" fmla="*/ 974725 w 2283743"/>
                      <a:gd name="connsiteY29" fmla="*/ 1914525 h 1914525"/>
                      <a:gd name="connsiteX30" fmla="*/ 701675 w 2283743"/>
                      <a:gd name="connsiteY30" fmla="*/ 1524000 h 1914525"/>
                      <a:gd name="connsiteX31" fmla="*/ 400050 w 2283743"/>
                      <a:gd name="connsiteY31" fmla="*/ 1346200 h 1914525"/>
                      <a:gd name="connsiteX32" fmla="*/ 155575 w 2283743"/>
                      <a:gd name="connsiteY32" fmla="*/ 1292225 h 1914525"/>
                      <a:gd name="connsiteX33" fmla="*/ 0 w 2283743"/>
                      <a:gd name="connsiteY33" fmla="*/ 730250 h 1914525"/>
                      <a:gd name="connsiteX34" fmla="*/ 314325 w 2283743"/>
                      <a:gd name="connsiteY34" fmla="*/ 193675 h 1914525"/>
                      <a:gd name="connsiteX35" fmla="*/ 592137 w 2283743"/>
                      <a:gd name="connsiteY35" fmla="*/ 0 h 1914525"/>
                      <a:gd name="connsiteX0" fmla="*/ 592137 w 2277473"/>
                      <a:gd name="connsiteY0" fmla="*/ 0 h 1914525"/>
                      <a:gd name="connsiteX1" fmla="*/ 539750 w 2277473"/>
                      <a:gd name="connsiteY1" fmla="*/ 146050 h 1914525"/>
                      <a:gd name="connsiteX2" fmla="*/ 682625 w 2277473"/>
                      <a:gd name="connsiteY2" fmla="*/ 20638 h 1914525"/>
                      <a:gd name="connsiteX3" fmla="*/ 622300 w 2277473"/>
                      <a:gd name="connsiteY3" fmla="*/ 215900 h 1914525"/>
                      <a:gd name="connsiteX4" fmla="*/ 747713 w 2277473"/>
                      <a:gd name="connsiteY4" fmla="*/ 20637 h 1914525"/>
                      <a:gd name="connsiteX5" fmla="*/ 730250 w 2277473"/>
                      <a:gd name="connsiteY5" fmla="*/ 190500 h 1914525"/>
                      <a:gd name="connsiteX6" fmla="*/ 823912 w 2277473"/>
                      <a:gd name="connsiteY6" fmla="*/ 44450 h 1914525"/>
                      <a:gd name="connsiteX7" fmla="*/ 825500 w 2277473"/>
                      <a:gd name="connsiteY7" fmla="*/ 196850 h 1914525"/>
                      <a:gd name="connsiteX8" fmla="*/ 979487 w 2277473"/>
                      <a:gd name="connsiteY8" fmla="*/ 6350 h 1914525"/>
                      <a:gd name="connsiteX9" fmla="*/ 930275 w 2277473"/>
                      <a:gd name="connsiteY9" fmla="*/ 254000 h 1914525"/>
                      <a:gd name="connsiteX10" fmla="*/ 1027112 w 2277473"/>
                      <a:gd name="connsiteY10" fmla="*/ 53975 h 1914525"/>
                      <a:gd name="connsiteX11" fmla="*/ 1001713 w 2277473"/>
                      <a:gd name="connsiteY11" fmla="*/ 269875 h 1914525"/>
                      <a:gd name="connsiteX12" fmla="*/ 1111250 w 2277473"/>
                      <a:gd name="connsiteY12" fmla="*/ 87312 h 1914525"/>
                      <a:gd name="connsiteX13" fmla="*/ 1108075 w 2277473"/>
                      <a:gd name="connsiteY13" fmla="*/ 263525 h 1914525"/>
                      <a:gd name="connsiteX14" fmla="*/ 1177925 w 2277473"/>
                      <a:gd name="connsiteY14" fmla="*/ 88900 h 1914525"/>
                      <a:gd name="connsiteX15" fmla="*/ 1225550 w 2277473"/>
                      <a:gd name="connsiteY15" fmla="*/ 292100 h 1914525"/>
                      <a:gd name="connsiteX16" fmla="*/ 1266825 w 2277473"/>
                      <a:gd name="connsiteY16" fmla="*/ 98425 h 1914525"/>
                      <a:gd name="connsiteX17" fmla="*/ 1323975 w 2277473"/>
                      <a:gd name="connsiteY17" fmla="*/ 266700 h 1914525"/>
                      <a:gd name="connsiteX18" fmla="*/ 1327150 w 2277473"/>
                      <a:gd name="connsiteY18" fmla="*/ 101600 h 1914525"/>
                      <a:gd name="connsiteX19" fmla="*/ 1482725 w 2277473"/>
                      <a:gd name="connsiteY19" fmla="*/ 292100 h 1914525"/>
                      <a:gd name="connsiteX20" fmla="*/ 1430338 w 2277473"/>
                      <a:gd name="connsiteY20" fmla="*/ 77787 h 1914525"/>
                      <a:gd name="connsiteX21" fmla="*/ 1593850 w 2277473"/>
                      <a:gd name="connsiteY21" fmla="*/ 266700 h 1914525"/>
                      <a:gd name="connsiteX22" fmla="*/ 1555750 w 2277473"/>
                      <a:gd name="connsiteY22" fmla="*/ 53975 h 1914525"/>
                      <a:gd name="connsiteX23" fmla="*/ 1695450 w 2277473"/>
                      <a:gd name="connsiteY23" fmla="*/ 234950 h 1914525"/>
                      <a:gd name="connsiteX24" fmla="*/ 1676400 w 2277473"/>
                      <a:gd name="connsiteY24" fmla="*/ 101600 h 1914525"/>
                      <a:gd name="connsiteX25" fmla="*/ 2190750 w 2277473"/>
                      <a:gd name="connsiteY25" fmla="*/ 552450 h 1914525"/>
                      <a:gd name="connsiteX26" fmla="*/ 2127250 w 2277473"/>
                      <a:gd name="connsiteY26" fmla="*/ 1352550 h 1914525"/>
                      <a:gd name="connsiteX27" fmla="*/ 1841500 w 2277473"/>
                      <a:gd name="connsiteY27" fmla="*/ 1352550 h 1914525"/>
                      <a:gd name="connsiteX28" fmla="*/ 1285875 w 2277473"/>
                      <a:gd name="connsiteY28" fmla="*/ 1571625 h 1914525"/>
                      <a:gd name="connsiteX29" fmla="*/ 974725 w 2277473"/>
                      <a:gd name="connsiteY29" fmla="*/ 1914525 h 1914525"/>
                      <a:gd name="connsiteX30" fmla="*/ 701675 w 2277473"/>
                      <a:gd name="connsiteY30" fmla="*/ 1524000 h 1914525"/>
                      <a:gd name="connsiteX31" fmla="*/ 400050 w 2277473"/>
                      <a:gd name="connsiteY31" fmla="*/ 1346200 h 1914525"/>
                      <a:gd name="connsiteX32" fmla="*/ 155575 w 2277473"/>
                      <a:gd name="connsiteY32" fmla="*/ 1292225 h 1914525"/>
                      <a:gd name="connsiteX33" fmla="*/ 0 w 2277473"/>
                      <a:gd name="connsiteY33" fmla="*/ 730250 h 1914525"/>
                      <a:gd name="connsiteX34" fmla="*/ 314325 w 2277473"/>
                      <a:gd name="connsiteY34" fmla="*/ 193675 h 1914525"/>
                      <a:gd name="connsiteX35" fmla="*/ 592137 w 2277473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87069"/>
                      <a:gd name="connsiteY0" fmla="*/ 0 h 1914525"/>
                      <a:gd name="connsiteX1" fmla="*/ 539750 w 2287069"/>
                      <a:gd name="connsiteY1" fmla="*/ 146050 h 1914525"/>
                      <a:gd name="connsiteX2" fmla="*/ 682625 w 2287069"/>
                      <a:gd name="connsiteY2" fmla="*/ 20638 h 1914525"/>
                      <a:gd name="connsiteX3" fmla="*/ 622300 w 2287069"/>
                      <a:gd name="connsiteY3" fmla="*/ 215900 h 1914525"/>
                      <a:gd name="connsiteX4" fmla="*/ 747713 w 2287069"/>
                      <a:gd name="connsiteY4" fmla="*/ 20637 h 1914525"/>
                      <a:gd name="connsiteX5" fmla="*/ 730250 w 2287069"/>
                      <a:gd name="connsiteY5" fmla="*/ 190500 h 1914525"/>
                      <a:gd name="connsiteX6" fmla="*/ 823912 w 2287069"/>
                      <a:gd name="connsiteY6" fmla="*/ 44450 h 1914525"/>
                      <a:gd name="connsiteX7" fmla="*/ 825500 w 2287069"/>
                      <a:gd name="connsiteY7" fmla="*/ 196850 h 1914525"/>
                      <a:gd name="connsiteX8" fmla="*/ 979487 w 2287069"/>
                      <a:gd name="connsiteY8" fmla="*/ 6350 h 1914525"/>
                      <a:gd name="connsiteX9" fmla="*/ 930275 w 2287069"/>
                      <a:gd name="connsiteY9" fmla="*/ 254000 h 1914525"/>
                      <a:gd name="connsiteX10" fmla="*/ 1027112 w 2287069"/>
                      <a:gd name="connsiteY10" fmla="*/ 53975 h 1914525"/>
                      <a:gd name="connsiteX11" fmla="*/ 1001713 w 2287069"/>
                      <a:gd name="connsiteY11" fmla="*/ 269875 h 1914525"/>
                      <a:gd name="connsiteX12" fmla="*/ 1111250 w 2287069"/>
                      <a:gd name="connsiteY12" fmla="*/ 87312 h 1914525"/>
                      <a:gd name="connsiteX13" fmla="*/ 1108075 w 2287069"/>
                      <a:gd name="connsiteY13" fmla="*/ 263525 h 1914525"/>
                      <a:gd name="connsiteX14" fmla="*/ 1177925 w 2287069"/>
                      <a:gd name="connsiteY14" fmla="*/ 88900 h 1914525"/>
                      <a:gd name="connsiteX15" fmla="*/ 1225550 w 2287069"/>
                      <a:gd name="connsiteY15" fmla="*/ 292100 h 1914525"/>
                      <a:gd name="connsiteX16" fmla="*/ 1266825 w 2287069"/>
                      <a:gd name="connsiteY16" fmla="*/ 98425 h 1914525"/>
                      <a:gd name="connsiteX17" fmla="*/ 1323975 w 2287069"/>
                      <a:gd name="connsiteY17" fmla="*/ 266700 h 1914525"/>
                      <a:gd name="connsiteX18" fmla="*/ 1327150 w 2287069"/>
                      <a:gd name="connsiteY18" fmla="*/ 101600 h 1914525"/>
                      <a:gd name="connsiteX19" fmla="*/ 1482725 w 2287069"/>
                      <a:gd name="connsiteY19" fmla="*/ 292100 h 1914525"/>
                      <a:gd name="connsiteX20" fmla="*/ 1430338 w 2287069"/>
                      <a:gd name="connsiteY20" fmla="*/ 77787 h 1914525"/>
                      <a:gd name="connsiteX21" fmla="*/ 1593850 w 2287069"/>
                      <a:gd name="connsiteY21" fmla="*/ 266700 h 1914525"/>
                      <a:gd name="connsiteX22" fmla="*/ 1555750 w 2287069"/>
                      <a:gd name="connsiteY22" fmla="*/ 53975 h 1914525"/>
                      <a:gd name="connsiteX23" fmla="*/ 1695450 w 2287069"/>
                      <a:gd name="connsiteY23" fmla="*/ 234950 h 1914525"/>
                      <a:gd name="connsiteX24" fmla="*/ 1676400 w 2287069"/>
                      <a:gd name="connsiteY24" fmla="*/ 101600 h 1914525"/>
                      <a:gd name="connsiteX25" fmla="*/ 2190750 w 2287069"/>
                      <a:gd name="connsiteY25" fmla="*/ 552450 h 1914525"/>
                      <a:gd name="connsiteX26" fmla="*/ 2127250 w 2287069"/>
                      <a:gd name="connsiteY26" fmla="*/ 1352550 h 1914525"/>
                      <a:gd name="connsiteX27" fmla="*/ 1841500 w 2287069"/>
                      <a:gd name="connsiteY27" fmla="*/ 1352550 h 1914525"/>
                      <a:gd name="connsiteX28" fmla="*/ 1285875 w 2287069"/>
                      <a:gd name="connsiteY28" fmla="*/ 1571625 h 1914525"/>
                      <a:gd name="connsiteX29" fmla="*/ 974725 w 2287069"/>
                      <a:gd name="connsiteY29" fmla="*/ 1914525 h 1914525"/>
                      <a:gd name="connsiteX30" fmla="*/ 701675 w 2287069"/>
                      <a:gd name="connsiteY30" fmla="*/ 1524000 h 1914525"/>
                      <a:gd name="connsiteX31" fmla="*/ 400050 w 2287069"/>
                      <a:gd name="connsiteY31" fmla="*/ 1346200 h 1914525"/>
                      <a:gd name="connsiteX32" fmla="*/ 155575 w 2287069"/>
                      <a:gd name="connsiteY32" fmla="*/ 1292225 h 1914525"/>
                      <a:gd name="connsiteX33" fmla="*/ 0 w 2287069"/>
                      <a:gd name="connsiteY33" fmla="*/ 730250 h 1914525"/>
                      <a:gd name="connsiteX34" fmla="*/ 314325 w 2287069"/>
                      <a:gd name="connsiteY34" fmla="*/ 193675 h 1914525"/>
                      <a:gd name="connsiteX35" fmla="*/ 592137 w 2287069"/>
                      <a:gd name="connsiteY35" fmla="*/ 0 h 1914525"/>
                      <a:gd name="connsiteX0" fmla="*/ 592137 w 2291194"/>
                      <a:gd name="connsiteY0" fmla="*/ 0 h 1914525"/>
                      <a:gd name="connsiteX1" fmla="*/ 539750 w 2291194"/>
                      <a:gd name="connsiteY1" fmla="*/ 146050 h 1914525"/>
                      <a:gd name="connsiteX2" fmla="*/ 682625 w 2291194"/>
                      <a:gd name="connsiteY2" fmla="*/ 20638 h 1914525"/>
                      <a:gd name="connsiteX3" fmla="*/ 622300 w 2291194"/>
                      <a:gd name="connsiteY3" fmla="*/ 215900 h 1914525"/>
                      <a:gd name="connsiteX4" fmla="*/ 747713 w 2291194"/>
                      <a:gd name="connsiteY4" fmla="*/ 20637 h 1914525"/>
                      <a:gd name="connsiteX5" fmla="*/ 730250 w 2291194"/>
                      <a:gd name="connsiteY5" fmla="*/ 190500 h 1914525"/>
                      <a:gd name="connsiteX6" fmla="*/ 823912 w 2291194"/>
                      <a:gd name="connsiteY6" fmla="*/ 44450 h 1914525"/>
                      <a:gd name="connsiteX7" fmla="*/ 825500 w 2291194"/>
                      <a:gd name="connsiteY7" fmla="*/ 196850 h 1914525"/>
                      <a:gd name="connsiteX8" fmla="*/ 979487 w 2291194"/>
                      <a:gd name="connsiteY8" fmla="*/ 6350 h 1914525"/>
                      <a:gd name="connsiteX9" fmla="*/ 930275 w 2291194"/>
                      <a:gd name="connsiteY9" fmla="*/ 254000 h 1914525"/>
                      <a:gd name="connsiteX10" fmla="*/ 1027112 w 2291194"/>
                      <a:gd name="connsiteY10" fmla="*/ 53975 h 1914525"/>
                      <a:gd name="connsiteX11" fmla="*/ 1001713 w 2291194"/>
                      <a:gd name="connsiteY11" fmla="*/ 269875 h 1914525"/>
                      <a:gd name="connsiteX12" fmla="*/ 1111250 w 2291194"/>
                      <a:gd name="connsiteY12" fmla="*/ 87312 h 1914525"/>
                      <a:gd name="connsiteX13" fmla="*/ 1108075 w 2291194"/>
                      <a:gd name="connsiteY13" fmla="*/ 263525 h 1914525"/>
                      <a:gd name="connsiteX14" fmla="*/ 1177925 w 2291194"/>
                      <a:gd name="connsiteY14" fmla="*/ 88900 h 1914525"/>
                      <a:gd name="connsiteX15" fmla="*/ 1225550 w 2291194"/>
                      <a:gd name="connsiteY15" fmla="*/ 292100 h 1914525"/>
                      <a:gd name="connsiteX16" fmla="*/ 1266825 w 2291194"/>
                      <a:gd name="connsiteY16" fmla="*/ 98425 h 1914525"/>
                      <a:gd name="connsiteX17" fmla="*/ 1323975 w 2291194"/>
                      <a:gd name="connsiteY17" fmla="*/ 266700 h 1914525"/>
                      <a:gd name="connsiteX18" fmla="*/ 1327150 w 2291194"/>
                      <a:gd name="connsiteY18" fmla="*/ 101600 h 1914525"/>
                      <a:gd name="connsiteX19" fmla="*/ 1482725 w 2291194"/>
                      <a:gd name="connsiteY19" fmla="*/ 292100 h 1914525"/>
                      <a:gd name="connsiteX20" fmla="*/ 1430338 w 2291194"/>
                      <a:gd name="connsiteY20" fmla="*/ 77787 h 1914525"/>
                      <a:gd name="connsiteX21" fmla="*/ 1593850 w 2291194"/>
                      <a:gd name="connsiteY21" fmla="*/ 266700 h 1914525"/>
                      <a:gd name="connsiteX22" fmla="*/ 1555750 w 2291194"/>
                      <a:gd name="connsiteY22" fmla="*/ 53975 h 1914525"/>
                      <a:gd name="connsiteX23" fmla="*/ 1695450 w 2291194"/>
                      <a:gd name="connsiteY23" fmla="*/ 234950 h 1914525"/>
                      <a:gd name="connsiteX24" fmla="*/ 1676400 w 2291194"/>
                      <a:gd name="connsiteY24" fmla="*/ 101600 h 1914525"/>
                      <a:gd name="connsiteX25" fmla="*/ 2190750 w 2291194"/>
                      <a:gd name="connsiteY25" fmla="*/ 552450 h 1914525"/>
                      <a:gd name="connsiteX26" fmla="*/ 2127250 w 2291194"/>
                      <a:gd name="connsiteY26" fmla="*/ 1352550 h 1914525"/>
                      <a:gd name="connsiteX27" fmla="*/ 1841500 w 2291194"/>
                      <a:gd name="connsiteY27" fmla="*/ 1352550 h 1914525"/>
                      <a:gd name="connsiteX28" fmla="*/ 1285875 w 2291194"/>
                      <a:gd name="connsiteY28" fmla="*/ 1571625 h 1914525"/>
                      <a:gd name="connsiteX29" fmla="*/ 974725 w 2291194"/>
                      <a:gd name="connsiteY29" fmla="*/ 1914525 h 1914525"/>
                      <a:gd name="connsiteX30" fmla="*/ 701675 w 2291194"/>
                      <a:gd name="connsiteY30" fmla="*/ 1524000 h 1914525"/>
                      <a:gd name="connsiteX31" fmla="*/ 400050 w 2291194"/>
                      <a:gd name="connsiteY31" fmla="*/ 1346200 h 1914525"/>
                      <a:gd name="connsiteX32" fmla="*/ 155575 w 2291194"/>
                      <a:gd name="connsiteY32" fmla="*/ 1292225 h 1914525"/>
                      <a:gd name="connsiteX33" fmla="*/ 0 w 2291194"/>
                      <a:gd name="connsiteY33" fmla="*/ 730250 h 1914525"/>
                      <a:gd name="connsiteX34" fmla="*/ 314325 w 2291194"/>
                      <a:gd name="connsiteY34" fmla="*/ 193675 h 1914525"/>
                      <a:gd name="connsiteX35" fmla="*/ 592137 w 2291194"/>
                      <a:gd name="connsiteY35" fmla="*/ 0 h 1914525"/>
                      <a:gd name="connsiteX0" fmla="*/ 541337 w 2240394"/>
                      <a:gd name="connsiteY0" fmla="*/ 0 h 1914525"/>
                      <a:gd name="connsiteX1" fmla="*/ 488950 w 2240394"/>
                      <a:gd name="connsiteY1" fmla="*/ 146050 h 1914525"/>
                      <a:gd name="connsiteX2" fmla="*/ 631825 w 2240394"/>
                      <a:gd name="connsiteY2" fmla="*/ 20638 h 1914525"/>
                      <a:gd name="connsiteX3" fmla="*/ 571500 w 2240394"/>
                      <a:gd name="connsiteY3" fmla="*/ 215900 h 1914525"/>
                      <a:gd name="connsiteX4" fmla="*/ 696913 w 2240394"/>
                      <a:gd name="connsiteY4" fmla="*/ 20637 h 1914525"/>
                      <a:gd name="connsiteX5" fmla="*/ 679450 w 2240394"/>
                      <a:gd name="connsiteY5" fmla="*/ 190500 h 1914525"/>
                      <a:gd name="connsiteX6" fmla="*/ 773112 w 2240394"/>
                      <a:gd name="connsiteY6" fmla="*/ 44450 h 1914525"/>
                      <a:gd name="connsiteX7" fmla="*/ 774700 w 2240394"/>
                      <a:gd name="connsiteY7" fmla="*/ 196850 h 1914525"/>
                      <a:gd name="connsiteX8" fmla="*/ 928687 w 2240394"/>
                      <a:gd name="connsiteY8" fmla="*/ 6350 h 1914525"/>
                      <a:gd name="connsiteX9" fmla="*/ 879475 w 2240394"/>
                      <a:gd name="connsiteY9" fmla="*/ 254000 h 1914525"/>
                      <a:gd name="connsiteX10" fmla="*/ 976312 w 2240394"/>
                      <a:gd name="connsiteY10" fmla="*/ 53975 h 1914525"/>
                      <a:gd name="connsiteX11" fmla="*/ 950913 w 2240394"/>
                      <a:gd name="connsiteY11" fmla="*/ 269875 h 1914525"/>
                      <a:gd name="connsiteX12" fmla="*/ 1060450 w 2240394"/>
                      <a:gd name="connsiteY12" fmla="*/ 87312 h 1914525"/>
                      <a:gd name="connsiteX13" fmla="*/ 1057275 w 2240394"/>
                      <a:gd name="connsiteY13" fmla="*/ 263525 h 1914525"/>
                      <a:gd name="connsiteX14" fmla="*/ 1127125 w 2240394"/>
                      <a:gd name="connsiteY14" fmla="*/ 88900 h 1914525"/>
                      <a:gd name="connsiteX15" fmla="*/ 1174750 w 2240394"/>
                      <a:gd name="connsiteY15" fmla="*/ 292100 h 1914525"/>
                      <a:gd name="connsiteX16" fmla="*/ 1216025 w 2240394"/>
                      <a:gd name="connsiteY16" fmla="*/ 98425 h 1914525"/>
                      <a:gd name="connsiteX17" fmla="*/ 1273175 w 2240394"/>
                      <a:gd name="connsiteY17" fmla="*/ 266700 h 1914525"/>
                      <a:gd name="connsiteX18" fmla="*/ 1276350 w 2240394"/>
                      <a:gd name="connsiteY18" fmla="*/ 101600 h 1914525"/>
                      <a:gd name="connsiteX19" fmla="*/ 1431925 w 2240394"/>
                      <a:gd name="connsiteY19" fmla="*/ 292100 h 1914525"/>
                      <a:gd name="connsiteX20" fmla="*/ 1379538 w 2240394"/>
                      <a:gd name="connsiteY20" fmla="*/ 77787 h 1914525"/>
                      <a:gd name="connsiteX21" fmla="*/ 1543050 w 2240394"/>
                      <a:gd name="connsiteY21" fmla="*/ 266700 h 1914525"/>
                      <a:gd name="connsiteX22" fmla="*/ 1504950 w 2240394"/>
                      <a:gd name="connsiteY22" fmla="*/ 53975 h 1914525"/>
                      <a:gd name="connsiteX23" fmla="*/ 1644650 w 2240394"/>
                      <a:gd name="connsiteY23" fmla="*/ 234950 h 1914525"/>
                      <a:gd name="connsiteX24" fmla="*/ 1625600 w 2240394"/>
                      <a:gd name="connsiteY24" fmla="*/ 101600 h 1914525"/>
                      <a:gd name="connsiteX25" fmla="*/ 2139950 w 2240394"/>
                      <a:gd name="connsiteY25" fmla="*/ 552450 h 1914525"/>
                      <a:gd name="connsiteX26" fmla="*/ 2076450 w 2240394"/>
                      <a:gd name="connsiteY26" fmla="*/ 1352550 h 1914525"/>
                      <a:gd name="connsiteX27" fmla="*/ 1790700 w 2240394"/>
                      <a:gd name="connsiteY27" fmla="*/ 1352550 h 1914525"/>
                      <a:gd name="connsiteX28" fmla="*/ 1235075 w 2240394"/>
                      <a:gd name="connsiteY28" fmla="*/ 1571625 h 1914525"/>
                      <a:gd name="connsiteX29" fmla="*/ 923925 w 2240394"/>
                      <a:gd name="connsiteY29" fmla="*/ 1914525 h 1914525"/>
                      <a:gd name="connsiteX30" fmla="*/ 650875 w 2240394"/>
                      <a:gd name="connsiteY30" fmla="*/ 1524000 h 1914525"/>
                      <a:gd name="connsiteX31" fmla="*/ 349250 w 2240394"/>
                      <a:gd name="connsiteY31" fmla="*/ 1346200 h 1914525"/>
                      <a:gd name="connsiteX32" fmla="*/ 104775 w 2240394"/>
                      <a:gd name="connsiteY32" fmla="*/ 1292225 h 1914525"/>
                      <a:gd name="connsiteX33" fmla="*/ 0 w 2240394"/>
                      <a:gd name="connsiteY33" fmla="*/ 714375 h 1914525"/>
                      <a:gd name="connsiteX34" fmla="*/ 263525 w 2240394"/>
                      <a:gd name="connsiteY34" fmla="*/ 193675 h 1914525"/>
                      <a:gd name="connsiteX35" fmla="*/ 541337 w 2240394"/>
                      <a:gd name="connsiteY35" fmla="*/ 0 h 1914525"/>
                      <a:gd name="connsiteX0" fmla="*/ 437935 w 2136992"/>
                      <a:gd name="connsiteY0" fmla="*/ 0 h 1914525"/>
                      <a:gd name="connsiteX1" fmla="*/ 385548 w 2136992"/>
                      <a:gd name="connsiteY1" fmla="*/ 146050 h 1914525"/>
                      <a:gd name="connsiteX2" fmla="*/ 528423 w 2136992"/>
                      <a:gd name="connsiteY2" fmla="*/ 20638 h 1914525"/>
                      <a:gd name="connsiteX3" fmla="*/ 468098 w 2136992"/>
                      <a:gd name="connsiteY3" fmla="*/ 215900 h 1914525"/>
                      <a:gd name="connsiteX4" fmla="*/ 593511 w 2136992"/>
                      <a:gd name="connsiteY4" fmla="*/ 20637 h 1914525"/>
                      <a:gd name="connsiteX5" fmla="*/ 576048 w 2136992"/>
                      <a:gd name="connsiteY5" fmla="*/ 190500 h 1914525"/>
                      <a:gd name="connsiteX6" fmla="*/ 669710 w 2136992"/>
                      <a:gd name="connsiteY6" fmla="*/ 44450 h 1914525"/>
                      <a:gd name="connsiteX7" fmla="*/ 671298 w 2136992"/>
                      <a:gd name="connsiteY7" fmla="*/ 196850 h 1914525"/>
                      <a:gd name="connsiteX8" fmla="*/ 825285 w 2136992"/>
                      <a:gd name="connsiteY8" fmla="*/ 6350 h 1914525"/>
                      <a:gd name="connsiteX9" fmla="*/ 776073 w 2136992"/>
                      <a:gd name="connsiteY9" fmla="*/ 254000 h 1914525"/>
                      <a:gd name="connsiteX10" fmla="*/ 872910 w 2136992"/>
                      <a:gd name="connsiteY10" fmla="*/ 53975 h 1914525"/>
                      <a:gd name="connsiteX11" fmla="*/ 847511 w 2136992"/>
                      <a:gd name="connsiteY11" fmla="*/ 269875 h 1914525"/>
                      <a:gd name="connsiteX12" fmla="*/ 957048 w 2136992"/>
                      <a:gd name="connsiteY12" fmla="*/ 87312 h 1914525"/>
                      <a:gd name="connsiteX13" fmla="*/ 953873 w 2136992"/>
                      <a:gd name="connsiteY13" fmla="*/ 263525 h 1914525"/>
                      <a:gd name="connsiteX14" fmla="*/ 1023723 w 2136992"/>
                      <a:gd name="connsiteY14" fmla="*/ 88900 h 1914525"/>
                      <a:gd name="connsiteX15" fmla="*/ 1071348 w 2136992"/>
                      <a:gd name="connsiteY15" fmla="*/ 292100 h 1914525"/>
                      <a:gd name="connsiteX16" fmla="*/ 1112623 w 2136992"/>
                      <a:gd name="connsiteY16" fmla="*/ 98425 h 1914525"/>
                      <a:gd name="connsiteX17" fmla="*/ 1169773 w 2136992"/>
                      <a:gd name="connsiteY17" fmla="*/ 266700 h 1914525"/>
                      <a:gd name="connsiteX18" fmla="*/ 1172948 w 2136992"/>
                      <a:gd name="connsiteY18" fmla="*/ 101600 h 1914525"/>
                      <a:gd name="connsiteX19" fmla="*/ 1328523 w 2136992"/>
                      <a:gd name="connsiteY19" fmla="*/ 292100 h 1914525"/>
                      <a:gd name="connsiteX20" fmla="*/ 1276136 w 2136992"/>
                      <a:gd name="connsiteY20" fmla="*/ 77787 h 1914525"/>
                      <a:gd name="connsiteX21" fmla="*/ 1439648 w 2136992"/>
                      <a:gd name="connsiteY21" fmla="*/ 266700 h 1914525"/>
                      <a:gd name="connsiteX22" fmla="*/ 1401548 w 2136992"/>
                      <a:gd name="connsiteY22" fmla="*/ 53975 h 1914525"/>
                      <a:gd name="connsiteX23" fmla="*/ 1541248 w 2136992"/>
                      <a:gd name="connsiteY23" fmla="*/ 234950 h 1914525"/>
                      <a:gd name="connsiteX24" fmla="*/ 1522198 w 2136992"/>
                      <a:gd name="connsiteY24" fmla="*/ 101600 h 1914525"/>
                      <a:gd name="connsiteX25" fmla="*/ 2036548 w 2136992"/>
                      <a:gd name="connsiteY25" fmla="*/ 552450 h 1914525"/>
                      <a:gd name="connsiteX26" fmla="*/ 1973048 w 2136992"/>
                      <a:gd name="connsiteY26" fmla="*/ 1352550 h 1914525"/>
                      <a:gd name="connsiteX27" fmla="*/ 1687298 w 2136992"/>
                      <a:gd name="connsiteY27" fmla="*/ 1352550 h 1914525"/>
                      <a:gd name="connsiteX28" fmla="*/ 1131673 w 2136992"/>
                      <a:gd name="connsiteY28" fmla="*/ 1571625 h 1914525"/>
                      <a:gd name="connsiteX29" fmla="*/ 820523 w 2136992"/>
                      <a:gd name="connsiteY29" fmla="*/ 1914525 h 1914525"/>
                      <a:gd name="connsiteX30" fmla="*/ 547473 w 2136992"/>
                      <a:gd name="connsiteY30" fmla="*/ 1524000 h 1914525"/>
                      <a:gd name="connsiteX31" fmla="*/ 245848 w 2136992"/>
                      <a:gd name="connsiteY31" fmla="*/ 1346200 h 1914525"/>
                      <a:gd name="connsiteX32" fmla="*/ 1373 w 2136992"/>
                      <a:gd name="connsiteY32" fmla="*/ 1292225 h 1914525"/>
                      <a:gd name="connsiteX33" fmla="*/ 160123 w 2136992"/>
                      <a:gd name="connsiteY33" fmla="*/ 193675 h 1914525"/>
                      <a:gd name="connsiteX34" fmla="*/ 437935 w 2136992"/>
                      <a:gd name="connsiteY34" fmla="*/ 0 h 1914525"/>
                      <a:gd name="connsiteX0" fmla="*/ 569906 w 2268963"/>
                      <a:gd name="connsiteY0" fmla="*/ 0 h 1914525"/>
                      <a:gd name="connsiteX1" fmla="*/ 517519 w 2268963"/>
                      <a:gd name="connsiteY1" fmla="*/ 146050 h 1914525"/>
                      <a:gd name="connsiteX2" fmla="*/ 660394 w 2268963"/>
                      <a:gd name="connsiteY2" fmla="*/ 20638 h 1914525"/>
                      <a:gd name="connsiteX3" fmla="*/ 600069 w 2268963"/>
                      <a:gd name="connsiteY3" fmla="*/ 215900 h 1914525"/>
                      <a:gd name="connsiteX4" fmla="*/ 725482 w 2268963"/>
                      <a:gd name="connsiteY4" fmla="*/ 20637 h 1914525"/>
                      <a:gd name="connsiteX5" fmla="*/ 708019 w 2268963"/>
                      <a:gd name="connsiteY5" fmla="*/ 190500 h 1914525"/>
                      <a:gd name="connsiteX6" fmla="*/ 801681 w 2268963"/>
                      <a:gd name="connsiteY6" fmla="*/ 44450 h 1914525"/>
                      <a:gd name="connsiteX7" fmla="*/ 803269 w 2268963"/>
                      <a:gd name="connsiteY7" fmla="*/ 196850 h 1914525"/>
                      <a:gd name="connsiteX8" fmla="*/ 957256 w 2268963"/>
                      <a:gd name="connsiteY8" fmla="*/ 6350 h 1914525"/>
                      <a:gd name="connsiteX9" fmla="*/ 908044 w 2268963"/>
                      <a:gd name="connsiteY9" fmla="*/ 254000 h 1914525"/>
                      <a:gd name="connsiteX10" fmla="*/ 1004881 w 2268963"/>
                      <a:gd name="connsiteY10" fmla="*/ 53975 h 1914525"/>
                      <a:gd name="connsiteX11" fmla="*/ 979482 w 2268963"/>
                      <a:gd name="connsiteY11" fmla="*/ 269875 h 1914525"/>
                      <a:gd name="connsiteX12" fmla="*/ 1089019 w 2268963"/>
                      <a:gd name="connsiteY12" fmla="*/ 87312 h 1914525"/>
                      <a:gd name="connsiteX13" fmla="*/ 1085844 w 2268963"/>
                      <a:gd name="connsiteY13" fmla="*/ 263525 h 1914525"/>
                      <a:gd name="connsiteX14" fmla="*/ 1155694 w 2268963"/>
                      <a:gd name="connsiteY14" fmla="*/ 88900 h 1914525"/>
                      <a:gd name="connsiteX15" fmla="*/ 1203319 w 2268963"/>
                      <a:gd name="connsiteY15" fmla="*/ 292100 h 1914525"/>
                      <a:gd name="connsiteX16" fmla="*/ 1244594 w 2268963"/>
                      <a:gd name="connsiteY16" fmla="*/ 98425 h 1914525"/>
                      <a:gd name="connsiteX17" fmla="*/ 1301744 w 2268963"/>
                      <a:gd name="connsiteY17" fmla="*/ 266700 h 1914525"/>
                      <a:gd name="connsiteX18" fmla="*/ 1304919 w 2268963"/>
                      <a:gd name="connsiteY18" fmla="*/ 101600 h 1914525"/>
                      <a:gd name="connsiteX19" fmla="*/ 1460494 w 2268963"/>
                      <a:gd name="connsiteY19" fmla="*/ 292100 h 1914525"/>
                      <a:gd name="connsiteX20" fmla="*/ 1408107 w 2268963"/>
                      <a:gd name="connsiteY20" fmla="*/ 77787 h 1914525"/>
                      <a:gd name="connsiteX21" fmla="*/ 1571619 w 2268963"/>
                      <a:gd name="connsiteY21" fmla="*/ 266700 h 1914525"/>
                      <a:gd name="connsiteX22" fmla="*/ 1533519 w 2268963"/>
                      <a:gd name="connsiteY22" fmla="*/ 53975 h 1914525"/>
                      <a:gd name="connsiteX23" fmla="*/ 1673219 w 2268963"/>
                      <a:gd name="connsiteY23" fmla="*/ 234950 h 1914525"/>
                      <a:gd name="connsiteX24" fmla="*/ 1654169 w 2268963"/>
                      <a:gd name="connsiteY24" fmla="*/ 101600 h 1914525"/>
                      <a:gd name="connsiteX25" fmla="*/ 2168519 w 2268963"/>
                      <a:gd name="connsiteY25" fmla="*/ 552450 h 1914525"/>
                      <a:gd name="connsiteX26" fmla="*/ 2105019 w 2268963"/>
                      <a:gd name="connsiteY26" fmla="*/ 1352550 h 1914525"/>
                      <a:gd name="connsiteX27" fmla="*/ 1819269 w 2268963"/>
                      <a:gd name="connsiteY27" fmla="*/ 1352550 h 1914525"/>
                      <a:gd name="connsiteX28" fmla="*/ 1263644 w 2268963"/>
                      <a:gd name="connsiteY28" fmla="*/ 1571625 h 1914525"/>
                      <a:gd name="connsiteX29" fmla="*/ 952494 w 2268963"/>
                      <a:gd name="connsiteY29" fmla="*/ 1914525 h 1914525"/>
                      <a:gd name="connsiteX30" fmla="*/ 679444 w 2268963"/>
                      <a:gd name="connsiteY30" fmla="*/ 1524000 h 1914525"/>
                      <a:gd name="connsiteX31" fmla="*/ 377819 w 2268963"/>
                      <a:gd name="connsiteY31" fmla="*/ 1346200 h 1914525"/>
                      <a:gd name="connsiteX32" fmla="*/ 133344 w 2268963"/>
                      <a:gd name="connsiteY32" fmla="*/ 1292225 h 1914525"/>
                      <a:gd name="connsiteX33" fmla="*/ 292094 w 2268963"/>
                      <a:gd name="connsiteY33" fmla="*/ 193675 h 1914525"/>
                      <a:gd name="connsiteX34" fmla="*/ 569906 w 2268963"/>
                      <a:gd name="connsiteY34" fmla="*/ 0 h 1914525"/>
                      <a:gd name="connsiteX0" fmla="*/ 558436 w 2257493"/>
                      <a:gd name="connsiteY0" fmla="*/ 0 h 1914525"/>
                      <a:gd name="connsiteX1" fmla="*/ 506049 w 2257493"/>
                      <a:gd name="connsiteY1" fmla="*/ 146050 h 1914525"/>
                      <a:gd name="connsiteX2" fmla="*/ 648924 w 2257493"/>
                      <a:gd name="connsiteY2" fmla="*/ 20638 h 1914525"/>
                      <a:gd name="connsiteX3" fmla="*/ 588599 w 2257493"/>
                      <a:gd name="connsiteY3" fmla="*/ 215900 h 1914525"/>
                      <a:gd name="connsiteX4" fmla="*/ 714012 w 2257493"/>
                      <a:gd name="connsiteY4" fmla="*/ 20637 h 1914525"/>
                      <a:gd name="connsiteX5" fmla="*/ 696549 w 2257493"/>
                      <a:gd name="connsiteY5" fmla="*/ 190500 h 1914525"/>
                      <a:gd name="connsiteX6" fmla="*/ 790211 w 2257493"/>
                      <a:gd name="connsiteY6" fmla="*/ 44450 h 1914525"/>
                      <a:gd name="connsiteX7" fmla="*/ 791799 w 2257493"/>
                      <a:gd name="connsiteY7" fmla="*/ 196850 h 1914525"/>
                      <a:gd name="connsiteX8" fmla="*/ 945786 w 2257493"/>
                      <a:gd name="connsiteY8" fmla="*/ 6350 h 1914525"/>
                      <a:gd name="connsiteX9" fmla="*/ 896574 w 2257493"/>
                      <a:gd name="connsiteY9" fmla="*/ 254000 h 1914525"/>
                      <a:gd name="connsiteX10" fmla="*/ 993411 w 2257493"/>
                      <a:gd name="connsiteY10" fmla="*/ 53975 h 1914525"/>
                      <a:gd name="connsiteX11" fmla="*/ 968012 w 2257493"/>
                      <a:gd name="connsiteY11" fmla="*/ 269875 h 1914525"/>
                      <a:gd name="connsiteX12" fmla="*/ 1077549 w 2257493"/>
                      <a:gd name="connsiteY12" fmla="*/ 87312 h 1914525"/>
                      <a:gd name="connsiteX13" fmla="*/ 1074374 w 2257493"/>
                      <a:gd name="connsiteY13" fmla="*/ 263525 h 1914525"/>
                      <a:gd name="connsiteX14" fmla="*/ 1144224 w 2257493"/>
                      <a:gd name="connsiteY14" fmla="*/ 88900 h 1914525"/>
                      <a:gd name="connsiteX15" fmla="*/ 1191849 w 2257493"/>
                      <a:gd name="connsiteY15" fmla="*/ 292100 h 1914525"/>
                      <a:gd name="connsiteX16" fmla="*/ 1233124 w 2257493"/>
                      <a:gd name="connsiteY16" fmla="*/ 98425 h 1914525"/>
                      <a:gd name="connsiteX17" fmla="*/ 1290274 w 2257493"/>
                      <a:gd name="connsiteY17" fmla="*/ 266700 h 1914525"/>
                      <a:gd name="connsiteX18" fmla="*/ 1293449 w 2257493"/>
                      <a:gd name="connsiteY18" fmla="*/ 101600 h 1914525"/>
                      <a:gd name="connsiteX19" fmla="*/ 1449024 w 2257493"/>
                      <a:gd name="connsiteY19" fmla="*/ 292100 h 1914525"/>
                      <a:gd name="connsiteX20" fmla="*/ 1396637 w 2257493"/>
                      <a:gd name="connsiteY20" fmla="*/ 77787 h 1914525"/>
                      <a:gd name="connsiteX21" fmla="*/ 1560149 w 2257493"/>
                      <a:gd name="connsiteY21" fmla="*/ 266700 h 1914525"/>
                      <a:gd name="connsiteX22" fmla="*/ 1522049 w 2257493"/>
                      <a:gd name="connsiteY22" fmla="*/ 53975 h 1914525"/>
                      <a:gd name="connsiteX23" fmla="*/ 1661749 w 2257493"/>
                      <a:gd name="connsiteY23" fmla="*/ 234950 h 1914525"/>
                      <a:gd name="connsiteX24" fmla="*/ 1642699 w 2257493"/>
                      <a:gd name="connsiteY24" fmla="*/ 101600 h 1914525"/>
                      <a:gd name="connsiteX25" fmla="*/ 2157049 w 2257493"/>
                      <a:gd name="connsiteY25" fmla="*/ 552450 h 1914525"/>
                      <a:gd name="connsiteX26" fmla="*/ 2093549 w 2257493"/>
                      <a:gd name="connsiteY26" fmla="*/ 1352550 h 1914525"/>
                      <a:gd name="connsiteX27" fmla="*/ 1807799 w 2257493"/>
                      <a:gd name="connsiteY27" fmla="*/ 1352550 h 1914525"/>
                      <a:gd name="connsiteX28" fmla="*/ 1252174 w 2257493"/>
                      <a:gd name="connsiteY28" fmla="*/ 1571625 h 1914525"/>
                      <a:gd name="connsiteX29" fmla="*/ 941024 w 2257493"/>
                      <a:gd name="connsiteY29" fmla="*/ 1914525 h 1914525"/>
                      <a:gd name="connsiteX30" fmla="*/ 667974 w 2257493"/>
                      <a:gd name="connsiteY30" fmla="*/ 1524000 h 1914525"/>
                      <a:gd name="connsiteX31" fmla="*/ 366349 w 2257493"/>
                      <a:gd name="connsiteY31" fmla="*/ 1346200 h 1914525"/>
                      <a:gd name="connsiteX32" fmla="*/ 121874 w 2257493"/>
                      <a:gd name="connsiteY32" fmla="*/ 1292225 h 1914525"/>
                      <a:gd name="connsiteX33" fmla="*/ 280624 w 2257493"/>
                      <a:gd name="connsiteY33" fmla="*/ 193675 h 1914525"/>
                      <a:gd name="connsiteX34" fmla="*/ 558436 w 2257493"/>
                      <a:gd name="connsiteY34" fmla="*/ 0 h 1914525"/>
                      <a:gd name="connsiteX0" fmla="*/ 564208 w 2263265"/>
                      <a:gd name="connsiteY0" fmla="*/ 0 h 1914525"/>
                      <a:gd name="connsiteX1" fmla="*/ 511821 w 2263265"/>
                      <a:gd name="connsiteY1" fmla="*/ 146050 h 1914525"/>
                      <a:gd name="connsiteX2" fmla="*/ 654696 w 2263265"/>
                      <a:gd name="connsiteY2" fmla="*/ 20638 h 1914525"/>
                      <a:gd name="connsiteX3" fmla="*/ 594371 w 2263265"/>
                      <a:gd name="connsiteY3" fmla="*/ 215900 h 1914525"/>
                      <a:gd name="connsiteX4" fmla="*/ 719784 w 2263265"/>
                      <a:gd name="connsiteY4" fmla="*/ 20637 h 1914525"/>
                      <a:gd name="connsiteX5" fmla="*/ 702321 w 2263265"/>
                      <a:gd name="connsiteY5" fmla="*/ 190500 h 1914525"/>
                      <a:gd name="connsiteX6" fmla="*/ 795983 w 2263265"/>
                      <a:gd name="connsiteY6" fmla="*/ 44450 h 1914525"/>
                      <a:gd name="connsiteX7" fmla="*/ 797571 w 2263265"/>
                      <a:gd name="connsiteY7" fmla="*/ 196850 h 1914525"/>
                      <a:gd name="connsiteX8" fmla="*/ 951558 w 2263265"/>
                      <a:gd name="connsiteY8" fmla="*/ 6350 h 1914525"/>
                      <a:gd name="connsiteX9" fmla="*/ 902346 w 2263265"/>
                      <a:gd name="connsiteY9" fmla="*/ 254000 h 1914525"/>
                      <a:gd name="connsiteX10" fmla="*/ 999183 w 2263265"/>
                      <a:gd name="connsiteY10" fmla="*/ 53975 h 1914525"/>
                      <a:gd name="connsiteX11" fmla="*/ 973784 w 2263265"/>
                      <a:gd name="connsiteY11" fmla="*/ 269875 h 1914525"/>
                      <a:gd name="connsiteX12" fmla="*/ 1083321 w 2263265"/>
                      <a:gd name="connsiteY12" fmla="*/ 87312 h 1914525"/>
                      <a:gd name="connsiteX13" fmla="*/ 1080146 w 2263265"/>
                      <a:gd name="connsiteY13" fmla="*/ 263525 h 1914525"/>
                      <a:gd name="connsiteX14" fmla="*/ 1149996 w 2263265"/>
                      <a:gd name="connsiteY14" fmla="*/ 88900 h 1914525"/>
                      <a:gd name="connsiteX15" fmla="*/ 1197621 w 2263265"/>
                      <a:gd name="connsiteY15" fmla="*/ 292100 h 1914525"/>
                      <a:gd name="connsiteX16" fmla="*/ 1238896 w 2263265"/>
                      <a:gd name="connsiteY16" fmla="*/ 98425 h 1914525"/>
                      <a:gd name="connsiteX17" fmla="*/ 1296046 w 2263265"/>
                      <a:gd name="connsiteY17" fmla="*/ 266700 h 1914525"/>
                      <a:gd name="connsiteX18" fmla="*/ 1299221 w 2263265"/>
                      <a:gd name="connsiteY18" fmla="*/ 101600 h 1914525"/>
                      <a:gd name="connsiteX19" fmla="*/ 1454796 w 2263265"/>
                      <a:gd name="connsiteY19" fmla="*/ 292100 h 1914525"/>
                      <a:gd name="connsiteX20" fmla="*/ 1402409 w 2263265"/>
                      <a:gd name="connsiteY20" fmla="*/ 77787 h 1914525"/>
                      <a:gd name="connsiteX21" fmla="*/ 1565921 w 2263265"/>
                      <a:gd name="connsiteY21" fmla="*/ 266700 h 1914525"/>
                      <a:gd name="connsiteX22" fmla="*/ 1527821 w 2263265"/>
                      <a:gd name="connsiteY22" fmla="*/ 53975 h 1914525"/>
                      <a:gd name="connsiteX23" fmla="*/ 1667521 w 2263265"/>
                      <a:gd name="connsiteY23" fmla="*/ 234950 h 1914525"/>
                      <a:gd name="connsiteX24" fmla="*/ 1648471 w 2263265"/>
                      <a:gd name="connsiteY24" fmla="*/ 101600 h 1914525"/>
                      <a:gd name="connsiteX25" fmla="*/ 2162821 w 2263265"/>
                      <a:gd name="connsiteY25" fmla="*/ 552450 h 1914525"/>
                      <a:gd name="connsiteX26" fmla="*/ 2099321 w 2263265"/>
                      <a:gd name="connsiteY26" fmla="*/ 1352550 h 1914525"/>
                      <a:gd name="connsiteX27" fmla="*/ 1813571 w 2263265"/>
                      <a:gd name="connsiteY27" fmla="*/ 1352550 h 1914525"/>
                      <a:gd name="connsiteX28" fmla="*/ 1257946 w 2263265"/>
                      <a:gd name="connsiteY28" fmla="*/ 1571625 h 1914525"/>
                      <a:gd name="connsiteX29" fmla="*/ 946796 w 2263265"/>
                      <a:gd name="connsiteY29" fmla="*/ 1914525 h 1914525"/>
                      <a:gd name="connsiteX30" fmla="*/ 673746 w 2263265"/>
                      <a:gd name="connsiteY30" fmla="*/ 1524000 h 1914525"/>
                      <a:gd name="connsiteX31" fmla="*/ 372121 w 2263265"/>
                      <a:gd name="connsiteY31" fmla="*/ 1346200 h 1914525"/>
                      <a:gd name="connsiteX32" fmla="*/ 127646 w 2263265"/>
                      <a:gd name="connsiteY32" fmla="*/ 1292225 h 1914525"/>
                      <a:gd name="connsiteX33" fmla="*/ 286396 w 2263265"/>
                      <a:gd name="connsiteY33" fmla="*/ 193675 h 1914525"/>
                      <a:gd name="connsiteX34" fmla="*/ 564208 w 2263265"/>
                      <a:gd name="connsiteY34" fmla="*/ 0 h 1914525"/>
                      <a:gd name="connsiteX0" fmla="*/ 571053 w 2270110"/>
                      <a:gd name="connsiteY0" fmla="*/ 0 h 1914525"/>
                      <a:gd name="connsiteX1" fmla="*/ 518666 w 2270110"/>
                      <a:gd name="connsiteY1" fmla="*/ 146050 h 1914525"/>
                      <a:gd name="connsiteX2" fmla="*/ 661541 w 2270110"/>
                      <a:gd name="connsiteY2" fmla="*/ 20638 h 1914525"/>
                      <a:gd name="connsiteX3" fmla="*/ 601216 w 2270110"/>
                      <a:gd name="connsiteY3" fmla="*/ 215900 h 1914525"/>
                      <a:gd name="connsiteX4" fmla="*/ 726629 w 2270110"/>
                      <a:gd name="connsiteY4" fmla="*/ 20637 h 1914525"/>
                      <a:gd name="connsiteX5" fmla="*/ 709166 w 2270110"/>
                      <a:gd name="connsiteY5" fmla="*/ 190500 h 1914525"/>
                      <a:gd name="connsiteX6" fmla="*/ 802828 w 2270110"/>
                      <a:gd name="connsiteY6" fmla="*/ 44450 h 1914525"/>
                      <a:gd name="connsiteX7" fmla="*/ 804416 w 2270110"/>
                      <a:gd name="connsiteY7" fmla="*/ 196850 h 1914525"/>
                      <a:gd name="connsiteX8" fmla="*/ 958403 w 2270110"/>
                      <a:gd name="connsiteY8" fmla="*/ 6350 h 1914525"/>
                      <a:gd name="connsiteX9" fmla="*/ 909191 w 2270110"/>
                      <a:gd name="connsiteY9" fmla="*/ 254000 h 1914525"/>
                      <a:gd name="connsiteX10" fmla="*/ 1006028 w 2270110"/>
                      <a:gd name="connsiteY10" fmla="*/ 53975 h 1914525"/>
                      <a:gd name="connsiteX11" fmla="*/ 980629 w 2270110"/>
                      <a:gd name="connsiteY11" fmla="*/ 269875 h 1914525"/>
                      <a:gd name="connsiteX12" fmla="*/ 1090166 w 2270110"/>
                      <a:gd name="connsiteY12" fmla="*/ 87312 h 1914525"/>
                      <a:gd name="connsiteX13" fmla="*/ 1086991 w 2270110"/>
                      <a:gd name="connsiteY13" fmla="*/ 263525 h 1914525"/>
                      <a:gd name="connsiteX14" fmla="*/ 1156841 w 2270110"/>
                      <a:gd name="connsiteY14" fmla="*/ 88900 h 1914525"/>
                      <a:gd name="connsiteX15" fmla="*/ 1204466 w 2270110"/>
                      <a:gd name="connsiteY15" fmla="*/ 292100 h 1914525"/>
                      <a:gd name="connsiteX16" fmla="*/ 1245741 w 2270110"/>
                      <a:gd name="connsiteY16" fmla="*/ 98425 h 1914525"/>
                      <a:gd name="connsiteX17" fmla="*/ 1302891 w 2270110"/>
                      <a:gd name="connsiteY17" fmla="*/ 266700 h 1914525"/>
                      <a:gd name="connsiteX18" fmla="*/ 1306066 w 2270110"/>
                      <a:gd name="connsiteY18" fmla="*/ 101600 h 1914525"/>
                      <a:gd name="connsiteX19" fmla="*/ 1461641 w 2270110"/>
                      <a:gd name="connsiteY19" fmla="*/ 292100 h 1914525"/>
                      <a:gd name="connsiteX20" fmla="*/ 1409254 w 2270110"/>
                      <a:gd name="connsiteY20" fmla="*/ 77787 h 1914525"/>
                      <a:gd name="connsiteX21" fmla="*/ 1572766 w 2270110"/>
                      <a:gd name="connsiteY21" fmla="*/ 266700 h 1914525"/>
                      <a:gd name="connsiteX22" fmla="*/ 1534666 w 2270110"/>
                      <a:gd name="connsiteY22" fmla="*/ 53975 h 1914525"/>
                      <a:gd name="connsiteX23" fmla="*/ 1674366 w 2270110"/>
                      <a:gd name="connsiteY23" fmla="*/ 234950 h 1914525"/>
                      <a:gd name="connsiteX24" fmla="*/ 1655316 w 2270110"/>
                      <a:gd name="connsiteY24" fmla="*/ 101600 h 1914525"/>
                      <a:gd name="connsiteX25" fmla="*/ 2169666 w 2270110"/>
                      <a:gd name="connsiteY25" fmla="*/ 552450 h 1914525"/>
                      <a:gd name="connsiteX26" fmla="*/ 2106166 w 2270110"/>
                      <a:gd name="connsiteY26" fmla="*/ 1352550 h 1914525"/>
                      <a:gd name="connsiteX27" fmla="*/ 1820416 w 2270110"/>
                      <a:gd name="connsiteY27" fmla="*/ 1352550 h 1914525"/>
                      <a:gd name="connsiteX28" fmla="*/ 1264791 w 2270110"/>
                      <a:gd name="connsiteY28" fmla="*/ 1571625 h 1914525"/>
                      <a:gd name="connsiteX29" fmla="*/ 953641 w 2270110"/>
                      <a:gd name="connsiteY29" fmla="*/ 1914525 h 1914525"/>
                      <a:gd name="connsiteX30" fmla="*/ 680591 w 2270110"/>
                      <a:gd name="connsiteY30" fmla="*/ 1524000 h 1914525"/>
                      <a:gd name="connsiteX31" fmla="*/ 378966 w 2270110"/>
                      <a:gd name="connsiteY31" fmla="*/ 1346200 h 1914525"/>
                      <a:gd name="connsiteX32" fmla="*/ 134491 w 2270110"/>
                      <a:gd name="connsiteY32" fmla="*/ 1292225 h 1914525"/>
                      <a:gd name="connsiteX33" fmla="*/ 293241 w 2270110"/>
                      <a:gd name="connsiteY33" fmla="*/ 193675 h 1914525"/>
                      <a:gd name="connsiteX34" fmla="*/ 571053 w 2270110"/>
                      <a:gd name="connsiteY34" fmla="*/ 0 h 1914525"/>
                      <a:gd name="connsiteX0" fmla="*/ 571053 w 2106166"/>
                      <a:gd name="connsiteY0" fmla="*/ 0 h 1914525"/>
                      <a:gd name="connsiteX1" fmla="*/ 518666 w 2106166"/>
                      <a:gd name="connsiteY1" fmla="*/ 146050 h 1914525"/>
                      <a:gd name="connsiteX2" fmla="*/ 661541 w 2106166"/>
                      <a:gd name="connsiteY2" fmla="*/ 20638 h 1914525"/>
                      <a:gd name="connsiteX3" fmla="*/ 601216 w 2106166"/>
                      <a:gd name="connsiteY3" fmla="*/ 215900 h 1914525"/>
                      <a:gd name="connsiteX4" fmla="*/ 726629 w 2106166"/>
                      <a:gd name="connsiteY4" fmla="*/ 20637 h 1914525"/>
                      <a:gd name="connsiteX5" fmla="*/ 709166 w 2106166"/>
                      <a:gd name="connsiteY5" fmla="*/ 190500 h 1914525"/>
                      <a:gd name="connsiteX6" fmla="*/ 802828 w 2106166"/>
                      <a:gd name="connsiteY6" fmla="*/ 44450 h 1914525"/>
                      <a:gd name="connsiteX7" fmla="*/ 804416 w 2106166"/>
                      <a:gd name="connsiteY7" fmla="*/ 196850 h 1914525"/>
                      <a:gd name="connsiteX8" fmla="*/ 958403 w 2106166"/>
                      <a:gd name="connsiteY8" fmla="*/ 6350 h 1914525"/>
                      <a:gd name="connsiteX9" fmla="*/ 909191 w 2106166"/>
                      <a:gd name="connsiteY9" fmla="*/ 254000 h 1914525"/>
                      <a:gd name="connsiteX10" fmla="*/ 1006028 w 2106166"/>
                      <a:gd name="connsiteY10" fmla="*/ 53975 h 1914525"/>
                      <a:gd name="connsiteX11" fmla="*/ 980629 w 2106166"/>
                      <a:gd name="connsiteY11" fmla="*/ 269875 h 1914525"/>
                      <a:gd name="connsiteX12" fmla="*/ 1090166 w 2106166"/>
                      <a:gd name="connsiteY12" fmla="*/ 87312 h 1914525"/>
                      <a:gd name="connsiteX13" fmla="*/ 1086991 w 2106166"/>
                      <a:gd name="connsiteY13" fmla="*/ 263525 h 1914525"/>
                      <a:gd name="connsiteX14" fmla="*/ 1156841 w 2106166"/>
                      <a:gd name="connsiteY14" fmla="*/ 88900 h 1914525"/>
                      <a:gd name="connsiteX15" fmla="*/ 1204466 w 2106166"/>
                      <a:gd name="connsiteY15" fmla="*/ 292100 h 1914525"/>
                      <a:gd name="connsiteX16" fmla="*/ 1245741 w 2106166"/>
                      <a:gd name="connsiteY16" fmla="*/ 98425 h 1914525"/>
                      <a:gd name="connsiteX17" fmla="*/ 1302891 w 2106166"/>
                      <a:gd name="connsiteY17" fmla="*/ 266700 h 1914525"/>
                      <a:gd name="connsiteX18" fmla="*/ 1306066 w 2106166"/>
                      <a:gd name="connsiteY18" fmla="*/ 101600 h 1914525"/>
                      <a:gd name="connsiteX19" fmla="*/ 1461641 w 2106166"/>
                      <a:gd name="connsiteY19" fmla="*/ 292100 h 1914525"/>
                      <a:gd name="connsiteX20" fmla="*/ 1409254 w 2106166"/>
                      <a:gd name="connsiteY20" fmla="*/ 77787 h 1914525"/>
                      <a:gd name="connsiteX21" fmla="*/ 1572766 w 2106166"/>
                      <a:gd name="connsiteY21" fmla="*/ 266700 h 1914525"/>
                      <a:gd name="connsiteX22" fmla="*/ 1534666 w 2106166"/>
                      <a:gd name="connsiteY22" fmla="*/ 53975 h 1914525"/>
                      <a:gd name="connsiteX23" fmla="*/ 1674366 w 2106166"/>
                      <a:gd name="connsiteY23" fmla="*/ 234950 h 1914525"/>
                      <a:gd name="connsiteX24" fmla="*/ 1655316 w 2106166"/>
                      <a:gd name="connsiteY24" fmla="*/ 101600 h 1914525"/>
                      <a:gd name="connsiteX25" fmla="*/ 2106166 w 2106166"/>
                      <a:gd name="connsiteY25" fmla="*/ 1352550 h 1914525"/>
                      <a:gd name="connsiteX26" fmla="*/ 1820416 w 2106166"/>
                      <a:gd name="connsiteY26" fmla="*/ 1352550 h 1914525"/>
                      <a:gd name="connsiteX27" fmla="*/ 1264791 w 2106166"/>
                      <a:gd name="connsiteY27" fmla="*/ 1571625 h 1914525"/>
                      <a:gd name="connsiteX28" fmla="*/ 953641 w 2106166"/>
                      <a:gd name="connsiteY28" fmla="*/ 1914525 h 1914525"/>
                      <a:gd name="connsiteX29" fmla="*/ 680591 w 2106166"/>
                      <a:gd name="connsiteY29" fmla="*/ 1524000 h 1914525"/>
                      <a:gd name="connsiteX30" fmla="*/ 378966 w 2106166"/>
                      <a:gd name="connsiteY30" fmla="*/ 1346200 h 1914525"/>
                      <a:gd name="connsiteX31" fmla="*/ 134491 w 2106166"/>
                      <a:gd name="connsiteY31" fmla="*/ 1292225 h 1914525"/>
                      <a:gd name="connsiteX32" fmla="*/ 293241 w 2106166"/>
                      <a:gd name="connsiteY32" fmla="*/ 193675 h 1914525"/>
                      <a:gd name="connsiteX33" fmla="*/ 571053 w 2106166"/>
                      <a:gd name="connsiteY33" fmla="*/ 0 h 1914525"/>
                      <a:gd name="connsiteX0" fmla="*/ 571053 w 2251421"/>
                      <a:gd name="connsiteY0" fmla="*/ 0 h 1914525"/>
                      <a:gd name="connsiteX1" fmla="*/ 518666 w 2251421"/>
                      <a:gd name="connsiteY1" fmla="*/ 146050 h 1914525"/>
                      <a:gd name="connsiteX2" fmla="*/ 661541 w 2251421"/>
                      <a:gd name="connsiteY2" fmla="*/ 20638 h 1914525"/>
                      <a:gd name="connsiteX3" fmla="*/ 601216 w 2251421"/>
                      <a:gd name="connsiteY3" fmla="*/ 215900 h 1914525"/>
                      <a:gd name="connsiteX4" fmla="*/ 726629 w 2251421"/>
                      <a:gd name="connsiteY4" fmla="*/ 20637 h 1914525"/>
                      <a:gd name="connsiteX5" fmla="*/ 709166 w 2251421"/>
                      <a:gd name="connsiteY5" fmla="*/ 190500 h 1914525"/>
                      <a:gd name="connsiteX6" fmla="*/ 802828 w 2251421"/>
                      <a:gd name="connsiteY6" fmla="*/ 44450 h 1914525"/>
                      <a:gd name="connsiteX7" fmla="*/ 804416 w 2251421"/>
                      <a:gd name="connsiteY7" fmla="*/ 196850 h 1914525"/>
                      <a:gd name="connsiteX8" fmla="*/ 958403 w 2251421"/>
                      <a:gd name="connsiteY8" fmla="*/ 6350 h 1914525"/>
                      <a:gd name="connsiteX9" fmla="*/ 909191 w 2251421"/>
                      <a:gd name="connsiteY9" fmla="*/ 254000 h 1914525"/>
                      <a:gd name="connsiteX10" fmla="*/ 1006028 w 2251421"/>
                      <a:gd name="connsiteY10" fmla="*/ 53975 h 1914525"/>
                      <a:gd name="connsiteX11" fmla="*/ 980629 w 2251421"/>
                      <a:gd name="connsiteY11" fmla="*/ 269875 h 1914525"/>
                      <a:gd name="connsiteX12" fmla="*/ 1090166 w 2251421"/>
                      <a:gd name="connsiteY12" fmla="*/ 87312 h 1914525"/>
                      <a:gd name="connsiteX13" fmla="*/ 1086991 w 2251421"/>
                      <a:gd name="connsiteY13" fmla="*/ 263525 h 1914525"/>
                      <a:gd name="connsiteX14" fmla="*/ 1156841 w 2251421"/>
                      <a:gd name="connsiteY14" fmla="*/ 88900 h 1914525"/>
                      <a:gd name="connsiteX15" fmla="*/ 1204466 w 2251421"/>
                      <a:gd name="connsiteY15" fmla="*/ 292100 h 1914525"/>
                      <a:gd name="connsiteX16" fmla="*/ 1245741 w 2251421"/>
                      <a:gd name="connsiteY16" fmla="*/ 98425 h 1914525"/>
                      <a:gd name="connsiteX17" fmla="*/ 1302891 w 2251421"/>
                      <a:gd name="connsiteY17" fmla="*/ 266700 h 1914525"/>
                      <a:gd name="connsiteX18" fmla="*/ 1306066 w 2251421"/>
                      <a:gd name="connsiteY18" fmla="*/ 101600 h 1914525"/>
                      <a:gd name="connsiteX19" fmla="*/ 1461641 w 2251421"/>
                      <a:gd name="connsiteY19" fmla="*/ 292100 h 1914525"/>
                      <a:gd name="connsiteX20" fmla="*/ 1409254 w 2251421"/>
                      <a:gd name="connsiteY20" fmla="*/ 77787 h 1914525"/>
                      <a:gd name="connsiteX21" fmla="*/ 1572766 w 2251421"/>
                      <a:gd name="connsiteY21" fmla="*/ 266700 h 1914525"/>
                      <a:gd name="connsiteX22" fmla="*/ 1534666 w 2251421"/>
                      <a:gd name="connsiteY22" fmla="*/ 53975 h 1914525"/>
                      <a:gd name="connsiteX23" fmla="*/ 1674366 w 2251421"/>
                      <a:gd name="connsiteY23" fmla="*/ 234950 h 1914525"/>
                      <a:gd name="connsiteX24" fmla="*/ 1655316 w 2251421"/>
                      <a:gd name="connsiteY24" fmla="*/ 101600 h 1914525"/>
                      <a:gd name="connsiteX25" fmla="*/ 2106166 w 2251421"/>
                      <a:gd name="connsiteY25" fmla="*/ 1352550 h 1914525"/>
                      <a:gd name="connsiteX26" fmla="*/ 1820416 w 2251421"/>
                      <a:gd name="connsiteY26" fmla="*/ 1352550 h 1914525"/>
                      <a:gd name="connsiteX27" fmla="*/ 1264791 w 2251421"/>
                      <a:gd name="connsiteY27" fmla="*/ 1571625 h 1914525"/>
                      <a:gd name="connsiteX28" fmla="*/ 953641 w 2251421"/>
                      <a:gd name="connsiteY28" fmla="*/ 1914525 h 1914525"/>
                      <a:gd name="connsiteX29" fmla="*/ 680591 w 2251421"/>
                      <a:gd name="connsiteY29" fmla="*/ 1524000 h 1914525"/>
                      <a:gd name="connsiteX30" fmla="*/ 378966 w 2251421"/>
                      <a:gd name="connsiteY30" fmla="*/ 1346200 h 1914525"/>
                      <a:gd name="connsiteX31" fmla="*/ 134491 w 2251421"/>
                      <a:gd name="connsiteY31" fmla="*/ 1292225 h 1914525"/>
                      <a:gd name="connsiteX32" fmla="*/ 293241 w 2251421"/>
                      <a:gd name="connsiteY32" fmla="*/ 193675 h 1914525"/>
                      <a:gd name="connsiteX33" fmla="*/ 571053 w 2251421"/>
                      <a:gd name="connsiteY33" fmla="*/ 0 h 191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</a:cxnLst>
                    <a:rect l="l" t="t" r="r" b="b"/>
                    <a:pathLst>
                      <a:path w="2251421" h="1914525">
                        <a:moveTo>
                          <a:pt x="571053" y="0"/>
                        </a:moveTo>
                        <a:lnTo>
                          <a:pt x="518666" y="146050"/>
                        </a:lnTo>
                        <a:lnTo>
                          <a:pt x="661541" y="20638"/>
                        </a:lnTo>
                        <a:lnTo>
                          <a:pt x="601216" y="215900"/>
                        </a:lnTo>
                        <a:lnTo>
                          <a:pt x="726629" y="20637"/>
                        </a:lnTo>
                        <a:lnTo>
                          <a:pt x="709166" y="190500"/>
                        </a:lnTo>
                        <a:lnTo>
                          <a:pt x="802828" y="44450"/>
                        </a:lnTo>
                        <a:cubicBezTo>
                          <a:pt x="803357" y="95250"/>
                          <a:pt x="803887" y="146050"/>
                          <a:pt x="804416" y="196850"/>
                        </a:cubicBezTo>
                        <a:lnTo>
                          <a:pt x="958403" y="6350"/>
                        </a:lnTo>
                        <a:lnTo>
                          <a:pt x="909191" y="254000"/>
                        </a:lnTo>
                        <a:lnTo>
                          <a:pt x="1006028" y="53975"/>
                        </a:lnTo>
                        <a:cubicBezTo>
                          <a:pt x="1007086" y="128058"/>
                          <a:pt x="979571" y="195792"/>
                          <a:pt x="980629" y="269875"/>
                        </a:cubicBezTo>
                        <a:lnTo>
                          <a:pt x="1090166" y="87312"/>
                        </a:lnTo>
                        <a:cubicBezTo>
                          <a:pt x="1089108" y="146050"/>
                          <a:pt x="1088049" y="204787"/>
                          <a:pt x="1086991" y="263525"/>
                        </a:cubicBezTo>
                        <a:lnTo>
                          <a:pt x="1156841" y="88900"/>
                        </a:lnTo>
                        <a:lnTo>
                          <a:pt x="1204466" y="292100"/>
                        </a:lnTo>
                        <a:lnTo>
                          <a:pt x="1245741" y="98425"/>
                        </a:lnTo>
                        <a:lnTo>
                          <a:pt x="1302891" y="266700"/>
                        </a:lnTo>
                        <a:cubicBezTo>
                          <a:pt x="1303949" y="211667"/>
                          <a:pt x="1305008" y="156633"/>
                          <a:pt x="1306066" y="101600"/>
                        </a:cubicBezTo>
                        <a:lnTo>
                          <a:pt x="1461641" y="292100"/>
                        </a:lnTo>
                        <a:lnTo>
                          <a:pt x="1409254" y="77787"/>
                        </a:lnTo>
                        <a:lnTo>
                          <a:pt x="1572766" y="266700"/>
                        </a:lnTo>
                        <a:lnTo>
                          <a:pt x="1534666" y="53975"/>
                        </a:lnTo>
                        <a:lnTo>
                          <a:pt x="1674366" y="234950"/>
                        </a:lnTo>
                        <a:lnTo>
                          <a:pt x="1655316" y="101600"/>
                        </a:lnTo>
                        <a:cubicBezTo>
                          <a:pt x="1727283" y="287867"/>
                          <a:pt x="2586649" y="486833"/>
                          <a:pt x="2106166" y="1352550"/>
                        </a:cubicBezTo>
                        <a:cubicBezTo>
                          <a:pt x="2013033" y="1366308"/>
                          <a:pt x="1970699" y="1380067"/>
                          <a:pt x="1820416" y="1352550"/>
                        </a:cubicBezTo>
                        <a:cubicBezTo>
                          <a:pt x="1524083" y="1394883"/>
                          <a:pt x="1481749" y="1446742"/>
                          <a:pt x="1264791" y="1571625"/>
                        </a:cubicBezTo>
                        <a:cubicBezTo>
                          <a:pt x="1193883" y="1631950"/>
                          <a:pt x="992799" y="1743075"/>
                          <a:pt x="953641" y="1914525"/>
                        </a:cubicBezTo>
                        <a:cubicBezTo>
                          <a:pt x="845691" y="1689100"/>
                          <a:pt x="769491" y="1641475"/>
                          <a:pt x="680591" y="1524000"/>
                        </a:cubicBezTo>
                        <a:cubicBezTo>
                          <a:pt x="575816" y="1441450"/>
                          <a:pt x="556766" y="1435100"/>
                          <a:pt x="378966" y="1346200"/>
                        </a:cubicBezTo>
                        <a:lnTo>
                          <a:pt x="134491" y="1292225"/>
                        </a:lnTo>
                        <a:cubicBezTo>
                          <a:pt x="-229046" y="573088"/>
                          <a:pt x="255406" y="243946"/>
                          <a:pt x="293241" y="193675"/>
                        </a:cubicBezTo>
                        <a:cubicBezTo>
                          <a:pt x="386903" y="111125"/>
                          <a:pt x="412303" y="79375"/>
                          <a:pt x="571053" y="0"/>
                        </a:cubicBezTo>
                        <a:close/>
                      </a:path>
                    </a:pathLst>
                  </a:custGeom>
                  <a:solidFill>
                    <a:srgbClr val="F8F0E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6" name="文本框 115"/>
                <p:cNvSpPr txBox="1"/>
                <p:nvPr/>
              </p:nvSpPr>
              <p:spPr>
                <a:xfrm>
                  <a:off x="6539967" y="5672537"/>
                  <a:ext cx="95694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800" b="1" dirty="0" smtClean="0">
                      <a:solidFill>
                        <a:srgbClr val="C9121D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04</a:t>
                  </a:r>
                  <a:endParaRPr lang="zh-CN" altLang="en-US" sz="2800" b="1" dirty="0">
                    <a:solidFill>
                      <a:srgbClr val="C9121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44" name="文本框 143"/>
              <p:cNvSpPr txBox="1"/>
              <p:nvPr/>
            </p:nvSpPr>
            <p:spPr>
              <a:xfrm>
                <a:off x="6675921" y="5637450"/>
                <a:ext cx="5145727" cy="646331"/>
              </a:xfrm>
              <a:prstGeom prst="rect">
                <a:avLst/>
              </a:prstGeom>
              <a:solidFill>
                <a:srgbClr val="F8F0E8">
                  <a:alpha val="45000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3600" b="1" spc="300" dirty="0">
                    <a:solidFill>
                      <a:srgbClr val="C9121D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</a:t>
                </a:r>
                <a:r>
                  <a:rPr lang="zh-CN" altLang="en-US" sz="3600" b="1" spc="300" dirty="0" smtClean="0">
                    <a:solidFill>
                      <a:srgbClr val="C9121D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3600" b="1" spc="300" dirty="0">
                  <a:solidFill>
                    <a:srgbClr val="C9121D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51" name="Freeform 27"/>
          <p:cNvSpPr>
            <a:spLocks noEditPoints="1"/>
          </p:cNvSpPr>
          <p:nvPr/>
        </p:nvSpPr>
        <p:spPr bwMode="auto">
          <a:xfrm rot="21365614">
            <a:off x="9023779" y="-194573"/>
            <a:ext cx="3404735" cy="2272708"/>
          </a:xfrm>
          <a:custGeom>
            <a:avLst/>
            <a:gdLst>
              <a:gd name="T0" fmla="*/ 46 w 728"/>
              <a:gd name="T1" fmla="*/ 149 h 484"/>
              <a:gd name="T2" fmla="*/ 74 w 728"/>
              <a:gd name="T3" fmla="*/ 199 h 484"/>
              <a:gd name="T4" fmla="*/ 210 w 728"/>
              <a:gd name="T5" fmla="*/ 317 h 484"/>
              <a:gd name="T6" fmla="*/ 214 w 728"/>
              <a:gd name="T7" fmla="*/ 349 h 484"/>
              <a:gd name="T8" fmla="*/ 311 w 728"/>
              <a:gd name="T9" fmla="*/ 462 h 484"/>
              <a:gd name="T10" fmla="*/ 395 w 728"/>
              <a:gd name="T11" fmla="*/ 339 h 484"/>
              <a:gd name="T12" fmla="*/ 489 w 728"/>
              <a:gd name="T13" fmla="*/ 444 h 484"/>
              <a:gd name="T14" fmla="*/ 534 w 728"/>
              <a:gd name="T15" fmla="*/ 364 h 484"/>
              <a:gd name="T16" fmla="*/ 610 w 728"/>
              <a:gd name="T17" fmla="*/ 430 h 484"/>
              <a:gd name="T18" fmla="*/ 569 w 728"/>
              <a:gd name="T19" fmla="*/ 318 h 484"/>
              <a:gd name="T20" fmla="*/ 607 w 728"/>
              <a:gd name="T21" fmla="*/ 283 h 484"/>
              <a:gd name="T22" fmla="*/ 502 w 728"/>
              <a:gd name="T23" fmla="*/ 179 h 484"/>
              <a:gd name="T24" fmla="*/ 620 w 728"/>
              <a:gd name="T25" fmla="*/ 145 h 484"/>
              <a:gd name="T26" fmla="*/ 682 w 728"/>
              <a:gd name="T27" fmla="*/ 135 h 484"/>
              <a:gd name="T28" fmla="*/ 578 w 728"/>
              <a:gd name="T29" fmla="*/ 128 h 484"/>
              <a:gd name="T30" fmla="*/ 571 w 728"/>
              <a:gd name="T31" fmla="*/ 126 h 484"/>
              <a:gd name="T32" fmla="*/ 406 w 728"/>
              <a:gd name="T33" fmla="*/ 105 h 484"/>
              <a:gd name="T34" fmla="*/ 469 w 728"/>
              <a:gd name="T35" fmla="*/ 110 h 484"/>
              <a:gd name="T36" fmla="*/ 399 w 728"/>
              <a:gd name="T37" fmla="*/ 59 h 484"/>
              <a:gd name="T38" fmla="*/ 350 w 728"/>
              <a:gd name="T39" fmla="*/ 80 h 484"/>
              <a:gd name="T40" fmla="*/ 360 w 728"/>
              <a:gd name="T41" fmla="*/ 154 h 484"/>
              <a:gd name="T42" fmla="*/ 302 w 728"/>
              <a:gd name="T43" fmla="*/ 123 h 484"/>
              <a:gd name="T44" fmla="*/ 244 w 728"/>
              <a:gd name="T45" fmla="*/ 100 h 484"/>
              <a:gd name="T46" fmla="*/ 156 w 728"/>
              <a:gd name="T47" fmla="*/ 64 h 484"/>
              <a:gd name="T48" fmla="*/ 114 w 728"/>
              <a:gd name="T49" fmla="*/ 30 h 484"/>
              <a:gd name="T50" fmla="*/ 69 w 728"/>
              <a:gd name="T51" fmla="*/ 25 h 484"/>
              <a:gd name="T52" fmla="*/ 588 w 728"/>
              <a:gd name="T53" fmla="*/ 302 h 484"/>
              <a:gd name="T54" fmla="*/ 551 w 728"/>
              <a:gd name="T55" fmla="*/ 346 h 484"/>
              <a:gd name="T56" fmla="*/ 517 w 728"/>
              <a:gd name="T57" fmla="*/ 317 h 484"/>
              <a:gd name="T58" fmla="*/ 501 w 728"/>
              <a:gd name="T59" fmla="*/ 343 h 484"/>
              <a:gd name="T60" fmla="*/ 401 w 728"/>
              <a:gd name="T61" fmla="*/ 205 h 484"/>
              <a:gd name="T62" fmla="*/ 366 w 728"/>
              <a:gd name="T63" fmla="*/ 211 h 484"/>
              <a:gd name="T64" fmla="*/ 350 w 728"/>
              <a:gd name="T65" fmla="*/ 239 h 484"/>
              <a:gd name="T66" fmla="*/ 349 w 728"/>
              <a:gd name="T67" fmla="*/ 278 h 484"/>
              <a:gd name="T68" fmla="*/ 303 w 728"/>
              <a:gd name="T69" fmla="*/ 299 h 484"/>
              <a:gd name="T70" fmla="*/ 355 w 728"/>
              <a:gd name="T71" fmla="*/ 303 h 484"/>
              <a:gd name="T72" fmla="*/ 367 w 728"/>
              <a:gd name="T73" fmla="*/ 332 h 484"/>
              <a:gd name="T74" fmla="*/ 474 w 728"/>
              <a:gd name="T75" fmla="*/ 162 h 484"/>
              <a:gd name="T76" fmla="*/ 500 w 728"/>
              <a:gd name="T77" fmla="*/ 142 h 484"/>
              <a:gd name="T78" fmla="*/ 470 w 728"/>
              <a:gd name="T79" fmla="*/ 176 h 484"/>
              <a:gd name="T80" fmla="*/ 414 w 728"/>
              <a:gd name="T81" fmla="*/ 239 h 484"/>
              <a:gd name="T82" fmla="*/ 485 w 728"/>
              <a:gd name="T83" fmla="*/ 210 h 484"/>
              <a:gd name="T84" fmla="*/ 463 w 728"/>
              <a:gd name="T85" fmla="*/ 292 h 484"/>
              <a:gd name="T86" fmla="*/ 449 w 728"/>
              <a:gd name="T87" fmla="*/ 257 h 484"/>
              <a:gd name="T88" fmla="*/ 269 w 728"/>
              <a:gd name="T89" fmla="*/ 377 h 484"/>
              <a:gd name="T90" fmla="*/ 333 w 728"/>
              <a:gd name="T91" fmla="*/ 434 h 484"/>
              <a:gd name="T92" fmla="*/ 331 w 728"/>
              <a:gd name="T93" fmla="*/ 394 h 484"/>
              <a:gd name="T94" fmla="*/ 296 w 728"/>
              <a:gd name="T95" fmla="*/ 375 h 484"/>
              <a:gd name="T96" fmla="*/ 297 w 728"/>
              <a:gd name="T97" fmla="*/ 320 h 484"/>
              <a:gd name="T98" fmla="*/ 248 w 728"/>
              <a:gd name="T99" fmla="*/ 361 h 484"/>
              <a:gd name="T100" fmla="*/ 228 w 728"/>
              <a:gd name="T101" fmla="*/ 387 h 484"/>
              <a:gd name="T102" fmla="*/ 283 w 728"/>
              <a:gd name="T103" fmla="*/ 150 h 484"/>
              <a:gd name="T104" fmla="*/ 336 w 728"/>
              <a:gd name="T105" fmla="*/ 263 h 484"/>
              <a:gd name="T106" fmla="*/ 312 w 728"/>
              <a:gd name="T107" fmla="*/ 256 h 484"/>
              <a:gd name="T108" fmla="*/ 301 w 728"/>
              <a:gd name="T109" fmla="*/ 231 h 484"/>
              <a:gd name="T110" fmla="*/ 278 w 728"/>
              <a:gd name="T111" fmla="*/ 198 h 484"/>
              <a:gd name="T112" fmla="*/ 250 w 728"/>
              <a:gd name="T113" fmla="*/ 203 h 484"/>
              <a:gd name="T114" fmla="*/ 272 w 728"/>
              <a:gd name="T115" fmla="*/ 127 h 484"/>
              <a:gd name="T116" fmla="*/ 234 w 728"/>
              <a:gd name="T117" fmla="*/ 177 h 484"/>
              <a:gd name="T118" fmla="*/ 214 w 728"/>
              <a:gd name="T119" fmla="*/ 198 h 484"/>
              <a:gd name="T120" fmla="*/ 249 w 728"/>
              <a:gd name="T121" fmla="*/ 124 h 484"/>
              <a:gd name="T122" fmla="*/ 138 w 728"/>
              <a:gd name="T123" fmla="*/ 94 h 484"/>
              <a:gd name="T124" fmla="*/ 164 w 728"/>
              <a:gd name="T125" fmla="*/ 129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28" h="484">
                <a:moveTo>
                  <a:pt x="125" y="115"/>
                </a:moveTo>
                <a:cubicBezTo>
                  <a:pt x="134" y="123"/>
                  <a:pt x="143" y="131"/>
                  <a:pt x="152" y="140"/>
                </a:cubicBezTo>
                <a:cubicBezTo>
                  <a:pt x="139" y="139"/>
                  <a:pt x="125" y="136"/>
                  <a:pt x="111" y="137"/>
                </a:cubicBezTo>
                <a:cubicBezTo>
                  <a:pt x="89" y="138"/>
                  <a:pt x="67" y="143"/>
                  <a:pt x="46" y="149"/>
                </a:cubicBezTo>
                <a:cubicBezTo>
                  <a:pt x="32" y="154"/>
                  <a:pt x="18" y="158"/>
                  <a:pt x="4" y="163"/>
                </a:cubicBezTo>
                <a:cubicBezTo>
                  <a:pt x="3" y="163"/>
                  <a:pt x="0" y="163"/>
                  <a:pt x="0" y="166"/>
                </a:cubicBezTo>
                <a:cubicBezTo>
                  <a:pt x="0" y="167"/>
                  <a:pt x="1" y="169"/>
                  <a:pt x="3" y="169"/>
                </a:cubicBezTo>
                <a:cubicBezTo>
                  <a:pt x="26" y="179"/>
                  <a:pt x="48" y="194"/>
                  <a:pt x="74" y="199"/>
                </a:cubicBezTo>
                <a:cubicBezTo>
                  <a:pt x="104" y="206"/>
                  <a:pt x="135" y="205"/>
                  <a:pt x="164" y="189"/>
                </a:cubicBezTo>
                <a:cubicBezTo>
                  <a:pt x="183" y="178"/>
                  <a:pt x="184" y="179"/>
                  <a:pt x="187" y="200"/>
                </a:cubicBezTo>
                <a:cubicBezTo>
                  <a:pt x="191" y="225"/>
                  <a:pt x="201" y="248"/>
                  <a:pt x="208" y="272"/>
                </a:cubicBezTo>
                <a:cubicBezTo>
                  <a:pt x="212" y="287"/>
                  <a:pt x="212" y="302"/>
                  <a:pt x="210" y="317"/>
                </a:cubicBezTo>
                <a:cubicBezTo>
                  <a:pt x="210" y="319"/>
                  <a:pt x="210" y="322"/>
                  <a:pt x="210" y="325"/>
                </a:cubicBezTo>
                <a:cubicBezTo>
                  <a:pt x="222" y="314"/>
                  <a:pt x="233" y="305"/>
                  <a:pt x="251" y="299"/>
                </a:cubicBezTo>
                <a:cubicBezTo>
                  <a:pt x="242" y="311"/>
                  <a:pt x="234" y="320"/>
                  <a:pt x="227" y="330"/>
                </a:cubicBezTo>
                <a:cubicBezTo>
                  <a:pt x="222" y="336"/>
                  <a:pt x="218" y="342"/>
                  <a:pt x="214" y="349"/>
                </a:cubicBezTo>
                <a:cubicBezTo>
                  <a:pt x="202" y="376"/>
                  <a:pt x="206" y="400"/>
                  <a:pt x="226" y="421"/>
                </a:cubicBezTo>
                <a:cubicBezTo>
                  <a:pt x="239" y="436"/>
                  <a:pt x="247" y="453"/>
                  <a:pt x="246" y="473"/>
                </a:cubicBezTo>
                <a:cubicBezTo>
                  <a:pt x="246" y="480"/>
                  <a:pt x="250" y="484"/>
                  <a:pt x="256" y="479"/>
                </a:cubicBezTo>
                <a:cubicBezTo>
                  <a:pt x="272" y="466"/>
                  <a:pt x="292" y="462"/>
                  <a:pt x="311" y="462"/>
                </a:cubicBezTo>
                <a:cubicBezTo>
                  <a:pt x="339" y="460"/>
                  <a:pt x="359" y="447"/>
                  <a:pt x="376" y="428"/>
                </a:cubicBezTo>
                <a:cubicBezTo>
                  <a:pt x="390" y="414"/>
                  <a:pt x="390" y="395"/>
                  <a:pt x="388" y="377"/>
                </a:cubicBezTo>
                <a:cubicBezTo>
                  <a:pt x="388" y="370"/>
                  <a:pt x="385" y="363"/>
                  <a:pt x="384" y="356"/>
                </a:cubicBezTo>
                <a:cubicBezTo>
                  <a:pt x="382" y="345"/>
                  <a:pt x="385" y="341"/>
                  <a:pt x="395" y="339"/>
                </a:cubicBezTo>
                <a:cubicBezTo>
                  <a:pt x="405" y="336"/>
                  <a:pt x="415" y="336"/>
                  <a:pt x="424" y="336"/>
                </a:cubicBezTo>
                <a:cubicBezTo>
                  <a:pt x="442" y="335"/>
                  <a:pt x="459" y="333"/>
                  <a:pt x="476" y="327"/>
                </a:cubicBezTo>
                <a:cubicBezTo>
                  <a:pt x="490" y="323"/>
                  <a:pt x="491" y="325"/>
                  <a:pt x="489" y="340"/>
                </a:cubicBezTo>
                <a:cubicBezTo>
                  <a:pt x="485" y="374"/>
                  <a:pt x="481" y="409"/>
                  <a:pt x="489" y="444"/>
                </a:cubicBezTo>
                <a:cubicBezTo>
                  <a:pt x="490" y="450"/>
                  <a:pt x="491" y="460"/>
                  <a:pt x="496" y="461"/>
                </a:cubicBezTo>
                <a:cubicBezTo>
                  <a:pt x="502" y="462"/>
                  <a:pt x="503" y="451"/>
                  <a:pt x="506" y="446"/>
                </a:cubicBezTo>
                <a:cubicBezTo>
                  <a:pt x="518" y="423"/>
                  <a:pt x="526" y="399"/>
                  <a:pt x="530" y="374"/>
                </a:cubicBezTo>
                <a:cubicBezTo>
                  <a:pt x="530" y="370"/>
                  <a:pt x="529" y="365"/>
                  <a:pt x="534" y="364"/>
                </a:cubicBezTo>
                <a:cubicBezTo>
                  <a:pt x="538" y="363"/>
                  <a:pt x="540" y="368"/>
                  <a:pt x="542" y="371"/>
                </a:cubicBezTo>
                <a:cubicBezTo>
                  <a:pt x="553" y="384"/>
                  <a:pt x="563" y="397"/>
                  <a:pt x="575" y="409"/>
                </a:cubicBezTo>
                <a:cubicBezTo>
                  <a:pt x="583" y="417"/>
                  <a:pt x="592" y="423"/>
                  <a:pt x="602" y="428"/>
                </a:cubicBezTo>
                <a:cubicBezTo>
                  <a:pt x="604" y="430"/>
                  <a:pt x="607" y="432"/>
                  <a:pt x="610" y="430"/>
                </a:cubicBezTo>
                <a:cubicBezTo>
                  <a:pt x="612" y="428"/>
                  <a:pt x="610" y="425"/>
                  <a:pt x="610" y="423"/>
                </a:cubicBezTo>
                <a:cubicBezTo>
                  <a:pt x="605" y="401"/>
                  <a:pt x="599" y="380"/>
                  <a:pt x="588" y="361"/>
                </a:cubicBezTo>
                <a:cubicBezTo>
                  <a:pt x="582" y="349"/>
                  <a:pt x="576" y="338"/>
                  <a:pt x="569" y="327"/>
                </a:cubicBezTo>
                <a:cubicBezTo>
                  <a:pt x="568" y="324"/>
                  <a:pt x="565" y="321"/>
                  <a:pt x="569" y="318"/>
                </a:cubicBezTo>
                <a:cubicBezTo>
                  <a:pt x="571" y="317"/>
                  <a:pt x="574" y="319"/>
                  <a:pt x="576" y="320"/>
                </a:cubicBezTo>
                <a:cubicBezTo>
                  <a:pt x="601" y="331"/>
                  <a:pt x="626" y="339"/>
                  <a:pt x="653" y="343"/>
                </a:cubicBezTo>
                <a:cubicBezTo>
                  <a:pt x="658" y="343"/>
                  <a:pt x="662" y="345"/>
                  <a:pt x="667" y="341"/>
                </a:cubicBezTo>
                <a:cubicBezTo>
                  <a:pt x="650" y="318"/>
                  <a:pt x="632" y="297"/>
                  <a:pt x="607" y="283"/>
                </a:cubicBezTo>
                <a:cubicBezTo>
                  <a:pt x="584" y="271"/>
                  <a:pt x="560" y="262"/>
                  <a:pt x="534" y="262"/>
                </a:cubicBezTo>
                <a:cubicBezTo>
                  <a:pt x="526" y="262"/>
                  <a:pt x="522" y="259"/>
                  <a:pt x="522" y="250"/>
                </a:cubicBezTo>
                <a:cubicBezTo>
                  <a:pt x="521" y="231"/>
                  <a:pt x="514" y="214"/>
                  <a:pt x="502" y="200"/>
                </a:cubicBezTo>
                <a:cubicBezTo>
                  <a:pt x="495" y="193"/>
                  <a:pt x="495" y="186"/>
                  <a:pt x="502" y="179"/>
                </a:cubicBezTo>
                <a:cubicBezTo>
                  <a:pt x="513" y="167"/>
                  <a:pt x="522" y="153"/>
                  <a:pt x="538" y="147"/>
                </a:cubicBezTo>
                <a:cubicBezTo>
                  <a:pt x="547" y="143"/>
                  <a:pt x="554" y="143"/>
                  <a:pt x="558" y="153"/>
                </a:cubicBezTo>
                <a:cubicBezTo>
                  <a:pt x="561" y="159"/>
                  <a:pt x="564" y="156"/>
                  <a:pt x="566" y="154"/>
                </a:cubicBezTo>
                <a:cubicBezTo>
                  <a:pt x="582" y="137"/>
                  <a:pt x="600" y="140"/>
                  <a:pt x="620" y="145"/>
                </a:cubicBezTo>
                <a:cubicBezTo>
                  <a:pt x="650" y="151"/>
                  <a:pt x="680" y="162"/>
                  <a:pt x="707" y="179"/>
                </a:cubicBezTo>
                <a:cubicBezTo>
                  <a:pt x="713" y="183"/>
                  <a:pt x="716" y="186"/>
                  <a:pt x="716" y="189"/>
                </a:cubicBezTo>
                <a:cubicBezTo>
                  <a:pt x="719" y="185"/>
                  <a:pt x="724" y="178"/>
                  <a:pt x="728" y="171"/>
                </a:cubicBezTo>
                <a:cubicBezTo>
                  <a:pt x="711" y="161"/>
                  <a:pt x="694" y="152"/>
                  <a:pt x="682" y="135"/>
                </a:cubicBezTo>
                <a:cubicBezTo>
                  <a:pt x="673" y="121"/>
                  <a:pt x="664" y="107"/>
                  <a:pt x="657" y="93"/>
                </a:cubicBezTo>
                <a:cubicBezTo>
                  <a:pt x="656" y="91"/>
                  <a:pt x="656" y="87"/>
                  <a:pt x="651" y="87"/>
                </a:cubicBezTo>
                <a:cubicBezTo>
                  <a:pt x="646" y="108"/>
                  <a:pt x="657" y="125"/>
                  <a:pt x="667" y="143"/>
                </a:cubicBezTo>
                <a:cubicBezTo>
                  <a:pt x="638" y="135"/>
                  <a:pt x="609" y="131"/>
                  <a:pt x="578" y="128"/>
                </a:cubicBezTo>
                <a:cubicBezTo>
                  <a:pt x="578" y="128"/>
                  <a:pt x="578" y="128"/>
                  <a:pt x="578" y="127"/>
                </a:cubicBezTo>
                <a:cubicBezTo>
                  <a:pt x="576" y="127"/>
                  <a:pt x="575" y="127"/>
                  <a:pt x="573" y="126"/>
                </a:cubicBezTo>
                <a:cubicBezTo>
                  <a:pt x="574" y="127"/>
                  <a:pt x="573" y="126"/>
                  <a:pt x="571" y="126"/>
                </a:cubicBezTo>
                <a:cubicBezTo>
                  <a:pt x="571" y="126"/>
                  <a:pt x="571" y="126"/>
                  <a:pt x="571" y="126"/>
                </a:cubicBezTo>
                <a:cubicBezTo>
                  <a:pt x="568" y="126"/>
                  <a:pt x="563" y="122"/>
                  <a:pt x="550" y="121"/>
                </a:cubicBezTo>
                <a:cubicBezTo>
                  <a:pt x="550" y="121"/>
                  <a:pt x="548" y="122"/>
                  <a:pt x="547" y="121"/>
                </a:cubicBezTo>
                <a:cubicBezTo>
                  <a:pt x="517" y="120"/>
                  <a:pt x="489" y="129"/>
                  <a:pt x="460" y="129"/>
                </a:cubicBezTo>
                <a:cubicBezTo>
                  <a:pt x="440" y="128"/>
                  <a:pt x="422" y="120"/>
                  <a:pt x="406" y="105"/>
                </a:cubicBezTo>
                <a:cubicBezTo>
                  <a:pt x="421" y="102"/>
                  <a:pt x="433" y="110"/>
                  <a:pt x="449" y="108"/>
                </a:cubicBezTo>
                <a:cubicBezTo>
                  <a:pt x="430" y="91"/>
                  <a:pt x="424" y="71"/>
                  <a:pt x="419" y="50"/>
                </a:cubicBezTo>
                <a:cubicBezTo>
                  <a:pt x="447" y="66"/>
                  <a:pt x="455" y="96"/>
                  <a:pt x="467" y="124"/>
                </a:cubicBezTo>
                <a:cubicBezTo>
                  <a:pt x="471" y="118"/>
                  <a:pt x="469" y="114"/>
                  <a:pt x="469" y="110"/>
                </a:cubicBezTo>
                <a:cubicBezTo>
                  <a:pt x="468" y="89"/>
                  <a:pt x="466" y="68"/>
                  <a:pt x="452" y="50"/>
                </a:cubicBezTo>
                <a:cubicBezTo>
                  <a:pt x="436" y="32"/>
                  <a:pt x="416" y="19"/>
                  <a:pt x="396" y="5"/>
                </a:cubicBezTo>
                <a:cubicBezTo>
                  <a:pt x="390" y="0"/>
                  <a:pt x="388" y="2"/>
                  <a:pt x="388" y="10"/>
                </a:cubicBezTo>
                <a:cubicBezTo>
                  <a:pt x="389" y="27"/>
                  <a:pt x="391" y="44"/>
                  <a:pt x="399" y="59"/>
                </a:cubicBezTo>
                <a:cubicBezTo>
                  <a:pt x="404" y="67"/>
                  <a:pt x="408" y="76"/>
                  <a:pt x="413" y="86"/>
                </a:cubicBezTo>
                <a:cubicBezTo>
                  <a:pt x="394" y="78"/>
                  <a:pt x="376" y="72"/>
                  <a:pt x="359" y="65"/>
                </a:cubicBezTo>
                <a:cubicBezTo>
                  <a:pt x="359" y="65"/>
                  <a:pt x="354" y="63"/>
                  <a:pt x="347" y="60"/>
                </a:cubicBezTo>
                <a:cubicBezTo>
                  <a:pt x="340" y="58"/>
                  <a:pt x="340" y="64"/>
                  <a:pt x="350" y="80"/>
                </a:cubicBezTo>
                <a:cubicBezTo>
                  <a:pt x="369" y="90"/>
                  <a:pt x="377" y="108"/>
                  <a:pt x="392" y="118"/>
                </a:cubicBezTo>
                <a:cubicBezTo>
                  <a:pt x="407" y="129"/>
                  <a:pt x="424" y="135"/>
                  <a:pt x="441" y="142"/>
                </a:cubicBezTo>
                <a:cubicBezTo>
                  <a:pt x="434" y="146"/>
                  <a:pt x="427" y="150"/>
                  <a:pt x="418" y="149"/>
                </a:cubicBezTo>
                <a:cubicBezTo>
                  <a:pt x="399" y="147"/>
                  <a:pt x="380" y="151"/>
                  <a:pt x="360" y="154"/>
                </a:cubicBezTo>
                <a:cubicBezTo>
                  <a:pt x="358" y="155"/>
                  <a:pt x="355" y="156"/>
                  <a:pt x="353" y="154"/>
                </a:cubicBezTo>
                <a:cubicBezTo>
                  <a:pt x="345" y="147"/>
                  <a:pt x="338" y="140"/>
                  <a:pt x="329" y="131"/>
                </a:cubicBezTo>
                <a:cubicBezTo>
                  <a:pt x="320" y="127"/>
                  <a:pt x="311" y="124"/>
                  <a:pt x="309" y="126"/>
                </a:cubicBezTo>
                <a:cubicBezTo>
                  <a:pt x="305" y="128"/>
                  <a:pt x="304" y="124"/>
                  <a:pt x="302" y="123"/>
                </a:cubicBezTo>
                <a:cubicBezTo>
                  <a:pt x="300" y="121"/>
                  <a:pt x="299" y="119"/>
                  <a:pt x="297" y="117"/>
                </a:cubicBezTo>
                <a:cubicBezTo>
                  <a:pt x="297" y="117"/>
                  <a:pt x="298" y="117"/>
                  <a:pt x="298" y="117"/>
                </a:cubicBezTo>
                <a:cubicBezTo>
                  <a:pt x="285" y="107"/>
                  <a:pt x="264" y="94"/>
                  <a:pt x="243" y="100"/>
                </a:cubicBezTo>
                <a:cubicBezTo>
                  <a:pt x="243" y="100"/>
                  <a:pt x="243" y="100"/>
                  <a:pt x="244" y="100"/>
                </a:cubicBezTo>
                <a:cubicBezTo>
                  <a:pt x="226" y="110"/>
                  <a:pt x="213" y="122"/>
                  <a:pt x="199" y="132"/>
                </a:cubicBezTo>
                <a:cubicBezTo>
                  <a:pt x="198" y="132"/>
                  <a:pt x="197" y="132"/>
                  <a:pt x="196" y="133"/>
                </a:cubicBezTo>
                <a:cubicBezTo>
                  <a:pt x="188" y="107"/>
                  <a:pt x="173" y="85"/>
                  <a:pt x="156" y="64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52" y="60"/>
                  <a:pt x="148" y="57"/>
                  <a:pt x="145" y="54"/>
                </a:cubicBezTo>
                <a:cubicBezTo>
                  <a:pt x="141" y="51"/>
                  <a:pt x="137" y="46"/>
                  <a:pt x="132" y="43"/>
                </a:cubicBezTo>
                <a:cubicBezTo>
                  <a:pt x="130" y="42"/>
                  <a:pt x="129" y="40"/>
                  <a:pt x="127" y="39"/>
                </a:cubicBezTo>
                <a:cubicBezTo>
                  <a:pt x="123" y="36"/>
                  <a:pt x="119" y="33"/>
                  <a:pt x="114" y="30"/>
                </a:cubicBezTo>
                <a:cubicBezTo>
                  <a:pt x="111" y="27"/>
                  <a:pt x="106" y="26"/>
                  <a:pt x="102" y="24"/>
                </a:cubicBezTo>
                <a:cubicBezTo>
                  <a:pt x="92" y="22"/>
                  <a:pt x="84" y="19"/>
                  <a:pt x="75" y="17"/>
                </a:cubicBezTo>
                <a:cubicBezTo>
                  <a:pt x="72" y="16"/>
                  <a:pt x="68" y="13"/>
                  <a:pt x="66" y="16"/>
                </a:cubicBezTo>
                <a:cubicBezTo>
                  <a:pt x="63" y="20"/>
                  <a:pt x="67" y="22"/>
                  <a:pt x="69" y="25"/>
                </a:cubicBezTo>
                <a:cubicBezTo>
                  <a:pt x="86" y="46"/>
                  <a:pt x="102" y="67"/>
                  <a:pt x="110" y="94"/>
                </a:cubicBezTo>
                <a:cubicBezTo>
                  <a:pt x="112" y="102"/>
                  <a:pt x="118" y="109"/>
                  <a:pt x="125" y="115"/>
                </a:cubicBezTo>
                <a:close/>
                <a:moveTo>
                  <a:pt x="534" y="277"/>
                </a:moveTo>
                <a:cubicBezTo>
                  <a:pt x="559" y="274"/>
                  <a:pt x="580" y="283"/>
                  <a:pt x="588" y="302"/>
                </a:cubicBezTo>
                <a:cubicBezTo>
                  <a:pt x="564" y="303"/>
                  <a:pt x="540" y="291"/>
                  <a:pt x="534" y="277"/>
                </a:cubicBezTo>
                <a:close/>
                <a:moveTo>
                  <a:pt x="529" y="301"/>
                </a:moveTo>
                <a:cubicBezTo>
                  <a:pt x="539" y="308"/>
                  <a:pt x="552" y="331"/>
                  <a:pt x="553" y="341"/>
                </a:cubicBezTo>
                <a:cubicBezTo>
                  <a:pt x="553" y="343"/>
                  <a:pt x="554" y="345"/>
                  <a:pt x="551" y="346"/>
                </a:cubicBezTo>
                <a:cubicBezTo>
                  <a:pt x="550" y="347"/>
                  <a:pt x="549" y="346"/>
                  <a:pt x="548" y="346"/>
                </a:cubicBezTo>
                <a:cubicBezTo>
                  <a:pt x="538" y="339"/>
                  <a:pt x="527" y="314"/>
                  <a:pt x="529" y="301"/>
                </a:cubicBezTo>
                <a:close/>
                <a:moveTo>
                  <a:pt x="513" y="310"/>
                </a:moveTo>
                <a:cubicBezTo>
                  <a:pt x="516" y="310"/>
                  <a:pt x="516" y="314"/>
                  <a:pt x="517" y="317"/>
                </a:cubicBezTo>
                <a:cubicBezTo>
                  <a:pt x="519" y="329"/>
                  <a:pt x="519" y="342"/>
                  <a:pt x="514" y="354"/>
                </a:cubicBezTo>
                <a:cubicBezTo>
                  <a:pt x="513" y="357"/>
                  <a:pt x="512" y="363"/>
                  <a:pt x="507" y="362"/>
                </a:cubicBezTo>
                <a:cubicBezTo>
                  <a:pt x="503" y="362"/>
                  <a:pt x="502" y="356"/>
                  <a:pt x="501" y="352"/>
                </a:cubicBezTo>
                <a:cubicBezTo>
                  <a:pt x="501" y="349"/>
                  <a:pt x="501" y="346"/>
                  <a:pt x="501" y="343"/>
                </a:cubicBezTo>
                <a:cubicBezTo>
                  <a:pt x="502" y="334"/>
                  <a:pt x="505" y="325"/>
                  <a:pt x="508" y="316"/>
                </a:cubicBezTo>
                <a:cubicBezTo>
                  <a:pt x="510" y="314"/>
                  <a:pt x="509" y="309"/>
                  <a:pt x="513" y="310"/>
                </a:cubicBezTo>
                <a:close/>
                <a:moveTo>
                  <a:pt x="429" y="182"/>
                </a:moveTo>
                <a:cubicBezTo>
                  <a:pt x="417" y="187"/>
                  <a:pt x="407" y="194"/>
                  <a:pt x="401" y="205"/>
                </a:cubicBezTo>
                <a:cubicBezTo>
                  <a:pt x="395" y="213"/>
                  <a:pt x="389" y="222"/>
                  <a:pt x="383" y="230"/>
                </a:cubicBezTo>
                <a:cubicBezTo>
                  <a:pt x="382" y="232"/>
                  <a:pt x="382" y="235"/>
                  <a:pt x="379" y="235"/>
                </a:cubicBezTo>
                <a:cubicBezTo>
                  <a:pt x="376" y="235"/>
                  <a:pt x="376" y="231"/>
                  <a:pt x="375" y="229"/>
                </a:cubicBezTo>
                <a:cubicBezTo>
                  <a:pt x="372" y="224"/>
                  <a:pt x="370" y="218"/>
                  <a:pt x="366" y="211"/>
                </a:cubicBezTo>
                <a:cubicBezTo>
                  <a:pt x="364" y="219"/>
                  <a:pt x="367" y="225"/>
                  <a:pt x="364" y="229"/>
                </a:cubicBezTo>
                <a:cubicBezTo>
                  <a:pt x="360" y="230"/>
                  <a:pt x="360" y="225"/>
                  <a:pt x="358" y="225"/>
                </a:cubicBezTo>
                <a:cubicBezTo>
                  <a:pt x="354" y="228"/>
                  <a:pt x="358" y="234"/>
                  <a:pt x="355" y="233"/>
                </a:cubicBezTo>
                <a:cubicBezTo>
                  <a:pt x="345" y="229"/>
                  <a:pt x="350" y="237"/>
                  <a:pt x="350" y="239"/>
                </a:cubicBezTo>
                <a:cubicBezTo>
                  <a:pt x="350" y="245"/>
                  <a:pt x="351" y="250"/>
                  <a:pt x="352" y="258"/>
                </a:cubicBezTo>
                <a:cubicBezTo>
                  <a:pt x="334" y="228"/>
                  <a:pt x="339" y="204"/>
                  <a:pt x="355" y="187"/>
                </a:cubicBezTo>
                <a:cubicBezTo>
                  <a:pt x="376" y="166"/>
                  <a:pt x="407" y="165"/>
                  <a:pt x="429" y="182"/>
                </a:cubicBezTo>
                <a:close/>
                <a:moveTo>
                  <a:pt x="349" y="278"/>
                </a:moveTo>
                <a:cubicBezTo>
                  <a:pt x="352" y="281"/>
                  <a:pt x="353" y="284"/>
                  <a:pt x="351" y="287"/>
                </a:cubicBezTo>
                <a:cubicBezTo>
                  <a:pt x="347" y="294"/>
                  <a:pt x="342" y="301"/>
                  <a:pt x="338" y="308"/>
                </a:cubicBezTo>
                <a:cubicBezTo>
                  <a:pt x="336" y="311"/>
                  <a:pt x="333" y="312"/>
                  <a:pt x="330" y="311"/>
                </a:cubicBezTo>
                <a:cubicBezTo>
                  <a:pt x="322" y="308"/>
                  <a:pt x="313" y="306"/>
                  <a:pt x="303" y="299"/>
                </a:cubicBezTo>
                <a:cubicBezTo>
                  <a:pt x="319" y="295"/>
                  <a:pt x="330" y="288"/>
                  <a:pt x="340" y="279"/>
                </a:cubicBezTo>
                <a:cubicBezTo>
                  <a:pt x="342" y="276"/>
                  <a:pt x="345" y="275"/>
                  <a:pt x="349" y="278"/>
                </a:cubicBezTo>
                <a:close/>
                <a:moveTo>
                  <a:pt x="353" y="306"/>
                </a:moveTo>
                <a:cubicBezTo>
                  <a:pt x="354" y="305"/>
                  <a:pt x="355" y="304"/>
                  <a:pt x="355" y="303"/>
                </a:cubicBezTo>
                <a:cubicBezTo>
                  <a:pt x="356" y="301"/>
                  <a:pt x="356" y="299"/>
                  <a:pt x="359" y="299"/>
                </a:cubicBezTo>
                <a:cubicBezTo>
                  <a:pt x="361" y="299"/>
                  <a:pt x="362" y="301"/>
                  <a:pt x="363" y="303"/>
                </a:cubicBezTo>
                <a:cubicBezTo>
                  <a:pt x="364" y="310"/>
                  <a:pt x="366" y="317"/>
                  <a:pt x="367" y="324"/>
                </a:cubicBezTo>
                <a:cubicBezTo>
                  <a:pt x="368" y="327"/>
                  <a:pt x="369" y="331"/>
                  <a:pt x="367" y="332"/>
                </a:cubicBezTo>
                <a:cubicBezTo>
                  <a:pt x="365" y="333"/>
                  <a:pt x="362" y="331"/>
                  <a:pt x="362" y="331"/>
                </a:cubicBezTo>
                <a:cubicBezTo>
                  <a:pt x="344" y="322"/>
                  <a:pt x="343" y="321"/>
                  <a:pt x="353" y="306"/>
                </a:cubicBezTo>
                <a:close/>
                <a:moveTo>
                  <a:pt x="500" y="142"/>
                </a:moveTo>
                <a:cubicBezTo>
                  <a:pt x="491" y="149"/>
                  <a:pt x="482" y="155"/>
                  <a:pt x="474" y="162"/>
                </a:cubicBezTo>
                <a:cubicBezTo>
                  <a:pt x="461" y="172"/>
                  <a:pt x="461" y="172"/>
                  <a:pt x="447" y="162"/>
                </a:cubicBezTo>
                <a:cubicBezTo>
                  <a:pt x="442" y="159"/>
                  <a:pt x="441" y="156"/>
                  <a:pt x="448" y="153"/>
                </a:cubicBezTo>
                <a:cubicBezTo>
                  <a:pt x="460" y="148"/>
                  <a:pt x="472" y="142"/>
                  <a:pt x="484" y="139"/>
                </a:cubicBezTo>
                <a:cubicBezTo>
                  <a:pt x="490" y="137"/>
                  <a:pt x="495" y="138"/>
                  <a:pt x="500" y="142"/>
                </a:cubicBezTo>
                <a:close/>
                <a:moveTo>
                  <a:pt x="470" y="176"/>
                </a:moveTo>
                <a:cubicBezTo>
                  <a:pt x="475" y="169"/>
                  <a:pt x="488" y="159"/>
                  <a:pt x="495" y="157"/>
                </a:cubicBezTo>
                <a:cubicBezTo>
                  <a:pt x="498" y="157"/>
                  <a:pt x="503" y="156"/>
                  <a:pt x="501" y="161"/>
                </a:cubicBezTo>
                <a:cubicBezTo>
                  <a:pt x="498" y="174"/>
                  <a:pt x="483" y="181"/>
                  <a:pt x="470" y="176"/>
                </a:cubicBezTo>
                <a:close/>
                <a:moveTo>
                  <a:pt x="434" y="246"/>
                </a:moveTo>
                <a:cubicBezTo>
                  <a:pt x="432" y="247"/>
                  <a:pt x="431" y="248"/>
                  <a:pt x="429" y="249"/>
                </a:cubicBezTo>
                <a:cubicBezTo>
                  <a:pt x="416" y="256"/>
                  <a:pt x="416" y="256"/>
                  <a:pt x="415" y="241"/>
                </a:cubicBezTo>
                <a:cubicBezTo>
                  <a:pt x="415" y="240"/>
                  <a:pt x="415" y="240"/>
                  <a:pt x="414" y="239"/>
                </a:cubicBezTo>
                <a:cubicBezTo>
                  <a:pt x="405" y="244"/>
                  <a:pt x="405" y="244"/>
                  <a:pt x="401" y="235"/>
                </a:cubicBezTo>
                <a:cubicBezTo>
                  <a:pt x="395" y="239"/>
                  <a:pt x="390" y="244"/>
                  <a:pt x="384" y="249"/>
                </a:cubicBezTo>
                <a:cubicBezTo>
                  <a:pt x="396" y="230"/>
                  <a:pt x="405" y="208"/>
                  <a:pt x="427" y="198"/>
                </a:cubicBezTo>
                <a:cubicBezTo>
                  <a:pt x="454" y="185"/>
                  <a:pt x="465" y="188"/>
                  <a:pt x="485" y="210"/>
                </a:cubicBezTo>
                <a:cubicBezTo>
                  <a:pt x="488" y="214"/>
                  <a:pt x="492" y="217"/>
                  <a:pt x="495" y="221"/>
                </a:cubicBezTo>
                <a:cubicBezTo>
                  <a:pt x="511" y="240"/>
                  <a:pt x="513" y="260"/>
                  <a:pt x="501" y="284"/>
                </a:cubicBezTo>
                <a:cubicBezTo>
                  <a:pt x="492" y="302"/>
                  <a:pt x="466" y="316"/>
                  <a:pt x="444" y="314"/>
                </a:cubicBezTo>
                <a:cubicBezTo>
                  <a:pt x="449" y="306"/>
                  <a:pt x="459" y="301"/>
                  <a:pt x="463" y="292"/>
                </a:cubicBezTo>
                <a:cubicBezTo>
                  <a:pt x="448" y="290"/>
                  <a:pt x="448" y="290"/>
                  <a:pt x="454" y="276"/>
                </a:cubicBezTo>
                <a:cubicBezTo>
                  <a:pt x="455" y="275"/>
                  <a:pt x="455" y="274"/>
                  <a:pt x="455" y="273"/>
                </a:cubicBezTo>
                <a:cubicBezTo>
                  <a:pt x="450" y="271"/>
                  <a:pt x="446" y="276"/>
                  <a:pt x="442" y="273"/>
                </a:cubicBezTo>
                <a:cubicBezTo>
                  <a:pt x="443" y="267"/>
                  <a:pt x="449" y="263"/>
                  <a:pt x="449" y="257"/>
                </a:cubicBezTo>
                <a:cubicBezTo>
                  <a:pt x="443" y="256"/>
                  <a:pt x="439" y="262"/>
                  <a:pt x="432" y="261"/>
                </a:cubicBezTo>
                <a:cubicBezTo>
                  <a:pt x="433" y="258"/>
                  <a:pt x="434" y="256"/>
                  <a:pt x="434" y="254"/>
                </a:cubicBezTo>
                <a:cubicBezTo>
                  <a:pt x="434" y="252"/>
                  <a:pt x="436" y="249"/>
                  <a:pt x="434" y="246"/>
                </a:cubicBezTo>
                <a:close/>
                <a:moveTo>
                  <a:pt x="269" y="377"/>
                </a:moveTo>
                <a:cubicBezTo>
                  <a:pt x="281" y="354"/>
                  <a:pt x="297" y="339"/>
                  <a:pt x="321" y="339"/>
                </a:cubicBezTo>
                <a:cubicBezTo>
                  <a:pt x="342" y="338"/>
                  <a:pt x="359" y="348"/>
                  <a:pt x="371" y="365"/>
                </a:cubicBezTo>
                <a:cubicBezTo>
                  <a:pt x="381" y="380"/>
                  <a:pt x="375" y="405"/>
                  <a:pt x="360" y="421"/>
                </a:cubicBezTo>
                <a:cubicBezTo>
                  <a:pt x="352" y="428"/>
                  <a:pt x="344" y="433"/>
                  <a:pt x="333" y="434"/>
                </a:cubicBezTo>
                <a:cubicBezTo>
                  <a:pt x="335" y="427"/>
                  <a:pt x="340" y="423"/>
                  <a:pt x="343" y="418"/>
                </a:cubicBezTo>
                <a:cubicBezTo>
                  <a:pt x="345" y="415"/>
                  <a:pt x="346" y="411"/>
                  <a:pt x="340" y="412"/>
                </a:cubicBezTo>
                <a:cubicBezTo>
                  <a:pt x="333" y="413"/>
                  <a:pt x="332" y="409"/>
                  <a:pt x="333" y="403"/>
                </a:cubicBezTo>
                <a:cubicBezTo>
                  <a:pt x="333" y="400"/>
                  <a:pt x="334" y="397"/>
                  <a:pt x="331" y="394"/>
                </a:cubicBezTo>
                <a:cubicBezTo>
                  <a:pt x="320" y="400"/>
                  <a:pt x="320" y="400"/>
                  <a:pt x="319" y="387"/>
                </a:cubicBezTo>
                <a:cubicBezTo>
                  <a:pt x="318" y="383"/>
                  <a:pt x="318" y="379"/>
                  <a:pt x="312" y="383"/>
                </a:cubicBezTo>
                <a:cubicBezTo>
                  <a:pt x="307" y="386"/>
                  <a:pt x="306" y="382"/>
                  <a:pt x="306" y="378"/>
                </a:cubicBezTo>
                <a:cubicBezTo>
                  <a:pt x="305" y="370"/>
                  <a:pt x="301" y="370"/>
                  <a:pt x="296" y="375"/>
                </a:cubicBezTo>
                <a:cubicBezTo>
                  <a:pt x="294" y="376"/>
                  <a:pt x="294" y="380"/>
                  <a:pt x="290" y="379"/>
                </a:cubicBezTo>
                <a:cubicBezTo>
                  <a:pt x="288" y="376"/>
                  <a:pt x="290" y="371"/>
                  <a:pt x="285" y="369"/>
                </a:cubicBezTo>
                <a:cubicBezTo>
                  <a:pt x="281" y="373"/>
                  <a:pt x="276" y="378"/>
                  <a:pt x="269" y="377"/>
                </a:cubicBezTo>
                <a:close/>
                <a:moveTo>
                  <a:pt x="297" y="320"/>
                </a:moveTo>
                <a:cubicBezTo>
                  <a:pt x="303" y="322"/>
                  <a:pt x="305" y="324"/>
                  <a:pt x="299" y="329"/>
                </a:cubicBezTo>
                <a:cubicBezTo>
                  <a:pt x="288" y="339"/>
                  <a:pt x="276" y="349"/>
                  <a:pt x="266" y="361"/>
                </a:cubicBezTo>
                <a:cubicBezTo>
                  <a:pt x="263" y="365"/>
                  <a:pt x="261" y="373"/>
                  <a:pt x="258" y="373"/>
                </a:cubicBezTo>
                <a:cubicBezTo>
                  <a:pt x="252" y="374"/>
                  <a:pt x="253" y="365"/>
                  <a:pt x="248" y="361"/>
                </a:cubicBezTo>
                <a:cubicBezTo>
                  <a:pt x="248" y="361"/>
                  <a:pt x="247" y="361"/>
                  <a:pt x="246" y="360"/>
                </a:cubicBezTo>
                <a:cubicBezTo>
                  <a:pt x="243" y="366"/>
                  <a:pt x="244" y="373"/>
                  <a:pt x="241" y="378"/>
                </a:cubicBezTo>
                <a:cubicBezTo>
                  <a:pt x="237" y="377"/>
                  <a:pt x="238" y="371"/>
                  <a:pt x="234" y="369"/>
                </a:cubicBezTo>
                <a:cubicBezTo>
                  <a:pt x="230" y="374"/>
                  <a:pt x="233" y="381"/>
                  <a:pt x="228" y="387"/>
                </a:cubicBezTo>
                <a:cubicBezTo>
                  <a:pt x="227" y="381"/>
                  <a:pt x="226" y="376"/>
                  <a:pt x="226" y="371"/>
                </a:cubicBezTo>
                <a:cubicBezTo>
                  <a:pt x="227" y="332"/>
                  <a:pt x="261" y="305"/>
                  <a:pt x="297" y="320"/>
                </a:cubicBezTo>
                <a:close/>
                <a:moveTo>
                  <a:pt x="256" y="178"/>
                </a:moveTo>
                <a:cubicBezTo>
                  <a:pt x="262" y="166"/>
                  <a:pt x="270" y="156"/>
                  <a:pt x="283" y="150"/>
                </a:cubicBezTo>
                <a:cubicBezTo>
                  <a:pt x="302" y="142"/>
                  <a:pt x="318" y="150"/>
                  <a:pt x="334" y="162"/>
                </a:cubicBezTo>
                <a:cubicBezTo>
                  <a:pt x="340" y="166"/>
                  <a:pt x="341" y="171"/>
                  <a:pt x="336" y="178"/>
                </a:cubicBezTo>
                <a:cubicBezTo>
                  <a:pt x="319" y="202"/>
                  <a:pt x="317" y="227"/>
                  <a:pt x="334" y="253"/>
                </a:cubicBezTo>
                <a:cubicBezTo>
                  <a:pt x="336" y="256"/>
                  <a:pt x="338" y="259"/>
                  <a:pt x="336" y="263"/>
                </a:cubicBezTo>
                <a:cubicBezTo>
                  <a:pt x="331" y="271"/>
                  <a:pt x="318" y="278"/>
                  <a:pt x="308" y="278"/>
                </a:cubicBezTo>
                <a:cubicBezTo>
                  <a:pt x="310" y="276"/>
                  <a:pt x="313" y="274"/>
                  <a:pt x="315" y="271"/>
                </a:cubicBezTo>
                <a:cubicBezTo>
                  <a:pt x="317" y="268"/>
                  <a:pt x="324" y="264"/>
                  <a:pt x="313" y="262"/>
                </a:cubicBezTo>
                <a:cubicBezTo>
                  <a:pt x="309" y="261"/>
                  <a:pt x="311" y="258"/>
                  <a:pt x="312" y="256"/>
                </a:cubicBezTo>
                <a:cubicBezTo>
                  <a:pt x="314" y="253"/>
                  <a:pt x="318" y="251"/>
                  <a:pt x="318" y="246"/>
                </a:cubicBezTo>
                <a:cubicBezTo>
                  <a:pt x="313" y="246"/>
                  <a:pt x="309" y="248"/>
                  <a:pt x="306" y="247"/>
                </a:cubicBezTo>
                <a:cubicBezTo>
                  <a:pt x="304" y="243"/>
                  <a:pt x="311" y="238"/>
                  <a:pt x="305" y="237"/>
                </a:cubicBezTo>
                <a:cubicBezTo>
                  <a:pt x="298" y="237"/>
                  <a:pt x="301" y="233"/>
                  <a:pt x="301" y="231"/>
                </a:cubicBezTo>
                <a:cubicBezTo>
                  <a:pt x="301" y="228"/>
                  <a:pt x="305" y="225"/>
                  <a:pt x="302" y="221"/>
                </a:cubicBezTo>
                <a:cubicBezTo>
                  <a:pt x="299" y="220"/>
                  <a:pt x="297" y="226"/>
                  <a:pt x="293" y="223"/>
                </a:cubicBezTo>
                <a:cubicBezTo>
                  <a:pt x="294" y="219"/>
                  <a:pt x="294" y="215"/>
                  <a:pt x="295" y="210"/>
                </a:cubicBezTo>
                <a:cubicBezTo>
                  <a:pt x="280" y="220"/>
                  <a:pt x="284" y="202"/>
                  <a:pt x="278" y="198"/>
                </a:cubicBezTo>
                <a:cubicBezTo>
                  <a:pt x="276" y="201"/>
                  <a:pt x="275" y="203"/>
                  <a:pt x="274" y="205"/>
                </a:cubicBezTo>
                <a:cubicBezTo>
                  <a:pt x="269" y="204"/>
                  <a:pt x="268" y="195"/>
                  <a:pt x="266" y="199"/>
                </a:cubicBezTo>
                <a:cubicBezTo>
                  <a:pt x="259" y="208"/>
                  <a:pt x="259" y="197"/>
                  <a:pt x="256" y="195"/>
                </a:cubicBezTo>
                <a:cubicBezTo>
                  <a:pt x="254" y="199"/>
                  <a:pt x="252" y="201"/>
                  <a:pt x="250" y="203"/>
                </a:cubicBezTo>
                <a:cubicBezTo>
                  <a:pt x="250" y="203"/>
                  <a:pt x="249" y="203"/>
                  <a:pt x="249" y="202"/>
                </a:cubicBezTo>
                <a:cubicBezTo>
                  <a:pt x="251" y="194"/>
                  <a:pt x="253" y="185"/>
                  <a:pt x="256" y="178"/>
                </a:cubicBezTo>
                <a:close/>
                <a:moveTo>
                  <a:pt x="249" y="124"/>
                </a:moveTo>
                <a:cubicBezTo>
                  <a:pt x="257" y="122"/>
                  <a:pt x="265" y="122"/>
                  <a:pt x="272" y="127"/>
                </a:cubicBezTo>
                <a:cubicBezTo>
                  <a:pt x="277" y="129"/>
                  <a:pt x="280" y="132"/>
                  <a:pt x="275" y="137"/>
                </a:cubicBezTo>
                <a:cubicBezTo>
                  <a:pt x="270" y="143"/>
                  <a:pt x="266" y="149"/>
                  <a:pt x="261" y="154"/>
                </a:cubicBezTo>
                <a:cubicBezTo>
                  <a:pt x="252" y="165"/>
                  <a:pt x="247" y="177"/>
                  <a:pt x="240" y="190"/>
                </a:cubicBezTo>
                <a:cubicBezTo>
                  <a:pt x="238" y="185"/>
                  <a:pt x="236" y="182"/>
                  <a:pt x="234" y="177"/>
                </a:cubicBezTo>
                <a:cubicBezTo>
                  <a:pt x="232" y="182"/>
                  <a:pt x="232" y="186"/>
                  <a:pt x="231" y="189"/>
                </a:cubicBezTo>
                <a:cubicBezTo>
                  <a:pt x="225" y="189"/>
                  <a:pt x="222" y="183"/>
                  <a:pt x="217" y="184"/>
                </a:cubicBezTo>
                <a:cubicBezTo>
                  <a:pt x="216" y="187"/>
                  <a:pt x="217" y="189"/>
                  <a:pt x="218" y="191"/>
                </a:cubicBezTo>
                <a:cubicBezTo>
                  <a:pt x="222" y="197"/>
                  <a:pt x="223" y="200"/>
                  <a:pt x="214" y="198"/>
                </a:cubicBezTo>
                <a:cubicBezTo>
                  <a:pt x="209" y="196"/>
                  <a:pt x="210" y="201"/>
                  <a:pt x="210" y="203"/>
                </a:cubicBezTo>
                <a:cubicBezTo>
                  <a:pt x="210" y="210"/>
                  <a:pt x="212" y="216"/>
                  <a:pt x="211" y="223"/>
                </a:cubicBezTo>
                <a:cubicBezTo>
                  <a:pt x="207" y="222"/>
                  <a:pt x="206" y="219"/>
                  <a:pt x="205" y="217"/>
                </a:cubicBezTo>
                <a:cubicBezTo>
                  <a:pt x="189" y="173"/>
                  <a:pt x="205" y="137"/>
                  <a:pt x="249" y="124"/>
                </a:cubicBezTo>
                <a:close/>
                <a:moveTo>
                  <a:pt x="164" y="165"/>
                </a:moveTo>
                <a:cubicBezTo>
                  <a:pt x="146" y="174"/>
                  <a:pt x="129" y="175"/>
                  <a:pt x="108" y="169"/>
                </a:cubicBezTo>
                <a:cubicBezTo>
                  <a:pt x="125" y="155"/>
                  <a:pt x="151" y="153"/>
                  <a:pt x="164" y="165"/>
                </a:cubicBezTo>
                <a:close/>
                <a:moveTo>
                  <a:pt x="138" y="94"/>
                </a:moveTo>
                <a:cubicBezTo>
                  <a:pt x="153" y="98"/>
                  <a:pt x="166" y="104"/>
                  <a:pt x="178" y="115"/>
                </a:cubicBezTo>
                <a:cubicBezTo>
                  <a:pt x="182" y="119"/>
                  <a:pt x="184" y="127"/>
                  <a:pt x="181" y="131"/>
                </a:cubicBezTo>
                <a:cubicBezTo>
                  <a:pt x="178" y="135"/>
                  <a:pt x="172" y="131"/>
                  <a:pt x="167" y="130"/>
                </a:cubicBezTo>
                <a:cubicBezTo>
                  <a:pt x="166" y="130"/>
                  <a:pt x="165" y="130"/>
                  <a:pt x="164" y="129"/>
                </a:cubicBezTo>
                <a:cubicBezTo>
                  <a:pt x="150" y="123"/>
                  <a:pt x="142" y="111"/>
                  <a:pt x="134" y="99"/>
                </a:cubicBezTo>
                <a:cubicBezTo>
                  <a:pt x="131" y="94"/>
                  <a:pt x="133" y="93"/>
                  <a:pt x="138" y="94"/>
                </a:cubicBezTo>
                <a:close/>
              </a:path>
            </a:pathLst>
          </a:custGeom>
          <a:solidFill>
            <a:srgbClr val="C9121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60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>
            <a:off x="3548440" y="2508182"/>
            <a:ext cx="1095349" cy="1820931"/>
          </a:xfrm>
          <a:custGeom>
            <a:avLst/>
            <a:gdLst/>
            <a:ahLst/>
            <a:cxnLst/>
            <a:rect l="l" t="t" r="r" b="b"/>
            <a:pathLst>
              <a:path w="1390825" h="2312137">
                <a:moveTo>
                  <a:pt x="845977" y="1232483"/>
                </a:moveTo>
                <a:cubicBezTo>
                  <a:pt x="852550" y="1239056"/>
                  <a:pt x="875556" y="1242343"/>
                  <a:pt x="914996" y="1242343"/>
                </a:cubicBezTo>
                <a:cubicBezTo>
                  <a:pt x="928142" y="1235770"/>
                  <a:pt x="938002" y="1232483"/>
                  <a:pt x="944576" y="1232483"/>
                </a:cubicBezTo>
                <a:cubicBezTo>
                  <a:pt x="964295" y="1232483"/>
                  <a:pt x="977442" y="1239056"/>
                  <a:pt x="984015" y="1252203"/>
                </a:cubicBezTo>
                <a:cubicBezTo>
                  <a:pt x="990588" y="1271922"/>
                  <a:pt x="984015" y="1288355"/>
                  <a:pt x="964295" y="1301502"/>
                </a:cubicBezTo>
                <a:cubicBezTo>
                  <a:pt x="898563" y="1367234"/>
                  <a:pt x="816397" y="1409961"/>
                  <a:pt x="717799" y="1429680"/>
                </a:cubicBezTo>
                <a:cubicBezTo>
                  <a:pt x="632347" y="1482266"/>
                  <a:pt x="566614" y="1544712"/>
                  <a:pt x="520602" y="1617018"/>
                </a:cubicBezTo>
                <a:cubicBezTo>
                  <a:pt x="514028" y="1630164"/>
                  <a:pt x="514028" y="1640024"/>
                  <a:pt x="520602" y="1646597"/>
                </a:cubicBezTo>
                <a:cubicBezTo>
                  <a:pt x="527175" y="1653171"/>
                  <a:pt x="537035" y="1649884"/>
                  <a:pt x="550181" y="1636737"/>
                </a:cubicBezTo>
                <a:cubicBezTo>
                  <a:pt x="642206" y="1571005"/>
                  <a:pt x="747378" y="1541425"/>
                  <a:pt x="865697" y="1547999"/>
                </a:cubicBezTo>
                <a:cubicBezTo>
                  <a:pt x="898563" y="1554572"/>
                  <a:pt x="918283" y="1571005"/>
                  <a:pt x="924856" y="1597298"/>
                </a:cubicBezTo>
                <a:cubicBezTo>
                  <a:pt x="931429" y="1617018"/>
                  <a:pt x="924856" y="1640024"/>
                  <a:pt x="905136" y="1666317"/>
                </a:cubicBezTo>
                <a:cubicBezTo>
                  <a:pt x="852550" y="1718903"/>
                  <a:pt x="793391" y="1755056"/>
                  <a:pt x="727659" y="1774775"/>
                </a:cubicBezTo>
                <a:cubicBezTo>
                  <a:pt x="721085" y="1820788"/>
                  <a:pt x="694792" y="1847081"/>
                  <a:pt x="648780" y="1853654"/>
                </a:cubicBezTo>
                <a:cubicBezTo>
                  <a:pt x="635633" y="1879947"/>
                  <a:pt x="622487" y="1896380"/>
                  <a:pt x="609340" y="1902954"/>
                </a:cubicBezTo>
                <a:cubicBezTo>
                  <a:pt x="596194" y="1902954"/>
                  <a:pt x="573187" y="1932533"/>
                  <a:pt x="540321" y="1991693"/>
                </a:cubicBezTo>
                <a:cubicBezTo>
                  <a:pt x="553468" y="1998266"/>
                  <a:pt x="573187" y="1988406"/>
                  <a:pt x="599480" y="1962113"/>
                </a:cubicBezTo>
                <a:cubicBezTo>
                  <a:pt x="612627" y="1955540"/>
                  <a:pt x="615913" y="1955540"/>
                  <a:pt x="609340" y="1962113"/>
                </a:cubicBezTo>
                <a:cubicBezTo>
                  <a:pt x="714512" y="1902954"/>
                  <a:pt x="796678" y="1879947"/>
                  <a:pt x="855837" y="1893094"/>
                </a:cubicBezTo>
                <a:cubicBezTo>
                  <a:pt x="934716" y="1939106"/>
                  <a:pt x="931429" y="2001552"/>
                  <a:pt x="845977" y="2080431"/>
                </a:cubicBezTo>
                <a:cubicBezTo>
                  <a:pt x="767098" y="2113297"/>
                  <a:pt x="691506" y="2156024"/>
                  <a:pt x="619200" y="2208610"/>
                </a:cubicBezTo>
                <a:cubicBezTo>
                  <a:pt x="658640" y="2195463"/>
                  <a:pt x="707939" y="2188890"/>
                  <a:pt x="767098" y="2188890"/>
                </a:cubicBezTo>
                <a:cubicBezTo>
                  <a:pt x="813111" y="2182316"/>
                  <a:pt x="849264" y="2175743"/>
                  <a:pt x="875556" y="2169170"/>
                </a:cubicBezTo>
                <a:cubicBezTo>
                  <a:pt x="875556" y="2169170"/>
                  <a:pt x="888703" y="2165883"/>
                  <a:pt x="914996" y="2159310"/>
                </a:cubicBezTo>
                <a:cubicBezTo>
                  <a:pt x="961009" y="2159310"/>
                  <a:pt x="997162" y="2159310"/>
                  <a:pt x="1023454" y="2159310"/>
                </a:cubicBezTo>
                <a:cubicBezTo>
                  <a:pt x="1049748" y="2165883"/>
                  <a:pt x="1066180" y="2185603"/>
                  <a:pt x="1072754" y="2218469"/>
                </a:cubicBezTo>
                <a:cubicBezTo>
                  <a:pt x="1046461" y="2257909"/>
                  <a:pt x="1010308" y="2280915"/>
                  <a:pt x="964295" y="2287488"/>
                </a:cubicBezTo>
                <a:cubicBezTo>
                  <a:pt x="891990" y="2287488"/>
                  <a:pt x="780244" y="2294062"/>
                  <a:pt x="629060" y="2307208"/>
                </a:cubicBezTo>
                <a:cubicBezTo>
                  <a:pt x="556754" y="2313781"/>
                  <a:pt x="484449" y="2313781"/>
                  <a:pt x="412143" y="2307208"/>
                </a:cubicBezTo>
                <a:cubicBezTo>
                  <a:pt x="392423" y="2294062"/>
                  <a:pt x="379277" y="2284202"/>
                  <a:pt x="372704" y="2277629"/>
                </a:cubicBezTo>
                <a:cubicBezTo>
                  <a:pt x="379277" y="2271055"/>
                  <a:pt x="392423" y="2267769"/>
                  <a:pt x="412143" y="2267769"/>
                </a:cubicBezTo>
                <a:cubicBezTo>
                  <a:pt x="464729" y="2267769"/>
                  <a:pt x="500882" y="2264482"/>
                  <a:pt x="520602" y="2257909"/>
                </a:cubicBezTo>
                <a:cubicBezTo>
                  <a:pt x="533748" y="2244762"/>
                  <a:pt x="550181" y="2231616"/>
                  <a:pt x="569901" y="2218469"/>
                </a:cubicBezTo>
                <a:cubicBezTo>
                  <a:pt x="583047" y="2218469"/>
                  <a:pt x="592907" y="2218469"/>
                  <a:pt x="599480" y="2218469"/>
                </a:cubicBezTo>
                <a:cubicBezTo>
                  <a:pt x="573187" y="2218469"/>
                  <a:pt x="569901" y="2211896"/>
                  <a:pt x="589620" y="2198750"/>
                </a:cubicBezTo>
                <a:cubicBezTo>
                  <a:pt x="675073" y="2126444"/>
                  <a:pt x="740805" y="2060712"/>
                  <a:pt x="786818" y="2001552"/>
                </a:cubicBezTo>
                <a:cubicBezTo>
                  <a:pt x="793391" y="1988406"/>
                  <a:pt x="796678" y="1978546"/>
                  <a:pt x="796678" y="1971973"/>
                </a:cubicBezTo>
                <a:cubicBezTo>
                  <a:pt x="796678" y="1965399"/>
                  <a:pt x="790104" y="1962113"/>
                  <a:pt x="776958" y="1962113"/>
                </a:cubicBezTo>
                <a:cubicBezTo>
                  <a:pt x="724372" y="1988406"/>
                  <a:pt x="642206" y="2040992"/>
                  <a:pt x="530461" y="2119871"/>
                </a:cubicBezTo>
                <a:cubicBezTo>
                  <a:pt x="491022" y="2139590"/>
                  <a:pt x="468016" y="2133017"/>
                  <a:pt x="461442" y="2100151"/>
                </a:cubicBezTo>
                <a:cubicBezTo>
                  <a:pt x="461442" y="2100151"/>
                  <a:pt x="458156" y="2093578"/>
                  <a:pt x="451583" y="2080431"/>
                </a:cubicBezTo>
                <a:cubicBezTo>
                  <a:pt x="445009" y="2054138"/>
                  <a:pt x="454869" y="2037705"/>
                  <a:pt x="481162" y="2031132"/>
                </a:cubicBezTo>
                <a:cubicBezTo>
                  <a:pt x="468016" y="2031132"/>
                  <a:pt x="471302" y="2021272"/>
                  <a:pt x="491022" y="2001552"/>
                </a:cubicBezTo>
                <a:cubicBezTo>
                  <a:pt x="491022" y="1994979"/>
                  <a:pt x="500882" y="1981833"/>
                  <a:pt x="520602" y="1962113"/>
                </a:cubicBezTo>
                <a:cubicBezTo>
                  <a:pt x="540321" y="1929247"/>
                  <a:pt x="560041" y="1899667"/>
                  <a:pt x="579761" y="1873374"/>
                </a:cubicBezTo>
                <a:cubicBezTo>
                  <a:pt x="553468" y="1873374"/>
                  <a:pt x="540321" y="1863514"/>
                  <a:pt x="540321" y="1843795"/>
                </a:cubicBezTo>
                <a:cubicBezTo>
                  <a:pt x="533748" y="1843795"/>
                  <a:pt x="553468" y="1827361"/>
                  <a:pt x="599480" y="1794495"/>
                </a:cubicBezTo>
                <a:cubicBezTo>
                  <a:pt x="645493" y="1768202"/>
                  <a:pt x="698079" y="1722190"/>
                  <a:pt x="757238" y="1656457"/>
                </a:cubicBezTo>
                <a:cubicBezTo>
                  <a:pt x="763812" y="1649884"/>
                  <a:pt x="767098" y="1643311"/>
                  <a:pt x="767098" y="1636737"/>
                </a:cubicBezTo>
                <a:cubicBezTo>
                  <a:pt x="760525" y="1630164"/>
                  <a:pt x="753952" y="1626878"/>
                  <a:pt x="747378" y="1626878"/>
                </a:cubicBezTo>
                <a:cubicBezTo>
                  <a:pt x="661926" y="1646597"/>
                  <a:pt x="573187" y="1692610"/>
                  <a:pt x="481162" y="1764916"/>
                </a:cubicBezTo>
                <a:cubicBezTo>
                  <a:pt x="474589" y="1771489"/>
                  <a:pt x="471302" y="1781349"/>
                  <a:pt x="471302" y="1794495"/>
                </a:cubicBezTo>
                <a:cubicBezTo>
                  <a:pt x="458156" y="1820788"/>
                  <a:pt x="448296" y="1837221"/>
                  <a:pt x="441723" y="1843795"/>
                </a:cubicBezTo>
                <a:cubicBezTo>
                  <a:pt x="428576" y="1876661"/>
                  <a:pt x="415430" y="1889807"/>
                  <a:pt x="402283" y="1883234"/>
                </a:cubicBezTo>
                <a:cubicBezTo>
                  <a:pt x="336551" y="1856941"/>
                  <a:pt x="323404" y="1820788"/>
                  <a:pt x="362844" y="1774775"/>
                </a:cubicBezTo>
                <a:cubicBezTo>
                  <a:pt x="402283" y="1702470"/>
                  <a:pt x="471302" y="1600585"/>
                  <a:pt x="569901" y="1469120"/>
                </a:cubicBezTo>
                <a:cubicBezTo>
                  <a:pt x="517315" y="1469120"/>
                  <a:pt x="454869" y="1469120"/>
                  <a:pt x="382564" y="1469120"/>
                </a:cubicBezTo>
                <a:cubicBezTo>
                  <a:pt x="356271" y="1469120"/>
                  <a:pt x="343124" y="1465833"/>
                  <a:pt x="343124" y="1459260"/>
                </a:cubicBezTo>
                <a:cubicBezTo>
                  <a:pt x="343124" y="1452687"/>
                  <a:pt x="356271" y="1442827"/>
                  <a:pt x="382564" y="1429680"/>
                </a:cubicBezTo>
                <a:cubicBezTo>
                  <a:pt x="494309" y="1390241"/>
                  <a:pt x="596194" y="1350801"/>
                  <a:pt x="688219" y="1311362"/>
                </a:cubicBezTo>
                <a:cubicBezTo>
                  <a:pt x="727659" y="1291642"/>
                  <a:pt x="753952" y="1278496"/>
                  <a:pt x="767098" y="1271922"/>
                </a:cubicBezTo>
                <a:cubicBezTo>
                  <a:pt x="793391" y="1245629"/>
                  <a:pt x="819684" y="1232483"/>
                  <a:pt x="845977" y="1232483"/>
                </a:cubicBezTo>
                <a:close/>
                <a:moveTo>
                  <a:pt x="638920" y="0"/>
                </a:moveTo>
                <a:cubicBezTo>
                  <a:pt x="750665" y="59159"/>
                  <a:pt x="799964" y="138038"/>
                  <a:pt x="786818" y="236637"/>
                </a:cubicBezTo>
                <a:cubicBezTo>
                  <a:pt x="773671" y="243210"/>
                  <a:pt x="770385" y="262930"/>
                  <a:pt x="776958" y="295796"/>
                </a:cubicBezTo>
                <a:cubicBezTo>
                  <a:pt x="790104" y="302369"/>
                  <a:pt x="803251" y="299082"/>
                  <a:pt x="816397" y="285936"/>
                </a:cubicBezTo>
                <a:cubicBezTo>
                  <a:pt x="829544" y="279363"/>
                  <a:pt x="865697" y="276076"/>
                  <a:pt x="924856" y="276076"/>
                </a:cubicBezTo>
                <a:cubicBezTo>
                  <a:pt x="970869" y="289223"/>
                  <a:pt x="980728" y="318802"/>
                  <a:pt x="954436" y="364815"/>
                </a:cubicBezTo>
                <a:cubicBezTo>
                  <a:pt x="908423" y="456840"/>
                  <a:pt x="819684" y="525859"/>
                  <a:pt x="688219" y="571872"/>
                </a:cubicBezTo>
                <a:cubicBezTo>
                  <a:pt x="681646" y="604738"/>
                  <a:pt x="668499" y="634318"/>
                  <a:pt x="648780" y="660611"/>
                </a:cubicBezTo>
                <a:cubicBezTo>
                  <a:pt x="629060" y="686904"/>
                  <a:pt x="638920" y="700050"/>
                  <a:pt x="678359" y="700050"/>
                </a:cubicBezTo>
                <a:cubicBezTo>
                  <a:pt x="698079" y="693477"/>
                  <a:pt x="734232" y="700050"/>
                  <a:pt x="786818" y="719770"/>
                </a:cubicBezTo>
                <a:cubicBezTo>
                  <a:pt x="813111" y="739490"/>
                  <a:pt x="813111" y="759210"/>
                  <a:pt x="786818" y="778929"/>
                </a:cubicBezTo>
                <a:cubicBezTo>
                  <a:pt x="721085" y="824942"/>
                  <a:pt x="675073" y="847948"/>
                  <a:pt x="648780" y="847948"/>
                </a:cubicBezTo>
                <a:cubicBezTo>
                  <a:pt x="629060" y="861095"/>
                  <a:pt x="609340" y="870955"/>
                  <a:pt x="589620" y="877528"/>
                </a:cubicBezTo>
                <a:cubicBezTo>
                  <a:pt x="563328" y="884101"/>
                  <a:pt x="543608" y="890674"/>
                  <a:pt x="530461" y="897248"/>
                </a:cubicBezTo>
                <a:cubicBezTo>
                  <a:pt x="293825" y="1002420"/>
                  <a:pt x="155787" y="1150318"/>
                  <a:pt x="116347" y="1340941"/>
                </a:cubicBezTo>
                <a:cubicBezTo>
                  <a:pt x="333264" y="1163464"/>
                  <a:pt x="583047" y="1028713"/>
                  <a:pt x="865697" y="936687"/>
                </a:cubicBezTo>
                <a:cubicBezTo>
                  <a:pt x="1030028" y="903821"/>
                  <a:pt x="1181212" y="916967"/>
                  <a:pt x="1319250" y="976127"/>
                </a:cubicBezTo>
                <a:cubicBezTo>
                  <a:pt x="1411276" y="1015566"/>
                  <a:pt x="1414562" y="1074725"/>
                  <a:pt x="1329110" y="1153604"/>
                </a:cubicBezTo>
                <a:cubicBezTo>
                  <a:pt x="1210792" y="1239056"/>
                  <a:pt x="1079327" y="1317935"/>
                  <a:pt x="934716" y="1390241"/>
                </a:cubicBezTo>
                <a:cubicBezTo>
                  <a:pt x="914996" y="1403387"/>
                  <a:pt x="905136" y="1406674"/>
                  <a:pt x="905136" y="1400101"/>
                </a:cubicBezTo>
                <a:cubicBezTo>
                  <a:pt x="898563" y="1393527"/>
                  <a:pt x="905136" y="1380381"/>
                  <a:pt x="924856" y="1360661"/>
                </a:cubicBezTo>
                <a:cubicBezTo>
                  <a:pt x="984015" y="1314648"/>
                  <a:pt x="1053034" y="1239056"/>
                  <a:pt x="1131913" y="1133884"/>
                </a:cubicBezTo>
                <a:cubicBezTo>
                  <a:pt x="1158206" y="1094445"/>
                  <a:pt x="1171352" y="1068152"/>
                  <a:pt x="1171352" y="1055006"/>
                </a:cubicBezTo>
                <a:cubicBezTo>
                  <a:pt x="1177926" y="1035286"/>
                  <a:pt x="1164779" y="1022139"/>
                  <a:pt x="1131913" y="1015566"/>
                </a:cubicBezTo>
                <a:cubicBezTo>
                  <a:pt x="888703" y="1015566"/>
                  <a:pt x="645493" y="1094445"/>
                  <a:pt x="402283" y="1252203"/>
                </a:cubicBezTo>
                <a:cubicBezTo>
                  <a:pt x="323404" y="1311362"/>
                  <a:pt x="251099" y="1367234"/>
                  <a:pt x="185366" y="1419820"/>
                </a:cubicBezTo>
                <a:cubicBezTo>
                  <a:pt x="172220" y="1426394"/>
                  <a:pt x="162360" y="1439540"/>
                  <a:pt x="155787" y="1459260"/>
                </a:cubicBezTo>
                <a:cubicBezTo>
                  <a:pt x="155787" y="1472406"/>
                  <a:pt x="155787" y="1478980"/>
                  <a:pt x="155787" y="1478980"/>
                </a:cubicBezTo>
                <a:cubicBezTo>
                  <a:pt x="149213" y="1538139"/>
                  <a:pt x="119634" y="1561145"/>
                  <a:pt x="67048" y="1547999"/>
                </a:cubicBezTo>
                <a:cubicBezTo>
                  <a:pt x="27608" y="1554572"/>
                  <a:pt x="11175" y="1541425"/>
                  <a:pt x="17749" y="1508559"/>
                </a:cubicBezTo>
                <a:cubicBezTo>
                  <a:pt x="17749" y="1488839"/>
                  <a:pt x="14462" y="1472406"/>
                  <a:pt x="7889" y="1459260"/>
                </a:cubicBezTo>
                <a:cubicBezTo>
                  <a:pt x="-5258" y="1446113"/>
                  <a:pt x="-1971" y="1432967"/>
                  <a:pt x="17749" y="1419820"/>
                </a:cubicBezTo>
                <a:cubicBezTo>
                  <a:pt x="11175" y="1360661"/>
                  <a:pt x="40755" y="1294929"/>
                  <a:pt x="106487" y="1222623"/>
                </a:cubicBezTo>
                <a:cubicBezTo>
                  <a:pt x="251099" y="1031999"/>
                  <a:pt x="389137" y="897248"/>
                  <a:pt x="520602" y="818369"/>
                </a:cubicBezTo>
                <a:cubicBezTo>
                  <a:pt x="487735" y="811795"/>
                  <a:pt x="481162" y="765783"/>
                  <a:pt x="500882" y="680331"/>
                </a:cubicBezTo>
                <a:cubicBezTo>
                  <a:pt x="500882" y="667184"/>
                  <a:pt x="500882" y="644178"/>
                  <a:pt x="500882" y="611312"/>
                </a:cubicBezTo>
                <a:cubicBezTo>
                  <a:pt x="422003" y="644178"/>
                  <a:pt x="329978" y="650751"/>
                  <a:pt x="224806" y="631031"/>
                </a:cubicBezTo>
                <a:cubicBezTo>
                  <a:pt x="205086" y="631031"/>
                  <a:pt x="195226" y="624458"/>
                  <a:pt x="195226" y="611312"/>
                </a:cubicBezTo>
                <a:cubicBezTo>
                  <a:pt x="195226" y="598165"/>
                  <a:pt x="205086" y="588305"/>
                  <a:pt x="224806" y="581732"/>
                </a:cubicBezTo>
                <a:cubicBezTo>
                  <a:pt x="277392" y="562012"/>
                  <a:pt x="339837" y="529146"/>
                  <a:pt x="412143" y="483133"/>
                </a:cubicBezTo>
                <a:cubicBezTo>
                  <a:pt x="458156" y="456840"/>
                  <a:pt x="510742" y="427261"/>
                  <a:pt x="569901" y="394395"/>
                </a:cubicBezTo>
                <a:cubicBezTo>
                  <a:pt x="569901" y="354955"/>
                  <a:pt x="576474" y="315516"/>
                  <a:pt x="589620" y="276076"/>
                </a:cubicBezTo>
                <a:cubicBezTo>
                  <a:pt x="589620" y="276076"/>
                  <a:pt x="589620" y="236637"/>
                  <a:pt x="589620" y="157758"/>
                </a:cubicBezTo>
                <a:cubicBezTo>
                  <a:pt x="589620" y="98599"/>
                  <a:pt x="606054" y="46013"/>
                  <a:pt x="63892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-1778008" y="1096962"/>
            <a:ext cx="4681128" cy="4664076"/>
            <a:chOff x="-1778008" y="1096962"/>
            <a:chExt cx="4681128" cy="4664076"/>
          </a:xfrm>
        </p:grpSpPr>
        <p:grpSp>
          <p:nvGrpSpPr>
            <p:cNvPr id="2" name="组合 1"/>
            <p:cNvGrpSpPr/>
            <p:nvPr/>
          </p:nvGrpSpPr>
          <p:grpSpPr>
            <a:xfrm>
              <a:off x="-1778008" y="1096962"/>
              <a:ext cx="4681128" cy="4664076"/>
              <a:chOff x="1911457" y="1363690"/>
              <a:chExt cx="5229225" cy="5210176"/>
            </a:xfrm>
            <a:solidFill>
              <a:srgbClr val="C00000"/>
            </a:solidFill>
          </p:grpSpPr>
          <p:sp>
            <p:nvSpPr>
              <p:cNvPr id="3" name="Freeform 36"/>
              <p:cNvSpPr>
                <a:spLocks noEditPoints="1"/>
              </p:cNvSpPr>
              <p:nvPr/>
            </p:nvSpPr>
            <p:spPr bwMode="auto">
              <a:xfrm>
                <a:off x="1911457" y="1363690"/>
                <a:ext cx="5229225" cy="5059363"/>
              </a:xfrm>
              <a:custGeom>
                <a:avLst/>
                <a:gdLst>
                  <a:gd name="T0" fmla="*/ 443 w 1732"/>
                  <a:gd name="T1" fmla="*/ 1113 h 1674"/>
                  <a:gd name="T2" fmla="*/ 416 w 1732"/>
                  <a:gd name="T3" fmla="*/ 1087 h 1674"/>
                  <a:gd name="T4" fmla="*/ 354 w 1732"/>
                  <a:gd name="T5" fmla="*/ 1063 h 1674"/>
                  <a:gd name="T6" fmla="*/ 358 w 1732"/>
                  <a:gd name="T7" fmla="*/ 1046 h 1674"/>
                  <a:gd name="T8" fmla="*/ 409 w 1732"/>
                  <a:gd name="T9" fmla="*/ 1063 h 1674"/>
                  <a:gd name="T10" fmla="*/ 423 w 1732"/>
                  <a:gd name="T11" fmla="*/ 1029 h 1674"/>
                  <a:gd name="T12" fmla="*/ 394 w 1732"/>
                  <a:gd name="T13" fmla="*/ 1005 h 1674"/>
                  <a:gd name="T14" fmla="*/ 407 w 1732"/>
                  <a:gd name="T15" fmla="*/ 1114 h 1674"/>
                  <a:gd name="T16" fmla="*/ 132 w 1732"/>
                  <a:gd name="T17" fmla="*/ 959 h 1674"/>
                  <a:gd name="T18" fmla="*/ 44 w 1732"/>
                  <a:gd name="T19" fmla="*/ 1024 h 1674"/>
                  <a:gd name="T20" fmla="*/ 60 w 1732"/>
                  <a:gd name="T21" fmla="*/ 726 h 1674"/>
                  <a:gd name="T22" fmla="*/ 137 w 1732"/>
                  <a:gd name="T23" fmla="*/ 722 h 1674"/>
                  <a:gd name="T24" fmla="*/ 181 w 1732"/>
                  <a:gd name="T25" fmla="*/ 574 h 1674"/>
                  <a:gd name="T26" fmla="*/ 5 w 1732"/>
                  <a:gd name="T27" fmla="*/ 900 h 1674"/>
                  <a:gd name="T28" fmla="*/ 1436 w 1732"/>
                  <a:gd name="T29" fmla="*/ 705 h 1674"/>
                  <a:gd name="T30" fmla="*/ 1365 w 1732"/>
                  <a:gd name="T31" fmla="*/ 808 h 1674"/>
                  <a:gd name="T32" fmla="*/ 1470 w 1732"/>
                  <a:gd name="T33" fmla="*/ 634 h 1674"/>
                  <a:gd name="T34" fmla="*/ 1468 w 1732"/>
                  <a:gd name="T35" fmla="*/ 574 h 1674"/>
                  <a:gd name="T36" fmla="*/ 1669 w 1732"/>
                  <a:gd name="T37" fmla="*/ 905 h 1674"/>
                  <a:gd name="T38" fmla="*/ 1628 w 1732"/>
                  <a:gd name="T39" fmla="*/ 810 h 1674"/>
                  <a:gd name="T40" fmla="*/ 1601 w 1732"/>
                  <a:gd name="T41" fmla="*/ 765 h 1674"/>
                  <a:gd name="T42" fmla="*/ 1704 w 1732"/>
                  <a:gd name="T43" fmla="*/ 827 h 1674"/>
                  <a:gd name="T44" fmla="*/ 1566 w 1732"/>
                  <a:gd name="T45" fmla="*/ 614 h 1674"/>
                  <a:gd name="T46" fmla="*/ 1601 w 1732"/>
                  <a:gd name="T47" fmla="*/ 1114 h 1674"/>
                  <a:gd name="T48" fmla="*/ 865 w 1732"/>
                  <a:gd name="T49" fmla="*/ 311 h 1674"/>
                  <a:gd name="T50" fmla="*/ 1033 w 1732"/>
                  <a:gd name="T51" fmla="*/ 138 h 1674"/>
                  <a:gd name="T52" fmla="*/ 967 w 1732"/>
                  <a:gd name="T53" fmla="*/ 30 h 1674"/>
                  <a:gd name="T54" fmla="*/ 788 w 1732"/>
                  <a:gd name="T55" fmla="*/ 123 h 1674"/>
                  <a:gd name="T56" fmla="*/ 777 w 1732"/>
                  <a:gd name="T57" fmla="*/ 138 h 1674"/>
                  <a:gd name="T58" fmla="*/ 575 w 1732"/>
                  <a:gd name="T59" fmla="*/ 141 h 1674"/>
                  <a:gd name="T60" fmla="*/ 910 w 1732"/>
                  <a:gd name="T61" fmla="*/ 180 h 1674"/>
                  <a:gd name="T62" fmla="*/ 1093 w 1732"/>
                  <a:gd name="T63" fmla="*/ 169 h 1674"/>
                  <a:gd name="T64" fmla="*/ 410 w 1732"/>
                  <a:gd name="T65" fmla="*/ 1524 h 1674"/>
                  <a:gd name="T66" fmla="*/ 296 w 1732"/>
                  <a:gd name="T67" fmla="*/ 1449 h 1674"/>
                  <a:gd name="T68" fmla="*/ 197 w 1732"/>
                  <a:gd name="T69" fmla="*/ 1373 h 1674"/>
                  <a:gd name="T70" fmla="*/ 180 w 1732"/>
                  <a:gd name="T71" fmla="*/ 1344 h 1674"/>
                  <a:gd name="T72" fmla="*/ 214 w 1732"/>
                  <a:gd name="T73" fmla="*/ 1260 h 1674"/>
                  <a:gd name="T74" fmla="*/ 188 w 1732"/>
                  <a:gd name="T75" fmla="*/ 1164 h 1674"/>
                  <a:gd name="T76" fmla="*/ 212 w 1732"/>
                  <a:gd name="T77" fmla="*/ 1184 h 1674"/>
                  <a:gd name="T78" fmla="*/ 558 w 1732"/>
                  <a:gd name="T79" fmla="*/ 1523 h 1674"/>
                  <a:gd name="T80" fmla="*/ 504 w 1732"/>
                  <a:gd name="T81" fmla="*/ 1337 h 1674"/>
                  <a:gd name="T82" fmla="*/ 463 w 1732"/>
                  <a:gd name="T83" fmla="*/ 1165 h 1674"/>
                  <a:gd name="T84" fmla="*/ 1304 w 1732"/>
                  <a:gd name="T85" fmla="*/ 1488 h 1674"/>
                  <a:gd name="T86" fmla="*/ 1347 w 1732"/>
                  <a:gd name="T87" fmla="*/ 1410 h 1674"/>
                  <a:gd name="T88" fmla="*/ 1547 w 1732"/>
                  <a:gd name="T89" fmla="*/ 1356 h 1674"/>
                  <a:gd name="T90" fmla="*/ 1435 w 1732"/>
                  <a:gd name="T91" fmla="*/ 1391 h 1674"/>
                  <a:gd name="T92" fmla="*/ 1532 w 1732"/>
                  <a:gd name="T93" fmla="*/ 1159 h 1674"/>
                  <a:gd name="T94" fmla="*/ 1232 w 1732"/>
                  <a:gd name="T95" fmla="*/ 1579 h 1674"/>
                  <a:gd name="T96" fmla="*/ 1224 w 1732"/>
                  <a:gd name="T97" fmla="*/ 1511 h 1674"/>
                  <a:gd name="T98" fmla="*/ 1556 w 1732"/>
                  <a:gd name="T99" fmla="*/ 536 h 1674"/>
                  <a:gd name="T100" fmla="*/ 1599 w 1732"/>
                  <a:gd name="T101" fmla="*/ 499 h 1674"/>
                  <a:gd name="T102" fmla="*/ 1405 w 1732"/>
                  <a:gd name="T103" fmla="*/ 351 h 1674"/>
                  <a:gd name="T104" fmla="*/ 1360 w 1732"/>
                  <a:gd name="T105" fmla="*/ 325 h 1674"/>
                  <a:gd name="T106" fmla="*/ 1233 w 1732"/>
                  <a:gd name="T107" fmla="*/ 192 h 1674"/>
                  <a:gd name="T108" fmla="*/ 1207 w 1732"/>
                  <a:gd name="T109" fmla="*/ 178 h 1674"/>
                  <a:gd name="T110" fmla="*/ 1504 w 1732"/>
                  <a:gd name="T111" fmla="*/ 508 h 1674"/>
                  <a:gd name="T112" fmla="*/ 173 w 1732"/>
                  <a:gd name="T113" fmla="*/ 384 h 1674"/>
                  <a:gd name="T114" fmla="*/ 297 w 1732"/>
                  <a:gd name="T115" fmla="*/ 333 h 1674"/>
                  <a:gd name="T116" fmla="*/ 419 w 1732"/>
                  <a:gd name="T117" fmla="*/ 306 h 1674"/>
                  <a:gd name="T118" fmla="*/ 321 w 1732"/>
                  <a:gd name="T119" fmla="*/ 378 h 1674"/>
                  <a:gd name="T120" fmla="*/ 97 w 1732"/>
                  <a:gd name="T121" fmla="*/ 520 h 1674"/>
                  <a:gd name="T122" fmla="*/ 547 w 1732"/>
                  <a:gd name="T123" fmla="*/ 193 h 1674"/>
                  <a:gd name="T124" fmla="*/ 503 w 1732"/>
                  <a:gd name="T125" fmla="*/ 230 h 1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32" h="1674">
                    <a:moveTo>
                      <a:pt x="194" y="1145"/>
                    </a:moveTo>
                    <a:cubicBezTo>
                      <a:pt x="183" y="1150"/>
                      <a:pt x="183" y="1150"/>
                      <a:pt x="183" y="1150"/>
                    </a:cubicBezTo>
                    <a:cubicBezTo>
                      <a:pt x="196" y="1150"/>
                      <a:pt x="196" y="1150"/>
                      <a:pt x="196" y="1150"/>
                    </a:cubicBezTo>
                    <a:cubicBezTo>
                      <a:pt x="196" y="1149"/>
                      <a:pt x="195" y="1148"/>
                      <a:pt x="195" y="1146"/>
                    </a:cubicBezTo>
                    <a:cubicBezTo>
                      <a:pt x="194" y="1145"/>
                      <a:pt x="194" y="1145"/>
                      <a:pt x="194" y="1145"/>
                    </a:cubicBezTo>
                    <a:moveTo>
                      <a:pt x="314" y="1139"/>
                    </a:moveTo>
                    <a:cubicBezTo>
                      <a:pt x="290" y="1139"/>
                      <a:pt x="268" y="1145"/>
                      <a:pt x="256" y="1150"/>
                    </a:cubicBezTo>
                    <a:cubicBezTo>
                      <a:pt x="361" y="1150"/>
                      <a:pt x="361" y="1150"/>
                      <a:pt x="361" y="1150"/>
                    </a:cubicBezTo>
                    <a:cubicBezTo>
                      <a:pt x="346" y="1141"/>
                      <a:pt x="330" y="1139"/>
                      <a:pt x="314" y="1139"/>
                    </a:cubicBezTo>
                    <a:moveTo>
                      <a:pt x="548" y="1103"/>
                    </a:moveTo>
                    <a:cubicBezTo>
                      <a:pt x="494" y="1115"/>
                      <a:pt x="460" y="1133"/>
                      <a:pt x="439" y="1150"/>
                    </a:cubicBezTo>
                    <a:cubicBezTo>
                      <a:pt x="472" y="1150"/>
                      <a:pt x="472" y="1150"/>
                      <a:pt x="472" y="1150"/>
                    </a:cubicBezTo>
                    <a:cubicBezTo>
                      <a:pt x="513" y="1123"/>
                      <a:pt x="548" y="1103"/>
                      <a:pt x="548" y="1103"/>
                    </a:cubicBezTo>
                    <a:moveTo>
                      <a:pt x="368" y="1124"/>
                    </a:moveTo>
                    <a:cubicBezTo>
                      <a:pt x="369" y="1123"/>
                      <a:pt x="370" y="1123"/>
                      <a:pt x="371" y="1121"/>
                    </a:cubicBezTo>
                    <a:cubicBezTo>
                      <a:pt x="372" y="1119"/>
                      <a:pt x="376" y="1116"/>
                      <a:pt x="378" y="1116"/>
                    </a:cubicBezTo>
                    <a:cubicBezTo>
                      <a:pt x="379" y="1116"/>
                      <a:pt x="380" y="1116"/>
                      <a:pt x="380" y="1116"/>
                    </a:cubicBezTo>
                    <a:cubicBezTo>
                      <a:pt x="381" y="1120"/>
                      <a:pt x="375" y="1123"/>
                      <a:pt x="373" y="1123"/>
                    </a:cubicBezTo>
                    <a:cubicBezTo>
                      <a:pt x="370" y="1123"/>
                      <a:pt x="369" y="1124"/>
                      <a:pt x="368" y="1124"/>
                    </a:cubicBezTo>
                    <a:moveTo>
                      <a:pt x="435" y="1118"/>
                    </a:moveTo>
                    <a:cubicBezTo>
                      <a:pt x="433" y="1118"/>
                      <a:pt x="427" y="1115"/>
                      <a:pt x="427" y="1112"/>
                    </a:cubicBezTo>
                    <a:cubicBezTo>
                      <a:pt x="428" y="1111"/>
                      <a:pt x="428" y="1111"/>
                      <a:pt x="429" y="1111"/>
                    </a:cubicBezTo>
                    <a:cubicBezTo>
                      <a:pt x="432" y="1111"/>
                      <a:pt x="436" y="1113"/>
                      <a:pt x="437" y="1115"/>
                    </a:cubicBezTo>
                    <a:cubicBezTo>
                      <a:pt x="438" y="1117"/>
                      <a:pt x="439" y="1118"/>
                      <a:pt x="440" y="1118"/>
                    </a:cubicBezTo>
                    <a:cubicBezTo>
                      <a:pt x="439" y="1118"/>
                      <a:pt x="438" y="1118"/>
                      <a:pt x="436" y="1118"/>
                    </a:cubicBezTo>
                    <a:cubicBezTo>
                      <a:pt x="436" y="1118"/>
                      <a:pt x="436" y="1118"/>
                      <a:pt x="435" y="1118"/>
                    </a:cubicBezTo>
                    <a:cubicBezTo>
                      <a:pt x="435" y="1118"/>
                      <a:pt x="435" y="1118"/>
                      <a:pt x="435" y="1118"/>
                    </a:cubicBezTo>
                    <a:moveTo>
                      <a:pt x="364" y="1119"/>
                    </a:moveTo>
                    <a:cubicBezTo>
                      <a:pt x="365" y="1118"/>
                      <a:pt x="365" y="1118"/>
                      <a:pt x="366" y="1115"/>
                    </a:cubicBezTo>
                    <a:cubicBezTo>
                      <a:pt x="367" y="1113"/>
                      <a:pt x="370" y="1109"/>
                      <a:pt x="373" y="1109"/>
                    </a:cubicBezTo>
                    <a:cubicBezTo>
                      <a:pt x="373" y="1109"/>
                      <a:pt x="374" y="1109"/>
                      <a:pt x="374" y="1109"/>
                    </a:cubicBezTo>
                    <a:cubicBezTo>
                      <a:pt x="376" y="1113"/>
                      <a:pt x="371" y="1117"/>
                      <a:pt x="368" y="1117"/>
                    </a:cubicBezTo>
                    <a:cubicBezTo>
                      <a:pt x="366" y="1118"/>
                      <a:pt x="365" y="1119"/>
                      <a:pt x="364" y="1119"/>
                    </a:cubicBezTo>
                    <a:moveTo>
                      <a:pt x="359" y="1116"/>
                    </a:moveTo>
                    <a:cubicBezTo>
                      <a:pt x="359" y="1114"/>
                      <a:pt x="360" y="1114"/>
                      <a:pt x="360" y="1111"/>
                    </a:cubicBezTo>
                    <a:cubicBezTo>
                      <a:pt x="360" y="1109"/>
                      <a:pt x="363" y="1103"/>
                      <a:pt x="366" y="1103"/>
                    </a:cubicBezTo>
                    <a:cubicBezTo>
                      <a:pt x="366" y="1103"/>
                      <a:pt x="366" y="1103"/>
                      <a:pt x="367" y="1104"/>
                    </a:cubicBezTo>
                    <a:cubicBezTo>
                      <a:pt x="369" y="1106"/>
                      <a:pt x="365" y="1112"/>
                      <a:pt x="362" y="1113"/>
                    </a:cubicBezTo>
                    <a:cubicBezTo>
                      <a:pt x="360" y="1114"/>
                      <a:pt x="360" y="1115"/>
                      <a:pt x="359" y="1116"/>
                    </a:cubicBezTo>
                    <a:moveTo>
                      <a:pt x="443" y="1113"/>
                    </a:moveTo>
                    <a:cubicBezTo>
                      <a:pt x="442" y="1112"/>
                      <a:pt x="441" y="1112"/>
                      <a:pt x="439" y="1111"/>
                    </a:cubicBezTo>
                    <a:cubicBezTo>
                      <a:pt x="436" y="1111"/>
                      <a:pt x="431" y="1107"/>
                      <a:pt x="432" y="1104"/>
                    </a:cubicBezTo>
                    <a:cubicBezTo>
                      <a:pt x="432" y="1103"/>
                      <a:pt x="433" y="1103"/>
                      <a:pt x="434" y="1103"/>
                    </a:cubicBezTo>
                    <a:cubicBezTo>
                      <a:pt x="436" y="1103"/>
                      <a:pt x="440" y="1107"/>
                      <a:pt x="441" y="1109"/>
                    </a:cubicBezTo>
                    <a:cubicBezTo>
                      <a:pt x="442" y="1111"/>
                      <a:pt x="442" y="1112"/>
                      <a:pt x="443" y="1113"/>
                    </a:cubicBezTo>
                    <a:moveTo>
                      <a:pt x="353" y="1113"/>
                    </a:moveTo>
                    <a:cubicBezTo>
                      <a:pt x="353" y="1112"/>
                      <a:pt x="353" y="1111"/>
                      <a:pt x="353" y="1109"/>
                    </a:cubicBezTo>
                    <a:cubicBezTo>
                      <a:pt x="353" y="1106"/>
                      <a:pt x="354" y="1099"/>
                      <a:pt x="358" y="1099"/>
                    </a:cubicBezTo>
                    <a:cubicBezTo>
                      <a:pt x="358" y="1099"/>
                      <a:pt x="358" y="1099"/>
                      <a:pt x="358" y="1099"/>
                    </a:cubicBezTo>
                    <a:cubicBezTo>
                      <a:pt x="361" y="1102"/>
                      <a:pt x="358" y="1108"/>
                      <a:pt x="356" y="1110"/>
                    </a:cubicBezTo>
                    <a:cubicBezTo>
                      <a:pt x="354" y="1111"/>
                      <a:pt x="353" y="1112"/>
                      <a:pt x="353" y="1113"/>
                    </a:cubicBezTo>
                    <a:moveTo>
                      <a:pt x="347" y="1112"/>
                    </a:moveTo>
                    <a:cubicBezTo>
                      <a:pt x="346" y="1110"/>
                      <a:pt x="347" y="1110"/>
                      <a:pt x="346" y="1107"/>
                    </a:cubicBezTo>
                    <a:cubicBezTo>
                      <a:pt x="345" y="1105"/>
                      <a:pt x="345" y="1098"/>
                      <a:pt x="349" y="1097"/>
                    </a:cubicBezTo>
                    <a:cubicBezTo>
                      <a:pt x="352" y="1099"/>
                      <a:pt x="350" y="1106"/>
                      <a:pt x="349" y="1108"/>
                    </a:cubicBezTo>
                    <a:cubicBezTo>
                      <a:pt x="347" y="1110"/>
                      <a:pt x="347" y="1110"/>
                      <a:pt x="347" y="1112"/>
                    </a:cubicBezTo>
                    <a:moveTo>
                      <a:pt x="447" y="1108"/>
                    </a:moveTo>
                    <a:cubicBezTo>
                      <a:pt x="446" y="1107"/>
                      <a:pt x="446" y="1107"/>
                      <a:pt x="444" y="1106"/>
                    </a:cubicBezTo>
                    <a:cubicBezTo>
                      <a:pt x="441" y="1105"/>
                      <a:pt x="436" y="1100"/>
                      <a:pt x="438" y="1097"/>
                    </a:cubicBezTo>
                    <a:cubicBezTo>
                      <a:pt x="439" y="1097"/>
                      <a:pt x="439" y="1097"/>
                      <a:pt x="439" y="1097"/>
                    </a:cubicBezTo>
                    <a:cubicBezTo>
                      <a:pt x="443" y="1097"/>
                      <a:pt x="446" y="1101"/>
                      <a:pt x="446" y="1104"/>
                    </a:cubicBezTo>
                    <a:cubicBezTo>
                      <a:pt x="446" y="1106"/>
                      <a:pt x="447" y="1107"/>
                      <a:pt x="447" y="1108"/>
                    </a:cubicBezTo>
                    <a:moveTo>
                      <a:pt x="453" y="1104"/>
                    </a:moveTo>
                    <a:cubicBezTo>
                      <a:pt x="452" y="1103"/>
                      <a:pt x="451" y="1103"/>
                      <a:pt x="449" y="1101"/>
                    </a:cubicBezTo>
                    <a:cubicBezTo>
                      <a:pt x="447" y="1100"/>
                      <a:pt x="444" y="1094"/>
                      <a:pt x="446" y="1091"/>
                    </a:cubicBezTo>
                    <a:cubicBezTo>
                      <a:pt x="446" y="1091"/>
                      <a:pt x="446" y="1091"/>
                      <a:pt x="447" y="1091"/>
                    </a:cubicBezTo>
                    <a:cubicBezTo>
                      <a:pt x="450" y="1091"/>
                      <a:pt x="452" y="1097"/>
                      <a:pt x="452" y="1100"/>
                    </a:cubicBezTo>
                    <a:cubicBezTo>
                      <a:pt x="452" y="1102"/>
                      <a:pt x="452" y="1103"/>
                      <a:pt x="453" y="1104"/>
                    </a:cubicBezTo>
                    <a:moveTo>
                      <a:pt x="459" y="1102"/>
                    </a:moveTo>
                    <a:cubicBezTo>
                      <a:pt x="458" y="1101"/>
                      <a:pt x="458" y="1100"/>
                      <a:pt x="456" y="1098"/>
                    </a:cubicBezTo>
                    <a:cubicBezTo>
                      <a:pt x="454" y="1096"/>
                      <a:pt x="452" y="1090"/>
                      <a:pt x="455" y="1088"/>
                    </a:cubicBezTo>
                    <a:cubicBezTo>
                      <a:pt x="459" y="1088"/>
                      <a:pt x="460" y="1095"/>
                      <a:pt x="459" y="1097"/>
                    </a:cubicBezTo>
                    <a:cubicBezTo>
                      <a:pt x="458" y="1100"/>
                      <a:pt x="458" y="1100"/>
                      <a:pt x="459" y="1102"/>
                    </a:cubicBezTo>
                    <a:moveTo>
                      <a:pt x="391" y="1101"/>
                    </a:moveTo>
                    <a:cubicBezTo>
                      <a:pt x="388" y="1100"/>
                      <a:pt x="389" y="1093"/>
                      <a:pt x="391" y="1091"/>
                    </a:cubicBezTo>
                    <a:cubicBezTo>
                      <a:pt x="392" y="1089"/>
                      <a:pt x="392" y="1088"/>
                      <a:pt x="393" y="1087"/>
                    </a:cubicBezTo>
                    <a:cubicBezTo>
                      <a:pt x="393" y="1088"/>
                      <a:pt x="393" y="1089"/>
                      <a:pt x="394" y="1091"/>
                    </a:cubicBezTo>
                    <a:cubicBezTo>
                      <a:pt x="395" y="1094"/>
                      <a:pt x="395" y="1100"/>
                      <a:pt x="391" y="1101"/>
                    </a:cubicBezTo>
                    <a:moveTo>
                      <a:pt x="414" y="1099"/>
                    </a:moveTo>
                    <a:cubicBezTo>
                      <a:pt x="410" y="1099"/>
                      <a:pt x="409" y="1092"/>
                      <a:pt x="409" y="1090"/>
                    </a:cubicBezTo>
                    <a:cubicBezTo>
                      <a:pt x="410" y="1087"/>
                      <a:pt x="409" y="1087"/>
                      <a:pt x="409" y="1085"/>
                    </a:cubicBezTo>
                    <a:cubicBezTo>
                      <a:pt x="410" y="1086"/>
                      <a:pt x="410" y="1087"/>
                      <a:pt x="412" y="1089"/>
                    </a:cubicBezTo>
                    <a:cubicBezTo>
                      <a:pt x="414" y="1091"/>
                      <a:pt x="417" y="1097"/>
                      <a:pt x="414" y="1099"/>
                    </a:cubicBezTo>
                    <a:moveTo>
                      <a:pt x="382" y="1099"/>
                    </a:moveTo>
                    <a:cubicBezTo>
                      <a:pt x="379" y="1097"/>
                      <a:pt x="382" y="1091"/>
                      <a:pt x="384" y="1089"/>
                    </a:cubicBezTo>
                    <a:cubicBezTo>
                      <a:pt x="385" y="1087"/>
                      <a:pt x="386" y="1086"/>
                      <a:pt x="386" y="1085"/>
                    </a:cubicBezTo>
                    <a:cubicBezTo>
                      <a:pt x="386" y="1086"/>
                      <a:pt x="386" y="1087"/>
                      <a:pt x="387" y="1090"/>
                    </a:cubicBezTo>
                    <a:cubicBezTo>
                      <a:pt x="387" y="1092"/>
                      <a:pt x="386" y="1099"/>
                      <a:pt x="382" y="1099"/>
                    </a:cubicBezTo>
                    <a:moveTo>
                      <a:pt x="422" y="1095"/>
                    </a:moveTo>
                    <a:cubicBezTo>
                      <a:pt x="419" y="1095"/>
                      <a:pt x="416" y="1090"/>
                      <a:pt x="416" y="1087"/>
                    </a:cubicBezTo>
                    <a:cubicBezTo>
                      <a:pt x="416" y="1085"/>
                      <a:pt x="416" y="1084"/>
                      <a:pt x="415" y="1083"/>
                    </a:cubicBezTo>
                    <a:cubicBezTo>
                      <a:pt x="416" y="1084"/>
                      <a:pt x="417" y="1084"/>
                      <a:pt x="419" y="1086"/>
                    </a:cubicBezTo>
                    <a:cubicBezTo>
                      <a:pt x="421" y="1087"/>
                      <a:pt x="425" y="1092"/>
                      <a:pt x="423" y="1095"/>
                    </a:cubicBezTo>
                    <a:cubicBezTo>
                      <a:pt x="423" y="1095"/>
                      <a:pt x="422" y="1095"/>
                      <a:pt x="422" y="1095"/>
                    </a:cubicBezTo>
                    <a:cubicBezTo>
                      <a:pt x="422" y="1095"/>
                      <a:pt x="422" y="1095"/>
                      <a:pt x="422" y="1095"/>
                    </a:cubicBezTo>
                    <a:moveTo>
                      <a:pt x="374" y="1095"/>
                    </a:moveTo>
                    <a:cubicBezTo>
                      <a:pt x="374" y="1095"/>
                      <a:pt x="374" y="1095"/>
                      <a:pt x="374" y="1095"/>
                    </a:cubicBezTo>
                    <a:cubicBezTo>
                      <a:pt x="371" y="1092"/>
                      <a:pt x="375" y="1087"/>
                      <a:pt x="377" y="1085"/>
                    </a:cubicBezTo>
                    <a:cubicBezTo>
                      <a:pt x="379" y="1084"/>
                      <a:pt x="380" y="1083"/>
                      <a:pt x="380" y="1083"/>
                    </a:cubicBezTo>
                    <a:cubicBezTo>
                      <a:pt x="380" y="1084"/>
                      <a:pt x="380" y="1084"/>
                      <a:pt x="380" y="1087"/>
                    </a:cubicBezTo>
                    <a:cubicBezTo>
                      <a:pt x="380" y="1089"/>
                      <a:pt x="377" y="1095"/>
                      <a:pt x="374" y="1095"/>
                    </a:cubicBezTo>
                    <a:moveTo>
                      <a:pt x="429" y="1090"/>
                    </a:moveTo>
                    <a:cubicBezTo>
                      <a:pt x="426" y="1090"/>
                      <a:pt x="423" y="1086"/>
                      <a:pt x="422" y="1083"/>
                    </a:cubicBezTo>
                    <a:cubicBezTo>
                      <a:pt x="422" y="1081"/>
                      <a:pt x="421" y="1080"/>
                      <a:pt x="421" y="1079"/>
                    </a:cubicBezTo>
                    <a:cubicBezTo>
                      <a:pt x="422" y="1080"/>
                      <a:pt x="422" y="1080"/>
                      <a:pt x="424" y="1081"/>
                    </a:cubicBezTo>
                    <a:cubicBezTo>
                      <a:pt x="427" y="1082"/>
                      <a:pt x="432" y="1086"/>
                      <a:pt x="430" y="1090"/>
                    </a:cubicBezTo>
                    <a:cubicBezTo>
                      <a:pt x="430" y="1090"/>
                      <a:pt x="430" y="1090"/>
                      <a:pt x="429" y="1090"/>
                    </a:cubicBezTo>
                    <a:cubicBezTo>
                      <a:pt x="429" y="1090"/>
                      <a:pt x="429" y="1090"/>
                      <a:pt x="429" y="1090"/>
                    </a:cubicBezTo>
                    <a:moveTo>
                      <a:pt x="367" y="1090"/>
                    </a:moveTo>
                    <a:cubicBezTo>
                      <a:pt x="367" y="1090"/>
                      <a:pt x="366" y="1090"/>
                      <a:pt x="366" y="1090"/>
                    </a:cubicBezTo>
                    <a:cubicBezTo>
                      <a:pt x="364" y="1086"/>
                      <a:pt x="369" y="1082"/>
                      <a:pt x="371" y="1081"/>
                    </a:cubicBezTo>
                    <a:cubicBezTo>
                      <a:pt x="374" y="1080"/>
                      <a:pt x="374" y="1079"/>
                      <a:pt x="375" y="1079"/>
                    </a:cubicBezTo>
                    <a:cubicBezTo>
                      <a:pt x="375" y="1080"/>
                      <a:pt x="374" y="1080"/>
                      <a:pt x="374" y="1083"/>
                    </a:cubicBezTo>
                    <a:cubicBezTo>
                      <a:pt x="373" y="1085"/>
                      <a:pt x="370" y="1090"/>
                      <a:pt x="367" y="1090"/>
                    </a:cubicBezTo>
                    <a:moveTo>
                      <a:pt x="435" y="1083"/>
                    </a:moveTo>
                    <a:cubicBezTo>
                      <a:pt x="432" y="1083"/>
                      <a:pt x="429" y="1080"/>
                      <a:pt x="428" y="1078"/>
                    </a:cubicBezTo>
                    <a:cubicBezTo>
                      <a:pt x="426" y="1076"/>
                      <a:pt x="426" y="1075"/>
                      <a:pt x="425" y="1075"/>
                    </a:cubicBezTo>
                    <a:cubicBezTo>
                      <a:pt x="426" y="1075"/>
                      <a:pt x="427" y="1075"/>
                      <a:pt x="429" y="1076"/>
                    </a:cubicBezTo>
                    <a:cubicBezTo>
                      <a:pt x="432" y="1076"/>
                      <a:pt x="438" y="1079"/>
                      <a:pt x="437" y="1083"/>
                    </a:cubicBezTo>
                    <a:cubicBezTo>
                      <a:pt x="436" y="1083"/>
                      <a:pt x="436" y="1083"/>
                      <a:pt x="435" y="1083"/>
                    </a:cubicBezTo>
                    <a:moveTo>
                      <a:pt x="361" y="1083"/>
                    </a:moveTo>
                    <a:cubicBezTo>
                      <a:pt x="361" y="1083"/>
                      <a:pt x="360" y="1083"/>
                      <a:pt x="360" y="1082"/>
                    </a:cubicBezTo>
                    <a:cubicBezTo>
                      <a:pt x="359" y="1079"/>
                      <a:pt x="364" y="1075"/>
                      <a:pt x="367" y="1075"/>
                    </a:cubicBezTo>
                    <a:cubicBezTo>
                      <a:pt x="369" y="1075"/>
                      <a:pt x="370" y="1074"/>
                      <a:pt x="371" y="1074"/>
                    </a:cubicBezTo>
                    <a:cubicBezTo>
                      <a:pt x="370" y="1075"/>
                      <a:pt x="370" y="1075"/>
                      <a:pt x="369" y="1077"/>
                    </a:cubicBezTo>
                    <a:cubicBezTo>
                      <a:pt x="368" y="1079"/>
                      <a:pt x="364" y="1083"/>
                      <a:pt x="361" y="1083"/>
                    </a:cubicBezTo>
                    <a:moveTo>
                      <a:pt x="439" y="1076"/>
                    </a:moveTo>
                    <a:cubicBezTo>
                      <a:pt x="436" y="1076"/>
                      <a:pt x="433" y="1074"/>
                      <a:pt x="432" y="1072"/>
                    </a:cubicBezTo>
                    <a:cubicBezTo>
                      <a:pt x="430" y="1070"/>
                      <a:pt x="429" y="1070"/>
                      <a:pt x="428" y="1069"/>
                    </a:cubicBezTo>
                    <a:cubicBezTo>
                      <a:pt x="429" y="1069"/>
                      <a:pt x="430" y="1069"/>
                      <a:pt x="431" y="1069"/>
                    </a:cubicBezTo>
                    <a:cubicBezTo>
                      <a:pt x="431" y="1069"/>
                      <a:pt x="432" y="1069"/>
                      <a:pt x="433" y="1069"/>
                    </a:cubicBezTo>
                    <a:cubicBezTo>
                      <a:pt x="433" y="1069"/>
                      <a:pt x="433" y="1069"/>
                      <a:pt x="433" y="1069"/>
                    </a:cubicBezTo>
                    <a:cubicBezTo>
                      <a:pt x="436" y="1069"/>
                      <a:pt x="442" y="1071"/>
                      <a:pt x="442" y="1074"/>
                    </a:cubicBezTo>
                    <a:cubicBezTo>
                      <a:pt x="441" y="1075"/>
                      <a:pt x="440" y="1076"/>
                      <a:pt x="439" y="1076"/>
                    </a:cubicBezTo>
                    <a:moveTo>
                      <a:pt x="354" y="1063"/>
                    </a:moveTo>
                    <a:cubicBezTo>
                      <a:pt x="353" y="1063"/>
                      <a:pt x="351" y="1063"/>
                      <a:pt x="351" y="1062"/>
                    </a:cubicBezTo>
                    <a:cubicBezTo>
                      <a:pt x="351" y="1059"/>
                      <a:pt x="355" y="1058"/>
                      <a:pt x="358" y="1058"/>
                    </a:cubicBezTo>
                    <a:cubicBezTo>
                      <a:pt x="359" y="1058"/>
                      <a:pt x="360" y="1058"/>
                      <a:pt x="360" y="1058"/>
                    </a:cubicBezTo>
                    <a:cubicBezTo>
                      <a:pt x="362" y="1058"/>
                      <a:pt x="363" y="1058"/>
                      <a:pt x="363" y="1058"/>
                    </a:cubicBezTo>
                    <a:cubicBezTo>
                      <a:pt x="364" y="1058"/>
                      <a:pt x="364" y="1058"/>
                      <a:pt x="365" y="1058"/>
                    </a:cubicBezTo>
                    <a:cubicBezTo>
                      <a:pt x="363" y="1059"/>
                      <a:pt x="363" y="1059"/>
                      <a:pt x="361" y="1061"/>
                    </a:cubicBezTo>
                    <a:cubicBezTo>
                      <a:pt x="360" y="1062"/>
                      <a:pt x="357" y="1063"/>
                      <a:pt x="354" y="1063"/>
                    </a:cubicBezTo>
                    <a:cubicBezTo>
                      <a:pt x="354" y="1063"/>
                      <a:pt x="354" y="1063"/>
                      <a:pt x="354" y="1063"/>
                    </a:cubicBezTo>
                    <a:moveTo>
                      <a:pt x="441" y="1055"/>
                    </a:moveTo>
                    <a:cubicBezTo>
                      <a:pt x="439" y="1055"/>
                      <a:pt x="437" y="1055"/>
                      <a:pt x="436" y="1054"/>
                    </a:cubicBezTo>
                    <a:cubicBezTo>
                      <a:pt x="434" y="1053"/>
                      <a:pt x="433" y="1053"/>
                      <a:pt x="432" y="1053"/>
                    </a:cubicBezTo>
                    <a:cubicBezTo>
                      <a:pt x="433" y="1052"/>
                      <a:pt x="434" y="1052"/>
                      <a:pt x="436" y="1051"/>
                    </a:cubicBezTo>
                    <a:cubicBezTo>
                      <a:pt x="437" y="1050"/>
                      <a:pt x="440" y="1050"/>
                      <a:pt x="442" y="1050"/>
                    </a:cubicBezTo>
                    <a:cubicBezTo>
                      <a:pt x="444" y="1050"/>
                      <a:pt x="446" y="1051"/>
                      <a:pt x="447" y="1052"/>
                    </a:cubicBezTo>
                    <a:cubicBezTo>
                      <a:pt x="446" y="1054"/>
                      <a:pt x="443" y="1055"/>
                      <a:pt x="441" y="1055"/>
                    </a:cubicBezTo>
                    <a:moveTo>
                      <a:pt x="355" y="1055"/>
                    </a:moveTo>
                    <a:cubicBezTo>
                      <a:pt x="352" y="1055"/>
                      <a:pt x="350" y="1054"/>
                      <a:pt x="350" y="1052"/>
                    </a:cubicBezTo>
                    <a:cubicBezTo>
                      <a:pt x="350" y="1050"/>
                      <a:pt x="353" y="1049"/>
                      <a:pt x="355" y="1049"/>
                    </a:cubicBezTo>
                    <a:cubicBezTo>
                      <a:pt x="357" y="1049"/>
                      <a:pt x="359" y="1050"/>
                      <a:pt x="360" y="1050"/>
                    </a:cubicBezTo>
                    <a:cubicBezTo>
                      <a:pt x="362" y="1052"/>
                      <a:pt x="363" y="1052"/>
                      <a:pt x="364" y="1052"/>
                    </a:cubicBezTo>
                    <a:cubicBezTo>
                      <a:pt x="363" y="1052"/>
                      <a:pt x="362" y="1052"/>
                      <a:pt x="360" y="1053"/>
                    </a:cubicBezTo>
                    <a:cubicBezTo>
                      <a:pt x="359" y="1054"/>
                      <a:pt x="357" y="1055"/>
                      <a:pt x="355" y="1055"/>
                    </a:cubicBezTo>
                    <a:moveTo>
                      <a:pt x="328" y="1055"/>
                    </a:moveTo>
                    <a:cubicBezTo>
                      <a:pt x="325" y="1055"/>
                      <a:pt x="322" y="1051"/>
                      <a:pt x="321" y="1049"/>
                    </a:cubicBezTo>
                    <a:cubicBezTo>
                      <a:pt x="320" y="1047"/>
                      <a:pt x="320" y="1046"/>
                      <a:pt x="319" y="1045"/>
                    </a:cubicBezTo>
                    <a:cubicBezTo>
                      <a:pt x="320" y="1046"/>
                      <a:pt x="321" y="1046"/>
                      <a:pt x="323" y="1047"/>
                    </a:cubicBezTo>
                    <a:cubicBezTo>
                      <a:pt x="326" y="1047"/>
                      <a:pt x="331" y="1051"/>
                      <a:pt x="330" y="1054"/>
                    </a:cubicBezTo>
                    <a:cubicBezTo>
                      <a:pt x="330" y="1055"/>
                      <a:pt x="329" y="1055"/>
                      <a:pt x="328" y="1055"/>
                    </a:cubicBezTo>
                    <a:cubicBezTo>
                      <a:pt x="328" y="1055"/>
                      <a:pt x="328" y="1055"/>
                      <a:pt x="328" y="1055"/>
                    </a:cubicBezTo>
                    <a:moveTo>
                      <a:pt x="432" y="1046"/>
                    </a:moveTo>
                    <a:cubicBezTo>
                      <a:pt x="433" y="1046"/>
                      <a:pt x="433" y="1046"/>
                      <a:pt x="435" y="1044"/>
                    </a:cubicBezTo>
                    <a:cubicBezTo>
                      <a:pt x="437" y="1043"/>
                      <a:pt x="440" y="1041"/>
                      <a:pt x="442" y="1041"/>
                    </a:cubicBezTo>
                    <a:cubicBezTo>
                      <a:pt x="444" y="1041"/>
                      <a:pt x="445" y="1042"/>
                      <a:pt x="446" y="1043"/>
                    </a:cubicBezTo>
                    <a:cubicBezTo>
                      <a:pt x="445" y="1046"/>
                      <a:pt x="441" y="1047"/>
                      <a:pt x="438" y="1047"/>
                    </a:cubicBezTo>
                    <a:cubicBezTo>
                      <a:pt x="437" y="1047"/>
                      <a:pt x="437" y="1047"/>
                      <a:pt x="436" y="1047"/>
                    </a:cubicBezTo>
                    <a:cubicBezTo>
                      <a:pt x="434" y="1046"/>
                      <a:pt x="433" y="1046"/>
                      <a:pt x="433" y="1046"/>
                    </a:cubicBezTo>
                    <a:cubicBezTo>
                      <a:pt x="432" y="1046"/>
                      <a:pt x="432" y="1046"/>
                      <a:pt x="432" y="1046"/>
                    </a:cubicBezTo>
                    <a:moveTo>
                      <a:pt x="358" y="1046"/>
                    </a:moveTo>
                    <a:cubicBezTo>
                      <a:pt x="355" y="1046"/>
                      <a:pt x="351" y="1045"/>
                      <a:pt x="351" y="1043"/>
                    </a:cubicBezTo>
                    <a:cubicBezTo>
                      <a:pt x="351" y="1042"/>
                      <a:pt x="353" y="1041"/>
                      <a:pt x="355" y="1041"/>
                    </a:cubicBezTo>
                    <a:cubicBezTo>
                      <a:pt x="357" y="1041"/>
                      <a:pt x="360" y="1042"/>
                      <a:pt x="361" y="1043"/>
                    </a:cubicBezTo>
                    <a:cubicBezTo>
                      <a:pt x="363" y="1045"/>
                      <a:pt x="364" y="1045"/>
                      <a:pt x="365" y="1045"/>
                    </a:cubicBezTo>
                    <a:cubicBezTo>
                      <a:pt x="364" y="1045"/>
                      <a:pt x="363" y="1045"/>
                      <a:pt x="361" y="1046"/>
                    </a:cubicBezTo>
                    <a:cubicBezTo>
                      <a:pt x="360" y="1046"/>
                      <a:pt x="359" y="1046"/>
                      <a:pt x="358" y="1046"/>
                    </a:cubicBezTo>
                    <a:cubicBezTo>
                      <a:pt x="358" y="1046"/>
                      <a:pt x="358" y="1046"/>
                      <a:pt x="358" y="1046"/>
                    </a:cubicBezTo>
                    <a:moveTo>
                      <a:pt x="333" y="1047"/>
                    </a:moveTo>
                    <a:cubicBezTo>
                      <a:pt x="330" y="1047"/>
                      <a:pt x="326" y="1045"/>
                      <a:pt x="325" y="1043"/>
                    </a:cubicBezTo>
                    <a:cubicBezTo>
                      <a:pt x="324" y="1041"/>
                      <a:pt x="323" y="1040"/>
                      <a:pt x="322" y="1040"/>
                    </a:cubicBezTo>
                    <a:cubicBezTo>
                      <a:pt x="323" y="1040"/>
                      <a:pt x="324" y="1040"/>
                      <a:pt x="326" y="1040"/>
                    </a:cubicBezTo>
                    <a:cubicBezTo>
                      <a:pt x="326" y="1040"/>
                      <a:pt x="326" y="1040"/>
                      <a:pt x="327" y="1040"/>
                    </a:cubicBezTo>
                    <a:cubicBezTo>
                      <a:pt x="327" y="1040"/>
                      <a:pt x="327" y="1040"/>
                      <a:pt x="327" y="1040"/>
                    </a:cubicBezTo>
                    <a:cubicBezTo>
                      <a:pt x="329" y="1040"/>
                      <a:pt x="335" y="1043"/>
                      <a:pt x="335" y="1046"/>
                    </a:cubicBezTo>
                    <a:cubicBezTo>
                      <a:pt x="334" y="1047"/>
                      <a:pt x="334" y="1047"/>
                      <a:pt x="333" y="1047"/>
                    </a:cubicBezTo>
                    <a:moveTo>
                      <a:pt x="325" y="1034"/>
                    </a:moveTo>
                    <a:cubicBezTo>
                      <a:pt x="326" y="1034"/>
                      <a:pt x="327" y="1034"/>
                      <a:pt x="329" y="1033"/>
                    </a:cubicBezTo>
                    <a:cubicBezTo>
                      <a:pt x="329" y="1033"/>
                      <a:pt x="330" y="1033"/>
                      <a:pt x="330" y="1033"/>
                    </a:cubicBezTo>
                    <a:cubicBezTo>
                      <a:pt x="333" y="1033"/>
                      <a:pt x="338" y="1034"/>
                      <a:pt x="338" y="1037"/>
                    </a:cubicBezTo>
                    <a:cubicBezTo>
                      <a:pt x="337" y="1038"/>
                      <a:pt x="336" y="1039"/>
                      <a:pt x="335" y="1039"/>
                    </a:cubicBezTo>
                    <a:cubicBezTo>
                      <a:pt x="332" y="1039"/>
                      <a:pt x="329" y="1037"/>
                      <a:pt x="328" y="1036"/>
                    </a:cubicBezTo>
                    <a:cubicBezTo>
                      <a:pt x="326" y="1034"/>
                      <a:pt x="325" y="1034"/>
                      <a:pt x="324" y="1034"/>
                    </a:cubicBezTo>
                    <a:cubicBezTo>
                      <a:pt x="325" y="1034"/>
                      <a:pt x="325" y="1034"/>
                      <a:pt x="325" y="1034"/>
                    </a:cubicBezTo>
                    <a:moveTo>
                      <a:pt x="430" y="1040"/>
                    </a:moveTo>
                    <a:cubicBezTo>
                      <a:pt x="431" y="1039"/>
                      <a:pt x="431" y="1039"/>
                      <a:pt x="433" y="1037"/>
                    </a:cubicBezTo>
                    <a:cubicBezTo>
                      <a:pt x="434" y="1035"/>
                      <a:pt x="438" y="1033"/>
                      <a:pt x="440" y="1033"/>
                    </a:cubicBezTo>
                    <a:cubicBezTo>
                      <a:pt x="441" y="1033"/>
                      <a:pt x="442" y="1033"/>
                      <a:pt x="443" y="1034"/>
                    </a:cubicBezTo>
                    <a:cubicBezTo>
                      <a:pt x="443" y="1037"/>
                      <a:pt x="437" y="1040"/>
                      <a:pt x="434" y="1040"/>
                    </a:cubicBezTo>
                    <a:cubicBezTo>
                      <a:pt x="434" y="1040"/>
                      <a:pt x="434" y="1040"/>
                      <a:pt x="434" y="1040"/>
                    </a:cubicBezTo>
                    <a:cubicBezTo>
                      <a:pt x="434" y="1040"/>
                      <a:pt x="433" y="1040"/>
                      <a:pt x="433" y="1040"/>
                    </a:cubicBezTo>
                    <a:cubicBezTo>
                      <a:pt x="431" y="1040"/>
                      <a:pt x="431" y="1040"/>
                      <a:pt x="430" y="1040"/>
                    </a:cubicBezTo>
                    <a:moveTo>
                      <a:pt x="362" y="1039"/>
                    </a:moveTo>
                    <a:cubicBezTo>
                      <a:pt x="359" y="1039"/>
                      <a:pt x="354" y="1037"/>
                      <a:pt x="354" y="1034"/>
                    </a:cubicBezTo>
                    <a:cubicBezTo>
                      <a:pt x="354" y="1033"/>
                      <a:pt x="355" y="1033"/>
                      <a:pt x="356" y="1033"/>
                    </a:cubicBezTo>
                    <a:cubicBezTo>
                      <a:pt x="359" y="1033"/>
                      <a:pt x="363" y="1035"/>
                      <a:pt x="364" y="1036"/>
                    </a:cubicBezTo>
                    <a:cubicBezTo>
                      <a:pt x="365" y="1038"/>
                      <a:pt x="366" y="1039"/>
                      <a:pt x="367" y="1039"/>
                    </a:cubicBezTo>
                    <a:cubicBezTo>
                      <a:pt x="366" y="1039"/>
                      <a:pt x="366" y="1039"/>
                      <a:pt x="364" y="1039"/>
                    </a:cubicBezTo>
                    <a:cubicBezTo>
                      <a:pt x="364" y="1039"/>
                      <a:pt x="363" y="1039"/>
                      <a:pt x="363" y="1039"/>
                    </a:cubicBezTo>
                    <a:cubicBezTo>
                      <a:pt x="362" y="1039"/>
                      <a:pt x="362" y="1039"/>
                      <a:pt x="362" y="1039"/>
                    </a:cubicBezTo>
                    <a:cubicBezTo>
                      <a:pt x="362" y="1039"/>
                      <a:pt x="362" y="1039"/>
                      <a:pt x="362" y="1039"/>
                    </a:cubicBezTo>
                    <a:moveTo>
                      <a:pt x="466" y="1042"/>
                    </a:moveTo>
                    <a:cubicBezTo>
                      <a:pt x="466" y="1042"/>
                      <a:pt x="465" y="1042"/>
                      <a:pt x="465" y="1042"/>
                    </a:cubicBezTo>
                    <a:cubicBezTo>
                      <a:pt x="463" y="1039"/>
                      <a:pt x="469" y="1034"/>
                      <a:pt x="471" y="1034"/>
                    </a:cubicBezTo>
                    <a:cubicBezTo>
                      <a:pt x="474" y="1033"/>
                      <a:pt x="474" y="1032"/>
                      <a:pt x="475" y="1032"/>
                    </a:cubicBezTo>
                    <a:cubicBezTo>
                      <a:pt x="475" y="1033"/>
                      <a:pt x="474" y="1033"/>
                      <a:pt x="473" y="1036"/>
                    </a:cubicBezTo>
                    <a:cubicBezTo>
                      <a:pt x="473" y="1038"/>
                      <a:pt x="469" y="1042"/>
                      <a:pt x="466" y="1042"/>
                    </a:cubicBezTo>
                    <a:cubicBezTo>
                      <a:pt x="466" y="1042"/>
                      <a:pt x="466" y="1042"/>
                      <a:pt x="466" y="1042"/>
                    </a:cubicBezTo>
                    <a:moveTo>
                      <a:pt x="396" y="1035"/>
                    </a:moveTo>
                    <a:cubicBezTo>
                      <a:pt x="402" y="1034"/>
                      <a:pt x="407" y="1032"/>
                      <a:pt x="411" y="1029"/>
                    </a:cubicBezTo>
                    <a:cubicBezTo>
                      <a:pt x="411" y="1034"/>
                      <a:pt x="411" y="1039"/>
                      <a:pt x="413" y="1045"/>
                    </a:cubicBezTo>
                    <a:cubicBezTo>
                      <a:pt x="416" y="1050"/>
                      <a:pt x="419" y="1054"/>
                      <a:pt x="423" y="1057"/>
                    </a:cubicBezTo>
                    <a:cubicBezTo>
                      <a:pt x="419" y="1058"/>
                      <a:pt x="414" y="1060"/>
                      <a:pt x="409" y="1063"/>
                    </a:cubicBezTo>
                    <a:cubicBezTo>
                      <a:pt x="405" y="1068"/>
                      <a:pt x="402" y="1072"/>
                      <a:pt x="400" y="1077"/>
                    </a:cubicBezTo>
                    <a:cubicBezTo>
                      <a:pt x="398" y="1073"/>
                      <a:pt x="395" y="1069"/>
                      <a:pt x="390" y="1065"/>
                    </a:cubicBezTo>
                    <a:cubicBezTo>
                      <a:pt x="384" y="1063"/>
                      <a:pt x="379" y="1062"/>
                      <a:pt x="375" y="1061"/>
                    </a:cubicBezTo>
                    <a:cubicBezTo>
                      <a:pt x="377" y="1058"/>
                      <a:pt x="380" y="1054"/>
                      <a:pt x="382" y="1048"/>
                    </a:cubicBezTo>
                    <a:cubicBezTo>
                      <a:pt x="383" y="1042"/>
                      <a:pt x="382" y="1037"/>
                      <a:pt x="381" y="1032"/>
                    </a:cubicBezTo>
                    <a:cubicBezTo>
                      <a:pt x="385" y="1034"/>
                      <a:pt x="390" y="1035"/>
                      <a:pt x="396" y="1035"/>
                    </a:cubicBezTo>
                    <a:moveTo>
                      <a:pt x="461" y="1035"/>
                    </a:moveTo>
                    <a:cubicBezTo>
                      <a:pt x="460" y="1035"/>
                      <a:pt x="459" y="1035"/>
                      <a:pt x="459" y="1035"/>
                    </a:cubicBezTo>
                    <a:cubicBezTo>
                      <a:pt x="458" y="1031"/>
                      <a:pt x="464" y="1028"/>
                      <a:pt x="467" y="1028"/>
                    </a:cubicBezTo>
                    <a:cubicBezTo>
                      <a:pt x="469" y="1028"/>
                      <a:pt x="470" y="1027"/>
                      <a:pt x="471" y="1027"/>
                    </a:cubicBezTo>
                    <a:cubicBezTo>
                      <a:pt x="470" y="1028"/>
                      <a:pt x="469" y="1028"/>
                      <a:pt x="468" y="1030"/>
                    </a:cubicBezTo>
                    <a:cubicBezTo>
                      <a:pt x="467" y="1032"/>
                      <a:pt x="464" y="1035"/>
                      <a:pt x="461" y="1035"/>
                    </a:cubicBezTo>
                    <a:moveTo>
                      <a:pt x="427" y="1034"/>
                    </a:moveTo>
                    <a:cubicBezTo>
                      <a:pt x="427" y="1034"/>
                      <a:pt x="428" y="1033"/>
                      <a:pt x="429" y="1031"/>
                    </a:cubicBezTo>
                    <a:cubicBezTo>
                      <a:pt x="430" y="1029"/>
                      <a:pt x="433" y="1025"/>
                      <a:pt x="436" y="1025"/>
                    </a:cubicBezTo>
                    <a:cubicBezTo>
                      <a:pt x="437" y="1025"/>
                      <a:pt x="438" y="1025"/>
                      <a:pt x="438" y="1026"/>
                    </a:cubicBezTo>
                    <a:cubicBezTo>
                      <a:pt x="439" y="1029"/>
                      <a:pt x="434" y="1033"/>
                      <a:pt x="431" y="1033"/>
                    </a:cubicBezTo>
                    <a:cubicBezTo>
                      <a:pt x="428" y="1033"/>
                      <a:pt x="428" y="1034"/>
                      <a:pt x="427" y="1034"/>
                    </a:cubicBezTo>
                    <a:moveTo>
                      <a:pt x="335" y="1030"/>
                    </a:moveTo>
                    <a:cubicBezTo>
                      <a:pt x="332" y="1030"/>
                      <a:pt x="330" y="1030"/>
                      <a:pt x="329" y="1029"/>
                    </a:cubicBezTo>
                    <a:cubicBezTo>
                      <a:pt x="327" y="1028"/>
                      <a:pt x="326" y="1027"/>
                      <a:pt x="325" y="1027"/>
                    </a:cubicBezTo>
                    <a:cubicBezTo>
                      <a:pt x="326" y="1027"/>
                      <a:pt x="327" y="1027"/>
                      <a:pt x="329" y="1026"/>
                    </a:cubicBezTo>
                    <a:cubicBezTo>
                      <a:pt x="330" y="1025"/>
                      <a:pt x="332" y="1025"/>
                      <a:pt x="333" y="1025"/>
                    </a:cubicBezTo>
                    <a:cubicBezTo>
                      <a:pt x="336" y="1025"/>
                      <a:pt x="339" y="1026"/>
                      <a:pt x="339" y="1028"/>
                    </a:cubicBezTo>
                    <a:cubicBezTo>
                      <a:pt x="339" y="1030"/>
                      <a:pt x="337" y="1030"/>
                      <a:pt x="335" y="1030"/>
                    </a:cubicBezTo>
                    <a:moveTo>
                      <a:pt x="370" y="1034"/>
                    </a:moveTo>
                    <a:cubicBezTo>
                      <a:pt x="369" y="1033"/>
                      <a:pt x="369" y="1033"/>
                      <a:pt x="366" y="1033"/>
                    </a:cubicBezTo>
                    <a:cubicBezTo>
                      <a:pt x="363" y="1032"/>
                      <a:pt x="358" y="1029"/>
                      <a:pt x="359" y="1026"/>
                    </a:cubicBezTo>
                    <a:cubicBezTo>
                      <a:pt x="359" y="1025"/>
                      <a:pt x="360" y="1025"/>
                      <a:pt x="360" y="1025"/>
                    </a:cubicBezTo>
                    <a:cubicBezTo>
                      <a:pt x="363" y="1025"/>
                      <a:pt x="367" y="1028"/>
                      <a:pt x="368" y="1030"/>
                    </a:cubicBezTo>
                    <a:cubicBezTo>
                      <a:pt x="369" y="1032"/>
                      <a:pt x="370" y="1033"/>
                      <a:pt x="370" y="1034"/>
                    </a:cubicBezTo>
                    <a:moveTo>
                      <a:pt x="465" y="1022"/>
                    </a:moveTo>
                    <a:cubicBezTo>
                      <a:pt x="466" y="1022"/>
                      <a:pt x="467" y="1021"/>
                      <a:pt x="468" y="1021"/>
                    </a:cubicBezTo>
                    <a:cubicBezTo>
                      <a:pt x="467" y="1022"/>
                      <a:pt x="466" y="1022"/>
                      <a:pt x="464" y="1024"/>
                    </a:cubicBezTo>
                    <a:cubicBezTo>
                      <a:pt x="463" y="1026"/>
                      <a:pt x="460" y="1028"/>
                      <a:pt x="457" y="1028"/>
                    </a:cubicBezTo>
                    <a:cubicBezTo>
                      <a:pt x="456" y="1028"/>
                      <a:pt x="455" y="1027"/>
                      <a:pt x="454" y="1026"/>
                    </a:cubicBezTo>
                    <a:cubicBezTo>
                      <a:pt x="454" y="1023"/>
                      <a:pt x="459" y="1021"/>
                      <a:pt x="462" y="1021"/>
                    </a:cubicBezTo>
                    <a:cubicBezTo>
                      <a:pt x="463" y="1021"/>
                      <a:pt x="463" y="1021"/>
                      <a:pt x="463" y="1021"/>
                    </a:cubicBezTo>
                    <a:cubicBezTo>
                      <a:pt x="464" y="1022"/>
                      <a:pt x="465" y="1022"/>
                      <a:pt x="465" y="1022"/>
                    </a:cubicBezTo>
                    <a:moveTo>
                      <a:pt x="423" y="1029"/>
                    </a:moveTo>
                    <a:cubicBezTo>
                      <a:pt x="423" y="1028"/>
                      <a:pt x="424" y="1028"/>
                      <a:pt x="424" y="1025"/>
                    </a:cubicBezTo>
                    <a:cubicBezTo>
                      <a:pt x="425" y="1023"/>
                      <a:pt x="428" y="1018"/>
                      <a:pt x="431" y="1018"/>
                    </a:cubicBezTo>
                    <a:cubicBezTo>
                      <a:pt x="431" y="1018"/>
                      <a:pt x="431" y="1018"/>
                      <a:pt x="432" y="1018"/>
                    </a:cubicBezTo>
                    <a:cubicBezTo>
                      <a:pt x="434" y="1022"/>
                      <a:pt x="429" y="1026"/>
                      <a:pt x="426" y="1027"/>
                    </a:cubicBezTo>
                    <a:cubicBezTo>
                      <a:pt x="424" y="1028"/>
                      <a:pt x="423" y="1029"/>
                      <a:pt x="423" y="1029"/>
                    </a:cubicBezTo>
                    <a:moveTo>
                      <a:pt x="332" y="1022"/>
                    </a:moveTo>
                    <a:cubicBezTo>
                      <a:pt x="330" y="1022"/>
                      <a:pt x="329" y="1022"/>
                      <a:pt x="329" y="1022"/>
                    </a:cubicBezTo>
                    <a:cubicBezTo>
                      <a:pt x="326" y="1021"/>
                      <a:pt x="325" y="1021"/>
                      <a:pt x="324" y="1021"/>
                    </a:cubicBezTo>
                    <a:cubicBezTo>
                      <a:pt x="325" y="1020"/>
                      <a:pt x="326" y="1020"/>
                      <a:pt x="328" y="1019"/>
                    </a:cubicBezTo>
                    <a:cubicBezTo>
                      <a:pt x="329" y="1018"/>
                      <a:pt x="332" y="1017"/>
                      <a:pt x="334" y="1017"/>
                    </a:cubicBezTo>
                    <a:cubicBezTo>
                      <a:pt x="336" y="1017"/>
                      <a:pt x="338" y="1017"/>
                      <a:pt x="338" y="1019"/>
                    </a:cubicBezTo>
                    <a:cubicBezTo>
                      <a:pt x="338" y="1021"/>
                      <a:pt x="335" y="1022"/>
                      <a:pt x="332" y="1022"/>
                    </a:cubicBezTo>
                    <a:moveTo>
                      <a:pt x="455" y="1019"/>
                    </a:moveTo>
                    <a:cubicBezTo>
                      <a:pt x="454" y="1019"/>
                      <a:pt x="452" y="1019"/>
                      <a:pt x="451" y="1017"/>
                    </a:cubicBezTo>
                    <a:cubicBezTo>
                      <a:pt x="452" y="1015"/>
                      <a:pt x="455" y="1014"/>
                      <a:pt x="458" y="1014"/>
                    </a:cubicBezTo>
                    <a:cubicBezTo>
                      <a:pt x="459" y="1014"/>
                      <a:pt x="461" y="1014"/>
                      <a:pt x="461" y="1014"/>
                    </a:cubicBezTo>
                    <a:cubicBezTo>
                      <a:pt x="464" y="1015"/>
                      <a:pt x="464" y="1015"/>
                      <a:pt x="466" y="1015"/>
                    </a:cubicBezTo>
                    <a:cubicBezTo>
                      <a:pt x="465" y="1016"/>
                      <a:pt x="464" y="1016"/>
                      <a:pt x="462" y="1017"/>
                    </a:cubicBezTo>
                    <a:cubicBezTo>
                      <a:pt x="460" y="1018"/>
                      <a:pt x="458" y="1019"/>
                      <a:pt x="455" y="1019"/>
                    </a:cubicBezTo>
                    <a:moveTo>
                      <a:pt x="383" y="1023"/>
                    </a:moveTo>
                    <a:cubicBezTo>
                      <a:pt x="382" y="1022"/>
                      <a:pt x="382" y="1021"/>
                      <a:pt x="380" y="1020"/>
                    </a:cubicBezTo>
                    <a:cubicBezTo>
                      <a:pt x="377" y="1019"/>
                      <a:pt x="373" y="1013"/>
                      <a:pt x="376" y="1011"/>
                    </a:cubicBezTo>
                    <a:cubicBezTo>
                      <a:pt x="376" y="1011"/>
                      <a:pt x="376" y="1011"/>
                      <a:pt x="376" y="1011"/>
                    </a:cubicBezTo>
                    <a:cubicBezTo>
                      <a:pt x="380" y="1011"/>
                      <a:pt x="382" y="1016"/>
                      <a:pt x="382" y="1018"/>
                    </a:cubicBezTo>
                    <a:cubicBezTo>
                      <a:pt x="382" y="1021"/>
                      <a:pt x="383" y="1022"/>
                      <a:pt x="383" y="1023"/>
                    </a:cubicBezTo>
                    <a:moveTo>
                      <a:pt x="408" y="1021"/>
                    </a:moveTo>
                    <a:cubicBezTo>
                      <a:pt x="408" y="1020"/>
                      <a:pt x="408" y="1019"/>
                      <a:pt x="408" y="1016"/>
                    </a:cubicBezTo>
                    <a:cubicBezTo>
                      <a:pt x="407" y="1014"/>
                      <a:pt x="409" y="1007"/>
                      <a:pt x="412" y="1007"/>
                    </a:cubicBezTo>
                    <a:cubicBezTo>
                      <a:pt x="415" y="1009"/>
                      <a:pt x="413" y="1015"/>
                      <a:pt x="411" y="1017"/>
                    </a:cubicBezTo>
                    <a:cubicBezTo>
                      <a:pt x="409" y="1019"/>
                      <a:pt x="409" y="1020"/>
                      <a:pt x="408" y="1021"/>
                    </a:cubicBezTo>
                    <a:moveTo>
                      <a:pt x="389" y="1020"/>
                    </a:moveTo>
                    <a:cubicBezTo>
                      <a:pt x="388" y="1019"/>
                      <a:pt x="388" y="1019"/>
                      <a:pt x="386" y="1017"/>
                    </a:cubicBezTo>
                    <a:cubicBezTo>
                      <a:pt x="384" y="1015"/>
                      <a:pt x="381" y="1009"/>
                      <a:pt x="384" y="1007"/>
                    </a:cubicBezTo>
                    <a:cubicBezTo>
                      <a:pt x="388" y="1007"/>
                      <a:pt x="390" y="1013"/>
                      <a:pt x="389" y="1016"/>
                    </a:cubicBezTo>
                    <a:cubicBezTo>
                      <a:pt x="389" y="1018"/>
                      <a:pt x="389" y="1019"/>
                      <a:pt x="389" y="1020"/>
                    </a:cubicBezTo>
                    <a:moveTo>
                      <a:pt x="456" y="1011"/>
                    </a:moveTo>
                    <a:cubicBezTo>
                      <a:pt x="454" y="1011"/>
                      <a:pt x="451" y="1010"/>
                      <a:pt x="451" y="1008"/>
                    </a:cubicBezTo>
                    <a:cubicBezTo>
                      <a:pt x="451" y="1006"/>
                      <a:pt x="453" y="1006"/>
                      <a:pt x="455" y="1006"/>
                    </a:cubicBezTo>
                    <a:cubicBezTo>
                      <a:pt x="457" y="1006"/>
                      <a:pt x="460" y="1006"/>
                      <a:pt x="461" y="1007"/>
                    </a:cubicBezTo>
                    <a:cubicBezTo>
                      <a:pt x="463" y="1008"/>
                      <a:pt x="464" y="1008"/>
                      <a:pt x="465" y="1009"/>
                    </a:cubicBezTo>
                    <a:cubicBezTo>
                      <a:pt x="464" y="1009"/>
                      <a:pt x="463" y="1009"/>
                      <a:pt x="461" y="1010"/>
                    </a:cubicBezTo>
                    <a:cubicBezTo>
                      <a:pt x="460" y="1011"/>
                      <a:pt x="458" y="1011"/>
                      <a:pt x="456" y="1011"/>
                    </a:cubicBezTo>
                    <a:moveTo>
                      <a:pt x="402" y="1019"/>
                    </a:moveTo>
                    <a:cubicBezTo>
                      <a:pt x="402" y="1018"/>
                      <a:pt x="402" y="1017"/>
                      <a:pt x="401" y="1015"/>
                    </a:cubicBezTo>
                    <a:cubicBezTo>
                      <a:pt x="400" y="1013"/>
                      <a:pt x="399" y="1006"/>
                      <a:pt x="403" y="1005"/>
                    </a:cubicBezTo>
                    <a:cubicBezTo>
                      <a:pt x="406" y="1006"/>
                      <a:pt x="405" y="1013"/>
                      <a:pt x="404" y="1015"/>
                    </a:cubicBezTo>
                    <a:cubicBezTo>
                      <a:pt x="402" y="1017"/>
                      <a:pt x="402" y="1018"/>
                      <a:pt x="402" y="1019"/>
                    </a:cubicBezTo>
                    <a:moveTo>
                      <a:pt x="395" y="1019"/>
                    </a:moveTo>
                    <a:cubicBezTo>
                      <a:pt x="395" y="1018"/>
                      <a:pt x="395" y="1017"/>
                      <a:pt x="393" y="1015"/>
                    </a:cubicBezTo>
                    <a:cubicBezTo>
                      <a:pt x="392" y="1013"/>
                      <a:pt x="390" y="1007"/>
                      <a:pt x="394" y="1005"/>
                    </a:cubicBezTo>
                    <a:cubicBezTo>
                      <a:pt x="397" y="1006"/>
                      <a:pt x="397" y="1012"/>
                      <a:pt x="396" y="1015"/>
                    </a:cubicBezTo>
                    <a:cubicBezTo>
                      <a:pt x="395" y="1017"/>
                      <a:pt x="396" y="1018"/>
                      <a:pt x="395" y="1019"/>
                    </a:cubicBezTo>
                    <a:moveTo>
                      <a:pt x="392" y="990"/>
                    </a:moveTo>
                    <a:cubicBezTo>
                      <a:pt x="389" y="989"/>
                      <a:pt x="389" y="982"/>
                      <a:pt x="390" y="980"/>
                    </a:cubicBezTo>
                    <a:cubicBezTo>
                      <a:pt x="391" y="977"/>
                      <a:pt x="391" y="977"/>
                      <a:pt x="391" y="975"/>
                    </a:cubicBezTo>
                    <a:cubicBezTo>
                      <a:pt x="392" y="977"/>
                      <a:pt x="392" y="977"/>
                      <a:pt x="393" y="979"/>
                    </a:cubicBezTo>
                    <a:cubicBezTo>
                      <a:pt x="395" y="982"/>
                      <a:pt x="396" y="988"/>
                      <a:pt x="392" y="990"/>
                    </a:cubicBezTo>
                    <a:moveTo>
                      <a:pt x="383" y="990"/>
                    </a:moveTo>
                    <a:cubicBezTo>
                      <a:pt x="379" y="988"/>
                      <a:pt x="381" y="981"/>
                      <a:pt x="383" y="979"/>
                    </a:cubicBezTo>
                    <a:cubicBezTo>
                      <a:pt x="384" y="977"/>
                      <a:pt x="385" y="976"/>
                      <a:pt x="385" y="975"/>
                    </a:cubicBezTo>
                    <a:cubicBezTo>
                      <a:pt x="385" y="977"/>
                      <a:pt x="385" y="977"/>
                      <a:pt x="386" y="980"/>
                    </a:cubicBezTo>
                    <a:cubicBezTo>
                      <a:pt x="387" y="982"/>
                      <a:pt x="386" y="989"/>
                      <a:pt x="383" y="990"/>
                    </a:cubicBezTo>
                    <a:moveTo>
                      <a:pt x="401" y="988"/>
                    </a:moveTo>
                    <a:cubicBezTo>
                      <a:pt x="398" y="988"/>
                      <a:pt x="397" y="981"/>
                      <a:pt x="397" y="978"/>
                    </a:cubicBezTo>
                    <a:cubicBezTo>
                      <a:pt x="398" y="976"/>
                      <a:pt x="398" y="975"/>
                      <a:pt x="398" y="974"/>
                    </a:cubicBezTo>
                    <a:cubicBezTo>
                      <a:pt x="398" y="975"/>
                      <a:pt x="399" y="976"/>
                      <a:pt x="400" y="978"/>
                    </a:cubicBezTo>
                    <a:cubicBezTo>
                      <a:pt x="402" y="980"/>
                      <a:pt x="404" y="986"/>
                      <a:pt x="401" y="988"/>
                    </a:cubicBezTo>
                    <a:moveTo>
                      <a:pt x="374" y="987"/>
                    </a:moveTo>
                    <a:cubicBezTo>
                      <a:pt x="373" y="987"/>
                      <a:pt x="373" y="987"/>
                      <a:pt x="373" y="987"/>
                    </a:cubicBezTo>
                    <a:cubicBezTo>
                      <a:pt x="371" y="985"/>
                      <a:pt x="374" y="979"/>
                      <a:pt x="376" y="977"/>
                    </a:cubicBezTo>
                    <a:cubicBezTo>
                      <a:pt x="378" y="976"/>
                      <a:pt x="378" y="975"/>
                      <a:pt x="379" y="974"/>
                    </a:cubicBezTo>
                    <a:cubicBezTo>
                      <a:pt x="378" y="975"/>
                      <a:pt x="378" y="976"/>
                      <a:pt x="379" y="978"/>
                    </a:cubicBezTo>
                    <a:cubicBezTo>
                      <a:pt x="379" y="981"/>
                      <a:pt x="377" y="987"/>
                      <a:pt x="374" y="987"/>
                    </a:cubicBezTo>
                    <a:moveTo>
                      <a:pt x="410" y="984"/>
                    </a:moveTo>
                    <a:cubicBezTo>
                      <a:pt x="406" y="984"/>
                      <a:pt x="404" y="978"/>
                      <a:pt x="404" y="976"/>
                    </a:cubicBezTo>
                    <a:cubicBezTo>
                      <a:pt x="404" y="973"/>
                      <a:pt x="404" y="973"/>
                      <a:pt x="404" y="971"/>
                    </a:cubicBezTo>
                    <a:cubicBezTo>
                      <a:pt x="404" y="972"/>
                      <a:pt x="405" y="973"/>
                      <a:pt x="407" y="974"/>
                    </a:cubicBezTo>
                    <a:cubicBezTo>
                      <a:pt x="409" y="976"/>
                      <a:pt x="413" y="982"/>
                      <a:pt x="410" y="984"/>
                    </a:cubicBezTo>
                    <a:cubicBezTo>
                      <a:pt x="410" y="984"/>
                      <a:pt x="410" y="984"/>
                      <a:pt x="410" y="984"/>
                    </a:cubicBezTo>
                    <a:cubicBezTo>
                      <a:pt x="410" y="984"/>
                      <a:pt x="410" y="984"/>
                      <a:pt x="410" y="984"/>
                    </a:cubicBezTo>
                    <a:moveTo>
                      <a:pt x="389" y="947"/>
                    </a:moveTo>
                    <a:cubicBezTo>
                      <a:pt x="386" y="954"/>
                      <a:pt x="385" y="959"/>
                      <a:pt x="371" y="973"/>
                    </a:cubicBezTo>
                    <a:cubicBezTo>
                      <a:pt x="363" y="981"/>
                      <a:pt x="357" y="994"/>
                      <a:pt x="359" y="1007"/>
                    </a:cubicBezTo>
                    <a:cubicBezTo>
                      <a:pt x="356" y="1005"/>
                      <a:pt x="352" y="1005"/>
                      <a:pt x="348" y="1005"/>
                    </a:cubicBezTo>
                    <a:cubicBezTo>
                      <a:pt x="339" y="1005"/>
                      <a:pt x="331" y="1008"/>
                      <a:pt x="324" y="1013"/>
                    </a:cubicBezTo>
                    <a:cubicBezTo>
                      <a:pt x="308" y="1025"/>
                      <a:pt x="304" y="1025"/>
                      <a:pt x="296" y="1027"/>
                    </a:cubicBezTo>
                    <a:cubicBezTo>
                      <a:pt x="302" y="1032"/>
                      <a:pt x="306" y="1034"/>
                      <a:pt x="315" y="1053"/>
                    </a:cubicBezTo>
                    <a:cubicBezTo>
                      <a:pt x="320" y="1063"/>
                      <a:pt x="332" y="1072"/>
                      <a:pt x="344" y="1074"/>
                    </a:cubicBezTo>
                    <a:cubicBezTo>
                      <a:pt x="336" y="1084"/>
                      <a:pt x="335" y="1098"/>
                      <a:pt x="339" y="1109"/>
                    </a:cubicBezTo>
                    <a:cubicBezTo>
                      <a:pt x="346" y="1128"/>
                      <a:pt x="345" y="1133"/>
                      <a:pt x="344" y="1140"/>
                    </a:cubicBezTo>
                    <a:cubicBezTo>
                      <a:pt x="351" y="1136"/>
                      <a:pt x="354" y="1133"/>
                      <a:pt x="374" y="1130"/>
                    </a:cubicBezTo>
                    <a:cubicBezTo>
                      <a:pt x="383" y="1128"/>
                      <a:pt x="393" y="1123"/>
                      <a:pt x="400" y="1115"/>
                    </a:cubicBezTo>
                    <a:cubicBezTo>
                      <a:pt x="399" y="1122"/>
                      <a:pt x="397" y="1134"/>
                      <a:pt x="396" y="1150"/>
                    </a:cubicBezTo>
                    <a:cubicBezTo>
                      <a:pt x="403" y="1150"/>
                      <a:pt x="403" y="1150"/>
                      <a:pt x="403" y="1150"/>
                    </a:cubicBezTo>
                    <a:cubicBezTo>
                      <a:pt x="404" y="1132"/>
                      <a:pt x="406" y="1120"/>
                      <a:pt x="407" y="1114"/>
                    </a:cubicBezTo>
                    <a:cubicBezTo>
                      <a:pt x="414" y="1121"/>
                      <a:pt x="424" y="1125"/>
                      <a:pt x="434" y="1125"/>
                    </a:cubicBezTo>
                    <a:cubicBezTo>
                      <a:pt x="434" y="1125"/>
                      <a:pt x="435" y="1125"/>
                      <a:pt x="435" y="1125"/>
                    </a:cubicBezTo>
                    <a:cubicBezTo>
                      <a:pt x="438" y="1125"/>
                      <a:pt x="440" y="1124"/>
                      <a:pt x="442" y="1124"/>
                    </a:cubicBezTo>
                    <a:cubicBezTo>
                      <a:pt x="456" y="1124"/>
                      <a:pt x="460" y="1127"/>
                      <a:pt x="466" y="1129"/>
                    </a:cubicBezTo>
                    <a:cubicBezTo>
                      <a:pt x="464" y="1122"/>
                      <a:pt x="462" y="1118"/>
                      <a:pt x="466" y="1098"/>
                    </a:cubicBezTo>
                    <a:cubicBezTo>
                      <a:pt x="468" y="1087"/>
                      <a:pt x="464" y="1072"/>
                      <a:pt x="455" y="1064"/>
                    </a:cubicBezTo>
                    <a:cubicBezTo>
                      <a:pt x="467" y="1060"/>
                      <a:pt x="477" y="1049"/>
                      <a:pt x="480" y="1038"/>
                    </a:cubicBezTo>
                    <a:cubicBezTo>
                      <a:pt x="485" y="1019"/>
                      <a:pt x="489" y="1016"/>
                      <a:pt x="494" y="1010"/>
                    </a:cubicBezTo>
                    <a:cubicBezTo>
                      <a:pt x="486" y="1010"/>
                      <a:pt x="482" y="1010"/>
                      <a:pt x="464" y="1001"/>
                    </a:cubicBezTo>
                    <a:cubicBezTo>
                      <a:pt x="458" y="998"/>
                      <a:pt x="451" y="996"/>
                      <a:pt x="445" y="996"/>
                    </a:cubicBezTo>
                    <a:cubicBezTo>
                      <a:pt x="439" y="996"/>
                      <a:pt x="433" y="998"/>
                      <a:pt x="428" y="1000"/>
                    </a:cubicBezTo>
                    <a:cubicBezTo>
                      <a:pt x="428" y="988"/>
                      <a:pt x="421" y="975"/>
                      <a:pt x="411" y="969"/>
                    </a:cubicBezTo>
                    <a:cubicBezTo>
                      <a:pt x="394" y="958"/>
                      <a:pt x="393" y="953"/>
                      <a:pt x="389" y="947"/>
                    </a:cubicBezTo>
                    <a:moveTo>
                      <a:pt x="47" y="1057"/>
                    </a:moveTo>
                    <a:cubicBezTo>
                      <a:pt x="46" y="1050"/>
                      <a:pt x="44" y="1044"/>
                      <a:pt x="43" y="1038"/>
                    </a:cubicBezTo>
                    <a:cubicBezTo>
                      <a:pt x="139" y="1015"/>
                      <a:pt x="139" y="1015"/>
                      <a:pt x="139" y="1015"/>
                    </a:cubicBezTo>
                    <a:cubicBezTo>
                      <a:pt x="140" y="1017"/>
                      <a:pt x="140" y="1017"/>
                      <a:pt x="140" y="1017"/>
                    </a:cubicBezTo>
                    <a:cubicBezTo>
                      <a:pt x="141" y="1021"/>
                      <a:pt x="142" y="1026"/>
                      <a:pt x="143" y="1030"/>
                    </a:cubicBezTo>
                    <a:cubicBezTo>
                      <a:pt x="143" y="1032"/>
                      <a:pt x="143" y="1032"/>
                      <a:pt x="143" y="1032"/>
                    </a:cubicBezTo>
                    <a:cubicBezTo>
                      <a:pt x="123" y="1037"/>
                      <a:pt x="123" y="1037"/>
                      <a:pt x="123" y="1037"/>
                    </a:cubicBezTo>
                    <a:cubicBezTo>
                      <a:pt x="123" y="1037"/>
                      <a:pt x="123" y="1037"/>
                      <a:pt x="123" y="1037"/>
                    </a:cubicBezTo>
                    <a:cubicBezTo>
                      <a:pt x="110" y="1041"/>
                      <a:pt x="110" y="1041"/>
                      <a:pt x="110" y="1041"/>
                    </a:cubicBezTo>
                    <a:cubicBezTo>
                      <a:pt x="110" y="1043"/>
                      <a:pt x="110" y="1043"/>
                      <a:pt x="110" y="1043"/>
                    </a:cubicBezTo>
                    <a:cubicBezTo>
                      <a:pt x="113" y="1053"/>
                      <a:pt x="115" y="1061"/>
                      <a:pt x="117" y="1070"/>
                    </a:cubicBezTo>
                    <a:cubicBezTo>
                      <a:pt x="117" y="1071"/>
                      <a:pt x="118" y="1072"/>
                      <a:pt x="118" y="1073"/>
                    </a:cubicBezTo>
                    <a:cubicBezTo>
                      <a:pt x="119" y="1076"/>
                      <a:pt x="119" y="1076"/>
                      <a:pt x="119" y="1076"/>
                    </a:cubicBezTo>
                    <a:cubicBezTo>
                      <a:pt x="93" y="1084"/>
                      <a:pt x="93" y="1084"/>
                      <a:pt x="93" y="1084"/>
                    </a:cubicBezTo>
                    <a:cubicBezTo>
                      <a:pt x="93" y="1083"/>
                      <a:pt x="93" y="1083"/>
                      <a:pt x="93" y="1083"/>
                    </a:cubicBezTo>
                    <a:cubicBezTo>
                      <a:pt x="89" y="1072"/>
                      <a:pt x="87" y="1061"/>
                      <a:pt x="84" y="1050"/>
                    </a:cubicBezTo>
                    <a:cubicBezTo>
                      <a:pt x="84" y="1048"/>
                      <a:pt x="84" y="1048"/>
                      <a:pt x="84" y="1048"/>
                    </a:cubicBezTo>
                    <a:cubicBezTo>
                      <a:pt x="47" y="1057"/>
                      <a:pt x="47" y="1057"/>
                      <a:pt x="47" y="1057"/>
                    </a:cubicBezTo>
                    <a:moveTo>
                      <a:pt x="72" y="988"/>
                    </a:moveTo>
                    <a:cubicBezTo>
                      <a:pt x="71" y="987"/>
                      <a:pt x="71" y="987"/>
                      <a:pt x="71" y="987"/>
                    </a:cubicBezTo>
                    <a:cubicBezTo>
                      <a:pt x="70" y="980"/>
                      <a:pt x="70" y="974"/>
                      <a:pt x="69" y="967"/>
                    </a:cubicBezTo>
                    <a:cubicBezTo>
                      <a:pt x="69" y="966"/>
                      <a:pt x="69" y="966"/>
                      <a:pt x="69" y="966"/>
                    </a:cubicBezTo>
                    <a:cubicBezTo>
                      <a:pt x="109" y="960"/>
                      <a:pt x="109" y="960"/>
                      <a:pt x="109" y="960"/>
                    </a:cubicBezTo>
                    <a:cubicBezTo>
                      <a:pt x="108" y="958"/>
                      <a:pt x="108" y="958"/>
                      <a:pt x="108" y="958"/>
                    </a:cubicBezTo>
                    <a:cubicBezTo>
                      <a:pt x="107" y="949"/>
                      <a:pt x="106" y="939"/>
                      <a:pt x="105" y="929"/>
                    </a:cubicBezTo>
                    <a:cubicBezTo>
                      <a:pt x="105" y="928"/>
                      <a:pt x="105" y="928"/>
                      <a:pt x="105" y="928"/>
                    </a:cubicBezTo>
                    <a:cubicBezTo>
                      <a:pt x="126" y="926"/>
                      <a:pt x="126" y="926"/>
                      <a:pt x="126" y="926"/>
                    </a:cubicBezTo>
                    <a:cubicBezTo>
                      <a:pt x="126" y="927"/>
                      <a:pt x="126" y="927"/>
                      <a:pt x="126" y="927"/>
                    </a:cubicBezTo>
                    <a:cubicBezTo>
                      <a:pt x="127" y="932"/>
                      <a:pt x="127" y="937"/>
                      <a:pt x="128" y="941"/>
                    </a:cubicBezTo>
                    <a:cubicBezTo>
                      <a:pt x="128" y="947"/>
                      <a:pt x="129" y="952"/>
                      <a:pt x="129" y="957"/>
                    </a:cubicBezTo>
                    <a:cubicBezTo>
                      <a:pt x="130" y="959"/>
                      <a:pt x="130" y="959"/>
                      <a:pt x="130" y="959"/>
                    </a:cubicBezTo>
                    <a:cubicBezTo>
                      <a:pt x="132" y="959"/>
                      <a:pt x="132" y="959"/>
                      <a:pt x="132" y="959"/>
                    </a:cubicBezTo>
                    <a:cubicBezTo>
                      <a:pt x="132" y="959"/>
                      <a:pt x="132" y="959"/>
                      <a:pt x="132" y="959"/>
                    </a:cubicBezTo>
                    <a:cubicBezTo>
                      <a:pt x="159" y="954"/>
                      <a:pt x="159" y="954"/>
                      <a:pt x="159" y="954"/>
                    </a:cubicBezTo>
                    <a:cubicBezTo>
                      <a:pt x="160" y="960"/>
                      <a:pt x="161" y="965"/>
                      <a:pt x="162" y="971"/>
                    </a:cubicBezTo>
                    <a:cubicBezTo>
                      <a:pt x="72" y="988"/>
                      <a:pt x="72" y="988"/>
                      <a:pt x="72" y="988"/>
                    </a:cubicBezTo>
                    <a:moveTo>
                      <a:pt x="44" y="1024"/>
                    </a:moveTo>
                    <a:cubicBezTo>
                      <a:pt x="43" y="1022"/>
                      <a:pt x="43" y="1022"/>
                      <a:pt x="43" y="1022"/>
                    </a:cubicBezTo>
                    <a:cubicBezTo>
                      <a:pt x="36" y="986"/>
                      <a:pt x="32" y="949"/>
                      <a:pt x="29" y="913"/>
                    </a:cubicBezTo>
                    <a:cubicBezTo>
                      <a:pt x="29" y="908"/>
                      <a:pt x="29" y="903"/>
                      <a:pt x="29" y="897"/>
                    </a:cubicBezTo>
                    <a:cubicBezTo>
                      <a:pt x="29" y="896"/>
                      <a:pt x="29" y="896"/>
                      <a:pt x="29" y="896"/>
                    </a:cubicBezTo>
                    <a:cubicBezTo>
                      <a:pt x="49" y="895"/>
                      <a:pt x="49" y="895"/>
                      <a:pt x="49" y="895"/>
                    </a:cubicBezTo>
                    <a:cubicBezTo>
                      <a:pt x="49" y="897"/>
                      <a:pt x="49" y="897"/>
                      <a:pt x="49" y="897"/>
                    </a:cubicBezTo>
                    <a:cubicBezTo>
                      <a:pt x="49" y="905"/>
                      <a:pt x="50" y="912"/>
                      <a:pt x="50" y="919"/>
                    </a:cubicBezTo>
                    <a:cubicBezTo>
                      <a:pt x="51" y="933"/>
                      <a:pt x="51" y="933"/>
                      <a:pt x="51" y="933"/>
                    </a:cubicBezTo>
                    <a:cubicBezTo>
                      <a:pt x="92" y="929"/>
                      <a:pt x="92" y="929"/>
                      <a:pt x="92" y="929"/>
                    </a:cubicBezTo>
                    <a:cubicBezTo>
                      <a:pt x="92" y="931"/>
                      <a:pt x="92" y="931"/>
                      <a:pt x="92" y="931"/>
                    </a:cubicBezTo>
                    <a:cubicBezTo>
                      <a:pt x="92" y="936"/>
                      <a:pt x="93" y="942"/>
                      <a:pt x="94" y="947"/>
                    </a:cubicBezTo>
                    <a:cubicBezTo>
                      <a:pt x="94" y="948"/>
                      <a:pt x="94" y="948"/>
                      <a:pt x="94" y="948"/>
                    </a:cubicBezTo>
                    <a:cubicBezTo>
                      <a:pt x="53" y="954"/>
                      <a:pt x="53" y="954"/>
                      <a:pt x="53" y="954"/>
                    </a:cubicBezTo>
                    <a:cubicBezTo>
                      <a:pt x="54" y="959"/>
                      <a:pt x="54" y="959"/>
                      <a:pt x="54" y="959"/>
                    </a:cubicBezTo>
                    <a:cubicBezTo>
                      <a:pt x="56" y="973"/>
                      <a:pt x="58" y="988"/>
                      <a:pt x="60" y="1002"/>
                    </a:cubicBezTo>
                    <a:cubicBezTo>
                      <a:pt x="61" y="1004"/>
                      <a:pt x="61" y="1004"/>
                      <a:pt x="61" y="1004"/>
                    </a:cubicBezTo>
                    <a:cubicBezTo>
                      <a:pt x="61" y="1003"/>
                      <a:pt x="61" y="1003"/>
                      <a:pt x="61" y="1003"/>
                    </a:cubicBezTo>
                    <a:cubicBezTo>
                      <a:pt x="61" y="1004"/>
                      <a:pt x="61" y="1004"/>
                      <a:pt x="61" y="1004"/>
                    </a:cubicBezTo>
                    <a:cubicBezTo>
                      <a:pt x="164" y="984"/>
                      <a:pt x="164" y="984"/>
                      <a:pt x="164" y="984"/>
                    </a:cubicBezTo>
                    <a:cubicBezTo>
                      <a:pt x="170" y="1019"/>
                      <a:pt x="178" y="1053"/>
                      <a:pt x="189" y="1087"/>
                    </a:cubicBezTo>
                    <a:cubicBezTo>
                      <a:pt x="174" y="1092"/>
                      <a:pt x="174" y="1092"/>
                      <a:pt x="174" y="1092"/>
                    </a:cubicBezTo>
                    <a:cubicBezTo>
                      <a:pt x="173" y="1089"/>
                      <a:pt x="173" y="1089"/>
                      <a:pt x="173" y="1089"/>
                    </a:cubicBezTo>
                    <a:cubicBezTo>
                      <a:pt x="171" y="1085"/>
                      <a:pt x="170" y="1080"/>
                      <a:pt x="169" y="1075"/>
                    </a:cubicBezTo>
                    <a:cubicBezTo>
                      <a:pt x="168" y="1072"/>
                      <a:pt x="166" y="1068"/>
                      <a:pt x="165" y="1064"/>
                    </a:cubicBezTo>
                    <a:cubicBezTo>
                      <a:pt x="165" y="1062"/>
                      <a:pt x="165" y="1062"/>
                      <a:pt x="165" y="1062"/>
                    </a:cubicBezTo>
                    <a:cubicBezTo>
                      <a:pt x="165" y="1062"/>
                      <a:pt x="165" y="1062"/>
                      <a:pt x="165" y="1062"/>
                    </a:cubicBezTo>
                    <a:cubicBezTo>
                      <a:pt x="164" y="1061"/>
                      <a:pt x="164" y="1061"/>
                      <a:pt x="164" y="1061"/>
                    </a:cubicBezTo>
                    <a:cubicBezTo>
                      <a:pt x="132" y="1072"/>
                      <a:pt x="132" y="1072"/>
                      <a:pt x="132" y="1072"/>
                    </a:cubicBezTo>
                    <a:cubicBezTo>
                      <a:pt x="130" y="1066"/>
                      <a:pt x="130" y="1066"/>
                      <a:pt x="130" y="1066"/>
                    </a:cubicBezTo>
                    <a:cubicBezTo>
                      <a:pt x="129" y="1061"/>
                      <a:pt x="127" y="1057"/>
                      <a:pt x="126" y="1052"/>
                    </a:cubicBezTo>
                    <a:cubicBezTo>
                      <a:pt x="126" y="1051"/>
                      <a:pt x="126" y="1051"/>
                      <a:pt x="126" y="1051"/>
                    </a:cubicBezTo>
                    <a:cubicBezTo>
                      <a:pt x="159" y="1041"/>
                      <a:pt x="159" y="1041"/>
                      <a:pt x="159" y="1041"/>
                    </a:cubicBezTo>
                    <a:cubicBezTo>
                      <a:pt x="156" y="1027"/>
                      <a:pt x="156" y="1027"/>
                      <a:pt x="156" y="1027"/>
                    </a:cubicBezTo>
                    <a:cubicBezTo>
                      <a:pt x="155" y="1022"/>
                      <a:pt x="154" y="1018"/>
                      <a:pt x="153" y="1014"/>
                    </a:cubicBezTo>
                    <a:cubicBezTo>
                      <a:pt x="153" y="1012"/>
                      <a:pt x="153" y="1012"/>
                      <a:pt x="153" y="1012"/>
                    </a:cubicBezTo>
                    <a:cubicBezTo>
                      <a:pt x="153" y="1012"/>
                      <a:pt x="153" y="1012"/>
                      <a:pt x="153" y="1012"/>
                    </a:cubicBezTo>
                    <a:cubicBezTo>
                      <a:pt x="152" y="1007"/>
                      <a:pt x="152" y="1007"/>
                      <a:pt x="152" y="1007"/>
                    </a:cubicBezTo>
                    <a:cubicBezTo>
                      <a:pt x="151" y="1005"/>
                      <a:pt x="151" y="1003"/>
                      <a:pt x="150" y="1001"/>
                    </a:cubicBezTo>
                    <a:cubicBezTo>
                      <a:pt x="150" y="999"/>
                      <a:pt x="150" y="999"/>
                      <a:pt x="150" y="999"/>
                    </a:cubicBezTo>
                    <a:cubicBezTo>
                      <a:pt x="44" y="1024"/>
                      <a:pt x="44" y="1024"/>
                      <a:pt x="44" y="1024"/>
                    </a:cubicBezTo>
                    <a:moveTo>
                      <a:pt x="24" y="882"/>
                    </a:moveTo>
                    <a:cubicBezTo>
                      <a:pt x="24" y="876"/>
                      <a:pt x="24" y="869"/>
                      <a:pt x="24" y="862"/>
                    </a:cubicBezTo>
                    <a:cubicBezTo>
                      <a:pt x="122" y="861"/>
                      <a:pt x="122" y="861"/>
                      <a:pt x="122" y="861"/>
                    </a:cubicBezTo>
                    <a:cubicBezTo>
                      <a:pt x="122" y="862"/>
                      <a:pt x="122" y="862"/>
                      <a:pt x="122" y="862"/>
                    </a:cubicBezTo>
                    <a:cubicBezTo>
                      <a:pt x="122" y="867"/>
                      <a:pt x="123" y="872"/>
                      <a:pt x="123" y="876"/>
                    </a:cubicBezTo>
                    <a:cubicBezTo>
                      <a:pt x="123" y="878"/>
                      <a:pt x="123" y="878"/>
                      <a:pt x="123" y="878"/>
                    </a:cubicBezTo>
                    <a:cubicBezTo>
                      <a:pt x="102" y="879"/>
                      <a:pt x="102" y="879"/>
                      <a:pt x="102" y="879"/>
                    </a:cubicBezTo>
                    <a:cubicBezTo>
                      <a:pt x="103" y="879"/>
                      <a:pt x="103" y="879"/>
                      <a:pt x="103" y="879"/>
                    </a:cubicBezTo>
                    <a:cubicBezTo>
                      <a:pt x="89" y="880"/>
                      <a:pt x="89" y="880"/>
                      <a:pt x="89" y="880"/>
                    </a:cubicBezTo>
                    <a:cubicBezTo>
                      <a:pt x="89" y="881"/>
                      <a:pt x="89" y="881"/>
                      <a:pt x="89" y="881"/>
                    </a:cubicBezTo>
                    <a:cubicBezTo>
                      <a:pt x="89" y="891"/>
                      <a:pt x="90" y="901"/>
                      <a:pt x="90" y="909"/>
                    </a:cubicBezTo>
                    <a:cubicBezTo>
                      <a:pt x="90" y="910"/>
                      <a:pt x="90" y="911"/>
                      <a:pt x="90" y="912"/>
                    </a:cubicBezTo>
                    <a:cubicBezTo>
                      <a:pt x="91" y="916"/>
                      <a:pt x="91" y="916"/>
                      <a:pt x="91" y="916"/>
                    </a:cubicBezTo>
                    <a:cubicBezTo>
                      <a:pt x="64" y="919"/>
                      <a:pt x="64" y="919"/>
                      <a:pt x="64" y="919"/>
                    </a:cubicBezTo>
                    <a:cubicBezTo>
                      <a:pt x="64" y="917"/>
                      <a:pt x="64" y="917"/>
                      <a:pt x="64" y="917"/>
                    </a:cubicBezTo>
                    <a:cubicBezTo>
                      <a:pt x="63" y="906"/>
                      <a:pt x="62" y="894"/>
                      <a:pt x="62" y="883"/>
                    </a:cubicBezTo>
                    <a:cubicBezTo>
                      <a:pt x="62" y="882"/>
                      <a:pt x="62" y="882"/>
                      <a:pt x="62" y="882"/>
                    </a:cubicBezTo>
                    <a:cubicBezTo>
                      <a:pt x="24" y="882"/>
                      <a:pt x="24" y="882"/>
                      <a:pt x="24" y="882"/>
                    </a:cubicBezTo>
                    <a:moveTo>
                      <a:pt x="105" y="800"/>
                    </a:moveTo>
                    <a:cubicBezTo>
                      <a:pt x="105" y="799"/>
                      <a:pt x="105" y="799"/>
                      <a:pt x="105" y="799"/>
                    </a:cubicBezTo>
                    <a:cubicBezTo>
                      <a:pt x="106" y="789"/>
                      <a:pt x="107" y="780"/>
                      <a:pt x="108" y="770"/>
                    </a:cubicBezTo>
                    <a:cubicBezTo>
                      <a:pt x="108" y="768"/>
                      <a:pt x="108" y="768"/>
                      <a:pt x="108" y="768"/>
                    </a:cubicBezTo>
                    <a:cubicBezTo>
                      <a:pt x="129" y="770"/>
                      <a:pt x="129" y="770"/>
                      <a:pt x="129" y="770"/>
                    </a:cubicBezTo>
                    <a:cubicBezTo>
                      <a:pt x="129" y="772"/>
                      <a:pt x="129" y="772"/>
                      <a:pt x="129" y="772"/>
                    </a:cubicBezTo>
                    <a:cubicBezTo>
                      <a:pt x="128" y="777"/>
                      <a:pt x="128" y="781"/>
                      <a:pt x="127" y="786"/>
                    </a:cubicBezTo>
                    <a:cubicBezTo>
                      <a:pt x="127" y="791"/>
                      <a:pt x="126" y="797"/>
                      <a:pt x="126" y="802"/>
                    </a:cubicBezTo>
                    <a:cubicBezTo>
                      <a:pt x="126" y="804"/>
                      <a:pt x="126" y="804"/>
                      <a:pt x="126" y="804"/>
                    </a:cubicBezTo>
                    <a:cubicBezTo>
                      <a:pt x="129" y="804"/>
                      <a:pt x="129" y="804"/>
                      <a:pt x="129" y="804"/>
                    </a:cubicBezTo>
                    <a:cubicBezTo>
                      <a:pt x="129" y="804"/>
                      <a:pt x="129" y="804"/>
                      <a:pt x="129" y="804"/>
                    </a:cubicBezTo>
                    <a:cubicBezTo>
                      <a:pt x="140" y="805"/>
                      <a:pt x="140" y="805"/>
                      <a:pt x="140" y="805"/>
                    </a:cubicBezTo>
                    <a:cubicBezTo>
                      <a:pt x="141" y="805"/>
                      <a:pt x="141" y="805"/>
                      <a:pt x="141" y="805"/>
                    </a:cubicBezTo>
                    <a:cubicBezTo>
                      <a:pt x="156" y="805"/>
                      <a:pt x="156" y="805"/>
                      <a:pt x="156" y="805"/>
                    </a:cubicBezTo>
                    <a:cubicBezTo>
                      <a:pt x="155" y="811"/>
                      <a:pt x="155" y="816"/>
                      <a:pt x="154" y="822"/>
                    </a:cubicBezTo>
                    <a:cubicBezTo>
                      <a:pt x="63" y="820"/>
                      <a:pt x="63" y="820"/>
                      <a:pt x="63" y="820"/>
                    </a:cubicBezTo>
                    <a:cubicBezTo>
                      <a:pt x="63" y="819"/>
                      <a:pt x="63" y="819"/>
                      <a:pt x="63" y="819"/>
                    </a:cubicBezTo>
                    <a:cubicBezTo>
                      <a:pt x="63" y="812"/>
                      <a:pt x="64" y="806"/>
                      <a:pt x="64" y="799"/>
                    </a:cubicBezTo>
                    <a:cubicBezTo>
                      <a:pt x="64" y="798"/>
                      <a:pt x="64" y="798"/>
                      <a:pt x="64" y="798"/>
                    </a:cubicBezTo>
                    <a:cubicBezTo>
                      <a:pt x="105" y="800"/>
                      <a:pt x="105" y="800"/>
                      <a:pt x="105" y="800"/>
                    </a:cubicBezTo>
                    <a:moveTo>
                      <a:pt x="28" y="849"/>
                    </a:moveTo>
                    <a:cubicBezTo>
                      <a:pt x="28" y="847"/>
                      <a:pt x="28" y="847"/>
                      <a:pt x="28" y="847"/>
                    </a:cubicBezTo>
                    <a:cubicBezTo>
                      <a:pt x="29" y="811"/>
                      <a:pt x="32" y="774"/>
                      <a:pt x="37" y="738"/>
                    </a:cubicBezTo>
                    <a:cubicBezTo>
                      <a:pt x="38" y="733"/>
                      <a:pt x="39" y="728"/>
                      <a:pt x="40" y="722"/>
                    </a:cubicBezTo>
                    <a:cubicBezTo>
                      <a:pt x="40" y="721"/>
                      <a:pt x="40" y="721"/>
                      <a:pt x="40" y="721"/>
                    </a:cubicBezTo>
                    <a:cubicBezTo>
                      <a:pt x="60" y="725"/>
                      <a:pt x="60" y="725"/>
                      <a:pt x="60" y="725"/>
                    </a:cubicBezTo>
                    <a:cubicBezTo>
                      <a:pt x="60" y="726"/>
                      <a:pt x="60" y="726"/>
                      <a:pt x="60" y="726"/>
                    </a:cubicBezTo>
                    <a:cubicBezTo>
                      <a:pt x="58" y="733"/>
                      <a:pt x="57" y="741"/>
                      <a:pt x="56" y="748"/>
                    </a:cubicBezTo>
                    <a:cubicBezTo>
                      <a:pt x="54" y="763"/>
                      <a:pt x="54" y="763"/>
                      <a:pt x="54" y="763"/>
                    </a:cubicBezTo>
                    <a:cubicBezTo>
                      <a:pt x="95" y="767"/>
                      <a:pt x="95" y="767"/>
                      <a:pt x="95" y="767"/>
                    </a:cubicBezTo>
                    <a:cubicBezTo>
                      <a:pt x="95" y="768"/>
                      <a:pt x="95" y="768"/>
                      <a:pt x="95" y="768"/>
                    </a:cubicBezTo>
                    <a:cubicBezTo>
                      <a:pt x="94" y="774"/>
                      <a:pt x="93" y="779"/>
                      <a:pt x="93" y="784"/>
                    </a:cubicBezTo>
                    <a:cubicBezTo>
                      <a:pt x="93" y="786"/>
                      <a:pt x="93" y="786"/>
                      <a:pt x="93" y="786"/>
                    </a:cubicBezTo>
                    <a:cubicBezTo>
                      <a:pt x="52" y="783"/>
                      <a:pt x="52" y="783"/>
                      <a:pt x="52" y="783"/>
                    </a:cubicBezTo>
                    <a:cubicBezTo>
                      <a:pt x="52" y="788"/>
                      <a:pt x="52" y="788"/>
                      <a:pt x="52" y="788"/>
                    </a:cubicBezTo>
                    <a:cubicBezTo>
                      <a:pt x="50" y="802"/>
                      <a:pt x="49" y="817"/>
                      <a:pt x="49" y="831"/>
                    </a:cubicBezTo>
                    <a:cubicBezTo>
                      <a:pt x="49" y="832"/>
                      <a:pt x="49" y="832"/>
                      <a:pt x="49" y="832"/>
                    </a:cubicBezTo>
                    <a:cubicBezTo>
                      <a:pt x="49" y="832"/>
                      <a:pt x="49" y="832"/>
                      <a:pt x="49" y="832"/>
                    </a:cubicBezTo>
                    <a:cubicBezTo>
                      <a:pt x="49" y="834"/>
                      <a:pt x="49" y="834"/>
                      <a:pt x="49" y="834"/>
                    </a:cubicBezTo>
                    <a:cubicBezTo>
                      <a:pt x="154" y="836"/>
                      <a:pt x="154" y="836"/>
                      <a:pt x="154" y="836"/>
                    </a:cubicBezTo>
                    <a:cubicBezTo>
                      <a:pt x="153" y="855"/>
                      <a:pt x="153" y="874"/>
                      <a:pt x="154" y="893"/>
                    </a:cubicBezTo>
                    <a:cubicBezTo>
                      <a:pt x="155" y="909"/>
                      <a:pt x="156" y="925"/>
                      <a:pt x="158" y="941"/>
                    </a:cubicBezTo>
                    <a:cubicBezTo>
                      <a:pt x="141" y="944"/>
                      <a:pt x="141" y="944"/>
                      <a:pt x="141" y="944"/>
                    </a:cubicBezTo>
                    <a:cubicBezTo>
                      <a:pt x="141" y="940"/>
                      <a:pt x="141" y="940"/>
                      <a:pt x="141" y="940"/>
                    </a:cubicBezTo>
                    <a:cubicBezTo>
                      <a:pt x="140" y="935"/>
                      <a:pt x="140" y="930"/>
                      <a:pt x="140" y="926"/>
                    </a:cubicBezTo>
                    <a:cubicBezTo>
                      <a:pt x="139" y="922"/>
                      <a:pt x="139" y="918"/>
                      <a:pt x="139" y="914"/>
                    </a:cubicBezTo>
                    <a:cubicBezTo>
                      <a:pt x="138" y="911"/>
                      <a:pt x="138" y="911"/>
                      <a:pt x="138" y="911"/>
                    </a:cubicBezTo>
                    <a:cubicBezTo>
                      <a:pt x="104" y="914"/>
                      <a:pt x="104" y="914"/>
                      <a:pt x="104" y="914"/>
                    </a:cubicBezTo>
                    <a:cubicBezTo>
                      <a:pt x="104" y="909"/>
                      <a:pt x="104" y="909"/>
                      <a:pt x="104" y="909"/>
                    </a:cubicBezTo>
                    <a:cubicBezTo>
                      <a:pt x="103" y="904"/>
                      <a:pt x="103" y="899"/>
                      <a:pt x="103" y="894"/>
                    </a:cubicBezTo>
                    <a:cubicBezTo>
                      <a:pt x="103" y="893"/>
                      <a:pt x="103" y="893"/>
                      <a:pt x="103" y="893"/>
                    </a:cubicBezTo>
                    <a:cubicBezTo>
                      <a:pt x="137" y="890"/>
                      <a:pt x="137" y="890"/>
                      <a:pt x="137" y="890"/>
                    </a:cubicBezTo>
                    <a:cubicBezTo>
                      <a:pt x="137" y="886"/>
                      <a:pt x="137" y="886"/>
                      <a:pt x="137" y="886"/>
                    </a:cubicBezTo>
                    <a:cubicBezTo>
                      <a:pt x="137" y="885"/>
                      <a:pt x="137" y="884"/>
                      <a:pt x="137" y="883"/>
                    </a:cubicBezTo>
                    <a:cubicBezTo>
                      <a:pt x="137" y="875"/>
                      <a:pt x="137" y="875"/>
                      <a:pt x="137" y="875"/>
                    </a:cubicBezTo>
                    <a:cubicBezTo>
                      <a:pt x="137" y="871"/>
                      <a:pt x="137" y="866"/>
                      <a:pt x="137" y="862"/>
                    </a:cubicBezTo>
                    <a:cubicBezTo>
                      <a:pt x="137" y="860"/>
                      <a:pt x="137" y="860"/>
                      <a:pt x="137" y="860"/>
                    </a:cubicBezTo>
                    <a:cubicBezTo>
                      <a:pt x="137" y="859"/>
                      <a:pt x="137" y="859"/>
                      <a:pt x="137" y="859"/>
                    </a:cubicBezTo>
                    <a:cubicBezTo>
                      <a:pt x="137" y="855"/>
                      <a:pt x="137" y="855"/>
                      <a:pt x="137" y="855"/>
                    </a:cubicBezTo>
                    <a:cubicBezTo>
                      <a:pt x="137" y="853"/>
                      <a:pt x="137" y="851"/>
                      <a:pt x="137" y="849"/>
                    </a:cubicBezTo>
                    <a:cubicBezTo>
                      <a:pt x="137" y="847"/>
                      <a:pt x="137" y="847"/>
                      <a:pt x="137" y="847"/>
                    </a:cubicBezTo>
                    <a:cubicBezTo>
                      <a:pt x="28" y="849"/>
                      <a:pt x="28" y="849"/>
                      <a:pt x="28" y="849"/>
                    </a:cubicBezTo>
                    <a:moveTo>
                      <a:pt x="96" y="753"/>
                    </a:moveTo>
                    <a:cubicBezTo>
                      <a:pt x="70" y="751"/>
                      <a:pt x="70" y="751"/>
                      <a:pt x="70" y="751"/>
                    </a:cubicBezTo>
                    <a:cubicBezTo>
                      <a:pt x="70" y="749"/>
                      <a:pt x="70" y="749"/>
                      <a:pt x="70" y="749"/>
                    </a:cubicBezTo>
                    <a:cubicBezTo>
                      <a:pt x="71" y="738"/>
                      <a:pt x="73" y="726"/>
                      <a:pt x="75" y="716"/>
                    </a:cubicBezTo>
                    <a:cubicBezTo>
                      <a:pt x="75" y="714"/>
                      <a:pt x="75" y="714"/>
                      <a:pt x="75" y="714"/>
                    </a:cubicBezTo>
                    <a:cubicBezTo>
                      <a:pt x="39" y="707"/>
                      <a:pt x="39" y="707"/>
                      <a:pt x="39" y="707"/>
                    </a:cubicBezTo>
                    <a:cubicBezTo>
                      <a:pt x="40" y="700"/>
                      <a:pt x="41" y="694"/>
                      <a:pt x="42" y="687"/>
                    </a:cubicBezTo>
                    <a:cubicBezTo>
                      <a:pt x="140" y="706"/>
                      <a:pt x="140" y="706"/>
                      <a:pt x="140" y="706"/>
                    </a:cubicBezTo>
                    <a:cubicBezTo>
                      <a:pt x="140" y="708"/>
                      <a:pt x="140" y="708"/>
                      <a:pt x="140" y="708"/>
                    </a:cubicBezTo>
                    <a:cubicBezTo>
                      <a:pt x="139" y="712"/>
                      <a:pt x="138" y="717"/>
                      <a:pt x="137" y="722"/>
                    </a:cubicBezTo>
                    <a:cubicBezTo>
                      <a:pt x="137" y="723"/>
                      <a:pt x="137" y="723"/>
                      <a:pt x="137" y="723"/>
                    </a:cubicBezTo>
                    <a:cubicBezTo>
                      <a:pt x="116" y="720"/>
                      <a:pt x="116" y="720"/>
                      <a:pt x="116" y="720"/>
                    </a:cubicBezTo>
                    <a:cubicBezTo>
                      <a:pt x="116" y="720"/>
                      <a:pt x="116" y="720"/>
                      <a:pt x="116" y="720"/>
                    </a:cubicBezTo>
                    <a:cubicBezTo>
                      <a:pt x="102" y="718"/>
                      <a:pt x="102" y="718"/>
                      <a:pt x="102" y="718"/>
                    </a:cubicBezTo>
                    <a:cubicBezTo>
                      <a:pt x="102" y="719"/>
                      <a:pt x="102" y="719"/>
                      <a:pt x="102" y="719"/>
                    </a:cubicBezTo>
                    <a:cubicBezTo>
                      <a:pt x="100" y="729"/>
                      <a:pt x="99" y="739"/>
                      <a:pt x="97" y="747"/>
                    </a:cubicBezTo>
                    <a:cubicBezTo>
                      <a:pt x="96" y="753"/>
                      <a:pt x="96" y="753"/>
                      <a:pt x="96" y="753"/>
                    </a:cubicBezTo>
                    <a:moveTo>
                      <a:pt x="134" y="643"/>
                    </a:moveTo>
                    <a:cubicBezTo>
                      <a:pt x="135" y="642"/>
                      <a:pt x="135" y="642"/>
                      <a:pt x="135" y="642"/>
                    </a:cubicBezTo>
                    <a:cubicBezTo>
                      <a:pt x="137" y="633"/>
                      <a:pt x="140" y="624"/>
                      <a:pt x="144" y="614"/>
                    </a:cubicBezTo>
                    <a:cubicBezTo>
                      <a:pt x="144" y="613"/>
                      <a:pt x="144" y="613"/>
                      <a:pt x="144" y="613"/>
                    </a:cubicBezTo>
                    <a:cubicBezTo>
                      <a:pt x="164" y="619"/>
                      <a:pt x="164" y="619"/>
                      <a:pt x="164" y="619"/>
                    </a:cubicBezTo>
                    <a:cubicBezTo>
                      <a:pt x="164" y="621"/>
                      <a:pt x="164" y="621"/>
                      <a:pt x="164" y="621"/>
                    </a:cubicBezTo>
                    <a:cubicBezTo>
                      <a:pt x="162" y="625"/>
                      <a:pt x="161" y="630"/>
                      <a:pt x="159" y="634"/>
                    </a:cubicBezTo>
                    <a:cubicBezTo>
                      <a:pt x="158" y="639"/>
                      <a:pt x="156" y="644"/>
                      <a:pt x="154" y="649"/>
                    </a:cubicBezTo>
                    <a:cubicBezTo>
                      <a:pt x="154" y="651"/>
                      <a:pt x="154" y="651"/>
                      <a:pt x="154" y="651"/>
                    </a:cubicBezTo>
                    <a:cubicBezTo>
                      <a:pt x="156" y="651"/>
                      <a:pt x="156" y="651"/>
                      <a:pt x="156" y="651"/>
                    </a:cubicBezTo>
                    <a:cubicBezTo>
                      <a:pt x="156" y="652"/>
                      <a:pt x="156" y="652"/>
                      <a:pt x="156" y="652"/>
                    </a:cubicBezTo>
                    <a:cubicBezTo>
                      <a:pt x="183" y="659"/>
                      <a:pt x="183" y="659"/>
                      <a:pt x="183" y="659"/>
                    </a:cubicBezTo>
                    <a:cubicBezTo>
                      <a:pt x="181" y="664"/>
                      <a:pt x="179" y="669"/>
                      <a:pt x="178" y="675"/>
                    </a:cubicBezTo>
                    <a:cubicBezTo>
                      <a:pt x="89" y="654"/>
                      <a:pt x="89" y="654"/>
                      <a:pt x="89" y="654"/>
                    </a:cubicBezTo>
                    <a:cubicBezTo>
                      <a:pt x="89" y="653"/>
                      <a:pt x="89" y="653"/>
                      <a:pt x="89" y="653"/>
                    </a:cubicBezTo>
                    <a:cubicBezTo>
                      <a:pt x="91" y="647"/>
                      <a:pt x="93" y="640"/>
                      <a:pt x="95" y="634"/>
                    </a:cubicBezTo>
                    <a:cubicBezTo>
                      <a:pt x="95" y="632"/>
                      <a:pt x="95" y="632"/>
                      <a:pt x="95" y="632"/>
                    </a:cubicBezTo>
                    <a:cubicBezTo>
                      <a:pt x="134" y="643"/>
                      <a:pt x="134" y="643"/>
                      <a:pt x="134" y="643"/>
                    </a:cubicBezTo>
                    <a:moveTo>
                      <a:pt x="244" y="574"/>
                    </a:moveTo>
                    <a:cubicBezTo>
                      <a:pt x="214" y="574"/>
                      <a:pt x="214" y="574"/>
                      <a:pt x="214" y="574"/>
                    </a:cubicBezTo>
                    <a:cubicBezTo>
                      <a:pt x="203" y="598"/>
                      <a:pt x="194" y="622"/>
                      <a:pt x="186" y="646"/>
                    </a:cubicBezTo>
                    <a:cubicBezTo>
                      <a:pt x="171" y="642"/>
                      <a:pt x="171" y="642"/>
                      <a:pt x="171" y="642"/>
                    </a:cubicBezTo>
                    <a:cubicBezTo>
                      <a:pt x="172" y="638"/>
                      <a:pt x="172" y="638"/>
                      <a:pt x="172" y="638"/>
                    </a:cubicBezTo>
                    <a:cubicBezTo>
                      <a:pt x="173" y="634"/>
                      <a:pt x="175" y="629"/>
                      <a:pt x="177" y="625"/>
                    </a:cubicBezTo>
                    <a:cubicBezTo>
                      <a:pt x="178" y="620"/>
                      <a:pt x="179" y="616"/>
                      <a:pt x="181" y="612"/>
                    </a:cubicBezTo>
                    <a:cubicBezTo>
                      <a:pt x="182" y="611"/>
                      <a:pt x="182" y="611"/>
                      <a:pt x="182" y="611"/>
                    </a:cubicBezTo>
                    <a:cubicBezTo>
                      <a:pt x="149" y="600"/>
                      <a:pt x="149" y="600"/>
                      <a:pt x="149" y="600"/>
                    </a:cubicBezTo>
                    <a:cubicBezTo>
                      <a:pt x="151" y="594"/>
                      <a:pt x="151" y="594"/>
                      <a:pt x="151" y="594"/>
                    </a:cubicBezTo>
                    <a:cubicBezTo>
                      <a:pt x="152" y="590"/>
                      <a:pt x="154" y="585"/>
                      <a:pt x="156" y="581"/>
                    </a:cubicBezTo>
                    <a:cubicBezTo>
                      <a:pt x="156" y="579"/>
                      <a:pt x="156" y="579"/>
                      <a:pt x="156" y="579"/>
                    </a:cubicBezTo>
                    <a:cubicBezTo>
                      <a:pt x="189" y="592"/>
                      <a:pt x="189" y="592"/>
                      <a:pt x="189" y="592"/>
                    </a:cubicBezTo>
                    <a:cubicBezTo>
                      <a:pt x="190" y="589"/>
                      <a:pt x="190" y="589"/>
                      <a:pt x="190" y="589"/>
                    </a:cubicBezTo>
                    <a:cubicBezTo>
                      <a:pt x="190" y="588"/>
                      <a:pt x="190" y="588"/>
                      <a:pt x="191" y="587"/>
                    </a:cubicBezTo>
                    <a:cubicBezTo>
                      <a:pt x="195" y="578"/>
                      <a:pt x="195" y="578"/>
                      <a:pt x="195" y="578"/>
                    </a:cubicBezTo>
                    <a:cubicBezTo>
                      <a:pt x="195" y="576"/>
                      <a:pt x="196" y="575"/>
                      <a:pt x="196" y="574"/>
                    </a:cubicBezTo>
                    <a:cubicBezTo>
                      <a:pt x="182" y="574"/>
                      <a:pt x="182" y="574"/>
                      <a:pt x="182" y="574"/>
                    </a:cubicBezTo>
                    <a:cubicBezTo>
                      <a:pt x="181" y="574"/>
                      <a:pt x="181" y="574"/>
                      <a:pt x="181" y="574"/>
                    </a:cubicBezTo>
                    <a:cubicBezTo>
                      <a:pt x="181" y="574"/>
                      <a:pt x="181" y="574"/>
                      <a:pt x="181" y="574"/>
                    </a:cubicBezTo>
                    <a:cubicBezTo>
                      <a:pt x="144" y="574"/>
                      <a:pt x="144" y="574"/>
                      <a:pt x="144" y="574"/>
                    </a:cubicBezTo>
                    <a:cubicBezTo>
                      <a:pt x="142" y="580"/>
                      <a:pt x="140" y="585"/>
                      <a:pt x="138" y="590"/>
                    </a:cubicBezTo>
                    <a:cubicBezTo>
                      <a:pt x="136" y="596"/>
                      <a:pt x="136" y="596"/>
                      <a:pt x="136" y="596"/>
                    </a:cubicBezTo>
                    <a:cubicBezTo>
                      <a:pt x="110" y="587"/>
                      <a:pt x="110" y="587"/>
                      <a:pt x="110" y="587"/>
                    </a:cubicBezTo>
                    <a:cubicBezTo>
                      <a:pt x="111" y="586"/>
                      <a:pt x="111" y="586"/>
                      <a:pt x="111" y="586"/>
                    </a:cubicBezTo>
                    <a:cubicBezTo>
                      <a:pt x="112" y="582"/>
                      <a:pt x="114" y="578"/>
                      <a:pt x="115" y="574"/>
                    </a:cubicBezTo>
                    <a:cubicBezTo>
                      <a:pt x="101" y="574"/>
                      <a:pt x="101" y="574"/>
                      <a:pt x="101" y="574"/>
                    </a:cubicBezTo>
                    <a:cubicBezTo>
                      <a:pt x="100" y="577"/>
                      <a:pt x="99" y="579"/>
                      <a:pt x="98" y="582"/>
                    </a:cubicBezTo>
                    <a:cubicBezTo>
                      <a:pt x="93" y="596"/>
                      <a:pt x="93" y="596"/>
                      <a:pt x="93" y="596"/>
                    </a:cubicBezTo>
                    <a:cubicBezTo>
                      <a:pt x="131" y="608"/>
                      <a:pt x="131" y="608"/>
                      <a:pt x="131" y="608"/>
                    </a:cubicBezTo>
                    <a:cubicBezTo>
                      <a:pt x="131" y="610"/>
                      <a:pt x="131" y="610"/>
                      <a:pt x="131" y="610"/>
                    </a:cubicBezTo>
                    <a:cubicBezTo>
                      <a:pt x="129" y="615"/>
                      <a:pt x="127" y="620"/>
                      <a:pt x="126" y="625"/>
                    </a:cubicBezTo>
                    <a:cubicBezTo>
                      <a:pt x="125" y="627"/>
                      <a:pt x="125" y="627"/>
                      <a:pt x="125" y="627"/>
                    </a:cubicBezTo>
                    <a:cubicBezTo>
                      <a:pt x="86" y="616"/>
                      <a:pt x="86" y="616"/>
                      <a:pt x="86" y="616"/>
                    </a:cubicBezTo>
                    <a:cubicBezTo>
                      <a:pt x="85" y="620"/>
                      <a:pt x="85" y="620"/>
                      <a:pt x="85" y="620"/>
                    </a:cubicBezTo>
                    <a:cubicBezTo>
                      <a:pt x="81" y="634"/>
                      <a:pt x="77" y="648"/>
                      <a:pt x="73" y="662"/>
                    </a:cubicBezTo>
                    <a:cubicBezTo>
                      <a:pt x="73" y="663"/>
                      <a:pt x="73" y="663"/>
                      <a:pt x="73" y="663"/>
                    </a:cubicBezTo>
                    <a:cubicBezTo>
                      <a:pt x="73" y="663"/>
                      <a:pt x="73" y="663"/>
                      <a:pt x="73" y="663"/>
                    </a:cubicBezTo>
                    <a:cubicBezTo>
                      <a:pt x="73" y="664"/>
                      <a:pt x="73" y="664"/>
                      <a:pt x="73" y="664"/>
                    </a:cubicBezTo>
                    <a:cubicBezTo>
                      <a:pt x="175" y="688"/>
                      <a:pt x="175" y="688"/>
                      <a:pt x="175" y="688"/>
                    </a:cubicBezTo>
                    <a:cubicBezTo>
                      <a:pt x="166" y="722"/>
                      <a:pt x="160" y="757"/>
                      <a:pt x="157" y="792"/>
                    </a:cubicBezTo>
                    <a:cubicBezTo>
                      <a:pt x="140" y="791"/>
                      <a:pt x="140" y="791"/>
                      <a:pt x="140" y="791"/>
                    </a:cubicBezTo>
                    <a:cubicBezTo>
                      <a:pt x="141" y="788"/>
                      <a:pt x="141" y="788"/>
                      <a:pt x="141" y="788"/>
                    </a:cubicBezTo>
                    <a:cubicBezTo>
                      <a:pt x="141" y="783"/>
                      <a:pt x="142" y="778"/>
                      <a:pt x="142" y="773"/>
                    </a:cubicBezTo>
                    <a:cubicBezTo>
                      <a:pt x="143" y="769"/>
                      <a:pt x="143" y="764"/>
                      <a:pt x="144" y="760"/>
                    </a:cubicBezTo>
                    <a:cubicBezTo>
                      <a:pt x="144" y="758"/>
                      <a:pt x="144" y="758"/>
                      <a:pt x="144" y="758"/>
                    </a:cubicBezTo>
                    <a:cubicBezTo>
                      <a:pt x="110" y="755"/>
                      <a:pt x="110" y="755"/>
                      <a:pt x="110" y="755"/>
                    </a:cubicBezTo>
                    <a:cubicBezTo>
                      <a:pt x="111" y="749"/>
                      <a:pt x="111" y="749"/>
                      <a:pt x="111" y="749"/>
                    </a:cubicBezTo>
                    <a:cubicBezTo>
                      <a:pt x="111" y="744"/>
                      <a:pt x="112" y="739"/>
                      <a:pt x="113" y="735"/>
                    </a:cubicBezTo>
                    <a:cubicBezTo>
                      <a:pt x="113" y="733"/>
                      <a:pt x="113" y="733"/>
                      <a:pt x="113" y="733"/>
                    </a:cubicBezTo>
                    <a:cubicBezTo>
                      <a:pt x="147" y="738"/>
                      <a:pt x="147" y="738"/>
                      <a:pt x="147" y="738"/>
                    </a:cubicBezTo>
                    <a:cubicBezTo>
                      <a:pt x="148" y="734"/>
                      <a:pt x="148" y="734"/>
                      <a:pt x="148" y="734"/>
                    </a:cubicBezTo>
                    <a:cubicBezTo>
                      <a:pt x="148" y="733"/>
                      <a:pt x="149" y="732"/>
                      <a:pt x="149" y="731"/>
                    </a:cubicBezTo>
                    <a:cubicBezTo>
                      <a:pt x="150" y="723"/>
                      <a:pt x="150" y="723"/>
                      <a:pt x="150" y="723"/>
                    </a:cubicBezTo>
                    <a:cubicBezTo>
                      <a:pt x="151" y="719"/>
                      <a:pt x="152" y="715"/>
                      <a:pt x="153" y="710"/>
                    </a:cubicBezTo>
                    <a:cubicBezTo>
                      <a:pt x="153" y="709"/>
                      <a:pt x="153" y="709"/>
                      <a:pt x="153" y="709"/>
                    </a:cubicBezTo>
                    <a:cubicBezTo>
                      <a:pt x="153" y="709"/>
                      <a:pt x="153" y="709"/>
                      <a:pt x="153" y="709"/>
                    </a:cubicBezTo>
                    <a:cubicBezTo>
                      <a:pt x="155" y="703"/>
                      <a:pt x="155" y="703"/>
                      <a:pt x="155" y="703"/>
                    </a:cubicBezTo>
                    <a:cubicBezTo>
                      <a:pt x="155" y="701"/>
                      <a:pt x="155" y="699"/>
                      <a:pt x="156" y="697"/>
                    </a:cubicBezTo>
                    <a:cubicBezTo>
                      <a:pt x="156" y="696"/>
                      <a:pt x="156" y="696"/>
                      <a:pt x="156" y="696"/>
                    </a:cubicBezTo>
                    <a:cubicBezTo>
                      <a:pt x="49" y="675"/>
                      <a:pt x="49" y="675"/>
                      <a:pt x="49" y="675"/>
                    </a:cubicBezTo>
                    <a:cubicBezTo>
                      <a:pt x="49" y="673"/>
                      <a:pt x="49" y="673"/>
                      <a:pt x="49" y="673"/>
                    </a:cubicBezTo>
                    <a:cubicBezTo>
                      <a:pt x="57" y="640"/>
                      <a:pt x="67" y="606"/>
                      <a:pt x="79" y="574"/>
                    </a:cubicBezTo>
                    <a:cubicBezTo>
                      <a:pt x="53" y="574"/>
                      <a:pt x="53" y="574"/>
                      <a:pt x="53" y="574"/>
                    </a:cubicBezTo>
                    <a:cubicBezTo>
                      <a:pt x="17" y="677"/>
                      <a:pt x="0" y="787"/>
                      <a:pt x="5" y="900"/>
                    </a:cubicBezTo>
                    <a:cubicBezTo>
                      <a:pt x="9" y="986"/>
                      <a:pt x="25" y="1070"/>
                      <a:pt x="54" y="1150"/>
                    </a:cubicBezTo>
                    <a:cubicBezTo>
                      <a:pt x="79" y="1150"/>
                      <a:pt x="79" y="1150"/>
                      <a:pt x="79" y="1150"/>
                    </a:cubicBezTo>
                    <a:cubicBezTo>
                      <a:pt x="71" y="1129"/>
                      <a:pt x="64" y="1107"/>
                      <a:pt x="58" y="1086"/>
                    </a:cubicBezTo>
                    <a:cubicBezTo>
                      <a:pt x="57" y="1081"/>
                      <a:pt x="56" y="1076"/>
                      <a:pt x="54" y="1071"/>
                    </a:cubicBezTo>
                    <a:cubicBezTo>
                      <a:pt x="54" y="1069"/>
                      <a:pt x="54" y="1069"/>
                      <a:pt x="54" y="1069"/>
                    </a:cubicBezTo>
                    <a:cubicBezTo>
                      <a:pt x="74" y="1065"/>
                      <a:pt x="74" y="1065"/>
                      <a:pt x="74" y="1065"/>
                    </a:cubicBezTo>
                    <a:cubicBezTo>
                      <a:pt x="74" y="1066"/>
                      <a:pt x="74" y="1066"/>
                      <a:pt x="74" y="1066"/>
                    </a:cubicBezTo>
                    <a:cubicBezTo>
                      <a:pt x="76" y="1073"/>
                      <a:pt x="78" y="1080"/>
                      <a:pt x="80" y="1087"/>
                    </a:cubicBezTo>
                    <a:cubicBezTo>
                      <a:pt x="84" y="1101"/>
                      <a:pt x="84" y="1101"/>
                      <a:pt x="84" y="1101"/>
                    </a:cubicBezTo>
                    <a:cubicBezTo>
                      <a:pt x="123" y="1089"/>
                      <a:pt x="123" y="1089"/>
                      <a:pt x="123" y="1089"/>
                    </a:cubicBezTo>
                    <a:cubicBezTo>
                      <a:pt x="123" y="1090"/>
                      <a:pt x="123" y="1090"/>
                      <a:pt x="123" y="1090"/>
                    </a:cubicBezTo>
                    <a:cubicBezTo>
                      <a:pt x="125" y="1096"/>
                      <a:pt x="126" y="1101"/>
                      <a:pt x="128" y="1106"/>
                    </a:cubicBezTo>
                    <a:cubicBezTo>
                      <a:pt x="129" y="1107"/>
                      <a:pt x="129" y="1107"/>
                      <a:pt x="129" y="1107"/>
                    </a:cubicBezTo>
                    <a:cubicBezTo>
                      <a:pt x="90" y="1121"/>
                      <a:pt x="90" y="1121"/>
                      <a:pt x="90" y="1121"/>
                    </a:cubicBezTo>
                    <a:cubicBezTo>
                      <a:pt x="92" y="1125"/>
                      <a:pt x="92" y="1125"/>
                      <a:pt x="92" y="1125"/>
                    </a:cubicBezTo>
                    <a:cubicBezTo>
                      <a:pt x="95" y="1134"/>
                      <a:pt x="98" y="1142"/>
                      <a:pt x="101" y="1150"/>
                    </a:cubicBezTo>
                    <a:cubicBezTo>
                      <a:pt x="115" y="1150"/>
                      <a:pt x="115" y="1150"/>
                      <a:pt x="115" y="1150"/>
                    </a:cubicBezTo>
                    <a:cubicBezTo>
                      <a:pt x="115" y="1149"/>
                      <a:pt x="115" y="1149"/>
                      <a:pt x="115" y="1149"/>
                    </a:cubicBezTo>
                    <a:cubicBezTo>
                      <a:pt x="112" y="1143"/>
                      <a:pt x="110" y="1137"/>
                      <a:pt x="108" y="1131"/>
                    </a:cubicBezTo>
                    <a:cubicBezTo>
                      <a:pt x="108" y="1129"/>
                      <a:pt x="108" y="1129"/>
                      <a:pt x="108" y="1129"/>
                    </a:cubicBezTo>
                    <a:cubicBezTo>
                      <a:pt x="145" y="1115"/>
                      <a:pt x="145" y="1115"/>
                      <a:pt x="145" y="1115"/>
                    </a:cubicBezTo>
                    <a:cubicBezTo>
                      <a:pt x="145" y="1114"/>
                      <a:pt x="145" y="1114"/>
                      <a:pt x="145" y="1114"/>
                    </a:cubicBezTo>
                    <a:cubicBezTo>
                      <a:pt x="142" y="1105"/>
                      <a:pt x="139" y="1095"/>
                      <a:pt x="136" y="1086"/>
                    </a:cubicBezTo>
                    <a:cubicBezTo>
                      <a:pt x="135" y="1085"/>
                      <a:pt x="135" y="1085"/>
                      <a:pt x="135" y="1085"/>
                    </a:cubicBezTo>
                    <a:cubicBezTo>
                      <a:pt x="156" y="1078"/>
                      <a:pt x="156" y="1078"/>
                      <a:pt x="156" y="1078"/>
                    </a:cubicBezTo>
                    <a:cubicBezTo>
                      <a:pt x="156" y="1080"/>
                      <a:pt x="156" y="1080"/>
                      <a:pt x="156" y="1080"/>
                    </a:cubicBezTo>
                    <a:cubicBezTo>
                      <a:pt x="157" y="1084"/>
                      <a:pt x="159" y="1089"/>
                      <a:pt x="160" y="1093"/>
                    </a:cubicBezTo>
                    <a:cubicBezTo>
                      <a:pt x="162" y="1098"/>
                      <a:pt x="163" y="1103"/>
                      <a:pt x="165" y="1108"/>
                    </a:cubicBezTo>
                    <a:cubicBezTo>
                      <a:pt x="166" y="1110"/>
                      <a:pt x="166" y="1110"/>
                      <a:pt x="166" y="1110"/>
                    </a:cubicBezTo>
                    <a:cubicBezTo>
                      <a:pt x="168" y="1109"/>
                      <a:pt x="168" y="1109"/>
                      <a:pt x="168" y="1109"/>
                    </a:cubicBezTo>
                    <a:cubicBezTo>
                      <a:pt x="168" y="1109"/>
                      <a:pt x="168" y="1109"/>
                      <a:pt x="168" y="1109"/>
                    </a:cubicBezTo>
                    <a:cubicBezTo>
                      <a:pt x="177" y="1106"/>
                      <a:pt x="177" y="1106"/>
                      <a:pt x="177" y="1106"/>
                    </a:cubicBezTo>
                    <a:cubicBezTo>
                      <a:pt x="178" y="1105"/>
                      <a:pt x="178" y="1105"/>
                      <a:pt x="178" y="1105"/>
                    </a:cubicBezTo>
                    <a:cubicBezTo>
                      <a:pt x="178" y="1105"/>
                      <a:pt x="178" y="1105"/>
                      <a:pt x="178" y="1105"/>
                    </a:cubicBezTo>
                    <a:cubicBezTo>
                      <a:pt x="194" y="1099"/>
                      <a:pt x="194" y="1099"/>
                      <a:pt x="194" y="1099"/>
                    </a:cubicBezTo>
                    <a:cubicBezTo>
                      <a:pt x="196" y="1105"/>
                      <a:pt x="198" y="1110"/>
                      <a:pt x="200" y="1115"/>
                    </a:cubicBezTo>
                    <a:cubicBezTo>
                      <a:pt x="118" y="1150"/>
                      <a:pt x="118" y="1150"/>
                      <a:pt x="118" y="1150"/>
                    </a:cubicBezTo>
                    <a:cubicBezTo>
                      <a:pt x="152" y="1150"/>
                      <a:pt x="152" y="1150"/>
                      <a:pt x="152" y="1150"/>
                    </a:cubicBezTo>
                    <a:cubicBezTo>
                      <a:pt x="204" y="1128"/>
                      <a:pt x="204" y="1128"/>
                      <a:pt x="204" y="1128"/>
                    </a:cubicBezTo>
                    <a:cubicBezTo>
                      <a:pt x="207" y="1135"/>
                      <a:pt x="210" y="1142"/>
                      <a:pt x="214" y="1150"/>
                    </a:cubicBezTo>
                    <a:cubicBezTo>
                      <a:pt x="244" y="1150"/>
                      <a:pt x="244" y="1150"/>
                      <a:pt x="244" y="1150"/>
                    </a:cubicBezTo>
                    <a:cubicBezTo>
                      <a:pt x="205" y="1066"/>
                      <a:pt x="182" y="973"/>
                      <a:pt x="181" y="875"/>
                    </a:cubicBezTo>
                    <a:cubicBezTo>
                      <a:pt x="179" y="770"/>
                      <a:pt x="201" y="667"/>
                      <a:pt x="244" y="574"/>
                    </a:cubicBezTo>
                    <a:moveTo>
                      <a:pt x="1446" y="728"/>
                    </a:moveTo>
                    <a:cubicBezTo>
                      <a:pt x="1439" y="720"/>
                      <a:pt x="1436" y="710"/>
                      <a:pt x="1436" y="705"/>
                    </a:cubicBezTo>
                    <a:cubicBezTo>
                      <a:pt x="1430" y="703"/>
                      <a:pt x="1422" y="698"/>
                      <a:pt x="1415" y="695"/>
                    </a:cubicBezTo>
                    <a:cubicBezTo>
                      <a:pt x="1412" y="694"/>
                      <a:pt x="1415" y="693"/>
                      <a:pt x="1412" y="691"/>
                    </a:cubicBezTo>
                    <a:cubicBezTo>
                      <a:pt x="1412" y="691"/>
                      <a:pt x="1421" y="694"/>
                      <a:pt x="1433" y="699"/>
                    </a:cubicBezTo>
                    <a:cubicBezTo>
                      <a:pt x="1435" y="697"/>
                      <a:pt x="1441" y="697"/>
                      <a:pt x="1447" y="697"/>
                    </a:cubicBezTo>
                    <a:cubicBezTo>
                      <a:pt x="1454" y="697"/>
                      <a:pt x="1460" y="697"/>
                      <a:pt x="1460" y="697"/>
                    </a:cubicBezTo>
                    <a:cubicBezTo>
                      <a:pt x="1459" y="697"/>
                      <a:pt x="1458" y="697"/>
                      <a:pt x="1457" y="697"/>
                    </a:cubicBezTo>
                    <a:cubicBezTo>
                      <a:pt x="1445" y="697"/>
                      <a:pt x="1439" y="699"/>
                      <a:pt x="1436" y="700"/>
                    </a:cubicBezTo>
                    <a:cubicBezTo>
                      <a:pt x="1443" y="703"/>
                      <a:pt x="1450" y="707"/>
                      <a:pt x="1458" y="712"/>
                    </a:cubicBezTo>
                    <a:cubicBezTo>
                      <a:pt x="1461" y="711"/>
                      <a:pt x="1465" y="710"/>
                      <a:pt x="1468" y="710"/>
                    </a:cubicBezTo>
                    <a:cubicBezTo>
                      <a:pt x="1477" y="710"/>
                      <a:pt x="1482" y="713"/>
                      <a:pt x="1482" y="713"/>
                    </a:cubicBezTo>
                    <a:cubicBezTo>
                      <a:pt x="1479" y="712"/>
                      <a:pt x="1476" y="712"/>
                      <a:pt x="1472" y="712"/>
                    </a:cubicBezTo>
                    <a:cubicBezTo>
                      <a:pt x="1468" y="712"/>
                      <a:pt x="1464" y="713"/>
                      <a:pt x="1461" y="713"/>
                    </a:cubicBezTo>
                    <a:cubicBezTo>
                      <a:pt x="1465" y="715"/>
                      <a:pt x="1466" y="717"/>
                      <a:pt x="1470" y="719"/>
                    </a:cubicBezTo>
                    <a:cubicBezTo>
                      <a:pt x="1475" y="720"/>
                      <a:pt x="1490" y="723"/>
                      <a:pt x="1496" y="730"/>
                    </a:cubicBezTo>
                    <a:cubicBezTo>
                      <a:pt x="1496" y="730"/>
                      <a:pt x="1482" y="724"/>
                      <a:pt x="1475" y="723"/>
                    </a:cubicBezTo>
                    <a:cubicBezTo>
                      <a:pt x="1488" y="733"/>
                      <a:pt x="1498" y="743"/>
                      <a:pt x="1501" y="757"/>
                    </a:cubicBezTo>
                    <a:cubicBezTo>
                      <a:pt x="1501" y="757"/>
                      <a:pt x="1498" y="746"/>
                      <a:pt x="1480" y="731"/>
                    </a:cubicBezTo>
                    <a:cubicBezTo>
                      <a:pt x="1481" y="735"/>
                      <a:pt x="1484" y="742"/>
                      <a:pt x="1484" y="742"/>
                    </a:cubicBezTo>
                    <a:cubicBezTo>
                      <a:pt x="1481" y="738"/>
                      <a:pt x="1478" y="732"/>
                      <a:pt x="1478" y="729"/>
                    </a:cubicBezTo>
                    <a:cubicBezTo>
                      <a:pt x="1473" y="725"/>
                      <a:pt x="1468" y="721"/>
                      <a:pt x="1462" y="717"/>
                    </a:cubicBezTo>
                    <a:cubicBezTo>
                      <a:pt x="1461" y="726"/>
                      <a:pt x="1472" y="742"/>
                      <a:pt x="1472" y="742"/>
                    </a:cubicBezTo>
                    <a:cubicBezTo>
                      <a:pt x="1462" y="734"/>
                      <a:pt x="1459" y="720"/>
                      <a:pt x="1458" y="716"/>
                    </a:cubicBezTo>
                    <a:cubicBezTo>
                      <a:pt x="1452" y="712"/>
                      <a:pt x="1447" y="710"/>
                      <a:pt x="1439" y="706"/>
                    </a:cubicBezTo>
                    <a:cubicBezTo>
                      <a:pt x="1438" y="715"/>
                      <a:pt x="1446" y="728"/>
                      <a:pt x="1446" y="728"/>
                    </a:cubicBezTo>
                    <a:moveTo>
                      <a:pt x="1306" y="783"/>
                    </a:moveTo>
                    <a:cubicBezTo>
                      <a:pt x="1298" y="769"/>
                      <a:pt x="1289" y="757"/>
                      <a:pt x="1287" y="754"/>
                    </a:cubicBezTo>
                    <a:cubicBezTo>
                      <a:pt x="1269" y="730"/>
                      <a:pt x="1272" y="706"/>
                      <a:pt x="1280" y="691"/>
                    </a:cubicBezTo>
                    <a:cubicBezTo>
                      <a:pt x="1297" y="663"/>
                      <a:pt x="1317" y="653"/>
                      <a:pt x="1336" y="653"/>
                    </a:cubicBezTo>
                    <a:cubicBezTo>
                      <a:pt x="1344" y="653"/>
                      <a:pt x="1353" y="655"/>
                      <a:pt x="1361" y="658"/>
                    </a:cubicBezTo>
                    <a:cubicBezTo>
                      <a:pt x="1367" y="671"/>
                      <a:pt x="1381" y="686"/>
                      <a:pt x="1406" y="688"/>
                    </a:cubicBezTo>
                    <a:cubicBezTo>
                      <a:pt x="1414" y="736"/>
                      <a:pt x="1453" y="755"/>
                      <a:pt x="1474" y="757"/>
                    </a:cubicBezTo>
                    <a:cubicBezTo>
                      <a:pt x="1476" y="757"/>
                      <a:pt x="1478" y="758"/>
                      <a:pt x="1480" y="758"/>
                    </a:cubicBezTo>
                    <a:cubicBezTo>
                      <a:pt x="1479" y="774"/>
                      <a:pt x="1472" y="789"/>
                      <a:pt x="1464" y="798"/>
                    </a:cubicBezTo>
                    <a:cubicBezTo>
                      <a:pt x="1450" y="813"/>
                      <a:pt x="1433" y="822"/>
                      <a:pt x="1415" y="828"/>
                    </a:cubicBezTo>
                    <a:cubicBezTo>
                      <a:pt x="1402" y="830"/>
                      <a:pt x="1402" y="830"/>
                      <a:pt x="1402" y="830"/>
                    </a:cubicBezTo>
                    <a:cubicBezTo>
                      <a:pt x="1412" y="817"/>
                      <a:pt x="1412" y="817"/>
                      <a:pt x="1412" y="817"/>
                    </a:cubicBezTo>
                    <a:cubicBezTo>
                      <a:pt x="1395" y="824"/>
                      <a:pt x="1395" y="824"/>
                      <a:pt x="1395" y="824"/>
                    </a:cubicBezTo>
                    <a:cubicBezTo>
                      <a:pt x="1405" y="808"/>
                      <a:pt x="1405" y="808"/>
                      <a:pt x="1405" y="808"/>
                    </a:cubicBezTo>
                    <a:cubicBezTo>
                      <a:pt x="1388" y="821"/>
                      <a:pt x="1388" y="821"/>
                      <a:pt x="1388" y="821"/>
                    </a:cubicBezTo>
                    <a:cubicBezTo>
                      <a:pt x="1394" y="805"/>
                      <a:pt x="1394" y="805"/>
                      <a:pt x="1394" y="805"/>
                    </a:cubicBezTo>
                    <a:cubicBezTo>
                      <a:pt x="1382" y="815"/>
                      <a:pt x="1382" y="815"/>
                      <a:pt x="1382" y="815"/>
                    </a:cubicBezTo>
                    <a:cubicBezTo>
                      <a:pt x="1387" y="801"/>
                      <a:pt x="1387" y="801"/>
                      <a:pt x="1387" y="801"/>
                    </a:cubicBezTo>
                    <a:cubicBezTo>
                      <a:pt x="1369" y="814"/>
                      <a:pt x="1369" y="814"/>
                      <a:pt x="1369" y="814"/>
                    </a:cubicBezTo>
                    <a:cubicBezTo>
                      <a:pt x="1380" y="795"/>
                      <a:pt x="1380" y="795"/>
                      <a:pt x="1380" y="795"/>
                    </a:cubicBezTo>
                    <a:cubicBezTo>
                      <a:pt x="1365" y="808"/>
                      <a:pt x="1365" y="808"/>
                      <a:pt x="1365" y="808"/>
                    </a:cubicBezTo>
                    <a:cubicBezTo>
                      <a:pt x="1373" y="791"/>
                      <a:pt x="1373" y="791"/>
                      <a:pt x="1373" y="791"/>
                    </a:cubicBezTo>
                    <a:cubicBezTo>
                      <a:pt x="1359" y="802"/>
                      <a:pt x="1359" y="802"/>
                      <a:pt x="1359" y="802"/>
                    </a:cubicBezTo>
                    <a:cubicBezTo>
                      <a:pt x="1363" y="784"/>
                      <a:pt x="1363" y="784"/>
                      <a:pt x="1363" y="784"/>
                    </a:cubicBezTo>
                    <a:cubicBezTo>
                      <a:pt x="1351" y="800"/>
                      <a:pt x="1351" y="800"/>
                      <a:pt x="1351" y="800"/>
                    </a:cubicBezTo>
                    <a:cubicBezTo>
                      <a:pt x="1353" y="779"/>
                      <a:pt x="1353" y="779"/>
                      <a:pt x="1353" y="779"/>
                    </a:cubicBezTo>
                    <a:cubicBezTo>
                      <a:pt x="1344" y="797"/>
                      <a:pt x="1344" y="797"/>
                      <a:pt x="1344" y="797"/>
                    </a:cubicBezTo>
                    <a:cubicBezTo>
                      <a:pt x="1342" y="777"/>
                      <a:pt x="1342" y="777"/>
                      <a:pt x="1342" y="777"/>
                    </a:cubicBezTo>
                    <a:cubicBezTo>
                      <a:pt x="1337" y="795"/>
                      <a:pt x="1337" y="795"/>
                      <a:pt x="1337" y="795"/>
                    </a:cubicBezTo>
                    <a:cubicBezTo>
                      <a:pt x="1330" y="773"/>
                      <a:pt x="1330" y="773"/>
                      <a:pt x="1330" y="773"/>
                    </a:cubicBezTo>
                    <a:cubicBezTo>
                      <a:pt x="1327" y="792"/>
                      <a:pt x="1327" y="792"/>
                      <a:pt x="1327" y="792"/>
                    </a:cubicBezTo>
                    <a:cubicBezTo>
                      <a:pt x="1319" y="770"/>
                      <a:pt x="1319" y="770"/>
                      <a:pt x="1319" y="770"/>
                    </a:cubicBezTo>
                    <a:cubicBezTo>
                      <a:pt x="1315" y="790"/>
                      <a:pt x="1315" y="790"/>
                      <a:pt x="1315" y="790"/>
                    </a:cubicBezTo>
                    <a:cubicBezTo>
                      <a:pt x="1308" y="769"/>
                      <a:pt x="1308" y="769"/>
                      <a:pt x="1308" y="769"/>
                    </a:cubicBezTo>
                    <a:cubicBezTo>
                      <a:pt x="1306" y="783"/>
                      <a:pt x="1306" y="783"/>
                      <a:pt x="1306" y="783"/>
                    </a:cubicBezTo>
                    <a:moveTo>
                      <a:pt x="1373" y="643"/>
                    </a:moveTo>
                    <a:cubicBezTo>
                      <a:pt x="1373" y="643"/>
                      <a:pt x="1373" y="643"/>
                      <a:pt x="1374" y="643"/>
                    </a:cubicBezTo>
                    <a:cubicBezTo>
                      <a:pt x="1363" y="633"/>
                      <a:pt x="1356" y="631"/>
                      <a:pt x="1356" y="631"/>
                    </a:cubicBezTo>
                    <a:cubicBezTo>
                      <a:pt x="1365" y="632"/>
                      <a:pt x="1372" y="638"/>
                      <a:pt x="1379" y="646"/>
                    </a:cubicBezTo>
                    <a:cubicBezTo>
                      <a:pt x="1378" y="641"/>
                      <a:pt x="1373" y="632"/>
                      <a:pt x="1373" y="632"/>
                    </a:cubicBezTo>
                    <a:cubicBezTo>
                      <a:pt x="1378" y="636"/>
                      <a:pt x="1381" y="646"/>
                      <a:pt x="1382" y="649"/>
                    </a:cubicBezTo>
                    <a:cubicBezTo>
                      <a:pt x="1383" y="651"/>
                      <a:pt x="1385" y="652"/>
                      <a:pt x="1386" y="654"/>
                    </a:cubicBezTo>
                    <a:cubicBezTo>
                      <a:pt x="1386" y="651"/>
                      <a:pt x="1387" y="645"/>
                      <a:pt x="1385" y="641"/>
                    </a:cubicBezTo>
                    <a:cubicBezTo>
                      <a:pt x="1385" y="641"/>
                      <a:pt x="1389" y="646"/>
                      <a:pt x="1387" y="656"/>
                    </a:cubicBezTo>
                    <a:cubicBezTo>
                      <a:pt x="1390" y="661"/>
                      <a:pt x="1393" y="665"/>
                      <a:pt x="1396" y="669"/>
                    </a:cubicBezTo>
                    <a:cubicBezTo>
                      <a:pt x="1396" y="667"/>
                      <a:pt x="1397" y="663"/>
                      <a:pt x="1396" y="654"/>
                    </a:cubicBezTo>
                    <a:cubicBezTo>
                      <a:pt x="1396" y="654"/>
                      <a:pt x="1399" y="667"/>
                      <a:pt x="1397" y="671"/>
                    </a:cubicBezTo>
                    <a:cubicBezTo>
                      <a:pt x="1401" y="679"/>
                      <a:pt x="1403" y="684"/>
                      <a:pt x="1403" y="684"/>
                    </a:cubicBezTo>
                    <a:cubicBezTo>
                      <a:pt x="1402" y="683"/>
                      <a:pt x="1402" y="683"/>
                      <a:pt x="1401" y="683"/>
                    </a:cubicBezTo>
                    <a:cubicBezTo>
                      <a:pt x="1401" y="683"/>
                      <a:pt x="1401" y="683"/>
                      <a:pt x="1401" y="683"/>
                    </a:cubicBezTo>
                    <a:cubicBezTo>
                      <a:pt x="1401" y="683"/>
                      <a:pt x="1401" y="683"/>
                      <a:pt x="1401" y="683"/>
                    </a:cubicBezTo>
                    <a:cubicBezTo>
                      <a:pt x="1401" y="683"/>
                      <a:pt x="1400" y="683"/>
                      <a:pt x="1400" y="682"/>
                    </a:cubicBezTo>
                    <a:cubicBezTo>
                      <a:pt x="1398" y="678"/>
                      <a:pt x="1394" y="673"/>
                      <a:pt x="1392" y="670"/>
                    </a:cubicBezTo>
                    <a:cubicBezTo>
                      <a:pt x="1392" y="670"/>
                      <a:pt x="1392" y="670"/>
                      <a:pt x="1392" y="670"/>
                    </a:cubicBezTo>
                    <a:cubicBezTo>
                      <a:pt x="1389" y="670"/>
                      <a:pt x="1383" y="669"/>
                      <a:pt x="1377" y="665"/>
                    </a:cubicBezTo>
                    <a:cubicBezTo>
                      <a:pt x="1377" y="665"/>
                      <a:pt x="1385" y="668"/>
                      <a:pt x="1390" y="668"/>
                    </a:cubicBezTo>
                    <a:cubicBezTo>
                      <a:pt x="1391" y="668"/>
                      <a:pt x="1391" y="668"/>
                      <a:pt x="1392" y="668"/>
                    </a:cubicBezTo>
                    <a:cubicBezTo>
                      <a:pt x="1389" y="663"/>
                      <a:pt x="1387" y="660"/>
                      <a:pt x="1385" y="656"/>
                    </a:cubicBezTo>
                    <a:cubicBezTo>
                      <a:pt x="1382" y="656"/>
                      <a:pt x="1372" y="654"/>
                      <a:pt x="1367" y="649"/>
                    </a:cubicBezTo>
                    <a:cubicBezTo>
                      <a:pt x="1367" y="649"/>
                      <a:pt x="1377" y="654"/>
                      <a:pt x="1382" y="654"/>
                    </a:cubicBezTo>
                    <a:cubicBezTo>
                      <a:pt x="1383" y="654"/>
                      <a:pt x="1383" y="654"/>
                      <a:pt x="1384" y="654"/>
                    </a:cubicBezTo>
                    <a:cubicBezTo>
                      <a:pt x="1381" y="650"/>
                      <a:pt x="1377" y="647"/>
                      <a:pt x="1375" y="644"/>
                    </a:cubicBezTo>
                    <a:cubicBezTo>
                      <a:pt x="1373" y="644"/>
                      <a:pt x="1369" y="643"/>
                      <a:pt x="1366" y="641"/>
                    </a:cubicBezTo>
                    <a:cubicBezTo>
                      <a:pt x="1366" y="641"/>
                      <a:pt x="1371" y="643"/>
                      <a:pt x="1373" y="643"/>
                    </a:cubicBezTo>
                    <a:moveTo>
                      <a:pt x="1468" y="654"/>
                    </a:moveTo>
                    <a:cubicBezTo>
                      <a:pt x="1468" y="654"/>
                      <a:pt x="1466" y="638"/>
                      <a:pt x="1470" y="634"/>
                    </a:cubicBezTo>
                    <a:cubicBezTo>
                      <a:pt x="1467" y="625"/>
                      <a:pt x="1465" y="618"/>
                      <a:pt x="1465" y="618"/>
                    </a:cubicBezTo>
                    <a:cubicBezTo>
                      <a:pt x="1466" y="621"/>
                      <a:pt x="1467" y="619"/>
                      <a:pt x="1468" y="621"/>
                    </a:cubicBezTo>
                    <a:cubicBezTo>
                      <a:pt x="1470" y="627"/>
                      <a:pt x="1473" y="632"/>
                      <a:pt x="1474" y="637"/>
                    </a:cubicBezTo>
                    <a:cubicBezTo>
                      <a:pt x="1477" y="637"/>
                      <a:pt x="1485" y="639"/>
                      <a:pt x="1490" y="645"/>
                    </a:cubicBezTo>
                    <a:cubicBezTo>
                      <a:pt x="1490" y="645"/>
                      <a:pt x="1481" y="639"/>
                      <a:pt x="1475" y="639"/>
                    </a:cubicBezTo>
                    <a:cubicBezTo>
                      <a:pt x="1475" y="639"/>
                      <a:pt x="1475" y="639"/>
                      <a:pt x="1475" y="639"/>
                    </a:cubicBezTo>
                    <a:cubicBezTo>
                      <a:pt x="1477" y="645"/>
                      <a:pt x="1479" y="649"/>
                      <a:pt x="1481" y="653"/>
                    </a:cubicBezTo>
                    <a:cubicBezTo>
                      <a:pt x="1484" y="654"/>
                      <a:pt x="1494" y="657"/>
                      <a:pt x="1500" y="665"/>
                    </a:cubicBezTo>
                    <a:cubicBezTo>
                      <a:pt x="1500" y="665"/>
                      <a:pt x="1488" y="656"/>
                      <a:pt x="1482" y="656"/>
                    </a:cubicBezTo>
                    <a:cubicBezTo>
                      <a:pt x="1482" y="656"/>
                      <a:pt x="1482" y="656"/>
                      <a:pt x="1482" y="656"/>
                    </a:cubicBezTo>
                    <a:cubicBezTo>
                      <a:pt x="1484" y="661"/>
                      <a:pt x="1487" y="665"/>
                      <a:pt x="1490" y="668"/>
                    </a:cubicBezTo>
                    <a:cubicBezTo>
                      <a:pt x="1492" y="669"/>
                      <a:pt x="1497" y="671"/>
                      <a:pt x="1499" y="673"/>
                    </a:cubicBezTo>
                    <a:cubicBezTo>
                      <a:pt x="1499" y="673"/>
                      <a:pt x="1494" y="670"/>
                      <a:pt x="1491" y="670"/>
                    </a:cubicBezTo>
                    <a:cubicBezTo>
                      <a:pt x="1501" y="683"/>
                      <a:pt x="1509" y="686"/>
                      <a:pt x="1509" y="686"/>
                    </a:cubicBezTo>
                    <a:cubicBezTo>
                      <a:pt x="1499" y="684"/>
                      <a:pt x="1492" y="676"/>
                      <a:pt x="1485" y="666"/>
                    </a:cubicBezTo>
                    <a:cubicBezTo>
                      <a:pt x="1486" y="671"/>
                      <a:pt x="1490" y="682"/>
                      <a:pt x="1490" y="682"/>
                    </a:cubicBezTo>
                    <a:cubicBezTo>
                      <a:pt x="1485" y="677"/>
                      <a:pt x="1483" y="666"/>
                      <a:pt x="1483" y="662"/>
                    </a:cubicBezTo>
                    <a:cubicBezTo>
                      <a:pt x="1481" y="659"/>
                      <a:pt x="1480" y="658"/>
                      <a:pt x="1479" y="656"/>
                    </a:cubicBezTo>
                    <a:cubicBezTo>
                      <a:pt x="1478" y="659"/>
                      <a:pt x="1477" y="665"/>
                      <a:pt x="1478" y="671"/>
                    </a:cubicBezTo>
                    <a:cubicBezTo>
                      <a:pt x="1478" y="671"/>
                      <a:pt x="1475" y="664"/>
                      <a:pt x="1478" y="653"/>
                    </a:cubicBezTo>
                    <a:cubicBezTo>
                      <a:pt x="1475" y="647"/>
                      <a:pt x="1473" y="642"/>
                      <a:pt x="1471" y="637"/>
                    </a:cubicBezTo>
                    <a:cubicBezTo>
                      <a:pt x="1470" y="639"/>
                      <a:pt x="1468" y="644"/>
                      <a:pt x="1468" y="654"/>
                    </a:cubicBezTo>
                    <a:moveTo>
                      <a:pt x="1468" y="574"/>
                    </a:moveTo>
                    <a:cubicBezTo>
                      <a:pt x="1462" y="574"/>
                      <a:pt x="1462" y="574"/>
                      <a:pt x="1462" y="574"/>
                    </a:cubicBezTo>
                    <a:cubicBezTo>
                      <a:pt x="1460" y="610"/>
                      <a:pt x="1449" y="655"/>
                      <a:pt x="1408" y="681"/>
                    </a:cubicBezTo>
                    <a:cubicBezTo>
                      <a:pt x="1406" y="665"/>
                      <a:pt x="1398" y="624"/>
                      <a:pt x="1348" y="624"/>
                    </a:cubicBezTo>
                    <a:cubicBezTo>
                      <a:pt x="1347" y="624"/>
                      <a:pt x="1347" y="624"/>
                      <a:pt x="1347" y="624"/>
                    </a:cubicBezTo>
                    <a:cubicBezTo>
                      <a:pt x="1347" y="624"/>
                      <a:pt x="1355" y="638"/>
                      <a:pt x="1357" y="648"/>
                    </a:cubicBezTo>
                    <a:cubicBezTo>
                      <a:pt x="1357" y="649"/>
                      <a:pt x="1357" y="649"/>
                      <a:pt x="1358" y="650"/>
                    </a:cubicBezTo>
                    <a:cubicBezTo>
                      <a:pt x="1351" y="648"/>
                      <a:pt x="1343" y="646"/>
                      <a:pt x="1335" y="646"/>
                    </a:cubicBezTo>
                    <a:cubicBezTo>
                      <a:pt x="1315" y="646"/>
                      <a:pt x="1293" y="656"/>
                      <a:pt x="1274" y="688"/>
                    </a:cubicBezTo>
                    <a:cubicBezTo>
                      <a:pt x="1265" y="704"/>
                      <a:pt x="1262" y="731"/>
                      <a:pt x="1281" y="758"/>
                    </a:cubicBezTo>
                    <a:cubicBezTo>
                      <a:pt x="1303" y="788"/>
                      <a:pt x="1323" y="825"/>
                      <a:pt x="1319" y="837"/>
                    </a:cubicBezTo>
                    <a:cubicBezTo>
                      <a:pt x="1317" y="841"/>
                      <a:pt x="1317" y="841"/>
                      <a:pt x="1317" y="841"/>
                    </a:cubicBezTo>
                    <a:cubicBezTo>
                      <a:pt x="1321" y="842"/>
                      <a:pt x="1321" y="842"/>
                      <a:pt x="1321" y="842"/>
                    </a:cubicBezTo>
                    <a:cubicBezTo>
                      <a:pt x="1323" y="842"/>
                      <a:pt x="1335" y="844"/>
                      <a:pt x="1354" y="844"/>
                    </a:cubicBezTo>
                    <a:cubicBezTo>
                      <a:pt x="1387" y="844"/>
                      <a:pt x="1437" y="838"/>
                      <a:pt x="1469" y="803"/>
                    </a:cubicBezTo>
                    <a:cubicBezTo>
                      <a:pt x="1477" y="793"/>
                      <a:pt x="1485" y="777"/>
                      <a:pt x="1487" y="760"/>
                    </a:cubicBezTo>
                    <a:cubicBezTo>
                      <a:pt x="1500" y="764"/>
                      <a:pt x="1513" y="770"/>
                      <a:pt x="1513" y="770"/>
                    </a:cubicBezTo>
                    <a:cubicBezTo>
                      <a:pt x="1507" y="693"/>
                      <a:pt x="1443" y="684"/>
                      <a:pt x="1417" y="683"/>
                    </a:cubicBezTo>
                    <a:cubicBezTo>
                      <a:pt x="1439" y="668"/>
                      <a:pt x="1451" y="647"/>
                      <a:pt x="1459" y="626"/>
                    </a:cubicBezTo>
                    <a:cubicBezTo>
                      <a:pt x="1459" y="647"/>
                      <a:pt x="1466" y="688"/>
                      <a:pt x="1518" y="696"/>
                    </a:cubicBezTo>
                    <a:cubicBezTo>
                      <a:pt x="1518" y="696"/>
                      <a:pt x="1511" y="678"/>
                      <a:pt x="1511" y="667"/>
                    </a:cubicBezTo>
                    <a:cubicBezTo>
                      <a:pt x="1510" y="652"/>
                      <a:pt x="1498" y="622"/>
                      <a:pt x="1463" y="614"/>
                    </a:cubicBezTo>
                    <a:cubicBezTo>
                      <a:pt x="1466" y="600"/>
                      <a:pt x="1468" y="587"/>
                      <a:pt x="1468" y="574"/>
                    </a:cubicBezTo>
                    <a:moveTo>
                      <a:pt x="1549" y="574"/>
                    </a:moveTo>
                    <a:cubicBezTo>
                      <a:pt x="1536" y="574"/>
                      <a:pt x="1536" y="574"/>
                      <a:pt x="1536" y="574"/>
                    </a:cubicBezTo>
                    <a:cubicBezTo>
                      <a:pt x="1537" y="575"/>
                      <a:pt x="1537" y="576"/>
                      <a:pt x="1538" y="578"/>
                    </a:cubicBezTo>
                    <a:cubicBezTo>
                      <a:pt x="1538" y="579"/>
                      <a:pt x="1538" y="579"/>
                      <a:pt x="1538" y="579"/>
                    </a:cubicBezTo>
                    <a:cubicBezTo>
                      <a:pt x="1549" y="574"/>
                      <a:pt x="1549" y="574"/>
                      <a:pt x="1549" y="574"/>
                    </a:cubicBezTo>
                    <a:moveTo>
                      <a:pt x="1588" y="1111"/>
                    </a:moveTo>
                    <a:cubicBezTo>
                      <a:pt x="1568" y="1105"/>
                      <a:pt x="1568" y="1105"/>
                      <a:pt x="1568" y="1105"/>
                    </a:cubicBezTo>
                    <a:cubicBezTo>
                      <a:pt x="1569" y="1103"/>
                      <a:pt x="1569" y="1103"/>
                      <a:pt x="1569" y="1103"/>
                    </a:cubicBezTo>
                    <a:cubicBezTo>
                      <a:pt x="1570" y="1099"/>
                      <a:pt x="1572" y="1094"/>
                      <a:pt x="1573" y="1090"/>
                    </a:cubicBezTo>
                    <a:cubicBezTo>
                      <a:pt x="1575" y="1085"/>
                      <a:pt x="1576" y="1080"/>
                      <a:pt x="1578" y="1075"/>
                    </a:cubicBezTo>
                    <a:cubicBezTo>
                      <a:pt x="1578" y="1073"/>
                      <a:pt x="1578" y="1073"/>
                      <a:pt x="1578" y="1073"/>
                    </a:cubicBezTo>
                    <a:cubicBezTo>
                      <a:pt x="1576" y="1073"/>
                      <a:pt x="1576" y="1073"/>
                      <a:pt x="1576" y="1073"/>
                    </a:cubicBezTo>
                    <a:cubicBezTo>
                      <a:pt x="1576" y="1072"/>
                      <a:pt x="1576" y="1072"/>
                      <a:pt x="1576" y="1072"/>
                    </a:cubicBezTo>
                    <a:cubicBezTo>
                      <a:pt x="1549" y="1065"/>
                      <a:pt x="1549" y="1065"/>
                      <a:pt x="1549" y="1065"/>
                    </a:cubicBezTo>
                    <a:cubicBezTo>
                      <a:pt x="1551" y="1060"/>
                      <a:pt x="1553" y="1054"/>
                      <a:pt x="1554" y="1049"/>
                    </a:cubicBezTo>
                    <a:cubicBezTo>
                      <a:pt x="1643" y="1070"/>
                      <a:pt x="1643" y="1070"/>
                      <a:pt x="1643" y="1070"/>
                    </a:cubicBezTo>
                    <a:cubicBezTo>
                      <a:pt x="1643" y="1071"/>
                      <a:pt x="1643" y="1071"/>
                      <a:pt x="1643" y="1071"/>
                    </a:cubicBezTo>
                    <a:cubicBezTo>
                      <a:pt x="1641" y="1078"/>
                      <a:pt x="1639" y="1084"/>
                      <a:pt x="1637" y="1090"/>
                    </a:cubicBezTo>
                    <a:cubicBezTo>
                      <a:pt x="1637" y="1092"/>
                      <a:pt x="1637" y="1092"/>
                      <a:pt x="1637" y="1092"/>
                    </a:cubicBezTo>
                    <a:cubicBezTo>
                      <a:pt x="1598" y="1081"/>
                      <a:pt x="1598" y="1081"/>
                      <a:pt x="1598" y="1081"/>
                    </a:cubicBezTo>
                    <a:cubicBezTo>
                      <a:pt x="1598" y="1082"/>
                      <a:pt x="1598" y="1082"/>
                      <a:pt x="1598" y="1082"/>
                    </a:cubicBezTo>
                    <a:cubicBezTo>
                      <a:pt x="1595" y="1091"/>
                      <a:pt x="1592" y="1101"/>
                      <a:pt x="1589" y="1110"/>
                    </a:cubicBezTo>
                    <a:cubicBezTo>
                      <a:pt x="1588" y="1111"/>
                      <a:pt x="1588" y="1111"/>
                      <a:pt x="1588" y="1111"/>
                    </a:cubicBezTo>
                    <a:moveTo>
                      <a:pt x="1630" y="1006"/>
                    </a:moveTo>
                    <a:cubicBezTo>
                      <a:pt x="1630" y="1005"/>
                      <a:pt x="1630" y="1005"/>
                      <a:pt x="1630" y="1005"/>
                    </a:cubicBezTo>
                    <a:cubicBezTo>
                      <a:pt x="1632" y="994"/>
                      <a:pt x="1634" y="985"/>
                      <a:pt x="1635" y="977"/>
                    </a:cubicBezTo>
                    <a:cubicBezTo>
                      <a:pt x="1636" y="971"/>
                      <a:pt x="1636" y="971"/>
                      <a:pt x="1636" y="971"/>
                    </a:cubicBezTo>
                    <a:cubicBezTo>
                      <a:pt x="1663" y="973"/>
                      <a:pt x="1663" y="973"/>
                      <a:pt x="1663" y="973"/>
                    </a:cubicBezTo>
                    <a:cubicBezTo>
                      <a:pt x="1663" y="975"/>
                      <a:pt x="1663" y="975"/>
                      <a:pt x="1663" y="975"/>
                    </a:cubicBezTo>
                    <a:cubicBezTo>
                      <a:pt x="1661" y="986"/>
                      <a:pt x="1659" y="998"/>
                      <a:pt x="1657" y="1008"/>
                    </a:cubicBezTo>
                    <a:cubicBezTo>
                      <a:pt x="1657" y="1010"/>
                      <a:pt x="1657" y="1010"/>
                      <a:pt x="1657" y="1010"/>
                    </a:cubicBezTo>
                    <a:cubicBezTo>
                      <a:pt x="1693" y="1017"/>
                      <a:pt x="1693" y="1017"/>
                      <a:pt x="1693" y="1017"/>
                    </a:cubicBezTo>
                    <a:cubicBezTo>
                      <a:pt x="1692" y="1024"/>
                      <a:pt x="1691" y="1030"/>
                      <a:pt x="1690" y="1037"/>
                    </a:cubicBezTo>
                    <a:cubicBezTo>
                      <a:pt x="1592" y="1018"/>
                      <a:pt x="1592" y="1018"/>
                      <a:pt x="1592" y="1018"/>
                    </a:cubicBezTo>
                    <a:cubicBezTo>
                      <a:pt x="1593" y="1016"/>
                      <a:pt x="1593" y="1016"/>
                      <a:pt x="1593" y="1016"/>
                    </a:cubicBezTo>
                    <a:cubicBezTo>
                      <a:pt x="1594" y="1012"/>
                      <a:pt x="1594" y="1007"/>
                      <a:pt x="1595" y="1002"/>
                    </a:cubicBezTo>
                    <a:cubicBezTo>
                      <a:pt x="1596" y="1001"/>
                      <a:pt x="1596" y="1001"/>
                      <a:pt x="1596" y="1001"/>
                    </a:cubicBezTo>
                    <a:cubicBezTo>
                      <a:pt x="1617" y="1004"/>
                      <a:pt x="1617" y="1004"/>
                      <a:pt x="1617" y="1004"/>
                    </a:cubicBezTo>
                    <a:cubicBezTo>
                      <a:pt x="1617" y="1004"/>
                      <a:pt x="1617" y="1004"/>
                      <a:pt x="1617" y="1004"/>
                    </a:cubicBezTo>
                    <a:cubicBezTo>
                      <a:pt x="1630" y="1006"/>
                      <a:pt x="1630" y="1006"/>
                      <a:pt x="1630" y="1006"/>
                    </a:cubicBezTo>
                    <a:moveTo>
                      <a:pt x="1594" y="920"/>
                    </a:moveTo>
                    <a:cubicBezTo>
                      <a:pt x="1577" y="919"/>
                      <a:pt x="1577" y="919"/>
                      <a:pt x="1577" y="919"/>
                    </a:cubicBezTo>
                    <a:cubicBezTo>
                      <a:pt x="1578" y="913"/>
                      <a:pt x="1578" y="908"/>
                      <a:pt x="1578" y="902"/>
                    </a:cubicBezTo>
                    <a:cubicBezTo>
                      <a:pt x="1669" y="904"/>
                      <a:pt x="1669" y="904"/>
                      <a:pt x="1669" y="904"/>
                    </a:cubicBezTo>
                    <a:cubicBezTo>
                      <a:pt x="1669" y="905"/>
                      <a:pt x="1669" y="905"/>
                      <a:pt x="1669" y="905"/>
                    </a:cubicBezTo>
                    <a:cubicBezTo>
                      <a:pt x="1669" y="912"/>
                      <a:pt x="1669" y="918"/>
                      <a:pt x="1668" y="925"/>
                    </a:cubicBezTo>
                    <a:cubicBezTo>
                      <a:pt x="1668" y="926"/>
                      <a:pt x="1668" y="926"/>
                      <a:pt x="1668" y="926"/>
                    </a:cubicBezTo>
                    <a:cubicBezTo>
                      <a:pt x="1627" y="924"/>
                      <a:pt x="1627" y="924"/>
                      <a:pt x="1627" y="924"/>
                    </a:cubicBezTo>
                    <a:cubicBezTo>
                      <a:pt x="1627" y="925"/>
                      <a:pt x="1627" y="925"/>
                      <a:pt x="1627" y="925"/>
                    </a:cubicBezTo>
                    <a:cubicBezTo>
                      <a:pt x="1627" y="935"/>
                      <a:pt x="1626" y="944"/>
                      <a:pt x="1624" y="954"/>
                    </a:cubicBezTo>
                    <a:cubicBezTo>
                      <a:pt x="1624" y="956"/>
                      <a:pt x="1624" y="956"/>
                      <a:pt x="1624" y="956"/>
                    </a:cubicBezTo>
                    <a:cubicBezTo>
                      <a:pt x="1603" y="954"/>
                      <a:pt x="1603" y="954"/>
                      <a:pt x="1603" y="954"/>
                    </a:cubicBezTo>
                    <a:cubicBezTo>
                      <a:pt x="1603" y="952"/>
                      <a:pt x="1603" y="952"/>
                      <a:pt x="1603" y="952"/>
                    </a:cubicBezTo>
                    <a:cubicBezTo>
                      <a:pt x="1604" y="947"/>
                      <a:pt x="1605" y="943"/>
                      <a:pt x="1605" y="938"/>
                    </a:cubicBezTo>
                    <a:cubicBezTo>
                      <a:pt x="1606" y="933"/>
                      <a:pt x="1606" y="927"/>
                      <a:pt x="1607" y="922"/>
                    </a:cubicBezTo>
                    <a:cubicBezTo>
                      <a:pt x="1607" y="920"/>
                      <a:pt x="1607" y="920"/>
                      <a:pt x="1607" y="920"/>
                    </a:cubicBezTo>
                    <a:cubicBezTo>
                      <a:pt x="1596" y="920"/>
                      <a:pt x="1596" y="920"/>
                      <a:pt x="1596" y="920"/>
                    </a:cubicBezTo>
                    <a:cubicBezTo>
                      <a:pt x="1594" y="920"/>
                      <a:pt x="1594" y="920"/>
                      <a:pt x="1594" y="920"/>
                    </a:cubicBezTo>
                    <a:cubicBezTo>
                      <a:pt x="1594" y="920"/>
                      <a:pt x="1594" y="920"/>
                      <a:pt x="1594" y="920"/>
                    </a:cubicBezTo>
                    <a:moveTo>
                      <a:pt x="1629" y="845"/>
                    </a:moveTo>
                    <a:cubicBezTo>
                      <a:pt x="1643" y="844"/>
                      <a:pt x="1643" y="844"/>
                      <a:pt x="1643" y="844"/>
                    </a:cubicBezTo>
                    <a:cubicBezTo>
                      <a:pt x="1643" y="843"/>
                      <a:pt x="1643" y="843"/>
                      <a:pt x="1643" y="843"/>
                    </a:cubicBezTo>
                    <a:cubicBezTo>
                      <a:pt x="1643" y="832"/>
                      <a:pt x="1642" y="823"/>
                      <a:pt x="1642" y="815"/>
                    </a:cubicBezTo>
                    <a:cubicBezTo>
                      <a:pt x="1642" y="814"/>
                      <a:pt x="1642" y="813"/>
                      <a:pt x="1642" y="811"/>
                    </a:cubicBezTo>
                    <a:cubicBezTo>
                      <a:pt x="1641" y="808"/>
                      <a:pt x="1641" y="808"/>
                      <a:pt x="1641" y="808"/>
                    </a:cubicBezTo>
                    <a:cubicBezTo>
                      <a:pt x="1668" y="805"/>
                      <a:pt x="1668" y="805"/>
                      <a:pt x="1668" y="805"/>
                    </a:cubicBezTo>
                    <a:cubicBezTo>
                      <a:pt x="1669" y="807"/>
                      <a:pt x="1669" y="807"/>
                      <a:pt x="1669" y="807"/>
                    </a:cubicBezTo>
                    <a:cubicBezTo>
                      <a:pt x="1669" y="818"/>
                      <a:pt x="1670" y="830"/>
                      <a:pt x="1670" y="841"/>
                    </a:cubicBezTo>
                    <a:cubicBezTo>
                      <a:pt x="1670" y="842"/>
                      <a:pt x="1670" y="842"/>
                      <a:pt x="1670" y="842"/>
                    </a:cubicBezTo>
                    <a:cubicBezTo>
                      <a:pt x="1708" y="842"/>
                      <a:pt x="1708" y="842"/>
                      <a:pt x="1708" y="842"/>
                    </a:cubicBezTo>
                    <a:cubicBezTo>
                      <a:pt x="1708" y="848"/>
                      <a:pt x="1708" y="855"/>
                      <a:pt x="1708" y="862"/>
                    </a:cubicBezTo>
                    <a:cubicBezTo>
                      <a:pt x="1610" y="863"/>
                      <a:pt x="1610" y="863"/>
                      <a:pt x="1610" y="863"/>
                    </a:cubicBezTo>
                    <a:cubicBezTo>
                      <a:pt x="1610" y="862"/>
                      <a:pt x="1610" y="862"/>
                      <a:pt x="1610" y="862"/>
                    </a:cubicBezTo>
                    <a:cubicBezTo>
                      <a:pt x="1610" y="857"/>
                      <a:pt x="1609" y="852"/>
                      <a:pt x="1609" y="848"/>
                    </a:cubicBezTo>
                    <a:cubicBezTo>
                      <a:pt x="1608" y="846"/>
                      <a:pt x="1608" y="846"/>
                      <a:pt x="1608" y="846"/>
                    </a:cubicBezTo>
                    <a:cubicBezTo>
                      <a:pt x="1629" y="845"/>
                      <a:pt x="1629" y="845"/>
                      <a:pt x="1629" y="845"/>
                    </a:cubicBezTo>
                    <a:cubicBezTo>
                      <a:pt x="1629" y="845"/>
                      <a:pt x="1629" y="845"/>
                      <a:pt x="1629" y="845"/>
                    </a:cubicBezTo>
                    <a:moveTo>
                      <a:pt x="1680" y="941"/>
                    </a:moveTo>
                    <a:cubicBezTo>
                      <a:pt x="1680" y="936"/>
                      <a:pt x="1680" y="936"/>
                      <a:pt x="1680" y="936"/>
                    </a:cubicBezTo>
                    <a:cubicBezTo>
                      <a:pt x="1682" y="921"/>
                      <a:pt x="1683" y="907"/>
                      <a:pt x="1683" y="892"/>
                    </a:cubicBezTo>
                    <a:cubicBezTo>
                      <a:pt x="1683" y="890"/>
                      <a:pt x="1683" y="890"/>
                      <a:pt x="1683" y="890"/>
                    </a:cubicBezTo>
                    <a:cubicBezTo>
                      <a:pt x="1578" y="888"/>
                      <a:pt x="1578" y="888"/>
                      <a:pt x="1578" y="888"/>
                    </a:cubicBezTo>
                    <a:cubicBezTo>
                      <a:pt x="1579" y="869"/>
                      <a:pt x="1579" y="850"/>
                      <a:pt x="1578" y="831"/>
                    </a:cubicBezTo>
                    <a:cubicBezTo>
                      <a:pt x="1578" y="815"/>
                      <a:pt x="1576" y="799"/>
                      <a:pt x="1575" y="783"/>
                    </a:cubicBezTo>
                    <a:cubicBezTo>
                      <a:pt x="1591" y="780"/>
                      <a:pt x="1591" y="780"/>
                      <a:pt x="1591" y="780"/>
                    </a:cubicBezTo>
                    <a:cubicBezTo>
                      <a:pt x="1591" y="784"/>
                      <a:pt x="1591" y="784"/>
                      <a:pt x="1591" y="784"/>
                    </a:cubicBezTo>
                    <a:cubicBezTo>
                      <a:pt x="1592" y="789"/>
                      <a:pt x="1592" y="794"/>
                      <a:pt x="1593" y="798"/>
                    </a:cubicBezTo>
                    <a:cubicBezTo>
                      <a:pt x="1593" y="803"/>
                      <a:pt x="1593" y="807"/>
                      <a:pt x="1594" y="811"/>
                    </a:cubicBezTo>
                    <a:cubicBezTo>
                      <a:pt x="1594" y="813"/>
                      <a:pt x="1594" y="813"/>
                      <a:pt x="1594" y="813"/>
                    </a:cubicBezTo>
                    <a:cubicBezTo>
                      <a:pt x="1628" y="810"/>
                      <a:pt x="1628" y="810"/>
                      <a:pt x="1628" y="810"/>
                    </a:cubicBezTo>
                    <a:cubicBezTo>
                      <a:pt x="1629" y="815"/>
                      <a:pt x="1629" y="815"/>
                      <a:pt x="1629" y="815"/>
                    </a:cubicBezTo>
                    <a:cubicBezTo>
                      <a:pt x="1629" y="820"/>
                      <a:pt x="1629" y="825"/>
                      <a:pt x="1629" y="830"/>
                    </a:cubicBezTo>
                    <a:cubicBezTo>
                      <a:pt x="1629" y="831"/>
                      <a:pt x="1629" y="831"/>
                      <a:pt x="1629" y="831"/>
                    </a:cubicBezTo>
                    <a:cubicBezTo>
                      <a:pt x="1595" y="834"/>
                      <a:pt x="1595" y="834"/>
                      <a:pt x="1595" y="834"/>
                    </a:cubicBezTo>
                    <a:cubicBezTo>
                      <a:pt x="1595" y="838"/>
                      <a:pt x="1595" y="838"/>
                      <a:pt x="1595" y="838"/>
                    </a:cubicBezTo>
                    <a:cubicBezTo>
                      <a:pt x="1595" y="838"/>
                      <a:pt x="1595" y="838"/>
                      <a:pt x="1595" y="838"/>
                    </a:cubicBezTo>
                    <a:cubicBezTo>
                      <a:pt x="1595" y="849"/>
                      <a:pt x="1595" y="849"/>
                      <a:pt x="1595" y="849"/>
                    </a:cubicBezTo>
                    <a:cubicBezTo>
                      <a:pt x="1595" y="854"/>
                      <a:pt x="1595" y="858"/>
                      <a:pt x="1595" y="862"/>
                    </a:cubicBezTo>
                    <a:cubicBezTo>
                      <a:pt x="1595" y="864"/>
                      <a:pt x="1595" y="864"/>
                      <a:pt x="1595" y="864"/>
                    </a:cubicBezTo>
                    <a:cubicBezTo>
                      <a:pt x="1595" y="865"/>
                      <a:pt x="1595" y="865"/>
                      <a:pt x="1595" y="865"/>
                    </a:cubicBezTo>
                    <a:cubicBezTo>
                      <a:pt x="1595" y="868"/>
                      <a:pt x="1595" y="868"/>
                      <a:pt x="1595" y="868"/>
                    </a:cubicBezTo>
                    <a:cubicBezTo>
                      <a:pt x="1595" y="870"/>
                      <a:pt x="1595" y="873"/>
                      <a:pt x="1595" y="875"/>
                    </a:cubicBezTo>
                    <a:cubicBezTo>
                      <a:pt x="1595" y="877"/>
                      <a:pt x="1595" y="877"/>
                      <a:pt x="1595" y="877"/>
                    </a:cubicBezTo>
                    <a:cubicBezTo>
                      <a:pt x="1704" y="875"/>
                      <a:pt x="1704" y="875"/>
                      <a:pt x="1704" y="875"/>
                    </a:cubicBezTo>
                    <a:cubicBezTo>
                      <a:pt x="1704" y="877"/>
                      <a:pt x="1704" y="877"/>
                      <a:pt x="1704" y="877"/>
                    </a:cubicBezTo>
                    <a:cubicBezTo>
                      <a:pt x="1704" y="913"/>
                      <a:pt x="1700" y="950"/>
                      <a:pt x="1695" y="986"/>
                    </a:cubicBezTo>
                    <a:cubicBezTo>
                      <a:pt x="1694" y="991"/>
                      <a:pt x="1693" y="996"/>
                      <a:pt x="1693" y="1002"/>
                    </a:cubicBezTo>
                    <a:cubicBezTo>
                      <a:pt x="1692" y="1003"/>
                      <a:pt x="1692" y="1003"/>
                      <a:pt x="1692" y="1003"/>
                    </a:cubicBezTo>
                    <a:cubicBezTo>
                      <a:pt x="1672" y="999"/>
                      <a:pt x="1672" y="999"/>
                      <a:pt x="1672" y="999"/>
                    </a:cubicBezTo>
                    <a:cubicBezTo>
                      <a:pt x="1673" y="998"/>
                      <a:pt x="1673" y="998"/>
                      <a:pt x="1673" y="998"/>
                    </a:cubicBezTo>
                    <a:cubicBezTo>
                      <a:pt x="1674" y="991"/>
                      <a:pt x="1675" y="984"/>
                      <a:pt x="1676" y="976"/>
                    </a:cubicBezTo>
                    <a:cubicBezTo>
                      <a:pt x="1677" y="966"/>
                      <a:pt x="1677" y="966"/>
                      <a:pt x="1677" y="966"/>
                    </a:cubicBezTo>
                    <a:cubicBezTo>
                      <a:pt x="1678" y="962"/>
                      <a:pt x="1678" y="962"/>
                      <a:pt x="1678" y="962"/>
                    </a:cubicBezTo>
                    <a:cubicBezTo>
                      <a:pt x="1638" y="957"/>
                      <a:pt x="1638" y="957"/>
                      <a:pt x="1638" y="957"/>
                    </a:cubicBezTo>
                    <a:cubicBezTo>
                      <a:pt x="1638" y="956"/>
                      <a:pt x="1638" y="956"/>
                      <a:pt x="1638" y="956"/>
                    </a:cubicBezTo>
                    <a:cubicBezTo>
                      <a:pt x="1638" y="950"/>
                      <a:pt x="1639" y="945"/>
                      <a:pt x="1639" y="940"/>
                    </a:cubicBezTo>
                    <a:cubicBezTo>
                      <a:pt x="1640" y="938"/>
                      <a:pt x="1640" y="938"/>
                      <a:pt x="1640" y="938"/>
                    </a:cubicBezTo>
                    <a:cubicBezTo>
                      <a:pt x="1680" y="941"/>
                      <a:pt x="1680" y="941"/>
                      <a:pt x="1680" y="941"/>
                    </a:cubicBezTo>
                    <a:moveTo>
                      <a:pt x="1573" y="770"/>
                    </a:moveTo>
                    <a:cubicBezTo>
                      <a:pt x="1572" y="764"/>
                      <a:pt x="1571" y="759"/>
                      <a:pt x="1571" y="753"/>
                    </a:cubicBezTo>
                    <a:cubicBezTo>
                      <a:pt x="1660" y="736"/>
                      <a:pt x="1660" y="736"/>
                      <a:pt x="1660" y="736"/>
                    </a:cubicBezTo>
                    <a:cubicBezTo>
                      <a:pt x="1661" y="737"/>
                      <a:pt x="1661" y="737"/>
                      <a:pt x="1661" y="737"/>
                    </a:cubicBezTo>
                    <a:cubicBezTo>
                      <a:pt x="1662" y="744"/>
                      <a:pt x="1663" y="750"/>
                      <a:pt x="1664" y="757"/>
                    </a:cubicBezTo>
                    <a:cubicBezTo>
                      <a:pt x="1664" y="758"/>
                      <a:pt x="1664" y="758"/>
                      <a:pt x="1664" y="758"/>
                    </a:cubicBezTo>
                    <a:cubicBezTo>
                      <a:pt x="1624" y="764"/>
                      <a:pt x="1624" y="764"/>
                      <a:pt x="1624" y="764"/>
                    </a:cubicBezTo>
                    <a:cubicBezTo>
                      <a:pt x="1624" y="766"/>
                      <a:pt x="1624" y="766"/>
                      <a:pt x="1624" y="766"/>
                    </a:cubicBezTo>
                    <a:cubicBezTo>
                      <a:pt x="1625" y="775"/>
                      <a:pt x="1626" y="785"/>
                      <a:pt x="1627" y="795"/>
                    </a:cubicBezTo>
                    <a:cubicBezTo>
                      <a:pt x="1627" y="796"/>
                      <a:pt x="1627" y="796"/>
                      <a:pt x="1627" y="796"/>
                    </a:cubicBezTo>
                    <a:cubicBezTo>
                      <a:pt x="1606" y="798"/>
                      <a:pt x="1606" y="798"/>
                      <a:pt x="1606" y="798"/>
                    </a:cubicBezTo>
                    <a:cubicBezTo>
                      <a:pt x="1606" y="797"/>
                      <a:pt x="1606" y="797"/>
                      <a:pt x="1606" y="797"/>
                    </a:cubicBezTo>
                    <a:cubicBezTo>
                      <a:pt x="1606" y="792"/>
                      <a:pt x="1605" y="787"/>
                      <a:pt x="1605" y="783"/>
                    </a:cubicBezTo>
                    <a:cubicBezTo>
                      <a:pt x="1604" y="777"/>
                      <a:pt x="1603" y="772"/>
                      <a:pt x="1603" y="767"/>
                    </a:cubicBezTo>
                    <a:cubicBezTo>
                      <a:pt x="1603" y="765"/>
                      <a:pt x="1603" y="765"/>
                      <a:pt x="1603" y="765"/>
                    </a:cubicBezTo>
                    <a:cubicBezTo>
                      <a:pt x="1601" y="765"/>
                      <a:pt x="1601" y="765"/>
                      <a:pt x="1601" y="765"/>
                    </a:cubicBezTo>
                    <a:cubicBezTo>
                      <a:pt x="1601" y="765"/>
                      <a:pt x="1601" y="765"/>
                      <a:pt x="1601" y="765"/>
                    </a:cubicBezTo>
                    <a:cubicBezTo>
                      <a:pt x="1590" y="767"/>
                      <a:pt x="1590" y="767"/>
                      <a:pt x="1590" y="767"/>
                    </a:cubicBezTo>
                    <a:cubicBezTo>
                      <a:pt x="1590" y="767"/>
                      <a:pt x="1590" y="767"/>
                      <a:pt x="1590" y="767"/>
                    </a:cubicBezTo>
                    <a:cubicBezTo>
                      <a:pt x="1588" y="767"/>
                      <a:pt x="1588" y="767"/>
                      <a:pt x="1588" y="767"/>
                    </a:cubicBezTo>
                    <a:cubicBezTo>
                      <a:pt x="1573" y="770"/>
                      <a:pt x="1573" y="770"/>
                      <a:pt x="1573" y="770"/>
                    </a:cubicBezTo>
                    <a:moveTo>
                      <a:pt x="1610" y="686"/>
                    </a:moveTo>
                    <a:cubicBezTo>
                      <a:pt x="1623" y="683"/>
                      <a:pt x="1623" y="683"/>
                      <a:pt x="1623" y="683"/>
                    </a:cubicBezTo>
                    <a:cubicBezTo>
                      <a:pt x="1622" y="681"/>
                      <a:pt x="1622" y="681"/>
                      <a:pt x="1622" y="681"/>
                    </a:cubicBezTo>
                    <a:cubicBezTo>
                      <a:pt x="1620" y="672"/>
                      <a:pt x="1618" y="663"/>
                      <a:pt x="1615" y="654"/>
                    </a:cubicBezTo>
                    <a:cubicBezTo>
                      <a:pt x="1615" y="653"/>
                      <a:pt x="1614" y="652"/>
                      <a:pt x="1614" y="651"/>
                    </a:cubicBezTo>
                    <a:cubicBezTo>
                      <a:pt x="1613" y="648"/>
                      <a:pt x="1613" y="648"/>
                      <a:pt x="1613" y="648"/>
                    </a:cubicBezTo>
                    <a:cubicBezTo>
                      <a:pt x="1639" y="640"/>
                      <a:pt x="1639" y="640"/>
                      <a:pt x="1639" y="640"/>
                    </a:cubicBezTo>
                    <a:cubicBezTo>
                      <a:pt x="1640" y="641"/>
                      <a:pt x="1640" y="641"/>
                      <a:pt x="1640" y="641"/>
                    </a:cubicBezTo>
                    <a:cubicBezTo>
                      <a:pt x="1643" y="652"/>
                      <a:pt x="1646" y="663"/>
                      <a:pt x="1648" y="674"/>
                    </a:cubicBezTo>
                    <a:cubicBezTo>
                      <a:pt x="1649" y="676"/>
                      <a:pt x="1649" y="676"/>
                      <a:pt x="1649" y="676"/>
                    </a:cubicBezTo>
                    <a:cubicBezTo>
                      <a:pt x="1685" y="667"/>
                      <a:pt x="1685" y="667"/>
                      <a:pt x="1685" y="667"/>
                    </a:cubicBezTo>
                    <a:cubicBezTo>
                      <a:pt x="1687" y="674"/>
                      <a:pt x="1688" y="680"/>
                      <a:pt x="1689" y="686"/>
                    </a:cubicBezTo>
                    <a:cubicBezTo>
                      <a:pt x="1593" y="709"/>
                      <a:pt x="1593" y="709"/>
                      <a:pt x="1593" y="709"/>
                    </a:cubicBezTo>
                    <a:cubicBezTo>
                      <a:pt x="1592" y="707"/>
                      <a:pt x="1592" y="707"/>
                      <a:pt x="1592" y="707"/>
                    </a:cubicBezTo>
                    <a:cubicBezTo>
                      <a:pt x="1591" y="703"/>
                      <a:pt x="1590" y="698"/>
                      <a:pt x="1589" y="694"/>
                    </a:cubicBezTo>
                    <a:cubicBezTo>
                      <a:pt x="1589" y="692"/>
                      <a:pt x="1589" y="692"/>
                      <a:pt x="1589" y="692"/>
                    </a:cubicBezTo>
                    <a:cubicBezTo>
                      <a:pt x="1610" y="686"/>
                      <a:pt x="1610" y="686"/>
                      <a:pt x="1610" y="686"/>
                    </a:cubicBezTo>
                    <a:cubicBezTo>
                      <a:pt x="1610" y="686"/>
                      <a:pt x="1610" y="686"/>
                      <a:pt x="1610" y="686"/>
                    </a:cubicBezTo>
                    <a:moveTo>
                      <a:pt x="1568" y="740"/>
                    </a:moveTo>
                    <a:cubicBezTo>
                      <a:pt x="1562" y="705"/>
                      <a:pt x="1554" y="671"/>
                      <a:pt x="1543" y="637"/>
                    </a:cubicBezTo>
                    <a:cubicBezTo>
                      <a:pt x="1558" y="632"/>
                      <a:pt x="1558" y="632"/>
                      <a:pt x="1558" y="632"/>
                    </a:cubicBezTo>
                    <a:cubicBezTo>
                      <a:pt x="1559" y="635"/>
                      <a:pt x="1559" y="635"/>
                      <a:pt x="1559" y="635"/>
                    </a:cubicBezTo>
                    <a:cubicBezTo>
                      <a:pt x="1561" y="639"/>
                      <a:pt x="1562" y="644"/>
                      <a:pt x="1564" y="649"/>
                    </a:cubicBezTo>
                    <a:cubicBezTo>
                      <a:pt x="1565" y="653"/>
                      <a:pt x="1566" y="657"/>
                      <a:pt x="1567" y="661"/>
                    </a:cubicBezTo>
                    <a:cubicBezTo>
                      <a:pt x="1568" y="663"/>
                      <a:pt x="1568" y="663"/>
                      <a:pt x="1568" y="663"/>
                    </a:cubicBezTo>
                    <a:cubicBezTo>
                      <a:pt x="1601" y="652"/>
                      <a:pt x="1601" y="652"/>
                      <a:pt x="1601" y="652"/>
                    </a:cubicBezTo>
                    <a:cubicBezTo>
                      <a:pt x="1602" y="658"/>
                      <a:pt x="1602" y="658"/>
                      <a:pt x="1602" y="658"/>
                    </a:cubicBezTo>
                    <a:cubicBezTo>
                      <a:pt x="1603" y="663"/>
                      <a:pt x="1605" y="667"/>
                      <a:pt x="1606" y="672"/>
                    </a:cubicBezTo>
                    <a:cubicBezTo>
                      <a:pt x="1606" y="673"/>
                      <a:pt x="1606" y="673"/>
                      <a:pt x="1606" y="673"/>
                    </a:cubicBezTo>
                    <a:cubicBezTo>
                      <a:pt x="1573" y="683"/>
                      <a:pt x="1573" y="683"/>
                      <a:pt x="1573" y="683"/>
                    </a:cubicBezTo>
                    <a:cubicBezTo>
                      <a:pt x="1576" y="697"/>
                      <a:pt x="1576" y="697"/>
                      <a:pt x="1576" y="697"/>
                    </a:cubicBezTo>
                    <a:cubicBezTo>
                      <a:pt x="1577" y="702"/>
                      <a:pt x="1578" y="706"/>
                      <a:pt x="1579" y="710"/>
                    </a:cubicBezTo>
                    <a:cubicBezTo>
                      <a:pt x="1580" y="712"/>
                      <a:pt x="1580" y="712"/>
                      <a:pt x="1580" y="712"/>
                    </a:cubicBezTo>
                    <a:cubicBezTo>
                      <a:pt x="1580" y="712"/>
                      <a:pt x="1580" y="712"/>
                      <a:pt x="1580" y="712"/>
                    </a:cubicBezTo>
                    <a:cubicBezTo>
                      <a:pt x="1580" y="716"/>
                      <a:pt x="1580" y="716"/>
                      <a:pt x="1580" y="716"/>
                    </a:cubicBezTo>
                    <a:cubicBezTo>
                      <a:pt x="1581" y="719"/>
                      <a:pt x="1582" y="721"/>
                      <a:pt x="1582" y="723"/>
                    </a:cubicBezTo>
                    <a:cubicBezTo>
                      <a:pt x="1582" y="725"/>
                      <a:pt x="1582" y="725"/>
                      <a:pt x="1582" y="725"/>
                    </a:cubicBezTo>
                    <a:cubicBezTo>
                      <a:pt x="1689" y="700"/>
                      <a:pt x="1689" y="700"/>
                      <a:pt x="1689" y="700"/>
                    </a:cubicBezTo>
                    <a:cubicBezTo>
                      <a:pt x="1689" y="702"/>
                      <a:pt x="1689" y="702"/>
                      <a:pt x="1689" y="702"/>
                    </a:cubicBezTo>
                    <a:cubicBezTo>
                      <a:pt x="1696" y="738"/>
                      <a:pt x="1701" y="775"/>
                      <a:pt x="1703" y="811"/>
                    </a:cubicBezTo>
                    <a:cubicBezTo>
                      <a:pt x="1703" y="816"/>
                      <a:pt x="1703" y="821"/>
                      <a:pt x="1704" y="827"/>
                    </a:cubicBezTo>
                    <a:cubicBezTo>
                      <a:pt x="1704" y="828"/>
                      <a:pt x="1704" y="828"/>
                      <a:pt x="1704" y="828"/>
                    </a:cubicBezTo>
                    <a:cubicBezTo>
                      <a:pt x="1683" y="829"/>
                      <a:pt x="1683" y="829"/>
                      <a:pt x="1683" y="829"/>
                    </a:cubicBezTo>
                    <a:cubicBezTo>
                      <a:pt x="1683" y="827"/>
                      <a:pt x="1683" y="827"/>
                      <a:pt x="1683" y="827"/>
                    </a:cubicBezTo>
                    <a:cubicBezTo>
                      <a:pt x="1683" y="820"/>
                      <a:pt x="1683" y="813"/>
                      <a:pt x="1682" y="805"/>
                    </a:cubicBezTo>
                    <a:cubicBezTo>
                      <a:pt x="1681" y="796"/>
                      <a:pt x="1681" y="796"/>
                      <a:pt x="1681" y="796"/>
                    </a:cubicBezTo>
                    <a:cubicBezTo>
                      <a:pt x="1681" y="795"/>
                      <a:pt x="1681" y="794"/>
                      <a:pt x="1681" y="792"/>
                    </a:cubicBezTo>
                    <a:cubicBezTo>
                      <a:pt x="1681" y="791"/>
                      <a:pt x="1681" y="791"/>
                      <a:pt x="1681" y="791"/>
                    </a:cubicBezTo>
                    <a:cubicBezTo>
                      <a:pt x="1640" y="795"/>
                      <a:pt x="1640" y="795"/>
                      <a:pt x="1640" y="795"/>
                    </a:cubicBezTo>
                    <a:cubicBezTo>
                      <a:pt x="1640" y="793"/>
                      <a:pt x="1640" y="793"/>
                      <a:pt x="1640" y="793"/>
                    </a:cubicBezTo>
                    <a:cubicBezTo>
                      <a:pt x="1640" y="788"/>
                      <a:pt x="1639" y="782"/>
                      <a:pt x="1639" y="777"/>
                    </a:cubicBezTo>
                    <a:cubicBezTo>
                      <a:pt x="1639" y="776"/>
                      <a:pt x="1639" y="776"/>
                      <a:pt x="1639" y="776"/>
                    </a:cubicBezTo>
                    <a:cubicBezTo>
                      <a:pt x="1679" y="770"/>
                      <a:pt x="1679" y="770"/>
                      <a:pt x="1679" y="770"/>
                    </a:cubicBezTo>
                    <a:cubicBezTo>
                      <a:pt x="1678" y="765"/>
                      <a:pt x="1678" y="765"/>
                      <a:pt x="1678" y="765"/>
                    </a:cubicBezTo>
                    <a:cubicBezTo>
                      <a:pt x="1676" y="750"/>
                      <a:pt x="1674" y="736"/>
                      <a:pt x="1672" y="721"/>
                    </a:cubicBezTo>
                    <a:cubicBezTo>
                      <a:pt x="1671" y="720"/>
                      <a:pt x="1671" y="720"/>
                      <a:pt x="1671" y="720"/>
                    </a:cubicBezTo>
                    <a:cubicBezTo>
                      <a:pt x="1568" y="740"/>
                      <a:pt x="1568" y="740"/>
                      <a:pt x="1568" y="740"/>
                    </a:cubicBezTo>
                    <a:moveTo>
                      <a:pt x="1679" y="574"/>
                    </a:moveTo>
                    <a:cubicBezTo>
                      <a:pt x="1653" y="574"/>
                      <a:pt x="1653" y="574"/>
                      <a:pt x="1653" y="574"/>
                    </a:cubicBezTo>
                    <a:cubicBezTo>
                      <a:pt x="1661" y="595"/>
                      <a:pt x="1668" y="617"/>
                      <a:pt x="1674" y="638"/>
                    </a:cubicBezTo>
                    <a:cubicBezTo>
                      <a:pt x="1675" y="643"/>
                      <a:pt x="1677" y="648"/>
                      <a:pt x="1678" y="653"/>
                    </a:cubicBezTo>
                    <a:cubicBezTo>
                      <a:pt x="1678" y="655"/>
                      <a:pt x="1678" y="655"/>
                      <a:pt x="1678" y="655"/>
                    </a:cubicBezTo>
                    <a:cubicBezTo>
                      <a:pt x="1659" y="660"/>
                      <a:pt x="1659" y="660"/>
                      <a:pt x="1659" y="660"/>
                    </a:cubicBezTo>
                    <a:cubicBezTo>
                      <a:pt x="1658" y="658"/>
                      <a:pt x="1658" y="658"/>
                      <a:pt x="1658" y="658"/>
                    </a:cubicBezTo>
                    <a:cubicBezTo>
                      <a:pt x="1656" y="652"/>
                      <a:pt x="1655" y="645"/>
                      <a:pt x="1652" y="637"/>
                    </a:cubicBezTo>
                    <a:cubicBezTo>
                      <a:pt x="1648" y="623"/>
                      <a:pt x="1648" y="623"/>
                      <a:pt x="1648" y="623"/>
                    </a:cubicBezTo>
                    <a:cubicBezTo>
                      <a:pt x="1610" y="635"/>
                      <a:pt x="1610" y="635"/>
                      <a:pt x="1610" y="635"/>
                    </a:cubicBezTo>
                    <a:cubicBezTo>
                      <a:pt x="1609" y="634"/>
                      <a:pt x="1609" y="634"/>
                      <a:pt x="1609" y="634"/>
                    </a:cubicBezTo>
                    <a:cubicBezTo>
                      <a:pt x="1607" y="628"/>
                      <a:pt x="1606" y="623"/>
                      <a:pt x="1604" y="618"/>
                    </a:cubicBezTo>
                    <a:cubicBezTo>
                      <a:pt x="1604" y="617"/>
                      <a:pt x="1604" y="617"/>
                      <a:pt x="1604" y="617"/>
                    </a:cubicBezTo>
                    <a:cubicBezTo>
                      <a:pt x="1642" y="603"/>
                      <a:pt x="1642" y="603"/>
                      <a:pt x="1642" y="603"/>
                    </a:cubicBezTo>
                    <a:cubicBezTo>
                      <a:pt x="1640" y="599"/>
                      <a:pt x="1640" y="599"/>
                      <a:pt x="1640" y="599"/>
                    </a:cubicBezTo>
                    <a:cubicBezTo>
                      <a:pt x="1637" y="590"/>
                      <a:pt x="1635" y="582"/>
                      <a:pt x="1632" y="574"/>
                    </a:cubicBezTo>
                    <a:cubicBezTo>
                      <a:pt x="1617" y="574"/>
                      <a:pt x="1617" y="574"/>
                      <a:pt x="1617" y="574"/>
                    </a:cubicBezTo>
                    <a:cubicBezTo>
                      <a:pt x="1617" y="575"/>
                      <a:pt x="1617" y="575"/>
                      <a:pt x="1617" y="575"/>
                    </a:cubicBezTo>
                    <a:cubicBezTo>
                      <a:pt x="1620" y="581"/>
                      <a:pt x="1622" y="586"/>
                      <a:pt x="1624" y="593"/>
                    </a:cubicBezTo>
                    <a:cubicBezTo>
                      <a:pt x="1625" y="595"/>
                      <a:pt x="1625" y="595"/>
                      <a:pt x="1625" y="595"/>
                    </a:cubicBezTo>
                    <a:cubicBezTo>
                      <a:pt x="1587" y="609"/>
                      <a:pt x="1587" y="609"/>
                      <a:pt x="1587" y="609"/>
                    </a:cubicBezTo>
                    <a:cubicBezTo>
                      <a:pt x="1587" y="610"/>
                      <a:pt x="1587" y="610"/>
                      <a:pt x="1587" y="610"/>
                    </a:cubicBezTo>
                    <a:cubicBezTo>
                      <a:pt x="1590" y="619"/>
                      <a:pt x="1593" y="628"/>
                      <a:pt x="1596" y="638"/>
                    </a:cubicBezTo>
                    <a:cubicBezTo>
                      <a:pt x="1597" y="639"/>
                      <a:pt x="1597" y="639"/>
                      <a:pt x="1597" y="639"/>
                    </a:cubicBezTo>
                    <a:cubicBezTo>
                      <a:pt x="1577" y="646"/>
                      <a:pt x="1577" y="646"/>
                      <a:pt x="1577" y="646"/>
                    </a:cubicBezTo>
                    <a:cubicBezTo>
                      <a:pt x="1576" y="644"/>
                      <a:pt x="1576" y="644"/>
                      <a:pt x="1576" y="644"/>
                    </a:cubicBezTo>
                    <a:cubicBezTo>
                      <a:pt x="1575" y="640"/>
                      <a:pt x="1573" y="635"/>
                      <a:pt x="1572" y="631"/>
                    </a:cubicBezTo>
                    <a:cubicBezTo>
                      <a:pt x="1570" y="626"/>
                      <a:pt x="1569" y="621"/>
                      <a:pt x="1567" y="616"/>
                    </a:cubicBezTo>
                    <a:cubicBezTo>
                      <a:pt x="1566" y="614"/>
                      <a:pt x="1566" y="614"/>
                      <a:pt x="1566" y="614"/>
                    </a:cubicBezTo>
                    <a:cubicBezTo>
                      <a:pt x="1565" y="615"/>
                      <a:pt x="1565" y="615"/>
                      <a:pt x="1565" y="615"/>
                    </a:cubicBezTo>
                    <a:cubicBezTo>
                      <a:pt x="1564" y="615"/>
                      <a:pt x="1564" y="615"/>
                      <a:pt x="1564" y="615"/>
                    </a:cubicBezTo>
                    <a:cubicBezTo>
                      <a:pt x="1538" y="625"/>
                      <a:pt x="1538" y="625"/>
                      <a:pt x="1538" y="625"/>
                    </a:cubicBezTo>
                    <a:cubicBezTo>
                      <a:pt x="1537" y="619"/>
                      <a:pt x="1535" y="614"/>
                      <a:pt x="1533" y="609"/>
                    </a:cubicBezTo>
                    <a:cubicBezTo>
                      <a:pt x="1615" y="574"/>
                      <a:pt x="1615" y="574"/>
                      <a:pt x="1615" y="574"/>
                    </a:cubicBezTo>
                    <a:cubicBezTo>
                      <a:pt x="1580" y="574"/>
                      <a:pt x="1580" y="574"/>
                      <a:pt x="1580" y="574"/>
                    </a:cubicBezTo>
                    <a:cubicBezTo>
                      <a:pt x="1528" y="596"/>
                      <a:pt x="1528" y="596"/>
                      <a:pt x="1528" y="596"/>
                    </a:cubicBezTo>
                    <a:cubicBezTo>
                      <a:pt x="1525" y="589"/>
                      <a:pt x="1522" y="582"/>
                      <a:pt x="1519" y="574"/>
                    </a:cubicBezTo>
                    <a:cubicBezTo>
                      <a:pt x="1487" y="574"/>
                      <a:pt x="1487" y="574"/>
                      <a:pt x="1487" y="574"/>
                    </a:cubicBezTo>
                    <a:cubicBezTo>
                      <a:pt x="1527" y="659"/>
                      <a:pt x="1550" y="753"/>
                      <a:pt x="1552" y="851"/>
                    </a:cubicBezTo>
                    <a:cubicBezTo>
                      <a:pt x="1553" y="956"/>
                      <a:pt x="1532" y="1058"/>
                      <a:pt x="1489" y="1150"/>
                    </a:cubicBezTo>
                    <a:cubicBezTo>
                      <a:pt x="1518" y="1150"/>
                      <a:pt x="1518" y="1150"/>
                      <a:pt x="1518" y="1150"/>
                    </a:cubicBezTo>
                    <a:cubicBezTo>
                      <a:pt x="1529" y="1127"/>
                      <a:pt x="1538" y="1103"/>
                      <a:pt x="1545" y="1078"/>
                    </a:cubicBezTo>
                    <a:cubicBezTo>
                      <a:pt x="1561" y="1082"/>
                      <a:pt x="1561" y="1082"/>
                      <a:pt x="1561" y="1082"/>
                    </a:cubicBezTo>
                    <a:cubicBezTo>
                      <a:pt x="1561" y="1084"/>
                      <a:pt x="1561" y="1084"/>
                      <a:pt x="1561" y="1084"/>
                    </a:cubicBezTo>
                    <a:cubicBezTo>
                      <a:pt x="1561" y="1085"/>
                      <a:pt x="1561" y="1085"/>
                      <a:pt x="1560" y="1086"/>
                    </a:cubicBezTo>
                    <a:cubicBezTo>
                      <a:pt x="1559" y="1090"/>
                      <a:pt x="1557" y="1095"/>
                      <a:pt x="1556" y="1099"/>
                    </a:cubicBezTo>
                    <a:cubicBezTo>
                      <a:pt x="1554" y="1104"/>
                      <a:pt x="1553" y="1108"/>
                      <a:pt x="1551" y="1112"/>
                    </a:cubicBezTo>
                    <a:cubicBezTo>
                      <a:pt x="1551" y="1113"/>
                      <a:pt x="1551" y="1113"/>
                      <a:pt x="1551" y="1113"/>
                    </a:cubicBezTo>
                    <a:cubicBezTo>
                      <a:pt x="1584" y="1124"/>
                      <a:pt x="1584" y="1124"/>
                      <a:pt x="1584" y="1124"/>
                    </a:cubicBezTo>
                    <a:cubicBezTo>
                      <a:pt x="1582" y="1130"/>
                      <a:pt x="1582" y="1130"/>
                      <a:pt x="1582" y="1130"/>
                    </a:cubicBezTo>
                    <a:cubicBezTo>
                      <a:pt x="1580" y="1134"/>
                      <a:pt x="1578" y="1139"/>
                      <a:pt x="1576" y="1143"/>
                    </a:cubicBezTo>
                    <a:cubicBezTo>
                      <a:pt x="1576" y="1145"/>
                      <a:pt x="1576" y="1145"/>
                      <a:pt x="1576" y="1145"/>
                    </a:cubicBezTo>
                    <a:cubicBezTo>
                      <a:pt x="1543" y="1132"/>
                      <a:pt x="1543" y="1132"/>
                      <a:pt x="1543" y="1132"/>
                    </a:cubicBezTo>
                    <a:cubicBezTo>
                      <a:pt x="1542" y="1135"/>
                      <a:pt x="1542" y="1135"/>
                      <a:pt x="1542" y="1135"/>
                    </a:cubicBezTo>
                    <a:cubicBezTo>
                      <a:pt x="1542" y="1135"/>
                      <a:pt x="1542" y="1135"/>
                      <a:pt x="1542" y="1135"/>
                    </a:cubicBezTo>
                    <a:cubicBezTo>
                      <a:pt x="1537" y="1146"/>
                      <a:pt x="1537" y="1146"/>
                      <a:pt x="1537" y="1146"/>
                    </a:cubicBezTo>
                    <a:cubicBezTo>
                      <a:pt x="1537" y="1148"/>
                      <a:pt x="1537" y="1149"/>
                      <a:pt x="1536" y="1150"/>
                    </a:cubicBez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88" y="1150"/>
                      <a:pt x="1588" y="1150"/>
                      <a:pt x="1588" y="1150"/>
                    </a:cubicBezTo>
                    <a:cubicBezTo>
                      <a:pt x="1590" y="1144"/>
                      <a:pt x="1592" y="1139"/>
                      <a:pt x="1594" y="1134"/>
                    </a:cubicBezTo>
                    <a:cubicBezTo>
                      <a:pt x="1594" y="1133"/>
                      <a:pt x="1595" y="1133"/>
                      <a:pt x="1595" y="1132"/>
                    </a:cubicBezTo>
                    <a:cubicBezTo>
                      <a:pt x="1596" y="1128"/>
                      <a:pt x="1596" y="1128"/>
                      <a:pt x="1596" y="1128"/>
                    </a:cubicBezTo>
                    <a:cubicBezTo>
                      <a:pt x="1622" y="1137"/>
                      <a:pt x="1622" y="1137"/>
                      <a:pt x="1622" y="1137"/>
                    </a:cubicBezTo>
                    <a:cubicBezTo>
                      <a:pt x="1622" y="1138"/>
                      <a:pt x="1622" y="1138"/>
                      <a:pt x="1622" y="1138"/>
                    </a:cubicBezTo>
                    <a:cubicBezTo>
                      <a:pt x="1620" y="1142"/>
                      <a:pt x="1619" y="1146"/>
                      <a:pt x="1617" y="1150"/>
                    </a:cubicBezTo>
                    <a:cubicBezTo>
                      <a:pt x="1632" y="1150"/>
                      <a:pt x="1632" y="1150"/>
                      <a:pt x="1632" y="1150"/>
                    </a:cubicBezTo>
                    <a:cubicBezTo>
                      <a:pt x="1633" y="1147"/>
                      <a:pt x="1634" y="1145"/>
                      <a:pt x="1634" y="1142"/>
                    </a:cubicBezTo>
                    <a:cubicBezTo>
                      <a:pt x="1638" y="1134"/>
                      <a:pt x="1638" y="1134"/>
                      <a:pt x="1638" y="1134"/>
                    </a:cubicBezTo>
                    <a:cubicBezTo>
                      <a:pt x="1638" y="1132"/>
                      <a:pt x="1638" y="1131"/>
                      <a:pt x="1639" y="1130"/>
                    </a:cubicBezTo>
                    <a:cubicBezTo>
                      <a:pt x="1639" y="1128"/>
                      <a:pt x="1639" y="1128"/>
                      <a:pt x="1639" y="1128"/>
                    </a:cubicBezTo>
                    <a:cubicBezTo>
                      <a:pt x="1601" y="1116"/>
                      <a:pt x="1601" y="1116"/>
                      <a:pt x="1601" y="1116"/>
                    </a:cubicBezTo>
                    <a:cubicBezTo>
                      <a:pt x="1601" y="1114"/>
                      <a:pt x="1601" y="1114"/>
                      <a:pt x="1601" y="1114"/>
                    </a:cubicBezTo>
                    <a:cubicBezTo>
                      <a:pt x="1603" y="1109"/>
                      <a:pt x="1605" y="1104"/>
                      <a:pt x="1606" y="1099"/>
                    </a:cubicBezTo>
                    <a:cubicBezTo>
                      <a:pt x="1607" y="1097"/>
                      <a:pt x="1607" y="1097"/>
                      <a:pt x="1607" y="1097"/>
                    </a:cubicBezTo>
                    <a:cubicBezTo>
                      <a:pt x="1646" y="1108"/>
                      <a:pt x="1646" y="1108"/>
                      <a:pt x="1646" y="1108"/>
                    </a:cubicBezTo>
                    <a:cubicBezTo>
                      <a:pt x="1647" y="1104"/>
                      <a:pt x="1647" y="1104"/>
                      <a:pt x="1647" y="1104"/>
                    </a:cubicBezTo>
                    <a:cubicBezTo>
                      <a:pt x="1652" y="1090"/>
                      <a:pt x="1656" y="1076"/>
                      <a:pt x="1659" y="1062"/>
                    </a:cubicBezTo>
                    <a:cubicBezTo>
                      <a:pt x="1659" y="1060"/>
                      <a:pt x="1659" y="1060"/>
                      <a:pt x="1659" y="1060"/>
                    </a:cubicBezTo>
                    <a:cubicBezTo>
                      <a:pt x="1659" y="1060"/>
                      <a:pt x="1659" y="1060"/>
                      <a:pt x="1659" y="1060"/>
                    </a:cubicBezTo>
                    <a:cubicBezTo>
                      <a:pt x="1660" y="1060"/>
                      <a:pt x="1660" y="1060"/>
                      <a:pt x="1660" y="1060"/>
                    </a:cubicBezTo>
                    <a:cubicBezTo>
                      <a:pt x="1557" y="1036"/>
                      <a:pt x="1557" y="1036"/>
                      <a:pt x="1557" y="1036"/>
                    </a:cubicBezTo>
                    <a:cubicBezTo>
                      <a:pt x="1566" y="1002"/>
                      <a:pt x="1572" y="967"/>
                      <a:pt x="1575" y="932"/>
                    </a:cubicBezTo>
                    <a:cubicBezTo>
                      <a:pt x="1592" y="933"/>
                      <a:pt x="1592" y="933"/>
                      <a:pt x="1592" y="933"/>
                    </a:cubicBezTo>
                    <a:cubicBezTo>
                      <a:pt x="1592" y="936"/>
                      <a:pt x="1592" y="936"/>
                      <a:pt x="1592" y="936"/>
                    </a:cubicBezTo>
                    <a:cubicBezTo>
                      <a:pt x="1591" y="941"/>
                      <a:pt x="1591" y="946"/>
                      <a:pt x="1590" y="951"/>
                    </a:cubicBezTo>
                    <a:cubicBezTo>
                      <a:pt x="1589" y="955"/>
                      <a:pt x="1589" y="960"/>
                      <a:pt x="1588" y="964"/>
                    </a:cubicBezTo>
                    <a:cubicBezTo>
                      <a:pt x="1588" y="966"/>
                      <a:pt x="1588" y="966"/>
                      <a:pt x="1588" y="966"/>
                    </a:cubicBezTo>
                    <a:cubicBezTo>
                      <a:pt x="1622" y="969"/>
                      <a:pt x="1622" y="969"/>
                      <a:pt x="1622" y="969"/>
                    </a:cubicBezTo>
                    <a:cubicBezTo>
                      <a:pt x="1622" y="975"/>
                      <a:pt x="1622" y="975"/>
                      <a:pt x="1622" y="975"/>
                    </a:cubicBezTo>
                    <a:cubicBezTo>
                      <a:pt x="1621" y="980"/>
                      <a:pt x="1620" y="985"/>
                      <a:pt x="1619" y="989"/>
                    </a:cubicBezTo>
                    <a:cubicBezTo>
                      <a:pt x="1619" y="991"/>
                      <a:pt x="1619" y="991"/>
                      <a:pt x="1619" y="991"/>
                    </a:cubicBezTo>
                    <a:cubicBezTo>
                      <a:pt x="1585" y="986"/>
                      <a:pt x="1585" y="986"/>
                      <a:pt x="1585" y="986"/>
                    </a:cubicBezTo>
                    <a:cubicBezTo>
                      <a:pt x="1582" y="1001"/>
                      <a:pt x="1582" y="1001"/>
                      <a:pt x="1582" y="1001"/>
                    </a:cubicBezTo>
                    <a:cubicBezTo>
                      <a:pt x="1581" y="1005"/>
                      <a:pt x="1580" y="1009"/>
                      <a:pt x="1579" y="1014"/>
                    </a:cubicBezTo>
                    <a:cubicBezTo>
                      <a:pt x="1579" y="1015"/>
                      <a:pt x="1579" y="1015"/>
                      <a:pt x="1579" y="1015"/>
                    </a:cubicBezTo>
                    <a:cubicBezTo>
                      <a:pt x="1579" y="1015"/>
                      <a:pt x="1579" y="1015"/>
                      <a:pt x="1579" y="1015"/>
                    </a:cubicBezTo>
                    <a:cubicBezTo>
                      <a:pt x="1576" y="1028"/>
                      <a:pt x="1576" y="1028"/>
                      <a:pt x="1576" y="1028"/>
                    </a:cubicBezTo>
                    <a:cubicBezTo>
                      <a:pt x="1683" y="1049"/>
                      <a:pt x="1683" y="1049"/>
                      <a:pt x="1683" y="1049"/>
                    </a:cubicBezTo>
                    <a:cubicBezTo>
                      <a:pt x="1683" y="1051"/>
                      <a:pt x="1683" y="1051"/>
                      <a:pt x="1683" y="1051"/>
                    </a:cubicBezTo>
                    <a:cubicBezTo>
                      <a:pt x="1675" y="1084"/>
                      <a:pt x="1665" y="1118"/>
                      <a:pt x="1653" y="1150"/>
                    </a:cubicBezTo>
                    <a:cubicBezTo>
                      <a:pt x="1679" y="1150"/>
                      <a:pt x="1679" y="1150"/>
                      <a:pt x="1679" y="1150"/>
                    </a:cubicBezTo>
                    <a:cubicBezTo>
                      <a:pt x="1715" y="1047"/>
                      <a:pt x="1732" y="937"/>
                      <a:pt x="1727" y="824"/>
                    </a:cubicBezTo>
                    <a:cubicBezTo>
                      <a:pt x="1723" y="738"/>
                      <a:pt x="1707" y="654"/>
                      <a:pt x="1679" y="574"/>
                    </a:cubicBezTo>
                    <a:moveTo>
                      <a:pt x="880" y="333"/>
                    </a:moveTo>
                    <a:cubicBezTo>
                      <a:pt x="881" y="331"/>
                      <a:pt x="882" y="330"/>
                      <a:pt x="884" y="326"/>
                    </a:cubicBezTo>
                    <a:cubicBezTo>
                      <a:pt x="885" y="323"/>
                      <a:pt x="891" y="317"/>
                      <a:pt x="896" y="317"/>
                    </a:cubicBezTo>
                    <a:cubicBezTo>
                      <a:pt x="896" y="317"/>
                      <a:pt x="897" y="317"/>
                      <a:pt x="898" y="317"/>
                    </a:cubicBezTo>
                    <a:cubicBezTo>
                      <a:pt x="900" y="323"/>
                      <a:pt x="891" y="329"/>
                      <a:pt x="887" y="330"/>
                    </a:cubicBezTo>
                    <a:cubicBezTo>
                      <a:pt x="883" y="331"/>
                      <a:pt x="882" y="332"/>
                      <a:pt x="880" y="333"/>
                    </a:cubicBezTo>
                    <a:moveTo>
                      <a:pt x="873" y="325"/>
                    </a:moveTo>
                    <a:cubicBezTo>
                      <a:pt x="873" y="323"/>
                      <a:pt x="874" y="322"/>
                      <a:pt x="875" y="318"/>
                    </a:cubicBezTo>
                    <a:cubicBezTo>
                      <a:pt x="876" y="314"/>
                      <a:pt x="881" y="306"/>
                      <a:pt x="886" y="306"/>
                    </a:cubicBezTo>
                    <a:cubicBezTo>
                      <a:pt x="886" y="306"/>
                      <a:pt x="887" y="306"/>
                      <a:pt x="888" y="306"/>
                    </a:cubicBezTo>
                    <a:cubicBezTo>
                      <a:pt x="891" y="311"/>
                      <a:pt x="883" y="319"/>
                      <a:pt x="879" y="321"/>
                    </a:cubicBezTo>
                    <a:cubicBezTo>
                      <a:pt x="875" y="323"/>
                      <a:pt x="874" y="323"/>
                      <a:pt x="873" y="325"/>
                    </a:cubicBezTo>
                    <a:moveTo>
                      <a:pt x="864" y="318"/>
                    </a:moveTo>
                    <a:cubicBezTo>
                      <a:pt x="864" y="317"/>
                      <a:pt x="865" y="315"/>
                      <a:pt x="865" y="311"/>
                    </a:cubicBezTo>
                    <a:cubicBezTo>
                      <a:pt x="865" y="307"/>
                      <a:pt x="868" y="297"/>
                      <a:pt x="874" y="297"/>
                    </a:cubicBezTo>
                    <a:cubicBezTo>
                      <a:pt x="874" y="297"/>
                      <a:pt x="874" y="297"/>
                      <a:pt x="875" y="297"/>
                    </a:cubicBezTo>
                    <a:cubicBezTo>
                      <a:pt x="879" y="302"/>
                      <a:pt x="873" y="311"/>
                      <a:pt x="869" y="313"/>
                    </a:cubicBezTo>
                    <a:cubicBezTo>
                      <a:pt x="866" y="316"/>
                      <a:pt x="865" y="317"/>
                      <a:pt x="864" y="318"/>
                    </a:cubicBezTo>
                    <a:moveTo>
                      <a:pt x="854" y="314"/>
                    </a:moveTo>
                    <a:cubicBezTo>
                      <a:pt x="854" y="312"/>
                      <a:pt x="854" y="311"/>
                      <a:pt x="853" y="307"/>
                    </a:cubicBezTo>
                    <a:cubicBezTo>
                      <a:pt x="852" y="302"/>
                      <a:pt x="854" y="292"/>
                      <a:pt x="860" y="291"/>
                    </a:cubicBezTo>
                    <a:cubicBezTo>
                      <a:pt x="865" y="294"/>
                      <a:pt x="861" y="305"/>
                      <a:pt x="858" y="308"/>
                    </a:cubicBezTo>
                    <a:cubicBezTo>
                      <a:pt x="855" y="311"/>
                      <a:pt x="855" y="312"/>
                      <a:pt x="854" y="314"/>
                    </a:cubicBezTo>
                    <a:moveTo>
                      <a:pt x="844" y="312"/>
                    </a:moveTo>
                    <a:cubicBezTo>
                      <a:pt x="843" y="310"/>
                      <a:pt x="843" y="309"/>
                      <a:pt x="841" y="305"/>
                    </a:cubicBezTo>
                    <a:cubicBezTo>
                      <a:pt x="839" y="301"/>
                      <a:pt x="839" y="290"/>
                      <a:pt x="845" y="288"/>
                    </a:cubicBezTo>
                    <a:cubicBezTo>
                      <a:pt x="850" y="290"/>
                      <a:pt x="849" y="301"/>
                      <a:pt x="846" y="305"/>
                    </a:cubicBezTo>
                    <a:cubicBezTo>
                      <a:pt x="844" y="309"/>
                      <a:pt x="844" y="310"/>
                      <a:pt x="844" y="312"/>
                    </a:cubicBezTo>
                    <a:moveTo>
                      <a:pt x="684" y="173"/>
                    </a:moveTo>
                    <a:cubicBezTo>
                      <a:pt x="657" y="85"/>
                      <a:pt x="657" y="85"/>
                      <a:pt x="657" y="85"/>
                    </a:cubicBezTo>
                    <a:cubicBezTo>
                      <a:pt x="659" y="85"/>
                      <a:pt x="659" y="85"/>
                      <a:pt x="659" y="85"/>
                    </a:cubicBezTo>
                    <a:cubicBezTo>
                      <a:pt x="665" y="83"/>
                      <a:pt x="672" y="81"/>
                      <a:pt x="678" y="80"/>
                    </a:cubicBezTo>
                    <a:cubicBezTo>
                      <a:pt x="679" y="80"/>
                      <a:pt x="679" y="80"/>
                      <a:pt x="679" y="80"/>
                    </a:cubicBezTo>
                    <a:cubicBezTo>
                      <a:pt x="690" y="119"/>
                      <a:pt x="690" y="119"/>
                      <a:pt x="690" y="119"/>
                    </a:cubicBezTo>
                    <a:cubicBezTo>
                      <a:pt x="691" y="118"/>
                      <a:pt x="691" y="118"/>
                      <a:pt x="691" y="118"/>
                    </a:cubicBezTo>
                    <a:cubicBezTo>
                      <a:pt x="700" y="116"/>
                      <a:pt x="710" y="114"/>
                      <a:pt x="720" y="112"/>
                    </a:cubicBezTo>
                    <a:cubicBezTo>
                      <a:pt x="721" y="112"/>
                      <a:pt x="721" y="112"/>
                      <a:pt x="721" y="112"/>
                    </a:cubicBezTo>
                    <a:cubicBezTo>
                      <a:pt x="725" y="133"/>
                      <a:pt x="725" y="133"/>
                      <a:pt x="725" y="133"/>
                    </a:cubicBezTo>
                    <a:cubicBezTo>
                      <a:pt x="724" y="133"/>
                      <a:pt x="724" y="133"/>
                      <a:pt x="724" y="133"/>
                    </a:cubicBezTo>
                    <a:cubicBezTo>
                      <a:pt x="719" y="134"/>
                      <a:pt x="715" y="135"/>
                      <a:pt x="710" y="136"/>
                    </a:cubicBezTo>
                    <a:cubicBezTo>
                      <a:pt x="705" y="137"/>
                      <a:pt x="700" y="138"/>
                      <a:pt x="694" y="139"/>
                    </a:cubicBezTo>
                    <a:cubicBezTo>
                      <a:pt x="693" y="140"/>
                      <a:pt x="693" y="140"/>
                      <a:pt x="693" y="140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700" y="169"/>
                      <a:pt x="700" y="169"/>
                      <a:pt x="700" y="169"/>
                    </a:cubicBezTo>
                    <a:cubicBezTo>
                      <a:pt x="695" y="170"/>
                      <a:pt x="690" y="171"/>
                      <a:pt x="684" y="173"/>
                    </a:cubicBezTo>
                    <a:moveTo>
                      <a:pt x="997" y="161"/>
                    </a:moveTo>
                    <a:cubicBezTo>
                      <a:pt x="991" y="160"/>
                      <a:pt x="986" y="159"/>
                      <a:pt x="980" y="158"/>
                    </a:cubicBezTo>
                    <a:cubicBezTo>
                      <a:pt x="991" y="67"/>
                      <a:pt x="991" y="67"/>
                      <a:pt x="991" y="67"/>
                    </a:cubicBezTo>
                    <a:cubicBezTo>
                      <a:pt x="993" y="68"/>
                      <a:pt x="993" y="68"/>
                      <a:pt x="993" y="68"/>
                    </a:cubicBezTo>
                    <a:cubicBezTo>
                      <a:pt x="1000" y="69"/>
                      <a:pt x="1006" y="70"/>
                      <a:pt x="1012" y="71"/>
                    </a:cubicBezTo>
                    <a:cubicBezTo>
                      <a:pt x="1014" y="71"/>
                      <a:pt x="1014" y="71"/>
                      <a:pt x="1014" y="71"/>
                    </a:cubicBezTo>
                    <a:cubicBezTo>
                      <a:pt x="1009" y="102"/>
                      <a:pt x="1009" y="102"/>
                      <a:pt x="1009" y="102"/>
                    </a:cubicBezTo>
                    <a:cubicBezTo>
                      <a:pt x="1007" y="111"/>
                      <a:pt x="1007" y="111"/>
                      <a:pt x="1007" y="111"/>
                    </a:cubicBezTo>
                    <a:cubicBezTo>
                      <a:pt x="1009" y="112"/>
                      <a:pt x="1009" y="112"/>
                      <a:pt x="1009" y="112"/>
                    </a:cubicBezTo>
                    <a:cubicBezTo>
                      <a:pt x="1018" y="113"/>
                      <a:pt x="1028" y="115"/>
                      <a:pt x="1037" y="117"/>
                    </a:cubicBezTo>
                    <a:cubicBezTo>
                      <a:pt x="1039" y="118"/>
                      <a:pt x="1039" y="118"/>
                      <a:pt x="1039" y="118"/>
                    </a:cubicBezTo>
                    <a:cubicBezTo>
                      <a:pt x="1034" y="138"/>
                      <a:pt x="1034" y="138"/>
                      <a:pt x="1034" y="138"/>
                    </a:cubicBezTo>
                    <a:cubicBezTo>
                      <a:pt x="1033" y="138"/>
                      <a:pt x="1033" y="138"/>
                      <a:pt x="1033" y="138"/>
                    </a:cubicBezTo>
                    <a:cubicBezTo>
                      <a:pt x="1028" y="137"/>
                      <a:pt x="1023" y="136"/>
                      <a:pt x="1019" y="135"/>
                    </a:cubicBezTo>
                    <a:cubicBezTo>
                      <a:pt x="1014" y="134"/>
                      <a:pt x="1008" y="133"/>
                      <a:pt x="1003" y="132"/>
                    </a:cubicBezTo>
                    <a:cubicBezTo>
                      <a:pt x="1002" y="132"/>
                      <a:pt x="1002" y="132"/>
                      <a:pt x="1002" y="132"/>
                    </a:cubicBezTo>
                    <a:cubicBezTo>
                      <a:pt x="1001" y="133"/>
                      <a:pt x="1001" y="133"/>
                      <a:pt x="1001" y="133"/>
                    </a:cubicBezTo>
                    <a:cubicBezTo>
                      <a:pt x="1001" y="133"/>
                      <a:pt x="1001" y="133"/>
                      <a:pt x="1001" y="133"/>
                    </a:cubicBezTo>
                    <a:cubicBezTo>
                      <a:pt x="997" y="161"/>
                      <a:pt x="997" y="161"/>
                      <a:pt x="997" y="161"/>
                    </a:cubicBezTo>
                    <a:moveTo>
                      <a:pt x="831" y="150"/>
                    </a:moveTo>
                    <a:cubicBezTo>
                      <a:pt x="824" y="59"/>
                      <a:pt x="824" y="59"/>
                      <a:pt x="824" y="59"/>
                    </a:cubicBezTo>
                    <a:cubicBezTo>
                      <a:pt x="825" y="59"/>
                      <a:pt x="825" y="59"/>
                      <a:pt x="825" y="59"/>
                    </a:cubicBezTo>
                    <a:cubicBezTo>
                      <a:pt x="832" y="58"/>
                      <a:pt x="838" y="58"/>
                      <a:pt x="845" y="58"/>
                    </a:cubicBezTo>
                    <a:cubicBezTo>
                      <a:pt x="846" y="58"/>
                      <a:pt x="846" y="58"/>
                      <a:pt x="846" y="58"/>
                    </a:cubicBezTo>
                    <a:cubicBezTo>
                      <a:pt x="848" y="98"/>
                      <a:pt x="848" y="98"/>
                      <a:pt x="848" y="98"/>
                    </a:cubicBezTo>
                    <a:cubicBezTo>
                      <a:pt x="849" y="98"/>
                      <a:pt x="849" y="98"/>
                      <a:pt x="849" y="98"/>
                    </a:cubicBezTo>
                    <a:cubicBezTo>
                      <a:pt x="855" y="98"/>
                      <a:pt x="860" y="98"/>
                      <a:pt x="866" y="98"/>
                    </a:cubicBezTo>
                    <a:cubicBezTo>
                      <a:pt x="870" y="98"/>
                      <a:pt x="874" y="98"/>
                      <a:pt x="879" y="98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80" y="119"/>
                      <a:pt x="880" y="119"/>
                      <a:pt x="880" y="119"/>
                    </a:cubicBezTo>
                    <a:cubicBezTo>
                      <a:pt x="878" y="119"/>
                      <a:pt x="878" y="119"/>
                      <a:pt x="878" y="119"/>
                    </a:cubicBezTo>
                    <a:cubicBezTo>
                      <a:pt x="869" y="118"/>
                      <a:pt x="859" y="118"/>
                      <a:pt x="848" y="118"/>
                    </a:cubicBezTo>
                    <a:cubicBezTo>
                      <a:pt x="847" y="118"/>
                      <a:pt x="847" y="118"/>
                      <a:pt x="847" y="118"/>
                    </a:cubicBezTo>
                    <a:cubicBezTo>
                      <a:pt x="847" y="121"/>
                      <a:pt x="847" y="121"/>
                      <a:pt x="847" y="121"/>
                    </a:cubicBezTo>
                    <a:cubicBezTo>
                      <a:pt x="847" y="121"/>
                      <a:pt x="847" y="121"/>
                      <a:pt x="847" y="121"/>
                    </a:cubicBezTo>
                    <a:cubicBezTo>
                      <a:pt x="848" y="149"/>
                      <a:pt x="848" y="149"/>
                      <a:pt x="848" y="149"/>
                    </a:cubicBezTo>
                    <a:cubicBezTo>
                      <a:pt x="844" y="149"/>
                      <a:pt x="839" y="150"/>
                      <a:pt x="835" y="150"/>
                    </a:cubicBezTo>
                    <a:cubicBezTo>
                      <a:pt x="834" y="150"/>
                      <a:pt x="833" y="150"/>
                      <a:pt x="831" y="150"/>
                    </a:cubicBezTo>
                    <a:moveTo>
                      <a:pt x="1096" y="91"/>
                    </a:moveTo>
                    <a:cubicBezTo>
                      <a:pt x="1107" y="55"/>
                      <a:pt x="1107" y="55"/>
                      <a:pt x="1107" y="55"/>
                    </a:cubicBezTo>
                    <a:cubicBezTo>
                      <a:pt x="1113" y="57"/>
                      <a:pt x="1120" y="59"/>
                      <a:pt x="1126" y="61"/>
                    </a:cubicBezTo>
                    <a:cubicBezTo>
                      <a:pt x="1097" y="156"/>
                      <a:pt x="1097" y="156"/>
                      <a:pt x="1097" y="156"/>
                    </a:cubicBezTo>
                    <a:cubicBezTo>
                      <a:pt x="1095" y="156"/>
                      <a:pt x="1095" y="156"/>
                      <a:pt x="1095" y="156"/>
                    </a:cubicBezTo>
                    <a:cubicBezTo>
                      <a:pt x="1091" y="154"/>
                      <a:pt x="1086" y="153"/>
                      <a:pt x="1082" y="151"/>
                    </a:cubicBezTo>
                    <a:cubicBezTo>
                      <a:pt x="1081" y="151"/>
                      <a:pt x="1081" y="151"/>
                      <a:pt x="1081" y="151"/>
                    </a:cubicBezTo>
                    <a:cubicBezTo>
                      <a:pt x="1086" y="129"/>
                      <a:pt x="1086" y="129"/>
                      <a:pt x="1086" y="129"/>
                    </a:cubicBezTo>
                    <a:cubicBezTo>
                      <a:pt x="1086" y="129"/>
                      <a:pt x="1086" y="129"/>
                      <a:pt x="1086" y="129"/>
                    </a:cubicBezTo>
                    <a:cubicBezTo>
                      <a:pt x="1089" y="117"/>
                      <a:pt x="1089" y="117"/>
                      <a:pt x="1089" y="117"/>
                    </a:cubicBezTo>
                    <a:cubicBezTo>
                      <a:pt x="1088" y="117"/>
                      <a:pt x="1088" y="117"/>
                      <a:pt x="1088" y="117"/>
                    </a:cubicBezTo>
                    <a:cubicBezTo>
                      <a:pt x="1078" y="114"/>
                      <a:pt x="1069" y="112"/>
                      <a:pt x="1061" y="109"/>
                    </a:cubicBezTo>
                    <a:cubicBezTo>
                      <a:pt x="1060" y="109"/>
                      <a:pt x="1059" y="109"/>
                      <a:pt x="1058" y="109"/>
                    </a:cubicBezTo>
                    <a:cubicBezTo>
                      <a:pt x="1055" y="108"/>
                      <a:pt x="1055" y="108"/>
                      <a:pt x="1055" y="108"/>
                    </a:cubicBezTo>
                    <a:cubicBezTo>
                      <a:pt x="1060" y="81"/>
                      <a:pt x="1060" y="81"/>
                      <a:pt x="1060" y="81"/>
                    </a:cubicBezTo>
                    <a:cubicBezTo>
                      <a:pt x="1062" y="82"/>
                      <a:pt x="1062" y="82"/>
                      <a:pt x="1062" y="82"/>
                    </a:cubicBezTo>
                    <a:cubicBezTo>
                      <a:pt x="1073" y="84"/>
                      <a:pt x="1084" y="87"/>
                      <a:pt x="1094" y="91"/>
                    </a:cubicBezTo>
                    <a:cubicBezTo>
                      <a:pt x="1096" y="91"/>
                      <a:pt x="1096" y="91"/>
                      <a:pt x="1096" y="91"/>
                    </a:cubicBezTo>
                    <a:moveTo>
                      <a:pt x="957" y="138"/>
                    </a:moveTo>
                    <a:cubicBezTo>
                      <a:pt x="967" y="30"/>
                      <a:pt x="967" y="30"/>
                      <a:pt x="967" y="30"/>
                    </a:cubicBezTo>
                    <a:cubicBezTo>
                      <a:pt x="968" y="30"/>
                      <a:pt x="968" y="30"/>
                      <a:pt x="968" y="30"/>
                    </a:cubicBezTo>
                    <a:cubicBezTo>
                      <a:pt x="1005" y="34"/>
                      <a:pt x="1041" y="41"/>
                      <a:pt x="1076" y="50"/>
                    </a:cubicBezTo>
                    <a:cubicBezTo>
                      <a:pt x="1081" y="52"/>
                      <a:pt x="1086" y="53"/>
                      <a:pt x="1091" y="55"/>
                    </a:cubicBezTo>
                    <a:cubicBezTo>
                      <a:pt x="1093" y="55"/>
                      <a:pt x="1093" y="55"/>
                      <a:pt x="1093" y="55"/>
                    </a:cubicBezTo>
                    <a:cubicBezTo>
                      <a:pt x="1087" y="74"/>
                      <a:pt x="1087" y="74"/>
                      <a:pt x="1087" y="74"/>
                    </a:cubicBezTo>
                    <a:cubicBezTo>
                      <a:pt x="1086" y="74"/>
                      <a:pt x="1086" y="74"/>
                      <a:pt x="1086" y="74"/>
                    </a:cubicBezTo>
                    <a:cubicBezTo>
                      <a:pt x="1079" y="72"/>
                      <a:pt x="1072" y="70"/>
                      <a:pt x="1064" y="68"/>
                    </a:cubicBezTo>
                    <a:cubicBezTo>
                      <a:pt x="1050" y="65"/>
                      <a:pt x="1050" y="65"/>
                      <a:pt x="1050" y="65"/>
                    </a:cubicBezTo>
                    <a:cubicBezTo>
                      <a:pt x="1041" y="105"/>
                      <a:pt x="1041" y="105"/>
                      <a:pt x="1041" y="105"/>
                    </a:cubicBezTo>
                    <a:cubicBezTo>
                      <a:pt x="1040" y="104"/>
                      <a:pt x="1040" y="104"/>
                      <a:pt x="1040" y="104"/>
                    </a:cubicBezTo>
                    <a:cubicBezTo>
                      <a:pt x="1035" y="103"/>
                      <a:pt x="1029" y="102"/>
                      <a:pt x="1024" y="101"/>
                    </a:cubicBezTo>
                    <a:cubicBezTo>
                      <a:pt x="1023" y="101"/>
                      <a:pt x="1023" y="101"/>
                      <a:pt x="1023" y="101"/>
                    </a:cubicBezTo>
                    <a:cubicBezTo>
                      <a:pt x="1030" y="61"/>
                      <a:pt x="1030" y="61"/>
                      <a:pt x="1030" y="61"/>
                    </a:cubicBezTo>
                    <a:cubicBezTo>
                      <a:pt x="1025" y="60"/>
                      <a:pt x="1025" y="60"/>
                      <a:pt x="1025" y="60"/>
                    </a:cubicBezTo>
                    <a:cubicBezTo>
                      <a:pt x="1010" y="57"/>
                      <a:pt x="996" y="54"/>
                      <a:pt x="982" y="52"/>
                    </a:cubicBezTo>
                    <a:cubicBezTo>
                      <a:pt x="980" y="52"/>
                      <a:pt x="980" y="52"/>
                      <a:pt x="980" y="52"/>
                    </a:cubicBezTo>
                    <a:cubicBezTo>
                      <a:pt x="967" y="156"/>
                      <a:pt x="967" y="156"/>
                      <a:pt x="967" y="156"/>
                    </a:cubicBezTo>
                    <a:cubicBezTo>
                      <a:pt x="934" y="152"/>
                      <a:pt x="900" y="149"/>
                      <a:pt x="867" y="149"/>
                    </a:cubicBezTo>
                    <a:cubicBezTo>
                      <a:pt x="865" y="149"/>
                      <a:pt x="863" y="149"/>
                      <a:pt x="862" y="149"/>
                    </a:cubicBezTo>
                    <a:cubicBezTo>
                      <a:pt x="861" y="133"/>
                      <a:pt x="861" y="133"/>
                      <a:pt x="861" y="133"/>
                    </a:cubicBezTo>
                    <a:cubicBezTo>
                      <a:pt x="864" y="133"/>
                      <a:pt x="864" y="133"/>
                      <a:pt x="864" y="133"/>
                    </a:cubicBezTo>
                    <a:cubicBezTo>
                      <a:pt x="869" y="133"/>
                      <a:pt x="874" y="133"/>
                      <a:pt x="879" y="133"/>
                    </a:cubicBezTo>
                    <a:cubicBezTo>
                      <a:pt x="883" y="133"/>
                      <a:pt x="888" y="133"/>
                      <a:pt x="892" y="133"/>
                    </a:cubicBezTo>
                    <a:cubicBezTo>
                      <a:pt x="893" y="133"/>
                      <a:pt x="893" y="133"/>
                      <a:pt x="893" y="133"/>
                    </a:cubicBezTo>
                    <a:cubicBezTo>
                      <a:pt x="893" y="99"/>
                      <a:pt x="893" y="99"/>
                      <a:pt x="893" y="99"/>
                    </a:cubicBezTo>
                    <a:cubicBezTo>
                      <a:pt x="899" y="99"/>
                      <a:pt x="899" y="99"/>
                      <a:pt x="899" y="99"/>
                    </a:cubicBezTo>
                    <a:cubicBezTo>
                      <a:pt x="904" y="99"/>
                      <a:pt x="909" y="99"/>
                      <a:pt x="914" y="100"/>
                    </a:cubicBezTo>
                    <a:cubicBezTo>
                      <a:pt x="916" y="100"/>
                      <a:pt x="916" y="100"/>
                      <a:pt x="916" y="100"/>
                    </a:cubicBezTo>
                    <a:cubicBezTo>
                      <a:pt x="914" y="134"/>
                      <a:pt x="914" y="134"/>
                      <a:pt x="914" y="134"/>
                    </a:cubicBezTo>
                    <a:cubicBezTo>
                      <a:pt x="917" y="134"/>
                      <a:pt x="917" y="134"/>
                      <a:pt x="917" y="134"/>
                    </a:cubicBezTo>
                    <a:cubicBezTo>
                      <a:pt x="918" y="135"/>
                      <a:pt x="918" y="135"/>
                      <a:pt x="919" y="135"/>
                    </a:cubicBezTo>
                    <a:cubicBezTo>
                      <a:pt x="929" y="135"/>
                      <a:pt x="929" y="135"/>
                      <a:pt x="929" y="135"/>
                    </a:cubicBezTo>
                    <a:cubicBezTo>
                      <a:pt x="934" y="136"/>
                      <a:pt x="938" y="136"/>
                      <a:pt x="942" y="137"/>
                    </a:cubicBezTo>
                    <a:cubicBezTo>
                      <a:pt x="948" y="137"/>
                      <a:pt x="948" y="137"/>
                      <a:pt x="948" y="137"/>
                    </a:cubicBezTo>
                    <a:cubicBezTo>
                      <a:pt x="951" y="138"/>
                      <a:pt x="953" y="138"/>
                      <a:pt x="956" y="138"/>
                    </a:cubicBezTo>
                    <a:cubicBezTo>
                      <a:pt x="957" y="138"/>
                      <a:pt x="957" y="138"/>
                      <a:pt x="957" y="138"/>
                    </a:cubicBezTo>
                    <a:moveTo>
                      <a:pt x="732" y="96"/>
                    </a:moveTo>
                    <a:cubicBezTo>
                      <a:pt x="726" y="70"/>
                      <a:pt x="726" y="70"/>
                      <a:pt x="726" y="70"/>
                    </a:cubicBezTo>
                    <a:cubicBezTo>
                      <a:pt x="727" y="70"/>
                      <a:pt x="727" y="70"/>
                      <a:pt x="727" y="70"/>
                    </a:cubicBezTo>
                    <a:cubicBezTo>
                      <a:pt x="739" y="68"/>
                      <a:pt x="750" y="66"/>
                      <a:pt x="761" y="64"/>
                    </a:cubicBezTo>
                    <a:cubicBezTo>
                      <a:pt x="763" y="64"/>
                      <a:pt x="763" y="64"/>
                      <a:pt x="763" y="64"/>
                    </a:cubicBezTo>
                    <a:cubicBezTo>
                      <a:pt x="758" y="27"/>
                      <a:pt x="758" y="27"/>
                      <a:pt x="758" y="27"/>
                    </a:cubicBezTo>
                    <a:cubicBezTo>
                      <a:pt x="765" y="26"/>
                      <a:pt x="771" y="26"/>
                      <a:pt x="778" y="25"/>
                    </a:cubicBezTo>
                    <a:cubicBezTo>
                      <a:pt x="790" y="123"/>
                      <a:pt x="790" y="123"/>
                      <a:pt x="790" y="123"/>
                    </a:cubicBezTo>
                    <a:cubicBezTo>
                      <a:pt x="788" y="123"/>
                      <a:pt x="788" y="123"/>
                      <a:pt x="788" y="123"/>
                    </a:cubicBezTo>
                    <a:cubicBezTo>
                      <a:pt x="784" y="124"/>
                      <a:pt x="779" y="124"/>
                      <a:pt x="774" y="125"/>
                    </a:cubicBezTo>
                    <a:cubicBezTo>
                      <a:pt x="773" y="125"/>
                      <a:pt x="773" y="125"/>
                      <a:pt x="773" y="125"/>
                    </a:cubicBezTo>
                    <a:cubicBezTo>
                      <a:pt x="769" y="104"/>
                      <a:pt x="769" y="104"/>
                      <a:pt x="769" y="104"/>
                    </a:cubicBezTo>
                    <a:cubicBezTo>
                      <a:pt x="769" y="104"/>
                      <a:pt x="769" y="104"/>
                      <a:pt x="769" y="104"/>
                    </a:cubicBezTo>
                    <a:cubicBezTo>
                      <a:pt x="767" y="91"/>
                      <a:pt x="767" y="91"/>
                      <a:pt x="767" y="91"/>
                    </a:cubicBezTo>
                    <a:cubicBezTo>
                      <a:pt x="766" y="91"/>
                      <a:pt x="766" y="91"/>
                      <a:pt x="766" y="91"/>
                    </a:cubicBezTo>
                    <a:cubicBezTo>
                      <a:pt x="755" y="93"/>
                      <a:pt x="746" y="94"/>
                      <a:pt x="738" y="95"/>
                    </a:cubicBezTo>
                    <a:cubicBezTo>
                      <a:pt x="732" y="96"/>
                      <a:pt x="732" y="96"/>
                      <a:pt x="732" y="96"/>
                    </a:cubicBezTo>
                    <a:moveTo>
                      <a:pt x="791" y="137"/>
                    </a:moveTo>
                    <a:cubicBezTo>
                      <a:pt x="797" y="136"/>
                      <a:pt x="797" y="136"/>
                      <a:pt x="797" y="136"/>
                    </a:cubicBezTo>
                    <a:cubicBezTo>
                      <a:pt x="799" y="136"/>
                      <a:pt x="801" y="136"/>
                      <a:pt x="803" y="135"/>
                    </a:cubicBezTo>
                    <a:cubicBezTo>
                      <a:pt x="805" y="135"/>
                      <a:pt x="805" y="135"/>
                      <a:pt x="805" y="135"/>
                    </a:cubicBezTo>
                    <a:cubicBezTo>
                      <a:pt x="791" y="27"/>
                      <a:pt x="791" y="27"/>
                      <a:pt x="791" y="27"/>
                    </a:cubicBezTo>
                    <a:cubicBezTo>
                      <a:pt x="793" y="27"/>
                      <a:pt x="793" y="27"/>
                      <a:pt x="793" y="27"/>
                    </a:cubicBezTo>
                    <a:cubicBezTo>
                      <a:pt x="817" y="25"/>
                      <a:pt x="842" y="24"/>
                      <a:pt x="867" y="24"/>
                    </a:cubicBezTo>
                    <a:cubicBezTo>
                      <a:pt x="879" y="24"/>
                      <a:pt x="891" y="24"/>
                      <a:pt x="903" y="24"/>
                    </a:cubicBezTo>
                    <a:cubicBezTo>
                      <a:pt x="908" y="25"/>
                      <a:pt x="913" y="25"/>
                      <a:pt x="919" y="25"/>
                    </a:cubicBezTo>
                    <a:cubicBezTo>
                      <a:pt x="920" y="25"/>
                      <a:pt x="920" y="25"/>
                      <a:pt x="920" y="25"/>
                    </a:cubicBezTo>
                    <a:cubicBezTo>
                      <a:pt x="918" y="46"/>
                      <a:pt x="918" y="46"/>
                      <a:pt x="918" y="46"/>
                    </a:cubicBezTo>
                    <a:cubicBezTo>
                      <a:pt x="917" y="46"/>
                      <a:pt x="917" y="46"/>
                      <a:pt x="917" y="46"/>
                    </a:cubicBezTo>
                    <a:cubicBezTo>
                      <a:pt x="909" y="45"/>
                      <a:pt x="902" y="45"/>
                      <a:pt x="895" y="45"/>
                    </a:cubicBezTo>
                    <a:cubicBezTo>
                      <a:pt x="880" y="44"/>
                      <a:pt x="880" y="44"/>
                      <a:pt x="880" y="44"/>
                    </a:cubicBezTo>
                    <a:cubicBezTo>
                      <a:pt x="880" y="85"/>
                      <a:pt x="880" y="85"/>
                      <a:pt x="880" y="85"/>
                    </a:cubicBezTo>
                    <a:cubicBezTo>
                      <a:pt x="879" y="85"/>
                      <a:pt x="879" y="85"/>
                      <a:pt x="879" y="85"/>
                    </a:cubicBezTo>
                    <a:cubicBezTo>
                      <a:pt x="874" y="85"/>
                      <a:pt x="870" y="85"/>
                      <a:pt x="866" y="85"/>
                    </a:cubicBezTo>
                    <a:cubicBezTo>
                      <a:pt x="861" y="85"/>
                      <a:pt x="861" y="85"/>
                      <a:pt x="861" y="85"/>
                    </a:cubicBezTo>
                    <a:cubicBezTo>
                      <a:pt x="859" y="44"/>
                      <a:pt x="859" y="44"/>
                      <a:pt x="859" y="44"/>
                    </a:cubicBezTo>
                    <a:cubicBezTo>
                      <a:pt x="855" y="44"/>
                      <a:pt x="855" y="44"/>
                      <a:pt x="855" y="44"/>
                    </a:cubicBezTo>
                    <a:cubicBezTo>
                      <a:pt x="840" y="44"/>
                      <a:pt x="825" y="45"/>
                      <a:pt x="811" y="46"/>
                    </a:cubicBezTo>
                    <a:cubicBezTo>
                      <a:pt x="810" y="46"/>
                      <a:pt x="810" y="46"/>
                      <a:pt x="810" y="46"/>
                    </a:cubicBezTo>
                    <a:cubicBezTo>
                      <a:pt x="810" y="46"/>
                      <a:pt x="810" y="46"/>
                      <a:pt x="810" y="46"/>
                    </a:cubicBezTo>
                    <a:cubicBezTo>
                      <a:pt x="809" y="46"/>
                      <a:pt x="809" y="46"/>
                      <a:pt x="809" y="46"/>
                    </a:cubicBezTo>
                    <a:cubicBezTo>
                      <a:pt x="818" y="151"/>
                      <a:pt x="818" y="151"/>
                      <a:pt x="818" y="151"/>
                    </a:cubicBezTo>
                    <a:cubicBezTo>
                      <a:pt x="783" y="153"/>
                      <a:pt x="748" y="158"/>
                      <a:pt x="714" y="166"/>
                    </a:cubicBezTo>
                    <a:cubicBezTo>
                      <a:pt x="709" y="150"/>
                      <a:pt x="709" y="150"/>
                      <a:pt x="709" y="150"/>
                    </a:cubicBezTo>
                    <a:cubicBezTo>
                      <a:pt x="713" y="149"/>
                      <a:pt x="713" y="149"/>
                      <a:pt x="713" y="149"/>
                    </a:cubicBezTo>
                    <a:cubicBezTo>
                      <a:pt x="717" y="148"/>
                      <a:pt x="722" y="147"/>
                      <a:pt x="727" y="146"/>
                    </a:cubicBezTo>
                    <a:cubicBezTo>
                      <a:pt x="731" y="145"/>
                      <a:pt x="736" y="144"/>
                      <a:pt x="740" y="144"/>
                    </a:cubicBezTo>
                    <a:cubicBezTo>
                      <a:pt x="742" y="143"/>
                      <a:pt x="742" y="143"/>
                      <a:pt x="742" y="143"/>
                    </a:cubicBezTo>
                    <a:cubicBezTo>
                      <a:pt x="734" y="110"/>
                      <a:pt x="734" y="110"/>
                      <a:pt x="734" y="110"/>
                    </a:cubicBezTo>
                    <a:cubicBezTo>
                      <a:pt x="740" y="109"/>
                      <a:pt x="740" y="109"/>
                      <a:pt x="740" y="109"/>
                    </a:cubicBezTo>
                    <a:cubicBezTo>
                      <a:pt x="745" y="108"/>
                      <a:pt x="750" y="107"/>
                      <a:pt x="754" y="106"/>
                    </a:cubicBezTo>
                    <a:cubicBezTo>
                      <a:pt x="756" y="106"/>
                      <a:pt x="756" y="106"/>
                      <a:pt x="756" y="106"/>
                    </a:cubicBezTo>
                    <a:cubicBezTo>
                      <a:pt x="762" y="140"/>
                      <a:pt x="762" y="140"/>
                      <a:pt x="762" y="140"/>
                    </a:cubicBezTo>
                    <a:cubicBezTo>
                      <a:pt x="777" y="138"/>
                      <a:pt x="777" y="138"/>
                      <a:pt x="777" y="138"/>
                    </a:cubicBezTo>
                    <a:cubicBezTo>
                      <a:pt x="781" y="138"/>
                      <a:pt x="785" y="137"/>
                      <a:pt x="790" y="137"/>
                    </a:cubicBezTo>
                    <a:cubicBezTo>
                      <a:pt x="791" y="137"/>
                      <a:pt x="791" y="137"/>
                      <a:pt x="791" y="137"/>
                    </a:cubicBezTo>
                    <a:cubicBezTo>
                      <a:pt x="791" y="137"/>
                      <a:pt x="791" y="137"/>
                      <a:pt x="791" y="137"/>
                    </a:cubicBezTo>
                    <a:moveTo>
                      <a:pt x="931" y="60"/>
                    </a:moveTo>
                    <a:cubicBezTo>
                      <a:pt x="934" y="23"/>
                      <a:pt x="934" y="23"/>
                      <a:pt x="934" y="23"/>
                    </a:cubicBezTo>
                    <a:cubicBezTo>
                      <a:pt x="940" y="23"/>
                      <a:pt x="947" y="24"/>
                      <a:pt x="954" y="25"/>
                    </a:cubicBezTo>
                    <a:cubicBezTo>
                      <a:pt x="945" y="124"/>
                      <a:pt x="945" y="124"/>
                      <a:pt x="945" y="124"/>
                    </a:cubicBezTo>
                    <a:cubicBezTo>
                      <a:pt x="943" y="123"/>
                      <a:pt x="943" y="123"/>
                      <a:pt x="943" y="123"/>
                    </a:cubicBezTo>
                    <a:cubicBezTo>
                      <a:pt x="939" y="123"/>
                      <a:pt x="934" y="122"/>
                      <a:pt x="930" y="122"/>
                    </a:cubicBezTo>
                    <a:cubicBezTo>
                      <a:pt x="928" y="122"/>
                      <a:pt x="928" y="122"/>
                      <a:pt x="928" y="122"/>
                    </a:cubicBezTo>
                    <a:cubicBezTo>
                      <a:pt x="929" y="101"/>
                      <a:pt x="929" y="101"/>
                      <a:pt x="929" y="101"/>
                    </a:cubicBezTo>
                    <a:cubicBezTo>
                      <a:pt x="929" y="101"/>
                      <a:pt x="929" y="101"/>
                      <a:pt x="929" y="101"/>
                    </a:cubicBezTo>
                    <a:cubicBezTo>
                      <a:pt x="930" y="87"/>
                      <a:pt x="930" y="87"/>
                      <a:pt x="930" y="87"/>
                    </a:cubicBezTo>
                    <a:cubicBezTo>
                      <a:pt x="928" y="87"/>
                      <a:pt x="928" y="87"/>
                      <a:pt x="928" y="87"/>
                    </a:cubicBezTo>
                    <a:cubicBezTo>
                      <a:pt x="918" y="86"/>
                      <a:pt x="909" y="86"/>
                      <a:pt x="900" y="85"/>
                    </a:cubicBezTo>
                    <a:cubicBezTo>
                      <a:pt x="899" y="85"/>
                      <a:pt x="898" y="85"/>
                      <a:pt x="897" y="85"/>
                    </a:cubicBezTo>
                    <a:cubicBezTo>
                      <a:pt x="893" y="85"/>
                      <a:pt x="893" y="85"/>
                      <a:pt x="893" y="85"/>
                    </a:cubicBezTo>
                    <a:cubicBezTo>
                      <a:pt x="893" y="58"/>
                      <a:pt x="893" y="58"/>
                      <a:pt x="893" y="58"/>
                    </a:cubicBezTo>
                    <a:cubicBezTo>
                      <a:pt x="895" y="58"/>
                      <a:pt x="895" y="58"/>
                      <a:pt x="895" y="58"/>
                    </a:cubicBezTo>
                    <a:cubicBezTo>
                      <a:pt x="907" y="58"/>
                      <a:pt x="918" y="59"/>
                      <a:pt x="929" y="60"/>
                    </a:cubicBezTo>
                    <a:cubicBezTo>
                      <a:pt x="931" y="60"/>
                      <a:pt x="931" y="60"/>
                      <a:pt x="931" y="60"/>
                    </a:cubicBezTo>
                    <a:moveTo>
                      <a:pt x="867" y="0"/>
                    </a:moveTo>
                    <a:cubicBezTo>
                      <a:pt x="854" y="0"/>
                      <a:pt x="841" y="1"/>
                      <a:pt x="829" y="1"/>
                    </a:cubicBezTo>
                    <a:cubicBezTo>
                      <a:pt x="741" y="5"/>
                      <a:pt x="656" y="22"/>
                      <a:pt x="575" y="50"/>
                    </a:cubicBezTo>
                    <a:cubicBezTo>
                      <a:pt x="575" y="76"/>
                      <a:pt x="575" y="76"/>
                      <a:pt x="575" y="76"/>
                    </a:cubicBezTo>
                    <a:cubicBezTo>
                      <a:pt x="575" y="76"/>
                      <a:pt x="575" y="76"/>
                      <a:pt x="575" y="76"/>
                    </a:cubicBezTo>
                    <a:cubicBezTo>
                      <a:pt x="582" y="95"/>
                      <a:pt x="582" y="95"/>
                      <a:pt x="582" y="95"/>
                    </a:cubicBezTo>
                    <a:cubicBezTo>
                      <a:pt x="580" y="96"/>
                      <a:pt x="580" y="96"/>
                      <a:pt x="580" y="96"/>
                    </a:cubicBezTo>
                    <a:cubicBezTo>
                      <a:pt x="579" y="96"/>
                      <a:pt x="577" y="97"/>
                      <a:pt x="575" y="98"/>
                    </a:cubicBezTo>
                    <a:cubicBezTo>
                      <a:pt x="575" y="112"/>
                      <a:pt x="575" y="112"/>
                      <a:pt x="575" y="112"/>
                    </a:cubicBezTo>
                    <a:cubicBezTo>
                      <a:pt x="583" y="109"/>
                      <a:pt x="590" y="106"/>
                      <a:pt x="597" y="104"/>
                    </a:cubicBezTo>
                    <a:cubicBezTo>
                      <a:pt x="599" y="103"/>
                      <a:pt x="599" y="103"/>
                      <a:pt x="599" y="103"/>
                    </a:cubicBezTo>
                    <a:cubicBezTo>
                      <a:pt x="587" y="68"/>
                      <a:pt x="587" y="68"/>
                      <a:pt x="587" y="68"/>
                    </a:cubicBezTo>
                    <a:cubicBezTo>
                      <a:pt x="593" y="65"/>
                      <a:pt x="599" y="63"/>
                      <a:pt x="605" y="61"/>
                    </a:cubicBezTo>
                    <a:cubicBezTo>
                      <a:pt x="638" y="155"/>
                      <a:pt x="638" y="155"/>
                      <a:pt x="638" y="155"/>
                    </a:cubicBezTo>
                    <a:cubicBezTo>
                      <a:pt x="636" y="156"/>
                      <a:pt x="636" y="156"/>
                      <a:pt x="636" y="156"/>
                    </a:cubicBezTo>
                    <a:cubicBezTo>
                      <a:pt x="632" y="157"/>
                      <a:pt x="628" y="159"/>
                      <a:pt x="623" y="160"/>
                    </a:cubicBezTo>
                    <a:cubicBezTo>
                      <a:pt x="622" y="161"/>
                      <a:pt x="622" y="161"/>
                      <a:pt x="622" y="161"/>
                    </a:cubicBezTo>
                    <a:cubicBezTo>
                      <a:pt x="614" y="141"/>
                      <a:pt x="614" y="141"/>
                      <a:pt x="614" y="141"/>
                    </a:cubicBezTo>
                    <a:cubicBezTo>
                      <a:pt x="614" y="141"/>
                      <a:pt x="614" y="141"/>
                      <a:pt x="614" y="141"/>
                    </a:cubicBezTo>
                    <a:cubicBezTo>
                      <a:pt x="609" y="128"/>
                      <a:pt x="609" y="128"/>
                      <a:pt x="609" y="128"/>
                    </a:cubicBezTo>
                    <a:cubicBezTo>
                      <a:pt x="607" y="129"/>
                      <a:pt x="607" y="129"/>
                      <a:pt x="607" y="129"/>
                    </a:cubicBezTo>
                    <a:cubicBezTo>
                      <a:pt x="598" y="132"/>
                      <a:pt x="589" y="136"/>
                      <a:pt x="581" y="139"/>
                    </a:cubicBezTo>
                    <a:cubicBezTo>
                      <a:pt x="575" y="141"/>
                      <a:pt x="575" y="141"/>
                      <a:pt x="575" y="141"/>
                    </a:cubicBezTo>
                    <a:cubicBezTo>
                      <a:pt x="575" y="141"/>
                      <a:pt x="575" y="141"/>
                      <a:pt x="575" y="141"/>
                    </a:cubicBezTo>
                    <a:cubicBezTo>
                      <a:pt x="575" y="174"/>
                      <a:pt x="575" y="174"/>
                      <a:pt x="575" y="174"/>
                    </a:cubicBezTo>
                    <a:cubicBezTo>
                      <a:pt x="577" y="178"/>
                      <a:pt x="577" y="178"/>
                      <a:pt x="577" y="178"/>
                    </a:cubicBezTo>
                    <a:cubicBezTo>
                      <a:pt x="575" y="178"/>
                      <a:pt x="575" y="178"/>
                      <a:pt x="575" y="178"/>
                    </a:cubicBezTo>
                    <a:cubicBezTo>
                      <a:pt x="575" y="178"/>
                      <a:pt x="575" y="178"/>
                      <a:pt x="575" y="178"/>
                    </a:cubicBezTo>
                    <a:cubicBezTo>
                      <a:pt x="575" y="193"/>
                      <a:pt x="575" y="193"/>
                      <a:pt x="575" y="193"/>
                    </a:cubicBezTo>
                    <a:cubicBezTo>
                      <a:pt x="577" y="192"/>
                      <a:pt x="579" y="191"/>
                      <a:pt x="581" y="191"/>
                    </a:cubicBezTo>
                    <a:cubicBezTo>
                      <a:pt x="585" y="189"/>
                      <a:pt x="589" y="187"/>
                      <a:pt x="593" y="186"/>
                    </a:cubicBezTo>
                    <a:cubicBezTo>
                      <a:pt x="595" y="185"/>
                      <a:pt x="595" y="185"/>
                      <a:pt x="595" y="185"/>
                    </a:cubicBezTo>
                    <a:cubicBezTo>
                      <a:pt x="581" y="153"/>
                      <a:pt x="581" y="153"/>
                      <a:pt x="581" y="153"/>
                    </a:cubicBezTo>
                    <a:cubicBezTo>
                      <a:pt x="586" y="151"/>
                      <a:pt x="586" y="151"/>
                      <a:pt x="586" y="151"/>
                    </a:cubicBezTo>
                    <a:cubicBezTo>
                      <a:pt x="591" y="149"/>
                      <a:pt x="595" y="148"/>
                      <a:pt x="600" y="146"/>
                    </a:cubicBezTo>
                    <a:cubicBezTo>
                      <a:pt x="601" y="145"/>
                      <a:pt x="601" y="145"/>
                      <a:pt x="601" y="145"/>
                    </a:cubicBezTo>
                    <a:cubicBezTo>
                      <a:pt x="614" y="178"/>
                      <a:pt x="614" y="178"/>
                      <a:pt x="614" y="178"/>
                    </a:cubicBezTo>
                    <a:cubicBezTo>
                      <a:pt x="628" y="173"/>
                      <a:pt x="628" y="173"/>
                      <a:pt x="628" y="173"/>
                    </a:cubicBezTo>
                    <a:cubicBezTo>
                      <a:pt x="632" y="171"/>
                      <a:pt x="637" y="170"/>
                      <a:pt x="641" y="168"/>
                    </a:cubicBezTo>
                    <a:cubicBezTo>
                      <a:pt x="642" y="168"/>
                      <a:pt x="642" y="168"/>
                      <a:pt x="642" y="168"/>
                    </a:cubicBezTo>
                    <a:cubicBezTo>
                      <a:pt x="642" y="168"/>
                      <a:pt x="642" y="168"/>
                      <a:pt x="642" y="168"/>
                    </a:cubicBezTo>
                    <a:cubicBezTo>
                      <a:pt x="648" y="166"/>
                      <a:pt x="648" y="166"/>
                      <a:pt x="648" y="166"/>
                    </a:cubicBezTo>
                    <a:cubicBezTo>
                      <a:pt x="650" y="166"/>
                      <a:pt x="652" y="165"/>
                      <a:pt x="653" y="164"/>
                    </a:cubicBezTo>
                    <a:cubicBezTo>
                      <a:pt x="655" y="164"/>
                      <a:pt x="655" y="164"/>
                      <a:pt x="655" y="164"/>
                    </a:cubicBezTo>
                    <a:cubicBezTo>
                      <a:pt x="619" y="61"/>
                      <a:pt x="619" y="61"/>
                      <a:pt x="619" y="61"/>
                    </a:cubicBezTo>
                    <a:cubicBezTo>
                      <a:pt x="621" y="60"/>
                      <a:pt x="621" y="60"/>
                      <a:pt x="621" y="60"/>
                    </a:cubicBezTo>
                    <a:cubicBezTo>
                      <a:pt x="656" y="50"/>
                      <a:pt x="692" y="41"/>
                      <a:pt x="728" y="35"/>
                    </a:cubicBezTo>
                    <a:cubicBezTo>
                      <a:pt x="733" y="34"/>
                      <a:pt x="738" y="34"/>
                      <a:pt x="744" y="33"/>
                    </a:cubicBezTo>
                    <a:cubicBezTo>
                      <a:pt x="745" y="33"/>
                      <a:pt x="745" y="33"/>
                      <a:pt x="745" y="33"/>
                    </a:cubicBezTo>
                    <a:cubicBezTo>
                      <a:pt x="748" y="53"/>
                      <a:pt x="748" y="53"/>
                      <a:pt x="748" y="53"/>
                    </a:cubicBezTo>
                    <a:cubicBezTo>
                      <a:pt x="746" y="53"/>
                      <a:pt x="746" y="53"/>
                      <a:pt x="746" y="53"/>
                    </a:cubicBezTo>
                    <a:cubicBezTo>
                      <a:pt x="738" y="54"/>
                      <a:pt x="731" y="55"/>
                      <a:pt x="725" y="56"/>
                    </a:cubicBezTo>
                    <a:cubicBezTo>
                      <a:pt x="710" y="59"/>
                      <a:pt x="710" y="59"/>
                      <a:pt x="710" y="59"/>
                    </a:cubicBezTo>
                    <a:cubicBezTo>
                      <a:pt x="718" y="99"/>
                      <a:pt x="718" y="99"/>
                      <a:pt x="718" y="99"/>
                    </a:cubicBezTo>
                    <a:cubicBezTo>
                      <a:pt x="717" y="99"/>
                      <a:pt x="717" y="99"/>
                      <a:pt x="717" y="99"/>
                    </a:cubicBezTo>
                    <a:cubicBezTo>
                      <a:pt x="711" y="100"/>
                      <a:pt x="706" y="101"/>
                      <a:pt x="701" y="102"/>
                    </a:cubicBezTo>
                    <a:cubicBezTo>
                      <a:pt x="699" y="103"/>
                      <a:pt x="699" y="103"/>
                      <a:pt x="699" y="103"/>
                    </a:cubicBezTo>
                    <a:cubicBezTo>
                      <a:pt x="690" y="63"/>
                      <a:pt x="690" y="63"/>
                      <a:pt x="690" y="63"/>
                    </a:cubicBezTo>
                    <a:cubicBezTo>
                      <a:pt x="685" y="64"/>
                      <a:pt x="685" y="64"/>
                      <a:pt x="685" y="64"/>
                    </a:cubicBezTo>
                    <a:cubicBezTo>
                      <a:pt x="671" y="68"/>
                      <a:pt x="657" y="71"/>
                      <a:pt x="643" y="75"/>
                    </a:cubicBezTo>
                    <a:cubicBezTo>
                      <a:pt x="641" y="76"/>
                      <a:pt x="641" y="76"/>
                      <a:pt x="641" y="76"/>
                    </a:cubicBezTo>
                    <a:cubicBezTo>
                      <a:pt x="641" y="76"/>
                      <a:pt x="641" y="76"/>
                      <a:pt x="641" y="76"/>
                    </a:cubicBezTo>
                    <a:cubicBezTo>
                      <a:pt x="641" y="76"/>
                      <a:pt x="641" y="76"/>
                      <a:pt x="641" y="76"/>
                    </a:cubicBezTo>
                    <a:cubicBezTo>
                      <a:pt x="671" y="176"/>
                      <a:pt x="671" y="176"/>
                      <a:pt x="671" y="176"/>
                    </a:cubicBezTo>
                    <a:cubicBezTo>
                      <a:pt x="638" y="185"/>
                      <a:pt x="606" y="197"/>
                      <a:pt x="575" y="211"/>
                    </a:cubicBezTo>
                    <a:cubicBezTo>
                      <a:pt x="575" y="243"/>
                      <a:pt x="575" y="243"/>
                      <a:pt x="575" y="243"/>
                    </a:cubicBezTo>
                    <a:cubicBezTo>
                      <a:pt x="661" y="202"/>
                      <a:pt x="756" y="180"/>
                      <a:pt x="854" y="178"/>
                    </a:cubicBezTo>
                    <a:cubicBezTo>
                      <a:pt x="858" y="178"/>
                      <a:pt x="862" y="178"/>
                      <a:pt x="866" y="178"/>
                    </a:cubicBezTo>
                    <a:cubicBezTo>
                      <a:pt x="881" y="178"/>
                      <a:pt x="896" y="179"/>
                      <a:pt x="910" y="180"/>
                    </a:cubicBezTo>
                    <a:cubicBezTo>
                      <a:pt x="911" y="185"/>
                      <a:pt x="917" y="215"/>
                      <a:pt x="904" y="238"/>
                    </a:cubicBezTo>
                    <a:cubicBezTo>
                      <a:pt x="892" y="234"/>
                      <a:pt x="882" y="232"/>
                      <a:pt x="873" y="232"/>
                    </a:cubicBezTo>
                    <a:cubicBezTo>
                      <a:pt x="828" y="232"/>
                      <a:pt x="819" y="280"/>
                      <a:pt x="831" y="308"/>
                    </a:cubicBezTo>
                    <a:cubicBezTo>
                      <a:pt x="843" y="340"/>
                      <a:pt x="843" y="342"/>
                      <a:pt x="843" y="355"/>
                    </a:cubicBezTo>
                    <a:cubicBezTo>
                      <a:pt x="853" y="348"/>
                      <a:pt x="856" y="347"/>
                      <a:pt x="890" y="341"/>
                    </a:cubicBezTo>
                    <a:cubicBezTo>
                      <a:pt x="926" y="335"/>
                      <a:pt x="968" y="289"/>
                      <a:pt x="909" y="241"/>
                    </a:cubicBezTo>
                    <a:cubicBezTo>
                      <a:pt x="924" y="217"/>
                      <a:pt x="919" y="186"/>
                      <a:pt x="917" y="180"/>
                    </a:cubicBezTo>
                    <a:cubicBezTo>
                      <a:pt x="1002" y="186"/>
                      <a:pt x="1083" y="209"/>
                      <a:pt x="1157" y="244"/>
                    </a:cubicBezTo>
                    <a:cubicBezTo>
                      <a:pt x="1157" y="211"/>
                      <a:pt x="1157" y="211"/>
                      <a:pt x="1157" y="211"/>
                    </a:cubicBezTo>
                    <a:cubicBezTo>
                      <a:pt x="1155" y="210"/>
                      <a:pt x="1154" y="209"/>
                      <a:pt x="1152" y="209"/>
                    </a:cubicBezTo>
                    <a:cubicBezTo>
                      <a:pt x="1157" y="196"/>
                      <a:pt x="1157" y="196"/>
                      <a:pt x="1157" y="196"/>
                    </a:cubicBezTo>
                    <a:cubicBezTo>
                      <a:pt x="1157" y="178"/>
                      <a:pt x="1157" y="178"/>
                      <a:pt x="1157" y="178"/>
                    </a:cubicBezTo>
                    <a:cubicBezTo>
                      <a:pt x="1155" y="178"/>
                      <a:pt x="1154" y="177"/>
                      <a:pt x="1152" y="176"/>
                    </a:cubicBezTo>
                    <a:cubicBezTo>
                      <a:pt x="1151" y="176"/>
                      <a:pt x="1151" y="176"/>
                      <a:pt x="1151" y="176"/>
                    </a:cubicBezTo>
                    <a:cubicBezTo>
                      <a:pt x="1150" y="178"/>
                      <a:pt x="1150" y="178"/>
                      <a:pt x="1150" y="178"/>
                    </a:cubicBezTo>
                    <a:cubicBezTo>
                      <a:pt x="1150" y="178"/>
                      <a:pt x="1150" y="178"/>
                      <a:pt x="1150" y="178"/>
                    </a:cubicBezTo>
                    <a:cubicBezTo>
                      <a:pt x="1140" y="203"/>
                      <a:pt x="1140" y="203"/>
                      <a:pt x="1140" y="203"/>
                    </a:cubicBezTo>
                    <a:cubicBezTo>
                      <a:pt x="1135" y="201"/>
                      <a:pt x="1129" y="199"/>
                      <a:pt x="1124" y="197"/>
                    </a:cubicBezTo>
                    <a:cubicBezTo>
                      <a:pt x="1154" y="111"/>
                      <a:pt x="1154" y="111"/>
                      <a:pt x="1154" y="111"/>
                    </a:cubicBezTo>
                    <a:cubicBezTo>
                      <a:pt x="1155" y="111"/>
                      <a:pt x="1155" y="111"/>
                      <a:pt x="1155" y="111"/>
                    </a:cubicBezTo>
                    <a:cubicBezTo>
                      <a:pt x="1156" y="112"/>
                      <a:pt x="1156" y="112"/>
                      <a:pt x="1157" y="112"/>
                    </a:cubicBezTo>
                    <a:cubicBezTo>
                      <a:pt x="1157" y="98"/>
                      <a:pt x="1157" y="98"/>
                      <a:pt x="1157" y="98"/>
                    </a:cubicBezTo>
                    <a:cubicBezTo>
                      <a:pt x="1154" y="96"/>
                      <a:pt x="1151" y="95"/>
                      <a:pt x="1148" y="94"/>
                    </a:cubicBezTo>
                    <a:cubicBezTo>
                      <a:pt x="1146" y="94"/>
                      <a:pt x="1146" y="94"/>
                      <a:pt x="1146" y="94"/>
                    </a:cubicBezTo>
                    <a:cubicBezTo>
                      <a:pt x="1146" y="94"/>
                      <a:pt x="1146" y="94"/>
                      <a:pt x="1146" y="94"/>
                    </a:cubicBezTo>
                    <a:cubicBezTo>
                      <a:pt x="1146" y="93"/>
                      <a:pt x="1146" y="93"/>
                      <a:pt x="1146" y="93"/>
                    </a:cubicBezTo>
                    <a:cubicBezTo>
                      <a:pt x="1111" y="192"/>
                      <a:pt x="1111" y="192"/>
                      <a:pt x="1111" y="192"/>
                    </a:cubicBezTo>
                    <a:cubicBezTo>
                      <a:pt x="1078" y="180"/>
                      <a:pt x="1045" y="171"/>
                      <a:pt x="1010" y="164"/>
                    </a:cubicBezTo>
                    <a:cubicBezTo>
                      <a:pt x="1013" y="147"/>
                      <a:pt x="1013" y="147"/>
                      <a:pt x="1013" y="147"/>
                    </a:cubicBezTo>
                    <a:cubicBezTo>
                      <a:pt x="1015" y="148"/>
                      <a:pt x="1015" y="148"/>
                      <a:pt x="1015" y="148"/>
                    </a:cubicBezTo>
                    <a:cubicBezTo>
                      <a:pt x="1016" y="148"/>
                      <a:pt x="1016" y="148"/>
                      <a:pt x="1016" y="148"/>
                    </a:cubicBezTo>
                    <a:cubicBezTo>
                      <a:pt x="1021" y="149"/>
                      <a:pt x="1025" y="150"/>
                      <a:pt x="1030" y="151"/>
                    </a:cubicBezTo>
                    <a:cubicBezTo>
                      <a:pt x="1035" y="152"/>
                      <a:pt x="1039" y="153"/>
                      <a:pt x="1043" y="154"/>
                    </a:cubicBezTo>
                    <a:cubicBezTo>
                      <a:pt x="1045" y="155"/>
                      <a:pt x="1045" y="155"/>
                      <a:pt x="1045" y="155"/>
                    </a:cubicBezTo>
                    <a:cubicBezTo>
                      <a:pt x="1052" y="121"/>
                      <a:pt x="1052" y="121"/>
                      <a:pt x="1052" y="121"/>
                    </a:cubicBezTo>
                    <a:cubicBezTo>
                      <a:pt x="1057" y="122"/>
                      <a:pt x="1057" y="122"/>
                      <a:pt x="1057" y="122"/>
                    </a:cubicBezTo>
                    <a:cubicBezTo>
                      <a:pt x="1062" y="124"/>
                      <a:pt x="1067" y="125"/>
                      <a:pt x="1071" y="126"/>
                    </a:cubicBezTo>
                    <a:cubicBezTo>
                      <a:pt x="1073" y="127"/>
                      <a:pt x="1073" y="127"/>
                      <a:pt x="1073" y="127"/>
                    </a:cubicBezTo>
                    <a:cubicBezTo>
                      <a:pt x="1064" y="160"/>
                      <a:pt x="1064" y="160"/>
                      <a:pt x="1064" y="160"/>
                    </a:cubicBezTo>
                    <a:cubicBezTo>
                      <a:pt x="1069" y="161"/>
                      <a:pt x="1069" y="161"/>
                      <a:pt x="1069" y="161"/>
                    </a:cubicBezTo>
                    <a:cubicBezTo>
                      <a:pt x="1070" y="162"/>
                      <a:pt x="1071" y="162"/>
                      <a:pt x="1071" y="162"/>
                    </a:cubicBezTo>
                    <a:cubicBezTo>
                      <a:pt x="1079" y="164"/>
                      <a:pt x="1079" y="164"/>
                      <a:pt x="1079" y="164"/>
                    </a:cubicBezTo>
                    <a:cubicBezTo>
                      <a:pt x="1083" y="166"/>
                      <a:pt x="1087" y="167"/>
                      <a:pt x="1091" y="168"/>
                    </a:cubicBezTo>
                    <a:cubicBezTo>
                      <a:pt x="1093" y="169"/>
                      <a:pt x="1093" y="169"/>
                      <a:pt x="1093" y="169"/>
                    </a:cubicBezTo>
                    <a:cubicBezTo>
                      <a:pt x="1093" y="169"/>
                      <a:pt x="1093" y="169"/>
                      <a:pt x="1093" y="169"/>
                    </a:cubicBezTo>
                    <a:cubicBezTo>
                      <a:pt x="1099" y="171"/>
                      <a:pt x="1099" y="171"/>
                      <a:pt x="1099" y="171"/>
                    </a:cubicBezTo>
                    <a:cubicBezTo>
                      <a:pt x="1101" y="171"/>
                      <a:pt x="1102" y="172"/>
                      <a:pt x="1104" y="173"/>
                    </a:cubicBezTo>
                    <a:cubicBezTo>
                      <a:pt x="1106" y="173"/>
                      <a:pt x="1106" y="173"/>
                      <a:pt x="1106" y="173"/>
                    </a:cubicBezTo>
                    <a:cubicBezTo>
                      <a:pt x="1137" y="69"/>
                      <a:pt x="1137" y="69"/>
                      <a:pt x="1137" y="69"/>
                    </a:cubicBezTo>
                    <a:cubicBezTo>
                      <a:pt x="1139" y="69"/>
                      <a:pt x="1139" y="69"/>
                      <a:pt x="1139" y="69"/>
                    </a:cubicBezTo>
                    <a:cubicBezTo>
                      <a:pt x="1145" y="71"/>
                      <a:pt x="1151" y="74"/>
                      <a:pt x="1157" y="76"/>
                    </a:cubicBezTo>
                    <a:cubicBezTo>
                      <a:pt x="1157" y="50"/>
                      <a:pt x="1157" y="50"/>
                      <a:pt x="1157" y="50"/>
                    </a:cubicBezTo>
                    <a:cubicBezTo>
                      <a:pt x="1065" y="17"/>
                      <a:pt x="967" y="0"/>
                      <a:pt x="867" y="0"/>
                    </a:cubicBezTo>
                    <a:moveTo>
                      <a:pt x="152" y="1150"/>
                    </a:moveTo>
                    <a:cubicBezTo>
                      <a:pt x="118" y="1150"/>
                      <a:pt x="118" y="1150"/>
                      <a:pt x="118" y="1150"/>
                    </a:cubicBezTo>
                    <a:cubicBezTo>
                      <a:pt x="115" y="1151"/>
                      <a:pt x="115" y="1151"/>
                      <a:pt x="115" y="1151"/>
                    </a:cubicBezTo>
                    <a:cubicBezTo>
                      <a:pt x="115" y="1150"/>
                      <a:pt x="115" y="1150"/>
                      <a:pt x="115" y="1150"/>
                    </a:cubicBezTo>
                    <a:cubicBezTo>
                      <a:pt x="101" y="1150"/>
                      <a:pt x="101" y="1150"/>
                      <a:pt x="101" y="1150"/>
                    </a:cubicBezTo>
                    <a:cubicBezTo>
                      <a:pt x="103" y="1155"/>
                      <a:pt x="105" y="1161"/>
                      <a:pt x="107" y="1166"/>
                    </a:cubicBezTo>
                    <a:cubicBezTo>
                      <a:pt x="108" y="1168"/>
                      <a:pt x="108" y="1168"/>
                      <a:pt x="108" y="1168"/>
                    </a:cubicBezTo>
                    <a:cubicBezTo>
                      <a:pt x="108" y="1168"/>
                      <a:pt x="108" y="1168"/>
                      <a:pt x="108" y="1168"/>
                    </a:cubicBezTo>
                    <a:cubicBezTo>
                      <a:pt x="108" y="1168"/>
                      <a:pt x="108" y="1168"/>
                      <a:pt x="108" y="1168"/>
                    </a:cubicBezTo>
                    <a:cubicBezTo>
                      <a:pt x="152" y="1150"/>
                      <a:pt x="152" y="1150"/>
                      <a:pt x="152" y="1150"/>
                    </a:cubicBezTo>
                    <a:moveTo>
                      <a:pt x="463" y="1602"/>
                    </a:moveTo>
                    <a:cubicBezTo>
                      <a:pt x="457" y="1598"/>
                      <a:pt x="451" y="1595"/>
                      <a:pt x="445" y="1592"/>
                    </a:cubicBezTo>
                    <a:cubicBezTo>
                      <a:pt x="494" y="1505"/>
                      <a:pt x="494" y="1505"/>
                      <a:pt x="494" y="1505"/>
                    </a:cubicBezTo>
                    <a:cubicBezTo>
                      <a:pt x="495" y="1505"/>
                      <a:pt x="495" y="1505"/>
                      <a:pt x="495" y="1505"/>
                    </a:cubicBezTo>
                    <a:cubicBezTo>
                      <a:pt x="499" y="1508"/>
                      <a:pt x="503" y="1510"/>
                      <a:pt x="507" y="1512"/>
                    </a:cubicBezTo>
                    <a:cubicBezTo>
                      <a:pt x="509" y="1513"/>
                      <a:pt x="509" y="1513"/>
                      <a:pt x="509" y="1513"/>
                    </a:cubicBezTo>
                    <a:cubicBezTo>
                      <a:pt x="499" y="1532"/>
                      <a:pt x="499" y="1532"/>
                      <a:pt x="499" y="1532"/>
                    </a:cubicBezTo>
                    <a:cubicBezTo>
                      <a:pt x="499" y="1532"/>
                      <a:pt x="499" y="1532"/>
                      <a:pt x="499" y="1532"/>
                    </a:cubicBezTo>
                    <a:cubicBezTo>
                      <a:pt x="493" y="1544"/>
                      <a:pt x="493" y="1544"/>
                      <a:pt x="493" y="1544"/>
                    </a:cubicBezTo>
                    <a:cubicBezTo>
                      <a:pt x="494" y="1545"/>
                      <a:pt x="494" y="1545"/>
                      <a:pt x="494" y="1545"/>
                    </a:cubicBezTo>
                    <a:cubicBezTo>
                      <a:pt x="504" y="1550"/>
                      <a:pt x="512" y="1554"/>
                      <a:pt x="519" y="1558"/>
                    </a:cubicBezTo>
                    <a:cubicBezTo>
                      <a:pt x="525" y="1560"/>
                      <a:pt x="525" y="1560"/>
                      <a:pt x="525" y="1560"/>
                    </a:cubicBezTo>
                    <a:cubicBezTo>
                      <a:pt x="514" y="1585"/>
                      <a:pt x="514" y="1585"/>
                      <a:pt x="514" y="1585"/>
                    </a:cubicBezTo>
                    <a:cubicBezTo>
                      <a:pt x="513" y="1585"/>
                      <a:pt x="513" y="1585"/>
                      <a:pt x="513" y="1585"/>
                    </a:cubicBezTo>
                    <a:cubicBezTo>
                      <a:pt x="502" y="1580"/>
                      <a:pt x="492" y="1574"/>
                      <a:pt x="482" y="1569"/>
                    </a:cubicBezTo>
                    <a:cubicBezTo>
                      <a:pt x="481" y="1568"/>
                      <a:pt x="481" y="1568"/>
                      <a:pt x="481" y="1568"/>
                    </a:cubicBezTo>
                    <a:cubicBezTo>
                      <a:pt x="463" y="1602"/>
                      <a:pt x="463" y="1602"/>
                      <a:pt x="463" y="1602"/>
                    </a:cubicBezTo>
                    <a:moveTo>
                      <a:pt x="447" y="1473"/>
                    </a:moveTo>
                    <a:cubicBezTo>
                      <a:pt x="452" y="1464"/>
                      <a:pt x="452" y="1464"/>
                      <a:pt x="452" y="1464"/>
                    </a:cubicBezTo>
                    <a:cubicBezTo>
                      <a:pt x="453" y="1463"/>
                      <a:pt x="453" y="1463"/>
                      <a:pt x="453" y="1463"/>
                    </a:cubicBezTo>
                    <a:cubicBezTo>
                      <a:pt x="453" y="1463"/>
                      <a:pt x="453" y="1463"/>
                      <a:pt x="453" y="1463"/>
                    </a:cubicBezTo>
                    <a:cubicBezTo>
                      <a:pt x="462" y="1449"/>
                      <a:pt x="462" y="1449"/>
                      <a:pt x="462" y="1449"/>
                    </a:cubicBezTo>
                    <a:cubicBezTo>
                      <a:pt x="466" y="1452"/>
                      <a:pt x="471" y="1455"/>
                      <a:pt x="476" y="1459"/>
                    </a:cubicBezTo>
                    <a:cubicBezTo>
                      <a:pt x="428" y="1537"/>
                      <a:pt x="428" y="1537"/>
                      <a:pt x="428" y="1537"/>
                    </a:cubicBezTo>
                    <a:cubicBezTo>
                      <a:pt x="427" y="1536"/>
                      <a:pt x="427" y="1536"/>
                      <a:pt x="427" y="1536"/>
                    </a:cubicBezTo>
                    <a:cubicBezTo>
                      <a:pt x="422" y="1533"/>
                      <a:pt x="416" y="1529"/>
                      <a:pt x="411" y="1525"/>
                    </a:cubicBezTo>
                    <a:cubicBezTo>
                      <a:pt x="410" y="1524"/>
                      <a:pt x="410" y="1524"/>
                      <a:pt x="410" y="1524"/>
                    </a:cubicBezTo>
                    <a:cubicBezTo>
                      <a:pt x="432" y="1491"/>
                      <a:pt x="432" y="1491"/>
                      <a:pt x="432" y="1491"/>
                    </a:cubicBezTo>
                    <a:cubicBezTo>
                      <a:pt x="431" y="1490"/>
                      <a:pt x="431" y="1490"/>
                      <a:pt x="431" y="1490"/>
                    </a:cubicBezTo>
                    <a:cubicBezTo>
                      <a:pt x="423" y="1484"/>
                      <a:pt x="415" y="1479"/>
                      <a:pt x="407" y="1473"/>
                    </a:cubicBezTo>
                    <a:cubicBezTo>
                      <a:pt x="406" y="1472"/>
                      <a:pt x="406" y="1472"/>
                      <a:pt x="406" y="1472"/>
                    </a:cubicBezTo>
                    <a:cubicBezTo>
                      <a:pt x="418" y="1455"/>
                      <a:pt x="418" y="1455"/>
                      <a:pt x="418" y="1455"/>
                    </a:cubicBezTo>
                    <a:cubicBezTo>
                      <a:pt x="420" y="1456"/>
                      <a:pt x="420" y="1456"/>
                      <a:pt x="420" y="1456"/>
                    </a:cubicBezTo>
                    <a:cubicBezTo>
                      <a:pt x="423" y="1458"/>
                      <a:pt x="427" y="1461"/>
                      <a:pt x="431" y="1464"/>
                    </a:cubicBezTo>
                    <a:cubicBezTo>
                      <a:pt x="435" y="1467"/>
                      <a:pt x="439" y="1470"/>
                      <a:pt x="444" y="1473"/>
                    </a:cubicBezTo>
                    <a:cubicBezTo>
                      <a:pt x="445" y="1474"/>
                      <a:pt x="445" y="1474"/>
                      <a:pt x="445" y="1474"/>
                    </a:cubicBezTo>
                    <a:cubicBezTo>
                      <a:pt x="446" y="1472"/>
                      <a:pt x="446" y="1472"/>
                      <a:pt x="446" y="1472"/>
                    </a:cubicBezTo>
                    <a:cubicBezTo>
                      <a:pt x="447" y="1473"/>
                      <a:pt x="447" y="1473"/>
                      <a:pt x="447" y="1473"/>
                    </a:cubicBezTo>
                    <a:moveTo>
                      <a:pt x="318" y="1501"/>
                    </a:moveTo>
                    <a:cubicBezTo>
                      <a:pt x="313" y="1497"/>
                      <a:pt x="308" y="1493"/>
                      <a:pt x="303" y="1488"/>
                    </a:cubicBezTo>
                    <a:cubicBezTo>
                      <a:pt x="368" y="1413"/>
                      <a:pt x="368" y="1413"/>
                      <a:pt x="368" y="1413"/>
                    </a:cubicBezTo>
                    <a:cubicBezTo>
                      <a:pt x="369" y="1414"/>
                      <a:pt x="369" y="1414"/>
                      <a:pt x="369" y="1414"/>
                    </a:cubicBezTo>
                    <a:cubicBezTo>
                      <a:pt x="373" y="1417"/>
                      <a:pt x="376" y="1420"/>
                      <a:pt x="380" y="1423"/>
                    </a:cubicBezTo>
                    <a:cubicBezTo>
                      <a:pt x="381" y="1424"/>
                      <a:pt x="381" y="1424"/>
                      <a:pt x="381" y="1424"/>
                    </a:cubicBezTo>
                    <a:cubicBezTo>
                      <a:pt x="368" y="1441"/>
                      <a:pt x="368" y="1441"/>
                      <a:pt x="368" y="1441"/>
                    </a:cubicBezTo>
                    <a:cubicBezTo>
                      <a:pt x="368" y="1441"/>
                      <a:pt x="368" y="1441"/>
                      <a:pt x="368" y="1441"/>
                    </a:cubicBezTo>
                    <a:cubicBezTo>
                      <a:pt x="359" y="1452"/>
                      <a:pt x="359" y="1452"/>
                      <a:pt x="359" y="1452"/>
                    </a:cubicBezTo>
                    <a:cubicBezTo>
                      <a:pt x="361" y="1453"/>
                      <a:pt x="361" y="1453"/>
                      <a:pt x="361" y="1453"/>
                    </a:cubicBezTo>
                    <a:cubicBezTo>
                      <a:pt x="369" y="1459"/>
                      <a:pt x="376" y="1465"/>
                      <a:pt x="382" y="1470"/>
                    </a:cubicBezTo>
                    <a:cubicBezTo>
                      <a:pt x="383" y="1471"/>
                      <a:pt x="384" y="1472"/>
                      <a:pt x="385" y="1472"/>
                    </a:cubicBezTo>
                    <a:cubicBezTo>
                      <a:pt x="387" y="1474"/>
                      <a:pt x="387" y="1474"/>
                      <a:pt x="387" y="1474"/>
                    </a:cubicBezTo>
                    <a:cubicBezTo>
                      <a:pt x="371" y="1496"/>
                      <a:pt x="371" y="1496"/>
                      <a:pt x="371" y="1496"/>
                    </a:cubicBezTo>
                    <a:cubicBezTo>
                      <a:pt x="370" y="1495"/>
                      <a:pt x="370" y="1495"/>
                      <a:pt x="370" y="1495"/>
                    </a:cubicBezTo>
                    <a:cubicBezTo>
                      <a:pt x="361" y="1488"/>
                      <a:pt x="352" y="1481"/>
                      <a:pt x="344" y="1474"/>
                    </a:cubicBezTo>
                    <a:cubicBezTo>
                      <a:pt x="343" y="1473"/>
                      <a:pt x="343" y="1473"/>
                      <a:pt x="343" y="1473"/>
                    </a:cubicBezTo>
                    <a:cubicBezTo>
                      <a:pt x="318" y="1501"/>
                      <a:pt x="318" y="1501"/>
                      <a:pt x="318" y="1501"/>
                    </a:cubicBezTo>
                    <a:moveTo>
                      <a:pt x="296" y="1476"/>
                    </a:moveTo>
                    <a:cubicBezTo>
                      <a:pt x="294" y="1475"/>
                      <a:pt x="294" y="1475"/>
                      <a:pt x="294" y="1475"/>
                    </a:cubicBezTo>
                    <a:cubicBezTo>
                      <a:pt x="268" y="1450"/>
                      <a:pt x="242" y="1423"/>
                      <a:pt x="219" y="1395"/>
                    </a:cubicBezTo>
                    <a:cubicBezTo>
                      <a:pt x="216" y="1391"/>
                      <a:pt x="213" y="1387"/>
                      <a:pt x="209" y="1383"/>
                    </a:cubicBezTo>
                    <a:cubicBezTo>
                      <a:pt x="208" y="1382"/>
                      <a:pt x="208" y="1382"/>
                      <a:pt x="208" y="1382"/>
                    </a:cubicBezTo>
                    <a:cubicBezTo>
                      <a:pt x="225" y="1369"/>
                      <a:pt x="225" y="1369"/>
                      <a:pt x="225" y="1369"/>
                    </a:cubicBezTo>
                    <a:cubicBezTo>
                      <a:pt x="226" y="1371"/>
                      <a:pt x="226" y="1371"/>
                      <a:pt x="226" y="1371"/>
                    </a:cubicBezTo>
                    <a:cubicBezTo>
                      <a:pt x="230" y="1376"/>
                      <a:pt x="235" y="1382"/>
                      <a:pt x="239" y="1387"/>
                    </a:cubicBezTo>
                    <a:cubicBezTo>
                      <a:pt x="249" y="1399"/>
                      <a:pt x="249" y="1399"/>
                      <a:pt x="249" y="1399"/>
                    </a:cubicBezTo>
                    <a:cubicBezTo>
                      <a:pt x="279" y="1372"/>
                      <a:pt x="279" y="1372"/>
                      <a:pt x="279" y="1372"/>
                    </a:cubicBezTo>
                    <a:cubicBezTo>
                      <a:pt x="280" y="1373"/>
                      <a:pt x="280" y="1373"/>
                      <a:pt x="280" y="1373"/>
                    </a:cubicBezTo>
                    <a:cubicBezTo>
                      <a:pt x="284" y="1377"/>
                      <a:pt x="287" y="1381"/>
                      <a:pt x="291" y="1385"/>
                    </a:cubicBezTo>
                    <a:cubicBezTo>
                      <a:pt x="292" y="1386"/>
                      <a:pt x="292" y="1386"/>
                      <a:pt x="292" y="1386"/>
                    </a:cubicBezTo>
                    <a:cubicBezTo>
                      <a:pt x="263" y="1414"/>
                      <a:pt x="263" y="1414"/>
                      <a:pt x="263" y="1414"/>
                    </a:cubicBezTo>
                    <a:cubicBezTo>
                      <a:pt x="266" y="1418"/>
                      <a:pt x="266" y="1418"/>
                      <a:pt x="266" y="1418"/>
                    </a:cubicBezTo>
                    <a:cubicBezTo>
                      <a:pt x="276" y="1428"/>
                      <a:pt x="286" y="1439"/>
                      <a:pt x="296" y="1449"/>
                    </a:cubicBezTo>
                    <a:cubicBezTo>
                      <a:pt x="298" y="1450"/>
                      <a:pt x="298" y="1450"/>
                      <a:pt x="298" y="1450"/>
                    </a:cubicBezTo>
                    <a:cubicBezTo>
                      <a:pt x="298" y="1450"/>
                      <a:pt x="298" y="1450"/>
                      <a:pt x="298" y="1450"/>
                    </a:cubicBezTo>
                    <a:cubicBezTo>
                      <a:pt x="298" y="1450"/>
                      <a:pt x="298" y="1450"/>
                      <a:pt x="298" y="1450"/>
                    </a:cubicBezTo>
                    <a:cubicBezTo>
                      <a:pt x="370" y="1374"/>
                      <a:pt x="370" y="1374"/>
                      <a:pt x="370" y="1374"/>
                    </a:cubicBezTo>
                    <a:cubicBezTo>
                      <a:pt x="371" y="1375"/>
                      <a:pt x="372" y="1376"/>
                      <a:pt x="374" y="1378"/>
                    </a:cubicBezTo>
                    <a:cubicBezTo>
                      <a:pt x="398" y="1401"/>
                      <a:pt x="424" y="1422"/>
                      <a:pt x="451" y="1441"/>
                    </a:cubicBezTo>
                    <a:cubicBezTo>
                      <a:pt x="442" y="1455"/>
                      <a:pt x="442" y="1455"/>
                      <a:pt x="442" y="1455"/>
                    </a:cubicBezTo>
                    <a:cubicBezTo>
                      <a:pt x="439" y="1453"/>
                      <a:pt x="439" y="1453"/>
                      <a:pt x="439" y="1453"/>
                    </a:cubicBezTo>
                    <a:cubicBezTo>
                      <a:pt x="435" y="1450"/>
                      <a:pt x="431" y="1447"/>
                      <a:pt x="427" y="1445"/>
                    </a:cubicBezTo>
                    <a:cubicBezTo>
                      <a:pt x="424" y="1442"/>
                      <a:pt x="420" y="1439"/>
                      <a:pt x="417" y="1437"/>
                    </a:cubicBezTo>
                    <a:cubicBezTo>
                      <a:pt x="415" y="1436"/>
                      <a:pt x="415" y="1436"/>
                      <a:pt x="415" y="1436"/>
                    </a:cubicBezTo>
                    <a:cubicBezTo>
                      <a:pt x="395" y="1463"/>
                      <a:pt x="395" y="1463"/>
                      <a:pt x="395" y="1463"/>
                    </a:cubicBezTo>
                    <a:cubicBezTo>
                      <a:pt x="391" y="1460"/>
                      <a:pt x="391" y="1460"/>
                      <a:pt x="391" y="1460"/>
                    </a:cubicBezTo>
                    <a:cubicBezTo>
                      <a:pt x="387" y="1457"/>
                      <a:pt x="383" y="1454"/>
                      <a:pt x="379" y="1451"/>
                    </a:cubicBezTo>
                    <a:cubicBezTo>
                      <a:pt x="378" y="1450"/>
                      <a:pt x="378" y="1450"/>
                      <a:pt x="378" y="1450"/>
                    </a:cubicBezTo>
                    <a:cubicBezTo>
                      <a:pt x="400" y="1423"/>
                      <a:pt x="400" y="1423"/>
                      <a:pt x="400" y="1423"/>
                    </a:cubicBezTo>
                    <a:cubicBezTo>
                      <a:pt x="388" y="1413"/>
                      <a:pt x="388" y="1413"/>
                      <a:pt x="388" y="1413"/>
                    </a:cubicBezTo>
                    <a:cubicBezTo>
                      <a:pt x="385" y="1410"/>
                      <a:pt x="382" y="1407"/>
                      <a:pt x="378" y="1404"/>
                    </a:cubicBezTo>
                    <a:cubicBezTo>
                      <a:pt x="377" y="1403"/>
                      <a:pt x="377" y="1403"/>
                      <a:pt x="377" y="1403"/>
                    </a:cubicBezTo>
                    <a:cubicBezTo>
                      <a:pt x="377" y="1403"/>
                      <a:pt x="377" y="1403"/>
                      <a:pt x="377" y="1403"/>
                    </a:cubicBezTo>
                    <a:cubicBezTo>
                      <a:pt x="372" y="1398"/>
                      <a:pt x="372" y="1398"/>
                      <a:pt x="372" y="1398"/>
                    </a:cubicBezTo>
                    <a:cubicBezTo>
                      <a:pt x="371" y="1397"/>
                      <a:pt x="370" y="1396"/>
                      <a:pt x="368" y="1395"/>
                    </a:cubicBezTo>
                    <a:cubicBezTo>
                      <a:pt x="367" y="1394"/>
                      <a:pt x="367" y="1394"/>
                      <a:pt x="367" y="1394"/>
                    </a:cubicBezTo>
                    <a:cubicBezTo>
                      <a:pt x="296" y="1476"/>
                      <a:pt x="296" y="1476"/>
                      <a:pt x="296" y="1476"/>
                    </a:cubicBezTo>
                    <a:moveTo>
                      <a:pt x="298" y="1431"/>
                    </a:moveTo>
                    <a:cubicBezTo>
                      <a:pt x="297" y="1430"/>
                      <a:pt x="297" y="1430"/>
                      <a:pt x="297" y="1430"/>
                    </a:cubicBezTo>
                    <a:cubicBezTo>
                      <a:pt x="292" y="1425"/>
                      <a:pt x="287" y="1421"/>
                      <a:pt x="283" y="1416"/>
                    </a:cubicBezTo>
                    <a:cubicBezTo>
                      <a:pt x="282" y="1415"/>
                      <a:pt x="282" y="1415"/>
                      <a:pt x="282" y="1415"/>
                    </a:cubicBezTo>
                    <a:cubicBezTo>
                      <a:pt x="311" y="1387"/>
                      <a:pt x="311" y="1387"/>
                      <a:pt x="311" y="1387"/>
                    </a:cubicBezTo>
                    <a:cubicBezTo>
                      <a:pt x="310" y="1385"/>
                      <a:pt x="310" y="1385"/>
                      <a:pt x="310" y="1385"/>
                    </a:cubicBezTo>
                    <a:cubicBezTo>
                      <a:pt x="303" y="1379"/>
                      <a:pt x="297" y="1371"/>
                      <a:pt x="290" y="1364"/>
                    </a:cubicBezTo>
                    <a:cubicBezTo>
                      <a:pt x="289" y="1363"/>
                      <a:pt x="289" y="1363"/>
                      <a:pt x="289" y="1363"/>
                    </a:cubicBezTo>
                    <a:cubicBezTo>
                      <a:pt x="305" y="1349"/>
                      <a:pt x="305" y="1349"/>
                      <a:pt x="305" y="1349"/>
                    </a:cubicBezTo>
                    <a:cubicBezTo>
                      <a:pt x="306" y="1350"/>
                      <a:pt x="306" y="1350"/>
                      <a:pt x="306" y="1350"/>
                    </a:cubicBezTo>
                    <a:cubicBezTo>
                      <a:pt x="309" y="1353"/>
                      <a:pt x="312" y="1357"/>
                      <a:pt x="315" y="1360"/>
                    </a:cubicBezTo>
                    <a:cubicBezTo>
                      <a:pt x="319" y="1364"/>
                      <a:pt x="322" y="1368"/>
                      <a:pt x="326" y="1372"/>
                    </a:cubicBezTo>
                    <a:cubicBezTo>
                      <a:pt x="327" y="1373"/>
                      <a:pt x="327" y="1373"/>
                      <a:pt x="327" y="1373"/>
                    </a:cubicBezTo>
                    <a:cubicBezTo>
                      <a:pt x="329" y="1372"/>
                      <a:pt x="329" y="1372"/>
                      <a:pt x="329" y="1372"/>
                    </a:cubicBezTo>
                    <a:cubicBezTo>
                      <a:pt x="329" y="1372"/>
                      <a:pt x="329" y="1372"/>
                      <a:pt x="329" y="1372"/>
                    </a:cubicBezTo>
                    <a:cubicBezTo>
                      <a:pt x="337" y="1364"/>
                      <a:pt x="337" y="1364"/>
                      <a:pt x="337" y="1364"/>
                    </a:cubicBezTo>
                    <a:cubicBezTo>
                      <a:pt x="337" y="1364"/>
                      <a:pt x="337" y="1364"/>
                      <a:pt x="337" y="1364"/>
                    </a:cubicBezTo>
                    <a:cubicBezTo>
                      <a:pt x="349" y="1352"/>
                      <a:pt x="349" y="1352"/>
                      <a:pt x="349" y="1352"/>
                    </a:cubicBezTo>
                    <a:cubicBezTo>
                      <a:pt x="352" y="1356"/>
                      <a:pt x="356" y="1360"/>
                      <a:pt x="360" y="1364"/>
                    </a:cubicBezTo>
                    <a:cubicBezTo>
                      <a:pt x="298" y="1431"/>
                      <a:pt x="298" y="1431"/>
                      <a:pt x="298" y="1431"/>
                    </a:cubicBezTo>
                    <a:moveTo>
                      <a:pt x="197" y="1373"/>
                    </a:moveTo>
                    <a:cubicBezTo>
                      <a:pt x="193" y="1368"/>
                      <a:pt x="189" y="1363"/>
                      <a:pt x="185" y="1358"/>
                    </a:cubicBezTo>
                    <a:cubicBezTo>
                      <a:pt x="265" y="1298"/>
                      <a:pt x="265" y="1298"/>
                      <a:pt x="265" y="1298"/>
                    </a:cubicBezTo>
                    <a:cubicBezTo>
                      <a:pt x="266" y="1299"/>
                      <a:pt x="266" y="1299"/>
                      <a:pt x="266" y="1299"/>
                    </a:cubicBezTo>
                    <a:cubicBezTo>
                      <a:pt x="268" y="1303"/>
                      <a:pt x="271" y="1306"/>
                      <a:pt x="274" y="1310"/>
                    </a:cubicBezTo>
                    <a:cubicBezTo>
                      <a:pt x="275" y="1311"/>
                      <a:pt x="275" y="1311"/>
                      <a:pt x="275" y="1311"/>
                    </a:cubicBezTo>
                    <a:cubicBezTo>
                      <a:pt x="259" y="1325"/>
                      <a:pt x="259" y="1325"/>
                      <a:pt x="259" y="1325"/>
                    </a:cubicBezTo>
                    <a:cubicBezTo>
                      <a:pt x="259" y="1324"/>
                      <a:pt x="259" y="1324"/>
                      <a:pt x="259" y="1324"/>
                    </a:cubicBezTo>
                    <a:cubicBezTo>
                      <a:pt x="248" y="1333"/>
                      <a:pt x="248" y="1333"/>
                      <a:pt x="248" y="1333"/>
                    </a:cubicBezTo>
                    <a:cubicBezTo>
                      <a:pt x="249" y="1335"/>
                      <a:pt x="249" y="1335"/>
                      <a:pt x="249" y="1335"/>
                    </a:cubicBezTo>
                    <a:cubicBezTo>
                      <a:pt x="255" y="1343"/>
                      <a:pt x="261" y="1350"/>
                      <a:pt x="266" y="1356"/>
                    </a:cubicBezTo>
                    <a:cubicBezTo>
                      <a:pt x="270" y="1361"/>
                      <a:pt x="270" y="1361"/>
                      <a:pt x="270" y="1361"/>
                    </a:cubicBezTo>
                    <a:cubicBezTo>
                      <a:pt x="250" y="1380"/>
                      <a:pt x="250" y="1380"/>
                      <a:pt x="250" y="1380"/>
                    </a:cubicBezTo>
                    <a:cubicBezTo>
                      <a:pt x="249" y="1378"/>
                      <a:pt x="249" y="1378"/>
                      <a:pt x="249" y="1378"/>
                    </a:cubicBezTo>
                    <a:cubicBezTo>
                      <a:pt x="242" y="1369"/>
                      <a:pt x="235" y="1361"/>
                      <a:pt x="228" y="1352"/>
                    </a:cubicBezTo>
                    <a:cubicBezTo>
                      <a:pt x="227" y="1351"/>
                      <a:pt x="227" y="1351"/>
                      <a:pt x="227" y="1351"/>
                    </a:cubicBezTo>
                    <a:cubicBezTo>
                      <a:pt x="197" y="1373"/>
                      <a:pt x="197" y="1373"/>
                      <a:pt x="197" y="1373"/>
                    </a:cubicBezTo>
                    <a:moveTo>
                      <a:pt x="530" y="1255"/>
                    </a:moveTo>
                    <a:cubicBezTo>
                      <a:pt x="530" y="1254"/>
                      <a:pt x="531" y="1253"/>
                      <a:pt x="532" y="1251"/>
                    </a:cubicBezTo>
                    <a:cubicBezTo>
                      <a:pt x="532" y="1249"/>
                      <a:pt x="536" y="1245"/>
                      <a:pt x="539" y="1245"/>
                    </a:cubicBezTo>
                    <a:cubicBezTo>
                      <a:pt x="539" y="1245"/>
                      <a:pt x="540" y="1245"/>
                      <a:pt x="540" y="1245"/>
                    </a:cubicBezTo>
                    <a:cubicBezTo>
                      <a:pt x="541" y="1248"/>
                      <a:pt x="536" y="1252"/>
                      <a:pt x="534" y="1253"/>
                    </a:cubicBezTo>
                    <a:cubicBezTo>
                      <a:pt x="531" y="1254"/>
                      <a:pt x="531" y="1254"/>
                      <a:pt x="530" y="1255"/>
                    </a:cubicBezTo>
                    <a:moveTo>
                      <a:pt x="525" y="1251"/>
                    </a:moveTo>
                    <a:cubicBezTo>
                      <a:pt x="525" y="1249"/>
                      <a:pt x="526" y="1249"/>
                      <a:pt x="526" y="1246"/>
                    </a:cubicBezTo>
                    <a:cubicBezTo>
                      <a:pt x="526" y="1244"/>
                      <a:pt x="529" y="1238"/>
                      <a:pt x="532" y="1238"/>
                    </a:cubicBezTo>
                    <a:cubicBezTo>
                      <a:pt x="532" y="1238"/>
                      <a:pt x="533" y="1238"/>
                      <a:pt x="533" y="1239"/>
                    </a:cubicBezTo>
                    <a:cubicBezTo>
                      <a:pt x="535" y="1242"/>
                      <a:pt x="531" y="1247"/>
                      <a:pt x="528" y="1248"/>
                    </a:cubicBezTo>
                    <a:cubicBezTo>
                      <a:pt x="526" y="1249"/>
                      <a:pt x="526" y="1250"/>
                      <a:pt x="525" y="1251"/>
                    </a:cubicBezTo>
                    <a:moveTo>
                      <a:pt x="519" y="1247"/>
                    </a:moveTo>
                    <a:cubicBezTo>
                      <a:pt x="520" y="1246"/>
                      <a:pt x="520" y="1245"/>
                      <a:pt x="520" y="1243"/>
                    </a:cubicBezTo>
                    <a:cubicBezTo>
                      <a:pt x="519" y="1240"/>
                      <a:pt x="521" y="1234"/>
                      <a:pt x="525" y="1234"/>
                    </a:cubicBezTo>
                    <a:cubicBezTo>
                      <a:pt x="525" y="1234"/>
                      <a:pt x="525" y="1234"/>
                      <a:pt x="525" y="1234"/>
                    </a:cubicBezTo>
                    <a:cubicBezTo>
                      <a:pt x="527" y="1236"/>
                      <a:pt x="524" y="1242"/>
                      <a:pt x="522" y="1244"/>
                    </a:cubicBezTo>
                    <a:cubicBezTo>
                      <a:pt x="520" y="1245"/>
                      <a:pt x="520" y="1246"/>
                      <a:pt x="519" y="1247"/>
                    </a:cubicBezTo>
                    <a:moveTo>
                      <a:pt x="513" y="1245"/>
                    </a:moveTo>
                    <a:cubicBezTo>
                      <a:pt x="513" y="1244"/>
                      <a:pt x="513" y="1243"/>
                      <a:pt x="513" y="1241"/>
                    </a:cubicBezTo>
                    <a:cubicBezTo>
                      <a:pt x="512" y="1238"/>
                      <a:pt x="512" y="1232"/>
                      <a:pt x="516" y="1231"/>
                    </a:cubicBezTo>
                    <a:cubicBezTo>
                      <a:pt x="519" y="1233"/>
                      <a:pt x="517" y="1239"/>
                      <a:pt x="515" y="1241"/>
                    </a:cubicBezTo>
                    <a:cubicBezTo>
                      <a:pt x="514" y="1243"/>
                      <a:pt x="514" y="1244"/>
                      <a:pt x="513" y="1245"/>
                    </a:cubicBezTo>
                    <a:moveTo>
                      <a:pt x="507" y="1244"/>
                    </a:moveTo>
                    <a:cubicBezTo>
                      <a:pt x="507" y="1243"/>
                      <a:pt x="506" y="1242"/>
                      <a:pt x="505" y="1240"/>
                    </a:cubicBezTo>
                    <a:cubicBezTo>
                      <a:pt x="504" y="1238"/>
                      <a:pt x="503" y="1231"/>
                      <a:pt x="506" y="1230"/>
                    </a:cubicBezTo>
                    <a:cubicBezTo>
                      <a:pt x="510" y="1231"/>
                      <a:pt x="509" y="1238"/>
                      <a:pt x="508" y="1240"/>
                    </a:cubicBezTo>
                    <a:cubicBezTo>
                      <a:pt x="507" y="1242"/>
                      <a:pt x="507" y="1243"/>
                      <a:pt x="507" y="1244"/>
                    </a:cubicBezTo>
                    <a:moveTo>
                      <a:pt x="180" y="1344"/>
                    </a:moveTo>
                    <a:cubicBezTo>
                      <a:pt x="180" y="1343"/>
                      <a:pt x="180" y="1343"/>
                      <a:pt x="180" y="1343"/>
                    </a:cubicBezTo>
                    <a:cubicBezTo>
                      <a:pt x="158" y="1313"/>
                      <a:pt x="139" y="1281"/>
                      <a:pt x="123" y="1249"/>
                    </a:cubicBezTo>
                    <a:cubicBezTo>
                      <a:pt x="120" y="1244"/>
                      <a:pt x="118" y="1240"/>
                      <a:pt x="115" y="1235"/>
                    </a:cubicBezTo>
                    <a:cubicBezTo>
                      <a:pt x="115" y="1233"/>
                      <a:pt x="115" y="1233"/>
                      <a:pt x="115" y="1233"/>
                    </a:cubicBezTo>
                    <a:cubicBezTo>
                      <a:pt x="133" y="1225"/>
                      <a:pt x="133" y="1225"/>
                      <a:pt x="133" y="1225"/>
                    </a:cubicBezTo>
                    <a:cubicBezTo>
                      <a:pt x="134" y="1226"/>
                      <a:pt x="134" y="1226"/>
                      <a:pt x="134" y="1226"/>
                    </a:cubicBezTo>
                    <a:cubicBezTo>
                      <a:pt x="137" y="1233"/>
                      <a:pt x="140" y="1239"/>
                      <a:pt x="144" y="1246"/>
                    </a:cubicBezTo>
                    <a:cubicBezTo>
                      <a:pt x="151" y="1259"/>
                      <a:pt x="151" y="1259"/>
                      <a:pt x="151" y="1259"/>
                    </a:cubicBezTo>
                    <a:cubicBezTo>
                      <a:pt x="186" y="1238"/>
                      <a:pt x="186" y="1238"/>
                      <a:pt x="186" y="1238"/>
                    </a:cubicBezTo>
                    <a:cubicBezTo>
                      <a:pt x="187" y="1240"/>
                      <a:pt x="187" y="1240"/>
                      <a:pt x="187" y="1240"/>
                    </a:cubicBezTo>
                    <a:cubicBezTo>
                      <a:pt x="189" y="1245"/>
                      <a:pt x="192" y="1249"/>
                      <a:pt x="195" y="1254"/>
                    </a:cubicBezTo>
                    <a:cubicBezTo>
                      <a:pt x="196" y="1255"/>
                      <a:pt x="196" y="1255"/>
                      <a:pt x="196" y="1255"/>
                    </a:cubicBezTo>
                    <a:cubicBezTo>
                      <a:pt x="161" y="1277"/>
                      <a:pt x="161" y="1277"/>
                      <a:pt x="161" y="1277"/>
                    </a:cubicBezTo>
                    <a:cubicBezTo>
                      <a:pt x="164" y="1281"/>
                      <a:pt x="164" y="1281"/>
                      <a:pt x="164" y="1281"/>
                    </a:cubicBezTo>
                    <a:cubicBezTo>
                      <a:pt x="171" y="1293"/>
                      <a:pt x="179" y="1306"/>
                      <a:pt x="187" y="1317"/>
                    </a:cubicBezTo>
                    <a:cubicBezTo>
                      <a:pt x="188" y="1319"/>
                      <a:pt x="188" y="1319"/>
                      <a:pt x="188" y="1319"/>
                    </a:cubicBezTo>
                    <a:cubicBezTo>
                      <a:pt x="188" y="1319"/>
                      <a:pt x="188" y="1319"/>
                      <a:pt x="188" y="1319"/>
                    </a:cubicBezTo>
                    <a:cubicBezTo>
                      <a:pt x="188" y="1319"/>
                      <a:pt x="188" y="1319"/>
                      <a:pt x="188" y="1319"/>
                    </a:cubicBezTo>
                    <a:cubicBezTo>
                      <a:pt x="274" y="1259"/>
                      <a:pt x="274" y="1259"/>
                      <a:pt x="274" y="1259"/>
                    </a:cubicBezTo>
                    <a:cubicBezTo>
                      <a:pt x="294" y="1288"/>
                      <a:pt x="315" y="1316"/>
                      <a:pt x="339" y="1342"/>
                    </a:cubicBezTo>
                    <a:cubicBezTo>
                      <a:pt x="328" y="1354"/>
                      <a:pt x="328" y="1354"/>
                      <a:pt x="328" y="1354"/>
                    </a:cubicBezTo>
                    <a:cubicBezTo>
                      <a:pt x="325" y="1351"/>
                      <a:pt x="325" y="1351"/>
                      <a:pt x="325" y="1351"/>
                    </a:cubicBezTo>
                    <a:cubicBezTo>
                      <a:pt x="322" y="1348"/>
                      <a:pt x="319" y="1344"/>
                      <a:pt x="316" y="1341"/>
                    </a:cubicBezTo>
                    <a:cubicBezTo>
                      <a:pt x="313" y="1338"/>
                      <a:pt x="311" y="1335"/>
                      <a:pt x="308" y="1332"/>
                    </a:cubicBezTo>
                    <a:cubicBezTo>
                      <a:pt x="307" y="1331"/>
                      <a:pt x="307" y="1331"/>
                      <a:pt x="307" y="1331"/>
                    </a:cubicBezTo>
                    <a:cubicBezTo>
                      <a:pt x="307" y="1331"/>
                      <a:pt x="307" y="1331"/>
                      <a:pt x="307" y="1331"/>
                    </a:cubicBezTo>
                    <a:cubicBezTo>
                      <a:pt x="306" y="1329"/>
                      <a:pt x="306" y="1329"/>
                      <a:pt x="306" y="1329"/>
                    </a:cubicBezTo>
                    <a:cubicBezTo>
                      <a:pt x="280" y="1352"/>
                      <a:pt x="280" y="1352"/>
                      <a:pt x="280" y="1352"/>
                    </a:cubicBezTo>
                    <a:cubicBezTo>
                      <a:pt x="277" y="1348"/>
                      <a:pt x="277" y="1348"/>
                      <a:pt x="277" y="1348"/>
                    </a:cubicBezTo>
                    <a:cubicBezTo>
                      <a:pt x="274" y="1344"/>
                      <a:pt x="271" y="1340"/>
                      <a:pt x="268" y="1337"/>
                    </a:cubicBezTo>
                    <a:cubicBezTo>
                      <a:pt x="267" y="1335"/>
                      <a:pt x="267" y="1335"/>
                      <a:pt x="267" y="1335"/>
                    </a:cubicBezTo>
                    <a:cubicBezTo>
                      <a:pt x="293" y="1313"/>
                      <a:pt x="293" y="1313"/>
                      <a:pt x="293" y="1313"/>
                    </a:cubicBezTo>
                    <a:cubicBezTo>
                      <a:pt x="284" y="1301"/>
                      <a:pt x="284" y="1301"/>
                      <a:pt x="284" y="1301"/>
                    </a:cubicBezTo>
                    <a:cubicBezTo>
                      <a:pt x="281" y="1298"/>
                      <a:pt x="279" y="1294"/>
                      <a:pt x="276" y="1291"/>
                    </a:cubicBezTo>
                    <a:cubicBezTo>
                      <a:pt x="275" y="1289"/>
                      <a:pt x="275" y="1289"/>
                      <a:pt x="275" y="1289"/>
                    </a:cubicBezTo>
                    <a:cubicBezTo>
                      <a:pt x="275" y="1289"/>
                      <a:pt x="275" y="1289"/>
                      <a:pt x="275" y="1289"/>
                    </a:cubicBezTo>
                    <a:cubicBezTo>
                      <a:pt x="272" y="1284"/>
                      <a:pt x="272" y="1284"/>
                      <a:pt x="272" y="1284"/>
                    </a:cubicBezTo>
                    <a:cubicBezTo>
                      <a:pt x="271" y="1283"/>
                      <a:pt x="270" y="1281"/>
                      <a:pt x="268" y="1280"/>
                    </a:cubicBezTo>
                    <a:cubicBezTo>
                      <a:pt x="268" y="1278"/>
                      <a:pt x="268" y="1278"/>
                      <a:pt x="268" y="1278"/>
                    </a:cubicBezTo>
                    <a:cubicBezTo>
                      <a:pt x="180" y="1344"/>
                      <a:pt x="180" y="1344"/>
                      <a:pt x="180" y="1344"/>
                    </a:cubicBezTo>
                    <a:moveTo>
                      <a:pt x="192" y="1301"/>
                    </a:moveTo>
                    <a:cubicBezTo>
                      <a:pt x="191" y="1299"/>
                      <a:pt x="191" y="1299"/>
                      <a:pt x="191" y="1299"/>
                    </a:cubicBezTo>
                    <a:cubicBezTo>
                      <a:pt x="187" y="1294"/>
                      <a:pt x="184" y="1288"/>
                      <a:pt x="181" y="1283"/>
                    </a:cubicBezTo>
                    <a:cubicBezTo>
                      <a:pt x="180" y="1281"/>
                      <a:pt x="180" y="1281"/>
                      <a:pt x="180" y="1281"/>
                    </a:cubicBezTo>
                    <a:cubicBezTo>
                      <a:pt x="214" y="1260"/>
                      <a:pt x="214" y="1260"/>
                      <a:pt x="214" y="1260"/>
                    </a:cubicBezTo>
                    <a:cubicBezTo>
                      <a:pt x="213" y="1258"/>
                      <a:pt x="213" y="1258"/>
                      <a:pt x="213" y="1258"/>
                    </a:cubicBezTo>
                    <a:cubicBezTo>
                      <a:pt x="208" y="1250"/>
                      <a:pt x="203" y="1242"/>
                      <a:pt x="198" y="1233"/>
                    </a:cubicBezTo>
                    <a:cubicBezTo>
                      <a:pt x="198" y="1232"/>
                      <a:pt x="198" y="1232"/>
                      <a:pt x="198" y="1232"/>
                    </a:cubicBezTo>
                    <a:cubicBezTo>
                      <a:pt x="216" y="1221"/>
                      <a:pt x="216" y="1221"/>
                      <a:pt x="216" y="1221"/>
                    </a:cubicBezTo>
                    <a:cubicBezTo>
                      <a:pt x="217" y="1223"/>
                      <a:pt x="217" y="1223"/>
                      <a:pt x="217" y="1223"/>
                    </a:cubicBezTo>
                    <a:cubicBezTo>
                      <a:pt x="219" y="1227"/>
                      <a:pt x="221" y="1231"/>
                      <a:pt x="224" y="1235"/>
                    </a:cubicBezTo>
                    <a:cubicBezTo>
                      <a:pt x="226" y="1239"/>
                      <a:pt x="229" y="1244"/>
                      <a:pt x="232" y="1249"/>
                    </a:cubicBezTo>
                    <a:cubicBezTo>
                      <a:pt x="233" y="1250"/>
                      <a:pt x="233" y="1250"/>
                      <a:pt x="233" y="1250"/>
                    </a:cubicBezTo>
                    <a:cubicBezTo>
                      <a:pt x="234" y="1249"/>
                      <a:pt x="234" y="1249"/>
                      <a:pt x="234" y="1249"/>
                    </a:cubicBezTo>
                    <a:cubicBezTo>
                      <a:pt x="234" y="1249"/>
                      <a:pt x="234" y="1249"/>
                      <a:pt x="234" y="1249"/>
                    </a:cubicBezTo>
                    <a:cubicBezTo>
                      <a:pt x="258" y="1234"/>
                      <a:pt x="258" y="1234"/>
                      <a:pt x="258" y="1234"/>
                    </a:cubicBezTo>
                    <a:cubicBezTo>
                      <a:pt x="261" y="1239"/>
                      <a:pt x="264" y="1243"/>
                      <a:pt x="267" y="1248"/>
                    </a:cubicBezTo>
                    <a:cubicBezTo>
                      <a:pt x="192" y="1301"/>
                      <a:pt x="192" y="1301"/>
                      <a:pt x="192" y="1301"/>
                    </a:cubicBezTo>
                    <a:moveTo>
                      <a:pt x="549" y="1224"/>
                    </a:moveTo>
                    <a:cubicBezTo>
                      <a:pt x="546" y="1223"/>
                      <a:pt x="547" y="1216"/>
                      <a:pt x="548" y="1214"/>
                    </a:cubicBezTo>
                    <a:cubicBezTo>
                      <a:pt x="549" y="1212"/>
                      <a:pt x="550" y="1211"/>
                      <a:pt x="550" y="1210"/>
                    </a:cubicBezTo>
                    <a:cubicBezTo>
                      <a:pt x="550" y="1211"/>
                      <a:pt x="550" y="1212"/>
                      <a:pt x="551" y="1214"/>
                    </a:cubicBezTo>
                    <a:cubicBezTo>
                      <a:pt x="552" y="1217"/>
                      <a:pt x="553" y="1223"/>
                      <a:pt x="549" y="1224"/>
                    </a:cubicBezTo>
                    <a:moveTo>
                      <a:pt x="540" y="1223"/>
                    </a:moveTo>
                    <a:cubicBezTo>
                      <a:pt x="537" y="1221"/>
                      <a:pt x="539" y="1215"/>
                      <a:pt x="541" y="1213"/>
                    </a:cubicBezTo>
                    <a:cubicBezTo>
                      <a:pt x="543" y="1211"/>
                      <a:pt x="543" y="1210"/>
                      <a:pt x="543" y="1209"/>
                    </a:cubicBezTo>
                    <a:cubicBezTo>
                      <a:pt x="543" y="1211"/>
                      <a:pt x="543" y="1211"/>
                      <a:pt x="544" y="1214"/>
                    </a:cubicBezTo>
                    <a:cubicBezTo>
                      <a:pt x="545" y="1216"/>
                      <a:pt x="543" y="1223"/>
                      <a:pt x="540" y="1223"/>
                    </a:cubicBezTo>
                    <a:moveTo>
                      <a:pt x="531" y="1220"/>
                    </a:moveTo>
                    <a:cubicBezTo>
                      <a:pt x="531" y="1220"/>
                      <a:pt x="531" y="1220"/>
                      <a:pt x="531" y="1220"/>
                    </a:cubicBezTo>
                    <a:cubicBezTo>
                      <a:pt x="528" y="1218"/>
                      <a:pt x="532" y="1212"/>
                      <a:pt x="534" y="1210"/>
                    </a:cubicBezTo>
                    <a:cubicBezTo>
                      <a:pt x="536" y="1209"/>
                      <a:pt x="537" y="1208"/>
                      <a:pt x="537" y="1207"/>
                    </a:cubicBezTo>
                    <a:cubicBezTo>
                      <a:pt x="537" y="1209"/>
                      <a:pt x="537" y="1209"/>
                      <a:pt x="537" y="1212"/>
                    </a:cubicBezTo>
                    <a:cubicBezTo>
                      <a:pt x="537" y="1214"/>
                      <a:pt x="535" y="1220"/>
                      <a:pt x="531" y="1220"/>
                    </a:cubicBezTo>
                    <a:moveTo>
                      <a:pt x="524" y="1216"/>
                    </a:moveTo>
                    <a:cubicBezTo>
                      <a:pt x="523" y="1216"/>
                      <a:pt x="523" y="1216"/>
                      <a:pt x="523" y="1215"/>
                    </a:cubicBezTo>
                    <a:cubicBezTo>
                      <a:pt x="521" y="1212"/>
                      <a:pt x="525" y="1208"/>
                      <a:pt x="528" y="1207"/>
                    </a:cubicBezTo>
                    <a:cubicBezTo>
                      <a:pt x="530" y="1206"/>
                      <a:pt x="531" y="1205"/>
                      <a:pt x="532" y="1204"/>
                    </a:cubicBezTo>
                    <a:cubicBezTo>
                      <a:pt x="531" y="1205"/>
                      <a:pt x="531" y="1206"/>
                      <a:pt x="530" y="1208"/>
                    </a:cubicBezTo>
                    <a:cubicBezTo>
                      <a:pt x="530" y="1211"/>
                      <a:pt x="527" y="1216"/>
                      <a:pt x="524" y="1216"/>
                    </a:cubicBezTo>
                    <a:moveTo>
                      <a:pt x="517" y="1210"/>
                    </a:moveTo>
                    <a:cubicBezTo>
                      <a:pt x="517" y="1210"/>
                      <a:pt x="516" y="1209"/>
                      <a:pt x="516" y="1209"/>
                    </a:cubicBezTo>
                    <a:cubicBezTo>
                      <a:pt x="514" y="1206"/>
                      <a:pt x="520" y="1202"/>
                      <a:pt x="523" y="1201"/>
                    </a:cubicBezTo>
                    <a:cubicBezTo>
                      <a:pt x="525" y="1201"/>
                      <a:pt x="526" y="1201"/>
                      <a:pt x="527" y="1200"/>
                    </a:cubicBezTo>
                    <a:cubicBezTo>
                      <a:pt x="526" y="1201"/>
                      <a:pt x="526" y="1201"/>
                      <a:pt x="525" y="1204"/>
                    </a:cubicBezTo>
                    <a:cubicBezTo>
                      <a:pt x="524" y="1206"/>
                      <a:pt x="520" y="1210"/>
                      <a:pt x="517" y="1210"/>
                    </a:cubicBezTo>
                    <a:moveTo>
                      <a:pt x="105" y="1223"/>
                    </a:moveTo>
                    <a:cubicBezTo>
                      <a:pt x="102" y="1217"/>
                      <a:pt x="100" y="1211"/>
                      <a:pt x="97" y="1205"/>
                    </a:cubicBezTo>
                    <a:cubicBezTo>
                      <a:pt x="187" y="1163"/>
                      <a:pt x="187" y="1163"/>
                      <a:pt x="187" y="1163"/>
                    </a:cubicBezTo>
                    <a:cubicBezTo>
                      <a:pt x="188" y="1164"/>
                      <a:pt x="188" y="1164"/>
                      <a:pt x="188" y="1164"/>
                    </a:cubicBezTo>
                    <a:cubicBezTo>
                      <a:pt x="190" y="1169"/>
                      <a:pt x="192" y="1173"/>
                      <a:pt x="194" y="1177"/>
                    </a:cubicBezTo>
                    <a:cubicBezTo>
                      <a:pt x="194" y="1178"/>
                      <a:pt x="194" y="1178"/>
                      <a:pt x="194" y="1178"/>
                    </a:cubicBezTo>
                    <a:cubicBezTo>
                      <a:pt x="176" y="1188"/>
                      <a:pt x="176" y="1188"/>
                      <a:pt x="176" y="1188"/>
                    </a:cubicBezTo>
                    <a:cubicBezTo>
                      <a:pt x="176" y="1188"/>
                      <a:pt x="176" y="1188"/>
                      <a:pt x="176" y="1188"/>
                    </a:cubicBezTo>
                    <a:cubicBezTo>
                      <a:pt x="164" y="1194"/>
                      <a:pt x="164" y="1194"/>
                      <a:pt x="164" y="1194"/>
                    </a:cubicBezTo>
                    <a:cubicBezTo>
                      <a:pt x="164" y="1196"/>
                      <a:pt x="164" y="1196"/>
                      <a:pt x="164" y="1196"/>
                    </a:cubicBezTo>
                    <a:cubicBezTo>
                      <a:pt x="169" y="1205"/>
                      <a:pt x="173" y="1213"/>
                      <a:pt x="177" y="1221"/>
                    </a:cubicBezTo>
                    <a:cubicBezTo>
                      <a:pt x="180" y="1227"/>
                      <a:pt x="180" y="1227"/>
                      <a:pt x="180" y="1227"/>
                    </a:cubicBezTo>
                    <a:cubicBezTo>
                      <a:pt x="156" y="1240"/>
                      <a:pt x="156" y="1240"/>
                      <a:pt x="156" y="1240"/>
                    </a:cubicBezTo>
                    <a:cubicBezTo>
                      <a:pt x="155" y="1239"/>
                      <a:pt x="155" y="1239"/>
                      <a:pt x="155" y="1239"/>
                    </a:cubicBezTo>
                    <a:cubicBezTo>
                      <a:pt x="150" y="1229"/>
                      <a:pt x="145" y="1219"/>
                      <a:pt x="140" y="1209"/>
                    </a:cubicBezTo>
                    <a:cubicBezTo>
                      <a:pt x="139" y="1207"/>
                      <a:pt x="139" y="1207"/>
                      <a:pt x="139" y="1207"/>
                    </a:cubicBezTo>
                    <a:cubicBezTo>
                      <a:pt x="105" y="1223"/>
                      <a:pt x="105" y="1223"/>
                      <a:pt x="105" y="1223"/>
                    </a:cubicBezTo>
                    <a:moveTo>
                      <a:pt x="472" y="1150"/>
                    </a:moveTo>
                    <a:cubicBezTo>
                      <a:pt x="439" y="1150"/>
                      <a:pt x="439" y="1150"/>
                      <a:pt x="439" y="1150"/>
                    </a:cubicBezTo>
                    <a:cubicBezTo>
                      <a:pt x="422" y="1163"/>
                      <a:pt x="413" y="1176"/>
                      <a:pt x="409" y="1185"/>
                    </a:cubicBezTo>
                    <a:cubicBezTo>
                      <a:pt x="407" y="1184"/>
                      <a:pt x="405" y="1183"/>
                      <a:pt x="402" y="1183"/>
                    </a:cubicBezTo>
                    <a:cubicBezTo>
                      <a:pt x="402" y="1183"/>
                      <a:pt x="402" y="1183"/>
                      <a:pt x="402" y="1183"/>
                    </a:cubicBezTo>
                    <a:cubicBezTo>
                      <a:pt x="402" y="1171"/>
                      <a:pt x="402" y="1160"/>
                      <a:pt x="403" y="1150"/>
                    </a:cubicBezTo>
                    <a:cubicBezTo>
                      <a:pt x="396" y="1150"/>
                      <a:pt x="396" y="1150"/>
                      <a:pt x="396" y="1150"/>
                    </a:cubicBezTo>
                    <a:cubicBezTo>
                      <a:pt x="396" y="1160"/>
                      <a:pt x="395" y="1172"/>
                      <a:pt x="395" y="1185"/>
                    </a:cubicBezTo>
                    <a:cubicBezTo>
                      <a:pt x="394" y="1185"/>
                      <a:pt x="394" y="1185"/>
                      <a:pt x="394" y="1185"/>
                    </a:cubicBezTo>
                    <a:cubicBezTo>
                      <a:pt x="385" y="1168"/>
                      <a:pt x="374" y="1157"/>
                      <a:pt x="361" y="1150"/>
                    </a:cubicBezTo>
                    <a:cubicBezTo>
                      <a:pt x="256" y="1150"/>
                      <a:pt x="256" y="1150"/>
                      <a:pt x="256" y="1150"/>
                    </a:cubicBezTo>
                    <a:cubicBezTo>
                      <a:pt x="251" y="1152"/>
                      <a:pt x="248" y="1154"/>
                      <a:pt x="248" y="1154"/>
                    </a:cubicBezTo>
                    <a:cubicBezTo>
                      <a:pt x="253" y="1153"/>
                      <a:pt x="258" y="1153"/>
                      <a:pt x="263" y="1153"/>
                    </a:cubicBezTo>
                    <a:cubicBezTo>
                      <a:pt x="314" y="1153"/>
                      <a:pt x="363" y="1178"/>
                      <a:pt x="387" y="1192"/>
                    </a:cubicBezTo>
                    <a:cubicBezTo>
                      <a:pt x="384" y="1198"/>
                      <a:pt x="384" y="1204"/>
                      <a:pt x="387" y="1210"/>
                    </a:cubicBezTo>
                    <a:cubicBezTo>
                      <a:pt x="389" y="1214"/>
                      <a:pt x="392" y="1216"/>
                      <a:pt x="396" y="1218"/>
                    </a:cubicBezTo>
                    <a:cubicBezTo>
                      <a:pt x="400" y="1278"/>
                      <a:pt x="416" y="1354"/>
                      <a:pt x="463" y="1416"/>
                    </a:cubicBezTo>
                    <a:cubicBezTo>
                      <a:pt x="369" y="1348"/>
                      <a:pt x="293" y="1256"/>
                      <a:pt x="244" y="1150"/>
                    </a:cubicBezTo>
                    <a:cubicBezTo>
                      <a:pt x="214" y="1150"/>
                      <a:pt x="214" y="1150"/>
                      <a:pt x="214" y="1150"/>
                    </a:cubicBezTo>
                    <a:cubicBezTo>
                      <a:pt x="225" y="1175"/>
                      <a:pt x="237" y="1199"/>
                      <a:pt x="251" y="1222"/>
                    </a:cubicBezTo>
                    <a:cubicBezTo>
                      <a:pt x="237" y="1231"/>
                      <a:pt x="237" y="1231"/>
                      <a:pt x="237" y="1231"/>
                    </a:cubicBezTo>
                    <a:cubicBezTo>
                      <a:pt x="235" y="1228"/>
                      <a:pt x="235" y="1228"/>
                      <a:pt x="235" y="1228"/>
                    </a:cubicBezTo>
                    <a:cubicBezTo>
                      <a:pt x="233" y="1224"/>
                      <a:pt x="231" y="1220"/>
                      <a:pt x="228" y="1216"/>
                    </a:cubicBezTo>
                    <a:cubicBezTo>
                      <a:pt x="226" y="1212"/>
                      <a:pt x="225" y="1210"/>
                      <a:pt x="223" y="1207"/>
                    </a:cubicBezTo>
                    <a:cubicBezTo>
                      <a:pt x="222" y="1206"/>
                      <a:pt x="222" y="1206"/>
                      <a:pt x="222" y="1206"/>
                    </a:cubicBezTo>
                    <a:cubicBezTo>
                      <a:pt x="222" y="1206"/>
                      <a:pt x="222" y="1206"/>
                      <a:pt x="222" y="1206"/>
                    </a:cubicBezTo>
                    <a:cubicBezTo>
                      <a:pt x="221" y="1203"/>
                      <a:pt x="221" y="1203"/>
                      <a:pt x="221" y="1203"/>
                    </a:cubicBezTo>
                    <a:cubicBezTo>
                      <a:pt x="191" y="1220"/>
                      <a:pt x="191" y="1220"/>
                      <a:pt x="191" y="1220"/>
                    </a:cubicBezTo>
                    <a:cubicBezTo>
                      <a:pt x="189" y="1215"/>
                      <a:pt x="189" y="1215"/>
                      <a:pt x="189" y="1215"/>
                    </a:cubicBezTo>
                    <a:cubicBezTo>
                      <a:pt x="186" y="1211"/>
                      <a:pt x="184" y="1206"/>
                      <a:pt x="182" y="1202"/>
                    </a:cubicBezTo>
                    <a:cubicBezTo>
                      <a:pt x="181" y="1200"/>
                      <a:pt x="181" y="1200"/>
                      <a:pt x="181" y="1200"/>
                    </a:cubicBezTo>
                    <a:cubicBezTo>
                      <a:pt x="212" y="1184"/>
                      <a:pt x="212" y="1184"/>
                      <a:pt x="212" y="1184"/>
                    </a:cubicBezTo>
                    <a:cubicBezTo>
                      <a:pt x="211" y="1181"/>
                      <a:pt x="211" y="1181"/>
                      <a:pt x="211" y="1181"/>
                    </a:cubicBezTo>
                    <a:cubicBezTo>
                      <a:pt x="211" y="1181"/>
                      <a:pt x="211" y="1181"/>
                      <a:pt x="211" y="1181"/>
                    </a:cubicBezTo>
                    <a:cubicBezTo>
                      <a:pt x="206" y="1170"/>
                      <a:pt x="206" y="1170"/>
                      <a:pt x="206" y="1170"/>
                    </a:cubicBezTo>
                    <a:cubicBezTo>
                      <a:pt x="204" y="1166"/>
                      <a:pt x="202" y="1162"/>
                      <a:pt x="200" y="1158"/>
                    </a:cubicBezTo>
                    <a:cubicBezTo>
                      <a:pt x="199" y="1157"/>
                      <a:pt x="199" y="1157"/>
                      <a:pt x="199" y="1157"/>
                    </a:cubicBezTo>
                    <a:cubicBezTo>
                      <a:pt x="199" y="1157"/>
                      <a:pt x="199" y="1157"/>
                      <a:pt x="199" y="1157"/>
                    </a:cubicBezTo>
                    <a:cubicBezTo>
                      <a:pt x="197" y="1152"/>
                      <a:pt x="197" y="1152"/>
                      <a:pt x="197" y="1152"/>
                    </a:cubicBezTo>
                    <a:cubicBezTo>
                      <a:pt x="197" y="1151"/>
                      <a:pt x="196" y="1151"/>
                      <a:pt x="196" y="1150"/>
                    </a:cubicBezTo>
                    <a:cubicBezTo>
                      <a:pt x="183" y="1150"/>
                      <a:pt x="183" y="1150"/>
                      <a:pt x="183" y="1150"/>
                    </a:cubicBezTo>
                    <a:cubicBezTo>
                      <a:pt x="95" y="1191"/>
                      <a:pt x="95" y="1191"/>
                      <a:pt x="95" y="1191"/>
                    </a:cubicBezTo>
                    <a:cubicBezTo>
                      <a:pt x="95" y="1190"/>
                      <a:pt x="95" y="1190"/>
                      <a:pt x="95" y="1190"/>
                    </a:cubicBezTo>
                    <a:cubicBezTo>
                      <a:pt x="89" y="1176"/>
                      <a:pt x="84" y="1163"/>
                      <a:pt x="79" y="1150"/>
                    </a:cubicBezTo>
                    <a:cubicBezTo>
                      <a:pt x="54" y="1150"/>
                      <a:pt x="54" y="1150"/>
                      <a:pt x="54" y="1150"/>
                    </a:cubicBezTo>
                    <a:cubicBezTo>
                      <a:pt x="98" y="1276"/>
                      <a:pt x="172" y="1391"/>
                      <a:pt x="271" y="1485"/>
                    </a:cubicBezTo>
                    <a:cubicBezTo>
                      <a:pt x="359" y="1570"/>
                      <a:pt x="463" y="1633"/>
                      <a:pt x="575" y="1674"/>
                    </a:cubicBezTo>
                    <a:cubicBezTo>
                      <a:pt x="575" y="1648"/>
                      <a:pt x="575" y="1648"/>
                      <a:pt x="575" y="1648"/>
                    </a:cubicBezTo>
                    <a:cubicBezTo>
                      <a:pt x="547" y="1638"/>
                      <a:pt x="519" y="1626"/>
                      <a:pt x="492" y="1612"/>
                    </a:cubicBezTo>
                    <a:cubicBezTo>
                      <a:pt x="487" y="1610"/>
                      <a:pt x="483" y="1607"/>
                      <a:pt x="478" y="1605"/>
                    </a:cubicBezTo>
                    <a:cubicBezTo>
                      <a:pt x="476" y="1604"/>
                      <a:pt x="476" y="1604"/>
                      <a:pt x="476" y="1604"/>
                    </a:cubicBezTo>
                    <a:cubicBezTo>
                      <a:pt x="486" y="1586"/>
                      <a:pt x="486" y="1586"/>
                      <a:pt x="486" y="1586"/>
                    </a:cubicBezTo>
                    <a:cubicBezTo>
                      <a:pt x="488" y="1587"/>
                      <a:pt x="488" y="1587"/>
                      <a:pt x="488" y="1587"/>
                    </a:cubicBezTo>
                    <a:cubicBezTo>
                      <a:pt x="495" y="1591"/>
                      <a:pt x="501" y="1594"/>
                      <a:pt x="507" y="1597"/>
                    </a:cubicBezTo>
                    <a:cubicBezTo>
                      <a:pt x="521" y="1603"/>
                      <a:pt x="521" y="1603"/>
                      <a:pt x="521" y="1603"/>
                    </a:cubicBezTo>
                    <a:cubicBezTo>
                      <a:pt x="537" y="1566"/>
                      <a:pt x="537" y="1566"/>
                      <a:pt x="537" y="1566"/>
                    </a:cubicBezTo>
                    <a:cubicBezTo>
                      <a:pt x="539" y="1567"/>
                      <a:pt x="539" y="1567"/>
                      <a:pt x="539" y="1567"/>
                    </a:cubicBezTo>
                    <a:cubicBezTo>
                      <a:pt x="544" y="1569"/>
                      <a:pt x="548" y="1571"/>
                      <a:pt x="553" y="1574"/>
                    </a:cubicBezTo>
                    <a:cubicBezTo>
                      <a:pt x="555" y="1574"/>
                      <a:pt x="555" y="1574"/>
                      <a:pt x="555" y="1574"/>
                    </a:cubicBezTo>
                    <a:cubicBezTo>
                      <a:pt x="540" y="1612"/>
                      <a:pt x="540" y="1612"/>
                      <a:pt x="540" y="1612"/>
                    </a:cubicBezTo>
                    <a:cubicBezTo>
                      <a:pt x="544" y="1614"/>
                      <a:pt x="544" y="1614"/>
                      <a:pt x="544" y="1614"/>
                    </a:cubicBezTo>
                    <a:cubicBezTo>
                      <a:pt x="554" y="1618"/>
                      <a:pt x="565" y="1623"/>
                      <a:pt x="575" y="1626"/>
                    </a:cubicBezTo>
                    <a:cubicBezTo>
                      <a:pt x="575" y="1612"/>
                      <a:pt x="575" y="1612"/>
                      <a:pt x="575" y="1612"/>
                    </a:cubicBezTo>
                    <a:cubicBezTo>
                      <a:pt x="570" y="1610"/>
                      <a:pt x="564" y="1608"/>
                      <a:pt x="559" y="1605"/>
                    </a:cubicBezTo>
                    <a:cubicBezTo>
                      <a:pt x="557" y="1605"/>
                      <a:pt x="557" y="1605"/>
                      <a:pt x="557" y="1605"/>
                    </a:cubicBezTo>
                    <a:cubicBezTo>
                      <a:pt x="572" y="1567"/>
                      <a:pt x="572" y="1567"/>
                      <a:pt x="572" y="1567"/>
                    </a:cubicBezTo>
                    <a:cubicBezTo>
                      <a:pt x="571" y="1566"/>
                      <a:pt x="571" y="1566"/>
                      <a:pt x="571" y="1566"/>
                    </a:cubicBezTo>
                    <a:cubicBezTo>
                      <a:pt x="563" y="1563"/>
                      <a:pt x="554" y="1559"/>
                      <a:pt x="544" y="1555"/>
                    </a:cubicBezTo>
                    <a:cubicBezTo>
                      <a:pt x="543" y="1554"/>
                      <a:pt x="543" y="1554"/>
                      <a:pt x="543" y="1554"/>
                    </a:cubicBezTo>
                    <a:cubicBezTo>
                      <a:pt x="551" y="1535"/>
                      <a:pt x="551" y="1535"/>
                      <a:pt x="551" y="1535"/>
                    </a:cubicBezTo>
                    <a:cubicBezTo>
                      <a:pt x="553" y="1535"/>
                      <a:pt x="553" y="1535"/>
                      <a:pt x="553" y="1535"/>
                    </a:cubicBezTo>
                    <a:cubicBezTo>
                      <a:pt x="557" y="1538"/>
                      <a:pt x="561" y="1539"/>
                      <a:pt x="566" y="1541"/>
                    </a:cubicBezTo>
                    <a:cubicBezTo>
                      <a:pt x="569" y="1543"/>
                      <a:pt x="572" y="1544"/>
                      <a:pt x="575" y="1546"/>
                    </a:cubicBezTo>
                    <a:cubicBezTo>
                      <a:pt x="575" y="1528"/>
                      <a:pt x="575" y="1528"/>
                      <a:pt x="575" y="1528"/>
                    </a:cubicBezTo>
                    <a:cubicBezTo>
                      <a:pt x="574" y="1531"/>
                      <a:pt x="574" y="1531"/>
                      <a:pt x="574" y="1531"/>
                    </a:cubicBezTo>
                    <a:cubicBezTo>
                      <a:pt x="571" y="1529"/>
                      <a:pt x="571" y="1529"/>
                      <a:pt x="571" y="1529"/>
                    </a:cubicBezTo>
                    <a:cubicBezTo>
                      <a:pt x="567" y="1527"/>
                      <a:pt x="562" y="1525"/>
                      <a:pt x="558" y="1523"/>
                    </a:cubicBezTo>
                    <a:cubicBezTo>
                      <a:pt x="554" y="1521"/>
                      <a:pt x="550" y="1519"/>
                      <a:pt x="546" y="1517"/>
                    </a:cubicBezTo>
                    <a:cubicBezTo>
                      <a:pt x="545" y="1517"/>
                      <a:pt x="545" y="1517"/>
                      <a:pt x="545" y="1517"/>
                    </a:cubicBezTo>
                    <a:cubicBezTo>
                      <a:pt x="530" y="1548"/>
                      <a:pt x="530" y="1548"/>
                      <a:pt x="530" y="1548"/>
                    </a:cubicBezTo>
                    <a:cubicBezTo>
                      <a:pt x="525" y="1546"/>
                      <a:pt x="525" y="1546"/>
                      <a:pt x="525" y="1546"/>
                    </a:cubicBezTo>
                    <a:cubicBezTo>
                      <a:pt x="521" y="1543"/>
                      <a:pt x="517" y="1541"/>
                      <a:pt x="512" y="1539"/>
                    </a:cubicBezTo>
                    <a:cubicBezTo>
                      <a:pt x="511" y="1538"/>
                      <a:pt x="511" y="1538"/>
                      <a:pt x="511" y="1538"/>
                    </a:cubicBezTo>
                    <a:cubicBezTo>
                      <a:pt x="526" y="1507"/>
                      <a:pt x="526" y="1507"/>
                      <a:pt x="526" y="1507"/>
                    </a:cubicBezTo>
                    <a:cubicBezTo>
                      <a:pt x="522" y="1505"/>
                      <a:pt x="522" y="1505"/>
                      <a:pt x="522" y="1505"/>
                    </a:cubicBezTo>
                    <a:cubicBezTo>
                      <a:pt x="521" y="1505"/>
                      <a:pt x="521" y="1504"/>
                      <a:pt x="520" y="1504"/>
                    </a:cubicBezTo>
                    <a:cubicBezTo>
                      <a:pt x="513" y="1500"/>
                      <a:pt x="513" y="1500"/>
                      <a:pt x="513" y="1500"/>
                    </a:cubicBezTo>
                    <a:cubicBezTo>
                      <a:pt x="509" y="1498"/>
                      <a:pt x="505" y="1496"/>
                      <a:pt x="502" y="1494"/>
                    </a:cubicBezTo>
                    <a:cubicBezTo>
                      <a:pt x="500" y="1493"/>
                      <a:pt x="500" y="1493"/>
                      <a:pt x="500" y="1493"/>
                    </a:cubicBezTo>
                    <a:cubicBezTo>
                      <a:pt x="500" y="1493"/>
                      <a:pt x="500" y="1493"/>
                      <a:pt x="500" y="1493"/>
                    </a:cubicBezTo>
                    <a:cubicBezTo>
                      <a:pt x="496" y="1490"/>
                      <a:pt x="496" y="1490"/>
                      <a:pt x="496" y="1490"/>
                    </a:cubicBezTo>
                    <a:cubicBezTo>
                      <a:pt x="494" y="1489"/>
                      <a:pt x="492" y="1488"/>
                      <a:pt x="490" y="1487"/>
                    </a:cubicBezTo>
                    <a:cubicBezTo>
                      <a:pt x="489" y="1486"/>
                      <a:pt x="489" y="1486"/>
                      <a:pt x="489" y="1486"/>
                    </a:cubicBezTo>
                    <a:cubicBezTo>
                      <a:pt x="436" y="1581"/>
                      <a:pt x="436" y="1581"/>
                      <a:pt x="436" y="1581"/>
                    </a:cubicBezTo>
                    <a:cubicBezTo>
                      <a:pt x="434" y="1581"/>
                      <a:pt x="434" y="1581"/>
                      <a:pt x="434" y="1581"/>
                    </a:cubicBezTo>
                    <a:cubicBezTo>
                      <a:pt x="403" y="1562"/>
                      <a:pt x="373" y="1541"/>
                      <a:pt x="344" y="1518"/>
                    </a:cubicBezTo>
                    <a:cubicBezTo>
                      <a:pt x="340" y="1515"/>
                      <a:pt x="336" y="1511"/>
                      <a:pt x="332" y="1508"/>
                    </a:cubicBezTo>
                    <a:cubicBezTo>
                      <a:pt x="331" y="1507"/>
                      <a:pt x="331" y="1507"/>
                      <a:pt x="331" y="1507"/>
                    </a:cubicBezTo>
                    <a:cubicBezTo>
                      <a:pt x="344" y="1492"/>
                      <a:pt x="344" y="1492"/>
                      <a:pt x="344" y="1492"/>
                    </a:cubicBezTo>
                    <a:cubicBezTo>
                      <a:pt x="345" y="1493"/>
                      <a:pt x="345" y="1493"/>
                      <a:pt x="345" y="1493"/>
                    </a:cubicBezTo>
                    <a:cubicBezTo>
                      <a:pt x="351" y="1497"/>
                      <a:pt x="357" y="1502"/>
                      <a:pt x="362" y="1506"/>
                    </a:cubicBezTo>
                    <a:cubicBezTo>
                      <a:pt x="374" y="1515"/>
                      <a:pt x="374" y="1515"/>
                      <a:pt x="374" y="1515"/>
                    </a:cubicBezTo>
                    <a:cubicBezTo>
                      <a:pt x="398" y="1483"/>
                      <a:pt x="398" y="1483"/>
                      <a:pt x="398" y="1483"/>
                    </a:cubicBezTo>
                    <a:cubicBezTo>
                      <a:pt x="399" y="1483"/>
                      <a:pt x="399" y="1483"/>
                      <a:pt x="399" y="1483"/>
                    </a:cubicBezTo>
                    <a:cubicBezTo>
                      <a:pt x="404" y="1487"/>
                      <a:pt x="408" y="1490"/>
                      <a:pt x="412" y="1493"/>
                    </a:cubicBezTo>
                    <a:cubicBezTo>
                      <a:pt x="414" y="1494"/>
                      <a:pt x="414" y="1494"/>
                      <a:pt x="414" y="1494"/>
                    </a:cubicBezTo>
                    <a:cubicBezTo>
                      <a:pt x="391" y="1528"/>
                      <a:pt x="391" y="1528"/>
                      <a:pt x="391" y="1528"/>
                    </a:cubicBezTo>
                    <a:cubicBezTo>
                      <a:pt x="395" y="1530"/>
                      <a:pt x="395" y="1530"/>
                      <a:pt x="395" y="1530"/>
                    </a:cubicBezTo>
                    <a:cubicBezTo>
                      <a:pt x="407" y="1539"/>
                      <a:pt x="419" y="1547"/>
                      <a:pt x="431" y="1554"/>
                    </a:cubicBezTo>
                    <a:cubicBezTo>
                      <a:pt x="432" y="1555"/>
                      <a:pt x="432" y="1555"/>
                      <a:pt x="432" y="1555"/>
                    </a:cubicBezTo>
                    <a:cubicBezTo>
                      <a:pt x="432" y="1555"/>
                      <a:pt x="432" y="1555"/>
                      <a:pt x="432" y="1555"/>
                    </a:cubicBezTo>
                    <a:cubicBezTo>
                      <a:pt x="433" y="1556"/>
                      <a:pt x="433" y="1556"/>
                      <a:pt x="433" y="1556"/>
                    </a:cubicBezTo>
                    <a:cubicBezTo>
                      <a:pt x="487" y="1466"/>
                      <a:pt x="487" y="1466"/>
                      <a:pt x="487" y="1466"/>
                    </a:cubicBezTo>
                    <a:cubicBezTo>
                      <a:pt x="499" y="1474"/>
                      <a:pt x="512" y="1481"/>
                      <a:pt x="524" y="1488"/>
                    </a:cubicBezTo>
                    <a:cubicBezTo>
                      <a:pt x="525" y="1489"/>
                      <a:pt x="526" y="1489"/>
                      <a:pt x="527" y="1489"/>
                    </a:cubicBezTo>
                    <a:cubicBezTo>
                      <a:pt x="527" y="1489"/>
                      <a:pt x="527" y="1489"/>
                      <a:pt x="527" y="1489"/>
                    </a:cubicBezTo>
                    <a:cubicBezTo>
                      <a:pt x="543" y="1498"/>
                      <a:pt x="559" y="1506"/>
                      <a:pt x="575" y="1513"/>
                    </a:cubicBezTo>
                    <a:cubicBezTo>
                      <a:pt x="575" y="1483"/>
                      <a:pt x="575" y="1483"/>
                      <a:pt x="575" y="1483"/>
                    </a:cubicBezTo>
                    <a:cubicBezTo>
                      <a:pt x="552" y="1472"/>
                      <a:pt x="529" y="1460"/>
                      <a:pt x="507" y="1446"/>
                    </a:cubicBezTo>
                    <a:cubicBezTo>
                      <a:pt x="486" y="1410"/>
                      <a:pt x="486" y="1366"/>
                      <a:pt x="492" y="1329"/>
                    </a:cubicBezTo>
                    <a:cubicBezTo>
                      <a:pt x="493" y="1330"/>
                      <a:pt x="493" y="1330"/>
                      <a:pt x="493" y="1330"/>
                    </a:cubicBezTo>
                    <a:cubicBezTo>
                      <a:pt x="496" y="1335"/>
                      <a:pt x="500" y="1337"/>
                      <a:pt x="504" y="1337"/>
                    </a:cubicBezTo>
                    <a:cubicBezTo>
                      <a:pt x="507" y="1337"/>
                      <a:pt x="509" y="1336"/>
                      <a:pt x="511" y="1335"/>
                    </a:cubicBezTo>
                    <a:cubicBezTo>
                      <a:pt x="517" y="1331"/>
                      <a:pt x="519" y="1323"/>
                      <a:pt x="516" y="1317"/>
                    </a:cubicBezTo>
                    <a:cubicBezTo>
                      <a:pt x="513" y="1313"/>
                      <a:pt x="509" y="1311"/>
                      <a:pt x="504" y="1311"/>
                    </a:cubicBezTo>
                    <a:cubicBezTo>
                      <a:pt x="502" y="1311"/>
                      <a:pt x="500" y="1311"/>
                      <a:pt x="498" y="1313"/>
                    </a:cubicBezTo>
                    <a:cubicBezTo>
                      <a:pt x="497" y="1313"/>
                      <a:pt x="496" y="1314"/>
                      <a:pt x="495" y="1314"/>
                    </a:cubicBezTo>
                    <a:cubicBezTo>
                      <a:pt x="499" y="1301"/>
                      <a:pt x="502" y="1289"/>
                      <a:pt x="506" y="1279"/>
                    </a:cubicBezTo>
                    <a:cubicBezTo>
                      <a:pt x="506" y="1280"/>
                      <a:pt x="506" y="1280"/>
                      <a:pt x="506" y="1280"/>
                    </a:cubicBezTo>
                    <a:cubicBezTo>
                      <a:pt x="506" y="1279"/>
                      <a:pt x="506" y="1277"/>
                      <a:pt x="506" y="1276"/>
                    </a:cubicBezTo>
                    <a:cubicBezTo>
                      <a:pt x="509" y="1268"/>
                      <a:pt x="512" y="1261"/>
                      <a:pt x="514" y="1258"/>
                    </a:cubicBezTo>
                    <a:cubicBezTo>
                      <a:pt x="514" y="1258"/>
                      <a:pt x="514" y="1258"/>
                      <a:pt x="514" y="1258"/>
                    </a:cubicBezTo>
                    <a:cubicBezTo>
                      <a:pt x="520" y="1260"/>
                      <a:pt x="526" y="1260"/>
                      <a:pt x="531" y="1260"/>
                    </a:cubicBezTo>
                    <a:cubicBezTo>
                      <a:pt x="562" y="1260"/>
                      <a:pt x="566" y="1229"/>
                      <a:pt x="558" y="1212"/>
                    </a:cubicBezTo>
                    <a:cubicBezTo>
                      <a:pt x="548" y="1194"/>
                      <a:pt x="549" y="1189"/>
                      <a:pt x="549" y="1181"/>
                    </a:cubicBezTo>
                    <a:cubicBezTo>
                      <a:pt x="543" y="1186"/>
                      <a:pt x="540" y="1190"/>
                      <a:pt x="520" y="1195"/>
                    </a:cubicBezTo>
                    <a:cubicBezTo>
                      <a:pt x="500" y="1200"/>
                      <a:pt x="476" y="1229"/>
                      <a:pt x="508" y="1254"/>
                    </a:cubicBezTo>
                    <a:cubicBezTo>
                      <a:pt x="507" y="1256"/>
                      <a:pt x="506" y="1258"/>
                      <a:pt x="504" y="1262"/>
                    </a:cubicBezTo>
                    <a:cubicBezTo>
                      <a:pt x="495" y="1232"/>
                      <a:pt x="457" y="1231"/>
                      <a:pt x="450" y="1231"/>
                    </a:cubicBezTo>
                    <a:cubicBezTo>
                      <a:pt x="450" y="1231"/>
                      <a:pt x="449" y="1231"/>
                      <a:pt x="449" y="1231"/>
                    </a:cubicBezTo>
                    <a:cubicBezTo>
                      <a:pt x="473" y="1238"/>
                      <a:pt x="492" y="1260"/>
                      <a:pt x="501" y="1272"/>
                    </a:cubicBezTo>
                    <a:cubicBezTo>
                      <a:pt x="498" y="1279"/>
                      <a:pt x="495" y="1287"/>
                      <a:pt x="493" y="1297"/>
                    </a:cubicBezTo>
                    <a:cubicBezTo>
                      <a:pt x="492" y="1297"/>
                      <a:pt x="492" y="1297"/>
                      <a:pt x="492" y="1297"/>
                    </a:cubicBezTo>
                    <a:cubicBezTo>
                      <a:pt x="490" y="1292"/>
                      <a:pt x="485" y="1290"/>
                      <a:pt x="480" y="1290"/>
                    </a:cubicBezTo>
                    <a:cubicBezTo>
                      <a:pt x="478" y="1290"/>
                      <a:pt x="476" y="1290"/>
                      <a:pt x="473" y="1292"/>
                    </a:cubicBezTo>
                    <a:cubicBezTo>
                      <a:pt x="467" y="1296"/>
                      <a:pt x="465" y="1304"/>
                      <a:pt x="468" y="1311"/>
                    </a:cubicBezTo>
                    <a:cubicBezTo>
                      <a:pt x="471" y="1315"/>
                      <a:pt x="476" y="1318"/>
                      <a:pt x="480" y="1318"/>
                    </a:cubicBezTo>
                    <a:cubicBezTo>
                      <a:pt x="483" y="1318"/>
                      <a:pt x="485" y="1317"/>
                      <a:pt x="488" y="1316"/>
                    </a:cubicBezTo>
                    <a:cubicBezTo>
                      <a:pt x="488" y="1315"/>
                      <a:pt x="488" y="1315"/>
                      <a:pt x="488" y="1315"/>
                    </a:cubicBezTo>
                    <a:cubicBezTo>
                      <a:pt x="486" y="1327"/>
                      <a:pt x="484" y="1339"/>
                      <a:pt x="482" y="1352"/>
                    </a:cubicBezTo>
                    <a:cubicBezTo>
                      <a:pt x="472" y="1326"/>
                      <a:pt x="436" y="1324"/>
                      <a:pt x="430" y="1324"/>
                    </a:cubicBezTo>
                    <a:cubicBezTo>
                      <a:pt x="429" y="1324"/>
                      <a:pt x="429" y="1324"/>
                      <a:pt x="429" y="1324"/>
                    </a:cubicBezTo>
                    <a:cubicBezTo>
                      <a:pt x="454" y="1332"/>
                      <a:pt x="474" y="1357"/>
                      <a:pt x="482" y="1368"/>
                    </a:cubicBezTo>
                    <a:cubicBezTo>
                      <a:pt x="481" y="1392"/>
                      <a:pt x="485" y="1416"/>
                      <a:pt x="496" y="1439"/>
                    </a:cubicBezTo>
                    <a:cubicBezTo>
                      <a:pt x="492" y="1436"/>
                      <a:pt x="488" y="1434"/>
                      <a:pt x="484" y="1431"/>
                    </a:cubicBezTo>
                    <a:cubicBezTo>
                      <a:pt x="442" y="1386"/>
                      <a:pt x="421" y="1330"/>
                      <a:pt x="410" y="1278"/>
                    </a:cubicBezTo>
                    <a:cubicBezTo>
                      <a:pt x="415" y="1282"/>
                      <a:pt x="420" y="1284"/>
                      <a:pt x="425" y="1284"/>
                    </a:cubicBezTo>
                    <a:cubicBezTo>
                      <a:pt x="429" y="1284"/>
                      <a:pt x="433" y="1283"/>
                      <a:pt x="436" y="1281"/>
                    </a:cubicBezTo>
                    <a:cubicBezTo>
                      <a:pt x="447" y="1275"/>
                      <a:pt x="450" y="1261"/>
                      <a:pt x="444" y="1251"/>
                    </a:cubicBezTo>
                    <a:cubicBezTo>
                      <a:pt x="440" y="1244"/>
                      <a:pt x="433" y="1240"/>
                      <a:pt x="425" y="1240"/>
                    </a:cubicBezTo>
                    <a:cubicBezTo>
                      <a:pt x="422" y="1240"/>
                      <a:pt x="418" y="1241"/>
                      <a:pt x="414" y="1243"/>
                    </a:cubicBezTo>
                    <a:cubicBezTo>
                      <a:pt x="411" y="1245"/>
                      <a:pt x="408" y="1248"/>
                      <a:pt x="406" y="1252"/>
                    </a:cubicBezTo>
                    <a:cubicBezTo>
                      <a:pt x="405" y="1240"/>
                      <a:pt x="403" y="1229"/>
                      <a:pt x="403" y="1219"/>
                    </a:cubicBezTo>
                    <a:cubicBezTo>
                      <a:pt x="406" y="1219"/>
                      <a:pt x="409" y="1218"/>
                      <a:pt x="411" y="1216"/>
                    </a:cubicBezTo>
                    <a:cubicBezTo>
                      <a:pt x="420" y="1211"/>
                      <a:pt x="423" y="1201"/>
                      <a:pt x="418" y="1192"/>
                    </a:cubicBezTo>
                    <a:cubicBezTo>
                      <a:pt x="464" y="1176"/>
                      <a:pt x="516" y="1174"/>
                      <a:pt x="516" y="1174"/>
                    </a:cubicBezTo>
                    <a:cubicBezTo>
                      <a:pt x="494" y="1168"/>
                      <a:pt x="477" y="1165"/>
                      <a:pt x="463" y="1165"/>
                    </a:cubicBezTo>
                    <a:cubicBezTo>
                      <a:pt x="457" y="1165"/>
                      <a:pt x="451" y="1166"/>
                      <a:pt x="446" y="1167"/>
                    </a:cubicBezTo>
                    <a:cubicBezTo>
                      <a:pt x="455" y="1161"/>
                      <a:pt x="464" y="1155"/>
                      <a:pt x="472" y="1150"/>
                    </a:cubicBezTo>
                    <a:moveTo>
                      <a:pt x="1588" y="1150"/>
                    </a:move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71" y="1157"/>
                      <a:pt x="1571" y="1157"/>
                      <a:pt x="1571" y="1157"/>
                    </a:cubicBezTo>
                    <a:cubicBezTo>
                      <a:pt x="1571" y="1157"/>
                      <a:pt x="1571" y="1157"/>
                      <a:pt x="1571" y="1157"/>
                    </a:cubicBezTo>
                    <a:cubicBezTo>
                      <a:pt x="1583" y="1162"/>
                      <a:pt x="1583" y="1162"/>
                      <a:pt x="1583" y="1162"/>
                    </a:cubicBezTo>
                    <a:cubicBezTo>
                      <a:pt x="1584" y="1160"/>
                      <a:pt x="1584" y="1160"/>
                      <a:pt x="1584" y="1160"/>
                    </a:cubicBezTo>
                    <a:cubicBezTo>
                      <a:pt x="1585" y="1157"/>
                      <a:pt x="1587" y="1153"/>
                      <a:pt x="1588" y="1150"/>
                    </a:cubicBezTo>
                    <a:moveTo>
                      <a:pt x="1287" y="1591"/>
                    </a:moveTo>
                    <a:cubicBezTo>
                      <a:pt x="1236" y="1506"/>
                      <a:pt x="1236" y="1506"/>
                      <a:pt x="1236" y="1506"/>
                    </a:cubicBezTo>
                    <a:cubicBezTo>
                      <a:pt x="1238" y="1505"/>
                      <a:pt x="1238" y="1505"/>
                      <a:pt x="1238" y="1505"/>
                    </a:cubicBezTo>
                    <a:cubicBezTo>
                      <a:pt x="1242" y="1503"/>
                      <a:pt x="1246" y="1500"/>
                      <a:pt x="1250" y="1498"/>
                    </a:cubicBezTo>
                    <a:cubicBezTo>
                      <a:pt x="1251" y="1497"/>
                      <a:pt x="1251" y="1497"/>
                      <a:pt x="1251" y="1497"/>
                    </a:cubicBezTo>
                    <a:cubicBezTo>
                      <a:pt x="1263" y="1515"/>
                      <a:pt x="1263" y="1515"/>
                      <a:pt x="1263" y="1515"/>
                    </a:cubicBezTo>
                    <a:cubicBezTo>
                      <a:pt x="1263" y="1515"/>
                      <a:pt x="1263" y="1515"/>
                      <a:pt x="1263" y="1515"/>
                    </a:cubicBezTo>
                    <a:cubicBezTo>
                      <a:pt x="1270" y="1526"/>
                      <a:pt x="1270" y="1526"/>
                      <a:pt x="1270" y="1526"/>
                    </a:cubicBezTo>
                    <a:cubicBezTo>
                      <a:pt x="1271" y="1525"/>
                      <a:pt x="1271" y="1525"/>
                      <a:pt x="1271" y="1525"/>
                    </a:cubicBezTo>
                    <a:cubicBezTo>
                      <a:pt x="1281" y="1520"/>
                      <a:pt x="1288" y="1515"/>
                      <a:pt x="1295" y="1510"/>
                    </a:cubicBezTo>
                    <a:cubicBezTo>
                      <a:pt x="1296" y="1510"/>
                      <a:pt x="1297" y="1509"/>
                      <a:pt x="1298" y="1508"/>
                    </a:cubicBezTo>
                    <a:cubicBezTo>
                      <a:pt x="1300" y="1507"/>
                      <a:pt x="1300" y="1507"/>
                      <a:pt x="1300" y="1507"/>
                    </a:cubicBezTo>
                    <a:cubicBezTo>
                      <a:pt x="1316" y="1529"/>
                      <a:pt x="1316" y="1529"/>
                      <a:pt x="1316" y="1529"/>
                    </a:cubicBezTo>
                    <a:cubicBezTo>
                      <a:pt x="1315" y="1530"/>
                      <a:pt x="1315" y="1530"/>
                      <a:pt x="1315" y="1530"/>
                    </a:cubicBezTo>
                    <a:cubicBezTo>
                      <a:pt x="1305" y="1536"/>
                      <a:pt x="1296" y="1542"/>
                      <a:pt x="1287" y="1548"/>
                    </a:cubicBezTo>
                    <a:cubicBezTo>
                      <a:pt x="1285" y="1549"/>
                      <a:pt x="1285" y="1549"/>
                      <a:pt x="1285" y="1549"/>
                    </a:cubicBezTo>
                    <a:cubicBezTo>
                      <a:pt x="1304" y="1580"/>
                      <a:pt x="1304" y="1580"/>
                      <a:pt x="1304" y="1580"/>
                    </a:cubicBezTo>
                    <a:cubicBezTo>
                      <a:pt x="1299" y="1584"/>
                      <a:pt x="1293" y="1587"/>
                      <a:pt x="1287" y="1591"/>
                    </a:cubicBezTo>
                    <a:moveTo>
                      <a:pt x="1304" y="1488"/>
                    </a:moveTo>
                    <a:cubicBezTo>
                      <a:pt x="1291" y="1471"/>
                      <a:pt x="1291" y="1471"/>
                      <a:pt x="1291" y="1471"/>
                    </a:cubicBezTo>
                    <a:cubicBezTo>
                      <a:pt x="1293" y="1470"/>
                      <a:pt x="1293" y="1470"/>
                      <a:pt x="1293" y="1470"/>
                    </a:cubicBezTo>
                    <a:cubicBezTo>
                      <a:pt x="1297" y="1467"/>
                      <a:pt x="1300" y="1465"/>
                      <a:pt x="1304" y="1462"/>
                    </a:cubicBezTo>
                    <a:cubicBezTo>
                      <a:pt x="1308" y="1459"/>
                      <a:pt x="1313" y="1456"/>
                      <a:pt x="1317" y="1452"/>
                    </a:cubicBezTo>
                    <a:cubicBezTo>
                      <a:pt x="1318" y="1451"/>
                      <a:pt x="1318" y="1451"/>
                      <a:pt x="1318" y="1451"/>
                    </a:cubicBezTo>
                    <a:cubicBezTo>
                      <a:pt x="1317" y="1450"/>
                      <a:pt x="1317" y="1450"/>
                      <a:pt x="1317" y="1450"/>
                    </a:cubicBezTo>
                    <a:cubicBezTo>
                      <a:pt x="1317" y="1450"/>
                      <a:pt x="1317" y="1450"/>
                      <a:pt x="1317" y="1450"/>
                    </a:cubicBezTo>
                    <a:cubicBezTo>
                      <a:pt x="1299" y="1428"/>
                      <a:pt x="1299" y="1428"/>
                      <a:pt x="1299" y="1428"/>
                    </a:cubicBezTo>
                    <a:cubicBezTo>
                      <a:pt x="1304" y="1424"/>
                      <a:pt x="1308" y="1421"/>
                      <a:pt x="1312" y="1417"/>
                    </a:cubicBezTo>
                    <a:cubicBezTo>
                      <a:pt x="1373" y="1487"/>
                      <a:pt x="1373" y="1487"/>
                      <a:pt x="1373" y="1487"/>
                    </a:cubicBezTo>
                    <a:cubicBezTo>
                      <a:pt x="1371" y="1488"/>
                      <a:pt x="1371" y="1488"/>
                      <a:pt x="1371" y="1488"/>
                    </a:cubicBezTo>
                    <a:cubicBezTo>
                      <a:pt x="1366" y="1492"/>
                      <a:pt x="1361" y="1496"/>
                      <a:pt x="1356" y="1500"/>
                    </a:cubicBezTo>
                    <a:cubicBezTo>
                      <a:pt x="1355" y="1501"/>
                      <a:pt x="1355" y="1501"/>
                      <a:pt x="1355" y="1501"/>
                    </a:cubicBezTo>
                    <a:cubicBezTo>
                      <a:pt x="1330" y="1469"/>
                      <a:pt x="1330" y="1469"/>
                      <a:pt x="1330" y="1469"/>
                    </a:cubicBezTo>
                    <a:cubicBezTo>
                      <a:pt x="1328" y="1470"/>
                      <a:pt x="1328" y="1470"/>
                      <a:pt x="1328" y="1470"/>
                    </a:cubicBezTo>
                    <a:cubicBezTo>
                      <a:pt x="1321" y="1476"/>
                      <a:pt x="1313" y="1482"/>
                      <a:pt x="1305" y="1487"/>
                    </a:cubicBezTo>
                    <a:cubicBezTo>
                      <a:pt x="1304" y="1488"/>
                      <a:pt x="1304" y="1488"/>
                      <a:pt x="1304" y="1488"/>
                    </a:cubicBezTo>
                    <a:moveTo>
                      <a:pt x="1399" y="1428"/>
                    </a:moveTo>
                    <a:cubicBezTo>
                      <a:pt x="1400" y="1426"/>
                      <a:pt x="1400" y="1426"/>
                      <a:pt x="1400" y="1426"/>
                    </a:cubicBezTo>
                    <a:cubicBezTo>
                      <a:pt x="1408" y="1419"/>
                      <a:pt x="1414" y="1413"/>
                      <a:pt x="1421" y="1407"/>
                    </a:cubicBezTo>
                    <a:cubicBezTo>
                      <a:pt x="1421" y="1406"/>
                      <a:pt x="1422" y="1406"/>
                      <a:pt x="1422" y="1405"/>
                    </a:cubicBezTo>
                    <a:cubicBezTo>
                      <a:pt x="1425" y="1402"/>
                      <a:pt x="1425" y="1402"/>
                      <a:pt x="1425" y="1402"/>
                    </a:cubicBezTo>
                    <a:cubicBezTo>
                      <a:pt x="1445" y="1420"/>
                      <a:pt x="1445" y="1420"/>
                      <a:pt x="1445" y="1420"/>
                    </a:cubicBezTo>
                    <a:cubicBezTo>
                      <a:pt x="1444" y="1422"/>
                      <a:pt x="1444" y="1422"/>
                      <a:pt x="1444" y="1422"/>
                    </a:cubicBezTo>
                    <a:cubicBezTo>
                      <a:pt x="1436" y="1430"/>
                      <a:pt x="1428" y="1438"/>
                      <a:pt x="1420" y="1445"/>
                    </a:cubicBezTo>
                    <a:cubicBezTo>
                      <a:pt x="1419" y="1447"/>
                      <a:pt x="1419" y="1447"/>
                      <a:pt x="1419" y="1447"/>
                    </a:cubicBezTo>
                    <a:cubicBezTo>
                      <a:pt x="1444" y="1474"/>
                      <a:pt x="1444" y="1474"/>
                      <a:pt x="1444" y="1474"/>
                    </a:cubicBezTo>
                    <a:cubicBezTo>
                      <a:pt x="1439" y="1478"/>
                      <a:pt x="1434" y="1483"/>
                      <a:pt x="1429" y="1487"/>
                    </a:cubicBezTo>
                    <a:cubicBezTo>
                      <a:pt x="1362" y="1415"/>
                      <a:pt x="1362" y="1415"/>
                      <a:pt x="1362" y="1415"/>
                    </a:cubicBezTo>
                    <a:cubicBezTo>
                      <a:pt x="1363" y="1414"/>
                      <a:pt x="1363" y="1414"/>
                      <a:pt x="1363" y="1414"/>
                    </a:cubicBezTo>
                    <a:cubicBezTo>
                      <a:pt x="1367" y="1411"/>
                      <a:pt x="1370" y="1407"/>
                      <a:pt x="1374" y="1404"/>
                    </a:cubicBezTo>
                    <a:cubicBezTo>
                      <a:pt x="1375" y="1403"/>
                      <a:pt x="1375" y="1403"/>
                      <a:pt x="1375" y="1403"/>
                    </a:cubicBezTo>
                    <a:cubicBezTo>
                      <a:pt x="1390" y="1418"/>
                      <a:pt x="1390" y="1418"/>
                      <a:pt x="1390" y="1418"/>
                    </a:cubicBezTo>
                    <a:cubicBezTo>
                      <a:pt x="1390" y="1418"/>
                      <a:pt x="1390" y="1418"/>
                      <a:pt x="1390" y="1418"/>
                    </a:cubicBezTo>
                    <a:cubicBezTo>
                      <a:pt x="1399" y="1428"/>
                      <a:pt x="1399" y="1428"/>
                      <a:pt x="1399" y="1428"/>
                    </a:cubicBezTo>
                    <a:moveTo>
                      <a:pt x="1352" y="1520"/>
                    </a:moveTo>
                    <a:cubicBezTo>
                      <a:pt x="1356" y="1517"/>
                      <a:pt x="1356" y="1517"/>
                      <a:pt x="1356" y="1517"/>
                    </a:cubicBezTo>
                    <a:cubicBezTo>
                      <a:pt x="1368" y="1508"/>
                      <a:pt x="1379" y="1499"/>
                      <a:pt x="1390" y="1490"/>
                    </a:cubicBezTo>
                    <a:cubicBezTo>
                      <a:pt x="1391" y="1489"/>
                      <a:pt x="1391" y="1489"/>
                      <a:pt x="1391" y="1489"/>
                    </a:cubicBezTo>
                    <a:cubicBezTo>
                      <a:pt x="1391" y="1489"/>
                      <a:pt x="1391" y="1489"/>
                      <a:pt x="1391" y="1489"/>
                    </a:cubicBezTo>
                    <a:cubicBezTo>
                      <a:pt x="1392" y="1488"/>
                      <a:pt x="1392" y="1488"/>
                      <a:pt x="1392" y="1488"/>
                    </a:cubicBezTo>
                    <a:cubicBezTo>
                      <a:pt x="1323" y="1409"/>
                      <a:pt x="1323" y="1409"/>
                      <a:pt x="1323" y="1409"/>
                    </a:cubicBezTo>
                    <a:cubicBezTo>
                      <a:pt x="1350" y="1386"/>
                      <a:pt x="1375" y="1362"/>
                      <a:pt x="1399" y="1335"/>
                    </a:cubicBezTo>
                    <a:cubicBezTo>
                      <a:pt x="1412" y="1346"/>
                      <a:pt x="1412" y="1346"/>
                      <a:pt x="1412" y="1346"/>
                    </a:cubicBezTo>
                    <a:cubicBezTo>
                      <a:pt x="1409" y="1349"/>
                      <a:pt x="1409" y="1349"/>
                      <a:pt x="1409" y="1349"/>
                    </a:cubicBezTo>
                    <a:cubicBezTo>
                      <a:pt x="1406" y="1352"/>
                      <a:pt x="1403" y="1356"/>
                      <a:pt x="1400" y="1359"/>
                    </a:cubicBezTo>
                    <a:cubicBezTo>
                      <a:pt x="1396" y="1363"/>
                      <a:pt x="1393" y="1366"/>
                      <a:pt x="1390" y="1369"/>
                    </a:cubicBezTo>
                    <a:cubicBezTo>
                      <a:pt x="1389" y="1370"/>
                      <a:pt x="1389" y="1370"/>
                      <a:pt x="1389" y="1370"/>
                    </a:cubicBezTo>
                    <a:cubicBezTo>
                      <a:pt x="1415" y="1393"/>
                      <a:pt x="1415" y="1393"/>
                      <a:pt x="1415" y="1393"/>
                    </a:cubicBezTo>
                    <a:cubicBezTo>
                      <a:pt x="1411" y="1397"/>
                      <a:pt x="1411" y="1397"/>
                      <a:pt x="1411" y="1397"/>
                    </a:cubicBezTo>
                    <a:cubicBezTo>
                      <a:pt x="1408" y="1401"/>
                      <a:pt x="1404" y="1404"/>
                      <a:pt x="1401" y="1408"/>
                    </a:cubicBezTo>
                    <a:cubicBezTo>
                      <a:pt x="1399" y="1409"/>
                      <a:pt x="1399" y="1409"/>
                      <a:pt x="1399" y="1409"/>
                    </a:cubicBezTo>
                    <a:cubicBezTo>
                      <a:pt x="1375" y="1385"/>
                      <a:pt x="1375" y="1385"/>
                      <a:pt x="1375" y="1385"/>
                    </a:cubicBezTo>
                    <a:cubicBezTo>
                      <a:pt x="1373" y="1387"/>
                      <a:pt x="1373" y="1387"/>
                      <a:pt x="1373" y="1387"/>
                    </a:cubicBezTo>
                    <a:cubicBezTo>
                      <a:pt x="1373" y="1386"/>
                      <a:pt x="1373" y="1386"/>
                      <a:pt x="1373" y="1386"/>
                    </a:cubicBezTo>
                    <a:cubicBezTo>
                      <a:pt x="1371" y="1388"/>
                      <a:pt x="1371" y="1388"/>
                      <a:pt x="1371" y="1388"/>
                    </a:cubicBezTo>
                    <a:cubicBezTo>
                      <a:pt x="1371" y="1388"/>
                      <a:pt x="1370" y="1389"/>
                      <a:pt x="1369" y="1390"/>
                    </a:cubicBezTo>
                    <a:cubicBezTo>
                      <a:pt x="1364" y="1395"/>
                      <a:pt x="1364" y="1395"/>
                      <a:pt x="1364" y="1395"/>
                    </a:cubicBezTo>
                    <a:cubicBezTo>
                      <a:pt x="1361" y="1398"/>
                      <a:pt x="1357" y="1401"/>
                      <a:pt x="1354" y="1404"/>
                    </a:cubicBezTo>
                    <a:cubicBezTo>
                      <a:pt x="1353" y="1405"/>
                      <a:pt x="1353" y="1405"/>
                      <a:pt x="1353" y="1405"/>
                    </a:cubicBezTo>
                    <a:cubicBezTo>
                      <a:pt x="1353" y="1405"/>
                      <a:pt x="1353" y="1405"/>
                      <a:pt x="1353" y="1405"/>
                    </a:cubicBezTo>
                    <a:cubicBezTo>
                      <a:pt x="1347" y="1410"/>
                      <a:pt x="1347" y="1410"/>
                      <a:pt x="1347" y="1410"/>
                    </a:cubicBezTo>
                    <a:cubicBezTo>
                      <a:pt x="1346" y="1411"/>
                      <a:pt x="1345" y="1412"/>
                      <a:pt x="1344" y="1413"/>
                    </a:cubicBezTo>
                    <a:cubicBezTo>
                      <a:pt x="1343" y="1414"/>
                      <a:pt x="1343" y="1414"/>
                      <a:pt x="1343" y="1414"/>
                    </a:cubicBezTo>
                    <a:cubicBezTo>
                      <a:pt x="1417" y="1494"/>
                      <a:pt x="1417" y="1494"/>
                      <a:pt x="1417" y="1494"/>
                    </a:cubicBezTo>
                    <a:cubicBezTo>
                      <a:pt x="1416" y="1495"/>
                      <a:pt x="1416" y="1495"/>
                      <a:pt x="1416" y="1495"/>
                    </a:cubicBezTo>
                    <a:cubicBezTo>
                      <a:pt x="1388" y="1519"/>
                      <a:pt x="1359" y="1541"/>
                      <a:pt x="1329" y="1561"/>
                    </a:cubicBezTo>
                    <a:cubicBezTo>
                      <a:pt x="1324" y="1564"/>
                      <a:pt x="1320" y="1567"/>
                      <a:pt x="1315" y="1570"/>
                    </a:cubicBezTo>
                    <a:cubicBezTo>
                      <a:pt x="1314" y="1571"/>
                      <a:pt x="1314" y="1571"/>
                      <a:pt x="1314" y="1571"/>
                    </a:cubicBezTo>
                    <a:cubicBezTo>
                      <a:pt x="1304" y="1553"/>
                      <a:pt x="1304" y="1553"/>
                      <a:pt x="1304" y="1553"/>
                    </a:cubicBezTo>
                    <a:cubicBezTo>
                      <a:pt x="1305" y="1552"/>
                      <a:pt x="1305" y="1552"/>
                      <a:pt x="1305" y="1552"/>
                    </a:cubicBezTo>
                    <a:cubicBezTo>
                      <a:pt x="1311" y="1548"/>
                      <a:pt x="1317" y="1544"/>
                      <a:pt x="1323" y="1540"/>
                    </a:cubicBezTo>
                    <a:cubicBezTo>
                      <a:pt x="1335" y="1532"/>
                      <a:pt x="1335" y="1532"/>
                      <a:pt x="1335" y="1532"/>
                    </a:cubicBezTo>
                    <a:cubicBezTo>
                      <a:pt x="1312" y="1499"/>
                      <a:pt x="1312" y="1499"/>
                      <a:pt x="1312" y="1499"/>
                    </a:cubicBezTo>
                    <a:cubicBezTo>
                      <a:pt x="1313" y="1498"/>
                      <a:pt x="1313" y="1498"/>
                      <a:pt x="1313" y="1498"/>
                    </a:cubicBezTo>
                    <a:cubicBezTo>
                      <a:pt x="1317" y="1495"/>
                      <a:pt x="1322" y="1492"/>
                      <a:pt x="1326" y="1489"/>
                    </a:cubicBezTo>
                    <a:cubicBezTo>
                      <a:pt x="1327" y="1488"/>
                      <a:pt x="1327" y="1488"/>
                      <a:pt x="1327" y="1488"/>
                    </a:cubicBezTo>
                    <a:cubicBezTo>
                      <a:pt x="1352" y="1520"/>
                      <a:pt x="1352" y="1520"/>
                      <a:pt x="1352" y="1520"/>
                    </a:cubicBezTo>
                    <a:moveTo>
                      <a:pt x="1424" y="1383"/>
                    </a:moveTo>
                    <a:cubicBezTo>
                      <a:pt x="1409" y="1369"/>
                      <a:pt x="1409" y="1369"/>
                      <a:pt x="1409" y="1369"/>
                    </a:cubicBezTo>
                    <a:cubicBezTo>
                      <a:pt x="1410" y="1368"/>
                      <a:pt x="1410" y="1368"/>
                      <a:pt x="1410" y="1368"/>
                    </a:cubicBezTo>
                    <a:cubicBezTo>
                      <a:pt x="1413" y="1365"/>
                      <a:pt x="1416" y="1361"/>
                      <a:pt x="1419" y="1358"/>
                    </a:cubicBezTo>
                    <a:cubicBezTo>
                      <a:pt x="1423" y="1354"/>
                      <a:pt x="1426" y="1350"/>
                      <a:pt x="1430" y="1346"/>
                    </a:cubicBezTo>
                    <a:cubicBezTo>
                      <a:pt x="1431" y="1345"/>
                      <a:pt x="1431" y="1345"/>
                      <a:pt x="1431" y="1345"/>
                    </a:cubicBezTo>
                    <a:cubicBezTo>
                      <a:pt x="1429" y="1343"/>
                      <a:pt x="1429" y="1343"/>
                      <a:pt x="1429" y="1343"/>
                    </a:cubicBezTo>
                    <a:cubicBezTo>
                      <a:pt x="1429" y="1343"/>
                      <a:pt x="1429" y="1343"/>
                      <a:pt x="1429" y="1343"/>
                    </a:cubicBezTo>
                    <a:cubicBezTo>
                      <a:pt x="1407" y="1325"/>
                      <a:pt x="1407" y="1325"/>
                      <a:pt x="1407" y="1325"/>
                    </a:cubicBezTo>
                    <a:cubicBezTo>
                      <a:pt x="1411" y="1321"/>
                      <a:pt x="1415" y="1317"/>
                      <a:pt x="1418" y="1312"/>
                    </a:cubicBezTo>
                    <a:cubicBezTo>
                      <a:pt x="1492" y="1368"/>
                      <a:pt x="1492" y="1368"/>
                      <a:pt x="1492" y="1368"/>
                    </a:cubicBezTo>
                    <a:cubicBezTo>
                      <a:pt x="1491" y="1369"/>
                      <a:pt x="1491" y="1369"/>
                      <a:pt x="1491" y="1369"/>
                    </a:cubicBezTo>
                    <a:cubicBezTo>
                      <a:pt x="1486" y="1374"/>
                      <a:pt x="1482" y="1379"/>
                      <a:pt x="1478" y="1384"/>
                    </a:cubicBezTo>
                    <a:cubicBezTo>
                      <a:pt x="1477" y="1385"/>
                      <a:pt x="1477" y="1385"/>
                      <a:pt x="1477" y="1385"/>
                    </a:cubicBezTo>
                    <a:cubicBezTo>
                      <a:pt x="1446" y="1359"/>
                      <a:pt x="1446" y="1359"/>
                      <a:pt x="1446" y="1359"/>
                    </a:cubicBezTo>
                    <a:cubicBezTo>
                      <a:pt x="1445" y="1361"/>
                      <a:pt x="1445" y="1361"/>
                      <a:pt x="1445" y="1361"/>
                    </a:cubicBezTo>
                    <a:cubicBezTo>
                      <a:pt x="1439" y="1368"/>
                      <a:pt x="1432" y="1375"/>
                      <a:pt x="1425" y="1382"/>
                    </a:cubicBezTo>
                    <a:cubicBezTo>
                      <a:pt x="1424" y="1383"/>
                      <a:pt x="1424" y="1383"/>
                      <a:pt x="1424" y="1383"/>
                    </a:cubicBezTo>
                    <a:moveTo>
                      <a:pt x="1505" y="1304"/>
                    </a:moveTo>
                    <a:cubicBezTo>
                      <a:pt x="1506" y="1303"/>
                      <a:pt x="1506" y="1303"/>
                      <a:pt x="1506" y="1303"/>
                    </a:cubicBezTo>
                    <a:cubicBezTo>
                      <a:pt x="1512" y="1294"/>
                      <a:pt x="1517" y="1287"/>
                      <a:pt x="1522" y="1280"/>
                    </a:cubicBezTo>
                    <a:cubicBezTo>
                      <a:pt x="1522" y="1279"/>
                      <a:pt x="1523" y="1278"/>
                      <a:pt x="1524" y="1277"/>
                    </a:cubicBezTo>
                    <a:cubicBezTo>
                      <a:pt x="1525" y="1274"/>
                      <a:pt x="1525" y="1274"/>
                      <a:pt x="1525" y="1274"/>
                    </a:cubicBezTo>
                    <a:cubicBezTo>
                      <a:pt x="1549" y="1288"/>
                      <a:pt x="1549" y="1288"/>
                      <a:pt x="1549" y="1288"/>
                    </a:cubicBezTo>
                    <a:cubicBezTo>
                      <a:pt x="1548" y="1289"/>
                      <a:pt x="1548" y="1289"/>
                      <a:pt x="1548" y="1289"/>
                    </a:cubicBezTo>
                    <a:cubicBezTo>
                      <a:pt x="1542" y="1299"/>
                      <a:pt x="1535" y="1308"/>
                      <a:pt x="1529" y="1318"/>
                    </a:cubicBezTo>
                    <a:cubicBezTo>
                      <a:pt x="1528" y="1319"/>
                      <a:pt x="1528" y="1319"/>
                      <a:pt x="1528" y="1319"/>
                    </a:cubicBezTo>
                    <a:cubicBezTo>
                      <a:pt x="1558" y="1340"/>
                      <a:pt x="1558" y="1340"/>
                      <a:pt x="1558" y="1340"/>
                    </a:cubicBezTo>
                    <a:cubicBezTo>
                      <a:pt x="1555" y="1345"/>
                      <a:pt x="1551" y="1351"/>
                      <a:pt x="1547" y="1356"/>
                    </a:cubicBezTo>
                    <a:cubicBezTo>
                      <a:pt x="1466" y="1300"/>
                      <a:pt x="1466" y="1300"/>
                      <a:pt x="1466" y="1300"/>
                    </a:cubicBezTo>
                    <a:cubicBezTo>
                      <a:pt x="1467" y="1298"/>
                      <a:pt x="1467" y="1298"/>
                      <a:pt x="1467" y="1298"/>
                    </a:cubicBezTo>
                    <a:cubicBezTo>
                      <a:pt x="1470" y="1295"/>
                      <a:pt x="1473" y="1291"/>
                      <a:pt x="1475" y="1287"/>
                    </a:cubicBezTo>
                    <a:cubicBezTo>
                      <a:pt x="1476" y="1286"/>
                      <a:pt x="1476" y="1286"/>
                      <a:pt x="1476" y="1286"/>
                    </a:cubicBezTo>
                    <a:cubicBezTo>
                      <a:pt x="1494" y="1297"/>
                      <a:pt x="1494" y="1297"/>
                      <a:pt x="1494" y="1297"/>
                    </a:cubicBezTo>
                    <a:cubicBezTo>
                      <a:pt x="1494" y="1297"/>
                      <a:pt x="1494" y="1297"/>
                      <a:pt x="1494" y="1297"/>
                    </a:cubicBezTo>
                    <a:cubicBezTo>
                      <a:pt x="1505" y="1304"/>
                      <a:pt x="1505" y="1304"/>
                      <a:pt x="1505" y="1304"/>
                    </a:cubicBezTo>
                    <a:moveTo>
                      <a:pt x="1478" y="1404"/>
                    </a:moveTo>
                    <a:cubicBezTo>
                      <a:pt x="1481" y="1401"/>
                      <a:pt x="1481" y="1401"/>
                      <a:pt x="1481" y="1401"/>
                    </a:cubicBezTo>
                    <a:cubicBezTo>
                      <a:pt x="1491" y="1390"/>
                      <a:pt x="1501" y="1378"/>
                      <a:pt x="1509" y="1367"/>
                    </a:cubicBezTo>
                    <a:cubicBezTo>
                      <a:pt x="1510" y="1366"/>
                      <a:pt x="1510" y="1366"/>
                      <a:pt x="1510" y="1366"/>
                    </a:cubicBezTo>
                    <a:cubicBezTo>
                      <a:pt x="1510" y="1366"/>
                      <a:pt x="1510" y="1366"/>
                      <a:pt x="1510" y="1366"/>
                    </a:cubicBezTo>
                    <a:cubicBezTo>
                      <a:pt x="1511" y="1365"/>
                      <a:pt x="1511" y="1365"/>
                      <a:pt x="1511" y="1365"/>
                    </a:cubicBezTo>
                    <a:cubicBezTo>
                      <a:pt x="1427" y="1302"/>
                      <a:pt x="1427" y="1302"/>
                      <a:pt x="1427" y="1302"/>
                    </a:cubicBezTo>
                    <a:cubicBezTo>
                      <a:pt x="1448" y="1274"/>
                      <a:pt x="1468" y="1245"/>
                      <a:pt x="1485" y="1214"/>
                    </a:cubicBezTo>
                    <a:cubicBezTo>
                      <a:pt x="1500" y="1222"/>
                      <a:pt x="1500" y="1222"/>
                      <a:pt x="1500" y="1222"/>
                    </a:cubicBezTo>
                    <a:cubicBezTo>
                      <a:pt x="1499" y="1225"/>
                      <a:pt x="1499" y="1225"/>
                      <a:pt x="1499" y="1225"/>
                    </a:cubicBezTo>
                    <a:cubicBezTo>
                      <a:pt x="1496" y="1229"/>
                      <a:pt x="1494" y="1234"/>
                      <a:pt x="1491" y="1238"/>
                    </a:cubicBezTo>
                    <a:cubicBezTo>
                      <a:pt x="1489" y="1241"/>
                      <a:pt x="1487" y="1245"/>
                      <a:pt x="1484" y="1249"/>
                    </a:cubicBezTo>
                    <a:cubicBezTo>
                      <a:pt x="1483" y="1250"/>
                      <a:pt x="1483" y="1250"/>
                      <a:pt x="1483" y="1250"/>
                    </a:cubicBezTo>
                    <a:cubicBezTo>
                      <a:pt x="1513" y="1268"/>
                      <a:pt x="1513" y="1268"/>
                      <a:pt x="1513" y="1268"/>
                    </a:cubicBezTo>
                    <a:cubicBezTo>
                      <a:pt x="1510" y="1272"/>
                      <a:pt x="1510" y="1272"/>
                      <a:pt x="1510" y="1272"/>
                    </a:cubicBezTo>
                    <a:cubicBezTo>
                      <a:pt x="1508" y="1277"/>
                      <a:pt x="1505" y="1281"/>
                      <a:pt x="1502" y="1285"/>
                    </a:cubicBezTo>
                    <a:cubicBezTo>
                      <a:pt x="1502" y="1286"/>
                      <a:pt x="1502" y="1286"/>
                      <a:pt x="1502" y="1286"/>
                    </a:cubicBezTo>
                    <a:cubicBezTo>
                      <a:pt x="1472" y="1267"/>
                      <a:pt x="1472" y="1267"/>
                      <a:pt x="1472" y="1267"/>
                    </a:cubicBezTo>
                    <a:cubicBezTo>
                      <a:pt x="1464" y="1280"/>
                      <a:pt x="1464" y="1280"/>
                      <a:pt x="1464" y="1280"/>
                    </a:cubicBezTo>
                    <a:cubicBezTo>
                      <a:pt x="1461" y="1283"/>
                      <a:pt x="1459" y="1287"/>
                      <a:pt x="1456" y="1291"/>
                    </a:cubicBezTo>
                    <a:cubicBezTo>
                      <a:pt x="1455" y="1292"/>
                      <a:pt x="1455" y="1292"/>
                      <a:pt x="1455" y="1292"/>
                    </a:cubicBezTo>
                    <a:cubicBezTo>
                      <a:pt x="1455" y="1292"/>
                      <a:pt x="1455" y="1292"/>
                      <a:pt x="1455" y="1292"/>
                    </a:cubicBezTo>
                    <a:cubicBezTo>
                      <a:pt x="1451" y="1297"/>
                      <a:pt x="1451" y="1297"/>
                      <a:pt x="1451" y="1297"/>
                    </a:cubicBezTo>
                    <a:cubicBezTo>
                      <a:pt x="1450" y="1298"/>
                      <a:pt x="1449" y="1300"/>
                      <a:pt x="1448" y="1301"/>
                    </a:cubicBezTo>
                    <a:cubicBezTo>
                      <a:pt x="1447" y="1303"/>
                      <a:pt x="1447" y="1303"/>
                      <a:pt x="1447" y="1303"/>
                    </a:cubicBezTo>
                    <a:cubicBezTo>
                      <a:pt x="1536" y="1365"/>
                      <a:pt x="1536" y="1365"/>
                      <a:pt x="1536" y="1365"/>
                    </a:cubicBezTo>
                    <a:cubicBezTo>
                      <a:pt x="1536" y="1367"/>
                      <a:pt x="1536" y="1367"/>
                      <a:pt x="1536" y="1367"/>
                    </a:cubicBezTo>
                    <a:cubicBezTo>
                      <a:pt x="1513" y="1396"/>
                      <a:pt x="1489" y="1424"/>
                      <a:pt x="1464" y="1450"/>
                    </a:cubicBezTo>
                    <a:cubicBezTo>
                      <a:pt x="1460" y="1453"/>
                      <a:pt x="1456" y="1457"/>
                      <a:pt x="1453" y="1461"/>
                    </a:cubicBezTo>
                    <a:cubicBezTo>
                      <a:pt x="1451" y="1462"/>
                      <a:pt x="1451" y="1462"/>
                      <a:pt x="1451" y="1462"/>
                    </a:cubicBezTo>
                    <a:cubicBezTo>
                      <a:pt x="1438" y="1447"/>
                      <a:pt x="1438" y="1447"/>
                      <a:pt x="1438" y="1447"/>
                    </a:cubicBezTo>
                    <a:cubicBezTo>
                      <a:pt x="1439" y="1446"/>
                      <a:pt x="1439" y="1446"/>
                      <a:pt x="1439" y="1446"/>
                    </a:cubicBezTo>
                    <a:cubicBezTo>
                      <a:pt x="1444" y="1441"/>
                      <a:pt x="1449" y="1436"/>
                      <a:pt x="1454" y="1431"/>
                    </a:cubicBezTo>
                    <a:cubicBezTo>
                      <a:pt x="1460" y="1424"/>
                      <a:pt x="1460" y="1424"/>
                      <a:pt x="1460" y="1424"/>
                    </a:cubicBezTo>
                    <a:cubicBezTo>
                      <a:pt x="1461" y="1424"/>
                      <a:pt x="1461" y="1423"/>
                      <a:pt x="1462" y="1422"/>
                    </a:cubicBezTo>
                    <a:cubicBezTo>
                      <a:pt x="1464" y="1420"/>
                      <a:pt x="1464" y="1420"/>
                      <a:pt x="1464" y="1420"/>
                    </a:cubicBezTo>
                    <a:cubicBezTo>
                      <a:pt x="1434" y="1392"/>
                      <a:pt x="1434" y="1392"/>
                      <a:pt x="1434" y="1392"/>
                    </a:cubicBezTo>
                    <a:cubicBezTo>
                      <a:pt x="1435" y="1391"/>
                      <a:pt x="1435" y="1391"/>
                      <a:pt x="1435" y="1391"/>
                    </a:cubicBezTo>
                    <a:cubicBezTo>
                      <a:pt x="1439" y="1387"/>
                      <a:pt x="1443" y="1383"/>
                      <a:pt x="1446" y="1379"/>
                    </a:cubicBezTo>
                    <a:cubicBezTo>
                      <a:pt x="1447" y="1378"/>
                      <a:pt x="1447" y="1378"/>
                      <a:pt x="1447" y="1378"/>
                    </a:cubicBezTo>
                    <a:cubicBezTo>
                      <a:pt x="1478" y="1404"/>
                      <a:pt x="1478" y="1404"/>
                      <a:pt x="1478" y="1404"/>
                    </a:cubicBezTo>
                    <a:moveTo>
                      <a:pt x="1507" y="1211"/>
                    </a:moveTo>
                    <a:cubicBezTo>
                      <a:pt x="1505" y="1210"/>
                      <a:pt x="1505" y="1210"/>
                      <a:pt x="1505" y="1210"/>
                    </a:cubicBezTo>
                    <a:cubicBezTo>
                      <a:pt x="1492" y="1203"/>
                      <a:pt x="1492" y="1203"/>
                      <a:pt x="1492" y="1203"/>
                    </a:cubicBezTo>
                    <a:cubicBezTo>
                      <a:pt x="1495" y="1198"/>
                      <a:pt x="1497" y="1193"/>
                      <a:pt x="1500" y="1188"/>
                    </a:cubicBezTo>
                    <a:cubicBezTo>
                      <a:pt x="1583" y="1227"/>
                      <a:pt x="1583" y="1227"/>
                      <a:pt x="1583" y="1227"/>
                    </a:cubicBezTo>
                    <a:cubicBezTo>
                      <a:pt x="1582" y="1228"/>
                      <a:pt x="1582" y="1228"/>
                      <a:pt x="1582" y="1228"/>
                    </a:cubicBezTo>
                    <a:cubicBezTo>
                      <a:pt x="1579" y="1234"/>
                      <a:pt x="1576" y="1240"/>
                      <a:pt x="1573" y="1245"/>
                    </a:cubicBezTo>
                    <a:cubicBezTo>
                      <a:pt x="1572" y="1247"/>
                      <a:pt x="1572" y="1247"/>
                      <a:pt x="1572" y="1247"/>
                    </a:cubicBezTo>
                    <a:cubicBezTo>
                      <a:pt x="1545" y="1233"/>
                      <a:pt x="1545" y="1233"/>
                      <a:pt x="1545" y="1233"/>
                    </a:cubicBezTo>
                    <a:cubicBezTo>
                      <a:pt x="1537" y="1228"/>
                      <a:pt x="1537" y="1228"/>
                      <a:pt x="1537" y="1228"/>
                    </a:cubicBezTo>
                    <a:cubicBezTo>
                      <a:pt x="1536" y="1229"/>
                      <a:pt x="1536" y="1229"/>
                      <a:pt x="1536" y="1229"/>
                    </a:cubicBezTo>
                    <a:cubicBezTo>
                      <a:pt x="1531" y="1238"/>
                      <a:pt x="1526" y="1246"/>
                      <a:pt x="1521" y="1255"/>
                    </a:cubicBezTo>
                    <a:cubicBezTo>
                      <a:pt x="1520" y="1256"/>
                      <a:pt x="1520" y="1256"/>
                      <a:pt x="1520" y="1256"/>
                    </a:cubicBezTo>
                    <a:cubicBezTo>
                      <a:pt x="1502" y="1245"/>
                      <a:pt x="1502" y="1245"/>
                      <a:pt x="1502" y="1245"/>
                    </a:cubicBezTo>
                    <a:cubicBezTo>
                      <a:pt x="1503" y="1244"/>
                      <a:pt x="1503" y="1244"/>
                      <a:pt x="1503" y="1244"/>
                    </a:cubicBezTo>
                    <a:cubicBezTo>
                      <a:pt x="1506" y="1240"/>
                      <a:pt x="1508" y="1236"/>
                      <a:pt x="1510" y="1232"/>
                    </a:cubicBezTo>
                    <a:cubicBezTo>
                      <a:pt x="1513" y="1227"/>
                      <a:pt x="1516" y="1223"/>
                      <a:pt x="1518" y="1218"/>
                    </a:cubicBezTo>
                    <a:cubicBezTo>
                      <a:pt x="1519" y="1217"/>
                      <a:pt x="1519" y="1217"/>
                      <a:pt x="1519" y="1217"/>
                    </a:cubicBezTo>
                    <a:cubicBezTo>
                      <a:pt x="1517" y="1216"/>
                      <a:pt x="1517" y="1216"/>
                      <a:pt x="1517" y="1216"/>
                    </a:cubicBezTo>
                    <a:cubicBezTo>
                      <a:pt x="1517" y="1216"/>
                      <a:pt x="1517" y="1216"/>
                      <a:pt x="1517" y="1216"/>
                    </a:cubicBezTo>
                    <a:cubicBezTo>
                      <a:pt x="1509" y="1211"/>
                      <a:pt x="1509" y="1211"/>
                      <a:pt x="1509" y="1211"/>
                    </a:cubicBezTo>
                    <a:cubicBezTo>
                      <a:pt x="1507" y="1211"/>
                      <a:pt x="1507" y="1211"/>
                      <a:pt x="1507" y="1211"/>
                    </a:cubicBezTo>
                    <a:cubicBezTo>
                      <a:pt x="1507" y="1211"/>
                      <a:pt x="1507" y="1211"/>
                      <a:pt x="1507" y="1211"/>
                    </a:cubicBezTo>
                    <a:moveTo>
                      <a:pt x="1679" y="1150"/>
                    </a:moveTo>
                    <a:cubicBezTo>
                      <a:pt x="1653" y="1150"/>
                      <a:pt x="1653" y="1150"/>
                      <a:pt x="1653" y="1150"/>
                    </a:cubicBezTo>
                    <a:cubicBezTo>
                      <a:pt x="1653" y="1152"/>
                      <a:pt x="1652" y="1154"/>
                      <a:pt x="1651" y="1156"/>
                    </a:cubicBezTo>
                    <a:cubicBezTo>
                      <a:pt x="1649" y="1161"/>
                      <a:pt x="1647" y="1166"/>
                      <a:pt x="1645" y="1170"/>
                    </a:cubicBezTo>
                    <a:cubicBezTo>
                      <a:pt x="1645" y="1172"/>
                      <a:pt x="1645" y="1172"/>
                      <a:pt x="1645" y="1172"/>
                    </a:cubicBezTo>
                    <a:cubicBezTo>
                      <a:pt x="1626" y="1164"/>
                      <a:pt x="1626" y="1164"/>
                      <a:pt x="1626" y="1164"/>
                    </a:cubicBezTo>
                    <a:cubicBezTo>
                      <a:pt x="1627" y="1163"/>
                      <a:pt x="1627" y="1163"/>
                      <a:pt x="1627" y="1163"/>
                    </a:cubicBezTo>
                    <a:cubicBezTo>
                      <a:pt x="1628" y="1158"/>
                      <a:pt x="1630" y="1154"/>
                      <a:pt x="1632" y="1150"/>
                    </a:cubicBezTo>
                    <a:cubicBezTo>
                      <a:pt x="1617" y="1150"/>
                      <a:pt x="1617" y="1150"/>
                      <a:pt x="1617" y="1150"/>
                    </a:cubicBezTo>
                    <a:cubicBezTo>
                      <a:pt x="1615" y="1157"/>
                      <a:pt x="1612" y="1163"/>
                      <a:pt x="1609" y="1170"/>
                    </a:cubicBezTo>
                    <a:cubicBezTo>
                      <a:pt x="1609" y="1171"/>
                      <a:pt x="1609" y="1171"/>
                      <a:pt x="1609" y="1171"/>
                    </a:cubicBezTo>
                    <a:cubicBezTo>
                      <a:pt x="1643" y="1186"/>
                      <a:pt x="1643" y="1186"/>
                      <a:pt x="1643" y="1186"/>
                    </a:cubicBezTo>
                    <a:cubicBezTo>
                      <a:pt x="1640" y="1192"/>
                      <a:pt x="1638" y="1198"/>
                      <a:pt x="1635" y="1204"/>
                    </a:cubicBezTo>
                    <a:cubicBezTo>
                      <a:pt x="1544" y="1165"/>
                      <a:pt x="1544" y="1165"/>
                      <a:pt x="1544" y="1165"/>
                    </a:cubicBezTo>
                    <a:cubicBezTo>
                      <a:pt x="1545" y="1164"/>
                      <a:pt x="1545" y="1164"/>
                      <a:pt x="1545" y="1164"/>
                    </a:cubicBezTo>
                    <a:cubicBezTo>
                      <a:pt x="1547" y="1160"/>
                      <a:pt x="1548" y="1155"/>
                      <a:pt x="1550" y="1151"/>
                    </a:cubicBez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36" y="1150"/>
                      <a:pt x="1536" y="1150"/>
                      <a:pt x="1536" y="1150"/>
                    </a:cubicBezTo>
                    <a:cubicBezTo>
                      <a:pt x="1535" y="1153"/>
                      <a:pt x="1534" y="1156"/>
                      <a:pt x="1532" y="1159"/>
                    </a:cubicBezTo>
                    <a:cubicBezTo>
                      <a:pt x="1532" y="1160"/>
                      <a:pt x="1532" y="1160"/>
                      <a:pt x="1532" y="1160"/>
                    </a:cubicBezTo>
                    <a:cubicBezTo>
                      <a:pt x="1532" y="1160"/>
                      <a:pt x="1532" y="1160"/>
                      <a:pt x="1532" y="1160"/>
                    </a:cubicBezTo>
                    <a:cubicBezTo>
                      <a:pt x="1529" y="1166"/>
                      <a:pt x="1529" y="1166"/>
                      <a:pt x="1529" y="1166"/>
                    </a:cubicBezTo>
                    <a:cubicBezTo>
                      <a:pt x="1528" y="1167"/>
                      <a:pt x="1528" y="1169"/>
                      <a:pt x="1527" y="1171"/>
                    </a:cubicBezTo>
                    <a:cubicBezTo>
                      <a:pt x="1526" y="1172"/>
                      <a:pt x="1526" y="1172"/>
                      <a:pt x="1526" y="1172"/>
                    </a:cubicBezTo>
                    <a:cubicBezTo>
                      <a:pt x="1626" y="1215"/>
                      <a:pt x="1626" y="1215"/>
                      <a:pt x="1626" y="1215"/>
                    </a:cubicBezTo>
                    <a:cubicBezTo>
                      <a:pt x="1626" y="1216"/>
                      <a:pt x="1626" y="1216"/>
                      <a:pt x="1626" y="1216"/>
                    </a:cubicBezTo>
                    <a:cubicBezTo>
                      <a:pt x="1610" y="1250"/>
                      <a:pt x="1592" y="1282"/>
                      <a:pt x="1573" y="1312"/>
                    </a:cubicBezTo>
                    <a:cubicBezTo>
                      <a:pt x="1570" y="1317"/>
                      <a:pt x="1567" y="1321"/>
                      <a:pt x="1564" y="1326"/>
                    </a:cubicBezTo>
                    <a:cubicBezTo>
                      <a:pt x="1563" y="1327"/>
                      <a:pt x="1563" y="1327"/>
                      <a:pt x="1563" y="1327"/>
                    </a:cubicBezTo>
                    <a:cubicBezTo>
                      <a:pt x="1547" y="1315"/>
                      <a:pt x="1547" y="1315"/>
                      <a:pt x="1547" y="1315"/>
                    </a:cubicBezTo>
                    <a:cubicBezTo>
                      <a:pt x="1548" y="1314"/>
                      <a:pt x="1548" y="1314"/>
                      <a:pt x="1548" y="1314"/>
                    </a:cubicBezTo>
                    <a:cubicBezTo>
                      <a:pt x="1552" y="1308"/>
                      <a:pt x="1556" y="1302"/>
                      <a:pt x="1559" y="1296"/>
                    </a:cubicBezTo>
                    <a:cubicBezTo>
                      <a:pt x="1564" y="1288"/>
                      <a:pt x="1564" y="1288"/>
                      <a:pt x="1564" y="1288"/>
                    </a:cubicBezTo>
                    <a:cubicBezTo>
                      <a:pt x="1565" y="1287"/>
                      <a:pt x="1566" y="1286"/>
                      <a:pt x="1566" y="1285"/>
                    </a:cubicBezTo>
                    <a:cubicBezTo>
                      <a:pt x="1567" y="1283"/>
                      <a:pt x="1567" y="1283"/>
                      <a:pt x="1567" y="1283"/>
                    </a:cubicBezTo>
                    <a:cubicBezTo>
                      <a:pt x="1532" y="1263"/>
                      <a:pt x="1532" y="1263"/>
                      <a:pt x="1532" y="1263"/>
                    </a:cubicBezTo>
                    <a:cubicBezTo>
                      <a:pt x="1533" y="1261"/>
                      <a:pt x="1533" y="1261"/>
                      <a:pt x="1533" y="1261"/>
                    </a:cubicBezTo>
                    <a:cubicBezTo>
                      <a:pt x="1536" y="1257"/>
                      <a:pt x="1538" y="1252"/>
                      <a:pt x="1541" y="1247"/>
                    </a:cubicBezTo>
                    <a:cubicBezTo>
                      <a:pt x="1542" y="1246"/>
                      <a:pt x="1542" y="1246"/>
                      <a:pt x="1542" y="1246"/>
                    </a:cubicBezTo>
                    <a:cubicBezTo>
                      <a:pt x="1578" y="1265"/>
                      <a:pt x="1578" y="1265"/>
                      <a:pt x="1578" y="1265"/>
                    </a:cubicBezTo>
                    <a:cubicBezTo>
                      <a:pt x="1580" y="1261"/>
                      <a:pt x="1580" y="1261"/>
                      <a:pt x="1580" y="1261"/>
                    </a:cubicBezTo>
                    <a:cubicBezTo>
                      <a:pt x="1587" y="1248"/>
                      <a:pt x="1594" y="1235"/>
                      <a:pt x="1600" y="1223"/>
                    </a:cubicBezTo>
                    <a:cubicBezTo>
                      <a:pt x="1601" y="1221"/>
                      <a:pt x="1601" y="1221"/>
                      <a:pt x="1601" y="1221"/>
                    </a:cubicBezTo>
                    <a:cubicBezTo>
                      <a:pt x="1601" y="1221"/>
                      <a:pt x="1601" y="1221"/>
                      <a:pt x="1601" y="1221"/>
                    </a:cubicBezTo>
                    <a:cubicBezTo>
                      <a:pt x="1601" y="1220"/>
                      <a:pt x="1601" y="1220"/>
                      <a:pt x="1601" y="1220"/>
                    </a:cubicBezTo>
                    <a:cubicBezTo>
                      <a:pt x="1506" y="1176"/>
                      <a:pt x="1506" y="1176"/>
                      <a:pt x="1506" y="1176"/>
                    </a:cubicBezTo>
                    <a:cubicBezTo>
                      <a:pt x="1510" y="1167"/>
                      <a:pt x="1514" y="1159"/>
                      <a:pt x="1518" y="1150"/>
                    </a:cubicBezTo>
                    <a:cubicBezTo>
                      <a:pt x="1489" y="1150"/>
                      <a:pt x="1489" y="1150"/>
                      <a:pt x="1489" y="1150"/>
                    </a:cubicBezTo>
                    <a:cubicBezTo>
                      <a:pt x="1458" y="1219"/>
                      <a:pt x="1414" y="1283"/>
                      <a:pt x="1359" y="1339"/>
                    </a:cubicBezTo>
                    <a:cubicBezTo>
                      <a:pt x="1300" y="1401"/>
                      <a:pt x="1232" y="1449"/>
                      <a:pt x="1157" y="1484"/>
                    </a:cubicBezTo>
                    <a:cubicBezTo>
                      <a:pt x="1157" y="1513"/>
                      <a:pt x="1157" y="1513"/>
                      <a:pt x="1157" y="1513"/>
                    </a:cubicBezTo>
                    <a:cubicBezTo>
                      <a:pt x="1158" y="1512"/>
                      <a:pt x="1159" y="1512"/>
                      <a:pt x="1160" y="1511"/>
                    </a:cubicBezTo>
                    <a:cubicBezTo>
                      <a:pt x="1168" y="1526"/>
                      <a:pt x="1168" y="1526"/>
                      <a:pt x="1168" y="1526"/>
                    </a:cubicBezTo>
                    <a:cubicBezTo>
                      <a:pt x="1164" y="1528"/>
                      <a:pt x="1164" y="1528"/>
                      <a:pt x="1164" y="1528"/>
                    </a:cubicBezTo>
                    <a:cubicBezTo>
                      <a:pt x="1162" y="1529"/>
                      <a:pt x="1159" y="1530"/>
                      <a:pt x="1157" y="1531"/>
                    </a:cubicBezTo>
                    <a:cubicBezTo>
                      <a:pt x="1157" y="1546"/>
                      <a:pt x="1157" y="1546"/>
                      <a:pt x="1157" y="1546"/>
                    </a:cubicBezTo>
                    <a:cubicBezTo>
                      <a:pt x="1161" y="1544"/>
                      <a:pt x="1166" y="1542"/>
                      <a:pt x="1170" y="1540"/>
                    </a:cubicBezTo>
                    <a:cubicBezTo>
                      <a:pt x="1175" y="1538"/>
                      <a:pt x="1180" y="1536"/>
                      <a:pt x="1184" y="1533"/>
                    </a:cubicBezTo>
                    <a:cubicBezTo>
                      <a:pt x="1186" y="1533"/>
                      <a:pt x="1186" y="1533"/>
                      <a:pt x="1186" y="1533"/>
                    </a:cubicBezTo>
                    <a:cubicBezTo>
                      <a:pt x="1185" y="1531"/>
                      <a:pt x="1185" y="1531"/>
                      <a:pt x="1185" y="1531"/>
                    </a:cubicBezTo>
                    <a:cubicBezTo>
                      <a:pt x="1185" y="1531"/>
                      <a:pt x="1185" y="1531"/>
                      <a:pt x="1185" y="1531"/>
                    </a:cubicBezTo>
                    <a:cubicBezTo>
                      <a:pt x="1172" y="1506"/>
                      <a:pt x="1172" y="1506"/>
                      <a:pt x="1172" y="1506"/>
                    </a:cubicBezTo>
                    <a:cubicBezTo>
                      <a:pt x="1177" y="1503"/>
                      <a:pt x="1182" y="1501"/>
                      <a:pt x="1187" y="1498"/>
                    </a:cubicBezTo>
                    <a:cubicBezTo>
                      <a:pt x="1232" y="1579"/>
                      <a:pt x="1232" y="1579"/>
                      <a:pt x="1232" y="1579"/>
                    </a:cubicBezTo>
                    <a:cubicBezTo>
                      <a:pt x="1230" y="1579"/>
                      <a:pt x="1230" y="1579"/>
                      <a:pt x="1230" y="1579"/>
                    </a:cubicBezTo>
                    <a:cubicBezTo>
                      <a:pt x="1225" y="1582"/>
                      <a:pt x="1219" y="1585"/>
                      <a:pt x="1213" y="1588"/>
                    </a:cubicBezTo>
                    <a:cubicBezTo>
                      <a:pt x="1211" y="1589"/>
                      <a:pt x="1211" y="1589"/>
                      <a:pt x="1211" y="1589"/>
                    </a:cubicBezTo>
                    <a:cubicBezTo>
                      <a:pt x="1193" y="1552"/>
                      <a:pt x="1193" y="1552"/>
                      <a:pt x="1193" y="1552"/>
                    </a:cubicBezTo>
                    <a:cubicBezTo>
                      <a:pt x="1192" y="1553"/>
                      <a:pt x="1192" y="1553"/>
                      <a:pt x="1192" y="1553"/>
                    </a:cubicBezTo>
                    <a:cubicBezTo>
                      <a:pt x="1183" y="1557"/>
                      <a:pt x="1174" y="1561"/>
                      <a:pt x="1165" y="1565"/>
                    </a:cubicBezTo>
                    <a:cubicBezTo>
                      <a:pt x="1164" y="1565"/>
                      <a:pt x="1164" y="1565"/>
                      <a:pt x="1164" y="1565"/>
                    </a:cubicBezTo>
                    <a:cubicBezTo>
                      <a:pt x="1157" y="1550"/>
                      <a:pt x="1157" y="1550"/>
                      <a:pt x="1157" y="1550"/>
                    </a:cubicBezTo>
                    <a:cubicBezTo>
                      <a:pt x="1157" y="1583"/>
                      <a:pt x="1157" y="1583"/>
                      <a:pt x="1157" y="1583"/>
                    </a:cubicBezTo>
                    <a:cubicBezTo>
                      <a:pt x="1168" y="1608"/>
                      <a:pt x="1168" y="1608"/>
                      <a:pt x="1168" y="1608"/>
                    </a:cubicBezTo>
                    <a:cubicBezTo>
                      <a:pt x="1166" y="1608"/>
                      <a:pt x="1166" y="1608"/>
                      <a:pt x="1166" y="1608"/>
                    </a:cubicBezTo>
                    <a:cubicBezTo>
                      <a:pt x="1163" y="1610"/>
                      <a:pt x="1160" y="1611"/>
                      <a:pt x="1157" y="1612"/>
                    </a:cubicBezTo>
                    <a:cubicBezTo>
                      <a:pt x="1157" y="1626"/>
                      <a:pt x="1157" y="1626"/>
                      <a:pt x="1157" y="1626"/>
                    </a:cubicBezTo>
                    <a:cubicBezTo>
                      <a:pt x="1162" y="1625"/>
                      <a:pt x="1167" y="1623"/>
                      <a:pt x="1172" y="1621"/>
                    </a:cubicBezTo>
                    <a:cubicBezTo>
                      <a:pt x="1186" y="1615"/>
                      <a:pt x="1186" y="1615"/>
                      <a:pt x="1186" y="1615"/>
                    </a:cubicBezTo>
                    <a:cubicBezTo>
                      <a:pt x="1169" y="1578"/>
                      <a:pt x="1169" y="1578"/>
                      <a:pt x="1169" y="1578"/>
                    </a:cubicBezTo>
                    <a:cubicBezTo>
                      <a:pt x="1171" y="1577"/>
                      <a:pt x="1171" y="1577"/>
                      <a:pt x="1171" y="1577"/>
                    </a:cubicBezTo>
                    <a:cubicBezTo>
                      <a:pt x="1176" y="1575"/>
                      <a:pt x="1181" y="1573"/>
                      <a:pt x="1186" y="1571"/>
                    </a:cubicBezTo>
                    <a:cubicBezTo>
                      <a:pt x="1187" y="1570"/>
                      <a:pt x="1187" y="1570"/>
                      <a:pt x="1187" y="1570"/>
                    </a:cubicBezTo>
                    <a:cubicBezTo>
                      <a:pt x="1205" y="1607"/>
                      <a:pt x="1205" y="1607"/>
                      <a:pt x="1205" y="1607"/>
                    </a:cubicBezTo>
                    <a:cubicBezTo>
                      <a:pt x="1209" y="1605"/>
                      <a:pt x="1209" y="1605"/>
                      <a:pt x="1209" y="1605"/>
                    </a:cubicBezTo>
                    <a:cubicBezTo>
                      <a:pt x="1223" y="1598"/>
                      <a:pt x="1236" y="1592"/>
                      <a:pt x="1248" y="1585"/>
                    </a:cubicBezTo>
                    <a:cubicBezTo>
                      <a:pt x="1250" y="1584"/>
                      <a:pt x="1250" y="1584"/>
                      <a:pt x="1250" y="1584"/>
                    </a:cubicBezTo>
                    <a:cubicBezTo>
                      <a:pt x="1199" y="1492"/>
                      <a:pt x="1199" y="1492"/>
                      <a:pt x="1199" y="1492"/>
                    </a:cubicBezTo>
                    <a:cubicBezTo>
                      <a:pt x="1231" y="1476"/>
                      <a:pt x="1260" y="1457"/>
                      <a:pt x="1289" y="1436"/>
                    </a:cubicBezTo>
                    <a:cubicBezTo>
                      <a:pt x="1299" y="1449"/>
                      <a:pt x="1299" y="1449"/>
                      <a:pt x="1299" y="1449"/>
                    </a:cubicBezTo>
                    <a:cubicBezTo>
                      <a:pt x="1296" y="1451"/>
                      <a:pt x="1296" y="1451"/>
                      <a:pt x="1296" y="1451"/>
                    </a:cubicBezTo>
                    <a:cubicBezTo>
                      <a:pt x="1292" y="1454"/>
                      <a:pt x="1288" y="1457"/>
                      <a:pt x="1284" y="1460"/>
                    </a:cubicBezTo>
                    <a:cubicBezTo>
                      <a:pt x="1281" y="1462"/>
                      <a:pt x="1277" y="1464"/>
                      <a:pt x="1274" y="1467"/>
                    </a:cubicBezTo>
                    <a:cubicBezTo>
                      <a:pt x="1272" y="1468"/>
                      <a:pt x="1272" y="1468"/>
                      <a:pt x="1272" y="1468"/>
                    </a:cubicBezTo>
                    <a:cubicBezTo>
                      <a:pt x="1293" y="1496"/>
                      <a:pt x="1293" y="1496"/>
                      <a:pt x="1293" y="1496"/>
                    </a:cubicBezTo>
                    <a:cubicBezTo>
                      <a:pt x="1288" y="1499"/>
                      <a:pt x="1288" y="1499"/>
                      <a:pt x="1288" y="1499"/>
                    </a:cubicBezTo>
                    <a:cubicBezTo>
                      <a:pt x="1284" y="1502"/>
                      <a:pt x="1280" y="1504"/>
                      <a:pt x="1275" y="1507"/>
                    </a:cubicBezTo>
                    <a:cubicBezTo>
                      <a:pt x="1274" y="1508"/>
                      <a:pt x="1274" y="1508"/>
                      <a:pt x="1274" y="1508"/>
                    </a:cubicBezTo>
                    <a:cubicBezTo>
                      <a:pt x="1255" y="1479"/>
                      <a:pt x="1255" y="1479"/>
                      <a:pt x="1255" y="1479"/>
                    </a:cubicBezTo>
                    <a:cubicBezTo>
                      <a:pt x="1252" y="1481"/>
                      <a:pt x="1252" y="1481"/>
                      <a:pt x="1252" y="1481"/>
                    </a:cubicBezTo>
                    <a:cubicBezTo>
                      <a:pt x="1252" y="1481"/>
                      <a:pt x="1252" y="1481"/>
                      <a:pt x="1252" y="1481"/>
                    </a:cubicBezTo>
                    <a:cubicBezTo>
                      <a:pt x="1242" y="1487"/>
                      <a:pt x="1242" y="1487"/>
                      <a:pt x="1242" y="1487"/>
                    </a:cubicBezTo>
                    <a:cubicBezTo>
                      <a:pt x="1238" y="1489"/>
                      <a:pt x="1235" y="1491"/>
                      <a:pt x="1231" y="1494"/>
                    </a:cubicBezTo>
                    <a:cubicBezTo>
                      <a:pt x="1229" y="1494"/>
                      <a:pt x="1229" y="1494"/>
                      <a:pt x="1229" y="1494"/>
                    </a:cubicBezTo>
                    <a:cubicBezTo>
                      <a:pt x="1229" y="1494"/>
                      <a:pt x="1229" y="1494"/>
                      <a:pt x="1229" y="1494"/>
                    </a:cubicBezTo>
                    <a:cubicBezTo>
                      <a:pt x="1226" y="1496"/>
                      <a:pt x="1226" y="1496"/>
                      <a:pt x="1226" y="1496"/>
                    </a:cubicBezTo>
                    <a:cubicBezTo>
                      <a:pt x="1224" y="1498"/>
                      <a:pt x="1221" y="1499"/>
                      <a:pt x="1219" y="1500"/>
                    </a:cubicBezTo>
                    <a:cubicBezTo>
                      <a:pt x="1218" y="1501"/>
                      <a:pt x="1218" y="1501"/>
                      <a:pt x="1218" y="1501"/>
                    </a:cubicBezTo>
                    <a:cubicBezTo>
                      <a:pt x="1224" y="1511"/>
                      <a:pt x="1224" y="1511"/>
                      <a:pt x="1224" y="1511"/>
                    </a:cubicBezTo>
                    <a:cubicBezTo>
                      <a:pt x="1225" y="1513"/>
                      <a:pt x="1225" y="1513"/>
                      <a:pt x="1225" y="1513"/>
                    </a:cubicBezTo>
                    <a:cubicBezTo>
                      <a:pt x="1225" y="1513"/>
                      <a:pt x="1225" y="1513"/>
                      <a:pt x="1225" y="1513"/>
                    </a:cubicBezTo>
                    <a:cubicBezTo>
                      <a:pt x="1226" y="1514"/>
                      <a:pt x="1226" y="1514"/>
                      <a:pt x="1226" y="1514"/>
                    </a:cubicBezTo>
                    <a:cubicBezTo>
                      <a:pt x="1274" y="1594"/>
                      <a:pt x="1274" y="1594"/>
                      <a:pt x="1274" y="1594"/>
                    </a:cubicBezTo>
                    <a:cubicBezTo>
                      <a:pt x="1272" y="1595"/>
                      <a:pt x="1272" y="1595"/>
                      <a:pt x="1272" y="1595"/>
                    </a:cubicBezTo>
                    <a:cubicBezTo>
                      <a:pt x="1240" y="1613"/>
                      <a:pt x="1207" y="1629"/>
                      <a:pt x="1173" y="1642"/>
                    </a:cubicBezTo>
                    <a:cubicBezTo>
                      <a:pt x="1168" y="1644"/>
                      <a:pt x="1163" y="1646"/>
                      <a:pt x="1158" y="1648"/>
                    </a:cubicBezTo>
                    <a:cubicBezTo>
                      <a:pt x="1157" y="1648"/>
                      <a:pt x="1157" y="1648"/>
                      <a:pt x="1157" y="1648"/>
                    </a:cubicBezTo>
                    <a:cubicBezTo>
                      <a:pt x="1157" y="1674"/>
                      <a:pt x="1157" y="1674"/>
                      <a:pt x="1157" y="1674"/>
                    </a:cubicBezTo>
                    <a:cubicBezTo>
                      <a:pt x="1287" y="1627"/>
                      <a:pt x="1405" y="1549"/>
                      <a:pt x="1501" y="1444"/>
                    </a:cubicBezTo>
                    <a:cubicBezTo>
                      <a:pt x="1581" y="1357"/>
                      <a:pt x="1641" y="1257"/>
                      <a:pt x="1679" y="1150"/>
                    </a:cubicBezTo>
                    <a:moveTo>
                      <a:pt x="149" y="562"/>
                    </a:moveTo>
                    <a:cubicBezTo>
                      <a:pt x="148" y="564"/>
                      <a:pt x="148" y="564"/>
                      <a:pt x="148" y="564"/>
                    </a:cubicBezTo>
                    <a:cubicBezTo>
                      <a:pt x="147" y="567"/>
                      <a:pt x="145" y="571"/>
                      <a:pt x="144" y="574"/>
                    </a:cubicBezTo>
                    <a:cubicBezTo>
                      <a:pt x="181" y="574"/>
                      <a:pt x="181" y="574"/>
                      <a:pt x="181" y="574"/>
                    </a:cubicBezTo>
                    <a:cubicBezTo>
                      <a:pt x="162" y="567"/>
                      <a:pt x="162" y="567"/>
                      <a:pt x="162" y="567"/>
                    </a:cubicBezTo>
                    <a:cubicBezTo>
                      <a:pt x="162" y="567"/>
                      <a:pt x="162" y="567"/>
                      <a:pt x="162" y="567"/>
                    </a:cubicBezTo>
                    <a:cubicBezTo>
                      <a:pt x="149" y="562"/>
                      <a:pt x="149" y="562"/>
                      <a:pt x="149" y="562"/>
                    </a:cubicBezTo>
                    <a:moveTo>
                      <a:pt x="1624" y="556"/>
                    </a:moveTo>
                    <a:cubicBezTo>
                      <a:pt x="1580" y="574"/>
                      <a:pt x="1580" y="574"/>
                      <a:pt x="1580" y="574"/>
                    </a:cubicBezTo>
                    <a:cubicBezTo>
                      <a:pt x="1615" y="574"/>
                      <a:pt x="1615" y="574"/>
                      <a:pt x="1615" y="574"/>
                    </a:cubicBezTo>
                    <a:cubicBezTo>
                      <a:pt x="1617" y="573"/>
                      <a:pt x="1617" y="573"/>
                      <a:pt x="1617" y="573"/>
                    </a:cubicBezTo>
                    <a:cubicBezTo>
                      <a:pt x="1617" y="574"/>
                      <a:pt x="1617" y="574"/>
                      <a:pt x="1617" y="574"/>
                    </a:cubicBezTo>
                    <a:cubicBezTo>
                      <a:pt x="1632" y="574"/>
                      <a:pt x="1632" y="574"/>
                      <a:pt x="1632" y="574"/>
                    </a:cubicBezTo>
                    <a:cubicBezTo>
                      <a:pt x="1629" y="568"/>
                      <a:pt x="1627" y="563"/>
                      <a:pt x="1625" y="558"/>
                    </a:cubicBezTo>
                    <a:cubicBezTo>
                      <a:pt x="1624" y="556"/>
                      <a:pt x="1624" y="556"/>
                      <a:pt x="1624" y="556"/>
                    </a:cubicBezTo>
                    <a:cubicBezTo>
                      <a:pt x="1624" y="556"/>
                      <a:pt x="1624" y="556"/>
                      <a:pt x="1624" y="556"/>
                    </a:cubicBezTo>
                    <a:cubicBezTo>
                      <a:pt x="1624" y="556"/>
                      <a:pt x="1624" y="556"/>
                      <a:pt x="1624" y="556"/>
                    </a:cubicBezTo>
                    <a:moveTo>
                      <a:pt x="1556" y="536"/>
                    </a:moveTo>
                    <a:cubicBezTo>
                      <a:pt x="1568" y="530"/>
                      <a:pt x="1568" y="530"/>
                      <a:pt x="1568" y="530"/>
                    </a:cubicBezTo>
                    <a:cubicBezTo>
                      <a:pt x="1568" y="528"/>
                      <a:pt x="1568" y="528"/>
                      <a:pt x="1568" y="528"/>
                    </a:cubicBezTo>
                    <a:cubicBezTo>
                      <a:pt x="1563" y="519"/>
                      <a:pt x="1559" y="511"/>
                      <a:pt x="1555" y="503"/>
                    </a:cubicBezTo>
                    <a:cubicBezTo>
                      <a:pt x="1555" y="502"/>
                      <a:pt x="1554" y="501"/>
                      <a:pt x="1554" y="500"/>
                    </a:cubicBezTo>
                    <a:cubicBezTo>
                      <a:pt x="1553" y="497"/>
                      <a:pt x="1553" y="497"/>
                      <a:pt x="1553" y="497"/>
                    </a:cubicBezTo>
                    <a:cubicBezTo>
                      <a:pt x="1576" y="484"/>
                      <a:pt x="1576" y="484"/>
                      <a:pt x="1576" y="484"/>
                    </a:cubicBezTo>
                    <a:cubicBezTo>
                      <a:pt x="1577" y="485"/>
                      <a:pt x="1577" y="485"/>
                      <a:pt x="1577" y="485"/>
                    </a:cubicBezTo>
                    <a:cubicBezTo>
                      <a:pt x="1582" y="495"/>
                      <a:pt x="1587" y="505"/>
                      <a:pt x="1592" y="515"/>
                    </a:cubicBezTo>
                    <a:cubicBezTo>
                      <a:pt x="1593" y="517"/>
                      <a:pt x="1593" y="517"/>
                      <a:pt x="1593" y="517"/>
                    </a:cubicBezTo>
                    <a:cubicBezTo>
                      <a:pt x="1627" y="501"/>
                      <a:pt x="1627" y="501"/>
                      <a:pt x="1627" y="501"/>
                    </a:cubicBezTo>
                    <a:cubicBezTo>
                      <a:pt x="1630" y="507"/>
                      <a:pt x="1633" y="513"/>
                      <a:pt x="1635" y="519"/>
                    </a:cubicBezTo>
                    <a:cubicBezTo>
                      <a:pt x="1545" y="561"/>
                      <a:pt x="1545" y="561"/>
                      <a:pt x="1545" y="561"/>
                    </a:cubicBezTo>
                    <a:cubicBezTo>
                      <a:pt x="1544" y="560"/>
                      <a:pt x="1544" y="560"/>
                      <a:pt x="1544" y="560"/>
                    </a:cubicBezTo>
                    <a:cubicBezTo>
                      <a:pt x="1542" y="555"/>
                      <a:pt x="1541" y="551"/>
                      <a:pt x="1539" y="547"/>
                    </a:cubicBezTo>
                    <a:cubicBezTo>
                      <a:pt x="1537" y="546"/>
                      <a:pt x="1537" y="546"/>
                      <a:pt x="1537" y="546"/>
                    </a:cubicBezTo>
                    <a:cubicBezTo>
                      <a:pt x="1556" y="536"/>
                      <a:pt x="1556" y="536"/>
                      <a:pt x="1556" y="536"/>
                    </a:cubicBezTo>
                    <a:cubicBezTo>
                      <a:pt x="1556" y="536"/>
                      <a:pt x="1556" y="536"/>
                      <a:pt x="1556" y="536"/>
                    </a:cubicBezTo>
                    <a:moveTo>
                      <a:pt x="1474" y="490"/>
                    </a:moveTo>
                    <a:cubicBezTo>
                      <a:pt x="1472" y="485"/>
                      <a:pt x="1469" y="481"/>
                      <a:pt x="1465" y="476"/>
                    </a:cubicBezTo>
                    <a:cubicBezTo>
                      <a:pt x="1540" y="423"/>
                      <a:pt x="1540" y="423"/>
                      <a:pt x="1540" y="423"/>
                    </a:cubicBezTo>
                    <a:cubicBezTo>
                      <a:pt x="1541" y="425"/>
                      <a:pt x="1541" y="425"/>
                      <a:pt x="1541" y="425"/>
                    </a:cubicBezTo>
                    <a:cubicBezTo>
                      <a:pt x="1545" y="431"/>
                      <a:pt x="1549" y="436"/>
                      <a:pt x="1552" y="441"/>
                    </a:cubicBezTo>
                    <a:cubicBezTo>
                      <a:pt x="1552" y="443"/>
                      <a:pt x="1552" y="443"/>
                      <a:pt x="1552" y="443"/>
                    </a:cubicBezTo>
                    <a:cubicBezTo>
                      <a:pt x="1518" y="464"/>
                      <a:pt x="1518" y="464"/>
                      <a:pt x="1518" y="464"/>
                    </a:cubicBezTo>
                    <a:cubicBezTo>
                      <a:pt x="1519" y="466"/>
                      <a:pt x="1519" y="466"/>
                      <a:pt x="1519" y="466"/>
                    </a:cubicBezTo>
                    <a:cubicBezTo>
                      <a:pt x="1524" y="474"/>
                      <a:pt x="1529" y="483"/>
                      <a:pt x="1534" y="491"/>
                    </a:cubicBezTo>
                    <a:cubicBezTo>
                      <a:pt x="1534" y="492"/>
                      <a:pt x="1534" y="492"/>
                      <a:pt x="1534" y="492"/>
                    </a:cubicBezTo>
                    <a:cubicBezTo>
                      <a:pt x="1516" y="503"/>
                      <a:pt x="1516" y="503"/>
                      <a:pt x="1516" y="503"/>
                    </a:cubicBezTo>
                    <a:cubicBezTo>
                      <a:pt x="1515" y="501"/>
                      <a:pt x="1515" y="501"/>
                      <a:pt x="1515" y="501"/>
                    </a:cubicBezTo>
                    <a:cubicBezTo>
                      <a:pt x="1513" y="497"/>
                      <a:pt x="1511" y="493"/>
                      <a:pt x="1509" y="489"/>
                    </a:cubicBezTo>
                    <a:cubicBezTo>
                      <a:pt x="1506" y="484"/>
                      <a:pt x="1503" y="480"/>
                      <a:pt x="1500" y="475"/>
                    </a:cubicBezTo>
                    <a:cubicBezTo>
                      <a:pt x="1500" y="474"/>
                      <a:pt x="1500" y="474"/>
                      <a:pt x="1500" y="474"/>
                    </a:cubicBezTo>
                    <a:cubicBezTo>
                      <a:pt x="1498" y="475"/>
                      <a:pt x="1498" y="475"/>
                      <a:pt x="1498" y="475"/>
                    </a:cubicBezTo>
                    <a:cubicBezTo>
                      <a:pt x="1498" y="475"/>
                      <a:pt x="1498" y="475"/>
                      <a:pt x="1498" y="475"/>
                    </a:cubicBezTo>
                    <a:cubicBezTo>
                      <a:pt x="1474" y="490"/>
                      <a:pt x="1474" y="490"/>
                      <a:pt x="1474" y="490"/>
                    </a:cubicBezTo>
                    <a:moveTo>
                      <a:pt x="1458" y="465"/>
                    </a:moveTo>
                    <a:cubicBezTo>
                      <a:pt x="1439" y="436"/>
                      <a:pt x="1417" y="408"/>
                      <a:pt x="1393" y="382"/>
                    </a:cubicBezTo>
                    <a:cubicBezTo>
                      <a:pt x="1405" y="370"/>
                      <a:pt x="1405" y="370"/>
                      <a:pt x="1405" y="370"/>
                    </a:cubicBezTo>
                    <a:cubicBezTo>
                      <a:pt x="1406" y="372"/>
                      <a:pt x="1406" y="372"/>
                      <a:pt x="1406" y="372"/>
                    </a:cubicBezTo>
                    <a:cubicBezTo>
                      <a:pt x="1406" y="372"/>
                      <a:pt x="1407" y="372"/>
                      <a:pt x="1407" y="373"/>
                    </a:cubicBezTo>
                    <a:cubicBezTo>
                      <a:pt x="1410" y="376"/>
                      <a:pt x="1413" y="380"/>
                      <a:pt x="1417" y="383"/>
                    </a:cubicBezTo>
                    <a:cubicBezTo>
                      <a:pt x="1419" y="387"/>
                      <a:pt x="1422" y="390"/>
                      <a:pt x="1425" y="393"/>
                    </a:cubicBezTo>
                    <a:cubicBezTo>
                      <a:pt x="1426" y="395"/>
                      <a:pt x="1426" y="395"/>
                      <a:pt x="1426" y="395"/>
                    </a:cubicBezTo>
                    <a:cubicBezTo>
                      <a:pt x="1452" y="372"/>
                      <a:pt x="1452" y="372"/>
                      <a:pt x="1452" y="372"/>
                    </a:cubicBezTo>
                    <a:cubicBezTo>
                      <a:pt x="1456" y="376"/>
                      <a:pt x="1456" y="376"/>
                      <a:pt x="1456" y="376"/>
                    </a:cubicBezTo>
                    <a:cubicBezTo>
                      <a:pt x="1459" y="380"/>
                      <a:pt x="1462" y="384"/>
                      <a:pt x="1465" y="387"/>
                    </a:cubicBezTo>
                    <a:cubicBezTo>
                      <a:pt x="1466" y="389"/>
                      <a:pt x="1466" y="389"/>
                      <a:pt x="1466" y="389"/>
                    </a:cubicBezTo>
                    <a:cubicBezTo>
                      <a:pt x="1439" y="411"/>
                      <a:pt x="1439" y="411"/>
                      <a:pt x="1439" y="411"/>
                    </a:cubicBezTo>
                    <a:cubicBezTo>
                      <a:pt x="1448" y="423"/>
                      <a:pt x="1448" y="423"/>
                      <a:pt x="1448" y="423"/>
                    </a:cubicBezTo>
                    <a:cubicBezTo>
                      <a:pt x="1451" y="426"/>
                      <a:pt x="1453" y="430"/>
                      <a:pt x="1456" y="433"/>
                    </a:cubicBezTo>
                    <a:cubicBezTo>
                      <a:pt x="1457" y="435"/>
                      <a:pt x="1457" y="435"/>
                      <a:pt x="1457" y="435"/>
                    </a:cubicBezTo>
                    <a:cubicBezTo>
                      <a:pt x="1457" y="435"/>
                      <a:pt x="1457" y="435"/>
                      <a:pt x="1457" y="435"/>
                    </a:cubicBezTo>
                    <a:cubicBezTo>
                      <a:pt x="1459" y="438"/>
                      <a:pt x="1459" y="438"/>
                      <a:pt x="1459" y="438"/>
                    </a:cubicBezTo>
                    <a:cubicBezTo>
                      <a:pt x="1461" y="440"/>
                      <a:pt x="1462" y="442"/>
                      <a:pt x="1464" y="444"/>
                    </a:cubicBezTo>
                    <a:cubicBezTo>
                      <a:pt x="1465" y="446"/>
                      <a:pt x="1465" y="446"/>
                      <a:pt x="1465" y="446"/>
                    </a:cubicBezTo>
                    <a:cubicBezTo>
                      <a:pt x="1552" y="380"/>
                      <a:pt x="1552" y="380"/>
                      <a:pt x="1552" y="380"/>
                    </a:cubicBezTo>
                    <a:cubicBezTo>
                      <a:pt x="1553" y="381"/>
                      <a:pt x="1553" y="381"/>
                      <a:pt x="1553" y="381"/>
                    </a:cubicBezTo>
                    <a:cubicBezTo>
                      <a:pt x="1574" y="411"/>
                      <a:pt x="1593" y="443"/>
                      <a:pt x="1610" y="475"/>
                    </a:cubicBezTo>
                    <a:cubicBezTo>
                      <a:pt x="1612" y="480"/>
                      <a:pt x="1614" y="484"/>
                      <a:pt x="1617" y="489"/>
                    </a:cubicBezTo>
                    <a:cubicBezTo>
                      <a:pt x="1618" y="491"/>
                      <a:pt x="1618" y="491"/>
                      <a:pt x="1618" y="491"/>
                    </a:cubicBezTo>
                    <a:cubicBezTo>
                      <a:pt x="1599" y="499"/>
                      <a:pt x="1599" y="499"/>
                      <a:pt x="1599" y="499"/>
                    </a:cubicBezTo>
                    <a:cubicBezTo>
                      <a:pt x="1598" y="498"/>
                      <a:pt x="1598" y="498"/>
                      <a:pt x="1598" y="498"/>
                    </a:cubicBezTo>
                    <a:cubicBezTo>
                      <a:pt x="1595" y="491"/>
                      <a:pt x="1592" y="485"/>
                      <a:pt x="1588" y="478"/>
                    </a:cubicBezTo>
                    <a:cubicBezTo>
                      <a:pt x="1581" y="465"/>
                      <a:pt x="1581" y="465"/>
                      <a:pt x="1581" y="465"/>
                    </a:cubicBezTo>
                    <a:cubicBezTo>
                      <a:pt x="1546" y="486"/>
                      <a:pt x="1546" y="486"/>
                      <a:pt x="1546" y="486"/>
                    </a:cubicBezTo>
                    <a:cubicBezTo>
                      <a:pt x="1545" y="484"/>
                      <a:pt x="1545" y="484"/>
                      <a:pt x="1545" y="484"/>
                    </a:cubicBezTo>
                    <a:cubicBezTo>
                      <a:pt x="1543" y="479"/>
                      <a:pt x="1540" y="475"/>
                      <a:pt x="1537" y="470"/>
                    </a:cubicBezTo>
                    <a:cubicBezTo>
                      <a:pt x="1537" y="469"/>
                      <a:pt x="1537" y="469"/>
                      <a:pt x="1537" y="469"/>
                    </a:cubicBezTo>
                    <a:cubicBezTo>
                      <a:pt x="1571" y="447"/>
                      <a:pt x="1571" y="447"/>
                      <a:pt x="1571" y="447"/>
                    </a:cubicBezTo>
                    <a:cubicBezTo>
                      <a:pt x="1569" y="443"/>
                      <a:pt x="1569" y="443"/>
                      <a:pt x="1569" y="443"/>
                    </a:cubicBezTo>
                    <a:cubicBezTo>
                      <a:pt x="1561" y="430"/>
                      <a:pt x="1553" y="418"/>
                      <a:pt x="1545" y="406"/>
                    </a:cubicBezTo>
                    <a:cubicBezTo>
                      <a:pt x="1544" y="405"/>
                      <a:pt x="1544" y="405"/>
                      <a:pt x="1544" y="405"/>
                    </a:cubicBezTo>
                    <a:cubicBezTo>
                      <a:pt x="1458" y="465"/>
                      <a:pt x="1458" y="465"/>
                      <a:pt x="1458" y="465"/>
                    </a:cubicBezTo>
                    <a:moveTo>
                      <a:pt x="1474" y="399"/>
                    </a:moveTo>
                    <a:cubicBezTo>
                      <a:pt x="1484" y="391"/>
                      <a:pt x="1484" y="391"/>
                      <a:pt x="1484" y="391"/>
                    </a:cubicBezTo>
                    <a:cubicBezTo>
                      <a:pt x="1483" y="389"/>
                      <a:pt x="1483" y="389"/>
                      <a:pt x="1483" y="389"/>
                    </a:cubicBezTo>
                    <a:cubicBezTo>
                      <a:pt x="1477" y="381"/>
                      <a:pt x="1471" y="374"/>
                      <a:pt x="1466" y="368"/>
                    </a:cubicBezTo>
                    <a:cubicBezTo>
                      <a:pt x="1465" y="367"/>
                      <a:pt x="1464" y="366"/>
                      <a:pt x="1464" y="365"/>
                    </a:cubicBezTo>
                    <a:cubicBezTo>
                      <a:pt x="1462" y="363"/>
                      <a:pt x="1462" y="363"/>
                      <a:pt x="1462" y="363"/>
                    </a:cubicBezTo>
                    <a:cubicBezTo>
                      <a:pt x="1482" y="344"/>
                      <a:pt x="1482" y="344"/>
                      <a:pt x="1482" y="344"/>
                    </a:cubicBezTo>
                    <a:cubicBezTo>
                      <a:pt x="1483" y="346"/>
                      <a:pt x="1483" y="346"/>
                      <a:pt x="1483" y="346"/>
                    </a:cubicBezTo>
                    <a:cubicBezTo>
                      <a:pt x="1490" y="355"/>
                      <a:pt x="1498" y="364"/>
                      <a:pt x="1504" y="372"/>
                    </a:cubicBezTo>
                    <a:cubicBezTo>
                      <a:pt x="1505" y="373"/>
                      <a:pt x="1505" y="373"/>
                      <a:pt x="1505" y="373"/>
                    </a:cubicBezTo>
                    <a:cubicBezTo>
                      <a:pt x="1535" y="351"/>
                      <a:pt x="1535" y="351"/>
                      <a:pt x="1535" y="351"/>
                    </a:cubicBezTo>
                    <a:cubicBezTo>
                      <a:pt x="1539" y="356"/>
                      <a:pt x="1543" y="361"/>
                      <a:pt x="1547" y="366"/>
                    </a:cubicBezTo>
                    <a:cubicBezTo>
                      <a:pt x="1468" y="426"/>
                      <a:pt x="1468" y="426"/>
                      <a:pt x="1468" y="426"/>
                    </a:cubicBezTo>
                    <a:cubicBezTo>
                      <a:pt x="1467" y="425"/>
                      <a:pt x="1467" y="425"/>
                      <a:pt x="1467" y="425"/>
                    </a:cubicBezTo>
                    <a:cubicBezTo>
                      <a:pt x="1464" y="421"/>
                      <a:pt x="1461" y="418"/>
                      <a:pt x="1458" y="414"/>
                    </a:cubicBezTo>
                    <a:cubicBezTo>
                      <a:pt x="1458" y="413"/>
                      <a:pt x="1458" y="413"/>
                      <a:pt x="1458" y="413"/>
                    </a:cubicBezTo>
                    <a:cubicBezTo>
                      <a:pt x="1474" y="399"/>
                      <a:pt x="1474" y="399"/>
                      <a:pt x="1474" y="399"/>
                    </a:cubicBezTo>
                    <a:cubicBezTo>
                      <a:pt x="1474" y="399"/>
                      <a:pt x="1474" y="399"/>
                      <a:pt x="1474" y="399"/>
                    </a:cubicBezTo>
                    <a:moveTo>
                      <a:pt x="1384" y="372"/>
                    </a:moveTo>
                    <a:cubicBezTo>
                      <a:pt x="1380" y="368"/>
                      <a:pt x="1376" y="364"/>
                      <a:pt x="1372" y="360"/>
                    </a:cubicBezTo>
                    <a:cubicBezTo>
                      <a:pt x="1435" y="293"/>
                      <a:pt x="1435" y="293"/>
                      <a:pt x="1435" y="293"/>
                    </a:cubicBezTo>
                    <a:cubicBezTo>
                      <a:pt x="1436" y="294"/>
                      <a:pt x="1436" y="294"/>
                      <a:pt x="1436" y="294"/>
                    </a:cubicBezTo>
                    <a:cubicBezTo>
                      <a:pt x="1441" y="299"/>
                      <a:pt x="1445" y="303"/>
                      <a:pt x="1449" y="308"/>
                    </a:cubicBezTo>
                    <a:cubicBezTo>
                      <a:pt x="1450" y="309"/>
                      <a:pt x="1450" y="309"/>
                      <a:pt x="1450" y="309"/>
                    </a:cubicBezTo>
                    <a:cubicBezTo>
                      <a:pt x="1421" y="337"/>
                      <a:pt x="1421" y="337"/>
                      <a:pt x="1421" y="337"/>
                    </a:cubicBezTo>
                    <a:cubicBezTo>
                      <a:pt x="1422" y="339"/>
                      <a:pt x="1422" y="339"/>
                      <a:pt x="1422" y="339"/>
                    </a:cubicBezTo>
                    <a:cubicBezTo>
                      <a:pt x="1429" y="346"/>
                      <a:pt x="1436" y="353"/>
                      <a:pt x="1442" y="360"/>
                    </a:cubicBezTo>
                    <a:cubicBezTo>
                      <a:pt x="1443" y="361"/>
                      <a:pt x="1443" y="361"/>
                      <a:pt x="1443" y="361"/>
                    </a:cubicBezTo>
                    <a:cubicBezTo>
                      <a:pt x="1427" y="375"/>
                      <a:pt x="1427" y="375"/>
                      <a:pt x="1427" y="375"/>
                    </a:cubicBezTo>
                    <a:cubicBezTo>
                      <a:pt x="1426" y="374"/>
                      <a:pt x="1426" y="374"/>
                      <a:pt x="1426" y="374"/>
                    </a:cubicBezTo>
                    <a:cubicBezTo>
                      <a:pt x="1423" y="371"/>
                      <a:pt x="1420" y="367"/>
                      <a:pt x="1417" y="364"/>
                    </a:cubicBezTo>
                    <a:cubicBezTo>
                      <a:pt x="1413" y="360"/>
                      <a:pt x="1410" y="356"/>
                      <a:pt x="1406" y="352"/>
                    </a:cubicBezTo>
                    <a:cubicBezTo>
                      <a:pt x="1405" y="351"/>
                      <a:pt x="1405" y="351"/>
                      <a:pt x="1405" y="351"/>
                    </a:cubicBezTo>
                    <a:cubicBezTo>
                      <a:pt x="1404" y="352"/>
                      <a:pt x="1404" y="352"/>
                      <a:pt x="1404" y="352"/>
                    </a:cubicBezTo>
                    <a:cubicBezTo>
                      <a:pt x="1404" y="352"/>
                      <a:pt x="1404" y="352"/>
                      <a:pt x="1404" y="352"/>
                    </a:cubicBezTo>
                    <a:cubicBezTo>
                      <a:pt x="1384" y="372"/>
                      <a:pt x="1384" y="372"/>
                      <a:pt x="1384" y="372"/>
                    </a:cubicBezTo>
                    <a:moveTo>
                      <a:pt x="1365" y="330"/>
                    </a:moveTo>
                    <a:cubicBezTo>
                      <a:pt x="1437" y="248"/>
                      <a:pt x="1437" y="248"/>
                      <a:pt x="1437" y="248"/>
                    </a:cubicBezTo>
                    <a:cubicBezTo>
                      <a:pt x="1438" y="249"/>
                      <a:pt x="1438" y="249"/>
                      <a:pt x="1438" y="249"/>
                    </a:cubicBezTo>
                    <a:cubicBezTo>
                      <a:pt x="1465" y="274"/>
                      <a:pt x="1490" y="301"/>
                      <a:pt x="1513" y="329"/>
                    </a:cubicBezTo>
                    <a:cubicBezTo>
                      <a:pt x="1516" y="333"/>
                      <a:pt x="1520" y="337"/>
                      <a:pt x="1523" y="341"/>
                    </a:cubicBezTo>
                    <a:cubicBezTo>
                      <a:pt x="1524" y="342"/>
                      <a:pt x="1524" y="342"/>
                      <a:pt x="1524" y="342"/>
                    </a:cubicBezTo>
                    <a:cubicBezTo>
                      <a:pt x="1508" y="355"/>
                      <a:pt x="1508" y="355"/>
                      <a:pt x="1508" y="355"/>
                    </a:cubicBezTo>
                    <a:cubicBezTo>
                      <a:pt x="1507" y="353"/>
                      <a:pt x="1507" y="353"/>
                      <a:pt x="1507" y="353"/>
                    </a:cubicBezTo>
                    <a:cubicBezTo>
                      <a:pt x="1502" y="348"/>
                      <a:pt x="1498" y="342"/>
                      <a:pt x="1493" y="337"/>
                    </a:cubicBezTo>
                    <a:cubicBezTo>
                      <a:pt x="1487" y="329"/>
                      <a:pt x="1487" y="329"/>
                      <a:pt x="1487" y="329"/>
                    </a:cubicBezTo>
                    <a:cubicBezTo>
                      <a:pt x="1486" y="328"/>
                      <a:pt x="1485" y="327"/>
                      <a:pt x="1484" y="327"/>
                    </a:cubicBezTo>
                    <a:cubicBezTo>
                      <a:pt x="1483" y="325"/>
                      <a:pt x="1483" y="325"/>
                      <a:pt x="1483" y="325"/>
                    </a:cubicBezTo>
                    <a:cubicBezTo>
                      <a:pt x="1453" y="352"/>
                      <a:pt x="1453" y="352"/>
                      <a:pt x="1453" y="352"/>
                    </a:cubicBezTo>
                    <a:cubicBezTo>
                      <a:pt x="1452" y="351"/>
                      <a:pt x="1452" y="351"/>
                      <a:pt x="1452" y="351"/>
                    </a:cubicBezTo>
                    <a:cubicBezTo>
                      <a:pt x="1448" y="347"/>
                      <a:pt x="1445" y="343"/>
                      <a:pt x="1441" y="339"/>
                    </a:cubicBezTo>
                    <a:cubicBezTo>
                      <a:pt x="1440" y="338"/>
                      <a:pt x="1440" y="338"/>
                      <a:pt x="1440" y="338"/>
                    </a:cubicBezTo>
                    <a:cubicBezTo>
                      <a:pt x="1469" y="310"/>
                      <a:pt x="1469" y="310"/>
                      <a:pt x="1469" y="310"/>
                    </a:cubicBezTo>
                    <a:cubicBezTo>
                      <a:pt x="1466" y="306"/>
                      <a:pt x="1466" y="306"/>
                      <a:pt x="1466" y="306"/>
                    </a:cubicBezTo>
                    <a:cubicBezTo>
                      <a:pt x="1456" y="295"/>
                      <a:pt x="1446" y="285"/>
                      <a:pt x="1436" y="275"/>
                    </a:cubicBezTo>
                    <a:cubicBezTo>
                      <a:pt x="1434" y="274"/>
                      <a:pt x="1434" y="274"/>
                      <a:pt x="1434" y="274"/>
                    </a:cubicBezTo>
                    <a:cubicBezTo>
                      <a:pt x="1362" y="350"/>
                      <a:pt x="1362" y="350"/>
                      <a:pt x="1362" y="350"/>
                    </a:cubicBezTo>
                    <a:cubicBezTo>
                      <a:pt x="1361" y="349"/>
                      <a:pt x="1360" y="348"/>
                      <a:pt x="1358" y="347"/>
                    </a:cubicBezTo>
                    <a:cubicBezTo>
                      <a:pt x="1334" y="323"/>
                      <a:pt x="1308" y="302"/>
                      <a:pt x="1281" y="283"/>
                    </a:cubicBezTo>
                    <a:cubicBezTo>
                      <a:pt x="1290" y="269"/>
                      <a:pt x="1290" y="269"/>
                      <a:pt x="1290" y="269"/>
                    </a:cubicBezTo>
                    <a:cubicBezTo>
                      <a:pt x="1293" y="270"/>
                      <a:pt x="1293" y="270"/>
                      <a:pt x="1293" y="270"/>
                    </a:cubicBezTo>
                    <a:cubicBezTo>
                      <a:pt x="1293" y="271"/>
                      <a:pt x="1293" y="271"/>
                      <a:pt x="1293" y="271"/>
                    </a:cubicBezTo>
                    <a:cubicBezTo>
                      <a:pt x="1297" y="274"/>
                      <a:pt x="1301" y="277"/>
                      <a:pt x="1305" y="279"/>
                    </a:cubicBezTo>
                    <a:cubicBezTo>
                      <a:pt x="1309" y="282"/>
                      <a:pt x="1312" y="285"/>
                      <a:pt x="1315" y="287"/>
                    </a:cubicBezTo>
                    <a:cubicBezTo>
                      <a:pt x="1317" y="289"/>
                      <a:pt x="1317" y="289"/>
                      <a:pt x="1317" y="289"/>
                    </a:cubicBezTo>
                    <a:cubicBezTo>
                      <a:pt x="1337" y="261"/>
                      <a:pt x="1337" y="261"/>
                      <a:pt x="1337" y="261"/>
                    </a:cubicBezTo>
                    <a:cubicBezTo>
                      <a:pt x="1342" y="264"/>
                      <a:pt x="1342" y="264"/>
                      <a:pt x="1342" y="264"/>
                    </a:cubicBezTo>
                    <a:cubicBezTo>
                      <a:pt x="1345" y="267"/>
                      <a:pt x="1349" y="270"/>
                      <a:pt x="1353" y="273"/>
                    </a:cubicBezTo>
                    <a:cubicBezTo>
                      <a:pt x="1354" y="274"/>
                      <a:pt x="1354" y="274"/>
                      <a:pt x="1354" y="274"/>
                    </a:cubicBezTo>
                    <a:cubicBezTo>
                      <a:pt x="1333" y="301"/>
                      <a:pt x="1333" y="301"/>
                      <a:pt x="1333" y="301"/>
                    </a:cubicBezTo>
                    <a:cubicBezTo>
                      <a:pt x="1336" y="304"/>
                      <a:pt x="1336" y="304"/>
                      <a:pt x="1336" y="304"/>
                    </a:cubicBezTo>
                    <a:cubicBezTo>
                      <a:pt x="1336" y="305"/>
                      <a:pt x="1336" y="305"/>
                      <a:pt x="1336" y="305"/>
                    </a:cubicBezTo>
                    <a:cubicBezTo>
                      <a:pt x="1337" y="305"/>
                      <a:pt x="1338" y="306"/>
                      <a:pt x="1338" y="306"/>
                    </a:cubicBezTo>
                    <a:cubicBezTo>
                      <a:pt x="1344" y="311"/>
                      <a:pt x="1344" y="311"/>
                      <a:pt x="1344" y="311"/>
                    </a:cubicBezTo>
                    <a:cubicBezTo>
                      <a:pt x="1347" y="314"/>
                      <a:pt x="1351" y="317"/>
                      <a:pt x="1354" y="320"/>
                    </a:cubicBezTo>
                    <a:cubicBezTo>
                      <a:pt x="1355" y="321"/>
                      <a:pt x="1355" y="321"/>
                      <a:pt x="1355" y="321"/>
                    </a:cubicBezTo>
                    <a:cubicBezTo>
                      <a:pt x="1355" y="321"/>
                      <a:pt x="1355" y="321"/>
                      <a:pt x="1355" y="321"/>
                    </a:cubicBezTo>
                    <a:cubicBezTo>
                      <a:pt x="1360" y="325"/>
                      <a:pt x="1360" y="325"/>
                      <a:pt x="1360" y="325"/>
                    </a:cubicBezTo>
                    <a:cubicBezTo>
                      <a:pt x="1361" y="326"/>
                      <a:pt x="1362" y="328"/>
                      <a:pt x="1364" y="329"/>
                    </a:cubicBezTo>
                    <a:cubicBezTo>
                      <a:pt x="1365" y="330"/>
                      <a:pt x="1365" y="330"/>
                      <a:pt x="1365" y="330"/>
                    </a:cubicBezTo>
                    <a:moveTo>
                      <a:pt x="1390" y="251"/>
                    </a:moveTo>
                    <a:cubicBezTo>
                      <a:pt x="1415" y="223"/>
                      <a:pt x="1415" y="223"/>
                      <a:pt x="1415" y="223"/>
                    </a:cubicBezTo>
                    <a:cubicBezTo>
                      <a:pt x="1420" y="227"/>
                      <a:pt x="1424" y="231"/>
                      <a:pt x="1429" y="236"/>
                    </a:cubicBezTo>
                    <a:cubicBezTo>
                      <a:pt x="1364" y="311"/>
                      <a:pt x="1364" y="311"/>
                      <a:pt x="1364" y="311"/>
                    </a:cubicBezTo>
                    <a:cubicBezTo>
                      <a:pt x="1363" y="310"/>
                      <a:pt x="1363" y="310"/>
                      <a:pt x="1363" y="310"/>
                    </a:cubicBezTo>
                    <a:cubicBezTo>
                      <a:pt x="1359" y="307"/>
                      <a:pt x="1356" y="304"/>
                      <a:pt x="1352" y="301"/>
                    </a:cubicBezTo>
                    <a:cubicBezTo>
                      <a:pt x="1351" y="300"/>
                      <a:pt x="1351" y="300"/>
                      <a:pt x="1351" y="300"/>
                    </a:cubicBezTo>
                    <a:cubicBezTo>
                      <a:pt x="1365" y="283"/>
                      <a:pt x="1365" y="283"/>
                      <a:pt x="1365" y="283"/>
                    </a:cubicBezTo>
                    <a:cubicBezTo>
                      <a:pt x="1365" y="283"/>
                      <a:pt x="1365" y="283"/>
                      <a:pt x="1365" y="283"/>
                    </a:cubicBezTo>
                    <a:cubicBezTo>
                      <a:pt x="1373" y="273"/>
                      <a:pt x="1373" y="273"/>
                      <a:pt x="1373" y="273"/>
                    </a:cubicBezTo>
                    <a:cubicBezTo>
                      <a:pt x="1372" y="271"/>
                      <a:pt x="1372" y="271"/>
                      <a:pt x="1372" y="271"/>
                    </a:cubicBezTo>
                    <a:cubicBezTo>
                      <a:pt x="1364" y="265"/>
                      <a:pt x="1357" y="259"/>
                      <a:pt x="1350" y="254"/>
                    </a:cubicBezTo>
                    <a:cubicBezTo>
                      <a:pt x="1345" y="250"/>
                      <a:pt x="1345" y="250"/>
                      <a:pt x="1345" y="250"/>
                    </a:cubicBezTo>
                    <a:cubicBezTo>
                      <a:pt x="1361" y="228"/>
                      <a:pt x="1361" y="228"/>
                      <a:pt x="1361" y="228"/>
                    </a:cubicBezTo>
                    <a:cubicBezTo>
                      <a:pt x="1362" y="229"/>
                      <a:pt x="1362" y="229"/>
                      <a:pt x="1362" y="229"/>
                    </a:cubicBezTo>
                    <a:cubicBezTo>
                      <a:pt x="1371" y="236"/>
                      <a:pt x="1380" y="243"/>
                      <a:pt x="1388" y="250"/>
                    </a:cubicBezTo>
                    <a:cubicBezTo>
                      <a:pt x="1390" y="251"/>
                      <a:pt x="1390" y="251"/>
                      <a:pt x="1390" y="251"/>
                    </a:cubicBezTo>
                    <a:moveTo>
                      <a:pt x="1271" y="275"/>
                    </a:moveTo>
                    <a:cubicBezTo>
                      <a:pt x="1266" y="272"/>
                      <a:pt x="1261" y="269"/>
                      <a:pt x="1257" y="265"/>
                    </a:cubicBezTo>
                    <a:cubicBezTo>
                      <a:pt x="1304" y="187"/>
                      <a:pt x="1304" y="187"/>
                      <a:pt x="1304" y="187"/>
                    </a:cubicBezTo>
                    <a:cubicBezTo>
                      <a:pt x="1305" y="188"/>
                      <a:pt x="1305" y="188"/>
                      <a:pt x="1305" y="188"/>
                    </a:cubicBezTo>
                    <a:cubicBezTo>
                      <a:pt x="1311" y="192"/>
                      <a:pt x="1316" y="195"/>
                      <a:pt x="1321" y="199"/>
                    </a:cubicBezTo>
                    <a:cubicBezTo>
                      <a:pt x="1323" y="200"/>
                      <a:pt x="1323" y="200"/>
                      <a:pt x="1323" y="200"/>
                    </a:cubicBezTo>
                    <a:cubicBezTo>
                      <a:pt x="1300" y="233"/>
                      <a:pt x="1300" y="233"/>
                      <a:pt x="1300" y="233"/>
                    </a:cubicBezTo>
                    <a:cubicBezTo>
                      <a:pt x="1302" y="234"/>
                      <a:pt x="1302" y="234"/>
                      <a:pt x="1302" y="234"/>
                    </a:cubicBezTo>
                    <a:cubicBezTo>
                      <a:pt x="1309" y="240"/>
                      <a:pt x="1317" y="245"/>
                      <a:pt x="1325" y="251"/>
                    </a:cubicBezTo>
                    <a:cubicBezTo>
                      <a:pt x="1326" y="252"/>
                      <a:pt x="1326" y="252"/>
                      <a:pt x="1326" y="252"/>
                    </a:cubicBezTo>
                    <a:cubicBezTo>
                      <a:pt x="1314" y="269"/>
                      <a:pt x="1314" y="269"/>
                      <a:pt x="1314" y="269"/>
                    </a:cubicBezTo>
                    <a:cubicBezTo>
                      <a:pt x="1313" y="268"/>
                      <a:pt x="1313" y="268"/>
                      <a:pt x="1313" y="268"/>
                    </a:cubicBezTo>
                    <a:cubicBezTo>
                      <a:pt x="1309" y="266"/>
                      <a:pt x="1305" y="263"/>
                      <a:pt x="1301" y="260"/>
                    </a:cubicBezTo>
                    <a:cubicBezTo>
                      <a:pt x="1297" y="257"/>
                      <a:pt x="1293" y="254"/>
                      <a:pt x="1288" y="251"/>
                    </a:cubicBezTo>
                    <a:cubicBezTo>
                      <a:pt x="1287" y="250"/>
                      <a:pt x="1287" y="250"/>
                      <a:pt x="1287" y="250"/>
                    </a:cubicBezTo>
                    <a:cubicBezTo>
                      <a:pt x="1286" y="251"/>
                      <a:pt x="1286" y="251"/>
                      <a:pt x="1286" y="251"/>
                    </a:cubicBezTo>
                    <a:cubicBezTo>
                      <a:pt x="1286" y="251"/>
                      <a:pt x="1286" y="251"/>
                      <a:pt x="1286" y="251"/>
                    </a:cubicBezTo>
                    <a:cubicBezTo>
                      <a:pt x="1271" y="275"/>
                      <a:pt x="1271" y="275"/>
                      <a:pt x="1271" y="275"/>
                    </a:cubicBezTo>
                    <a:moveTo>
                      <a:pt x="1251" y="156"/>
                    </a:moveTo>
                    <a:cubicBezTo>
                      <a:pt x="1270" y="122"/>
                      <a:pt x="1270" y="122"/>
                      <a:pt x="1270" y="122"/>
                    </a:cubicBezTo>
                    <a:cubicBezTo>
                      <a:pt x="1275" y="126"/>
                      <a:pt x="1281" y="129"/>
                      <a:pt x="1287" y="132"/>
                    </a:cubicBezTo>
                    <a:cubicBezTo>
                      <a:pt x="1239" y="219"/>
                      <a:pt x="1239" y="219"/>
                      <a:pt x="1239" y="219"/>
                    </a:cubicBezTo>
                    <a:cubicBezTo>
                      <a:pt x="1237" y="219"/>
                      <a:pt x="1237" y="219"/>
                      <a:pt x="1237" y="219"/>
                    </a:cubicBezTo>
                    <a:cubicBezTo>
                      <a:pt x="1233" y="216"/>
                      <a:pt x="1229" y="214"/>
                      <a:pt x="1225" y="212"/>
                    </a:cubicBezTo>
                    <a:cubicBezTo>
                      <a:pt x="1224" y="211"/>
                      <a:pt x="1224" y="211"/>
                      <a:pt x="1224" y="211"/>
                    </a:cubicBezTo>
                    <a:cubicBezTo>
                      <a:pt x="1233" y="192"/>
                      <a:pt x="1233" y="192"/>
                      <a:pt x="1233" y="192"/>
                    </a:cubicBezTo>
                    <a:cubicBezTo>
                      <a:pt x="1233" y="192"/>
                      <a:pt x="1233" y="192"/>
                      <a:pt x="1233" y="192"/>
                    </a:cubicBezTo>
                    <a:cubicBezTo>
                      <a:pt x="1239" y="180"/>
                      <a:pt x="1239" y="180"/>
                      <a:pt x="1239" y="180"/>
                    </a:cubicBezTo>
                    <a:cubicBezTo>
                      <a:pt x="1238" y="179"/>
                      <a:pt x="1238" y="179"/>
                      <a:pt x="1238" y="179"/>
                    </a:cubicBezTo>
                    <a:cubicBezTo>
                      <a:pt x="1228" y="174"/>
                      <a:pt x="1220" y="170"/>
                      <a:pt x="1213" y="166"/>
                    </a:cubicBezTo>
                    <a:cubicBezTo>
                      <a:pt x="1212" y="166"/>
                      <a:pt x="1211" y="165"/>
                      <a:pt x="1210" y="165"/>
                    </a:cubicBezTo>
                    <a:cubicBezTo>
                      <a:pt x="1207" y="164"/>
                      <a:pt x="1207" y="164"/>
                      <a:pt x="1207" y="164"/>
                    </a:cubicBezTo>
                    <a:cubicBezTo>
                      <a:pt x="1218" y="139"/>
                      <a:pt x="1218" y="139"/>
                      <a:pt x="1218" y="139"/>
                    </a:cubicBezTo>
                    <a:cubicBezTo>
                      <a:pt x="1220" y="139"/>
                      <a:pt x="1220" y="139"/>
                      <a:pt x="1220" y="139"/>
                    </a:cubicBezTo>
                    <a:cubicBezTo>
                      <a:pt x="1230" y="144"/>
                      <a:pt x="1240" y="150"/>
                      <a:pt x="1250" y="155"/>
                    </a:cubicBezTo>
                    <a:cubicBezTo>
                      <a:pt x="1251" y="156"/>
                      <a:pt x="1251" y="156"/>
                      <a:pt x="1251" y="156"/>
                    </a:cubicBezTo>
                    <a:moveTo>
                      <a:pt x="1157" y="50"/>
                    </a:moveTo>
                    <a:cubicBezTo>
                      <a:pt x="1157" y="76"/>
                      <a:pt x="1157" y="76"/>
                      <a:pt x="1157" y="76"/>
                    </a:cubicBezTo>
                    <a:cubicBezTo>
                      <a:pt x="1185" y="86"/>
                      <a:pt x="1213" y="98"/>
                      <a:pt x="1240" y="112"/>
                    </a:cubicBezTo>
                    <a:cubicBezTo>
                      <a:pt x="1245" y="114"/>
                      <a:pt x="1250" y="117"/>
                      <a:pt x="1254" y="119"/>
                    </a:cubicBezTo>
                    <a:cubicBezTo>
                      <a:pt x="1256" y="120"/>
                      <a:pt x="1256" y="120"/>
                      <a:pt x="1256" y="120"/>
                    </a:cubicBezTo>
                    <a:cubicBezTo>
                      <a:pt x="1246" y="138"/>
                      <a:pt x="1246" y="138"/>
                      <a:pt x="1246" y="138"/>
                    </a:cubicBezTo>
                    <a:cubicBezTo>
                      <a:pt x="1245" y="137"/>
                      <a:pt x="1245" y="137"/>
                      <a:pt x="1245" y="137"/>
                    </a:cubicBezTo>
                    <a:cubicBezTo>
                      <a:pt x="1238" y="133"/>
                      <a:pt x="1232" y="130"/>
                      <a:pt x="1225" y="127"/>
                    </a:cubicBezTo>
                    <a:cubicBezTo>
                      <a:pt x="1212" y="121"/>
                      <a:pt x="1212" y="121"/>
                      <a:pt x="1212" y="121"/>
                    </a:cubicBezTo>
                    <a:cubicBezTo>
                      <a:pt x="1195" y="158"/>
                      <a:pt x="1195" y="158"/>
                      <a:pt x="1195" y="158"/>
                    </a:cubicBezTo>
                    <a:cubicBezTo>
                      <a:pt x="1194" y="157"/>
                      <a:pt x="1194" y="157"/>
                      <a:pt x="1194" y="157"/>
                    </a:cubicBezTo>
                    <a:cubicBezTo>
                      <a:pt x="1189" y="155"/>
                      <a:pt x="1184" y="153"/>
                      <a:pt x="1179" y="150"/>
                    </a:cubicBezTo>
                    <a:cubicBezTo>
                      <a:pt x="1177" y="150"/>
                      <a:pt x="1177" y="150"/>
                      <a:pt x="1177" y="150"/>
                    </a:cubicBezTo>
                    <a:cubicBezTo>
                      <a:pt x="1193" y="112"/>
                      <a:pt x="1193" y="112"/>
                      <a:pt x="1193" y="112"/>
                    </a:cubicBezTo>
                    <a:cubicBezTo>
                      <a:pt x="1188" y="110"/>
                      <a:pt x="1188" y="110"/>
                      <a:pt x="1188" y="110"/>
                    </a:cubicBezTo>
                    <a:cubicBezTo>
                      <a:pt x="1178" y="106"/>
                      <a:pt x="1167" y="102"/>
                      <a:pt x="1157" y="98"/>
                    </a:cubicBezTo>
                    <a:cubicBezTo>
                      <a:pt x="1157" y="112"/>
                      <a:pt x="1157" y="112"/>
                      <a:pt x="1157" y="112"/>
                    </a:cubicBezTo>
                    <a:cubicBezTo>
                      <a:pt x="1163" y="114"/>
                      <a:pt x="1168" y="117"/>
                      <a:pt x="1174" y="119"/>
                    </a:cubicBezTo>
                    <a:cubicBezTo>
                      <a:pt x="1175" y="119"/>
                      <a:pt x="1175" y="119"/>
                      <a:pt x="1175" y="119"/>
                    </a:cubicBezTo>
                    <a:cubicBezTo>
                      <a:pt x="1160" y="157"/>
                      <a:pt x="1160" y="157"/>
                      <a:pt x="1160" y="157"/>
                    </a:cubicBezTo>
                    <a:cubicBezTo>
                      <a:pt x="1162" y="158"/>
                      <a:pt x="1162" y="158"/>
                      <a:pt x="1162" y="158"/>
                    </a:cubicBezTo>
                    <a:cubicBezTo>
                      <a:pt x="1170" y="161"/>
                      <a:pt x="1179" y="165"/>
                      <a:pt x="1188" y="169"/>
                    </a:cubicBezTo>
                    <a:cubicBezTo>
                      <a:pt x="1190" y="170"/>
                      <a:pt x="1190" y="170"/>
                      <a:pt x="1190" y="170"/>
                    </a:cubicBezTo>
                    <a:cubicBezTo>
                      <a:pt x="1181" y="189"/>
                      <a:pt x="1181" y="189"/>
                      <a:pt x="1181" y="189"/>
                    </a:cubicBezTo>
                    <a:cubicBezTo>
                      <a:pt x="1179" y="188"/>
                      <a:pt x="1179" y="188"/>
                      <a:pt x="1179" y="188"/>
                    </a:cubicBezTo>
                    <a:cubicBezTo>
                      <a:pt x="1175" y="187"/>
                      <a:pt x="1171" y="185"/>
                      <a:pt x="1167" y="183"/>
                    </a:cubicBezTo>
                    <a:cubicBezTo>
                      <a:pt x="1163" y="181"/>
                      <a:pt x="1160" y="180"/>
                      <a:pt x="1157" y="178"/>
                    </a:cubicBezTo>
                    <a:cubicBezTo>
                      <a:pt x="1157" y="196"/>
                      <a:pt x="1157" y="196"/>
                      <a:pt x="1157" y="196"/>
                    </a:cubicBezTo>
                    <a:cubicBezTo>
                      <a:pt x="1158" y="193"/>
                      <a:pt x="1158" y="193"/>
                      <a:pt x="1158" y="193"/>
                    </a:cubicBezTo>
                    <a:cubicBezTo>
                      <a:pt x="1161" y="195"/>
                      <a:pt x="1161" y="195"/>
                      <a:pt x="1161" y="195"/>
                    </a:cubicBezTo>
                    <a:cubicBezTo>
                      <a:pt x="1166" y="197"/>
                      <a:pt x="1170" y="199"/>
                      <a:pt x="1174" y="201"/>
                    </a:cubicBezTo>
                    <a:cubicBezTo>
                      <a:pt x="1178" y="203"/>
                      <a:pt x="1182" y="205"/>
                      <a:pt x="1186" y="207"/>
                    </a:cubicBezTo>
                    <a:cubicBezTo>
                      <a:pt x="1188" y="207"/>
                      <a:pt x="1188" y="207"/>
                      <a:pt x="1188" y="207"/>
                    </a:cubicBezTo>
                    <a:cubicBezTo>
                      <a:pt x="1202" y="176"/>
                      <a:pt x="1202" y="176"/>
                      <a:pt x="1202" y="176"/>
                    </a:cubicBezTo>
                    <a:cubicBezTo>
                      <a:pt x="1207" y="178"/>
                      <a:pt x="1207" y="178"/>
                      <a:pt x="1207" y="178"/>
                    </a:cubicBezTo>
                    <a:cubicBezTo>
                      <a:pt x="1211" y="180"/>
                      <a:pt x="1216" y="183"/>
                      <a:pt x="1220" y="185"/>
                    </a:cubicBezTo>
                    <a:cubicBezTo>
                      <a:pt x="1221" y="186"/>
                      <a:pt x="1221" y="186"/>
                      <a:pt x="1221" y="186"/>
                    </a:cubicBezTo>
                    <a:cubicBezTo>
                      <a:pt x="1206" y="217"/>
                      <a:pt x="1206" y="217"/>
                      <a:pt x="1206" y="217"/>
                    </a:cubicBezTo>
                    <a:cubicBezTo>
                      <a:pt x="1211" y="219"/>
                      <a:pt x="1211" y="219"/>
                      <a:pt x="1211" y="219"/>
                    </a:cubicBezTo>
                    <a:cubicBezTo>
                      <a:pt x="1211" y="220"/>
                      <a:pt x="1212" y="220"/>
                      <a:pt x="1212" y="220"/>
                    </a:cubicBezTo>
                    <a:cubicBezTo>
                      <a:pt x="1219" y="224"/>
                      <a:pt x="1219" y="224"/>
                      <a:pt x="1219" y="224"/>
                    </a:cubicBezTo>
                    <a:cubicBezTo>
                      <a:pt x="1223" y="226"/>
                      <a:pt x="1227" y="228"/>
                      <a:pt x="1231" y="230"/>
                    </a:cubicBezTo>
                    <a:cubicBezTo>
                      <a:pt x="1232" y="231"/>
                      <a:pt x="1232" y="231"/>
                      <a:pt x="1232" y="231"/>
                    </a:cubicBezTo>
                    <a:cubicBezTo>
                      <a:pt x="1232" y="231"/>
                      <a:pt x="1232" y="231"/>
                      <a:pt x="1232" y="231"/>
                    </a:cubicBezTo>
                    <a:cubicBezTo>
                      <a:pt x="1236" y="234"/>
                      <a:pt x="1236" y="234"/>
                      <a:pt x="1236" y="234"/>
                    </a:cubicBezTo>
                    <a:cubicBezTo>
                      <a:pt x="1238" y="235"/>
                      <a:pt x="1240" y="236"/>
                      <a:pt x="1242" y="237"/>
                    </a:cubicBezTo>
                    <a:cubicBezTo>
                      <a:pt x="1244" y="238"/>
                      <a:pt x="1244" y="238"/>
                      <a:pt x="1244" y="238"/>
                    </a:cubicBezTo>
                    <a:cubicBezTo>
                      <a:pt x="1296" y="143"/>
                      <a:pt x="1296" y="143"/>
                      <a:pt x="1296" y="143"/>
                    </a:cubicBezTo>
                    <a:cubicBezTo>
                      <a:pt x="1298" y="143"/>
                      <a:pt x="1298" y="143"/>
                      <a:pt x="1298" y="143"/>
                    </a:cubicBezTo>
                    <a:cubicBezTo>
                      <a:pt x="1329" y="162"/>
                      <a:pt x="1360" y="183"/>
                      <a:pt x="1388" y="206"/>
                    </a:cubicBezTo>
                    <a:cubicBezTo>
                      <a:pt x="1392" y="209"/>
                      <a:pt x="1396" y="213"/>
                      <a:pt x="1400" y="216"/>
                    </a:cubicBezTo>
                    <a:cubicBezTo>
                      <a:pt x="1402" y="217"/>
                      <a:pt x="1402" y="217"/>
                      <a:pt x="1402" y="217"/>
                    </a:cubicBezTo>
                    <a:cubicBezTo>
                      <a:pt x="1388" y="232"/>
                      <a:pt x="1388" y="232"/>
                      <a:pt x="1388" y="232"/>
                    </a:cubicBezTo>
                    <a:cubicBezTo>
                      <a:pt x="1387" y="231"/>
                      <a:pt x="1387" y="231"/>
                      <a:pt x="1387" y="231"/>
                    </a:cubicBezTo>
                    <a:cubicBezTo>
                      <a:pt x="1382" y="227"/>
                      <a:pt x="1376" y="223"/>
                      <a:pt x="1370" y="218"/>
                    </a:cubicBezTo>
                    <a:cubicBezTo>
                      <a:pt x="1363" y="212"/>
                      <a:pt x="1363" y="212"/>
                      <a:pt x="1363" y="212"/>
                    </a:cubicBezTo>
                    <a:cubicBezTo>
                      <a:pt x="1362" y="212"/>
                      <a:pt x="1361" y="211"/>
                      <a:pt x="1359" y="210"/>
                    </a:cubicBezTo>
                    <a:cubicBezTo>
                      <a:pt x="1358" y="209"/>
                      <a:pt x="1358" y="209"/>
                      <a:pt x="1358" y="209"/>
                    </a:cubicBezTo>
                    <a:cubicBezTo>
                      <a:pt x="1334" y="241"/>
                      <a:pt x="1334" y="241"/>
                      <a:pt x="1334" y="241"/>
                    </a:cubicBezTo>
                    <a:cubicBezTo>
                      <a:pt x="1333" y="241"/>
                      <a:pt x="1333" y="241"/>
                      <a:pt x="1333" y="241"/>
                    </a:cubicBezTo>
                    <a:cubicBezTo>
                      <a:pt x="1329" y="237"/>
                      <a:pt x="1324" y="234"/>
                      <a:pt x="1320" y="231"/>
                    </a:cubicBezTo>
                    <a:cubicBezTo>
                      <a:pt x="1319" y="230"/>
                      <a:pt x="1319" y="230"/>
                      <a:pt x="1319" y="230"/>
                    </a:cubicBezTo>
                    <a:cubicBezTo>
                      <a:pt x="1341" y="196"/>
                      <a:pt x="1341" y="196"/>
                      <a:pt x="1341" y="196"/>
                    </a:cubicBezTo>
                    <a:cubicBezTo>
                      <a:pt x="1338" y="194"/>
                      <a:pt x="1338" y="194"/>
                      <a:pt x="1338" y="194"/>
                    </a:cubicBezTo>
                    <a:cubicBezTo>
                      <a:pt x="1325" y="185"/>
                      <a:pt x="1313" y="177"/>
                      <a:pt x="1301" y="169"/>
                    </a:cubicBezTo>
                    <a:cubicBezTo>
                      <a:pt x="1299" y="168"/>
                      <a:pt x="1299" y="168"/>
                      <a:pt x="1299" y="168"/>
                    </a:cubicBezTo>
                    <a:cubicBezTo>
                      <a:pt x="1245" y="258"/>
                      <a:pt x="1245" y="258"/>
                      <a:pt x="1245" y="258"/>
                    </a:cubicBezTo>
                    <a:cubicBezTo>
                      <a:pt x="1217" y="240"/>
                      <a:pt x="1187" y="225"/>
                      <a:pt x="1157" y="211"/>
                    </a:cubicBezTo>
                    <a:cubicBezTo>
                      <a:pt x="1157" y="244"/>
                      <a:pt x="1157" y="244"/>
                      <a:pt x="1157" y="244"/>
                    </a:cubicBezTo>
                    <a:cubicBezTo>
                      <a:pt x="1282" y="303"/>
                      <a:pt x="1387" y="399"/>
                      <a:pt x="1457" y="518"/>
                    </a:cubicBezTo>
                    <a:cubicBezTo>
                      <a:pt x="1456" y="518"/>
                      <a:pt x="1456" y="518"/>
                      <a:pt x="1456" y="518"/>
                    </a:cubicBezTo>
                    <a:cubicBezTo>
                      <a:pt x="1457" y="519"/>
                      <a:pt x="1463" y="543"/>
                      <a:pt x="1462" y="574"/>
                    </a:cubicBezTo>
                    <a:cubicBezTo>
                      <a:pt x="1468" y="574"/>
                      <a:pt x="1468" y="574"/>
                      <a:pt x="1468" y="574"/>
                    </a:cubicBezTo>
                    <a:cubicBezTo>
                      <a:pt x="1469" y="558"/>
                      <a:pt x="1467" y="543"/>
                      <a:pt x="1466" y="533"/>
                    </a:cubicBezTo>
                    <a:cubicBezTo>
                      <a:pt x="1473" y="546"/>
                      <a:pt x="1480" y="560"/>
                      <a:pt x="1487" y="574"/>
                    </a:cubicBezTo>
                    <a:cubicBezTo>
                      <a:pt x="1519" y="574"/>
                      <a:pt x="1519" y="574"/>
                      <a:pt x="1519" y="574"/>
                    </a:cubicBezTo>
                    <a:cubicBezTo>
                      <a:pt x="1508" y="549"/>
                      <a:pt x="1495" y="525"/>
                      <a:pt x="1481" y="502"/>
                    </a:cubicBezTo>
                    <a:cubicBezTo>
                      <a:pt x="1495" y="493"/>
                      <a:pt x="1495" y="493"/>
                      <a:pt x="1495" y="493"/>
                    </a:cubicBezTo>
                    <a:cubicBezTo>
                      <a:pt x="1497" y="496"/>
                      <a:pt x="1497" y="496"/>
                      <a:pt x="1497" y="496"/>
                    </a:cubicBezTo>
                    <a:cubicBezTo>
                      <a:pt x="1499" y="500"/>
                      <a:pt x="1502" y="504"/>
                      <a:pt x="1504" y="508"/>
                    </a:cubicBezTo>
                    <a:cubicBezTo>
                      <a:pt x="1506" y="512"/>
                      <a:pt x="1508" y="516"/>
                      <a:pt x="1510" y="520"/>
                    </a:cubicBezTo>
                    <a:cubicBezTo>
                      <a:pt x="1511" y="521"/>
                      <a:pt x="1511" y="521"/>
                      <a:pt x="1511" y="521"/>
                    </a:cubicBezTo>
                    <a:cubicBezTo>
                      <a:pt x="1541" y="504"/>
                      <a:pt x="1541" y="504"/>
                      <a:pt x="1541" y="504"/>
                    </a:cubicBezTo>
                    <a:cubicBezTo>
                      <a:pt x="1544" y="509"/>
                      <a:pt x="1544" y="509"/>
                      <a:pt x="1544" y="509"/>
                    </a:cubicBezTo>
                    <a:cubicBezTo>
                      <a:pt x="1546" y="514"/>
                      <a:pt x="1548" y="518"/>
                      <a:pt x="1550" y="522"/>
                    </a:cubicBezTo>
                    <a:cubicBezTo>
                      <a:pt x="1551" y="524"/>
                      <a:pt x="1551" y="524"/>
                      <a:pt x="1551" y="524"/>
                    </a:cubicBezTo>
                    <a:cubicBezTo>
                      <a:pt x="1520" y="540"/>
                      <a:pt x="1520" y="540"/>
                      <a:pt x="1520" y="540"/>
                    </a:cubicBezTo>
                    <a:cubicBezTo>
                      <a:pt x="1527" y="553"/>
                      <a:pt x="1527" y="553"/>
                      <a:pt x="1527" y="553"/>
                    </a:cubicBezTo>
                    <a:cubicBezTo>
                      <a:pt x="1529" y="557"/>
                      <a:pt x="1530" y="561"/>
                      <a:pt x="1532" y="565"/>
                    </a:cubicBezTo>
                    <a:cubicBezTo>
                      <a:pt x="1533" y="567"/>
                      <a:pt x="1533" y="567"/>
                      <a:pt x="1533" y="567"/>
                    </a:cubicBezTo>
                    <a:cubicBezTo>
                      <a:pt x="1533" y="567"/>
                      <a:pt x="1533" y="567"/>
                      <a:pt x="1533" y="567"/>
                    </a:cubicBezTo>
                    <a:cubicBezTo>
                      <a:pt x="1535" y="572"/>
                      <a:pt x="1535" y="572"/>
                      <a:pt x="1535" y="572"/>
                    </a:cubicBezTo>
                    <a:cubicBezTo>
                      <a:pt x="1535" y="573"/>
                      <a:pt x="1536" y="573"/>
                      <a:pt x="1536" y="574"/>
                    </a:cubicBezTo>
                    <a:cubicBezTo>
                      <a:pt x="1549" y="574"/>
                      <a:pt x="1549" y="574"/>
                      <a:pt x="1549" y="574"/>
                    </a:cubicBezTo>
                    <a:cubicBezTo>
                      <a:pt x="1637" y="533"/>
                      <a:pt x="1637" y="533"/>
                      <a:pt x="1637" y="533"/>
                    </a:cubicBezTo>
                    <a:cubicBezTo>
                      <a:pt x="1638" y="534"/>
                      <a:pt x="1638" y="534"/>
                      <a:pt x="1638" y="534"/>
                    </a:cubicBezTo>
                    <a:cubicBezTo>
                      <a:pt x="1643" y="548"/>
                      <a:pt x="1648" y="561"/>
                      <a:pt x="1653" y="574"/>
                    </a:cubicBezTo>
                    <a:cubicBezTo>
                      <a:pt x="1679" y="574"/>
                      <a:pt x="1679" y="574"/>
                      <a:pt x="1679" y="574"/>
                    </a:cubicBezTo>
                    <a:cubicBezTo>
                      <a:pt x="1634" y="448"/>
                      <a:pt x="1560" y="333"/>
                      <a:pt x="1461" y="239"/>
                    </a:cubicBezTo>
                    <a:cubicBezTo>
                      <a:pt x="1373" y="154"/>
                      <a:pt x="1269" y="91"/>
                      <a:pt x="1157" y="50"/>
                    </a:cubicBezTo>
                    <a:moveTo>
                      <a:pt x="196" y="496"/>
                    </a:moveTo>
                    <a:cubicBezTo>
                      <a:pt x="196" y="495"/>
                      <a:pt x="196" y="495"/>
                      <a:pt x="196" y="495"/>
                    </a:cubicBezTo>
                    <a:cubicBezTo>
                      <a:pt x="201" y="486"/>
                      <a:pt x="206" y="478"/>
                      <a:pt x="211" y="469"/>
                    </a:cubicBezTo>
                    <a:cubicBezTo>
                      <a:pt x="212" y="468"/>
                      <a:pt x="212" y="468"/>
                      <a:pt x="212" y="468"/>
                    </a:cubicBezTo>
                    <a:cubicBezTo>
                      <a:pt x="230" y="479"/>
                      <a:pt x="230" y="479"/>
                      <a:pt x="230" y="479"/>
                    </a:cubicBezTo>
                    <a:cubicBezTo>
                      <a:pt x="229" y="480"/>
                      <a:pt x="229" y="480"/>
                      <a:pt x="229" y="480"/>
                    </a:cubicBezTo>
                    <a:cubicBezTo>
                      <a:pt x="227" y="484"/>
                      <a:pt x="224" y="488"/>
                      <a:pt x="222" y="492"/>
                    </a:cubicBezTo>
                    <a:cubicBezTo>
                      <a:pt x="219" y="497"/>
                      <a:pt x="217" y="501"/>
                      <a:pt x="214" y="506"/>
                    </a:cubicBezTo>
                    <a:cubicBezTo>
                      <a:pt x="213" y="507"/>
                      <a:pt x="213" y="507"/>
                      <a:pt x="213" y="507"/>
                    </a:cubicBezTo>
                    <a:cubicBezTo>
                      <a:pt x="215" y="508"/>
                      <a:pt x="215" y="508"/>
                      <a:pt x="215" y="508"/>
                    </a:cubicBezTo>
                    <a:cubicBezTo>
                      <a:pt x="215" y="508"/>
                      <a:pt x="215" y="508"/>
                      <a:pt x="215" y="508"/>
                    </a:cubicBezTo>
                    <a:cubicBezTo>
                      <a:pt x="240" y="521"/>
                      <a:pt x="240" y="521"/>
                      <a:pt x="240" y="521"/>
                    </a:cubicBezTo>
                    <a:cubicBezTo>
                      <a:pt x="237" y="526"/>
                      <a:pt x="234" y="531"/>
                      <a:pt x="232" y="536"/>
                    </a:cubicBezTo>
                    <a:cubicBezTo>
                      <a:pt x="149" y="497"/>
                      <a:pt x="149" y="497"/>
                      <a:pt x="149" y="497"/>
                    </a:cubicBezTo>
                    <a:cubicBezTo>
                      <a:pt x="150" y="496"/>
                      <a:pt x="150" y="496"/>
                      <a:pt x="150" y="496"/>
                    </a:cubicBezTo>
                    <a:cubicBezTo>
                      <a:pt x="153" y="490"/>
                      <a:pt x="156" y="484"/>
                      <a:pt x="159" y="479"/>
                    </a:cubicBezTo>
                    <a:cubicBezTo>
                      <a:pt x="160" y="477"/>
                      <a:pt x="160" y="477"/>
                      <a:pt x="160" y="477"/>
                    </a:cubicBezTo>
                    <a:cubicBezTo>
                      <a:pt x="187" y="492"/>
                      <a:pt x="187" y="492"/>
                      <a:pt x="187" y="492"/>
                    </a:cubicBezTo>
                    <a:cubicBezTo>
                      <a:pt x="196" y="496"/>
                      <a:pt x="196" y="496"/>
                      <a:pt x="196" y="496"/>
                    </a:cubicBezTo>
                    <a:moveTo>
                      <a:pt x="207" y="450"/>
                    </a:moveTo>
                    <a:cubicBezTo>
                      <a:pt x="184" y="436"/>
                      <a:pt x="184" y="436"/>
                      <a:pt x="184" y="436"/>
                    </a:cubicBezTo>
                    <a:cubicBezTo>
                      <a:pt x="185" y="435"/>
                      <a:pt x="185" y="435"/>
                      <a:pt x="185" y="435"/>
                    </a:cubicBezTo>
                    <a:cubicBezTo>
                      <a:pt x="191" y="425"/>
                      <a:pt x="197" y="416"/>
                      <a:pt x="203" y="407"/>
                    </a:cubicBezTo>
                    <a:cubicBezTo>
                      <a:pt x="204" y="405"/>
                      <a:pt x="204" y="405"/>
                      <a:pt x="204" y="405"/>
                    </a:cubicBezTo>
                    <a:cubicBezTo>
                      <a:pt x="173" y="384"/>
                      <a:pt x="173" y="384"/>
                      <a:pt x="173" y="384"/>
                    </a:cubicBezTo>
                    <a:cubicBezTo>
                      <a:pt x="177" y="378"/>
                      <a:pt x="181" y="373"/>
                      <a:pt x="185" y="368"/>
                    </a:cubicBezTo>
                    <a:cubicBezTo>
                      <a:pt x="266" y="424"/>
                      <a:pt x="266" y="424"/>
                      <a:pt x="266" y="424"/>
                    </a:cubicBezTo>
                    <a:cubicBezTo>
                      <a:pt x="265" y="426"/>
                      <a:pt x="265" y="426"/>
                      <a:pt x="265" y="426"/>
                    </a:cubicBezTo>
                    <a:cubicBezTo>
                      <a:pt x="262" y="429"/>
                      <a:pt x="260" y="433"/>
                      <a:pt x="257" y="437"/>
                    </a:cubicBezTo>
                    <a:cubicBezTo>
                      <a:pt x="256" y="438"/>
                      <a:pt x="256" y="438"/>
                      <a:pt x="256" y="438"/>
                    </a:cubicBezTo>
                    <a:cubicBezTo>
                      <a:pt x="238" y="427"/>
                      <a:pt x="238" y="427"/>
                      <a:pt x="238" y="427"/>
                    </a:cubicBezTo>
                    <a:cubicBezTo>
                      <a:pt x="238" y="427"/>
                      <a:pt x="238" y="427"/>
                      <a:pt x="238" y="427"/>
                    </a:cubicBezTo>
                    <a:cubicBezTo>
                      <a:pt x="227" y="420"/>
                      <a:pt x="227" y="420"/>
                      <a:pt x="227" y="420"/>
                    </a:cubicBezTo>
                    <a:cubicBezTo>
                      <a:pt x="226" y="421"/>
                      <a:pt x="226" y="421"/>
                      <a:pt x="226" y="421"/>
                    </a:cubicBezTo>
                    <a:cubicBezTo>
                      <a:pt x="220" y="429"/>
                      <a:pt x="215" y="437"/>
                      <a:pt x="211" y="444"/>
                    </a:cubicBezTo>
                    <a:cubicBezTo>
                      <a:pt x="210" y="445"/>
                      <a:pt x="210" y="446"/>
                      <a:pt x="209" y="447"/>
                    </a:cubicBezTo>
                    <a:cubicBezTo>
                      <a:pt x="207" y="450"/>
                      <a:pt x="207" y="450"/>
                      <a:pt x="207" y="450"/>
                    </a:cubicBezTo>
                    <a:moveTo>
                      <a:pt x="314" y="411"/>
                    </a:moveTo>
                    <a:cubicBezTo>
                      <a:pt x="241" y="356"/>
                      <a:pt x="241" y="356"/>
                      <a:pt x="241" y="356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6" y="350"/>
                      <a:pt x="250" y="345"/>
                      <a:pt x="254" y="340"/>
                    </a:cubicBezTo>
                    <a:cubicBezTo>
                      <a:pt x="255" y="339"/>
                      <a:pt x="255" y="339"/>
                      <a:pt x="255" y="339"/>
                    </a:cubicBezTo>
                    <a:cubicBezTo>
                      <a:pt x="286" y="365"/>
                      <a:pt x="286" y="365"/>
                      <a:pt x="286" y="365"/>
                    </a:cubicBezTo>
                    <a:cubicBezTo>
                      <a:pt x="287" y="363"/>
                      <a:pt x="287" y="363"/>
                      <a:pt x="287" y="363"/>
                    </a:cubicBezTo>
                    <a:cubicBezTo>
                      <a:pt x="294" y="356"/>
                      <a:pt x="300" y="349"/>
                      <a:pt x="307" y="342"/>
                    </a:cubicBezTo>
                    <a:cubicBezTo>
                      <a:pt x="308" y="341"/>
                      <a:pt x="308" y="341"/>
                      <a:pt x="308" y="341"/>
                    </a:cubicBezTo>
                    <a:cubicBezTo>
                      <a:pt x="324" y="355"/>
                      <a:pt x="324" y="355"/>
                      <a:pt x="324" y="355"/>
                    </a:cubicBezTo>
                    <a:cubicBezTo>
                      <a:pt x="322" y="356"/>
                      <a:pt x="322" y="356"/>
                      <a:pt x="322" y="356"/>
                    </a:cubicBezTo>
                    <a:cubicBezTo>
                      <a:pt x="319" y="359"/>
                      <a:pt x="316" y="363"/>
                      <a:pt x="313" y="366"/>
                    </a:cubicBezTo>
                    <a:cubicBezTo>
                      <a:pt x="309" y="370"/>
                      <a:pt x="306" y="374"/>
                      <a:pt x="302" y="378"/>
                    </a:cubicBezTo>
                    <a:cubicBezTo>
                      <a:pt x="301" y="379"/>
                      <a:pt x="301" y="379"/>
                      <a:pt x="301" y="379"/>
                    </a:cubicBezTo>
                    <a:cubicBezTo>
                      <a:pt x="303" y="381"/>
                      <a:pt x="303" y="381"/>
                      <a:pt x="303" y="381"/>
                    </a:cubicBezTo>
                    <a:cubicBezTo>
                      <a:pt x="303" y="381"/>
                      <a:pt x="303" y="381"/>
                      <a:pt x="303" y="381"/>
                    </a:cubicBezTo>
                    <a:cubicBezTo>
                      <a:pt x="325" y="398"/>
                      <a:pt x="325" y="398"/>
                      <a:pt x="325" y="398"/>
                    </a:cubicBezTo>
                    <a:cubicBezTo>
                      <a:pt x="321" y="403"/>
                      <a:pt x="317" y="407"/>
                      <a:pt x="314" y="411"/>
                    </a:cubicBezTo>
                    <a:moveTo>
                      <a:pt x="277" y="432"/>
                    </a:moveTo>
                    <a:cubicBezTo>
                      <a:pt x="280" y="428"/>
                      <a:pt x="280" y="428"/>
                      <a:pt x="280" y="428"/>
                    </a:cubicBezTo>
                    <a:cubicBezTo>
                      <a:pt x="281" y="426"/>
                      <a:pt x="283" y="424"/>
                      <a:pt x="284" y="423"/>
                    </a:cubicBezTo>
                    <a:cubicBezTo>
                      <a:pt x="285" y="421"/>
                      <a:pt x="285" y="421"/>
                      <a:pt x="285" y="421"/>
                    </a:cubicBezTo>
                    <a:cubicBezTo>
                      <a:pt x="196" y="359"/>
                      <a:pt x="196" y="359"/>
                      <a:pt x="196" y="359"/>
                    </a:cubicBezTo>
                    <a:cubicBezTo>
                      <a:pt x="197" y="358"/>
                      <a:pt x="197" y="358"/>
                      <a:pt x="197" y="358"/>
                    </a:cubicBezTo>
                    <a:cubicBezTo>
                      <a:pt x="219" y="328"/>
                      <a:pt x="243" y="300"/>
                      <a:pt x="268" y="274"/>
                    </a:cubicBezTo>
                    <a:cubicBezTo>
                      <a:pt x="272" y="271"/>
                      <a:pt x="276" y="267"/>
                      <a:pt x="280" y="263"/>
                    </a:cubicBezTo>
                    <a:cubicBezTo>
                      <a:pt x="281" y="262"/>
                      <a:pt x="281" y="262"/>
                      <a:pt x="281" y="262"/>
                    </a:cubicBezTo>
                    <a:cubicBezTo>
                      <a:pt x="295" y="277"/>
                      <a:pt x="295" y="277"/>
                      <a:pt x="295" y="277"/>
                    </a:cubicBezTo>
                    <a:cubicBezTo>
                      <a:pt x="293" y="278"/>
                      <a:pt x="293" y="278"/>
                      <a:pt x="293" y="278"/>
                    </a:cubicBezTo>
                    <a:cubicBezTo>
                      <a:pt x="288" y="283"/>
                      <a:pt x="283" y="288"/>
                      <a:pt x="278" y="293"/>
                    </a:cubicBezTo>
                    <a:cubicBezTo>
                      <a:pt x="268" y="304"/>
                      <a:pt x="268" y="304"/>
                      <a:pt x="268" y="304"/>
                    </a:cubicBezTo>
                    <a:cubicBezTo>
                      <a:pt x="298" y="332"/>
                      <a:pt x="298" y="332"/>
                      <a:pt x="298" y="332"/>
                    </a:cubicBezTo>
                    <a:cubicBezTo>
                      <a:pt x="297" y="333"/>
                      <a:pt x="297" y="333"/>
                      <a:pt x="297" y="333"/>
                    </a:cubicBezTo>
                    <a:cubicBezTo>
                      <a:pt x="293" y="337"/>
                      <a:pt x="290" y="341"/>
                      <a:pt x="286" y="345"/>
                    </a:cubicBezTo>
                    <a:cubicBezTo>
                      <a:pt x="285" y="346"/>
                      <a:pt x="285" y="346"/>
                      <a:pt x="285" y="346"/>
                    </a:cubicBezTo>
                    <a:cubicBezTo>
                      <a:pt x="254" y="320"/>
                      <a:pt x="254" y="320"/>
                      <a:pt x="254" y="320"/>
                    </a:cubicBezTo>
                    <a:cubicBezTo>
                      <a:pt x="251" y="323"/>
                      <a:pt x="251" y="323"/>
                      <a:pt x="251" y="323"/>
                    </a:cubicBezTo>
                    <a:cubicBezTo>
                      <a:pt x="241" y="334"/>
                      <a:pt x="232" y="346"/>
                      <a:pt x="223" y="357"/>
                    </a:cubicBezTo>
                    <a:cubicBezTo>
                      <a:pt x="222" y="358"/>
                      <a:pt x="222" y="358"/>
                      <a:pt x="222" y="358"/>
                    </a:cubicBezTo>
                    <a:cubicBezTo>
                      <a:pt x="222" y="358"/>
                      <a:pt x="222" y="358"/>
                      <a:pt x="222" y="358"/>
                    </a:cubicBezTo>
                    <a:cubicBezTo>
                      <a:pt x="222" y="359"/>
                      <a:pt x="222" y="359"/>
                      <a:pt x="222" y="359"/>
                    </a:cubicBezTo>
                    <a:cubicBezTo>
                      <a:pt x="305" y="422"/>
                      <a:pt x="305" y="422"/>
                      <a:pt x="305" y="422"/>
                    </a:cubicBezTo>
                    <a:cubicBezTo>
                      <a:pt x="283" y="450"/>
                      <a:pt x="264" y="479"/>
                      <a:pt x="246" y="509"/>
                    </a:cubicBezTo>
                    <a:cubicBezTo>
                      <a:pt x="232" y="502"/>
                      <a:pt x="232" y="502"/>
                      <a:pt x="232" y="502"/>
                    </a:cubicBezTo>
                    <a:cubicBezTo>
                      <a:pt x="234" y="499"/>
                      <a:pt x="234" y="499"/>
                      <a:pt x="234" y="499"/>
                    </a:cubicBezTo>
                    <a:cubicBezTo>
                      <a:pt x="236" y="495"/>
                      <a:pt x="238" y="490"/>
                      <a:pt x="241" y="486"/>
                    </a:cubicBezTo>
                    <a:cubicBezTo>
                      <a:pt x="243" y="483"/>
                      <a:pt x="246" y="479"/>
                      <a:pt x="248" y="475"/>
                    </a:cubicBezTo>
                    <a:cubicBezTo>
                      <a:pt x="249" y="474"/>
                      <a:pt x="249" y="474"/>
                      <a:pt x="249" y="474"/>
                    </a:cubicBezTo>
                    <a:cubicBezTo>
                      <a:pt x="219" y="456"/>
                      <a:pt x="219" y="456"/>
                      <a:pt x="219" y="456"/>
                    </a:cubicBezTo>
                    <a:cubicBezTo>
                      <a:pt x="222" y="452"/>
                      <a:pt x="222" y="452"/>
                      <a:pt x="222" y="452"/>
                    </a:cubicBezTo>
                    <a:cubicBezTo>
                      <a:pt x="224" y="447"/>
                      <a:pt x="227" y="443"/>
                      <a:pt x="230" y="439"/>
                    </a:cubicBezTo>
                    <a:cubicBezTo>
                      <a:pt x="231" y="438"/>
                      <a:pt x="231" y="438"/>
                      <a:pt x="231" y="438"/>
                    </a:cubicBezTo>
                    <a:cubicBezTo>
                      <a:pt x="260" y="457"/>
                      <a:pt x="260" y="457"/>
                      <a:pt x="260" y="457"/>
                    </a:cubicBezTo>
                    <a:cubicBezTo>
                      <a:pt x="263" y="452"/>
                      <a:pt x="263" y="452"/>
                      <a:pt x="263" y="452"/>
                    </a:cubicBezTo>
                    <a:cubicBezTo>
                      <a:pt x="263" y="452"/>
                      <a:pt x="264" y="451"/>
                      <a:pt x="264" y="451"/>
                    </a:cubicBezTo>
                    <a:cubicBezTo>
                      <a:pt x="268" y="444"/>
                      <a:pt x="268" y="444"/>
                      <a:pt x="268" y="444"/>
                    </a:cubicBezTo>
                    <a:cubicBezTo>
                      <a:pt x="271" y="441"/>
                      <a:pt x="274" y="437"/>
                      <a:pt x="276" y="433"/>
                    </a:cubicBezTo>
                    <a:cubicBezTo>
                      <a:pt x="277" y="432"/>
                      <a:pt x="277" y="432"/>
                      <a:pt x="277" y="432"/>
                    </a:cubicBezTo>
                    <a:cubicBezTo>
                      <a:pt x="277" y="432"/>
                      <a:pt x="277" y="432"/>
                      <a:pt x="277" y="432"/>
                    </a:cubicBezTo>
                    <a:moveTo>
                      <a:pt x="307" y="322"/>
                    </a:moveTo>
                    <a:cubicBezTo>
                      <a:pt x="287" y="304"/>
                      <a:pt x="287" y="304"/>
                      <a:pt x="287" y="304"/>
                    </a:cubicBezTo>
                    <a:cubicBezTo>
                      <a:pt x="288" y="302"/>
                      <a:pt x="288" y="302"/>
                      <a:pt x="288" y="302"/>
                    </a:cubicBezTo>
                    <a:cubicBezTo>
                      <a:pt x="296" y="294"/>
                      <a:pt x="304" y="286"/>
                      <a:pt x="312" y="279"/>
                    </a:cubicBezTo>
                    <a:cubicBezTo>
                      <a:pt x="313" y="277"/>
                      <a:pt x="313" y="277"/>
                      <a:pt x="313" y="277"/>
                    </a:cubicBezTo>
                    <a:cubicBezTo>
                      <a:pt x="288" y="250"/>
                      <a:pt x="288" y="250"/>
                      <a:pt x="288" y="250"/>
                    </a:cubicBezTo>
                    <a:cubicBezTo>
                      <a:pt x="293" y="246"/>
                      <a:pt x="298" y="241"/>
                      <a:pt x="303" y="237"/>
                    </a:cubicBezTo>
                    <a:cubicBezTo>
                      <a:pt x="370" y="309"/>
                      <a:pt x="370" y="309"/>
                      <a:pt x="370" y="309"/>
                    </a:cubicBezTo>
                    <a:cubicBezTo>
                      <a:pt x="369" y="310"/>
                      <a:pt x="369" y="310"/>
                      <a:pt x="369" y="310"/>
                    </a:cubicBezTo>
                    <a:cubicBezTo>
                      <a:pt x="366" y="313"/>
                      <a:pt x="362" y="317"/>
                      <a:pt x="359" y="320"/>
                    </a:cubicBezTo>
                    <a:cubicBezTo>
                      <a:pt x="358" y="321"/>
                      <a:pt x="358" y="321"/>
                      <a:pt x="358" y="321"/>
                    </a:cubicBezTo>
                    <a:cubicBezTo>
                      <a:pt x="342" y="306"/>
                      <a:pt x="342" y="306"/>
                      <a:pt x="342" y="306"/>
                    </a:cubicBezTo>
                    <a:cubicBezTo>
                      <a:pt x="342" y="306"/>
                      <a:pt x="342" y="306"/>
                      <a:pt x="342" y="306"/>
                    </a:cubicBezTo>
                    <a:cubicBezTo>
                      <a:pt x="333" y="296"/>
                      <a:pt x="333" y="296"/>
                      <a:pt x="333" y="296"/>
                    </a:cubicBezTo>
                    <a:cubicBezTo>
                      <a:pt x="332" y="298"/>
                      <a:pt x="332" y="298"/>
                      <a:pt x="332" y="298"/>
                    </a:cubicBezTo>
                    <a:cubicBezTo>
                      <a:pt x="324" y="304"/>
                      <a:pt x="318" y="311"/>
                      <a:pt x="312" y="317"/>
                    </a:cubicBezTo>
                    <a:cubicBezTo>
                      <a:pt x="311" y="318"/>
                      <a:pt x="310" y="319"/>
                      <a:pt x="310" y="319"/>
                    </a:cubicBezTo>
                    <a:cubicBezTo>
                      <a:pt x="307" y="322"/>
                      <a:pt x="307" y="322"/>
                      <a:pt x="307" y="322"/>
                    </a:cubicBezTo>
                    <a:moveTo>
                      <a:pt x="419" y="306"/>
                    </a:moveTo>
                    <a:cubicBezTo>
                      <a:pt x="360" y="237"/>
                      <a:pt x="360" y="237"/>
                      <a:pt x="360" y="237"/>
                    </a:cubicBezTo>
                    <a:cubicBezTo>
                      <a:pt x="361" y="236"/>
                      <a:pt x="361" y="236"/>
                      <a:pt x="361" y="236"/>
                    </a:cubicBezTo>
                    <a:cubicBezTo>
                      <a:pt x="366" y="232"/>
                      <a:pt x="371" y="228"/>
                      <a:pt x="376" y="224"/>
                    </a:cubicBezTo>
                    <a:cubicBezTo>
                      <a:pt x="377" y="223"/>
                      <a:pt x="377" y="223"/>
                      <a:pt x="377" y="223"/>
                    </a:cubicBezTo>
                    <a:cubicBezTo>
                      <a:pt x="397" y="247"/>
                      <a:pt x="397" y="247"/>
                      <a:pt x="397" y="247"/>
                    </a:cubicBezTo>
                    <a:cubicBezTo>
                      <a:pt x="403" y="255"/>
                      <a:pt x="403" y="255"/>
                      <a:pt x="403" y="255"/>
                    </a:cubicBezTo>
                    <a:cubicBezTo>
                      <a:pt x="404" y="254"/>
                      <a:pt x="404" y="254"/>
                      <a:pt x="404" y="254"/>
                    </a:cubicBezTo>
                    <a:cubicBezTo>
                      <a:pt x="411" y="248"/>
                      <a:pt x="419" y="242"/>
                      <a:pt x="427" y="237"/>
                    </a:cubicBezTo>
                    <a:cubicBezTo>
                      <a:pt x="429" y="236"/>
                      <a:pt x="429" y="236"/>
                      <a:pt x="429" y="236"/>
                    </a:cubicBezTo>
                    <a:cubicBezTo>
                      <a:pt x="441" y="253"/>
                      <a:pt x="441" y="253"/>
                      <a:pt x="441" y="253"/>
                    </a:cubicBezTo>
                    <a:cubicBezTo>
                      <a:pt x="440" y="254"/>
                      <a:pt x="440" y="254"/>
                      <a:pt x="440" y="254"/>
                    </a:cubicBezTo>
                    <a:cubicBezTo>
                      <a:pt x="436" y="257"/>
                      <a:pt x="432" y="259"/>
                      <a:pt x="428" y="262"/>
                    </a:cubicBezTo>
                    <a:cubicBezTo>
                      <a:pt x="424" y="265"/>
                      <a:pt x="420" y="268"/>
                      <a:pt x="415" y="271"/>
                    </a:cubicBezTo>
                    <a:cubicBezTo>
                      <a:pt x="414" y="272"/>
                      <a:pt x="414" y="272"/>
                      <a:pt x="414" y="272"/>
                    </a:cubicBezTo>
                    <a:cubicBezTo>
                      <a:pt x="415" y="274"/>
                      <a:pt x="415" y="274"/>
                      <a:pt x="415" y="274"/>
                    </a:cubicBezTo>
                    <a:cubicBezTo>
                      <a:pt x="415" y="274"/>
                      <a:pt x="415" y="274"/>
                      <a:pt x="415" y="274"/>
                    </a:cubicBezTo>
                    <a:cubicBezTo>
                      <a:pt x="433" y="296"/>
                      <a:pt x="433" y="296"/>
                      <a:pt x="433" y="296"/>
                    </a:cubicBezTo>
                    <a:cubicBezTo>
                      <a:pt x="428" y="299"/>
                      <a:pt x="424" y="303"/>
                      <a:pt x="419" y="306"/>
                    </a:cubicBezTo>
                    <a:moveTo>
                      <a:pt x="379" y="319"/>
                    </a:moveTo>
                    <a:cubicBezTo>
                      <a:pt x="383" y="316"/>
                      <a:pt x="383" y="316"/>
                      <a:pt x="383" y="316"/>
                    </a:cubicBezTo>
                    <a:cubicBezTo>
                      <a:pt x="385" y="314"/>
                      <a:pt x="386" y="313"/>
                      <a:pt x="388" y="311"/>
                    </a:cubicBezTo>
                    <a:cubicBezTo>
                      <a:pt x="389" y="310"/>
                      <a:pt x="389" y="310"/>
                      <a:pt x="389" y="310"/>
                    </a:cubicBezTo>
                    <a:cubicBezTo>
                      <a:pt x="315" y="230"/>
                      <a:pt x="315" y="230"/>
                      <a:pt x="315" y="230"/>
                    </a:cubicBezTo>
                    <a:cubicBezTo>
                      <a:pt x="316" y="229"/>
                      <a:pt x="316" y="229"/>
                      <a:pt x="316" y="229"/>
                    </a:cubicBezTo>
                    <a:cubicBezTo>
                      <a:pt x="344" y="205"/>
                      <a:pt x="373" y="183"/>
                      <a:pt x="403" y="163"/>
                    </a:cubicBezTo>
                    <a:cubicBezTo>
                      <a:pt x="408" y="160"/>
                      <a:pt x="412" y="157"/>
                      <a:pt x="417" y="154"/>
                    </a:cubicBezTo>
                    <a:cubicBezTo>
                      <a:pt x="418" y="153"/>
                      <a:pt x="418" y="153"/>
                      <a:pt x="418" y="153"/>
                    </a:cubicBezTo>
                    <a:cubicBezTo>
                      <a:pt x="429" y="171"/>
                      <a:pt x="429" y="171"/>
                      <a:pt x="429" y="171"/>
                    </a:cubicBezTo>
                    <a:cubicBezTo>
                      <a:pt x="427" y="172"/>
                      <a:pt x="427" y="172"/>
                      <a:pt x="427" y="172"/>
                    </a:cubicBezTo>
                    <a:cubicBezTo>
                      <a:pt x="421" y="176"/>
                      <a:pt x="415" y="180"/>
                      <a:pt x="409" y="184"/>
                    </a:cubicBezTo>
                    <a:cubicBezTo>
                      <a:pt x="397" y="192"/>
                      <a:pt x="397" y="192"/>
                      <a:pt x="397" y="192"/>
                    </a:cubicBezTo>
                    <a:cubicBezTo>
                      <a:pt x="421" y="225"/>
                      <a:pt x="421" y="225"/>
                      <a:pt x="421" y="225"/>
                    </a:cubicBezTo>
                    <a:cubicBezTo>
                      <a:pt x="419" y="226"/>
                      <a:pt x="419" y="226"/>
                      <a:pt x="419" y="226"/>
                    </a:cubicBezTo>
                    <a:cubicBezTo>
                      <a:pt x="415" y="229"/>
                      <a:pt x="411" y="232"/>
                      <a:pt x="406" y="235"/>
                    </a:cubicBezTo>
                    <a:cubicBezTo>
                      <a:pt x="405" y="236"/>
                      <a:pt x="405" y="236"/>
                      <a:pt x="405" y="236"/>
                    </a:cubicBezTo>
                    <a:cubicBezTo>
                      <a:pt x="380" y="204"/>
                      <a:pt x="380" y="204"/>
                      <a:pt x="380" y="204"/>
                    </a:cubicBezTo>
                    <a:cubicBezTo>
                      <a:pt x="376" y="207"/>
                      <a:pt x="376" y="207"/>
                      <a:pt x="376" y="207"/>
                    </a:cubicBezTo>
                    <a:cubicBezTo>
                      <a:pt x="365" y="216"/>
                      <a:pt x="353" y="225"/>
                      <a:pt x="342" y="234"/>
                    </a:cubicBezTo>
                    <a:cubicBezTo>
                      <a:pt x="341" y="235"/>
                      <a:pt x="341" y="235"/>
                      <a:pt x="341" y="235"/>
                    </a:cubicBezTo>
                    <a:cubicBezTo>
                      <a:pt x="341" y="235"/>
                      <a:pt x="341" y="235"/>
                      <a:pt x="341" y="235"/>
                    </a:cubicBezTo>
                    <a:cubicBezTo>
                      <a:pt x="340" y="236"/>
                      <a:pt x="340" y="236"/>
                      <a:pt x="340" y="236"/>
                    </a:cubicBezTo>
                    <a:cubicBezTo>
                      <a:pt x="409" y="315"/>
                      <a:pt x="409" y="315"/>
                      <a:pt x="409" y="315"/>
                    </a:cubicBezTo>
                    <a:cubicBezTo>
                      <a:pt x="385" y="335"/>
                      <a:pt x="362" y="357"/>
                      <a:pt x="341" y="380"/>
                    </a:cubicBezTo>
                    <a:cubicBezTo>
                      <a:pt x="338" y="383"/>
                      <a:pt x="336" y="386"/>
                      <a:pt x="333" y="388"/>
                    </a:cubicBezTo>
                    <a:cubicBezTo>
                      <a:pt x="321" y="378"/>
                      <a:pt x="321" y="378"/>
                      <a:pt x="321" y="378"/>
                    </a:cubicBezTo>
                    <a:cubicBezTo>
                      <a:pt x="323" y="375"/>
                      <a:pt x="323" y="375"/>
                      <a:pt x="323" y="375"/>
                    </a:cubicBezTo>
                    <a:cubicBezTo>
                      <a:pt x="326" y="372"/>
                      <a:pt x="329" y="368"/>
                      <a:pt x="333" y="365"/>
                    </a:cubicBezTo>
                    <a:cubicBezTo>
                      <a:pt x="336" y="361"/>
                      <a:pt x="339" y="358"/>
                      <a:pt x="342" y="355"/>
                    </a:cubicBezTo>
                    <a:cubicBezTo>
                      <a:pt x="343" y="354"/>
                      <a:pt x="343" y="354"/>
                      <a:pt x="343" y="354"/>
                    </a:cubicBezTo>
                    <a:cubicBezTo>
                      <a:pt x="317" y="331"/>
                      <a:pt x="317" y="331"/>
                      <a:pt x="317" y="331"/>
                    </a:cubicBezTo>
                    <a:cubicBezTo>
                      <a:pt x="321" y="327"/>
                      <a:pt x="321" y="327"/>
                      <a:pt x="321" y="327"/>
                    </a:cubicBezTo>
                    <a:cubicBezTo>
                      <a:pt x="325" y="323"/>
                      <a:pt x="328" y="320"/>
                      <a:pt x="332" y="316"/>
                    </a:cubicBezTo>
                    <a:cubicBezTo>
                      <a:pt x="333" y="315"/>
                      <a:pt x="333" y="315"/>
                      <a:pt x="333" y="315"/>
                    </a:cubicBezTo>
                    <a:cubicBezTo>
                      <a:pt x="357" y="339"/>
                      <a:pt x="357" y="339"/>
                      <a:pt x="357" y="339"/>
                    </a:cubicBezTo>
                    <a:cubicBezTo>
                      <a:pt x="368" y="329"/>
                      <a:pt x="368" y="329"/>
                      <a:pt x="368" y="329"/>
                    </a:cubicBezTo>
                    <a:cubicBezTo>
                      <a:pt x="372" y="326"/>
                      <a:pt x="375" y="323"/>
                      <a:pt x="378" y="320"/>
                    </a:cubicBezTo>
                    <a:cubicBezTo>
                      <a:pt x="379" y="319"/>
                      <a:pt x="379" y="319"/>
                      <a:pt x="379" y="319"/>
                    </a:cubicBezTo>
                    <a:cubicBezTo>
                      <a:pt x="379" y="319"/>
                      <a:pt x="379" y="319"/>
                      <a:pt x="379" y="319"/>
                    </a:cubicBezTo>
                    <a:moveTo>
                      <a:pt x="432" y="217"/>
                    </a:moveTo>
                    <a:cubicBezTo>
                      <a:pt x="416" y="195"/>
                      <a:pt x="416" y="195"/>
                      <a:pt x="416" y="195"/>
                    </a:cubicBezTo>
                    <a:cubicBezTo>
                      <a:pt x="417" y="194"/>
                      <a:pt x="417" y="194"/>
                      <a:pt x="417" y="194"/>
                    </a:cubicBezTo>
                    <a:cubicBezTo>
                      <a:pt x="427" y="188"/>
                      <a:pt x="436" y="182"/>
                      <a:pt x="446" y="176"/>
                    </a:cubicBezTo>
                    <a:cubicBezTo>
                      <a:pt x="447" y="175"/>
                      <a:pt x="447" y="175"/>
                      <a:pt x="447" y="175"/>
                    </a:cubicBezTo>
                    <a:cubicBezTo>
                      <a:pt x="428" y="143"/>
                      <a:pt x="428" y="143"/>
                      <a:pt x="428" y="143"/>
                    </a:cubicBezTo>
                    <a:cubicBezTo>
                      <a:pt x="433" y="140"/>
                      <a:pt x="439" y="136"/>
                      <a:pt x="445" y="133"/>
                    </a:cubicBezTo>
                    <a:cubicBezTo>
                      <a:pt x="496" y="218"/>
                      <a:pt x="496" y="218"/>
                      <a:pt x="496" y="218"/>
                    </a:cubicBezTo>
                    <a:cubicBezTo>
                      <a:pt x="495" y="219"/>
                      <a:pt x="495" y="219"/>
                      <a:pt x="495" y="219"/>
                    </a:cubicBezTo>
                    <a:cubicBezTo>
                      <a:pt x="491" y="221"/>
                      <a:pt x="487" y="224"/>
                      <a:pt x="483" y="226"/>
                    </a:cubicBezTo>
                    <a:cubicBezTo>
                      <a:pt x="481" y="227"/>
                      <a:pt x="481" y="227"/>
                      <a:pt x="481" y="227"/>
                    </a:cubicBezTo>
                    <a:cubicBezTo>
                      <a:pt x="470" y="209"/>
                      <a:pt x="470" y="209"/>
                      <a:pt x="470" y="209"/>
                    </a:cubicBezTo>
                    <a:cubicBezTo>
                      <a:pt x="470" y="209"/>
                      <a:pt x="470" y="209"/>
                      <a:pt x="470" y="209"/>
                    </a:cubicBezTo>
                    <a:cubicBezTo>
                      <a:pt x="462" y="198"/>
                      <a:pt x="462" y="198"/>
                      <a:pt x="462" y="198"/>
                    </a:cubicBezTo>
                    <a:cubicBezTo>
                      <a:pt x="461" y="199"/>
                      <a:pt x="461" y="199"/>
                      <a:pt x="461" y="199"/>
                    </a:cubicBezTo>
                    <a:cubicBezTo>
                      <a:pt x="452" y="204"/>
                      <a:pt x="444" y="209"/>
                      <a:pt x="437" y="214"/>
                    </a:cubicBezTo>
                    <a:cubicBezTo>
                      <a:pt x="432" y="217"/>
                      <a:pt x="432" y="217"/>
                      <a:pt x="432" y="217"/>
                    </a:cubicBezTo>
                    <a:moveTo>
                      <a:pt x="575" y="50"/>
                    </a:moveTo>
                    <a:cubicBezTo>
                      <a:pt x="445" y="97"/>
                      <a:pt x="327" y="175"/>
                      <a:pt x="231" y="280"/>
                    </a:cubicBezTo>
                    <a:cubicBezTo>
                      <a:pt x="151" y="367"/>
                      <a:pt x="92" y="467"/>
                      <a:pt x="53" y="574"/>
                    </a:cubicBezTo>
                    <a:cubicBezTo>
                      <a:pt x="79" y="574"/>
                      <a:pt x="79" y="574"/>
                      <a:pt x="79" y="574"/>
                    </a:cubicBezTo>
                    <a:cubicBezTo>
                      <a:pt x="80" y="572"/>
                      <a:pt x="80" y="570"/>
                      <a:pt x="81" y="568"/>
                    </a:cubicBezTo>
                    <a:cubicBezTo>
                      <a:pt x="83" y="563"/>
                      <a:pt x="85" y="558"/>
                      <a:pt x="87" y="554"/>
                    </a:cubicBezTo>
                    <a:cubicBezTo>
                      <a:pt x="87" y="552"/>
                      <a:pt x="87" y="552"/>
                      <a:pt x="87" y="552"/>
                    </a:cubicBezTo>
                    <a:cubicBezTo>
                      <a:pt x="106" y="560"/>
                      <a:pt x="106" y="560"/>
                      <a:pt x="106" y="560"/>
                    </a:cubicBezTo>
                    <a:cubicBezTo>
                      <a:pt x="105" y="561"/>
                      <a:pt x="105" y="561"/>
                      <a:pt x="105" y="561"/>
                    </a:cubicBezTo>
                    <a:cubicBezTo>
                      <a:pt x="104" y="566"/>
                      <a:pt x="102" y="570"/>
                      <a:pt x="101" y="574"/>
                    </a:cubicBezTo>
                    <a:cubicBezTo>
                      <a:pt x="115" y="574"/>
                      <a:pt x="115" y="574"/>
                      <a:pt x="115" y="574"/>
                    </a:cubicBezTo>
                    <a:cubicBezTo>
                      <a:pt x="118" y="567"/>
                      <a:pt x="120" y="561"/>
                      <a:pt x="123" y="554"/>
                    </a:cubicBezTo>
                    <a:cubicBezTo>
                      <a:pt x="123" y="553"/>
                      <a:pt x="123" y="553"/>
                      <a:pt x="123" y="553"/>
                    </a:cubicBezTo>
                    <a:cubicBezTo>
                      <a:pt x="89" y="538"/>
                      <a:pt x="89" y="538"/>
                      <a:pt x="89" y="538"/>
                    </a:cubicBezTo>
                    <a:cubicBezTo>
                      <a:pt x="91" y="532"/>
                      <a:pt x="94" y="526"/>
                      <a:pt x="97" y="520"/>
                    </a:cubicBezTo>
                    <a:cubicBezTo>
                      <a:pt x="188" y="559"/>
                      <a:pt x="188" y="559"/>
                      <a:pt x="188" y="559"/>
                    </a:cubicBezTo>
                    <a:cubicBezTo>
                      <a:pt x="188" y="560"/>
                      <a:pt x="188" y="560"/>
                      <a:pt x="188" y="560"/>
                    </a:cubicBezTo>
                    <a:cubicBezTo>
                      <a:pt x="186" y="564"/>
                      <a:pt x="184" y="569"/>
                      <a:pt x="182" y="573"/>
                    </a:cubicBezTo>
                    <a:cubicBezTo>
                      <a:pt x="182" y="574"/>
                      <a:pt x="182" y="574"/>
                      <a:pt x="182" y="574"/>
                    </a:cubicBezTo>
                    <a:cubicBezTo>
                      <a:pt x="196" y="574"/>
                      <a:pt x="196" y="574"/>
                      <a:pt x="196" y="574"/>
                    </a:cubicBezTo>
                    <a:cubicBezTo>
                      <a:pt x="197" y="571"/>
                      <a:pt x="199" y="568"/>
                      <a:pt x="200" y="565"/>
                    </a:cubicBezTo>
                    <a:cubicBezTo>
                      <a:pt x="201" y="564"/>
                      <a:pt x="201" y="564"/>
                      <a:pt x="201" y="564"/>
                    </a:cubicBezTo>
                    <a:cubicBezTo>
                      <a:pt x="201" y="564"/>
                      <a:pt x="201" y="564"/>
                      <a:pt x="201" y="564"/>
                    </a:cubicBezTo>
                    <a:cubicBezTo>
                      <a:pt x="203" y="559"/>
                      <a:pt x="203" y="559"/>
                      <a:pt x="203" y="559"/>
                    </a:cubicBezTo>
                    <a:cubicBezTo>
                      <a:pt x="204" y="557"/>
                      <a:pt x="205" y="555"/>
                      <a:pt x="205" y="553"/>
                    </a:cubicBezTo>
                    <a:cubicBezTo>
                      <a:pt x="206" y="552"/>
                      <a:pt x="206" y="552"/>
                      <a:pt x="206" y="552"/>
                    </a:cubicBezTo>
                    <a:cubicBezTo>
                      <a:pt x="106" y="509"/>
                      <a:pt x="106" y="509"/>
                      <a:pt x="106" y="509"/>
                    </a:cubicBezTo>
                    <a:cubicBezTo>
                      <a:pt x="106" y="508"/>
                      <a:pt x="106" y="508"/>
                      <a:pt x="106" y="508"/>
                    </a:cubicBezTo>
                    <a:cubicBezTo>
                      <a:pt x="122" y="474"/>
                      <a:pt x="140" y="442"/>
                      <a:pt x="159" y="412"/>
                    </a:cubicBezTo>
                    <a:cubicBezTo>
                      <a:pt x="162" y="407"/>
                      <a:pt x="165" y="403"/>
                      <a:pt x="168" y="398"/>
                    </a:cubicBezTo>
                    <a:cubicBezTo>
                      <a:pt x="169" y="397"/>
                      <a:pt x="169" y="397"/>
                      <a:pt x="169" y="397"/>
                    </a:cubicBezTo>
                    <a:cubicBezTo>
                      <a:pt x="185" y="409"/>
                      <a:pt x="185" y="409"/>
                      <a:pt x="185" y="409"/>
                    </a:cubicBezTo>
                    <a:cubicBezTo>
                      <a:pt x="185" y="410"/>
                      <a:pt x="185" y="410"/>
                      <a:pt x="185" y="410"/>
                    </a:cubicBezTo>
                    <a:cubicBezTo>
                      <a:pt x="180" y="416"/>
                      <a:pt x="177" y="422"/>
                      <a:pt x="173" y="428"/>
                    </a:cubicBezTo>
                    <a:cubicBezTo>
                      <a:pt x="165" y="441"/>
                      <a:pt x="165" y="441"/>
                      <a:pt x="165" y="441"/>
                    </a:cubicBezTo>
                    <a:cubicBezTo>
                      <a:pt x="200" y="461"/>
                      <a:pt x="200" y="461"/>
                      <a:pt x="200" y="461"/>
                    </a:cubicBezTo>
                    <a:cubicBezTo>
                      <a:pt x="199" y="463"/>
                      <a:pt x="199" y="463"/>
                      <a:pt x="199" y="463"/>
                    </a:cubicBezTo>
                    <a:cubicBezTo>
                      <a:pt x="197" y="467"/>
                      <a:pt x="194" y="472"/>
                      <a:pt x="191" y="477"/>
                    </a:cubicBezTo>
                    <a:cubicBezTo>
                      <a:pt x="190" y="478"/>
                      <a:pt x="190" y="478"/>
                      <a:pt x="190" y="478"/>
                    </a:cubicBezTo>
                    <a:cubicBezTo>
                      <a:pt x="155" y="459"/>
                      <a:pt x="155" y="459"/>
                      <a:pt x="155" y="459"/>
                    </a:cubicBezTo>
                    <a:cubicBezTo>
                      <a:pt x="152" y="463"/>
                      <a:pt x="152" y="463"/>
                      <a:pt x="152" y="463"/>
                    </a:cubicBezTo>
                    <a:cubicBezTo>
                      <a:pt x="145" y="476"/>
                      <a:pt x="138" y="489"/>
                      <a:pt x="132" y="501"/>
                    </a:cubicBezTo>
                    <a:cubicBezTo>
                      <a:pt x="131" y="503"/>
                      <a:pt x="131" y="503"/>
                      <a:pt x="131" y="503"/>
                    </a:cubicBezTo>
                    <a:cubicBezTo>
                      <a:pt x="132" y="503"/>
                      <a:pt x="132" y="503"/>
                      <a:pt x="132" y="503"/>
                    </a:cubicBezTo>
                    <a:cubicBezTo>
                      <a:pt x="131" y="504"/>
                      <a:pt x="131" y="504"/>
                      <a:pt x="131" y="504"/>
                    </a:cubicBezTo>
                    <a:cubicBezTo>
                      <a:pt x="226" y="548"/>
                      <a:pt x="226" y="548"/>
                      <a:pt x="226" y="548"/>
                    </a:cubicBezTo>
                    <a:cubicBezTo>
                      <a:pt x="222" y="557"/>
                      <a:pt x="218" y="565"/>
                      <a:pt x="214" y="574"/>
                    </a:cubicBezTo>
                    <a:cubicBezTo>
                      <a:pt x="244" y="574"/>
                      <a:pt x="244" y="574"/>
                      <a:pt x="244" y="574"/>
                    </a:cubicBezTo>
                    <a:cubicBezTo>
                      <a:pt x="276" y="506"/>
                      <a:pt x="319" y="443"/>
                      <a:pt x="373" y="387"/>
                    </a:cubicBezTo>
                    <a:cubicBezTo>
                      <a:pt x="432" y="326"/>
                      <a:pt x="501" y="278"/>
                      <a:pt x="575" y="243"/>
                    </a:cubicBezTo>
                    <a:cubicBezTo>
                      <a:pt x="575" y="211"/>
                      <a:pt x="575" y="211"/>
                      <a:pt x="575" y="211"/>
                    </a:cubicBezTo>
                    <a:cubicBezTo>
                      <a:pt x="574" y="211"/>
                      <a:pt x="573" y="212"/>
                      <a:pt x="572" y="212"/>
                    </a:cubicBezTo>
                    <a:cubicBezTo>
                      <a:pt x="565" y="198"/>
                      <a:pt x="565" y="198"/>
                      <a:pt x="565" y="198"/>
                    </a:cubicBezTo>
                    <a:cubicBezTo>
                      <a:pt x="568" y="196"/>
                      <a:pt x="568" y="196"/>
                      <a:pt x="568" y="196"/>
                    </a:cubicBezTo>
                    <a:cubicBezTo>
                      <a:pt x="570" y="195"/>
                      <a:pt x="573" y="194"/>
                      <a:pt x="575" y="193"/>
                    </a:cubicBezTo>
                    <a:cubicBezTo>
                      <a:pt x="575" y="178"/>
                      <a:pt x="575" y="178"/>
                      <a:pt x="575" y="178"/>
                    </a:cubicBezTo>
                    <a:cubicBezTo>
                      <a:pt x="571" y="180"/>
                      <a:pt x="567" y="182"/>
                      <a:pt x="562" y="184"/>
                    </a:cubicBezTo>
                    <a:cubicBezTo>
                      <a:pt x="558" y="186"/>
                      <a:pt x="553" y="188"/>
                      <a:pt x="548" y="191"/>
                    </a:cubicBezTo>
                    <a:cubicBezTo>
                      <a:pt x="546" y="191"/>
                      <a:pt x="546" y="191"/>
                      <a:pt x="546" y="191"/>
                    </a:cubicBezTo>
                    <a:cubicBezTo>
                      <a:pt x="547" y="193"/>
                      <a:pt x="547" y="193"/>
                      <a:pt x="547" y="193"/>
                    </a:cubicBezTo>
                    <a:cubicBezTo>
                      <a:pt x="547" y="193"/>
                      <a:pt x="547" y="193"/>
                      <a:pt x="547" y="193"/>
                    </a:cubicBezTo>
                    <a:cubicBezTo>
                      <a:pt x="560" y="218"/>
                      <a:pt x="560" y="218"/>
                      <a:pt x="560" y="218"/>
                    </a:cubicBezTo>
                    <a:cubicBezTo>
                      <a:pt x="555" y="220"/>
                      <a:pt x="550" y="223"/>
                      <a:pt x="545" y="225"/>
                    </a:cubicBezTo>
                    <a:cubicBezTo>
                      <a:pt x="500" y="145"/>
                      <a:pt x="500" y="145"/>
                      <a:pt x="500" y="145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508" y="142"/>
                      <a:pt x="513" y="139"/>
                      <a:pt x="519" y="136"/>
                    </a:cubicBezTo>
                    <a:cubicBezTo>
                      <a:pt x="521" y="135"/>
                      <a:pt x="521" y="135"/>
                      <a:pt x="521" y="135"/>
                    </a:cubicBezTo>
                    <a:cubicBezTo>
                      <a:pt x="535" y="163"/>
                      <a:pt x="535" y="163"/>
                      <a:pt x="535" y="163"/>
                    </a:cubicBezTo>
                    <a:cubicBezTo>
                      <a:pt x="539" y="172"/>
                      <a:pt x="539" y="172"/>
                      <a:pt x="539" y="172"/>
                    </a:cubicBezTo>
                    <a:cubicBezTo>
                      <a:pt x="540" y="171"/>
                      <a:pt x="540" y="171"/>
                      <a:pt x="540" y="171"/>
                    </a:cubicBezTo>
                    <a:cubicBezTo>
                      <a:pt x="549" y="167"/>
                      <a:pt x="558" y="163"/>
                      <a:pt x="567" y="159"/>
                    </a:cubicBezTo>
                    <a:cubicBezTo>
                      <a:pt x="568" y="159"/>
                      <a:pt x="568" y="159"/>
                      <a:pt x="568" y="159"/>
                    </a:cubicBezTo>
                    <a:cubicBezTo>
                      <a:pt x="575" y="174"/>
                      <a:pt x="575" y="174"/>
                      <a:pt x="575" y="174"/>
                    </a:cubicBezTo>
                    <a:cubicBezTo>
                      <a:pt x="575" y="141"/>
                      <a:pt x="575" y="141"/>
                      <a:pt x="575" y="141"/>
                    </a:cubicBezTo>
                    <a:cubicBezTo>
                      <a:pt x="564" y="116"/>
                      <a:pt x="564" y="116"/>
                      <a:pt x="564" y="116"/>
                    </a:cubicBezTo>
                    <a:cubicBezTo>
                      <a:pt x="566" y="116"/>
                      <a:pt x="566" y="116"/>
                      <a:pt x="566" y="116"/>
                    </a:cubicBezTo>
                    <a:cubicBezTo>
                      <a:pt x="569" y="114"/>
                      <a:pt x="572" y="113"/>
                      <a:pt x="575" y="112"/>
                    </a:cubicBezTo>
                    <a:cubicBezTo>
                      <a:pt x="575" y="98"/>
                      <a:pt x="575" y="98"/>
                      <a:pt x="575" y="98"/>
                    </a:cubicBezTo>
                    <a:cubicBezTo>
                      <a:pt x="570" y="100"/>
                      <a:pt x="565" y="101"/>
                      <a:pt x="560" y="103"/>
                    </a:cubicBezTo>
                    <a:cubicBezTo>
                      <a:pt x="546" y="109"/>
                      <a:pt x="546" y="109"/>
                      <a:pt x="546" y="109"/>
                    </a:cubicBezTo>
                    <a:cubicBezTo>
                      <a:pt x="563" y="146"/>
                      <a:pt x="563" y="146"/>
                      <a:pt x="563" y="146"/>
                    </a:cubicBezTo>
                    <a:cubicBezTo>
                      <a:pt x="561" y="147"/>
                      <a:pt x="561" y="147"/>
                      <a:pt x="561" y="147"/>
                    </a:cubicBezTo>
                    <a:cubicBezTo>
                      <a:pt x="556" y="149"/>
                      <a:pt x="551" y="151"/>
                      <a:pt x="547" y="153"/>
                    </a:cubicBezTo>
                    <a:cubicBezTo>
                      <a:pt x="545" y="154"/>
                      <a:pt x="545" y="154"/>
                      <a:pt x="545" y="154"/>
                    </a:cubicBezTo>
                    <a:cubicBezTo>
                      <a:pt x="527" y="118"/>
                      <a:pt x="527" y="118"/>
                      <a:pt x="527" y="118"/>
                    </a:cubicBezTo>
                    <a:cubicBezTo>
                      <a:pt x="523" y="119"/>
                      <a:pt x="523" y="119"/>
                      <a:pt x="523" y="119"/>
                    </a:cubicBezTo>
                    <a:cubicBezTo>
                      <a:pt x="510" y="126"/>
                      <a:pt x="497" y="132"/>
                      <a:pt x="484" y="139"/>
                    </a:cubicBezTo>
                    <a:cubicBezTo>
                      <a:pt x="483" y="140"/>
                      <a:pt x="483" y="140"/>
                      <a:pt x="483" y="140"/>
                    </a:cubicBezTo>
                    <a:cubicBezTo>
                      <a:pt x="483" y="140"/>
                      <a:pt x="483" y="140"/>
                      <a:pt x="483" y="140"/>
                    </a:cubicBezTo>
                    <a:cubicBezTo>
                      <a:pt x="482" y="140"/>
                      <a:pt x="482" y="140"/>
                      <a:pt x="482" y="140"/>
                    </a:cubicBezTo>
                    <a:cubicBezTo>
                      <a:pt x="533" y="232"/>
                      <a:pt x="533" y="232"/>
                      <a:pt x="533" y="232"/>
                    </a:cubicBezTo>
                    <a:cubicBezTo>
                      <a:pt x="502" y="248"/>
                      <a:pt x="472" y="267"/>
                      <a:pt x="443" y="288"/>
                    </a:cubicBezTo>
                    <a:cubicBezTo>
                      <a:pt x="433" y="275"/>
                      <a:pt x="433" y="275"/>
                      <a:pt x="433" y="275"/>
                    </a:cubicBezTo>
                    <a:cubicBezTo>
                      <a:pt x="436" y="273"/>
                      <a:pt x="436" y="273"/>
                      <a:pt x="436" y="273"/>
                    </a:cubicBezTo>
                    <a:cubicBezTo>
                      <a:pt x="440" y="270"/>
                      <a:pt x="444" y="267"/>
                      <a:pt x="448" y="264"/>
                    </a:cubicBezTo>
                    <a:cubicBezTo>
                      <a:pt x="451" y="262"/>
                      <a:pt x="455" y="260"/>
                      <a:pt x="459" y="257"/>
                    </a:cubicBezTo>
                    <a:cubicBezTo>
                      <a:pt x="460" y="256"/>
                      <a:pt x="460" y="256"/>
                      <a:pt x="460" y="256"/>
                    </a:cubicBezTo>
                    <a:cubicBezTo>
                      <a:pt x="440" y="228"/>
                      <a:pt x="440" y="228"/>
                      <a:pt x="440" y="228"/>
                    </a:cubicBezTo>
                    <a:cubicBezTo>
                      <a:pt x="445" y="225"/>
                      <a:pt x="445" y="225"/>
                      <a:pt x="445" y="225"/>
                    </a:cubicBezTo>
                    <a:cubicBezTo>
                      <a:pt x="449" y="222"/>
                      <a:pt x="453" y="220"/>
                      <a:pt x="457" y="217"/>
                    </a:cubicBezTo>
                    <a:cubicBezTo>
                      <a:pt x="458" y="216"/>
                      <a:pt x="458" y="216"/>
                      <a:pt x="458" y="216"/>
                    </a:cubicBezTo>
                    <a:cubicBezTo>
                      <a:pt x="477" y="245"/>
                      <a:pt x="477" y="245"/>
                      <a:pt x="477" y="245"/>
                    </a:cubicBezTo>
                    <a:cubicBezTo>
                      <a:pt x="490" y="237"/>
                      <a:pt x="490" y="237"/>
                      <a:pt x="490" y="237"/>
                    </a:cubicBezTo>
                    <a:cubicBezTo>
                      <a:pt x="494" y="235"/>
                      <a:pt x="498" y="233"/>
                      <a:pt x="501" y="230"/>
                    </a:cubicBezTo>
                    <a:cubicBezTo>
                      <a:pt x="503" y="230"/>
                      <a:pt x="503" y="230"/>
                      <a:pt x="503" y="230"/>
                    </a:cubicBezTo>
                    <a:cubicBezTo>
                      <a:pt x="503" y="230"/>
                      <a:pt x="503" y="230"/>
                      <a:pt x="503" y="230"/>
                    </a:cubicBezTo>
                    <a:cubicBezTo>
                      <a:pt x="508" y="227"/>
                      <a:pt x="508" y="227"/>
                      <a:pt x="508" y="227"/>
                    </a:cubicBezTo>
                    <a:cubicBezTo>
                      <a:pt x="509" y="226"/>
                      <a:pt x="511" y="225"/>
                      <a:pt x="513" y="224"/>
                    </a:cubicBezTo>
                    <a:cubicBezTo>
                      <a:pt x="515" y="223"/>
                      <a:pt x="515" y="223"/>
                      <a:pt x="515" y="223"/>
                    </a:cubicBezTo>
                    <a:cubicBezTo>
                      <a:pt x="458" y="130"/>
                      <a:pt x="458" y="130"/>
                      <a:pt x="458" y="130"/>
                    </a:cubicBezTo>
                    <a:cubicBezTo>
                      <a:pt x="460" y="129"/>
                      <a:pt x="460" y="129"/>
                      <a:pt x="460" y="129"/>
                    </a:cubicBezTo>
                    <a:cubicBezTo>
                      <a:pt x="492" y="111"/>
                      <a:pt x="525" y="95"/>
                      <a:pt x="559" y="82"/>
                    </a:cubicBezTo>
                    <a:cubicBezTo>
                      <a:pt x="564" y="80"/>
                      <a:pt x="569" y="78"/>
                      <a:pt x="574" y="76"/>
                    </a:cubicBezTo>
                    <a:cubicBezTo>
                      <a:pt x="575" y="76"/>
                      <a:pt x="575" y="76"/>
                      <a:pt x="575" y="76"/>
                    </a:cubicBezTo>
                    <a:cubicBezTo>
                      <a:pt x="575" y="50"/>
                      <a:pt x="575" y="50"/>
                      <a:pt x="575" y="5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" name="Freeform 37"/>
              <p:cNvSpPr>
                <a:spLocks noEditPoints="1"/>
              </p:cNvSpPr>
              <p:nvPr/>
            </p:nvSpPr>
            <p:spPr bwMode="auto">
              <a:xfrm>
                <a:off x="3648182" y="5845203"/>
                <a:ext cx="1755775" cy="728663"/>
              </a:xfrm>
              <a:custGeom>
                <a:avLst/>
                <a:gdLst>
                  <a:gd name="T0" fmla="*/ 228 w 582"/>
                  <a:gd name="T1" fmla="*/ 119 h 241"/>
                  <a:gd name="T2" fmla="*/ 260 w 582"/>
                  <a:gd name="T3" fmla="*/ 156 h 241"/>
                  <a:gd name="T4" fmla="*/ 227 w 582"/>
                  <a:gd name="T5" fmla="*/ 181 h 241"/>
                  <a:gd name="T6" fmla="*/ 383 w 582"/>
                  <a:gd name="T7" fmla="*/ 116 h 241"/>
                  <a:gd name="T8" fmla="*/ 392 w 582"/>
                  <a:gd name="T9" fmla="*/ 150 h 241"/>
                  <a:gd name="T10" fmla="*/ 430 w 582"/>
                  <a:gd name="T11" fmla="*/ 171 h 241"/>
                  <a:gd name="T12" fmla="*/ 310 w 582"/>
                  <a:gd name="T13" fmla="*/ 109 h 241"/>
                  <a:gd name="T14" fmla="*/ 334 w 582"/>
                  <a:gd name="T15" fmla="*/ 182 h 241"/>
                  <a:gd name="T16" fmla="*/ 308 w 582"/>
                  <a:gd name="T17" fmla="*/ 143 h 241"/>
                  <a:gd name="T18" fmla="*/ 277 w 582"/>
                  <a:gd name="T19" fmla="*/ 122 h 241"/>
                  <a:gd name="T20" fmla="*/ 310 w 582"/>
                  <a:gd name="T21" fmla="*/ 120 h 241"/>
                  <a:gd name="T22" fmla="*/ 31 w 582"/>
                  <a:gd name="T23" fmla="*/ 180 h 241"/>
                  <a:gd name="T24" fmla="*/ 68 w 582"/>
                  <a:gd name="T25" fmla="*/ 124 h 241"/>
                  <a:gd name="T26" fmla="*/ 95 w 582"/>
                  <a:gd name="T27" fmla="*/ 159 h 241"/>
                  <a:gd name="T28" fmla="*/ 190 w 582"/>
                  <a:gd name="T29" fmla="*/ 85 h 241"/>
                  <a:gd name="T30" fmla="*/ 278 w 582"/>
                  <a:gd name="T31" fmla="*/ 108 h 241"/>
                  <a:gd name="T32" fmla="*/ 243 w 582"/>
                  <a:gd name="T33" fmla="*/ 141 h 241"/>
                  <a:gd name="T34" fmla="*/ 213 w 582"/>
                  <a:gd name="T35" fmla="*/ 104 h 241"/>
                  <a:gd name="T36" fmla="*/ 81 w 582"/>
                  <a:gd name="T37" fmla="*/ 191 h 241"/>
                  <a:gd name="T38" fmla="*/ 93 w 582"/>
                  <a:gd name="T39" fmla="*/ 173 h 241"/>
                  <a:gd name="T40" fmla="*/ 117 w 582"/>
                  <a:gd name="T41" fmla="*/ 137 h 241"/>
                  <a:gd name="T42" fmla="*/ 175 w 582"/>
                  <a:gd name="T43" fmla="*/ 189 h 241"/>
                  <a:gd name="T44" fmla="*/ 166 w 582"/>
                  <a:gd name="T45" fmla="*/ 174 h 241"/>
                  <a:gd name="T46" fmla="*/ 149 w 582"/>
                  <a:gd name="T47" fmla="*/ 130 h 241"/>
                  <a:gd name="T48" fmla="*/ 138 w 582"/>
                  <a:gd name="T49" fmla="*/ 106 h 241"/>
                  <a:gd name="T50" fmla="*/ 298 w 582"/>
                  <a:gd name="T51" fmla="*/ 197 h 241"/>
                  <a:gd name="T52" fmla="*/ 444 w 582"/>
                  <a:gd name="T53" fmla="*/ 75 h 241"/>
                  <a:gd name="T54" fmla="*/ 416 w 582"/>
                  <a:gd name="T55" fmla="*/ 98 h 241"/>
                  <a:gd name="T56" fmla="*/ 396 w 582"/>
                  <a:gd name="T57" fmla="*/ 101 h 241"/>
                  <a:gd name="T58" fmla="*/ 352 w 582"/>
                  <a:gd name="T59" fmla="*/ 106 h 241"/>
                  <a:gd name="T60" fmla="*/ 239 w 582"/>
                  <a:gd name="T61" fmla="*/ 216 h 241"/>
                  <a:gd name="T62" fmla="*/ 270 w 582"/>
                  <a:gd name="T63" fmla="*/ 197 h 241"/>
                  <a:gd name="T64" fmla="*/ 291 w 582"/>
                  <a:gd name="T65" fmla="*/ 156 h 241"/>
                  <a:gd name="T66" fmla="*/ 457 w 582"/>
                  <a:gd name="T67" fmla="*/ 72 h 241"/>
                  <a:gd name="T68" fmla="*/ 478 w 582"/>
                  <a:gd name="T69" fmla="*/ 161 h 241"/>
                  <a:gd name="T70" fmla="*/ 432 w 582"/>
                  <a:gd name="T71" fmla="*/ 108 h 241"/>
                  <a:gd name="T72" fmla="*/ 464 w 582"/>
                  <a:gd name="T73" fmla="*/ 99 h 241"/>
                  <a:gd name="T74" fmla="*/ 0 w 582"/>
                  <a:gd name="T75" fmla="*/ 0 h 241"/>
                  <a:gd name="T76" fmla="*/ 5 w 582"/>
                  <a:gd name="T77" fmla="*/ 65 h 241"/>
                  <a:gd name="T78" fmla="*/ 11 w 582"/>
                  <a:gd name="T79" fmla="*/ 53 h 241"/>
                  <a:gd name="T80" fmla="*/ 2 w 582"/>
                  <a:gd name="T81" fmla="*/ 130 h 241"/>
                  <a:gd name="T82" fmla="*/ 11 w 582"/>
                  <a:gd name="T83" fmla="*/ 147 h 241"/>
                  <a:gd name="T84" fmla="*/ 141 w 582"/>
                  <a:gd name="T85" fmla="*/ 93 h 241"/>
                  <a:gd name="T86" fmla="*/ 100 w 582"/>
                  <a:gd name="T87" fmla="*/ 119 h 241"/>
                  <a:gd name="T88" fmla="*/ 90 w 582"/>
                  <a:gd name="T89" fmla="*/ 80 h 241"/>
                  <a:gd name="T90" fmla="*/ 58 w 582"/>
                  <a:gd name="T91" fmla="*/ 70 h 241"/>
                  <a:gd name="T92" fmla="*/ 0 w 582"/>
                  <a:gd name="T93" fmla="*/ 165 h 241"/>
                  <a:gd name="T94" fmla="*/ 582 w 582"/>
                  <a:gd name="T95" fmla="*/ 165 h 241"/>
                  <a:gd name="T96" fmla="*/ 582 w 582"/>
                  <a:gd name="T97" fmla="*/ 129 h 241"/>
                  <a:gd name="T98" fmla="*/ 519 w 582"/>
                  <a:gd name="T99" fmla="*/ 86 h 241"/>
                  <a:gd name="T100" fmla="*/ 543 w 582"/>
                  <a:gd name="T101" fmla="*/ 100 h 241"/>
                  <a:gd name="T102" fmla="*/ 582 w 582"/>
                  <a:gd name="T103" fmla="*/ 100 h 241"/>
                  <a:gd name="T104" fmla="*/ 582 w 582"/>
                  <a:gd name="T105" fmla="*/ 63 h 241"/>
                  <a:gd name="T106" fmla="*/ 576 w 582"/>
                  <a:gd name="T107" fmla="*/ 88 h 241"/>
                  <a:gd name="T108" fmla="*/ 529 w 582"/>
                  <a:gd name="T109" fmla="*/ 68 h 241"/>
                  <a:gd name="T110" fmla="*/ 504 w 582"/>
                  <a:gd name="T111" fmla="*/ 77 h 241"/>
                  <a:gd name="T112" fmla="*/ 507 w 582"/>
                  <a:gd name="T113" fmla="*/ 91 h 241"/>
                  <a:gd name="T114" fmla="*/ 412 w 582"/>
                  <a:gd name="T115" fmla="*/ 209 h 241"/>
                  <a:gd name="T116" fmla="*/ 446 w 582"/>
                  <a:gd name="T117" fmla="*/ 182 h 241"/>
                  <a:gd name="T118" fmla="*/ 458 w 582"/>
                  <a:gd name="T119" fmla="*/ 138 h 241"/>
                  <a:gd name="T120" fmla="*/ 516 w 582"/>
                  <a:gd name="T121" fmla="*/ 165 h 241"/>
                  <a:gd name="T122" fmla="*/ 303 w 582"/>
                  <a:gd name="T123" fmla="*/ 6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82" h="241">
                    <a:moveTo>
                      <a:pt x="223" y="218"/>
                    </a:moveTo>
                    <a:cubicBezTo>
                      <a:pt x="217" y="218"/>
                      <a:pt x="210" y="217"/>
                      <a:pt x="204" y="216"/>
                    </a:cubicBezTo>
                    <a:cubicBezTo>
                      <a:pt x="212" y="118"/>
                      <a:pt x="212" y="118"/>
                      <a:pt x="212" y="118"/>
                    </a:cubicBezTo>
                    <a:cubicBezTo>
                      <a:pt x="214" y="118"/>
                      <a:pt x="214" y="118"/>
                      <a:pt x="214" y="118"/>
                    </a:cubicBezTo>
                    <a:cubicBezTo>
                      <a:pt x="218" y="118"/>
                      <a:pt x="223" y="119"/>
                      <a:pt x="228" y="119"/>
                    </a:cubicBezTo>
                    <a:cubicBezTo>
                      <a:pt x="229" y="119"/>
                      <a:pt x="229" y="119"/>
                      <a:pt x="229" y="119"/>
                    </a:cubicBezTo>
                    <a:cubicBezTo>
                      <a:pt x="228" y="154"/>
                      <a:pt x="228" y="154"/>
                      <a:pt x="228" y="154"/>
                    </a:cubicBezTo>
                    <a:cubicBezTo>
                      <a:pt x="229" y="154"/>
                      <a:pt x="229" y="154"/>
                      <a:pt x="229" y="154"/>
                    </a:cubicBezTo>
                    <a:cubicBezTo>
                      <a:pt x="239" y="155"/>
                      <a:pt x="248" y="155"/>
                      <a:pt x="257" y="156"/>
                    </a:cubicBezTo>
                    <a:cubicBezTo>
                      <a:pt x="258" y="156"/>
                      <a:pt x="259" y="156"/>
                      <a:pt x="260" y="156"/>
                    </a:cubicBezTo>
                    <a:cubicBezTo>
                      <a:pt x="264" y="156"/>
                      <a:pt x="264" y="156"/>
                      <a:pt x="264" y="156"/>
                    </a:cubicBezTo>
                    <a:cubicBezTo>
                      <a:pt x="264" y="183"/>
                      <a:pt x="264" y="183"/>
                      <a:pt x="264" y="183"/>
                    </a:cubicBezTo>
                    <a:cubicBezTo>
                      <a:pt x="262" y="183"/>
                      <a:pt x="262" y="183"/>
                      <a:pt x="262" y="183"/>
                    </a:cubicBezTo>
                    <a:cubicBezTo>
                      <a:pt x="251" y="183"/>
                      <a:pt x="239" y="182"/>
                      <a:pt x="228" y="181"/>
                    </a:cubicBezTo>
                    <a:cubicBezTo>
                      <a:pt x="227" y="181"/>
                      <a:pt x="227" y="181"/>
                      <a:pt x="227" y="181"/>
                    </a:cubicBezTo>
                    <a:cubicBezTo>
                      <a:pt x="223" y="218"/>
                      <a:pt x="223" y="218"/>
                      <a:pt x="223" y="218"/>
                    </a:cubicBezTo>
                    <a:moveTo>
                      <a:pt x="380" y="216"/>
                    </a:moveTo>
                    <a:cubicBezTo>
                      <a:pt x="367" y="118"/>
                      <a:pt x="367" y="118"/>
                      <a:pt x="367" y="118"/>
                    </a:cubicBezTo>
                    <a:cubicBezTo>
                      <a:pt x="369" y="118"/>
                      <a:pt x="369" y="118"/>
                      <a:pt x="369" y="118"/>
                    </a:cubicBezTo>
                    <a:cubicBezTo>
                      <a:pt x="374" y="117"/>
                      <a:pt x="378" y="117"/>
                      <a:pt x="383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8" y="136"/>
                      <a:pt x="388" y="136"/>
                      <a:pt x="388" y="136"/>
                    </a:cubicBezTo>
                    <a:cubicBezTo>
                      <a:pt x="388" y="137"/>
                      <a:pt x="388" y="137"/>
                      <a:pt x="388" y="137"/>
                    </a:cubicBezTo>
                    <a:cubicBezTo>
                      <a:pt x="390" y="150"/>
                      <a:pt x="390" y="150"/>
                      <a:pt x="390" y="150"/>
                    </a:cubicBezTo>
                    <a:cubicBezTo>
                      <a:pt x="392" y="150"/>
                      <a:pt x="392" y="150"/>
                      <a:pt x="392" y="150"/>
                    </a:cubicBezTo>
                    <a:cubicBezTo>
                      <a:pt x="402" y="148"/>
                      <a:pt x="411" y="147"/>
                      <a:pt x="419" y="146"/>
                    </a:cubicBezTo>
                    <a:cubicBezTo>
                      <a:pt x="421" y="146"/>
                      <a:pt x="422" y="145"/>
                      <a:pt x="423" y="145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31" y="171"/>
                      <a:pt x="431" y="171"/>
                      <a:pt x="431" y="171"/>
                    </a:cubicBezTo>
                    <a:cubicBezTo>
                      <a:pt x="430" y="171"/>
                      <a:pt x="430" y="171"/>
                      <a:pt x="430" y="171"/>
                    </a:cubicBezTo>
                    <a:cubicBezTo>
                      <a:pt x="419" y="173"/>
                      <a:pt x="407" y="175"/>
                      <a:pt x="396" y="177"/>
                    </a:cubicBezTo>
                    <a:cubicBezTo>
                      <a:pt x="395" y="177"/>
                      <a:pt x="395" y="177"/>
                      <a:pt x="395" y="177"/>
                    </a:cubicBezTo>
                    <a:cubicBezTo>
                      <a:pt x="399" y="214"/>
                      <a:pt x="399" y="214"/>
                      <a:pt x="399" y="214"/>
                    </a:cubicBezTo>
                    <a:cubicBezTo>
                      <a:pt x="393" y="215"/>
                      <a:pt x="386" y="215"/>
                      <a:pt x="380" y="216"/>
                    </a:cubicBezTo>
                    <a:moveTo>
                      <a:pt x="310" y="109"/>
                    </a:moveTo>
                    <a:cubicBezTo>
                      <a:pt x="310" y="107"/>
                      <a:pt x="310" y="107"/>
                      <a:pt x="310" y="107"/>
                    </a:cubicBezTo>
                    <a:cubicBezTo>
                      <a:pt x="309" y="92"/>
                      <a:pt x="309" y="92"/>
                      <a:pt x="309" y="92"/>
                    </a:cubicBezTo>
                    <a:cubicBezTo>
                      <a:pt x="313" y="91"/>
                      <a:pt x="318" y="91"/>
                      <a:pt x="322" y="91"/>
                    </a:cubicBezTo>
                    <a:cubicBezTo>
                      <a:pt x="323" y="91"/>
                      <a:pt x="325" y="91"/>
                      <a:pt x="326" y="91"/>
                    </a:cubicBezTo>
                    <a:cubicBezTo>
                      <a:pt x="334" y="182"/>
                      <a:pt x="334" y="182"/>
                      <a:pt x="334" y="182"/>
                    </a:cubicBezTo>
                    <a:cubicBezTo>
                      <a:pt x="332" y="182"/>
                      <a:pt x="332" y="182"/>
                      <a:pt x="332" y="182"/>
                    </a:cubicBezTo>
                    <a:cubicBezTo>
                      <a:pt x="326" y="183"/>
                      <a:pt x="319" y="183"/>
                      <a:pt x="313" y="183"/>
                    </a:cubicBezTo>
                    <a:cubicBezTo>
                      <a:pt x="311" y="183"/>
                      <a:pt x="311" y="183"/>
                      <a:pt x="311" y="183"/>
                    </a:cubicBezTo>
                    <a:cubicBezTo>
                      <a:pt x="309" y="143"/>
                      <a:pt x="309" y="143"/>
                      <a:pt x="309" y="143"/>
                    </a:cubicBezTo>
                    <a:cubicBezTo>
                      <a:pt x="308" y="143"/>
                      <a:pt x="308" y="143"/>
                      <a:pt x="308" y="143"/>
                    </a:cubicBezTo>
                    <a:cubicBezTo>
                      <a:pt x="303" y="143"/>
                      <a:pt x="299" y="143"/>
                      <a:pt x="295" y="143"/>
                    </a:cubicBezTo>
                    <a:cubicBezTo>
                      <a:pt x="292" y="143"/>
                      <a:pt x="292" y="143"/>
                      <a:pt x="292" y="143"/>
                    </a:cubicBezTo>
                    <a:cubicBezTo>
                      <a:pt x="287" y="143"/>
                      <a:pt x="283" y="143"/>
                      <a:pt x="279" y="143"/>
                    </a:cubicBezTo>
                    <a:cubicBezTo>
                      <a:pt x="277" y="143"/>
                      <a:pt x="277" y="143"/>
                      <a:pt x="277" y="143"/>
                    </a:cubicBezTo>
                    <a:cubicBezTo>
                      <a:pt x="277" y="122"/>
                      <a:pt x="277" y="122"/>
                      <a:pt x="277" y="122"/>
                    </a:cubicBezTo>
                    <a:cubicBezTo>
                      <a:pt x="279" y="122"/>
                      <a:pt x="279" y="122"/>
                      <a:pt x="279" y="122"/>
                    </a:cubicBezTo>
                    <a:cubicBezTo>
                      <a:pt x="283" y="122"/>
                      <a:pt x="288" y="122"/>
                      <a:pt x="293" y="122"/>
                    </a:cubicBezTo>
                    <a:cubicBezTo>
                      <a:pt x="298" y="122"/>
                      <a:pt x="303" y="122"/>
                      <a:pt x="309" y="122"/>
                    </a:cubicBezTo>
                    <a:cubicBezTo>
                      <a:pt x="310" y="122"/>
                      <a:pt x="310" y="122"/>
                      <a:pt x="310" y="122"/>
                    </a:cubicBezTo>
                    <a:cubicBezTo>
                      <a:pt x="310" y="120"/>
                      <a:pt x="310" y="120"/>
                      <a:pt x="310" y="120"/>
                    </a:cubicBezTo>
                    <a:cubicBezTo>
                      <a:pt x="310" y="120"/>
                      <a:pt x="310" y="120"/>
                      <a:pt x="310" y="120"/>
                    </a:cubicBezTo>
                    <a:cubicBezTo>
                      <a:pt x="310" y="109"/>
                      <a:pt x="310" y="109"/>
                      <a:pt x="310" y="109"/>
                    </a:cubicBezTo>
                    <a:cubicBezTo>
                      <a:pt x="310" y="109"/>
                      <a:pt x="310" y="109"/>
                      <a:pt x="310" y="109"/>
                    </a:cubicBezTo>
                    <a:moveTo>
                      <a:pt x="50" y="186"/>
                    </a:moveTo>
                    <a:cubicBezTo>
                      <a:pt x="44" y="184"/>
                      <a:pt x="38" y="182"/>
                      <a:pt x="31" y="180"/>
                    </a:cubicBezTo>
                    <a:cubicBezTo>
                      <a:pt x="60" y="85"/>
                      <a:pt x="60" y="85"/>
                      <a:pt x="60" y="85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6" y="87"/>
                      <a:pt x="71" y="88"/>
                      <a:pt x="75" y="90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68" y="124"/>
                      <a:pt x="68" y="124"/>
                      <a:pt x="68" y="124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9" y="127"/>
                      <a:pt x="88" y="129"/>
                      <a:pt x="97" y="132"/>
                    </a:cubicBezTo>
                    <a:cubicBezTo>
                      <a:pt x="103" y="133"/>
                      <a:pt x="103" y="133"/>
                      <a:pt x="103" y="133"/>
                    </a:cubicBezTo>
                    <a:cubicBezTo>
                      <a:pt x="97" y="160"/>
                      <a:pt x="97" y="160"/>
                      <a:pt x="97" y="160"/>
                    </a:cubicBezTo>
                    <a:cubicBezTo>
                      <a:pt x="95" y="159"/>
                      <a:pt x="95" y="159"/>
                      <a:pt x="95" y="159"/>
                    </a:cubicBezTo>
                    <a:cubicBezTo>
                      <a:pt x="84" y="157"/>
                      <a:pt x="73" y="154"/>
                      <a:pt x="63" y="150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50" y="186"/>
                      <a:pt x="50" y="186"/>
                      <a:pt x="50" y="186"/>
                    </a:cubicBezTo>
                    <a:moveTo>
                      <a:pt x="177" y="189"/>
                    </a:moveTo>
                    <a:cubicBezTo>
                      <a:pt x="190" y="85"/>
                      <a:pt x="190" y="85"/>
                      <a:pt x="190" y="85"/>
                    </a:cubicBezTo>
                    <a:cubicBezTo>
                      <a:pt x="223" y="89"/>
                      <a:pt x="257" y="92"/>
                      <a:pt x="291" y="92"/>
                    </a:cubicBezTo>
                    <a:cubicBezTo>
                      <a:pt x="292" y="92"/>
                      <a:pt x="294" y="92"/>
                      <a:pt x="296" y="92"/>
                    </a:cubicBezTo>
                    <a:cubicBezTo>
                      <a:pt x="296" y="108"/>
                      <a:pt x="296" y="108"/>
                      <a:pt x="296" y="108"/>
                    </a:cubicBezTo>
                    <a:cubicBezTo>
                      <a:pt x="293" y="108"/>
                      <a:pt x="293" y="108"/>
                      <a:pt x="293" y="108"/>
                    </a:cubicBezTo>
                    <a:cubicBezTo>
                      <a:pt x="288" y="108"/>
                      <a:pt x="283" y="108"/>
                      <a:pt x="278" y="108"/>
                    </a:cubicBezTo>
                    <a:cubicBezTo>
                      <a:pt x="274" y="108"/>
                      <a:pt x="270" y="108"/>
                      <a:pt x="265" y="108"/>
                    </a:cubicBezTo>
                    <a:cubicBezTo>
                      <a:pt x="264" y="108"/>
                      <a:pt x="264" y="108"/>
                      <a:pt x="264" y="108"/>
                    </a:cubicBezTo>
                    <a:cubicBezTo>
                      <a:pt x="264" y="142"/>
                      <a:pt x="264" y="142"/>
                      <a:pt x="264" y="142"/>
                    </a:cubicBezTo>
                    <a:cubicBezTo>
                      <a:pt x="258" y="142"/>
                      <a:pt x="258" y="142"/>
                      <a:pt x="258" y="142"/>
                    </a:cubicBezTo>
                    <a:cubicBezTo>
                      <a:pt x="253" y="142"/>
                      <a:pt x="248" y="142"/>
                      <a:pt x="243" y="141"/>
                    </a:cubicBezTo>
                    <a:cubicBezTo>
                      <a:pt x="242" y="141"/>
                      <a:pt x="242" y="141"/>
                      <a:pt x="242" y="141"/>
                    </a:cubicBezTo>
                    <a:cubicBezTo>
                      <a:pt x="243" y="107"/>
                      <a:pt x="243" y="107"/>
                      <a:pt x="243" y="107"/>
                    </a:cubicBezTo>
                    <a:cubicBezTo>
                      <a:pt x="228" y="106"/>
                      <a:pt x="228" y="106"/>
                      <a:pt x="228" y="106"/>
                    </a:cubicBezTo>
                    <a:cubicBezTo>
                      <a:pt x="224" y="105"/>
                      <a:pt x="219" y="105"/>
                      <a:pt x="215" y="104"/>
                    </a:cubicBezTo>
                    <a:cubicBezTo>
                      <a:pt x="213" y="104"/>
                      <a:pt x="213" y="104"/>
                      <a:pt x="213" y="104"/>
                    </a:cubicBezTo>
                    <a:cubicBezTo>
                      <a:pt x="213" y="104"/>
                      <a:pt x="213" y="104"/>
                      <a:pt x="213" y="104"/>
                    </a:cubicBezTo>
                    <a:cubicBezTo>
                      <a:pt x="200" y="103"/>
                      <a:pt x="200" y="103"/>
                      <a:pt x="200" y="103"/>
                    </a:cubicBezTo>
                    <a:cubicBezTo>
                      <a:pt x="191" y="211"/>
                      <a:pt x="191" y="211"/>
                      <a:pt x="191" y="211"/>
                    </a:cubicBezTo>
                    <a:cubicBezTo>
                      <a:pt x="189" y="211"/>
                      <a:pt x="189" y="211"/>
                      <a:pt x="189" y="211"/>
                    </a:cubicBezTo>
                    <a:cubicBezTo>
                      <a:pt x="153" y="207"/>
                      <a:pt x="116" y="200"/>
                      <a:pt x="81" y="191"/>
                    </a:cubicBezTo>
                    <a:cubicBezTo>
                      <a:pt x="76" y="189"/>
                      <a:pt x="71" y="188"/>
                      <a:pt x="66" y="186"/>
                    </a:cubicBezTo>
                    <a:cubicBezTo>
                      <a:pt x="64" y="186"/>
                      <a:pt x="64" y="186"/>
                      <a:pt x="64" y="186"/>
                    </a:cubicBezTo>
                    <a:cubicBezTo>
                      <a:pt x="70" y="167"/>
                      <a:pt x="70" y="167"/>
                      <a:pt x="70" y="167"/>
                    </a:cubicBezTo>
                    <a:cubicBezTo>
                      <a:pt x="72" y="167"/>
                      <a:pt x="72" y="167"/>
                      <a:pt x="72" y="167"/>
                    </a:cubicBezTo>
                    <a:cubicBezTo>
                      <a:pt x="79" y="169"/>
                      <a:pt x="86" y="171"/>
                      <a:pt x="93" y="173"/>
                    </a:cubicBezTo>
                    <a:cubicBezTo>
                      <a:pt x="101" y="175"/>
                      <a:pt x="101" y="175"/>
                      <a:pt x="101" y="175"/>
                    </a:cubicBezTo>
                    <a:cubicBezTo>
                      <a:pt x="103" y="175"/>
                      <a:pt x="104" y="175"/>
                      <a:pt x="106" y="176"/>
                    </a:cubicBezTo>
                    <a:cubicBezTo>
                      <a:pt x="107" y="176"/>
                      <a:pt x="107" y="176"/>
                      <a:pt x="107" y="176"/>
                    </a:cubicBezTo>
                    <a:cubicBezTo>
                      <a:pt x="116" y="136"/>
                      <a:pt x="116" y="136"/>
                      <a:pt x="116" y="136"/>
                    </a:cubicBezTo>
                    <a:cubicBezTo>
                      <a:pt x="117" y="137"/>
                      <a:pt x="117" y="137"/>
                      <a:pt x="117" y="137"/>
                    </a:cubicBezTo>
                    <a:cubicBezTo>
                      <a:pt x="123" y="138"/>
                      <a:pt x="128" y="139"/>
                      <a:pt x="133" y="140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8" y="180"/>
                      <a:pt x="128" y="180"/>
                      <a:pt x="128" y="180"/>
                    </a:cubicBezTo>
                    <a:cubicBezTo>
                      <a:pt x="132" y="181"/>
                      <a:pt x="132" y="181"/>
                      <a:pt x="132" y="181"/>
                    </a:cubicBezTo>
                    <a:cubicBezTo>
                      <a:pt x="147" y="184"/>
                      <a:pt x="161" y="187"/>
                      <a:pt x="175" y="189"/>
                    </a:cubicBezTo>
                    <a:cubicBezTo>
                      <a:pt x="177" y="189"/>
                      <a:pt x="177" y="189"/>
                      <a:pt x="177" y="189"/>
                    </a:cubicBezTo>
                    <a:moveTo>
                      <a:pt x="156" y="107"/>
                    </a:moveTo>
                    <a:cubicBezTo>
                      <a:pt x="160" y="80"/>
                      <a:pt x="160" y="80"/>
                      <a:pt x="160" y="80"/>
                    </a:cubicBezTo>
                    <a:cubicBezTo>
                      <a:pt x="166" y="81"/>
                      <a:pt x="171" y="82"/>
                      <a:pt x="177" y="83"/>
                    </a:cubicBezTo>
                    <a:cubicBezTo>
                      <a:pt x="166" y="174"/>
                      <a:pt x="166" y="174"/>
                      <a:pt x="166" y="174"/>
                    </a:cubicBezTo>
                    <a:cubicBezTo>
                      <a:pt x="164" y="173"/>
                      <a:pt x="164" y="173"/>
                      <a:pt x="164" y="173"/>
                    </a:cubicBezTo>
                    <a:cubicBezTo>
                      <a:pt x="158" y="172"/>
                      <a:pt x="152" y="171"/>
                      <a:pt x="145" y="170"/>
                    </a:cubicBezTo>
                    <a:cubicBezTo>
                      <a:pt x="143" y="170"/>
                      <a:pt x="143" y="170"/>
                      <a:pt x="143" y="170"/>
                    </a:cubicBezTo>
                    <a:cubicBezTo>
                      <a:pt x="150" y="130"/>
                      <a:pt x="150" y="130"/>
                      <a:pt x="150" y="130"/>
                    </a:cubicBezTo>
                    <a:cubicBezTo>
                      <a:pt x="149" y="130"/>
                      <a:pt x="149" y="130"/>
                      <a:pt x="149" y="130"/>
                    </a:cubicBezTo>
                    <a:cubicBezTo>
                      <a:pt x="139" y="128"/>
                      <a:pt x="130" y="126"/>
                      <a:pt x="120" y="124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23" y="103"/>
                      <a:pt x="123" y="103"/>
                      <a:pt x="123" y="103"/>
                    </a:cubicBezTo>
                    <a:cubicBezTo>
                      <a:pt x="125" y="103"/>
                      <a:pt x="125" y="103"/>
                      <a:pt x="125" y="103"/>
                    </a:cubicBezTo>
                    <a:cubicBezTo>
                      <a:pt x="129" y="104"/>
                      <a:pt x="134" y="105"/>
                      <a:pt x="138" y="106"/>
                    </a:cubicBezTo>
                    <a:cubicBezTo>
                      <a:pt x="144" y="107"/>
                      <a:pt x="149" y="108"/>
                      <a:pt x="154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6" y="107"/>
                      <a:pt x="156" y="107"/>
                      <a:pt x="156" y="107"/>
                    </a:cubicBezTo>
                    <a:cubicBezTo>
                      <a:pt x="156" y="107"/>
                      <a:pt x="156" y="107"/>
                      <a:pt x="156" y="107"/>
                    </a:cubicBezTo>
                    <a:moveTo>
                      <a:pt x="298" y="197"/>
                    </a:moveTo>
                    <a:cubicBezTo>
                      <a:pt x="302" y="197"/>
                      <a:pt x="302" y="197"/>
                      <a:pt x="302" y="197"/>
                    </a:cubicBezTo>
                    <a:cubicBezTo>
                      <a:pt x="317" y="197"/>
                      <a:pt x="332" y="196"/>
                      <a:pt x="346" y="195"/>
                    </a:cubicBezTo>
                    <a:cubicBezTo>
                      <a:pt x="348" y="195"/>
                      <a:pt x="348" y="195"/>
                      <a:pt x="348" y="195"/>
                    </a:cubicBezTo>
                    <a:cubicBezTo>
                      <a:pt x="339" y="90"/>
                      <a:pt x="339" y="90"/>
                      <a:pt x="339" y="90"/>
                    </a:cubicBezTo>
                    <a:cubicBezTo>
                      <a:pt x="375" y="88"/>
                      <a:pt x="410" y="83"/>
                      <a:pt x="444" y="75"/>
                    </a:cubicBezTo>
                    <a:cubicBezTo>
                      <a:pt x="448" y="91"/>
                      <a:pt x="448" y="91"/>
                      <a:pt x="448" y="91"/>
                    </a:cubicBezTo>
                    <a:cubicBezTo>
                      <a:pt x="445" y="92"/>
                      <a:pt x="445" y="92"/>
                      <a:pt x="445" y="92"/>
                    </a:cubicBezTo>
                    <a:cubicBezTo>
                      <a:pt x="440" y="93"/>
                      <a:pt x="435" y="94"/>
                      <a:pt x="430" y="95"/>
                    </a:cubicBezTo>
                    <a:cubicBezTo>
                      <a:pt x="426" y="96"/>
                      <a:pt x="422" y="97"/>
                      <a:pt x="417" y="97"/>
                    </a:cubicBezTo>
                    <a:cubicBezTo>
                      <a:pt x="416" y="98"/>
                      <a:pt x="416" y="98"/>
                      <a:pt x="416" y="98"/>
                    </a:cubicBezTo>
                    <a:cubicBezTo>
                      <a:pt x="423" y="131"/>
                      <a:pt x="423" y="131"/>
                      <a:pt x="423" y="131"/>
                    </a:cubicBezTo>
                    <a:cubicBezTo>
                      <a:pt x="417" y="132"/>
                      <a:pt x="417" y="132"/>
                      <a:pt x="417" y="132"/>
                    </a:cubicBezTo>
                    <a:cubicBezTo>
                      <a:pt x="412" y="133"/>
                      <a:pt x="408" y="134"/>
                      <a:pt x="403" y="135"/>
                    </a:cubicBezTo>
                    <a:cubicBezTo>
                      <a:pt x="401" y="135"/>
                      <a:pt x="401" y="135"/>
                      <a:pt x="401" y="135"/>
                    </a:cubicBezTo>
                    <a:cubicBezTo>
                      <a:pt x="396" y="101"/>
                      <a:pt x="396" y="101"/>
                      <a:pt x="396" y="101"/>
                    </a:cubicBezTo>
                    <a:cubicBezTo>
                      <a:pt x="381" y="103"/>
                      <a:pt x="381" y="103"/>
                      <a:pt x="381" y="103"/>
                    </a:cubicBezTo>
                    <a:cubicBezTo>
                      <a:pt x="376" y="103"/>
                      <a:pt x="372" y="104"/>
                      <a:pt x="367" y="104"/>
                    </a:cubicBezTo>
                    <a:cubicBezTo>
                      <a:pt x="366" y="104"/>
                      <a:pt x="366" y="104"/>
                      <a:pt x="366" y="104"/>
                    </a:cubicBezTo>
                    <a:cubicBezTo>
                      <a:pt x="366" y="104"/>
                      <a:pt x="366" y="104"/>
                      <a:pt x="366" y="104"/>
                    </a:cubicBezTo>
                    <a:cubicBezTo>
                      <a:pt x="352" y="106"/>
                      <a:pt x="352" y="106"/>
                      <a:pt x="352" y="106"/>
                    </a:cubicBezTo>
                    <a:cubicBezTo>
                      <a:pt x="366" y="214"/>
                      <a:pt x="366" y="214"/>
                      <a:pt x="366" y="214"/>
                    </a:cubicBezTo>
                    <a:cubicBezTo>
                      <a:pt x="364" y="214"/>
                      <a:pt x="364" y="214"/>
                      <a:pt x="364" y="214"/>
                    </a:cubicBezTo>
                    <a:cubicBezTo>
                      <a:pt x="340" y="216"/>
                      <a:pt x="315" y="217"/>
                      <a:pt x="291" y="217"/>
                    </a:cubicBezTo>
                    <a:cubicBezTo>
                      <a:pt x="279" y="217"/>
                      <a:pt x="267" y="217"/>
                      <a:pt x="255" y="217"/>
                    </a:cubicBezTo>
                    <a:cubicBezTo>
                      <a:pt x="249" y="216"/>
                      <a:pt x="244" y="216"/>
                      <a:pt x="239" y="216"/>
                    </a:cubicBezTo>
                    <a:cubicBezTo>
                      <a:pt x="237" y="216"/>
                      <a:pt x="237" y="216"/>
                      <a:pt x="237" y="216"/>
                    </a:cubicBezTo>
                    <a:cubicBezTo>
                      <a:pt x="239" y="195"/>
                      <a:pt x="239" y="195"/>
                      <a:pt x="239" y="195"/>
                    </a:cubicBez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48" y="196"/>
                      <a:pt x="255" y="196"/>
                      <a:pt x="262" y="196"/>
                    </a:cubicBezTo>
                    <a:cubicBezTo>
                      <a:pt x="270" y="197"/>
                      <a:pt x="270" y="197"/>
                      <a:pt x="270" y="197"/>
                    </a:cubicBezTo>
                    <a:cubicBezTo>
                      <a:pt x="272" y="197"/>
                      <a:pt x="274" y="197"/>
                      <a:pt x="275" y="197"/>
                    </a:cubicBezTo>
                    <a:cubicBezTo>
                      <a:pt x="277" y="197"/>
                      <a:pt x="277" y="197"/>
                      <a:pt x="277" y="197"/>
                    </a:cubicBezTo>
                    <a:cubicBezTo>
                      <a:pt x="277" y="156"/>
                      <a:pt x="277" y="156"/>
                      <a:pt x="277" y="156"/>
                    </a:cubicBezTo>
                    <a:cubicBezTo>
                      <a:pt x="279" y="156"/>
                      <a:pt x="279" y="156"/>
                      <a:pt x="279" y="156"/>
                    </a:cubicBezTo>
                    <a:cubicBezTo>
                      <a:pt x="283" y="156"/>
                      <a:pt x="287" y="156"/>
                      <a:pt x="291" y="156"/>
                    </a:cubicBezTo>
                    <a:cubicBezTo>
                      <a:pt x="296" y="156"/>
                      <a:pt x="296" y="156"/>
                      <a:pt x="296" y="156"/>
                    </a:cubicBezTo>
                    <a:cubicBezTo>
                      <a:pt x="298" y="197"/>
                      <a:pt x="298" y="197"/>
                      <a:pt x="298" y="197"/>
                    </a:cubicBezTo>
                    <a:moveTo>
                      <a:pt x="461" y="89"/>
                    </a:moveTo>
                    <a:cubicBezTo>
                      <a:pt x="461" y="87"/>
                      <a:pt x="461" y="87"/>
                      <a:pt x="461" y="87"/>
                    </a:cubicBezTo>
                    <a:cubicBezTo>
                      <a:pt x="457" y="72"/>
                      <a:pt x="457" y="72"/>
                      <a:pt x="457" y="72"/>
                    </a:cubicBezTo>
                    <a:cubicBezTo>
                      <a:pt x="462" y="71"/>
                      <a:pt x="468" y="70"/>
                      <a:pt x="473" y="68"/>
                    </a:cubicBezTo>
                    <a:cubicBezTo>
                      <a:pt x="500" y="156"/>
                      <a:pt x="500" y="156"/>
                      <a:pt x="500" y="156"/>
                    </a:cubicBezTo>
                    <a:cubicBezTo>
                      <a:pt x="498" y="156"/>
                      <a:pt x="498" y="156"/>
                      <a:pt x="498" y="156"/>
                    </a:cubicBezTo>
                    <a:cubicBezTo>
                      <a:pt x="492" y="158"/>
                      <a:pt x="486" y="159"/>
                      <a:pt x="479" y="161"/>
                    </a:cubicBezTo>
                    <a:cubicBezTo>
                      <a:pt x="478" y="161"/>
                      <a:pt x="478" y="161"/>
                      <a:pt x="478" y="161"/>
                    </a:cubicBezTo>
                    <a:cubicBezTo>
                      <a:pt x="468" y="122"/>
                      <a:pt x="468" y="122"/>
                      <a:pt x="468" y="122"/>
                    </a:cubicBezTo>
                    <a:cubicBezTo>
                      <a:pt x="466" y="123"/>
                      <a:pt x="466" y="123"/>
                      <a:pt x="466" y="123"/>
                    </a:cubicBezTo>
                    <a:cubicBezTo>
                      <a:pt x="457" y="125"/>
                      <a:pt x="448" y="127"/>
                      <a:pt x="438" y="129"/>
                    </a:cubicBezTo>
                    <a:cubicBezTo>
                      <a:pt x="436" y="129"/>
                      <a:pt x="436" y="129"/>
                      <a:pt x="436" y="129"/>
                    </a:cubicBezTo>
                    <a:cubicBezTo>
                      <a:pt x="432" y="108"/>
                      <a:pt x="432" y="108"/>
                      <a:pt x="432" y="108"/>
                    </a:cubicBezTo>
                    <a:cubicBezTo>
                      <a:pt x="433" y="108"/>
                      <a:pt x="433" y="108"/>
                      <a:pt x="433" y="108"/>
                    </a:cubicBezTo>
                    <a:cubicBezTo>
                      <a:pt x="438" y="107"/>
                      <a:pt x="443" y="106"/>
                      <a:pt x="447" y="105"/>
                    </a:cubicBezTo>
                    <a:cubicBezTo>
                      <a:pt x="453" y="104"/>
                      <a:pt x="458" y="103"/>
                      <a:pt x="463" y="102"/>
                    </a:cubicBezTo>
                    <a:cubicBezTo>
                      <a:pt x="464" y="101"/>
                      <a:pt x="464" y="101"/>
                      <a:pt x="464" y="101"/>
                    </a:cubicBezTo>
                    <a:cubicBezTo>
                      <a:pt x="464" y="99"/>
                      <a:pt x="464" y="99"/>
                      <a:pt x="464" y="99"/>
                    </a:cubicBezTo>
                    <a:cubicBezTo>
                      <a:pt x="464" y="99"/>
                      <a:pt x="464" y="99"/>
                      <a:pt x="464" y="99"/>
                    </a:cubicBezTo>
                    <a:cubicBezTo>
                      <a:pt x="462" y="91"/>
                      <a:pt x="462" y="91"/>
                      <a:pt x="462" y="91"/>
                    </a:cubicBezTo>
                    <a:cubicBezTo>
                      <a:pt x="461" y="89"/>
                      <a:pt x="461" y="89"/>
                      <a:pt x="461" y="89"/>
                    </a:cubicBezTo>
                    <a:cubicBezTo>
                      <a:pt x="461" y="89"/>
                      <a:pt x="461" y="89"/>
                      <a:pt x="461" y="89"/>
                    </a:cubicBezTo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2" y="31"/>
                      <a:pt x="4" y="32"/>
                      <a:pt x="5" y="3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2" y="63"/>
                      <a:pt x="4" y="64"/>
                      <a:pt x="5" y="65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23" y="40"/>
                      <a:pt x="28" y="42"/>
                      <a:pt x="33" y="44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2" y="130"/>
                      <a:pt x="2" y="130"/>
                      <a:pt x="2" y="130"/>
                    </a:cubicBezTo>
                    <a:cubicBezTo>
                      <a:pt x="1" y="129"/>
                      <a:pt x="1" y="129"/>
                      <a:pt x="0" y="129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3" y="145"/>
                      <a:pt x="6" y="146"/>
                      <a:pt x="9" y="147"/>
                    </a:cubicBezTo>
                    <a:cubicBezTo>
                      <a:pt x="11" y="147"/>
                      <a:pt x="11" y="147"/>
                      <a:pt x="11" y="147"/>
                    </a:cubicBezTo>
                    <a:cubicBezTo>
                      <a:pt x="11" y="147"/>
                      <a:pt x="11" y="147"/>
                      <a:pt x="11" y="147"/>
                    </a:cubicBezTo>
                    <a:cubicBezTo>
                      <a:pt x="12" y="147"/>
                      <a:pt x="12" y="147"/>
                      <a:pt x="12" y="147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79" y="61"/>
                      <a:pt x="113" y="70"/>
                      <a:pt x="147" y="77"/>
                    </a:cubicBezTo>
                    <a:cubicBezTo>
                      <a:pt x="145" y="94"/>
                      <a:pt x="145" y="94"/>
                      <a:pt x="145" y="94"/>
                    </a:cubicBezTo>
                    <a:cubicBezTo>
                      <a:pt x="141" y="93"/>
                      <a:pt x="141" y="93"/>
                      <a:pt x="141" y="93"/>
                    </a:cubicBezTo>
                    <a:cubicBezTo>
                      <a:pt x="136" y="92"/>
                      <a:pt x="132" y="91"/>
                      <a:pt x="127" y="90"/>
                    </a:cubicBezTo>
                    <a:cubicBezTo>
                      <a:pt x="123" y="89"/>
                      <a:pt x="119" y="88"/>
                      <a:pt x="114" y="87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05" y="120"/>
                      <a:pt x="105" y="120"/>
                      <a:pt x="105" y="120"/>
                    </a:cubicBezTo>
                    <a:cubicBezTo>
                      <a:pt x="100" y="119"/>
                      <a:pt x="100" y="119"/>
                      <a:pt x="100" y="119"/>
                    </a:cubicBezTo>
                    <a:cubicBezTo>
                      <a:pt x="95" y="117"/>
                      <a:pt x="90" y="116"/>
                      <a:pt x="86" y="115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4" y="75"/>
                      <a:pt x="70" y="74"/>
                      <a:pt x="66" y="73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7" y="70"/>
                      <a:pt x="55" y="69"/>
                      <a:pt x="53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20" y="172"/>
                      <a:pt x="20" y="172"/>
                      <a:pt x="20" y="172"/>
                    </a:cubicBezTo>
                    <a:cubicBezTo>
                      <a:pt x="18" y="172"/>
                      <a:pt x="18" y="172"/>
                      <a:pt x="18" y="172"/>
                    </a:cubicBezTo>
                    <a:cubicBezTo>
                      <a:pt x="12" y="170"/>
                      <a:pt x="6" y="167"/>
                      <a:pt x="0" y="165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92" y="224"/>
                      <a:pt x="190" y="241"/>
                      <a:pt x="291" y="241"/>
                    </a:cubicBezTo>
                    <a:cubicBezTo>
                      <a:pt x="303" y="241"/>
                      <a:pt x="316" y="240"/>
                      <a:pt x="329" y="240"/>
                    </a:cubicBezTo>
                    <a:cubicBezTo>
                      <a:pt x="416" y="236"/>
                      <a:pt x="502" y="219"/>
                      <a:pt x="582" y="191"/>
                    </a:cubicBezTo>
                    <a:cubicBezTo>
                      <a:pt x="582" y="165"/>
                      <a:pt x="582" y="165"/>
                      <a:pt x="582" y="165"/>
                    </a:cubicBezTo>
                    <a:cubicBezTo>
                      <a:pt x="582" y="165"/>
                      <a:pt x="582" y="165"/>
                      <a:pt x="582" y="165"/>
                    </a:cubicBezTo>
                    <a:cubicBezTo>
                      <a:pt x="575" y="146"/>
                      <a:pt x="575" y="146"/>
                      <a:pt x="575" y="146"/>
                    </a:cubicBezTo>
                    <a:cubicBezTo>
                      <a:pt x="577" y="145"/>
                      <a:pt x="577" y="145"/>
                      <a:pt x="577" y="145"/>
                    </a:cubicBezTo>
                    <a:cubicBezTo>
                      <a:pt x="578" y="145"/>
                      <a:pt x="580" y="144"/>
                      <a:pt x="582" y="143"/>
                    </a:cubicBezTo>
                    <a:cubicBezTo>
                      <a:pt x="582" y="129"/>
                      <a:pt x="582" y="129"/>
                      <a:pt x="582" y="129"/>
                    </a:cubicBezTo>
                    <a:cubicBezTo>
                      <a:pt x="575" y="132"/>
                      <a:pt x="567" y="135"/>
                      <a:pt x="560" y="137"/>
                    </a:cubicBezTo>
                    <a:cubicBezTo>
                      <a:pt x="558" y="138"/>
                      <a:pt x="558" y="138"/>
                      <a:pt x="558" y="138"/>
                    </a:cubicBezTo>
                    <a:cubicBezTo>
                      <a:pt x="570" y="173"/>
                      <a:pt x="570" y="173"/>
                      <a:pt x="570" y="173"/>
                    </a:cubicBezTo>
                    <a:cubicBezTo>
                      <a:pt x="564" y="175"/>
                      <a:pt x="558" y="177"/>
                      <a:pt x="552" y="179"/>
                    </a:cubicBezTo>
                    <a:cubicBezTo>
                      <a:pt x="519" y="86"/>
                      <a:pt x="519" y="86"/>
                      <a:pt x="519" y="86"/>
                    </a:cubicBezTo>
                    <a:cubicBezTo>
                      <a:pt x="521" y="85"/>
                      <a:pt x="521" y="85"/>
                      <a:pt x="521" y="85"/>
                    </a:cubicBezTo>
                    <a:cubicBezTo>
                      <a:pt x="525" y="84"/>
                      <a:pt x="530" y="82"/>
                      <a:pt x="534" y="81"/>
                    </a:cubicBezTo>
                    <a:cubicBezTo>
                      <a:pt x="536" y="80"/>
                      <a:pt x="536" y="80"/>
                      <a:pt x="536" y="80"/>
                    </a:cubicBezTo>
                    <a:cubicBezTo>
                      <a:pt x="543" y="100"/>
                      <a:pt x="543" y="100"/>
                      <a:pt x="543" y="100"/>
                    </a:cubicBezTo>
                    <a:cubicBezTo>
                      <a:pt x="543" y="100"/>
                      <a:pt x="543" y="100"/>
                      <a:pt x="543" y="100"/>
                    </a:cubicBezTo>
                    <a:cubicBezTo>
                      <a:pt x="548" y="113"/>
                      <a:pt x="548" y="113"/>
                      <a:pt x="548" y="113"/>
                    </a:cubicBezTo>
                    <a:cubicBezTo>
                      <a:pt x="550" y="112"/>
                      <a:pt x="550" y="112"/>
                      <a:pt x="550" y="112"/>
                    </a:cubicBezTo>
                    <a:cubicBezTo>
                      <a:pt x="559" y="109"/>
                      <a:pt x="568" y="106"/>
                      <a:pt x="576" y="102"/>
                    </a:cubicBezTo>
                    <a:cubicBezTo>
                      <a:pt x="577" y="102"/>
                      <a:pt x="578" y="101"/>
                      <a:pt x="580" y="101"/>
                    </a:cubicBezTo>
                    <a:cubicBezTo>
                      <a:pt x="582" y="100"/>
                      <a:pt x="582" y="100"/>
                      <a:pt x="582" y="100"/>
                    </a:cubicBezTo>
                    <a:cubicBezTo>
                      <a:pt x="582" y="100"/>
                      <a:pt x="582" y="100"/>
                      <a:pt x="582" y="100"/>
                    </a:cubicBezTo>
                    <a:cubicBezTo>
                      <a:pt x="582" y="67"/>
                      <a:pt x="582" y="67"/>
                      <a:pt x="582" y="67"/>
                    </a:cubicBezTo>
                    <a:cubicBezTo>
                      <a:pt x="580" y="63"/>
                      <a:pt x="580" y="63"/>
                      <a:pt x="580" y="63"/>
                    </a:cubicBezTo>
                    <a:cubicBezTo>
                      <a:pt x="582" y="63"/>
                      <a:pt x="582" y="63"/>
                      <a:pt x="582" y="63"/>
                    </a:cubicBezTo>
                    <a:cubicBezTo>
                      <a:pt x="582" y="63"/>
                      <a:pt x="582" y="63"/>
                      <a:pt x="582" y="63"/>
                    </a:cubicBezTo>
                    <a:cubicBezTo>
                      <a:pt x="582" y="48"/>
                      <a:pt x="582" y="48"/>
                      <a:pt x="582" y="48"/>
                    </a:cubicBezTo>
                    <a:cubicBezTo>
                      <a:pt x="580" y="49"/>
                      <a:pt x="578" y="50"/>
                      <a:pt x="576" y="50"/>
                    </a:cubicBezTo>
                    <a:cubicBezTo>
                      <a:pt x="572" y="52"/>
                      <a:pt x="568" y="54"/>
                      <a:pt x="564" y="55"/>
                    </a:cubicBezTo>
                    <a:cubicBezTo>
                      <a:pt x="562" y="56"/>
                      <a:pt x="562" y="56"/>
                      <a:pt x="562" y="56"/>
                    </a:cubicBezTo>
                    <a:cubicBezTo>
                      <a:pt x="576" y="88"/>
                      <a:pt x="576" y="88"/>
                      <a:pt x="576" y="88"/>
                    </a:cubicBezTo>
                    <a:cubicBezTo>
                      <a:pt x="571" y="90"/>
                      <a:pt x="571" y="90"/>
                      <a:pt x="571" y="90"/>
                    </a:cubicBezTo>
                    <a:cubicBezTo>
                      <a:pt x="567" y="92"/>
                      <a:pt x="562" y="93"/>
                      <a:pt x="557" y="95"/>
                    </a:cubicBezTo>
                    <a:cubicBezTo>
                      <a:pt x="556" y="95"/>
                      <a:pt x="556" y="95"/>
                      <a:pt x="556" y="95"/>
                    </a:cubicBezTo>
                    <a:cubicBezTo>
                      <a:pt x="543" y="63"/>
                      <a:pt x="543" y="63"/>
                      <a:pt x="543" y="63"/>
                    </a:cubicBezTo>
                    <a:cubicBezTo>
                      <a:pt x="529" y="68"/>
                      <a:pt x="529" y="68"/>
                      <a:pt x="529" y="68"/>
                    </a:cubicBezTo>
                    <a:cubicBezTo>
                      <a:pt x="525" y="70"/>
                      <a:pt x="521" y="71"/>
                      <a:pt x="516" y="73"/>
                    </a:cubicBezTo>
                    <a:cubicBezTo>
                      <a:pt x="515" y="73"/>
                      <a:pt x="515" y="73"/>
                      <a:pt x="515" y="73"/>
                    </a:cubicBezTo>
                    <a:cubicBezTo>
                      <a:pt x="515" y="73"/>
                      <a:pt x="515" y="73"/>
                      <a:pt x="515" y="73"/>
                    </a:cubicBezTo>
                    <a:cubicBezTo>
                      <a:pt x="511" y="74"/>
                      <a:pt x="511" y="74"/>
                      <a:pt x="511" y="74"/>
                    </a:cubicBezTo>
                    <a:cubicBezTo>
                      <a:pt x="508" y="75"/>
                      <a:pt x="506" y="76"/>
                      <a:pt x="504" y="77"/>
                    </a:cubicBezTo>
                    <a:cubicBezTo>
                      <a:pt x="502" y="77"/>
                      <a:pt x="502" y="77"/>
                      <a:pt x="502" y="77"/>
                    </a:cubicBezTo>
                    <a:cubicBezTo>
                      <a:pt x="506" y="88"/>
                      <a:pt x="506" y="88"/>
                      <a:pt x="506" y="88"/>
                    </a:cubicBezTo>
                    <a:cubicBezTo>
                      <a:pt x="507" y="90"/>
                      <a:pt x="507" y="90"/>
                      <a:pt x="507" y="90"/>
                    </a:cubicBezTo>
                    <a:cubicBezTo>
                      <a:pt x="507" y="90"/>
                      <a:pt x="507" y="90"/>
                      <a:pt x="507" y="90"/>
                    </a:cubicBezTo>
                    <a:cubicBezTo>
                      <a:pt x="507" y="91"/>
                      <a:pt x="507" y="91"/>
                      <a:pt x="507" y="91"/>
                    </a:cubicBezTo>
                    <a:cubicBezTo>
                      <a:pt x="538" y="180"/>
                      <a:pt x="538" y="180"/>
                      <a:pt x="538" y="180"/>
                    </a:cubicBezTo>
                    <a:cubicBezTo>
                      <a:pt x="536" y="181"/>
                      <a:pt x="536" y="181"/>
                      <a:pt x="536" y="181"/>
                    </a:cubicBezTo>
                    <a:cubicBezTo>
                      <a:pt x="501" y="191"/>
                      <a:pt x="465" y="200"/>
                      <a:pt x="429" y="206"/>
                    </a:cubicBezTo>
                    <a:cubicBezTo>
                      <a:pt x="424" y="207"/>
                      <a:pt x="419" y="207"/>
                      <a:pt x="414" y="208"/>
                    </a:cubicBezTo>
                    <a:cubicBezTo>
                      <a:pt x="412" y="209"/>
                      <a:pt x="412" y="209"/>
                      <a:pt x="412" y="209"/>
                    </a:cubicBezTo>
                    <a:cubicBezTo>
                      <a:pt x="410" y="188"/>
                      <a:pt x="410" y="188"/>
                      <a:pt x="410" y="188"/>
                    </a:cubicBezTo>
                    <a:cubicBezTo>
                      <a:pt x="411" y="188"/>
                      <a:pt x="411" y="188"/>
                      <a:pt x="411" y="188"/>
                    </a:cubicBezTo>
                    <a:cubicBezTo>
                      <a:pt x="418" y="187"/>
                      <a:pt x="425" y="186"/>
                      <a:pt x="433" y="185"/>
                    </a:cubicBezTo>
                    <a:cubicBezTo>
                      <a:pt x="441" y="183"/>
                      <a:pt x="441" y="183"/>
                      <a:pt x="441" y="183"/>
                    </a:cubicBezTo>
                    <a:cubicBezTo>
                      <a:pt x="442" y="183"/>
                      <a:pt x="444" y="183"/>
                      <a:pt x="446" y="182"/>
                    </a:cubicBezTo>
                    <a:cubicBezTo>
                      <a:pt x="447" y="182"/>
                      <a:pt x="447" y="182"/>
                      <a:pt x="447" y="182"/>
                    </a:cubicBezTo>
                    <a:cubicBezTo>
                      <a:pt x="439" y="142"/>
                      <a:pt x="439" y="142"/>
                      <a:pt x="439" y="142"/>
                    </a:cubicBezTo>
                    <a:cubicBezTo>
                      <a:pt x="441" y="142"/>
                      <a:pt x="441" y="142"/>
                      <a:pt x="441" y="142"/>
                    </a:cubicBezTo>
                    <a:cubicBezTo>
                      <a:pt x="446" y="141"/>
                      <a:pt x="451" y="140"/>
                      <a:pt x="456" y="139"/>
                    </a:cubicBezTo>
                    <a:cubicBezTo>
                      <a:pt x="458" y="138"/>
                      <a:pt x="458" y="138"/>
                      <a:pt x="458" y="138"/>
                    </a:cubicBezTo>
                    <a:cubicBezTo>
                      <a:pt x="468" y="178"/>
                      <a:pt x="468" y="178"/>
                      <a:pt x="468" y="178"/>
                    </a:cubicBezTo>
                    <a:cubicBezTo>
                      <a:pt x="472" y="177"/>
                      <a:pt x="472" y="177"/>
                      <a:pt x="472" y="177"/>
                    </a:cubicBezTo>
                    <a:cubicBezTo>
                      <a:pt x="487" y="173"/>
                      <a:pt x="501" y="170"/>
                      <a:pt x="514" y="166"/>
                    </a:cubicBezTo>
                    <a:cubicBezTo>
                      <a:pt x="516" y="165"/>
                      <a:pt x="516" y="165"/>
                      <a:pt x="516" y="165"/>
                    </a:cubicBezTo>
                    <a:cubicBezTo>
                      <a:pt x="516" y="165"/>
                      <a:pt x="516" y="165"/>
                      <a:pt x="516" y="165"/>
                    </a:cubicBezTo>
                    <a:cubicBezTo>
                      <a:pt x="517" y="165"/>
                      <a:pt x="517" y="165"/>
                      <a:pt x="517" y="165"/>
                    </a:cubicBezTo>
                    <a:cubicBezTo>
                      <a:pt x="486" y="65"/>
                      <a:pt x="486" y="65"/>
                      <a:pt x="486" y="65"/>
                    </a:cubicBezTo>
                    <a:cubicBezTo>
                      <a:pt x="519" y="55"/>
                      <a:pt x="551" y="44"/>
                      <a:pt x="582" y="30"/>
                    </a:cubicBezTo>
                    <a:cubicBezTo>
                      <a:pt x="582" y="1"/>
                      <a:pt x="582" y="1"/>
                      <a:pt x="582" y="1"/>
                    </a:cubicBezTo>
                    <a:cubicBezTo>
                      <a:pt x="496" y="42"/>
                      <a:pt x="401" y="64"/>
                      <a:pt x="303" y="66"/>
                    </a:cubicBezTo>
                    <a:cubicBezTo>
                      <a:pt x="299" y="66"/>
                      <a:pt x="295" y="66"/>
                      <a:pt x="291" y="66"/>
                    </a:cubicBezTo>
                    <a:cubicBezTo>
                      <a:pt x="187" y="66"/>
                      <a:pt x="89" y="4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-1" y="2463800"/>
              <a:ext cx="2286495" cy="2225675"/>
              <a:chOff x="550863" y="4905351"/>
              <a:chExt cx="2006008" cy="1952649"/>
            </a:xfrm>
          </p:grpSpPr>
          <p:sp>
            <p:nvSpPr>
              <p:cNvPr id="9" name="Freeform 26"/>
              <p:cNvSpPr>
                <a:spLocks/>
              </p:cNvSpPr>
              <p:nvPr/>
            </p:nvSpPr>
            <p:spPr bwMode="auto">
              <a:xfrm>
                <a:off x="918607" y="6220577"/>
                <a:ext cx="36053" cy="46148"/>
              </a:xfrm>
              <a:custGeom>
                <a:avLst/>
                <a:gdLst>
                  <a:gd name="T0" fmla="*/ 11 w 22"/>
                  <a:gd name="T1" fmla="*/ 14 h 28"/>
                  <a:gd name="T2" fmla="*/ 22 w 22"/>
                  <a:gd name="T3" fmla="*/ 2 h 28"/>
                  <a:gd name="T4" fmla="*/ 1 w 22"/>
                  <a:gd name="T5" fmla="*/ 28 h 28"/>
                  <a:gd name="T6" fmla="*/ 1 w 22"/>
                  <a:gd name="T7" fmla="*/ 28 h 28"/>
                  <a:gd name="T8" fmla="*/ 1 w 22"/>
                  <a:gd name="T9" fmla="*/ 28 h 28"/>
                  <a:gd name="T10" fmla="*/ 1 w 22"/>
                  <a:gd name="T11" fmla="*/ 28 h 28"/>
                  <a:gd name="T12" fmla="*/ 1 w 22"/>
                  <a:gd name="T13" fmla="*/ 28 h 28"/>
                  <a:gd name="T14" fmla="*/ 19 w 22"/>
                  <a:gd name="T15" fmla="*/ 0 h 28"/>
                  <a:gd name="T16" fmla="*/ 11 w 22"/>
                  <a:gd name="T17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8">
                    <a:moveTo>
                      <a:pt x="11" y="14"/>
                    </a:moveTo>
                    <a:cubicBezTo>
                      <a:pt x="16" y="11"/>
                      <a:pt x="22" y="2"/>
                      <a:pt x="22" y="2"/>
                    </a:cubicBezTo>
                    <a:cubicBezTo>
                      <a:pt x="20" y="20"/>
                      <a:pt x="9" y="26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0"/>
                      <a:pt x="3" y="7"/>
                      <a:pt x="19" y="0"/>
                    </a:cubicBezTo>
                    <a:cubicBezTo>
                      <a:pt x="19" y="0"/>
                      <a:pt x="12" y="9"/>
                      <a:pt x="11" y="1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27"/>
              <p:cNvSpPr>
                <a:spLocks/>
              </p:cNvSpPr>
              <p:nvPr/>
            </p:nvSpPr>
            <p:spPr bwMode="auto">
              <a:xfrm>
                <a:off x="883996" y="6226345"/>
                <a:ext cx="74991" cy="74991"/>
              </a:xfrm>
              <a:custGeom>
                <a:avLst/>
                <a:gdLst>
                  <a:gd name="T0" fmla="*/ 7 w 45"/>
                  <a:gd name="T1" fmla="*/ 42 h 45"/>
                  <a:gd name="T2" fmla="*/ 6 w 45"/>
                  <a:gd name="T3" fmla="*/ 42 h 45"/>
                  <a:gd name="T4" fmla="*/ 6 w 45"/>
                  <a:gd name="T5" fmla="*/ 42 h 45"/>
                  <a:gd name="T6" fmla="*/ 6 w 45"/>
                  <a:gd name="T7" fmla="*/ 42 h 45"/>
                  <a:gd name="T8" fmla="*/ 6 w 45"/>
                  <a:gd name="T9" fmla="*/ 42 h 45"/>
                  <a:gd name="T10" fmla="*/ 12 w 45"/>
                  <a:gd name="T11" fmla="*/ 0 h 45"/>
                  <a:gd name="T12" fmla="*/ 9 w 45"/>
                  <a:gd name="T13" fmla="*/ 38 h 45"/>
                  <a:gd name="T14" fmla="*/ 9 w 45"/>
                  <a:gd name="T15" fmla="*/ 38 h 45"/>
                  <a:gd name="T16" fmla="*/ 9 w 45"/>
                  <a:gd name="T17" fmla="*/ 38 h 45"/>
                  <a:gd name="T18" fmla="*/ 9 w 45"/>
                  <a:gd name="T19" fmla="*/ 38 h 45"/>
                  <a:gd name="T20" fmla="*/ 9 w 45"/>
                  <a:gd name="T21" fmla="*/ 38 h 45"/>
                  <a:gd name="T22" fmla="*/ 45 w 45"/>
                  <a:gd name="T23" fmla="*/ 24 h 45"/>
                  <a:gd name="T24" fmla="*/ 7 w 45"/>
                  <a:gd name="T2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45">
                    <a:moveTo>
                      <a:pt x="7" y="42"/>
                    </a:move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0" y="31"/>
                      <a:pt x="2" y="9"/>
                      <a:pt x="12" y="0"/>
                    </a:cubicBezTo>
                    <a:cubicBezTo>
                      <a:pt x="8" y="9"/>
                      <a:pt x="4" y="29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19" y="40"/>
                      <a:pt x="38" y="31"/>
                      <a:pt x="45" y="24"/>
                    </a:cubicBezTo>
                    <a:cubicBezTo>
                      <a:pt x="40" y="36"/>
                      <a:pt x="19" y="45"/>
                      <a:pt x="7" y="42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28"/>
              <p:cNvSpPr>
                <a:spLocks/>
              </p:cNvSpPr>
              <p:nvPr/>
            </p:nvSpPr>
            <p:spPr bwMode="auto">
              <a:xfrm>
                <a:off x="918607" y="6103764"/>
                <a:ext cx="36053" cy="46148"/>
              </a:xfrm>
              <a:custGeom>
                <a:avLst/>
                <a:gdLst>
                  <a:gd name="T0" fmla="*/ 22 w 22"/>
                  <a:gd name="T1" fmla="*/ 26 h 28"/>
                  <a:gd name="T2" fmla="*/ 11 w 22"/>
                  <a:gd name="T3" fmla="*/ 14 h 28"/>
                  <a:gd name="T4" fmla="*/ 19 w 22"/>
                  <a:gd name="T5" fmla="*/ 28 h 28"/>
                  <a:gd name="T6" fmla="*/ 1 w 22"/>
                  <a:gd name="T7" fmla="*/ 0 h 28"/>
                  <a:gd name="T8" fmla="*/ 1 w 22"/>
                  <a:gd name="T9" fmla="*/ 0 h 28"/>
                  <a:gd name="T10" fmla="*/ 1 w 22"/>
                  <a:gd name="T11" fmla="*/ 0 h 28"/>
                  <a:gd name="T12" fmla="*/ 1 w 22"/>
                  <a:gd name="T13" fmla="*/ 0 h 28"/>
                  <a:gd name="T14" fmla="*/ 1 w 22"/>
                  <a:gd name="T15" fmla="*/ 0 h 28"/>
                  <a:gd name="T16" fmla="*/ 22 w 22"/>
                  <a:gd name="T17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8">
                    <a:moveTo>
                      <a:pt x="22" y="26"/>
                    </a:moveTo>
                    <a:cubicBezTo>
                      <a:pt x="22" y="26"/>
                      <a:pt x="15" y="17"/>
                      <a:pt x="11" y="14"/>
                    </a:cubicBezTo>
                    <a:cubicBezTo>
                      <a:pt x="12" y="19"/>
                      <a:pt x="19" y="28"/>
                      <a:pt x="19" y="28"/>
                    </a:cubicBezTo>
                    <a:cubicBezTo>
                      <a:pt x="3" y="21"/>
                      <a:pt x="0" y="8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9" y="2"/>
                      <a:pt x="20" y="9"/>
                      <a:pt x="22" y="2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9"/>
              <p:cNvSpPr>
                <a:spLocks/>
              </p:cNvSpPr>
              <p:nvPr/>
            </p:nvSpPr>
            <p:spPr bwMode="auto">
              <a:xfrm>
                <a:off x="882554" y="6147028"/>
                <a:ext cx="53359" cy="33169"/>
              </a:xfrm>
              <a:custGeom>
                <a:avLst/>
                <a:gdLst>
                  <a:gd name="T0" fmla="*/ 0 w 32"/>
                  <a:gd name="T1" fmla="*/ 4 h 20"/>
                  <a:gd name="T2" fmla="*/ 32 w 32"/>
                  <a:gd name="T3" fmla="*/ 13 h 20"/>
                  <a:gd name="T4" fmla="*/ 16 w 32"/>
                  <a:gd name="T5" fmla="*/ 10 h 20"/>
                  <a:gd name="T6" fmla="*/ 31 w 32"/>
                  <a:gd name="T7" fmla="*/ 16 h 20"/>
                  <a:gd name="T8" fmla="*/ 0 w 32"/>
                  <a:gd name="T9" fmla="*/ 4 h 20"/>
                  <a:gd name="T10" fmla="*/ 0 w 32"/>
                  <a:gd name="T11" fmla="*/ 4 h 20"/>
                  <a:gd name="T12" fmla="*/ 0 w 32"/>
                  <a:gd name="T13" fmla="*/ 4 h 20"/>
                  <a:gd name="T14" fmla="*/ 0 w 32"/>
                  <a:gd name="T15" fmla="*/ 4 h 20"/>
                  <a:gd name="T16" fmla="*/ 0 w 32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0">
                    <a:moveTo>
                      <a:pt x="0" y="4"/>
                    </a:moveTo>
                    <a:cubicBezTo>
                      <a:pt x="8" y="1"/>
                      <a:pt x="20" y="0"/>
                      <a:pt x="32" y="13"/>
                    </a:cubicBezTo>
                    <a:cubicBezTo>
                      <a:pt x="32" y="13"/>
                      <a:pt x="22" y="9"/>
                      <a:pt x="16" y="10"/>
                    </a:cubicBezTo>
                    <a:cubicBezTo>
                      <a:pt x="20" y="13"/>
                      <a:pt x="31" y="16"/>
                      <a:pt x="31" y="16"/>
                    </a:cubicBezTo>
                    <a:cubicBezTo>
                      <a:pt x="14" y="20"/>
                      <a:pt x="4" y="11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30"/>
              <p:cNvSpPr>
                <a:spLocks/>
              </p:cNvSpPr>
              <p:nvPr/>
            </p:nvSpPr>
            <p:spPr bwMode="auto">
              <a:xfrm>
                <a:off x="958987" y="6085016"/>
                <a:ext cx="37495" cy="54801"/>
              </a:xfrm>
              <a:custGeom>
                <a:avLst/>
                <a:gdLst>
                  <a:gd name="T0" fmla="*/ 11 w 22"/>
                  <a:gd name="T1" fmla="*/ 0 h 33"/>
                  <a:gd name="T2" fmla="*/ 11 w 22"/>
                  <a:gd name="T3" fmla="*/ 0 h 33"/>
                  <a:gd name="T4" fmla="*/ 11 w 22"/>
                  <a:gd name="T5" fmla="*/ 0 h 33"/>
                  <a:gd name="T6" fmla="*/ 11 w 22"/>
                  <a:gd name="T7" fmla="*/ 0 h 33"/>
                  <a:gd name="T8" fmla="*/ 11 w 22"/>
                  <a:gd name="T9" fmla="*/ 0 h 33"/>
                  <a:gd name="T10" fmla="*/ 13 w 22"/>
                  <a:gd name="T11" fmla="*/ 33 h 33"/>
                  <a:gd name="T12" fmla="*/ 11 w 22"/>
                  <a:gd name="T13" fmla="*/ 17 h 33"/>
                  <a:gd name="T14" fmla="*/ 9 w 22"/>
                  <a:gd name="T15" fmla="*/ 33 h 33"/>
                  <a:gd name="T16" fmla="*/ 11 w 22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3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6" y="6"/>
                      <a:pt x="22" y="18"/>
                      <a:pt x="13" y="33"/>
                    </a:cubicBezTo>
                    <a:cubicBezTo>
                      <a:pt x="13" y="33"/>
                      <a:pt x="13" y="22"/>
                      <a:pt x="11" y="17"/>
                    </a:cubicBezTo>
                    <a:cubicBezTo>
                      <a:pt x="9" y="22"/>
                      <a:pt x="9" y="33"/>
                      <a:pt x="9" y="33"/>
                    </a:cubicBezTo>
                    <a:cubicBezTo>
                      <a:pt x="0" y="18"/>
                      <a:pt x="6" y="6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31"/>
              <p:cNvSpPr>
                <a:spLocks/>
              </p:cNvSpPr>
              <p:nvPr/>
            </p:nvSpPr>
            <p:spPr bwMode="auto">
              <a:xfrm>
                <a:off x="882554" y="6190292"/>
                <a:ext cx="53359" cy="33169"/>
              </a:xfrm>
              <a:custGeom>
                <a:avLst/>
                <a:gdLst>
                  <a:gd name="T0" fmla="*/ 0 w 32"/>
                  <a:gd name="T1" fmla="*/ 16 h 20"/>
                  <a:gd name="T2" fmla="*/ 31 w 32"/>
                  <a:gd name="T3" fmla="*/ 4 h 20"/>
                  <a:gd name="T4" fmla="*/ 16 w 32"/>
                  <a:gd name="T5" fmla="*/ 10 h 20"/>
                  <a:gd name="T6" fmla="*/ 32 w 32"/>
                  <a:gd name="T7" fmla="*/ 7 h 20"/>
                  <a:gd name="T8" fmla="*/ 0 w 32"/>
                  <a:gd name="T9" fmla="*/ 16 h 20"/>
                  <a:gd name="T10" fmla="*/ 0 w 32"/>
                  <a:gd name="T11" fmla="*/ 16 h 20"/>
                  <a:gd name="T12" fmla="*/ 0 w 32"/>
                  <a:gd name="T13" fmla="*/ 16 h 20"/>
                  <a:gd name="T14" fmla="*/ 0 w 32"/>
                  <a:gd name="T15" fmla="*/ 16 h 20"/>
                  <a:gd name="T16" fmla="*/ 0 w 32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0">
                    <a:moveTo>
                      <a:pt x="0" y="16"/>
                    </a:moveTo>
                    <a:cubicBezTo>
                      <a:pt x="4" y="9"/>
                      <a:pt x="14" y="0"/>
                      <a:pt x="31" y="4"/>
                    </a:cubicBezTo>
                    <a:cubicBezTo>
                      <a:pt x="31" y="4"/>
                      <a:pt x="20" y="7"/>
                      <a:pt x="16" y="10"/>
                    </a:cubicBezTo>
                    <a:cubicBezTo>
                      <a:pt x="22" y="11"/>
                      <a:pt x="32" y="7"/>
                      <a:pt x="32" y="7"/>
                    </a:cubicBezTo>
                    <a:cubicBezTo>
                      <a:pt x="20" y="20"/>
                      <a:pt x="8" y="19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865248" y="6237883"/>
                <a:ext cx="90854" cy="92297"/>
              </a:xfrm>
              <a:custGeom>
                <a:avLst/>
                <a:gdLst>
                  <a:gd name="T0" fmla="*/ 14 w 55"/>
                  <a:gd name="T1" fmla="*/ 0 h 55"/>
                  <a:gd name="T2" fmla="*/ 11 w 55"/>
                  <a:gd name="T3" fmla="*/ 47 h 55"/>
                  <a:gd name="T4" fmla="*/ 11 w 55"/>
                  <a:gd name="T5" fmla="*/ 47 h 55"/>
                  <a:gd name="T6" fmla="*/ 11 w 55"/>
                  <a:gd name="T7" fmla="*/ 47 h 55"/>
                  <a:gd name="T8" fmla="*/ 11 w 55"/>
                  <a:gd name="T9" fmla="*/ 48 h 55"/>
                  <a:gd name="T10" fmla="*/ 11 w 55"/>
                  <a:gd name="T11" fmla="*/ 47 h 55"/>
                  <a:gd name="T12" fmla="*/ 55 w 55"/>
                  <a:gd name="T13" fmla="*/ 30 h 55"/>
                  <a:gd name="T14" fmla="*/ 7 w 55"/>
                  <a:gd name="T15" fmla="*/ 52 h 55"/>
                  <a:gd name="T16" fmla="*/ 7 w 55"/>
                  <a:gd name="T17" fmla="*/ 52 h 55"/>
                  <a:gd name="T18" fmla="*/ 7 w 55"/>
                  <a:gd name="T19" fmla="*/ 52 h 55"/>
                  <a:gd name="T20" fmla="*/ 7 w 55"/>
                  <a:gd name="T21" fmla="*/ 52 h 55"/>
                  <a:gd name="T22" fmla="*/ 7 w 55"/>
                  <a:gd name="T23" fmla="*/ 52 h 55"/>
                  <a:gd name="T24" fmla="*/ 14 w 55"/>
                  <a:gd name="T2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55">
                    <a:moveTo>
                      <a:pt x="14" y="0"/>
                    </a:moveTo>
                    <a:cubicBezTo>
                      <a:pt x="9" y="12"/>
                      <a:pt x="5" y="3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23" y="50"/>
                      <a:pt x="45" y="38"/>
                      <a:pt x="55" y="30"/>
                    </a:cubicBezTo>
                    <a:cubicBezTo>
                      <a:pt x="48" y="45"/>
                      <a:pt x="22" y="55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39"/>
                      <a:pt x="2" y="11"/>
                      <a:pt x="14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33"/>
              <p:cNvSpPr>
                <a:spLocks/>
              </p:cNvSpPr>
              <p:nvPr/>
            </p:nvSpPr>
            <p:spPr bwMode="auto">
              <a:xfrm>
                <a:off x="845058" y="6115301"/>
                <a:ext cx="69222" cy="76433"/>
              </a:xfrm>
              <a:custGeom>
                <a:avLst/>
                <a:gdLst>
                  <a:gd name="T0" fmla="*/ 4 w 42"/>
                  <a:gd name="T1" fmla="*/ 16 h 46"/>
                  <a:gd name="T2" fmla="*/ 4 w 42"/>
                  <a:gd name="T3" fmla="*/ 16 h 46"/>
                  <a:gd name="T4" fmla="*/ 4 w 42"/>
                  <a:gd name="T5" fmla="*/ 16 h 46"/>
                  <a:gd name="T6" fmla="*/ 4 w 42"/>
                  <a:gd name="T7" fmla="*/ 16 h 46"/>
                  <a:gd name="T8" fmla="*/ 4 w 42"/>
                  <a:gd name="T9" fmla="*/ 16 h 46"/>
                  <a:gd name="T10" fmla="*/ 29 w 42"/>
                  <a:gd name="T11" fmla="*/ 46 h 46"/>
                  <a:gd name="T12" fmla="*/ 0 w 42"/>
                  <a:gd name="T13" fmla="*/ 15 h 46"/>
                  <a:gd name="T14" fmla="*/ 0 w 42"/>
                  <a:gd name="T15" fmla="*/ 15 h 46"/>
                  <a:gd name="T16" fmla="*/ 0 w 42"/>
                  <a:gd name="T17" fmla="*/ 14 h 46"/>
                  <a:gd name="T18" fmla="*/ 0 w 42"/>
                  <a:gd name="T19" fmla="*/ 14 h 46"/>
                  <a:gd name="T20" fmla="*/ 0 w 42"/>
                  <a:gd name="T21" fmla="*/ 14 h 46"/>
                  <a:gd name="T22" fmla="*/ 42 w 42"/>
                  <a:gd name="T23" fmla="*/ 7 h 46"/>
                  <a:gd name="T24" fmla="*/ 4 w 42"/>
                  <a:gd name="T25" fmla="*/ 1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46">
                    <a:moveTo>
                      <a:pt x="4" y="16"/>
                    </a:move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26"/>
                      <a:pt x="20" y="41"/>
                      <a:pt x="29" y="46"/>
                    </a:cubicBezTo>
                    <a:cubicBezTo>
                      <a:pt x="16" y="44"/>
                      <a:pt x="1" y="2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8" y="5"/>
                      <a:pt x="30" y="0"/>
                      <a:pt x="42" y="7"/>
                    </a:cubicBezTo>
                    <a:cubicBezTo>
                      <a:pt x="32" y="5"/>
                      <a:pt x="11" y="9"/>
                      <a:pt x="4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34"/>
              <p:cNvSpPr>
                <a:spLocks/>
              </p:cNvSpPr>
              <p:nvPr/>
            </p:nvSpPr>
            <p:spPr bwMode="auto">
              <a:xfrm>
                <a:off x="940239" y="6041752"/>
                <a:ext cx="76433" cy="63454"/>
              </a:xfrm>
              <a:custGeom>
                <a:avLst/>
                <a:gdLst>
                  <a:gd name="T0" fmla="*/ 23 w 46"/>
                  <a:gd name="T1" fmla="*/ 0 h 38"/>
                  <a:gd name="T2" fmla="*/ 23 w 46"/>
                  <a:gd name="T3" fmla="*/ 0 h 38"/>
                  <a:gd name="T4" fmla="*/ 23 w 46"/>
                  <a:gd name="T5" fmla="*/ 0 h 38"/>
                  <a:gd name="T6" fmla="*/ 44 w 46"/>
                  <a:gd name="T7" fmla="*/ 38 h 38"/>
                  <a:gd name="T8" fmla="*/ 23 w 46"/>
                  <a:gd name="T9" fmla="*/ 5 h 38"/>
                  <a:gd name="T10" fmla="*/ 23 w 46"/>
                  <a:gd name="T11" fmla="*/ 5 h 38"/>
                  <a:gd name="T12" fmla="*/ 23 w 46"/>
                  <a:gd name="T13" fmla="*/ 5 h 38"/>
                  <a:gd name="T14" fmla="*/ 23 w 46"/>
                  <a:gd name="T15" fmla="*/ 5 h 38"/>
                  <a:gd name="T16" fmla="*/ 23 w 46"/>
                  <a:gd name="T17" fmla="*/ 5 h 38"/>
                  <a:gd name="T18" fmla="*/ 3 w 46"/>
                  <a:gd name="T19" fmla="*/ 38 h 38"/>
                  <a:gd name="T20" fmla="*/ 23 w 46"/>
                  <a:gd name="T21" fmla="*/ 0 h 38"/>
                  <a:gd name="T22" fmla="*/ 23 w 46"/>
                  <a:gd name="T23" fmla="*/ 0 h 38"/>
                  <a:gd name="T24" fmla="*/ 23 w 46"/>
                  <a:gd name="T2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38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5"/>
                      <a:pt x="46" y="24"/>
                      <a:pt x="44" y="38"/>
                    </a:cubicBezTo>
                    <a:cubicBezTo>
                      <a:pt x="42" y="27"/>
                      <a:pt x="32" y="9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14" y="9"/>
                      <a:pt x="5" y="27"/>
                      <a:pt x="3" y="38"/>
                    </a:cubicBezTo>
                    <a:cubicBezTo>
                      <a:pt x="0" y="24"/>
                      <a:pt x="12" y="5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35"/>
              <p:cNvSpPr>
                <a:spLocks/>
              </p:cNvSpPr>
              <p:nvPr/>
            </p:nvSpPr>
            <p:spPr bwMode="auto">
              <a:xfrm>
                <a:off x="931586" y="6012910"/>
                <a:ext cx="95181" cy="76433"/>
              </a:xfrm>
              <a:custGeom>
                <a:avLst/>
                <a:gdLst>
                  <a:gd name="T0" fmla="*/ 28 w 57"/>
                  <a:gd name="T1" fmla="*/ 6 h 46"/>
                  <a:gd name="T2" fmla="*/ 28 w 57"/>
                  <a:gd name="T3" fmla="*/ 6 h 46"/>
                  <a:gd name="T4" fmla="*/ 28 w 57"/>
                  <a:gd name="T5" fmla="*/ 6 h 46"/>
                  <a:gd name="T6" fmla="*/ 28 w 57"/>
                  <a:gd name="T7" fmla="*/ 6 h 46"/>
                  <a:gd name="T8" fmla="*/ 28 w 57"/>
                  <a:gd name="T9" fmla="*/ 6 h 46"/>
                  <a:gd name="T10" fmla="*/ 3 w 57"/>
                  <a:gd name="T11" fmla="*/ 46 h 46"/>
                  <a:gd name="T12" fmla="*/ 28 w 57"/>
                  <a:gd name="T13" fmla="*/ 0 h 46"/>
                  <a:gd name="T14" fmla="*/ 28 w 57"/>
                  <a:gd name="T15" fmla="*/ 0 h 46"/>
                  <a:gd name="T16" fmla="*/ 28 w 57"/>
                  <a:gd name="T17" fmla="*/ 0 h 46"/>
                  <a:gd name="T18" fmla="*/ 28 w 57"/>
                  <a:gd name="T19" fmla="*/ 0 h 46"/>
                  <a:gd name="T20" fmla="*/ 28 w 57"/>
                  <a:gd name="T21" fmla="*/ 0 h 46"/>
                  <a:gd name="T22" fmla="*/ 53 w 57"/>
                  <a:gd name="T23" fmla="*/ 46 h 46"/>
                  <a:gd name="T24" fmla="*/ 28 w 57"/>
                  <a:gd name="T25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28" y="6"/>
                    </a:move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7" y="11"/>
                      <a:pt x="6" y="33"/>
                      <a:pt x="3" y="46"/>
                    </a:cubicBezTo>
                    <a:cubicBezTo>
                      <a:pt x="0" y="30"/>
                      <a:pt x="14" y="6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2" y="6"/>
                      <a:pt x="57" y="30"/>
                      <a:pt x="53" y="46"/>
                    </a:cubicBezTo>
                    <a:cubicBezTo>
                      <a:pt x="51" y="33"/>
                      <a:pt x="39" y="11"/>
                      <a:pt x="28" y="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36"/>
              <p:cNvSpPr>
                <a:spLocks/>
              </p:cNvSpPr>
              <p:nvPr/>
            </p:nvSpPr>
            <p:spPr bwMode="auto">
              <a:xfrm>
                <a:off x="813331" y="6103764"/>
                <a:ext cx="86528" cy="90854"/>
              </a:xfrm>
              <a:custGeom>
                <a:avLst/>
                <a:gdLst>
                  <a:gd name="T0" fmla="*/ 6 w 52"/>
                  <a:gd name="T1" fmla="*/ 19 h 55"/>
                  <a:gd name="T2" fmla="*/ 6 w 52"/>
                  <a:gd name="T3" fmla="*/ 19 h 55"/>
                  <a:gd name="T4" fmla="*/ 6 w 52"/>
                  <a:gd name="T5" fmla="*/ 19 h 55"/>
                  <a:gd name="T6" fmla="*/ 6 w 52"/>
                  <a:gd name="T7" fmla="*/ 19 h 55"/>
                  <a:gd name="T8" fmla="*/ 6 w 52"/>
                  <a:gd name="T9" fmla="*/ 19 h 55"/>
                  <a:gd name="T10" fmla="*/ 37 w 52"/>
                  <a:gd name="T11" fmla="*/ 55 h 55"/>
                  <a:gd name="T12" fmla="*/ 1 w 52"/>
                  <a:gd name="T13" fmla="*/ 18 h 55"/>
                  <a:gd name="T14" fmla="*/ 0 w 52"/>
                  <a:gd name="T15" fmla="*/ 18 h 55"/>
                  <a:gd name="T16" fmla="*/ 1 w 52"/>
                  <a:gd name="T17" fmla="*/ 17 h 55"/>
                  <a:gd name="T18" fmla="*/ 1 w 52"/>
                  <a:gd name="T19" fmla="*/ 17 h 55"/>
                  <a:gd name="T20" fmla="*/ 1 w 52"/>
                  <a:gd name="T21" fmla="*/ 17 h 55"/>
                  <a:gd name="T22" fmla="*/ 52 w 52"/>
                  <a:gd name="T23" fmla="*/ 8 h 55"/>
                  <a:gd name="T24" fmla="*/ 6 w 52"/>
                  <a:gd name="T25" fmla="*/ 1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55">
                    <a:moveTo>
                      <a:pt x="6" y="19"/>
                    </a:move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8" y="31"/>
                      <a:pt x="26" y="49"/>
                      <a:pt x="37" y="55"/>
                    </a:cubicBezTo>
                    <a:cubicBezTo>
                      <a:pt x="20" y="54"/>
                      <a:pt x="2" y="33"/>
                      <a:pt x="1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1" y="6"/>
                      <a:pt x="38" y="0"/>
                      <a:pt x="52" y="8"/>
                    </a:cubicBezTo>
                    <a:cubicBezTo>
                      <a:pt x="40" y="6"/>
                      <a:pt x="15" y="10"/>
                      <a:pt x="6" y="19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37"/>
              <p:cNvSpPr>
                <a:spLocks noEditPoints="1"/>
              </p:cNvSpPr>
              <p:nvPr/>
            </p:nvSpPr>
            <p:spPr bwMode="auto">
              <a:xfrm>
                <a:off x="868132" y="5736020"/>
                <a:ext cx="34611" cy="36053"/>
              </a:xfrm>
              <a:custGeom>
                <a:avLst/>
                <a:gdLst>
                  <a:gd name="T0" fmla="*/ 1 w 21"/>
                  <a:gd name="T1" fmla="*/ 10 h 22"/>
                  <a:gd name="T2" fmla="*/ 0 w 21"/>
                  <a:gd name="T3" fmla="*/ 14 h 22"/>
                  <a:gd name="T4" fmla="*/ 3 w 21"/>
                  <a:gd name="T5" fmla="*/ 16 h 22"/>
                  <a:gd name="T6" fmla="*/ 4 w 21"/>
                  <a:gd name="T7" fmla="*/ 20 h 22"/>
                  <a:gd name="T8" fmla="*/ 7 w 21"/>
                  <a:gd name="T9" fmla="*/ 20 h 22"/>
                  <a:gd name="T10" fmla="*/ 10 w 21"/>
                  <a:gd name="T11" fmla="*/ 22 h 22"/>
                  <a:gd name="T12" fmla="*/ 13 w 21"/>
                  <a:gd name="T13" fmla="*/ 20 h 22"/>
                  <a:gd name="T14" fmla="*/ 17 w 21"/>
                  <a:gd name="T15" fmla="*/ 20 h 22"/>
                  <a:gd name="T16" fmla="*/ 18 w 21"/>
                  <a:gd name="T17" fmla="*/ 17 h 22"/>
                  <a:gd name="T18" fmla="*/ 21 w 21"/>
                  <a:gd name="T19" fmla="*/ 15 h 22"/>
                  <a:gd name="T20" fmla="*/ 20 w 21"/>
                  <a:gd name="T21" fmla="*/ 12 h 22"/>
                  <a:gd name="T22" fmla="*/ 21 w 21"/>
                  <a:gd name="T23" fmla="*/ 8 h 22"/>
                  <a:gd name="T24" fmla="*/ 19 w 21"/>
                  <a:gd name="T25" fmla="*/ 6 h 22"/>
                  <a:gd name="T26" fmla="*/ 17 w 21"/>
                  <a:gd name="T27" fmla="*/ 3 h 22"/>
                  <a:gd name="T28" fmla="*/ 14 w 21"/>
                  <a:gd name="T29" fmla="*/ 2 h 22"/>
                  <a:gd name="T30" fmla="*/ 11 w 21"/>
                  <a:gd name="T31" fmla="*/ 0 h 22"/>
                  <a:gd name="T32" fmla="*/ 8 w 21"/>
                  <a:gd name="T33" fmla="*/ 2 h 22"/>
                  <a:gd name="T34" fmla="*/ 5 w 21"/>
                  <a:gd name="T35" fmla="*/ 2 h 22"/>
                  <a:gd name="T36" fmla="*/ 3 w 21"/>
                  <a:gd name="T37" fmla="*/ 5 h 22"/>
                  <a:gd name="T38" fmla="*/ 1 w 21"/>
                  <a:gd name="T39" fmla="*/ 7 h 22"/>
                  <a:gd name="T40" fmla="*/ 1 w 21"/>
                  <a:gd name="T41" fmla="*/ 10 h 22"/>
                  <a:gd name="T42" fmla="*/ 3 w 21"/>
                  <a:gd name="T43" fmla="*/ 11 h 22"/>
                  <a:gd name="T44" fmla="*/ 3 w 21"/>
                  <a:gd name="T45" fmla="*/ 8 h 22"/>
                  <a:gd name="T46" fmla="*/ 5 w 21"/>
                  <a:gd name="T47" fmla="*/ 6 h 22"/>
                  <a:gd name="T48" fmla="*/ 6 w 21"/>
                  <a:gd name="T49" fmla="*/ 4 h 22"/>
                  <a:gd name="T50" fmla="*/ 9 w 21"/>
                  <a:gd name="T51" fmla="*/ 4 h 22"/>
                  <a:gd name="T52" fmla="*/ 11 w 21"/>
                  <a:gd name="T53" fmla="*/ 3 h 22"/>
                  <a:gd name="T54" fmla="*/ 14 w 21"/>
                  <a:gd name="T55" fmla="*/ 4 h 22"/>
                  <a:gd name="T56" fmla="*/ 16 w 21"/>
                  <a:gd name="T57" fmla="*/ 4 h 22"/>
                  <a:gd name="T58" fmla="*/ 17 w 21"/>
                  <a:gd name="T59" fmla="*/ 7 h 22"/>
                  <a:gd name="T60" fmla="*/ 19 w 21"/>
                  <a:gd name="T61" fmla="*/ 9 h 22"/>
                  <a:gd name="T62" fmla="*/ 18 w 21"/>
                  <a:gd name="T63" fmla="*/ 12 h 22"/>
                  <a:gd name="T64" fmla="*/ 19 w 21"/>
                  <a:gd name="T65" fmla="*/ 14 h 22"/>
                  <a:gd name="T66" fmla="*/ 17 w 21"/>
                  <a:gd name="T67" fmla="*/ 16 h 22"/>
                  <a:gd name="T68" fmla="*/ 15 w 21"/>
                  <a:gd name="T69" fmla="*/ 18 h 22"/>
                  <a:gd name="T70" fmla="*/ 13 w 21"/>
                  <a:gd name="T71" fmla="*/ 19 h 22"/>
                  <a:gd name="T72" fmla="*/ 10 w 21"/>
                  <a:gd name="T73" fmla="*/ 20 h 22"/>
                  <a:gd name="T74" fmla="*/ 8 w 21"/>
                  <a:gd name="T75" fmla="*/ 18 h 22"/>
                  <a:gd name="T76" fmla="*/ 5 w 21"/>
                  <a:gd name="T77" fmla="*/ 18 h 22"/>
                  <a:gd name="T78" fmla="*/ 4 w 21"/>
                  <a:gd name="T79" fmla="*/ 15 h 22"/>
                  <a:gd name="T80" fmla="*/ 2 w 21"/>
                  <a:gd name="T81" fmla="*/ 13 h 22"/>
                  <a:gd name="T82" fmla="*/ 3 w 21"/>
                  <a:gd name="T83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" h="22">
                    <a:moveTo>
                      <a:pt x="1" y="10"/>
                    </a:moveTo>
                    <a:cubicBezTo>
                      <a:pt x="0" y="11"/>
                      <a:pt x="0" y="13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2" y="18"/>
                      <a:pt x="3" y="19"/>
                      <a:pt x="4" y="20"/>
                    </a:cubicBezTo>
                    <a:cubicBezTo>
                      <a:pt x="5" y="20"/>
                      <a:pt x="6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1"/>
                      <a:pt x="16" y="21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4"/>
                      <a:pt x="21" y="13"/>
                      <a:pt x="20" y="12"/>
                    </a:cubicBezTo>
                    <a:cubicBezTo>
                      <a:pt x="21" y="11"/>
                      <a:pt x="21" y="10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5"/>
                      <a:pt x="18" y="3"/>
                      <a:pt x="17" y="3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4" y="1"/>
                      <a:pt x="12" y="0"/>
                      <a:pt x="11" y="0"/>
                    </a:cubicBezTo>
                    <a:cubicBezTo>
                      <a:pt x="10" y="0"/>
                      <a:pt x="9" y="1"/>
                      <a:pt x="8" y="2"/>
                    </a:cubicBezTo>
                    <a:cubicBezTo>
                      <a:pt x="7" y="1"/>
                      <a:pt x="6" y="1"/>
                      <a:pt x="5" y="2"/>
                    </a:cubicBezTo>
                    <a:cubicBezTo>
                      <a:pt x="4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0" y="8"/>
                      <a:pt x="0" y="10"/>
                      <a:pt x="1" y="10"/>
                    </a:cubicBezTo>
                    <a:moveTo>
                      <a:pt x="3" y="11"/>
                    </a:moveTo>
                    <a:cubicBezTo>
                      <a:pt x="3" y="10"/>
                      <a:pt x="2" y="9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7" y="3"/>
                      <a:pt x="8" y="3"/>
                      <a:pt x="9" y="4"/>
                    </a:cubicBezTo>
                    <a:cubicBezTo>
                      <a:pt x="9" y="3"/>
                      <a:pt x="10" y="3"/>
                      <a:pt x="11" y="3"/>
                    </a:cubicBezTo>
                    <a:cubicBezTo>
                      <a:pt x="12" y="3"/>
                      <a:pt x="13" y="3"/>
                      <a:pt x="14" y="4"/>
                    </a:cubicBezTo>
                    <a:cubicBezTo>
                      <a:pt x="14" y="4"/>
                      <a:pt x="15" y="4"/>
                      <a:pt x="16" y="4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10"/>
                      <a:pt x="19" y="11"/>
                      <a:pt x="18" y="12"/>
                    </a:cubicBezTo>
                    <a:cubicBezTo>
                      <a:pt x="19" y="12"/>
                      <a:pt x="19" y="13"/>
                      <a:pt x="19" y="14"/>
                    </a:cubicBezTo>
                    <a:cubicBezTo>
                      <a:pt x="18" y="15"/>
                      <a:pt x="18" y="16"/>
                      <a:pt x="17" y="16"/>
                    </a:cubicBezTo>
                    <a:cubicBezTo>
                      <a:pt x="17" y="17"/>
                      <a:pt x="16" y="18"/>
                      <a:pt x="15" y="18"/>
                    </a:cubicBezTo>
                    <a:cubicBezTo>
                      <a:pt x="15" y="19"/>
                      <a:pt x="13" y="19"/>
                      <a:pt x="13" y="19"/>
                    </a:cubicBezTo>
                    <a:cubicBezTo>
                      <a:pt x="12" y="19"/>
                      <a:pt x="11" y="20"/>
                      <a:pt x="10" y="20"/>
                    </a:cubicBezTo>
                    <a:cubicBezTo>
                      <a:pt x="9" y="20"/>
                      <a:pt x="8" y="19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4" y="17"/>
                      <a:pt x="4" y="16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2"/>
                      <a:pt x="2" y="11"/>
                      <a:pt x="3" y="11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38"/>
              <p:cNvSpPr>
                <a:spLocks/>
              </p:cNvSpPr>
              <p:nvPr/>
            </p:nvSpPr>
            <p:spPr bwMode="auto">
              <a:xfrm>
                <a:off x="1000809" y="6237883"/>
                <a:ext cx="92297" cy="92297"/>
              </a:xfrm>
              <a:custGeom>
                <a:avLst/>
                <a:gdLst>
                  <a:gd name="T0" fmla="*/ 43 w 55"/>
                  <a:gd name="T1" fmla="*/ 47 h 55"/>
                  <a:gd name="T2" fmla="*/ 43 w 55"/>
                  <a:gd name="T3" fmla="*/ 48 h 55"/>
                  <a:gd name="T4" fmla="*/ 44 w 55"/>
                  <a:gd name="T5" fmla="*/ 47 h 55"/>
                  <a:gd name="T6" fmla="*/ 44 w 55"/>
                  <a:gd name="T7" fmla="*/ 47 h 55"/>
                  <a:gd name="T8" fmla="*/ 44 w 55"/>
                  <a:gd name="T9" fmla="*/ 47 h 55"/>
                  <a:gd name="T10" fmla="*/ 40 w 55"/>
                  <a:gd name="T11" fmla="*/ 0 h 55"/>
                  <a:gd name="T12" fmla="*/ 47 w 55"/>
                  <a:gd name="T13" fmla="*/ 52 h 55"/>
                  <a:gd name="T14" fmla="*/ 47 w 55"/>
                  <a:gd name="T15" fmla="*/ 52 h 55"/>
                  <a:gd name="T16" fmla="*/ 47 w 55"/>
                  <a:gd name="T17" fmla="*/ 52 h 55"/>
                  <a:gd name="T18" fmla="*/ 47 w 55"/>
                  <a:gd name="T19" fmla="*/ 52 h 55"/>
                  <a:gd name="T20" fmla="*/ 47 w 55"/>
                  <a:gd name="T21" fmla="*/ 52 h 55"/>
                  <a:gd name="T22" fmla="*/ 0 w 55"/>
                  <a:gd name="T23" fmla="*/ 30 h 55"/>
                  <a:gd name="T24" fmla="*/ 43 w 55"/>
                  <a:gd name="T25" fmla="*/ 4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55">
                    <a:moveTo>
                      <a:pt x="43" y="47"/>
                    </a:moveTo>
                    <a:cubicBezTo>
                      <a:pt x="43" y="48"/>
                      <a:pt x="43" y="48"/>
                      <a:pt x="43" y="48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50" y="37"/>
                      <a:pt x="46" y="12"/>
                      <a:pt x="40" y="0"/>
                    </a:cubicBezTo>
                    <a:cubicBezTo>
                      <a:pt x="53" y="11"/>
                      <a:pt x="55" y="39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32" y="55"/>
                      <a:pt x="6" y="45"/>
                      <a:pt x="0" y="30"/>
                    </a:cubicBezTo>
                    <a:cubicBezTo>
                      <a:pt x="9" y="38"/>
                      <a:pt x="32" y="50"/>
                      <a:pt x="43" y="47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39"/>
              <p:cNvSpPr>
                <a:spLocks/>
              </p:cNvSpPr>
              <p:nvPr/>
            </p:nvSpPr>
            <p:spPr bwMode="auto">
              <a:xfrm>
                <a:off x="1019556" y="6147028"/>
                <a:ext cx="54801" cy="33169"/>
              </a:xfrm>
              <a:custGeom>
                <a:avLst/>
                <a:gdLst>
                  <a:gd name="T0" fmla="*/ 32 w 33"/>
                  <a:gd name="T1" fmla="*/ 4 h 20"/>
                  <a:gd name="T2" fmla="*/ 1 w 33"/>
                  <a:gd name="T3" fmla="*/ 16 h 20"/>
                  <a:gd name="T4" fmla="*/ 16 w 33"/>
                  <a:gd name="T5" fmla="*/ 10 h 20"/>
                  <a:gd name="T6" fmla="*/ 0 w 33"/>
                  <a:gd name="T7" fmla="*/ 13 h 20"/>
                  <a:gd name="T8" fmla="*/ 32 w 33"/>
                  <a:gd name="T9" fmla="*/ 4 h 20"/>
                  <a:gd name="T10" fmla="*/ 33 w 33"/>
                  <a:gd name="T11" fmla="*/ 4 h 20"/>
                  <a:gd name="T12" fmla="*/ 33 w 33"/>
                  <a:gd name="T13" fmla="*/ 4 h 20"/>
                  <a:gd name="T14" fmla="*/ 33 w 33"/>
                  <a:gd name="T15" fmla="*/ 4 h 20"/>
                  <a:gd name="T16" fmla="*/ 32 w 33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0">
                    <a:moveTo>
                      <a:pt x="32" y="4"/>
                    </a:moveTo>
                    <a:cubicBezTo>
                      <a:pt x="28" y="11"/>
                      <a:pt x="19" y="20"/>
                      <a:pt x="1" y="16"/>
                    </a:cubicBezTo>
                    <a:cubicBezTo>
                      <a:pt x="1" y="16"/>
                      <a:pt x="12" y="13"/>
                      <a:pt x="16" y="10"/>
                    </a:cubicBezTo>
                    <a:cubicBezTo>
                      <a:pt x="11" y="9"/>
                      <a:pt x="0" y="13"/>
                      <a:pt x="0" y="13"/>
                    </a:cubicBezTo>
                    <a:cubicBezTo>
                      <a:pt x="12" y="0"/>
                      <a:pt x="25" y="1"/>
                      <a:pt x="3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2" y="4"/>
                      <a:pt x="32" y="4"/>
                      <a:pt x="32" y="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40"/>
              <p:cNvSpPr>
                <a:spLocks/>
              </p:cNvSpPr>
              <p:nvPr/>
            </p:nvSpPr>
            <p:spPr bwMode="auto">
              <a:xfrm>
                <a:off x="940239" y="6148470"/>
                <a:ext cx="76433" cy="73549"/>
              </a:xfrm>
              <a:custGeom>
                <a:avLst/>
                <a:gdLst>
                  <a:gd name="T0" fmla="*/ 13 w 46"/>
                  <a:gd name="T1" fmla="*/ 33 h 44"/>
                  <a:gd name="T2" fmla="*/ 11 w 46"/>
                  <a:gd name="T3" fmla="*/ 31 h 44"/>
                  <a:gd name="T4" fmla="*/ 10 w 46"/>
                  <a:gd name="T5" fmla="*/ 28 h 44"/>
                  <a:gd name="T6" fmla="*/ 8 w 46"/>
                  <a:gd name="T7" fmla="*/ 28 h 44"/>
                  <a:gd name="T8" fmla="*/ 8 w 46"/>
                  <a:gd name="T9" fmla="*/ 27 h 44"/>
                  <a:gd name="T10" fmla="*/ 9 w 46"/>
                  <a:gd name="T11" fmla="*/ 26 h 44"/>
                  <a:gd name="T12" fmla="*/ 9 w 46"/>
                  <a:gd name="T13" fmla="*/ 23 h 44"/>
                  <a:gd name="T14" fmla="*/ 9 w 46"/>
                  <a:gd name="T15" fmla="*/ 19 h 44"/>
                  <a:gd name="T16" fmla="*/ 10 w 46"/>
                  <a:gd name="T17" fmla="*/ 16 h 44"/>
                  <a:gd name="T18" fmla="*/ 12 w 46"/>
                  <a:gd name="T19" fmla="*/ 14 h 44"/>
                  <a:gd name="T20" fmla="*/ 14 w 46"/>
                  <a:gd name="T21" fmla="*/ 12 h 44"/>
                  <a:gd name="T22" fmla="*/ 14 w 46"/>
                  <a:gd name="T23" fmla="*/ 12 h 44"/>
                  <a:gd name="T24" fmla="*/ 13 w 46"/>
                  <a:gd name="T25" fmla="*/ 10 h 44"/>
                  <a:gd name="T26" fmla="*/ 14 w 46"/>
                  <a:gd name="T27" fmla="*/ 9 h 44"/>
                  <a:gd name="T28" fmla="*/ 16 w 46"/>
                  <a:gd name="T29" fmla="*/ 10 h 44"/>
                  <a:gd name="T30" fmla="*/ 16 w 46"/>
                  <a:gd name="T31" fmla="*/ 10 h 44"/>
                  <a:gd name="T32" fmla="*/ 18 w 46"/>
                  <a:gd name="T33" fmla="*/ 9 h 44"/>
                  <a:gd name="T34" fmla="*/ 22 w 46"/>
                  <a:gd name="T35" fmla="*/ 8 h 44"/>
                  <a:gd name="T36" fmla="*/ 25 w 46"/>
                  <a:gd name="T37" fmla="*/ 8 h 44"/>
                  <a:gd name="T38" fmla="*/ 28 w 46"/>
                  <a:gd name="T39" fmla="*/ 9 h 44"/>
                  <a:gd name="T40" fmla="*/ 30 w 46"/>
                  <a:gd name="T41" fmla="*/ 10 h 44"/>
                  <a:gd name="T42" fmla="*/ 30 w 46"/>
                  <a:gd name="T43" fmla="*/ 10 h 44"/>
                  <a:gd name="T44" fmla="*/ 32 w 46"/>
                  <a:gd name="T45" fmla="*/ 9 h 44"/>
                  <a:gd name="T46" fmla="*/ 33 w 46"/>
                  <a:gd name="T47" fmla="*/ 10 h 44"/>
                  <a:gd name="T48" fmla="*/ 32 w 46"/>
                  <a:gd name="T49" fmla="*/ 12 h 44"/>
                  <a:gd name="T50" fmla="*/ 32 w 46"/>
                  <a:gd name="T51" fmla="*/ 12 h 44"/>
                  <a:gd name="T52" fmla="*/ 34 w 46"/>
                  <a:gd name="T53" fmla="*/ 14 h 44"/>
                  <a:gd name="T54" fmla="*/ 37 w 46"/>
                  <a:gd name="T55" fmla="*/ 17 h 44"/>
                  <a:gd name="T56" fmla="*/ 38 w 46"/>
                  <a:gd name="T57" fmla="*/ 20 h 44"/>
                  <a:gd name="T58" fmla="*/ 37 w 46"/>
                  <a:gd name="T59" fmla="*/ 23 h 44"/>
                  <a:gd name="T60" fmla="*/ 37 w 46"/>
                  <a:gd name="T61" fmla="*/ 26 h 44"/>
                  <a:gd name="T62" fmla="*/ 35 w 46"/>
                  <a:gd name="T63" fmla="*/ 26 h 44"/>
                  <a:gd name="T64" fmla="*/ 40 w 46"/>
                  <a:gd name="T65" fmla="*/ 28 h 44"/>
                  <a:gd name="T66" fmla="*/ 35 w 46"/>
                  <a:gd name="T67" fmla="*/ 27 h 44"/>
                  <a:gd name="T68" fmla="*/ 36 w 46"/>
                  <a:gd name="T69" fmla="*/ 28 h 44"/>
                  <a:gd name="T70" fmla="*/ 35 w 46"/>
                  <a:gd name="T71" fmla="*/ 31 h 44"/>
                  <a:gd name="T72" fmla="*/ 33 w 46"/>
                  <a:gd name="T73" fmla="*/ 34 h 44"/>
                  <a:gd name="T74" fmla="*/ 30 w 46"/>
                  <a:gd name="T75" fmla="*/ 35 h 44"/>
                  <a:gd name="T76" fmla="*/ 27 w 46"/>
                  <a:gd name="T77" fmla="*/ 36 h 44"/>
                  <a:gd name="T78" fmla="*/ 24 w 46"/>
                  <a:gd name="T79" fmla="*/ 37 h 44"/>
                  <a:gd name="T80" fmla="*/ 24 w 46"/>
                  <a:gd name="T81" fmla="*/ 35 h 44"/>
                  <a:gd name="T82" fmla="*/ 23 w 46"/>
                  <a:gd name="T83" fmla="*/ 40 h 44"/>
                  <a:gd name="T84" fmla="*/ 22 w 46"/>
                  <a:gd name="T85" fmla="*/ 35 h 44"/>
                  <a:gd name="T86" fmla="*/ 22 w 46"/>
                  <a:gd name="T87" fmla="*/ 37 h 44"/>
                  <a:gd name="T88" fmla="*/ 19 w 46"/>
                  <a:gd name="T89" fmla="*/ 36 h 44"/>
                  <a:gd name="T90" fmla="*/ 15 w 46"/>
                  <a:gd name="T91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" h="44">
                    <a:moveTo>
                      <a:pt x="10" y="41"/>
                    </a:moveTo>
                    <a:cubicBezTo>
                      <a:pt x="11" y="38"/>
                      <a:pt x="12" y="34"/>
                      <a:pt x="13" y="33"/>
                    </a:cubicBezTo>
                    <a:cubicBezTo>
                      <a:pt x="10" y="35"/>
                      <a:pt x="8" y="36"/>
                      <a:pt x="5" y="37"/>
                    </a:cubicBezTo>
                    <a:cubicBezTo>
                      <a:pt x="7" y="35"/>
                      <a:pt x="9" y="33"/>
                      <a:pt x="11" y="31"/>
                    </a:cubicBezTo>
                    <a:cubicBezTo>
                      <a:pt x="10" y="31"/>
                      <a:pt x="8" y="31"/>
                      <a:pt x="5" y="33"/>
                    </a:cubicBezTo>
                    <a:cubicBezTo>
                      <a:pt x="6" y="31"/>
                      <a:pt x="8" y="29"/>
                      <a:pt x="10" y="28"/>
                    </a:cubicBezTo>
                    <a:cubicBezTo>
                      <a:pt x="10" y="28"/>
                      <a:pt x="11" y="27"/>
                      <a:pt x="11" y="27"/>
                    </a:cubicBezTo>
                    <a:cubicBezTo>
                      <a:pt x="11" y="27"/>
                      <a:pt x="10" y="28"/>
                      <a:pt x="8" y="28"/>
                    </a:cubicBezTo>
                    <a:cubicBezTo>
                      <a:pt x="8" y="28"/>
                      <a:pt x="7" y="28"/>
                      <a:pt x="6" y="28"/>
                    </a:cubicBezTo>
                    <a:cubicBezTo>
                      <a:pt x="7" y="27"/>
                      <a:pt x="7" y="27"/>
                      <a:pt x="8" y="27"/>
                    </a:cubicBezTo>
                    <a:cubicBezTo>
                      <a:pt x="9" y="26"/>
                      <a:pt x="11" y="26"/>
                      <a:pt x="11" y="26"/>
                    </a:cubicBezTo>
                    <a:cubicBezTo>
                      <a:pt x="10" y="26"/>
                      <a:pt x="10" y="26"/>
                      <a:pt x="9" y="26"/>
                    </a:cubicBezTo>
                    <a:cubicBezTo>
                      <a:pt x="7" y="26"/>
                      <a:pt x="4" y="25"/>
                      <a:pt x="3" y="25"/>
                    </a:cubicBezTo>
                    <a:cubicBezTo>
                      <a:pt x="5" y="24"/>
                      <a:pt x="7" y="24"/>
                      <a:pt x="9" y="23"/>
                    </a:cubicBezTo>
                    <a:cubicBezTo>
                      <a:pt x="6" y="22"/>
                      <a:pt x="3" y="21"/>
                      <a:pt x="0" y="20"/>
                    </a:cubicBezTo>
                    <a:cubicBezTo>
                      <a:pt x="3" y="20"/>
                      <a:pt x="6" y="19"/>
                      <a:pt x="9" y="19"/>
                    </a:cubicBezTo>
                    <a:cubicBezTo>
                      <a:pt x="7" y="19"/>
                      <a:pt x="4" y="17"/>
                      <a:pt x="2" y="16"/>
                    </a:cubicBezTo>
                    <a:cubicBezTo>
                      <a:pt x="5" y="16"/>
                      <a:pt x="8" y="16"/>
                      <a:pt x="10" y="16"/>
                    </a:cubicBezTo>
                    <a:cubicBezTo>
                      <a:pt x="7" y="14"/>
                      <a:pt x="5" y="12"/>
                      <a:pt x="3" y="10"/>
                    </a:cubicBezTo>
                    <a:cubicBezTo>
                      <a:pt x="6" y="11"/>
                      <a:pt x="9" y="12"/>
                      <a:pt x="12" y="14"/>
                    </a:cubicBezTo>
                    <a:cubicBezTo>
                      <a:pt x="11" y="12"/>
                      <a:pt x="10" y="11"/>
                      <a:pt x="8" y="9"/>
                    </a:cubicBezTo>
                    <a:cubicBezTo>
                      <a:pt x="10" y="9"/>
                      <a:pt x="12" y="11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5" y="12"/>
                      <a:pt x="15" y="12"/>
                    </a:cubicBezTo>
                    <a:cubicBezTo>
                      <a:pt x="15" y="12"/>
                      <a:pt x="14" y="11"/>
                      <a:pt x="13" y="10"/>
                    </a:cubicBezTo>
                    <a:cubicBezTo>
                      <a:pt x="13" y="10"/>
                      <a:pt x="13" y="9"/>
                      <a:pt x="13" y="8"/>
                    </a:cubicBezTo>
                    <a:cubicBezTo>
                      <a:pt x="13" y="9"/>
                      <a:pt x="14" y="9"/>
                      <a:pt x="14" y="9"/>
                    </a:cubicBezTo>
                    <a:cubicBezTo>
                      <a:pt x="15" y="11"/>
                      <a:pt x="16" y="12"/>
                      <a:pt x="16" y="12"/>
                    </a:cubicBezTo>
                    <a:cubicBezTo>
                      <a:pt x="16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8"/>
                      <a:pt x="15" y="6"/>
                      <a:pt x="14" y="4"/>
                    </a:cubicBezTo>
                    <a:cubicBezTo>
                      <a:pt x="16" y="6"/>
                      <a:pt x="17" y="8"/>
                      <a:pt x="18" y="9"/>
                    </a:cubicBezTo>
                    <a:cubicBezTo>
                      <a:pt x="18" y="6"/>
                      <a:pt x="18" y="3"/>
                      <a:pt x="18" y="0"/>
                    </a:cubicBezTo>
                    <a:cubicBezTo>
                      <a:pt x="20" y="3"/>
                      <a:pt x="21" y="5"/>
                      <a:pt x="22" y="8"/>
                    </a:cubicBezTo>
                    <a:cubicBezTo>
                      <a:pt x="22" y="6"/>
                      <a:pt x="22" y="3"/>
                      <a:pt x="23" y="0"/>
                    </a:cubicBezTo>
                    <a:cubicBezTo>
                      <a:pt x="24" y="3"/>
                      <a:pt x="25" y="6"/>
                      <a:pt x="25" y="8"/>
                    </a:cubicBezTo>
                    <a:cubicBezTo>
                      <a:pt x="26" y="5"/>
                      <a:pt x="27" y="3"/>
                      <a:pt x="29" y="0"/>
                    </a:cubicBezTo>
                    <a:cubicBezTo>
                      <a:pt x="28" y="3"/>
                      <a:pt x="28" y="6"/>
                      <a:pt x="28" y="9"/>
                    </a:cubicBezTo>
                    <a:cubicBezTo>
                      <a:pt x="29" y="8"/>
                      <a:pt x="30" y="6"/>
                      <a:pt x="32" y="4"/>
                    </a:cubicBezTo>
                    <a:cubicBezTo>
                      <a:pt x="31" y="6"/>
                      <a:pt x="31" y="8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1"/>
                      <a:pt x="30" y="11"/>
                      <a:pt x="30" y="12"/>
                    </a:cubicBezTo>
                    <a:cubicBezTo>
                      <a:pt x="30" y="12"/>
                      <a:pt x="31" y="11"/>
                      <a:pt x="32" y="9"/>
                    </a:cubicBezTo>
                    <a:cubicBezTo>
                      <a:pt x="32" y="9"/>
                      <a:pt x="33" y="9"/>
                      <a:pt x="33" y="8"/>
                    </a:cubicBezTo>
                    <a:cubicBezTo>
                      <a:pt x="33" y="9"/>
                      <a:pt x="33" y="10"/>
                      <a:pt x="33" y="10"/>
                    </a:cubicBezTo>
                    <a:cubicBezTo>
                      <a:pt x="32" y="11"/>
                      <a:pt x="31" y="12"/>
                      <a:pt x="31" y="12"/>
                    </a:cubicBezTo>
                    <a:cubicBezTo>
                      <a:pt x="31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4" y="11"/>
                      <a:pt x="36" y="9"/>
                      <a:pt x="38" y="9"/>
                    </a:cubicBezTo>
                    <a:cubicBezTo>
                      <a:pt x="36" y="11"/>
                      <a:pt x="35" y="12"/>
                      <a:pt x="34" y="14"/>
                    </a:cubicBezTo>
                    <a:cubicBezTo>
                      <a:pt x="37" y="13"/>
                      <a:pt x="40" y="12"/>
                      <a:pt x="43" y="11"/>
                    </a:cubicBezTo>
                    <a:cubicBezTo>
                      <a:pt x="41" y="13"/>
                      <a:pt x="39" y="15"/>
                      <a:pt x="37" y="17"/>
                    </a:cubicBezTo>
                    <a:cubicBezTo>
                      <a:pt x="38" y="16"/>
                      <a:pt x="41" y="16"/>
                      <a:pt x="44" y="16"/>
                    </a:cubicBezTo>
                    <a:cubicBezTo>
                      <a:pt x="42" y="17"/>
                      <a:pt x="39" y="19"/>
                      <a:pt x="38" y="20"/>
                    </a:cubicBezTo>
                    <a:cubicBezTo>
                      <a:pt x="40" y="20"/>
                      <a:pt x="43" y="20"/>
                      <a:pt x="46" y="21"/>
                    </a:cubicBezTo>
                    <a:cubicBezTo>
                      <a:pt x="43" y="22"/>
                      <a:pt x="40" y="22"/>
                      <a:pt x="37" y="23"/>
                    </a:cubicBezTo>
                    <a:cubicBezTo>
                      <a:pt x="39" y="24"/>
                      <a:pt x="41" y="24"/>
                      <a:pt x="43" y="25"/>
                    </a:cubicBezTo>
                    <a:cubicBezTo>
                      <a:pt x="42" y="25"/>
                      <a:pt x="39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6" y="26"/>
                      <a:pt x="36" y="26"/>
                      <a:pt x="35" y="26"/>
                    </a:cubicBezTo>
                    <a:cubicBezTo>
                      <a:pt x="35" y="26"/>
                      <a:pt x="37" y="26"/>
                      <a:pt x="38" y="27"/>
                    </a:cubicBezTo>
                    <a:cubicBezTo>
                      <a:pt x="39" y="27"/>
                      <a:pt x="39" y="27"/>
                      <a:pt x="40" y="28"/>
                    </a:cubicBezTo>
                    <a:cubicBezTo>
                      <a:pt x="39" y="28"/>
                      <a:pt x="38" y="28"/>
                      <a:pt x="38" y="28"/>
                    </a:cubicBezTo>
                    <a:cubicBezTo>
                      <a:pt x="36" y="28"/>
                      <a:pt x="35" y="27"/>
                      <a:pt x="35" y="27"/>
                    </a:cubicBezTo>
                    <a:cubicBezTo>
                      <a:pt x="35" y="27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8" y="29"/>
                      <a:pt x="40" y="31"/>
                      <a:pt x="41" y="33"/>
                    </a:cubicBezTo>
                    <a:cubicBezTo>
                      <a:pt x="38" y="31"/>
                      <a:pt x="36" y="31"/>
                      <a:pt x="35" y="31"/>
                    </a:cubicBezTo>
                    <a:cubicBezTo>
                      <a:pt x="37" y="33"/>
                      <a:pt x="38" y="36"/>
                      <a:pt x="40" y="38"/>
                    </a:cubicBezTo>
                    <a:cubicBezTo>
                      <a:pt x="37" y="37"/>
                      <a:pt x="35" y="35"/>
                      <a:pt x="33" y="34"/>
                    </a:cubicBezTo>
                    <a:cubicBezTo>
                      <a:pt x="34" y="35"/>
                      <a:pt x="35" y="38"/>
                      <a:pt x="36" y="41"/>
                    </a:cubicBezTo>
                    <a:cubicBezTo>
                      <a:pt x="34" y="39"/>
                      <a:pt x="31" y="37"/>
                      <a:pt x="30" y="35"/>
                    </a:cubicBezTo>
                    <a:cubicBezTo>
                      <a:pt x="31" y="38"/>
                      <a:pt x="31" y="41"/>
                      <a:pt x="32" y="44"/>
                    </a:cubicBezTo>
                    <a:cubicBezTo>
                      <a:pt x="30" y="42"/>
                      <a:pt x="29" y="39"/>
                      <a:pt x="27" y="36"/>
                    </a:cubicBezTo>
                    <a:cubicBezTo>
                      <a:pt x="27" y="38"/>
                      <a:pt x="27" y="40"/>
                      <a:pt x="27" y="43"/>
                    </a:cubicBezTo>
                    <a:cubicBezTo>
                      <a:pt x="26" y="41"/>
                      <a:pt x="25" y="38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6"/>
                      <a:pt x="24" y="36"/>
                      <a:pt x="24" y="35"/>
                    </a:cubicBezTo>
                    <a:cubicBezTo>
                      <a:pt x="24" y="35"/>
                      <a:pt x="24" y="37"/>
                      <a:pt x="24" y="38"/>
                    </a:cubicBezTo>
                    <a:cubicBezTo>
                      <a:pt x="24" y="39"/>
                      <a:pt x="23" y="39"/>
                      <a:pt x="23" y="40"/>
                    </a:cubicBezTo>
                    <a:cubicBezTo>
                      <a:pt x="23" y="39"/>
                      <a:pt x="23" y="39"/>
                      <a:pt x="22" y="38"/>
                    </a:cubicBezTo>
                    <a:cubicBezTo>
                      <a:pt x="22" y="37"/>
                      <a:pt x="22" y="35"/>
                      <a:pt x="22" y="35"/>
                    </a:cubicBezTo>
                    <a:cubicBezTo>
                      <a:pt x="22" y="36"/>
                      <a:pt x="22" y="36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8"/>
                      <a:pt x="20" y="41"/>
                      <a:pt x="19" y="43"/>
                    </a:cubicBezTo>
                    <a:cubicBezTo>
                      <a:pt x="19" y="40"/>
                      <a:pt x="19" y="38"/>
                      <a:pt x="19" y="36"/>
                    </a:cubicBezTo>
                    <a:cubicBezTo>
                      <a:pt x="17" y="39"/>
                      <a:pt x="15" y="41"/>
                      <a:pt x="13" y="44"/>
                    </a:cubicBezTo>
                    <a:cubicBezTo>
                      <a:pt x="14" y="41"/>
                      <a:pt x="15" y="38"/>
                      <a:pt x="15" y="35"/>
                    </a:cubicBezTo>
                    <a:cubicBezTo>
                      <a:pt x="15" y="36"/>
                      <a:pt x="12" y="39"/>
                      <a:pt x="10" y="41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41"/>
              <p:cNvSpPr>
                <a:spLocks noEditPoints="1"/>
              </p:cNvSpPr>
              <p:nvPr/>
            </p:nvSpPr>
            <p:spPr bwMode="auto">
              <a:xfrm>
                <a:off x="1080126" y="5822548"/>
                <a:ext cx="36053" cy="37495"/>
              </a:xfrm>
              <a:custGeom>
                <a:avLst/>
                <a:gdLst>
                  <a:gd name="T0" fmla="*/ 1 w 22"/>
                  <a:gd name="T1" fmla="*/ 10 h 22"/>
                  <a:gd name="T2" fmla="*/ 0 w 22"/>
                  <a:gd name="T3" fmla="*/ 14 h 22"/>
                  <a:gd name="T4" fmla="*/ 3 w 22"/>
                  <a:gd name="T5" fmla="*/ 16 h 22"/>
                  <a:gd name="T6" fmla="*/ 4 w 22"/>
                  <a:gd name="T7" fmla="*/ 19 h 22"/>
                  <a:gd name="T8" fmla="*/ 7 w 22"/>
                  <a:gd name="T9" fmla="*/ 20 h 22"/>
                  <a:gd name="T10" fmla="*/ 10 w 22"/>
                  <a:gd name="T11" fmla="*/ 22 h 22"/>
                  <a:gd name="T12" fmla="*/ 13 w 22"/>
                  <a:gd name="T13" fmla="*/ 20 h 22"/>
                  <a:gd name="T14" fmla="*/ 17 w 22"/>
                  <a:gd name="T15" fmla="*/ 20 h 22"/>
                  <a:gd name="T16" fmla="*/ 18 w 22"/>
                  <a:gd name="T17" fmla="*/ 17 h 22"/>
                  <a:gd name="T18" fmla="*/ 21 w 22"/>
                  <a:gd name="T19" fmla="*/ 15 h 22"/>
                  <a:gd name="T20" fmla="*/ 20 w 22"/>
                  <a:gd name="T21" fmla="*/ 12 h 22"/>
                  <a:gd name="T22" fmla="*/ 21 w 22"/>
                  <a:gd name="T23" fmla="*/ 8 h 22"/>
                  <a:gd name="T24" fmla="*/ 19 w 22"/>
                  <a:gd name="T25" fmla="*/ 6 h 22"/>
                  <a:gd name="T26" fmla="*/ 17 w 22"/>
                  <a:gd name="T27" fmla="*/ 2 h 22"/>
                  <a:gd name="T28" fmla="*/ 14 w 22"/>
                  <a:gd name="T29" fmla="*/ 2 h 22"/>
                  <a:gd name="T30" fmla="*/ 11 w 22"/>
                  <a:gd name="T31" fmla="*/ 0 h 22"/>
                  <a:gd name="T32" fmla="*/ 8 w 22"/>
                  <a:gd name="T33" fmla="*/ 2 h 22"/>
                  <a:gd name="T34" fmla="*/ 5 w 22"/>
                  <a:gd name="T35" fmla="*/ 2 h 22"/>
                  <a:gd name="T36" fmla="*/ 3 w 22"/>
                  <a:gd name="T37" fmla="*/ 5 h 22"/>
                  <a:gd name="T38" fmla="*/ 1 w 22"/>
                  <a:gd name="T39" fmla="*/ 7 h 22"/>
                  <a:gd name="T40" fmla="*/ 1 w 22"/>
                  <a:gd name="T41" fmla="*/ 10 h 22"/>
                  <a:gd name="T42" fmla="*/ 3 w 22"/>
                  <a:gd name="T43" fmla="*/ 10 h 22"/>
                  <a:gd name="T44" fmla="*/ 3 w 22"/>
                  <a:gd name="T45" fmla="*/ 8 h 22"/>
                  <a:gd name="T46" fmla="*/ 5 w 22"/>
                  <a:gd name="T47" fmla="*/ 6 h 22"/>
                  <a:gd name="T48" fmla="*/ 6 w 22"/>
                  <a:gd name="T49" fmla="*/ 4 h 22"/>
                  <a:gd name="T50" fmla="*/ 9 w 22"/>
                  <a:gd name="T51" fmla="*/ 3 h 22"/>
                  <a:gd name="T52" fmla="*/ 11 w 22"/>
                  <a:gd name="T53" fmla="*/ 2 h 22"/>
                  <a:gd name="T54" fmla="*/ 14 w 22"/>
                  <a:gd name="T55" fmla="*/ 4 h 22"/>
                  <a:gd name="T56" fmla="*/ 16 w 22"/>
                  <a:gd name="T57" fmla="*/ 4 h 22"/>
                  <a:gd name="T58" fmla="*/ 17 w 22"/>
                  <a:gd name="T59" fmla="*/ 7 h 22"/>
                  <a:gd name="T60" fmla="*/ 19 w 22"/>
                  <a:gd name="T61" fmla="*/ 9 h 22"/>
                  <a:gd name="T62" fmla="*/ 18 w 22"/>
                  <a:gd name="T63" fmla="*/ 11 h 22"/>
                  <a:gd name="T64" fmla="*/ 19 w 22"/>
                  <a:gd name="T65" fmla="*/ 14 h 22"/>
                  <a:gd name="T66" fmla="*/ 17 w 22"/>
                  <a:gd name="T67" fmla="*/ 16 h 22"/>
                  <a:gd name="T68" fmla="*/ 16 w 22"/>
                  <a:gd name="T69" fmla="*/ 18 h 22"/>
                  <a:gd name="T70" fmla="*/ 13 w 22"/>
                  <a:gd name="T71" fmla="*/ 18 h 22"/>
                  <a:gd name="T72" fmla="*/ 10 w 22"/>
                  <a:gd name="T73" fmla="*/ 19 h 22"/>
                  <a:gd name="T74" fmla="*/ 8 w 22"/>
                  <a:gd name="T75" fmla="*/ 18 h 22"/>
                  <a:gd name="T76" fmla="*/ 5 w 22"/>
                  <a:gd name="T77" fmla="*/ 18 h 22"/>
                  <a:gd name="T78" fmla="*/ 4 w 22"/>
                  <a:gd name="T79" fmla="*/ 15 h 22"/>
                  <a:gd name="T80" fmla="*/ 2 w 22"/>
                  <a:gd name="T81" fmla="*/ 13 h 22"/>
                  <a:gd name="T82" fmla="*/ 3 w 22"/>
                  <a:gd name="T83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" h="22">
                    <a:moveTo>
                      <a:pt x="1" y="10"/>
                    </a:moveTo>
                    <a:cubicBezTo>
                      <a:pt x="0" y="11"/>
                      <a:pt x="0" y="12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3" y="17"/>
                      <a:pt x="3" y="18"/>
                      <a:pt x="4" y="19"/>
                    </a:cubicBezTo>
                    <a:cubicBezTo>
                      <a:pt x="5" y="20"/>
                      <a:pt x="6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1"/>
                      <a:pt x="16" y="21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4"/>
                      <a:pt x="21" y="12"/>
                      <a:pt x="20" y="12"/>
                    </a:cubicBezTo>
                    <a:cubicBezTo>
                      <a:pt x="21" y="11"/>
                      <a:pt x="22" y="9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4"/>
                      <a:pt x="19" y="3"/>
                      <a:pt x="17" y="2"/>
                    </a:cubicBezTo>
                    <a:cubicBezTo>
                      <a:pt x="17" y="2"/>
                      <a:pt x="15" y="2"/>
                      <a:pt x="14" y="2"/>
                    </a:cubicBezTo>
                    <a:cubicBezTo>
                      <a:pt x="14" y="1"/>
                      <a:pt x="13" y="0"/>
                      <a:pt x="11" y="0"/>
                    </a:cubicBezTo>
                    <a:cubicBezTo>
                      <a:pt x="10" y="0"/>
                      <a:pt x="9" y="1"/>
                      <a:pt x="8" y="2"/>
                    </a:cubicBezTo>
                    <a:cubicBezTo>
                      <a:pt x="7" y="1"/>
                      <a:pt x="6" y="1"/>
                      <a:pt x="5" y="2"/>
                    </a:cubicBezTo>
                    <a:cubicBezTo>
                      <a:pt x="4" y="2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0" y="8"/>
                      <a:pt x="1" y="9"/>
                      <a:pt x="1" y="10"/>
                    </a:cubicBezTo>
                    <a:moveTo>
                      <a:pt x="3" y="10"/>
                    </a:moveTo>
                    <a:cubicBezTo>
                      <a:pt x="3" y="10"/>
                      <a:pt x="2" y="9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7" y="3"/>
                      <a:pt x="8" y="3"/>
                      <a:pt x="9" y="3"/>
                    </a:cubicBezTo>
                    <a:cubicBezTo>
                      <a:pt x="9" y="3"/>
                      <a:pt x="10" y="2"/>
                      <a:pt x="11" y="2"/>
                    </a:cubicBezTo>
                    <a:cubicBezTo>
                      <a:pt x="12" y="2"/>
                      <a:pt x="13" y="3"/>
                      <a:pt x="14" y="4"/>
                    </a:cubicBezTo>
                    <a:cubicBezTo>
                      <a:pt x="15" y="3"/>
                      <a:pt x="15" y="4"/>
                      <a:pt x="16" y="4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10"/>
                      <a:pt x="19" y="11"/>
                      <a:pt x="18" y="11"/>
                    </a:cubicBezTo>
                    <a:cubicBezTo>
                      <a:pt x="19" y="12"/>
                      <a:pt x="19" y="13"/>
                      <a:pt x="19" y="14"/>
                    </a:cubicBezTo>
                    <a:cubicBezTo>
                      <a:pt x="19" y="15"/>
                      <a:pt x="18" y="16"/>
                      <a:pt x="17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5" y="19"/>
                      <a:pt x="14" y="19"/>
                      <a:pt x="13" y="18"/>
                    </a:cubicBezTo>
                    <a:cubicBezTo>
                      <a:pt x="12" y="19"/>
                      <a:pt x="11" y="19"/>
                      <a:pt x="10" y="19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5" y="17"/>
                      <a:pt x="4" y="16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2"/>
                      <a:pt x="2" y="11"/>
                      <a:pt x="3" y="1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42"/>
              <p:cNvSpPr>
                <a:spLocks/>
              </p:cNvSpPr>
              <p:nvPr/>
            </p:nvSpPr>
            <p:spPr bwMode="auto">
              <a:xfrm>
                <a:off x="958987" y="6230672"/>
                <a:ext cx="37495" cy="54801"/>
              </a:xfrm>
              <a:custGeom>
                <a:avLst/>
                <a:gdLst>
                  <a:gd name="T0" fmla="*/ 11 w 22"/>
                  <a:gd name="T1" fmla="*/ 16 h 33"/>
                  <a:gd name="T2" fmla="*/ 13 w 22"/>
                  <a:gd name="T3" fmla="*/ 0 h 33"/>
                  <a:gd name="T4" fmla="*/ 11 w 22"/>
                  <a:gd name="T5" fmla="*/ 33 h 33"/>
                  <a:gd name="T6" fmla="*/ 11 w 22"/>
                  <a:gd name="T7" fmla="*/ 33 h 33"/>
                  <a:gd name="T8" fmla="*/ 11 w 22"/>
                  <a:gd name="T9" fmla="*/ 33 h 33"/>
                  <a:gd name="T10" fmla="*/ 11 w 22"/>
                  <a:gd name="T11" fmla="*/ 33 h 33"/>
                  <a:gd name="T12" fmla="*/ 11 w 22"/>
                  <a:gd name="T13" fmla="*/ 33 h 33"/>
                  <a:gd name="T14" fmla="*/ 9 w 22"/>
                  <a:gd name="T15" fmla="*/ 0 h 33"/>
                  <a:gd name="T16" fmla="*/ 11 w 22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3">
                    <a:moveTo>
                      <a:pt x="11" y="16"/>
                    </a:moveTo>
                    <a:cubicBezTo>
                      <a:pt x="13" y="11"/>
                      <a:pt x="13" y="0"/>
                      <a:pt x="13" y="0"/>
                    </a:cubicBezTo>
                    <a:cubicBezTo>
                      <a:pt x="22" y="15"/>
                      <a:pt x="16" y="27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6" y="27"/>
                      <a:pt x="0" y="15"/>
                      <a:pt x="9" y="0"/>
                    </a:cubicBezTo>
                    <a:cubicBezTo>
                      <a:pt x="9" y="0"/>
                      <a:pt x="9" y="11"/>
                      <a:pt x="11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43"/>
              <p:cNvSpPr>
                <a:spLocks/>
              </p:cNvSpPr>
              <p:nvPr/>
            </p:nvSpPr>
            <p:spPr bwMode="auto">
              <a:xfrm>
                <a:off x="996482" y="6226345"/>
                <a:ext cx="74991" cy="74991"/>
              </a:xfrm>
              <a:custGeom>
                <a:avLst/>
                <a:gdLst>
                  <a:gd name="T0" fmla="*/ 36 w 45"/>
                  <a:gd name="T1" fmla="*/ 38 h 45"/>
                  <a:gd name="T2" fmla="*/ 36 w 45"/>
                  <a:gd name="T3" fmla="*/ 38 h 45"/>
                  <a:gd name="T4" fmla="*/ 36 w 45"/>
                  <a:gd name="T5" fmla="*/ 38 h 45"/>
                  <a:gd name="T6" fmla="*/ 36 w 45"/>
                  <a:gd name="T7" fmla="*/ 38 h 45"/>
                  <a:gd name="T8" fmla="*/ 36 w 45"/>
                  <a:gd name="T9" fmla="*/ 38 h 45"/>
                  <a:gd name="T10" fmla="*/ 33 w 45"/>
                  <a:gd name="T11" fmla="*/ 0 h 45"/>
                  <a:gd name="T12" fmla="*/ 39 w 45"/>
                  <a:gd name="T13" fmla="*/ 42 h 45"/>
                  <a:gd name="T14" fmla="*/ 39 w 45"/>
                  <a:gd name="T15" fmla="*/ 42 h 45"/>
                  <a:gd name="T16" fmla="*/ 39 w 45"/>
                  <a:gd name="T17" fmla="*/ 42 h 45"/>
                  <a:gd name="T18" fmla="*/ 39 w 45"/>
                  <a:gd name="T19" fmla="*/ 42 h 45"/>
                  <a:gd name="T20" fmla="*/ 39 w 45"/>
                  <a:gd name="T21" fmla="*/ 42 h 45"/>
                  <a:gd name="T22" fmla="*/ 0 w 45"/>
                  <a:gd name="T23" fmla="*/ 24 h 45"/>
                  <a:gd name="T24" fmla="*/ 36 w 45"/>
                  <a:gd name="T25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45">
                    <a:moveTo>
                      <a:pt x="36" y="38"/>
                    </a:move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41" y="29"/>
                      <a:pt x="38" y="9"/>
                      <a:pt x="33" y="0"/>
                    </a:cubicBezTo>
                    <a:cubicBezTo>
                      <a:pt x="43" y="9"/>
                      <a:pt x="45" y="31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27" y="45"/>
                      <a:pt x="6" y="36"/>
                      <a:pt x="0" y="24"/>
                    </a:cubicBezTo>
                    <a:cubicBezTo>
                      <a:pt x="8" y="31"/>
                      <a:pt x="26" y="40"/>
                      <a:pt x="36" y="3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44"/>
              <p:cNvSpPr>
                <a:spLocks/>
              </p:cNvSpPr>
              <p:nvPr/>
            </p:nvSpPr>
            <p:spPr bwMode="auto">
              <a:xfrm>
                <a:off x="1019556" y="6190292"/>
                <a:ext cx="54801" cy="33169"/>
              </a:xfrm>
              <a:custGeom>
                <a:avLst/>
                <a:gdLst>
                  <a:gd name="T0" fmla="*/ 32 w 33"/>
                  <a:gd name="T1" fmla="*/ 16 h 20"/>
                  <a:gd name="T2" fmla="*/ 33 w 33"/>
                  <a:gd name="T3" fmla="*/ 16 h 20"/>
                  <a:gd name="T4" fmla="*/ 33 w 33"/>
                  <a:gd name="T5" fmla="*/ 16 h 20"/>
                  <a:gd name="T6" fmla="*/ 33 w 33"/>
                  <a:gd name="T7" fmla="*/ 16 h 20"/>
                  <a:gd name="T8" fmla="*/ 32 w 33"/>
                  <a:gd name="T9" fmla="*/ 16 h 20"/>
                  <a:gd name="T10" fmla="*/ 0 w 33"/>
                  <a:gd name="T11" fmla="*/ 7 h 20"/>
                  <a:gd name="T12" fmla="*/ 16 w 33"/>
                  <a:gd name="T13" fmla="*/ 10 h 20"/>
                  <a:gd name="T14" fmla="*/ 1 w 33"/>
                  <a:gd name="T15" fmla="*/ 4 h 20"/>
                  <a:gd name="T16" fmla="*/ 32 w 33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0">
                    <a:moveTo>
                      <a:pt x="32" y="16"/>
                    </a:move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5" y="19"/>
                      <a:pt x="12" y="20"/>
                      <a:pt x="0" y="7"/>
                    </a:cubicBezTo>
                    <a:cubicBezTo>
                      <a:pt x="0" y="7"/>
                      <a:pt x="11" y="11"/>
                      <a:pt x="16" y="10"/>
                    </a:cubicBezTo>
                    <a:cubicBezTo>
                      <a:pt x="12" y="7"/>
                      <a:pt x="1" y="4"/>
                      <a:pt x="1" y="4"/>
                    </a:cubicBezTo>
                    <a:cubicBezTo>
                      <a:pt x="19" y="0"/>
                      <a:pt x="28" y="9"/>
                      <a:pt x="32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45"/>
              <p:cNvSpPr>
                <a:spLocks/>
              </p:cNvSpPr>
              <p:nvPr/>
            </p:nvSpPr>
            <p:spPr bwMode="auto">
              <a:xfrm>
                <a:off x="1003693" y="6220577"/>
                <a:ext cx="34611" cy="46148"/>
              </a:xfrm>
              <a:custGeom>
                <a:avLst/>
                <a:gdLst>
                  <a:gd name="T0" fmla="*/ 21 w 21"/>
                  <a:gd name="T1" fmla="*/ 28 h 28"/>
                  <a:gd name="T2" fmla="*/ 21 w 21"/>
                  <a:gd name="T3" fmla="*/ 28 h 28"/>
                  <a:gd name="T4" fmla="*/ 21 w 21"/>
                  <a:gd name="T5" fmla="*/ 28 h 28"/>
                  <a:gd name="T6" fmla="*/ 21 w 21"/>
                  <a:gd name="T7" fmla="*/ 28 h 28"/>
                  <a:gd name="T8" fmla="*/ 21 w 21"/>
                  <a:gd name="T9" fmla="*/ 28 h 28"/>
                  <a:gd name="T10" fmla="*/ 0 w 21"/>
                  <a:gd name="T11" fmla="*/ 2 h 28"/>
                  <a:gd name="T12" fmla="*/ 10 w 21"/>
                  <a:gd name="T13" fmla="*/ 14 h 28"/>
                  <a:gd name="T14" fmla="*/ 2 w 21"/>
                  <a:gd name="T15" fmla="*/ 0 h 28"/>
                  <a:gd name="T16" fmla="*/ 21 w 21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8">
                    <a:moveTo>
                      <a:pt x="21" y="28"/>
                    </a:move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13" y="26"/>
                      <a:pt x="1" y="20"/>
                      <a:pt x="0" y="2"/>
                    </a:cubicBezTo>
                    <a:cubicBezTo>
                      <a:pt x="0" y="2"/>
                      <a:pt x="6" y="11"/>
                      <a:pt x="10" y="14"/>
                    </a:cubicBezTo>
                    <a:cubicBezTo>
                      <a:pt x="9" y="9"/>
                      <a:pt x="2" y="0"/>
                      <a:pt x="2" y="0"/>
                    </a:cubicBezTo>
                    <a:cubicBezTo>
                      <a:pt x="19" y="7"/>
                      <a:pt x="21" y="20"/>
                      <a:pt x="21" y="2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46"/>
              <p:cNvSpPr>
                <a:spLocks/>
              </p:cNvSpPr>
              <p:nvPr/>
            </p:nvSpPr>
            <p:spPr bwMode="auto">
              <a:xfrm>
                <a:off x="1003693" y="6103764"/>
                <a:ext cx="34611" cy="46148"/>
              </a:xfrm>
              <a:custGeom>
                <a:avLst/>
                <a:gdLst>
                  <a:gd name="T0" fmla="*/ 2 w 21"/>
                  <a:gd name="T1" fmla="*/ 28 h 28"/>
                  <a:gd name="T2" fmla="*/ 10 w 21"/>
                  <a:gd name="T3" fmla="*/ 14 h 28"/>
                  <a:gd name="T4" fmla="*/ 0 w 21"/>
                  <a:gd name="T5" fmla="*/ 26 h 28"/>
                  <a:gd name="T6" fmla="*/ 21 w 21"/>
                  <a:gd name="T7" fmla="*/ 0 h 28"/>
                  <a:gd name="T8" fmla="*/ 21 w 21"/>
                  <a:gd name="T9" fmla="*/ 0 h 28"/>
                  <a:gd name="T10" fmla="*/ 21 w 21"/>
                  <a:gd name="T11" fmla="*/ 0 h 28"/>
                  <a:gd name="T12" fmla="*/ 21 w 21"/>
                  <a:gd name="T13" fmla="*/ 0 h 28"/>
                  <a:gd name="T14" fmla="*/ 21 w 21"/>
                  <a:gd name="T15" fmla="*/ 0 h 28"/>
                  <a:gd name="T16" fmla="*/ 2 w 21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8">
                    <a:moveTo>
                      <a:pt x="2" y="28"/>
                    </a:moveTo>
                    <a:cubicBezTo>
                      <a:pt x="2" y="28"/>
                      <a:pt x="9" y="19"/>
                      <a:pt x="10" y="14"/>
                    </a:cubicBezTo>
                    <a:cubicBezTo>
                      <a:pt x="6" y="17"/>
                      <a:pt x="0" y="26"/>
                      <a:pt x="0" y="26"/>
                    </a:cubicBezTo>
                    <a:cubicBezTo>
                      <a:pt x="1" y="8"/>
                      <a:pt x="13" y="2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8"/>
                      <a:pt x="19" y="21"/>
                      <a:pt x="2" y="2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47"/>
              <p:cNvSpPr>
                <a:spLocks noEditPoints="1"/>
              </p:cNvSpPr>
              <p:nvPr/>
            </p:nvSpPr>
            <p:spPr bwMode="auto">
              <a:xfrm>
                <a:off x="550863" y="4905351"/>
                <a:ext cx="2006008" cy="1952649"/>
              </a:xfrm>
              <a:custGeom>
                <a:avLst/>
                <a:gdLst>
                  <a:gd name="T0" fmla="*/ 865 w 1202"/>
                  <a:gd name="T1" fmla="*/ 729 h 1169"/>
                  <a:gd name="T2" fmla="*/ 330 w 1202"/>
                  <a:gd name="T3" fmla="*/ 101 h 1169"/>
                  <a:gd name="T4" fmla="*/ 372 w 1202"/>
                  <a:gd name="T5" fmla="*/ 661 h 1169"/>
                  <a:gd name="T6" fmla="*/ 107 w 1202"/>
                  <a:gd name="T7" fmla="*/ 469 h 1169"/>
                  <a:gd name="T8" fmla="*/ 90 w 1202"/>
                  <a:gd name="T9" fmla="*/ 380 h 1169"/>
                  <a:gd name="T10" fmla="*/ 68 w 1202"/>
                  <a:gd name="T11" fmla="*/ 407 h 1169"/>
                  <a:gd name="T12" fmla="*/ 82 w 1202"/>
                  <a:gd name="T13" fmla="*/ 324 h 1169"/>
                  <a:gd name="T14" fmla="*/ 106 w 1202"/>
                  <a:gd name="T15" fmla="*/ 229 h 1169"/>
                  <a:gd name="T16" fmla="*/ 118 w 1202"/>
                  <a:gd name="T17" fmla="*/ 247 h 1169"/>
                  <a:gd name="T18" fmla="*/ 271 w 1202"/>
                  <a:gd name="T19" fmla="*/ 170 h 1169"/>
                  <a:gd name="T20" fmla="*/ 988 w 1202"/>
                  <a:gd name="T21" fmla="*/ 575 h 1169"/>
                  <a:gd name="T22" fmla="*/ 846 w 1202"/>
                  <a:gd name="T23" fmla="*/ 1038 h 1169"/>
                  <a:gd name="T24" fmla="*/ 286 w 1202"/>
                  <a:gd name="T25" fmla="*/ 1071 h 1169"/>
                  <a:gd name="T26" fmla="*/ 365 w 1202"/>
                  <a:gd name="T27" fmla="*/ 560 h 1169"/>
                  <a:gd name="T28" fmla="*/ 319 w 1202"/>
                  <a:gd name="T29" fmla="*/ 570 h 1169"/>
                  <a:gd name="T30" fmla="*/ 328 w 1202"/>
                  <a:gd name="T31" fmla="*/ 610 h 1169"/>
                  <a:gd name="T32" fmla="*/ 314 w 1202"/>
                  <a:gd name="T33" fmla="*/ 569 h 1169"/>
                  <a:gd name="T34" fmla="*/ 230 w 1202"/>
                  <a:gd name="T35" fmla="*/ 530 h 1169"/>
                  <a:gd name="T36" fmla="*/ 212 w 1202"/>
                  <a:gd name="T37" fmla="*/ 509 h 1169"/>
                  <a:gd name="T38" fmla="*/ 212 w 1202"/>
                  <a:gd name="T39" fmla="*/ 543 h 1169"/>
                  <a:gd name="T40" fmla="*/ 189 w 1202"/>
                  <a:gd name="T41" fmla="*/ 527 h 1169"/>
                  <a:gd name="T42" fmla="*/ 167 w 1202"/>
                  <a:gd name="T43" fmla="*/ 519 h 1169"/>
                  <a:gd name="T44" fmla="*/ 171 w 1202"/>
                  <a:gd name="T45" fmla="*/ 467 h 1169"/>
                  <a:gd name="T46" fmla="*/ 209 w 1202"/>
                  <a:gd name="T47" fmla="*/ 483 h 1169"/>
                  <a:gd name="T48" fmla="*/ 249 w 1202"/>
                  <a:gd name="T49" fmla="*/ 493 h 1169"/>
                  <a:gd name="T50" fmla="*/ 298 w 1202"/>
                  <a:gd name="T51" fmla="*/ 538 h 1169"/>
                  <a:gd name="T52" fmla="*/ 324 w 1202"/>
                  <a:gd name="T53" fmla="*/ 544 h 1169"/>
                  <a:gd name="T54" fmla="*/ 357 w 1202"/>
                  <a:gd name="T55" fmla="*/ 519 h 1169"/>
                  <a:gd name="T56" fmla="*/ 350 w 1202"/>
                  <a:gd name="T57" fmla="*/ 565 h 1169"/>
                  <a:gd name="T58" fmla="*/ 489 w 1202"/>
                  <a:gd name="T59" fmla="*/ 601 h 1169"/>
                  <a:gd name="T60" fmla="*/ 521 w 1202"/>
                  <a:gd name="T61" fmla="*/ 573 h 1169"/>
                  <a:gd name="T62" fmla="*/ 438 w 1202"/>
                  <a:gd name="T63" fmla="*/ 447 h 1169"/>
                  <a:gd name="T64" fmla="*/ 434 w 1202"/>
                  <a:gd name="T65" fmla="*/ 785 h 1169"/>
                  <a:gd name="T66" fmla="*/ 471 w 1202"/>
                  <a:gd name="T67" fmla="*/ 442 h 1169"/>
                  <a:gd name="T68" fmla="*/ 459 w 1202"/>
                  <a:gd name="T69" fmla="*/ 421 h 1169"/>
                  <a:gd name="T70" fmla="*/ 402 w 1202"/>
                  <a:gd name="T71" fmla="*/ 761 h 1169"/>
                  <a:gd name="T72" fmla="*/ 383 w 1202"/>
                  <a:gd name="T73" fmla="*/ 409 h 1169"/>
                  <a:gd name="T74" fmla="*/ 539 w 1202"/>
                  <a:gd name="T75" fmla="*/ 172 h 1169"/>
                  <a:gd name="T76" fmla="*/ 513 w 1202"/>
                  <a:gd name="T77" fmla="*/ 322 h 1169"/>
                  <a:gd name="T78" fmla="*/ 470 w 1202"/>
                  <a:gd name="T79" fmla="*/ 219 h 1169"/>
                  <a:gd name="T80" fmla="*/ 463 w 1202"/>
                  <a:gd name="T81" fmla="*/ 210 h 1169"/>
                  <a:gd name="T82" fmla="*/ 519 w 1202"/>
                  <a:gd name="T83" fmla="*/ 105 h 1169"/>
                  <a:gd name="T84" fmla="*/ 602 w 1202"/>
                  <a:gd name="T85" fmla="*/ 123 h 1169"/>
                  <a:gd name="T86" fmla="*/ 632 w 1202"/>
                  <a:gd name="T87" fmla="*/ 321 h 1169"/>
                  <a:gd name="T88" fmla="*/ 573 w 1202"/>
                  <a:gd name="T89" fmla="*/ 221 h 1169"/>
                  <a:gd name="T90" fmla="*/ 659 w 1202"/>
                  <a:gd name="T91" fmla="*/ 218 h 1169"/>
                  <a:gd name="T92" fmla="*/ 561 w 1202"/>
                  <a:gd name="T93" fmla="*/ 630 h 1169"/>
                  <a:gd name="T94" fmla="*/ 586 w 1202"/>
                  <a:gd name="T95" fmla="*/ 596 h 1169"/>
                  <a:gd name="T96" fmla="*/ 517 w 1202"/>
                  <a:gd name="T97" fmla="*/ 745 h 1169"/>
                  <a:gd name="T98" fmla="*/ 606 w 1202"/>
                  <a:gd name="T99" fmla="*/ 820 h 1169"/>
                  <a:gd name="T100" fmla="*/ 549 w 1202"/>
                  <a:gd name="T101" fmla="*/ 901 h 1169"/>
                  <a:gd name="T102" fmla="*/ 679 w 1202"/>
                  <a:gd name="T103" fmla="*/ 925 h 1169"/>
                  <a:gd name="T104" fmla="*/ 586 w 1202"/>
                  <a:gd name="T105" fmla="*/ 932 h 1169"/>
                  <a:gd name="T106" fmla="*/ 536 w 1202"/>
                  <a:gd name="T107" fmla="*/ 1055 h 1169"/>
                  <a:gd name="T108" fmla="*/ 404 w 1202"/>
                  <a:gd name="T109" fmla="*/ 952 h 1169"/>
                  <a:gd name="T110" fmla="*/ 357 w 1202"/>
                  <a:gd name="T111" fmla="*/ 1096 h 1169"/>
                  <a:gd name="T112" fmla="*/ 415 w 1202"/>
                  <a:gd name="T113" fmla="*/ 900 h 1169"/>
                  <a:gd name="T114" fmla="*/ 205 w 1202"/>
                  <a:gd name="T115" fmla="*/ 705 h 1169"/>
                  <a:gd name="T116" fmla="*/ 305 w 1202"/>
                  <a:gd name="T117" fmla="*/ 985 h 1169"/>
                  <a:gd name="T118" fmla="*/ 277 w 1202"/>
                  <a:gd name="T119" fmla="*/ 1061 h 1169"/>
                  <a:gd name="T120" fmla="*/ 216 w 1202"/>
                  <a:gd name="T121" fmla="*/ 1074 h 1169"/>
                  <a:gd name="T122" fmla="*/ 93 w 1202"/>
                  <a:gd name="T123" fmla="*/ 1098 h 1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2" h="1169">
                    <a:moveTo>
                      <a:pt x="65" y="1100"/>
                    </a:moveTo>
                    <a:cubicBezTo>
                      <a:pt x="53" y="1134"/>
                      <a:pt x="76" y="1133"/>
                      <a:pt x="88" y="1118"/>
                    </a:cubicBezTo>
                    <a:cubicBezTo>
                      <a:pt x="88" y="1118"/>
                      <a:pt x="87" y="1148"/>
                      <a:pt x="107" y="1135"/>
                    </a:cubicBezTo>
                    <a:cubicBezTo>
                      <a:pt x="107" y="1135"/>
                      <a:pt x="117" y="1161"/>
                      <a:pt x="138" y="1142"/>
                    </a:cubicBezTo>
                    <a:cubicBezTo>
                      <a:pt x="138" y="1142"/>
                      <a:pt x="142" y="1169"/>
                      <a:pt x="167" y="1142"/>
                    </a:cubicBezTo>
                    <a:cubicBezTo>
                      <a:pt x="183" y="1125"/>
                      <a:pt x="222" y="1107"/>
                      <a:pt x="290" y="1113"/>
                    </a:cubicBezTo>
                    <a:cubicBezTo>
                      <a:pt x="345" y="1118"/>
                      <a:pt x="423" y="1141"/>
                      <a:pt x="410" y="1093"/>
                    </a:cubicBezTo>
                    <a:cubicBezTo>
                      <a:pt x="410" y="1091"/>
                      <a:pt x="410" y="1088"/>
                      <a:pt x="409" y="1086"/>
                    </a:cubicBezTo>
                    <a:cubicBezTo>
                      <a:pt x="410" y="1081"/>
                      <a:pt x="384" y="1036"/>
                      <a:pt x="365" y="1002"/>
                    </a:cubicBezTo>
                    <a:cubicBezTo>
                      <a:pt x="434" y="1061"/>
                      <a:pt x="570" y="1130"/>
                      <a:pt x="661" y="1088"/>
                    </a:cubicBezTo>
                    <a:cubicBezTo>
                      <a:pt x="693" y="1072"/>
                      <a:pt x="696" y="1038"/>
                      <a:pt x="707" y="1022"/>
                    </a:cubicBezTo>
                    <a:cubicBezTo>
                      <a:pt x="757" y="1046"/>
                      <a:pt x="805" y="1058"/>
                      <a:pt x="852" y="1058"/>
                    </a:cubicBezTo>
                    <a:cubicBezTo>
                      <a:pt x="885" y="1058"/>
                      <a:pt x="917" y="1052"/>
                      <a:pt x="948" y="1040"/>
                    </a:cubicBezTo>
                    <a:cubicBezTo>
                      <a:pt x="1033" y="1009"/>
                      <a:pt x="1085" y="945"/>
                      <a:pt x="1104" y="919"/>
                    </a:cubicBezTo>
                    <a:cubicBezTo>
                      <a:pt x="1104" y="918"/>
                      <a:pt x="1105" y="917"/>
                      <a:pt x="1105" y="917"/>
                    </a:cubicBezTo>
                    <a:cubicBezTo>
                      <a:pt x="1202" y="747"/>
                      <a:pt x="1098" y="608"/>
                      <a:pt x="1035" y="576"/>
                    </a:cubicBezTo>
                    <a:cubicBezTo>
                      <a:pt x="1034" y="575"/>
                      <a:pt x="1034" y="575"/>
                      <a:pt x="1034" y="575"/>
                    </a:cubicBezTo>
                    <a:cubicBezTo>
                      <a:pt x="921" y="523"/>
                      <a:pt x="849" y="564"/>
                      <a:pt x="819" y="619"/>
                    </a:cubicBezTo>
                    <a:cubicBezTo>
                      <a:pt x="791" y="672"/>
                      <a:pt x="802" y="735"/>
                      <a:pt x="845" y="762"/>
                    </a:cubicBezTo>
                    <a:cubicBezTo>
                      <a:pt x="846" y="762"/>
                      <a:pt x="846" y="762"/>
                      <a:pt x="846" y="762"/>
                    </a:cubicBezTo>
                    <a:cubicBezTo>
                      <a:pt x="891" y="787"/>
                      <a:pt x="931" y="793"/>
                      <a:pt x="965" y="780"/>
                    </a:cubicBezTo>
                    <a:cubicBezTo>
                      <a:pt x="1012" y="763"/>
                      <a:pt x="1029" y="718"/>
                      <a:pt x="1030" y="716"/>
                    </a:cubicBezTo>
                    <a:cubicBezTo>
                      <a:pt x="1034" y="706"/>
                      <a:pt x="1029" y="695"/>
                      <a:pt x="1019" y="691"/>
                    </a:cubicBezTo>
                    <a:cubicBezTo>
                      <a:pt x="1009" y="687"/>
                      <a:pt x="998" y="692"/>
                      <a:pt x="994" y="702"/>
                    </a:cubicBezTo>
                    <a:cubicBezTo>
                      <a:pt x="994" y="703"/>
                      <a:pt x="981" y="733"/>
                      <a:pt x="951" y="744"/>
                    </a:cubicBezTo>
                    <a:cubicBezTo>
                      <a:pt x="928" y="752"/>
                      <a:pt x="899" y="747"/>
                      <a:pt x="865" y="729"/>
                    </a:cubicBezTo>
                    <a:cubicBezTo>
                      <a:pt x="840" y="713"/>
                      <a:pt x="835" y="672"/>
                      <a:pt x="853" y="637"/>
                    </a:cubicBezTo>
                    <a:cubicBezTo>
                      <a:pt x="863" y="618"/>
                      <a:pt x="906" y="559"/>
                      <a:pt x="1018" y="610"/>
                    </a:cubicBezTo>
                    <a:cubicBezTo>
                      <a:pt x="1052" y="628"/>
                      <a:pt x="1156" y="728"/>
                      <a:pt x="1071" y="898"/>
                    </a:cubicBezTo>
                    <a:cubicBezTo>
                      <a:pt x="1045" y="934"/>
                      <a:pt x="924" y="1081"/>
                      <a:pt x="724" y="987"/>
                    </a:cubicBezTo>
                    <a:cubicBezTo>
                      <a:pt x="770" y="845"/>
                      <a:pt x="617" y="602"/>
                      <a:pt x="560" y="515"/>
                    </a:cubicBezTo>
                    <a:cubicBezTo>
                      <a:pt x="560" y="515"/>
                      <a:pt x="561" y="515"/>
                      <a:pt x="562" y="515"/>
                    </a:cubicBezTo>
                    <a:cubicBezTo>
                      <a:pt x="563" y="515"/>
                      <a:pt x="564" y="516"/>
                      <a:pt x="565" y="516"/>
                    </a:cubicBezTo>
                    <a:cubicBezTo>
                      <a:pt x="736" y="502"/>
                      <a:pt x="687" y="406"/>
                      <a:pt x="673" y="383"/>
                    </a:cubicBezTo>
                    <a:cubicBezTo>
                      <a:pt x="671" y="380"/>
                      <a:pt x="662" y="372"/>
                      <a:pt x="659" y="369"/>
                    </a:cubicBezTo>
                    <a:cubicBezTo>
                      <a:pt x="644" y="354"/>
                      <a:pt x="646" y="340"/>
                      <a:pt x="667" y="286"/>
                    </a:cubicBezTo>
                    <a:cubicBezTo>
                      <a:pt x="686" y="237"/>
                      <a:pt x="684" y="193"/>
                      <a:pt x="671" y="155"/>
                    </a:cubicBezTo>
                    <a:cubicBezTo>
                      <a:pt x="686" y="154"/>
                      <a:pt x="713" y="151"/>
                      <a:pt x="716" y="151"/>
                    </a:cubicBezTo>
                    <a:cubicBezTo>
                      <a:pt x="716" y="151"/>
                      <a:pt x="686" y="133"/>
                      <a:pt x="669" y="133"/>
                    </a:cubicBezTo>
                    <a:cubicBezTo>
                      <a:pt x="669" y="133"/>
                      <a:pt x="686" y="119"/>
                      <a:pt x="694" y="119"/>
                    </a:cubicBezTo>
                    <a:cubicBezTo>
                      <a:pt x="694" y="119"/>
                      <a:pt x="672" y="112"/>
                      <a:pt x="653" y="112"/>
                    </a:cubicBezTo>
                    <a:cubicBezTo>
                      <a:pt x="653" y="112"/>
                      <a:pt x="679" y="99"/>
                      <a:pt x="685" y="98"/>
                    </a:cubicBezTo>
                    <a:cubicBezTo>
                      <a:pt x="685" y="98"/>
                      <a:pt x="655" y="89"/>
                      <a:pt x="638" y="94"/>
                    </a:cubicBezTo>
                    <a:cubicBezTo>
                      <a:pt x="621" y="99"/>
                      <a:pt x="662" y="74"/>
                      <a:pt x="662" y="74"/>
                    </a:cubicBezTo>
                    <a:cubicBezTo>
                      <a:pt x="662" y="74"/>
                      <a:pt x="644" y="69"/>
                      <a:pt x="624" y="80"/>
                    </a:cubicBezTo>
                    <a:cubicBezTo>
                      <a:pt x="644" y="59"/>
                      <a:pt x="644" y="59"/>
                      <a:pt x="644" y="59"/>
                    </a:cubicBezTo>
                    <a:cubicBezTo>
                      <a:pt x="644" y="59"/>
                      <a:pt x="629" y="58"/>
                      <a:pt x="608" y="61"/>
                    </a:cubicBezTo>
                    <a:cubicBezTo>
                      <a:pt x="625" y="46"/>
                      <a:pt x="625" y="46"/>
                      <a:pt x="625" y="46"/>
                    </a:cubicBezTo>
                    <a:cubicBezTo>
                      <a:pt x="625" y="46"/>
                      <a:pt x="608" y="46"/>
                      <a:pt x="589" y="50"/>
                    </a:cubicBezTo>
                    <a:cubicBezTo>
                      <a:pt x="599" y="33"/>
                      <a:pt x="599" y="33"/>
                      <a:pt x="599" y="33"/>
                    </a:cubicBezTo>
                    <a:cubicBezTo>
                      <a:pt x="599" y="33"/>
                      <a:pt x="577" y="29"/>
                      <a:pt x="552" y="39"/>
                    </a:cubicBezTo>
                    <a:cubicBezTo>
                      <a:pt x="442" y="0"/>
                      <a:pt x="366" y="39"/>
                      <a:pt x="330" y="101"/>
                    </a:cubicBezTo>
                    <a:cubicBezTo>
                      <a:pt x="329" y="101"/>
                      <a:pt x="329" y="101"/>
                      <a:pt x="329" y="101"/>
                    </a:cubicBezTo>
                    <a:cubicBezTo>
                      <a:pt x="314" y="99"/>
                      <a:pt x="299" y="101"/>
                      <a:pt x="285" y="108"/>
                    </a:cubicBezTo>
                    <a:cubicBezTo>
                      <a:pt x="241" y="128"/>
                      <a:pt x="223" y="183"/>
                      <a:pt x="244" y="229"/>
                    </a:cubicBezTo>
                    <a:cubicBezTo>
                      <a:pt x="254" y="251"/>
                      <a:pt x="270" y="267"/>
                      <a:pt x="290" y="276"/>
                    </a:cubicBezTo>
                    <a:cubicBezTo>
                      <a:pt x="290" y="276"/>
                      <a:pt x="293" y="277"/>
                      <a:pt x="299" y="280"/>
                    </a:cubicBezTo>
                    <a:cubicBezTo>
                      <a:pt x="289" y="354"/>
                      <a:pt x="294" y="453"/>
                      <a:pt x="381" y="496"/>
                    </a:cubicBezTo>
                    <a:cubicBezTo>
                      <a:pt x="381" y="497"/>
                      <a:pt x="381" y="497"/>
                      <a:pt x="381" y="496"/>
                    </a:cubicBezTo>
                    <a:cubicBezTo>
                      <a:pt x="381" y="496"/>
                      <a:pt x="381" y="496"/>
                      <a:pt x="381" y="497"/>
                    </a:cubicBezTo>
                    <a:cubicBezTo>
                      <a:pt x="336" y="486"/>
                      <a:pt x="231" y="459"/>
                      <a:pt x="143" y="432"/>
                    </a:cubicBezTo>
                    <a:cubicBezTo>
                      <a:pt x="95" y="417"/>
                      <a:pt x="120" y="338"/>
                      <a:pt x="125" y="311"/>
                    </a:cubicBezTo>
                    <a:cubicBezTo>
                      <a:pt x="131" y="285"/>
                      <a:pt x="162" y="209"/>
                      <a:pt x="171" y="200"/>
                    </a:cubicBezTo>
                    <a:cubicBezTo>
                      <a:pt x="179" y="192"/>
                      <a:pt x="219" y="175"/>
                      <a:pt x="230" y="152"/>
                    </a:cubicBezTo>
                    <a:cubicBezTo>
                      <a:pt x="236" y="140"/>
                      <a:pt x="224" y="138"/>
                      <a:pt x="209" y="147"/>
                    </a:cubicBezTo>
                    <a:cubicBezTo>
                      <a:pt x="194" y="156"/>
                      <a:pt x="181" y="153"/>
                      <a:pt x="205" y="129"/>
                    </a:cubicBezTo>
                    <a:cubicBezTo>
                      <a:pt x="225" y="109"/>
                      <a:pt x="250" y="108"/>
                      <a:pt x="250" y="108"/>
                    </a:cubicBezTo>
                    <a:cubicBezTo>
                      <a:pt x="259" y="108"/>
                      <a:pt x="265" y="107"/>
                      <a:pt x="265" y="105"/>
                    </a:cubicBezTo>
                    <a:cubicBezTo>
                      <a:pt x="266" y="102"/>
                      <a:pt x="262" y="100"/>
                      <a:pt x="257" y="99"/>
                    </a:cubicBezTo>
                    <a:cubicBezTo>
                      <a:pt x="258" y="100"/>
                      <a:pt x="263" y="99"/>
                      <a:pt x="264" y="95"/>
                    </a:cubicBezTo>
                    <a:cubicBezTo>
                      <a:pt x="266" y="90"/>
                      <a:pt x="255" y="88"/>
                      <a:pt x="255" y="88"/>
                    </a:cubicBezTo>
                    <a:cubicBezTo>
                      <a:pt x="262" y="87"/>
                      <a:pt x="266" y="79"/>
                      <a:pt x="254" y="75"/>
                    </a:cubicBezTo>
                    <a:cubicBezTo>
                      <a:pt x="242" y="70"/>
                      <a:pt x="211" y="73"/>
                      <a:pt x="211" y="73"/>
                    </a:cubicBezTo>
                    <a:cubicBezTo>
                      <a:pt x="125" y="81"/>
                      <a:pt x="131" y="185"/>
                      <a:pt x="131" y="185"/>
                    </a:cubicBezTo>
                    <a:cubicBezTo>
                      <a:pt x="112" y="199"/>
                      <a:pt x="65" y="272"/>
                      <a:pt x="41" y="362"/>
                    </a:cubicBezTo>
                    <a:cubicBezTo>
                      <a:pt x="0" y="512"/>
                      <a:pt x="131" y="540"/>
                      <a:pt x="151" y="551"/>
                    </a:cubicBezTo>
                    <a:cubicBezTo>
                      <a:pt x="166" y="560"/>
                      <a:pt x="306" y="624"/>
                      <a:pt x="375" y="647"/>
                    </a:cubicBezTo>
                    <a:cubicBezTo>
                      <a:pt x="372" y="661"/>
                      <a:pt x="372" y="661"/>
                      <a:pt x="372" y="661"/>
                    </a:cubicBezTo>
                    <a:cubicBezTo>
                      <a:pt x="97" y="512"/>
                      <a:pt x="76" y="740"/>
                      <a:pt x="106" y="784"/>
                    </a:cubicBezTo>
                    <a:cubicBezTo>
                      <a:pt x="133" y="824"/>
                      <a:pt x="254" y="991"/>
                      <a:pt x="277" y="1025"/>
                    </a:cubicBezTo>
                    <a:cubicBezTo>
                      <a:pt x="198" y="1013"/>
                      <a:pt x="86" y="1037"/>
                      <a:pt x="65" y="1100"/>
                    </a:cubicBezTo>
                    <a:moveTo>
                      <a:pt x="113" y="319"/>
                    </a:moveTo>
                    <a:cubicBezTo>
                      <a:pt x="111" y="320"/>
                      <a:pt x="108" y="321"/>
                      <a:pt x="105" y="321"/>
                    </a:cubicBezTo>
                    <a:cubicBezTo>
                      <a:pt x="99" y="320"/>
                      <a:pt x="95" y="318"/>
                      <a:pt x="94" y="317"/>
                    </a:cubicBezTo>
                    <a:cubicBezTo>
                      <a:pt x="95" y="316"/>
                      <a:pt x="98" y="313"/>
                      <a:pt x="104" y="311"/>
                    </a:cubicBezTo>
                    <a:cubicBezTo>
                      <a:pt x="107" y="309"/>
                      <a:pt x="109" y="309"/>
                      <a:pt x="111" y="310"/>
                    </a:cubicBezTo>
                    <a:cubicBezTo>
                      <a:pt x="113" y="311"/>
                      <a:pt x="114" y="312"/>
                      <a:pt x="114" y="314"/>
                    </a:cubicBezTo>
                    <a:cubicBezTo>
                      <a:pt x="114" y="316"/>
                      <a:pt x="114" y="318"/>
                      <a:pt x="113" y="319"/>
                    </a:cubicBezTo>
                    <a:moveTo>
                      <a:pt x="104" y="324"/>
                    </a:moveTo>
                    <a:cubicBezTo>
                      <a:pt x="107" y="325"/>
                      <a:pt x="108" y="328"/>
                      <a:pt x="108" y="330"/>
                    </a:cubicBezTo>
                    <a:cubicBezTo>
                      <a:pt x="108" y="333"/>
                      <a:pt x="105" y="336"/>
                      <a:pt x="101" y="335"/>
                    </a:cubicBezTo>
                    <a:cubicBezTo>
                      <a:pt x="99" y="335"/>
                      <a:pt x="97" y="333"/>
                      <a:pt x="96" y="330"/>
                    </a:cubicBezTo>
                    <a:cubicBezTo>
                      <a:pt x="94" y="324"/>
                      <a:pt x="93" y="319"/>
                      <a:pt x="94" y="319"/>
                    </a:cubicBezTo>
                    <a:cubicBezTo>
                      <a:pt x="95" y="319"/>
                      <a:pt x="99" y="320"/>
                      <a:pt x="104" y="324"/>
                    </a:cubicBezTo>
                    <a:moveTo>
                      <a:pt x="111" y="458"/>
                    </a:moveTo>
                    <a:cubicBezTo>
                      <a:pt x="109" y="460"/>
                      <a:pt x="107" y="460"/>
                      <a:pt x="104" y="460"/>
                    </a:cubicBezTo>
                    <a:cubicBezTo>
                      <a:pt x="97" y="459"/>
                      <a:pt x="94" y="457"/>
                      <a:pt x="93" y="456"/>
                    </a:cubicBezTo>
                    <a:cubicBezTo>
                      <a:pt x="93" y="455"/>
                      <a:pt x="96" y="453"/>
                      <a:pt x="102" y="450"/>
                    </a:cubicBezTo>
                    <a:cubicBezTo>
                      <a:pt x="105" y="449"/>
                      <a:pt x="108" y="449"/>
                      <a:pt x="110" y="450"/>
                    </a:cubicBezTo>
                    <a:cubicBezTo>
                      <a:pt x="111" y="450"/>
                      <a:pt x="112" y="452"/>
                      <a:pt x="112" y="454"/>
                    </a:cubicBezTo>
                    <a:cubicBezTo>
                      <a:pt x="112" y="455"/>
                      <a:pt x="112" y="457"/>
                      <a:pt x="111" y="458"/>
                    </a:cubicBezTo>
                    <a:moveTo>
                      <a:pt x="92" y="458"/>
                    </a:moveTo>
                    <a:cubicBezTo>
                      <a:pt x="93" y="458"/>
                      <a:pt x="97" y="459"/>
                      <a:pt x="103" y="463"/>
                    </a:cubicBezTo>
                    <a:cubicBezTo>
                      <a:pt x="105" y="465"/>
                      <a:pt x="106" y="467"/>
                      <a:pt x="107" y="469"/>
                    </a:cubicBezTo>
                    <a:cubicBezTo>
                      <a:pt x="107" y="472"/>
                      <a:pt x="103" y="475"/>
                      <a:pt x="100" y="474"/>
                    </a:cubicBezTo>
                    <a:cubicBezTo>
                      <a:pt x="98" y="474"/>
                      <a:pt x="96" y="472"/>
                      <a:pt x="95" y="469"/>
                    </a:cubicBezTo>
                    <a:cubicBezTo>
                      <a:pt x="92" y="463"/>
                      <a:pt x="92" y="459"/>
                      <a:pt x="92" y="458"/>
                    </a:cubicBezTo>
                    <a:moveTo>
                      <a:pt x="92" y="455"/>
                    </a:moveTo>
                    <a:cubicBezTo>
                      <a:pt x="91" y="454"/>
                      <a:pt x="90" y="450"/>
                      <a:pt x="91" y="444"/>
                    </a:cubicBezTo>
                    <a:cubicBezTo>
                      <a:pt x="91" y="441"/>
                      <a:pt x="92" y="438"/>
                      <a:pt x="94" y="437"/>
                    </a:cubicBezTo>
                    <a:cubicBezTo>
                      <a:pt x="96" y="436"/>
                      <a:pt x="97" y="436"/>
                      <a:pt x="99" y="437"/>
                    </a:cubicBezTo>
                    <a:cubicBezTo>
                      <a:pt x="101" y="438"/>
                      <a:pt x="102" y="439"/>
                      <a:pt x="102" y="440"/>
                    </a:cubicBezTo>
                    <a:cubicBezTo>
                      <a:pt x="103" y="443"/>
                      <a:pt x="102" y="445"/>
                      <a:pt x="100" y="448"/>
                    </a:cubicBezTo>
                    <a:cubicBezTo>
                      <a:pt x="96" y="452"/>
                      <a:pt x="93" y="455"/>
                      <a:pt x="92" y="455"/>
                    </a:cubicBezTo>
                    <a:moveTo>
                      <a:pt x="75" y="400"/>
                    </a:moveTo>
                    <a:cubicBezTo>
                      <a:pt x="72" y="394"/>
                      <a:pt x="72" y="389"/>
                      <a:pt x="72" y="388"/>
                    </a:cubicBezTo>
                    <a:cubicBezTo>
                      <a:pt x="73" y="388"/>
                      <a:pt x="77" y="389"/>
                      <a:pt x="83" y="393"/>
                    </a:cubicBezTo>
                    <a:cubicBezTo>
                      <a:pt x="85" y="395"/>
                      <a:pt x="87" y="397"/>
                      <a:pt x="87" y="399"/>
                    </a:cubicBezTo>
                    <a:cubicBezTo>
                      <a:pt x="87" y="403"/>
                      <a:pt x="83" y="406"/>
                      <a:pt x="80" y="405"/>
                    </a:cubicBezTo>
                    <a:cubicBezTo>
                      <a:pt x="78" y="404"/>
                      <a:pt x="76" y="402"/>
                      <a:pt x="75" y="400"/>
                    </a:cubicBezTo>
                    <a:moveTo>
                      <a:pt x="78" y="440"/>
                    </a:moveTo>
                    <a:cubicBezTo>
                      <a:pt x="79" y="439"/>
                      <a:pt x="81" y="439"/>
                      <a:pt x="82" y="439"/>
                    </a:cubicBezTo>
                    <a:cubicBezTo>
                      <a:pt x="85" y="440"/>
                      <a:pt x="87" y="441"/>
                      <a:pt x="88" y="444"/>
                    </a:cubicBezTo>
                    <a:cubicBezTo>
                      <a:pt x="90" y="450"/>
                      <a:pt x="90" y="454"/>
                      <a:pt x="90" y="455"/>
                    </a:cubicBezTo>
                    <a:cubicBezTo>
                      <a:pt x="89" y="456"/>
                      <a:pt x="85" y="454"/>
                      <a:pt x="80" y="451"/>
                    </a:cubicBezTo>
                    <a:cubicBezTo>
                      <a:pt x="77" y="449"/>
                      <a:pt x="76" y="447"/>
                      <a:pt x="76" y="444"/>
                    </a:cubicBezTo>
                    <a:cubicBezTo>
                      <a:pt x="76" y="443"/>
                      <a:pt x="76" y="441"/>
                      <a:pt x="78" y="440"/>
                    </a:cubicBezTo>
                    <a:moveTo>
                      <a:pt x="73" y="387"/>
                    </a:moveTo>
                    <a:cubicBezTo>
                      <a:pt x="73" y="386"/>
                      <a:pt x="77" y="383"/>
                      <a:pt x="82" y="380"/>
                    </a:cubicBezTo>
                    <a:cubicBezTo>
                      <a:pt x="85" y="379"/>
                      <a:pt x="88" y="379"/>
                      <a:pt x="90" y="380"/>
                    </a:cubicBezTo>
                    <a:cubicBezTo>
                      <a:pt x="91" y="381"/>
                      <a:pt x="92" y="382"/>
                      <a:pt x="92" y="384"/>
                    </a:cubicBezTo>
                    <a:cubicBezTo>
                      <a:pt x="93" y="386"/>
                      <a:pt x="92" y="387"/>
                      <a:pt x="91" y="388"/>
                    </a:cubicBezTo>
                    <a:cubicBezTo>
                      <a:pt x="89" y="390"/>
                      <a:pt x="87" y="391"/>
                      <a:pt x="84" y="390"/>
                    </a:cubicBezTo>
                    <a:cubicBezTo>
                      <a:pt x="78" y="390"/>
                      <a:pt x="74" y="388"/>
                      <a:pt x="73" y="387"/>
                    </a:cubicBezTo>
                    <a:moveTo>
                      <a:pt x="82" y="334"/>
                    </a:moveTo>
                    <a:cubicBezTo>
                      <a:pt x="81" y="332"/>
                      <a:pt x="82" y="329"/>
                      <a:pt x="84" y="327"/>
                    </a:cubicBezTo>
                    <a:cubicBezTo>
                      <a:pt x="88" y="322"/>
                      <a:pt x="91" y="319"/>
                      <a:pt x="92" y="319"/>
                    </a:cubicBezTo>
                    <a:cubicBezTo>
                      <a:pt x="93" y="320"/>
                      <a:pt x="94" y="324"/>
                      <a:pt x="93" y="330"/>
                    </a:cubicBezTo>
                    <a:cubicBezTo>
                      <a:pt x="93" y="333"/>
                      <a:pt x="92" y="336"/>
                      <a:pt x="90" y="337"/>
                    </a:cubicBezTo>
                    <a:cubicBezTo>
                      <a:pt x="87" y="339"/>
                      <a:pt x="83" y="337"/>
                      <a:pt x="82" y="334"/>
                    </a:cubicBezTo>
                    <a:moveTo>
                      <a:pt x="82" y="466"/>
                    </a:moveTo>
                    <a:cubicBezTo>
                      <a:pt x="86" y="461"/>
                      <a:pt x="90" y="458"/>
                      <a:pt x="91" y="458"/>
                    </a:cubicBezTo>
                    <a:cubicBezTo>
                      <a:pt x="91" y="459"/>
                      <a:pt x="92" y="463"/>
                      <a:pt x="92" y="470"/>
                    </a:cubicBezTo>
                    <a:cubicBezTo>
                      <a:pt x="91" y="473"/>
                      <a:pt x="90" y="475"/>
                      <a:pt x="88" y="476"/>
                    </a:cubicBezTo>
                    <a:cubicBezTo>
                      <a:pt x="85" y="478"/>
                      <a:pt x="81" y="476"/>
                      <a:pt x="80" y="473"/>
                    </a:cubicBezTo>
                    <a:cubicBezTo>
                      <a:pt x="79" y="471"/>
                      <a:pt x="80" y="468"/>
                      <a:pt x="82" y="466"/>
                    </a:cubicBezTo>
                    <a:moveTo>
                      <a:pt x="71" y="455"/>
                    </a:moveTo>
                    <a:cubicBezTo>
                      <a:pt x="73" y="454"/>
                      <a:pt x="76" y="453"/>
                      <a:pt x="79" y="453"/>
                    </a:cubicBezTo>
                    <a:cubicBezTo>
                      <a:pt x="85" y="454"/>
                      <a:pt x="89" y="456"/>
                      <a:pt x="90" y="457"/>
                    </a:cubicBezTo>
                    <a:cubicBezTo>
                      <a:pt x="89" y="458"/>
                      <a:pt x="86" y="461"/>
                      <a:pt x="80" y="464"/>
                    </a:cubicBezTo>
                    <a:cubicBezTo>
                      <a:pt x="77" y="465"/>
                      <a:pt x="75" y="465"/>
                      <a:pt x="73" y="464"/>
                    </a:cubicBezTo>
                    <a:cubicBezTo>
                      <a:pt x="70" y="462"/>
                      <a:pt x="69" y="458"/>
                      <a:pt x="71" y="455"/>
                    </a:cubicBezTo>
                    <a:moveTo>
                      <a:pt x="62" y="396"/>
                    </a:moveTo>
                    <a:cubicBezTo>
                      <a:pt x="66" y="391"/>
                      <a:pt x="70" y="389"/>
                      <a:pt x="71" y="389"/>
                    </a:cubicBezTo>
                    <a:cubicBezTo>
                      <a:pt x="71" y="389"/>
                      <a:pt x="72" y="394"/>
                      <a:pt x="72" y="400"/>
                    </a:cubicBezTo>
                    <a:cubicBezTo>
                      <a:pt x="71" y="403"/>
                      <a:pt x="70" y="405"/>
                      <a:pt x="68" y="407"/>
                    </a:cubicBezTo>
                    <a:cubicBezTo>
                      <a:pt x="65" y="408"/>
                      <a:pt x="61" y="407"/>
                      <a:pt x="60" y="403"/>
                    </a:cubicBezTo>
                    <a:cubicBezTo>
                      <a:pt x="60" y="401"/>
                      <a:pt x="60" y="399"/>
                      <a:pt x="62" y="396"/>
                    </a:cubicBezTo>
                    <a:moveTo>
                      <a:pt x="51" y="386"/>
                    </a:moveTo>
                    <a:cubicBezTo>
                      <a:pt x="53" y="384"/>
                      <a:pt x="56" y="383"/>
                      <a:pt x="59" y="384"/>
                    </a:cubicBezTo>
                    <a:cubicBezTo>
                      <a:pt x="65" y="385"/>
                      <a:pt x="69" y="387"/>
                      <a:pt x="70" y="387"/>
                    </a:cubicBezTo>
                    <a:cubicBezTo>
                      <a:pt x="69" y="388"/>
                      <a:pt x="66" y="391"/>
                      <a:pt x="60" y="394"/>
                    </a:cubicBezTo>
                    <a:cubicBezTo>
                      <a:pt x="57" y="395"/>
                      <a:pt x="55" y="395"/>
                      <a:pt x="53" y="394"/>
                    </a:cubicBezTo>
                    <a:cubicBezTo>
                      <a:pt x="50" y="393"/>
                      <a:pt x="49" y="388"/>
                      <a:pt x="51" y="386"/>
                    </a:cubicBezTo>
                    <a:moveTo>
                      <a:pt x="70" y="386"/>
                    </a:moveTo>
                    <a:cubicBezTo>
                      <a:pt x="69" y="386"/>
                      <a:pt x="65" y="385"/>
                      <a:pt x="60" y="381"/>
                    </a:cubicBezTo>
                    <a:cubicBezTo>
                      <a:pt x="57" y="379"/>
                      <a:pt x="56" y="377"/>
                      <a:pt x="56" y="375"/>
                    </a:cubicBezTo>
                    <a:cubicBezTo>
                      <a:pt x="56" y="373"/>
                      <a:pt x="57" y="372"/>
                      <a:pt x="58" y="370"/>
                    </a:cubicBezTo>
                    <a:cubicBezTo>
                      <a:pt x="59" y="369"/>
                      <a:pt x="61" y="369"/>
                      <a:pt x="63" y="369"/>
                    </a:cubicBezTo>
                    <a:cubicBezTo>
                      <a:pt x="65" y="370"/>
                      <a:pt x="67" y="372"/>
                      <a:pt x="68" y="375"/>
                    </a:cubicBezTo>
                    <a:cubicBezTo>
                      <a:pt x="70" y="380"/>
                      <a:pt x="71" y="385"/>
                      <a:pt x="70" y="386"/>
                    </a:cubicBezTo>
                    <a:moveTo>
                      <a:pt x="71" y="374"/>
                    </a:moveTo>
                    <a:cubicBezTo>
                      <a:pt x="71" y="371"/>
                      <a:pt x="72" y="369"/>
                      <a:pt x="74" y="368"/>
                    </a:cubicBezTo>
                    <a:cubicBezTo>
                      <a:pt x="76" y="367"/>
                      <a:pt x="77" y="367"/>
                      <a:pt x="79" y="367"/>
                    </a:cubicBezTo>
                    <a:cubicBezTo>
                      <a:pt x="81" y="368"/>
                      <a:pt x="82" y="369"/>
                      <a:pt x="82" y="371"/>
                    </a:cubicBezTo>
                    <a:cubicBezTo>
                      <a:pt x="83" y="373"/>
                      <a:pt x="82" y="376"/>
                      <a:pt x="80" y="378"/>
                    </a:cubicBezTo>
                    <a:cubicBezTo>
                      <a:pt x="77" y="383"/>
                      <a:pt x="73" y="385"/>
                      <a:pt x="72" y="386"/>
                    </a:cubicBezTo>
                    <a:cubicBezTo>
                      <a:pt x="71" y="385"/>
                      <a:pt x="70" y="380"/>
                      <a:pt x="71" y="374"/>
                    </a:cubicBezTo>
                    <a:moveTo>
                      <a:pt x="73" y="316"/>
                    </a:moveTo>
                    <a:cubicBezTo>
                      <a:pt x="75" y="314"/>
                      <a:pt x="77" y="314"/>
                      <a:pt x="80" y="314"/>
                    </a:cubicBezTo>
                    <a:cubicBezTo>
                      <a:pt x="87" y="315"/>
                      <a:pt x="91" y="317"/>
                      <a:pt x="91" y="318"/>
                    </a:cubicBezTo>
                    <a:cubicBezTo>
                      <a:pt x="91" y="319"/>
                      <a:pt x="88" y="322"/>
                      <a:pt x="82" y="324"/>
                    </a:cubicBezTo>
                    <a:cubicBezTo>
                      <a:pt x="79" y="326"/>
                      <a:pt x="76" y="326"/>
                      <a:pt x="74" y="325"/>
                    </a:cubicBezTo>
                    <a:cubicBezTo>
                      <a:pt x="71" y="323"/>
                      <a:pt x="71" y="318"/>
                      <a:pt x="73" y="316"/>
                    </a:cubicBezTo>
                    <a:moveTo>
                      <a:pt x="92" y="316"/>
                    </a:moveTo>
                    <a:cubicBezTo>
                      <a:pt x="91" y="316"/>
                      <a:pt x="86" y="315"/>
                      <a:pt x="81" y="311"/>
                    </a:cubicBezTo>
                    <a:cubicBezTo>
                      <a:pt x="79" y="310"/>
                      <a:pt x="78" y="307"/>
                      <a:pt x="77" y="305"/>
                    </a:cubicBezTo>
                    <a:cubicBezTo>
                      <a:pt x="77" y="303"/>
                      <a:pt x="78" y="302"/>
                      <a:pt x="80" y="301"/>
                    </a:cubicBezTo>
                    <a:cubicBezTo>
                      <a:pt x="81" y="300"/>
                      <a:pt x="83" y="299"/>
                      <a:pt x="84" y="300"/>
                    </a:cubicBezTo>
                    <a:cubicBezTo>
                      <a:pt x="86" y="300"/>
                      <a:pt x="88" y="302"/>
                      <a:pt x="89" y="305"/>
                    </a:cubicBezTo>
                    <a:cubicBezTo>
                      <a:pt x="92" y="311"/>
                      <a:pt x="92" y="315"/>
                      <a:pt x="92" y="316"/>
                    </a:cubicBezTo>
                    <a:moveTo>
                      <a:pt x="96" y="298"/>
                    </a:moveTo>
                    <a:cubicBezTo>
                      <a:pt x="97" y="297"/>
                      <a:pt x="99" y="297"/>
                      <a:pt x="101" y="298"/>
                    </a:cubicBezTo>
                    <a:cubicBezTo>
                      <a:pt x="102" y="298"/>
                      <a:pt x="103" y="300"/>
                      <a:pt x="104" y="301"/>
                    </a:cubicBezTo>
                    <a:cubicBezTo>
                      <a:pt x="104" y="303"/>
                      <a:pt x="104" y="306"/>
                      <a:pt x="102" y="308"/>
                    </a:cubicBezTo>
                    <a:cubicBezTo>
                      <a:pt x="98" y="313"/>
                      <a:pt x="95" y="316"/>
                      <a:pt x="93" y="316"/>
                    </a:cubicBezTo>
                    <a:cubicBezTo>
                      <a:pt x="93" y="315"/>
                      <a:pt x="92" y="311"/>
                      <a:pt x="92" y="305"/>
                    </a:cubicBezTo>
                    <a:cubicBezTo>
                      <a:pt x="93" y="302"/>
                      <a:pt x="94" y="299"/>
                      <a:pt x="96" y="298"/>
                    </a:cubicBezTo>
                    <a:moveTo>
                      <a:pt x="99" y="244"/>
                    </a:moveTo>
                    <a:cubicBezTo>
                      <a:pt x="101" y="242"/>
                      <a:pt x="103" y="242"/>
                      <a:pt x="106" y="242"/>
                    </a:cubicBezTo>
                    <a:cubicBezTo>
                      <a:pt x="113" y="243"/>
                      <a:pt x="117" y="245"/>
                      <a:pt x="117" y="246"/>
                    </a:cubicBezTo>
                    <a:cubicBezTo>
                      <a:pt x="117" y="247"/>
                      <a:pt x="114" y="250"/>
                      <a:pt x="108" y="252"/>
                    </a:cubicBezTo>
                    <a:cubicBezTo>
                      <a:pt x="105" y="254"/>
                      <a:pt x="102" y="254"/>
                      <a:pt x="100" y="253"/>
                    </a:cubicBezTo>
                    <a:cubicBezTo>
                      <a:pt x="98" y="251"/>
                      <a:pt x="97" y="246"/>
                      <a:pt x="99" y="244"/>
                    </a:cubicBezTo>
                    <a:moveTo>
                      <a:pt x="118" y="244"/>
                    </a:moveTo>
                    <a:cubicBezTo>
                      <a:pt x="117" y="244"/>
                      <a:pt x="113" y="243"/>
                      <a:pt x="108" y="239"/>
                    </a:cubicBezTo>
                    <a:cubicBezTo>
                      <a:pt x="105" y="238"/>
                      <a:pt x="104" y="235"/>
                      <a:pt x="104" y="233"/>
                    </a:cubicBezTo>
                    <a:cubicBezTo>
                      <a:pt x="103" y="231"/>
                      <a:pt x="104" y="230"/>
                      <a:pt x="106" y="229"/>
                    </a:cubicBezTo>
                    <a:cubicBezTo>
                      <a:pt x="107" y="228"/>
                      <a:pt x="109" y="227"/>
                      <a:pt x="110" y="228"/>
                    </a:cubicBezTo>
                    <a:cubicBezTo>
                      <a:pt x="112" y="228"/>
                      <a:pt x="114" y="230"/>
                      <a:pt x="115" y="233"/>
                    </a:cubicBezTo>
                    <a:cubicBezTo>
                      <a:pt x="118" y="239"/>
                      <a:pt x="118" y="243"/>
                      <a:pt x="118" y="244"/>
                    </a:cubicBezTo>
                    <a:moveTo>
                      <a:pt x="139" y="247"/>
                    </a:moveTo>
                    <a:cubicBezTo>
                      <a:pt x="137" y="248"/>
                      <a:pt x="134" y="249"/>
                      <a:pt x="131" y="249"/>
                    </a:cubicBezTo>
                    <a:cubicBezTo>
                      <a:pt x="125" y="248"/>
                      <a:pt x="121" y="246"/>
                      <a:pt x="121" y="245"/>
                    </a:cubicBezTo>
                    <a:cubicBezTo>
                      <a:pt x="121" y="244"/>
                      <a:pt x="124" y="241"/>
                      <a:pt x="130" y="239"/>
                    </a:cubicBezTo>
                    <a:cubicBezTo>
                      <a:pt x="133" y="237"/>
                      <a:pt x="135" y="237"/>
                      <a:pt x="137" y="238"/>
                    </a:cubicBezTo>
                    <a:cubicBezTo>
                      <a:pt x="139" y="239"/>
                      <a:pt x="140" y="240"/>
                      <a:pt x="140" y="242"/>
                    </a:cubicBezTo>
                    <a:cubicBezTo>
                      <a:pt x="140" y="244"/>
                      <a:pt x="140" y="246"/>
                      <a:pt x="139" y="247"/>
                    </a:cubicBezTo>
                    <a:moveTo>
                      <a:pt x="120" y="247"/>
                    </a:moveTo>
                    <a:cubicBezTo>
                      <a:pt x="121" y="247"/>
                      <a:pt x="125" y="248"/>
                      <a:pt x="130" y="252"/>
                    </a:cubicBezTo>
                    <a:cubicBezTo>
                      <a:pt x="133" y="253"/>
                      <a:pt x="134" y="256"/>
                      <a:pt x="134" y="258"/>
                    </a:cubicBezTo>
                    <a:cubicBezTo>
                      <a:pt x="134" y="261"/>
                      <a:pt x="131" y="264"/>
                      <a:pt x="128" y="263"/>
                    </a:cubicBezTo>
                    <a:cubicBezTo>
                      <a:pt x="125" y="263"/>
                      <a:pt x="123" y="261"/>
                      <a:pt x="122" y="258"/>
                    </a:cubicBezTo>
                    <a:cubicBezTo>
                      <a:pt x="120" y="252"/>
                      <a:pt x="120" y="248"/>
                      <a:pt x="120" y="247"/>
                    </a:cubicBezTo>
                    <a:moveTo>
                      <a:pt x="120" y="244"/>
                    </a:moveTo>
                    <a:cubicBezTo>
                      <a:pt x="119" y="243"/>
                      <a:pt x="118" y="239"/>
                      <a:pt x="118" y="233"/>
                    </a:cubicBezTo>
                    <a:cubicBezTo>
                      <a:pt x="119" y="230"/>
                      <a:pt x="120" y="227"/>
                      <a:pt x="122" y="226"/>
                    </a:cubicBezTo>
                    <a:cubicBezTo>
                      <a:pt x="123" y="225"/>
                      <a:pt x="125" y="225"/>
                      <a:pt x="127" y="226"/>
                    </a:cubicBezTo>
                    <a:cubicBezTo>
                      <a:pt x="128" y="226"/>
                      <a:pt x="129" y="228"/>
                      <a:pt x="130" y="229"/>
                    </a:cubicBezTo>
                    <a:cubicBezTo>
                      <a:pt x="131" y="231"/>
                      <a:pt x="130" y="234"/>
                      <a:pt x="128" y="236"/>
                    </a:cubicBezTo>
                    <a:cubicBezTo>
                      <a:pt x="124" y="241"/>
                      <a:pt x="121" y="244"/>
                      <a:pt x="120" y="244"/>
                    </a:cubicBezTo>
                    <a:moveTo>
                      <a:pt x="108" y="262"/>
                    </a:moveTo>
                    <a:cubicBezTo>
                      <a:pt x="107" y="260"/>
                      <a:pt x="108" y="257"/>
                      <a:pt x="110" y="255"/>
                    </a:cubicBezTo>
                    <a:cubicBezTo>
                      <a:pt x="114" y="250"/>
                      <a:pt x="117" y="247"/>
                      <a:pt x="118" y="247"/>
                    </a:cubicBezTo>
                    <a:cubicBezTo>
                      <a:pt x="119" y="248"/>
                      <a:pt x="120" y="252"/>
                      <a:pt x="119" y="258"/>
                    </a:cubicBezTo>
                    <a:cubicBezTo>
                      <a:pt x="119" y="261"/>
                      <a:pt x="118" y="264"/>
                      <a:pt x="116" y="265"/>
                    </a:cubicBezTo>
                    <a:cubicBezTo>
                      <a:pt x="113" y="267"/>
                      <a:pt x="109" y="265"/>
                      <a:pt x="108" y="262"/>
                    </a:cubicBezTo>
                    <a:moveTo>
                      <a:pt x="309" y="205"/>
                    </a:moveTo>
                    <a:cubicBezTo>
                      <a:pt x="308" y="207"/>
                      <a:pt x="306" y="207"/>
                      <a:pt x="304" y="207"/>
                    </a:cubicBezTo>
                    <a:cubicBezTo>
                      <a:pt x="302" y="206"/>
                      <a:pt x="301" y="205"/>
                      <a:pt x="300" y="203"/>
                    </a:cubicBezTo>
                    <a:cubicBezTo>
                      <a:pt x="299" y="203"/>
                      <a:pt x="297" y="202"/>
                      <a:pt x="296" y="201"/>
                    </a:cubicBezTo>
                    <a:cubicBezTo>
                      <a:pt x="294" y="199"/>
                      <a:pt x="294" y="197"/>
                      <a:pt x="295" y="195"/>
                    </a:cubicBezTo>
                    <a:cubicBezTo>
                      <a:pt x="293" y="194"/>
                      <a:pt x="292" y="193"/>
                      <a:pt x="292" y="191"/>
                    </a:cubicBezTo>
                    <a:cubicBezTo>
                      <a:pt x="292" y="189"/>
                      <a:pt x="293" y="187"/>
                      <a:pt x="294" y="185"/>
                    </a:cubicBezTo>
                    <a:cubicBezTo>
                      <a:pt x="294" y="184"/>
                      <a:pt x="294" y="182"/>
                      <a:pt x="295" y="180"/>
                    </a:cubicBezTo>
                    <a:cubicBezTo>
                      <a:pt x="296" y="179"/>
                      <a:pt x="298" y="178"/>
                      <a:pt x="300" y="178"/>
                    </a:cubicBezTo>
                    <a:cubicBezTo>
                      <a:pt x="300" y="176"/>
                      <a:pt x="301" y="174"/>
                      <a:pt x="303" y="174"/>
                    </a:cubicBezTo>
                    <a:cubicBezTo>
                      <a:pt x="305" y="173"/>
                      <a:pt x="307" y="173"/>
                      <a:pt x="309" y="175"/>
                    </a:cubicBezTo>
                    <a:cubicBezTo>
                      <a:pt x="310" y="173"/>
                      <a:pt x="312" y="173"/>
                      <a:pt x="314" y="173"/>
                    </a:cubicBezTo>
                    <a:cubicBezTo>
                      <a:pt x="316" y="174"/>
                      <a:pt x="317" y="175"/>
                      <a:pt x="318" y="177"/>
                    </a:cubicBezTo>
                    <a:cubicBezTo>
                      <a:pt x="320" y="177"/>
                      <a:pt x="321" y="178"/>
                      <a:pt x="323" y="179"/>
                    </a:cubicBezTo>
                    <a:cubicBezTo>
                      <a:pt x="324" y="181"/>
                      <a:pt x="324" y="183"/>
                      <a:pt x="323" y="185"/>
                    </a:cubicBezTo>
                    <a:cubicBezTo>
                      <a:pt x="325" y="186"/>
                      <a:pt x="326" y="187"/>
                      <a:pt x="326" y="189"/>
                    </a:cubicBezTo>
                    <a:cubicBezTo>
                      <a:pt x="326" y="191"/>
                      <a:pt x="325" y="193"/>
                      <a:pt x="324" y="194"/>
                    </a:cubicBezTo>
                    <a:cubicBezTo>
                      <a:pt x="324" y="196"/>
                      <a:pt x="324" y="198"/>
                      <a:pt x="323" y="200"/>
                    </a:cubicBezTo>
                    <a:cubicBezTo>
                      <a:pt x="322" y="201"/>
                      <a:pt x="320" y="202"/>
                      <a:pt x="318" y="202"/>
                    </a:cubicBezTo>
                    <a:cubicBezTo>
                      <a:pt x="318" y="204"/>
                      <a:pt x="317" y="205"/>
                      <a:pt x="315" y="206"/>
                    </a:cubicBezTo>
                    <a:cubicBezTo>
                      <a:pt x="313" y="207"/>
                      <a:pt x="311" y="207"/>
                      <a:pt x="309" y="205"/>
                    </a:cubicBezTo>
                    <a:moveTo>
                      <a:pt x="331" y="142"/>
                    </a:moveTo>
                    <a:cubicBezTo>
                      <a:pt x="331" y="142"/>
                      <a:pt x="284" y="142"/>
                      <a:pt x="271" y="170"/>
                    </a:cubicBezTo>
                    <a:cubicBezTo>
                      <a:pt x="257" y="198"/>
                      <a:pt x="275" y="235"/>
                      <a:pt x="310" y="243"/>
                    </a:cubicBezTo>
                    <a:cubicBezTo>
                      <a:pt x="310" y="243"/>
                      <a:pt x="311" y="251"/>
                      <a:pt x="302" y="248"/>
                    </a:cubicBezTo>
                    <a:cubicBezTo>
                      <a:pt x="293" y="245"/>
                      <a:pt x="246" y="245"/>
                      <a:pt x="252" y="189"/>
                    </a:cubicBezTo>
                    <a:cubicBezTo>
                      <a:pt x="252" y="189"/>
                      <a:pt x="241" y="172"/>
                      <a:pt x="258" y="162"/>
                    </a:cubicBezTo>
                    <a:cubicBezTo>
                      <a:pt x="258" y="162"/>
                      <a:pt x="257" y="134"/>
                      <a:pt x="283" y="140"/>
                    </a:cubicBezTo>
                    <a:cubicBezTo>
                      <a:pt x="283" y="140"/>
                      <a:pt x="322" y="111"/>
                      <a:pt x="331" y="142"/>
                    </a:cubicBezTo>
                    <a:moveTo>
                      <a:pt x="993" y="724"/>
                    </a:moveTo>
                    <a:cubicBezTo>
                      <a:pt x="993" y="719"/>
                      <a:pt x="998" y="714"/>
                      <a:pt x="1004" y="714"/>
                    </a:cubicBezTo>
                    <a:cubicBezTo>
                      <a:pt x="1010" y="714"/>
                      <a:pt x="1014" y="719"/>
                      <a:pt x="1014" y="724"/>
                    </a:cubicBezTo>
                    <a:cubicBezTo>
                      <a:pt x="1014" y="730"/>
                      <a:pt x="1010" y="735"/>
                      <a:pt x="1004" y="735"/>
                    </a:cubicBezTo>
                    <a:cubicBezTo>
                      <a:pt x="998" y="735"/>
                      <a:pt x="993" y="730"/>
                      <a:pt x="993" y="724"/>
                    </a:cubicBezTo>
                    <a:moveTo>
                      <a:pt x="854" y="753"/>
                    </a:moveTo>
                    <a:cubicBezTo>
                      <a:pt x="854" y="748"/>
                      <a:pt x="858" y="743"/>
                      <a:pt x="864" y="743"/>
                    </a:cubicBezTo>
                    <a:cubicBezTo>
                      <a:pt x="870" y="743"/>
                      <a:pt x="875" y="748"/>
                      <a:pt x="875" y="753"/>
                    </a:cubicBezTo>
                    <a:cubicBezTo>
                      <a:pt x="875" y="759"/>
                      <a:pt x="870" y="764"/>
                      <a:pt x="864" y="764"/>
                    </a:cubicBezTo>
                    <a:cubicBezTo>
                      <a:pt x="858" y="764"/>
                      <a:pt x="854" y="759"/>
                      <a:pt x="854" y="753"/>
                    </a:cubicBezTo>
                    <a:moveTo>
                      <a:pt x="852" y="614"/>
                    </a:moveTo>
                    <a:cubicBezTo>
                      <a:pt x="852" y="620"/>
                      <a:pt x="847" y="625"/>
                      <a:pt x="841" y="625"/>
                    </a:cubicBezTo>
                    <a:cubicBezTo>
                      <a:pt x="835" y="625"/>
                      <a:pt x="831" y="620"/>
                      <a:pt x="831" y="614"/>
                    </a:cubicBezTo>
                    <a:cubicBezTo>
                      <a:pt x="831" y="609"/>
                      <a:pt x="835" y="604"/>
                      <a:pt x="841" y="604"/>
                    </a:cubicBezTo>
                    <a:cubicBezTo>
                      <a:pt x="847" y="604"/>
                      <a:pt x="852" y="609"/>
                      <a:pt x="852" y="614"/>
                    </a:cubicBezTo>
                    <a:moveTo>
                      <a:pt x="988" y="575"/>
                    </a:moveTo>
                    <a:cubicBezTo>
                      <a:pt x="988" y="581"/>
                      <a:pt x="983" y="585"/>
                      <a:pt x="977" y="585"/>
                    </a:cubicBezTo>
                    <a:cubicBezTo>
                      <a:pt x="971" y="585"/>
                      <a:pt x="967" y="581"/>
                      <a:pt x="967" y="575"/>
                    </a:cubicBezTo>
                    <a:cubicBezTo>
                      <a:pt x="967" y="569"/>
                      <a:pt x="971" y="564"/>
                      <a:pt x="977" y="564"/>
                    </a:cubicBezTo>
                    <a:cubicBezTo>
                      <a:pt x="983" y="564"/>
                      <a:pt x="988" y="569"/>
                      <a:pt x="988" y="575"/>
                    </a:cubicBezTo>
                    <a:moveTo>
                      <a:pt x="1087" y="635"/>
                    </a:moveTo>
                    <a:cubicBezTo>
                      <a:pt x="1087" y="641"/>
                      <a:pt x="1083" y="646"/>
                      <a:pt x="1077" y="646"/>
                    </a:cubicBezTo>
                    <a:cubicBezTo>
                      <a:pt x="1071" y="646"/>
                      <a:pt x="1066" y="641"/>
                      <a:pt x="1066" y="635"/>
                    </a:cubicBezTo>
                    <a:cubicBezTo>
                      <a:pt x="1066" y="630"/>
                      <a:pt x="1071" y="625"/>
                      <a:pt x="1077" y="625"/>
                    </a:cubicBezTo>
                    <a:cubicBezTo>
                      <a:pt x="1083" y="625"/>
                      <a:pt x="1087" y="630"/>
                      <a:pt x="1087" y="635"/>
                    </a:cubicBezTo>
                    <a:moveTo>
                      <a:pt x="1115" y="752"/>
                    </a:moveTo>
                    <a:cubicBezTo>
                      <a:pt x="1115" y="746"/>
                      <a:pt x="1119" y="741"/>
                      <a:pt x="1125" y="741"/>
                    </a:cubicBezTo>
                    <a:cubicBezTo>
                      <a:pt x="1131" y="741"/>
                      <a:pt x="1136" y="746"/>
                      <a:pt x="1136" y="752"/>
                    </a:cubicBezTo>
                    <a:cubicBezTo>
                      <a:pt x="1136" y="758"/>
                      <a:pt x="1131" y="762"/>
                      <a:pt x="1125" y="762"/>
                    </a:cubicBezTo>
                    <a:cubicBezTo>
                      <a:pt x="1119" y="762"/>
                      <a:pt x="1115" y="758"/>
                      <a:pt x="1115" y="752"/>
                    </a:cubicBezTo>
                    <a:moveTo>
                      <a:pt x="1097" y="860"/>
                    </a:moveTo>
                    <a:cubicBezTo>
                      <a:pt x="1097" y="855"/>
                      <a:pt x="1101" y="850"/>
                      <a:pt x="1107" y="850"/>
                    </a:cubicBezTo>
                    <a:cubicBezTo>
                      <a:pt x="1113" y="850"/>
                      <a:pt x="1118" y="855"/>
                      <a:pt x="1118" y="860"/>
                    </a:cubicBezTo>
                    <a:cubicBezTo>
                      <a:pt x="1118" y="866"/>
                      <a:pt x="1113" y="871"/>
                      <a:pt x="1107" y="871"/>
                    </a:cubicBezTo>
                    <a:cubicBezTo>
                      <a:pt x="1101" y="871"/>
                      <a:pt x="1097" y="866"/>
                      <a:pt x="1097" y="860"/>
                    </a:cubicBezTo>
                    <a:moveTo>
                      <a:pt x="1040" y="952"/>
                    </a:moveTo>
                    <a:cubicBezTo>
                      <a:pt x="1040" y="946"/>
                      <a:pt x="1044" y="942"/>
                      <a:pt x="1050" y="942"/>
                    </a:cubicBezTo>
                    <a:cubicBezTo>
                      <a:pt x="1056" y="942"/>
                      <a:pt x="1061" y="946"/>
                      <a:pt x="1061" y="952"/>
                    </a:cubicBezTo>
                    <a:cubicBezTo>
                      <a:pt x="1061" y="958"/>
                      <a:pt x="1056" y="962"/>
                      <a:pt x="1050" y="962"/>
                    </a:cubicBezTo>
                    <a:cubicBezTo>
                      <a:pt x="1044" y="962"/>
                      <a:pt x="1040" y="958"/>
                      <a:pt x="1040" y="952"/>
                    </a:cubicBezTo>
                    <a:moveTo>
                      <a:pt x="957" y="1011"/>
                    </a:moveTo>
                    <a:cubicBezTo>
                      <a:pt x="957" y="1006"/>
                      <a:pt x="962" y="1001"/>
                      <a:pt x="967" y="1001"/>
                    </a:cubicBezTo>
                    <a:cubicBezTo>
                      <a:pt x="973" y="1001"/>
                      <a:pt x="978" y="1006"/>
                      <a:pt x="978" y="1011"/>
                    </a:cubicBezTo>
                    <a:cubicBezTo>
                      <a:pt x="978" y="1017"/>
                      <a:pt x="973" y="1022"/>
                      <a:pt x="967" y="1022"/>
                    </a:cubicBezTo>
                    <a:cubicBezTo>
                      <a:pt x="962" y="1022"/>
                      <a:pt x="957" y="1017"/>
                      <a:pt x="957" y="1011"/>
                    </a:cubicBezTo>
                    <a:moveTo>
                      <a:pt x="846" y="1038"/>
                    </a:moveTo>
                    <a:cubicBezTo>
                      <a:pt x="846" y="1032"/>
                      <a:pt x="850" y="1027"/>
                      <a:pt x="856" y="1027"/>
                    </a:cubicBezTo>
                    <a:cubicBezTo>
                      <a:pt x="862" y="1027"/>
                      <a:pt x="867" y="1032"/>
                      <a:pt x="867" y="1038"/>
                    </a:cubicBezTo>
                    <a:cubicBezTo>
                      <a:pt x="867" y="1044"/>
                      <a:pt x="862" y="1048"/>
                      <a:pt x="856" y="1048"/>
                    </a:cubicBezTo>
                    <a:cubicBezTo>
                      <a:pt x="850" y="1048"/>
                      <a:pt x="846" y="1044"/>
                      <a:pt x="846" y="1038"/>
                    </a:cubicBezTo>
                    <a:moveTo>
                      <a:pt x="750" y="1024"/>
                    </a:moveTo>
                    <a:cubicBezTo>
                      <a:pt x="750" y="1018"/>
                      <a:pt x="755" y="1013"/>
                      <a:pt x="761" y="1013"/>
                    </a:cubicBezTo>
                    <a:cubicBezTo>
                      <a:pt x="767" y="1013"/>
                      <a:pt x="771" y="1018"/>
                      <a:pt x="771" y="1024"/>
                    </a:cubicBezTo>
                    <a:cubicBezTo>
                      <a:pt x="771" y="1030"/>
                      <a:pt x="767" y="1034"/>
                      <a:pt x="761" y="1034"/>
                    </a:cubicBezTo>
                    <a:cubicBezTo>
                      <a:pt x="755" y="1034"/>
                      <a:pt x="750" y="1030"/>
                      <a:pt x="750" y="1024"/>
                    </a:cubicBezTo>
                    <a:moveTo>
                      <a:pt x="274" y="967"/>
                    </a:moveTo>
                    <a:cubicBezTo>
                      <a:pt x="280" y="964"/>
                      <a:pt x="287" y="964"/>
                      <a:pt x="289" y="967"/>
                    </a:cubicBezTo>
                    <a:cubicBezTo>
                      <a:pt x="291" y="971"/>
                      <a:pt x="287" y="977"/>
                      <a:pt x="281" y="980"/>
                    </a:cubicBezTo>
                    <a:cubicBezTo>
                      <a:pt x="275" y="984"/>
                      <a:pt x="268" y="984"/>
                      <a:pt x="266" y="980"/>
                    </a:cubicBezTo>
                    <a:cubicBezTo>
                      <a:pt x="264" y="977"/>
                      <a:pt x="267" y="971"/>
                      <a:pt x="274" y="967"/>
                    </a:cubicBezTo>
                    <a:moveTo>
                      <a:pt x="285" y="1070"/>
                    </a:moveTo>
                    <a:cubicBezTo>
                      <a:pt x="284" y="1069"/>
                      <a:pt x="281" y="1065"/>
                      <a:pt x="280" y="1059"/>
                    </a:cubicBezTo>
                    <a:cubicBezTo>
                      <a:pt x="279" y="1056"/>
                      <a:pt x="279" y="1054"/>
                      <a:pt x="280" y="1052"/>
                    </a:cubicBezTo>
                    <a:cubicBezTo>
                      <a:pt x="281" y="1051"/>
                      <a:pt x="283" y="1050"/>
                      <a:pt x="285" y="1050"/>
                    </a:cubicBezTo>
                    <a:cubicBezTo>
                      <a:pt x="287" y="1050"/>
                      <a:pt x="288" y="1051"/>
                      <a:pt x="289" y="1052"/>
                    </a:cubicBezTo>
                    <a:cubicBezTo>
                      <a:pt x="290" y="1054"/>
                      <a:pt x="291" y="1056"/>
                      <a:pt x="290" y="1059"/>
                    </a:cubicBezTo>
                    <a:cubicBezTo>
                      <a:pt x="288" y="1065"/>
                      <a:pt x="286" y="1069"/>
                      <a:pt x="285" y="1070"/>
                    </a:cubicBezTo>
                    <a:moveTo>
                      <a:pt x="292" y="1061"/>
                    </a:moveTo>
                    <a:cubicBezTo>
                      <a:pt x="295" y="1059"/>
                      <a:pt x="297" y="1058"/>
                      <a:pt x="299" y="1058"/>
                    </a:cubicBezTo>
                    <a:cubicBezTo>
                      <a:pt x="303" y="1058"/>
                      <a:pt x="305" y="1062"/>
                      <a:pt x="304" y="1065"/>
                    </a:cubicBezTo>
                    <a:cubicBezTo>
                      <a:pt x="303" y="1067"/>
                      <a:pt x="301" y="1069"/>
                      <a:pt x="298" y="1070"/>
                    </a:cubicBezTo>
                    <a:cubicBezTo>
                      <a:pt x="291" y="1071"/>
                      <a:pt x="287" y="1071"/>
                      <a:pt x="286" y="1071"/>
                    </a:cubicBezTo>
                    <a:cubicBezTo>
                      <a:pt x="286" y="1070"/>
                      <a:pt x="288" y="1066"/>
                      <a:pt x="292" y="1061"/>
                    </a:cubicBezTo>
                    <a:moveTo>
                      <a:pt x="290" y="939"/>
                    </a:moveTo>
                    <a:cubicBezTo>
                      <a:pt x="290" y="932"/>
                      <a:pt x="293" y="926"/>
                      <a:pt x="298" y="926"/>
                    </a:cubicBezTo>
                    <a:cubicBezTo>
                      <a:pt x="302" y="926"/>
                      <a:pt x="305" y="932"/>
                      <a:pt x="305" y="939"/>
                    </a:cubicBezTo>
                    <a:cubicBezTo>
                      <a:pt x="305" y="946"/>
                      <a:pt x="302" y="952"/>
                      <a:pt x="298" y="952"/>
                    </a:cubicBezTo>
                    <a:cubicBezTo>
                      <a:pt x="293" y="952"/>
                      <a:pt x="290" y="946"/>
                      <a:pt x="290" y="939"/>
                    </a:cubicBezTo>
                    <a:moveTo>
                      <a:pt x="298" y="956"/>
                    </a:moveTo>
                    <a:cubicBezTo>
                      <a:pt x="301" y="956"/>
                      <a:pt x="303" y="959"/>
                      <a:pt x="303" y="962"/>
                    </a:cubicBezTo>
                    <a:cubicBezTo>
                      <a:pt x="303" y="965"/>
                      <a:pt x="301" y="968"/>
                      <a:pt x="298" y="968"/>
                    </a:cubicBezTo>
                    <a:cubicBezTo>
                      <a:pt x="294" y="968"/>
                      <a:pt x="292" y="965"/>
                      <a:pt x="292" y="962"/>
                    </a:cubicBezTo>
                    <a:cubicBezTo>
                      <a:pt x="292" y="959"/>
                      <a:pt x="294" y="956"/>
                      <a:pt x="298" y="956"/>
                    </a:cubicBezTo>
                    <a:moveTo>
                      <a:pt x="266" y="944"/>
                    </a:moveTo>
                    <a:cubicBezTo>
                      <a:pt x="268" y="940"/>
                      <a:pt x="275" y="940"/>
                      <a:pt x="281" y="944"/>
                    </a:cubicBezTo>
                    <a:cubicBezTo>
                      <a:pt x="287" y="948"/>
                      <a:pt x="291" y="954"/>
                      <a:pt x="289" y="957"/>
                    </a:cubicBezTo>
                    <a:cubicBezTo>
                      <a:pt x="287" y="961"/>
                      <a:pt x="280" y="961"/>
                      <a:pt x="274" y="957"/>
                    </a:cubicBezTo>
                    <a:cubicBezTo>
                      <a:pt x="267" y="953"/>
                      <a:pt x="264" y="947"/>
                      <a:pt x="266" y="944"/>
                    </a:cubicBezTo>
                    <a:moveTo>
                      <a:pt x="358" y="581"/>
                    </a:moveTo>
                    <a:cubicBezTo>
                      <a:pt x="358" y="582"/>
                      <a:pt x="358" y="582"/>
                      <a:pt x="358" y="582"/>
                    </a:cubicBezTo>
                    <a:cubicBezTo>
                      <a:pt x="357" y="581"/>
                      <a:pt x="357" y="581"/>
                      <a:pt x="357" y="581"/>
                    </a:cubicBezTo>
                    <a:cubicBezTo>
                      <a:pt x="352" y="582"/>
                      <a:pt x="345" y="580"/>
                      <a:pt x="340" y="570"/>
                    </a:cubicBezTo>
                    <a:cubicBezTo>
                      <a:pt x="340" y="570"/>
                      <a:pt x="346" y="575"/>
                      <a:pt x="349" y="575"/>
                    </a:cubicBezTo>
                    <a:cubicBezTo>
                      <a:pt x="347" y="572"/>
                      <a:pt x="342" y="569"/>
                      <a:pt x="342" y="569"/>
                    </a:cubicBezTo>
                    <a:cubicBezTo>
                      <a:pt x="352" y="570"/>
                      <a:pt x="356" y="577"/>
                      <a:pt x="357" y="581"/>
                    </a:cubicBezTo>
                    <a:cubicBezTo>
                      <a:pt x="358" y="581"/>
                      <a:pt x="358" y="581"/>
                      <a:pt x="358" y="581"/>
                    </a:cubicBezTo>
                    <a:cubicBezTo>
                      <a:pt x="358" y="581"/>
                      <a:pt x="358" y="581"/>
                      <a:pt x="358" y="581"/>
                    </a:cubicBezTo>
                    <a:moveTo>
                      <a:pt x="365" y="560"/>
                    </a:moveTo>
                    <a:cubicBezTo>
                      <a:pt x="365" y="560"/>
                      <a:pt x="365" y="560"/>
                      <a:pt x="365" y="560"/>
                    </a:cubicBezTo>
                    <a:cubicBezTo>
                      <a:pt x="364" y="560"/>
                      <a:pt x="364" y="560"/>
                      <a:pt x="364" y="560"/>
                    </a:cubicBezTo>
                    <a:cubicBezTo>
                      <a:pt x="361" y="563"/>
                      <a:pt x="353" y="566"/>
                      <a:pt x="344" y="561"/>
                    </a:cubicBezTo>
                    <a:cubicBezTo>
                      <a:pt x="344" y="561"/>
                      <a:pt x="351" y="561"/>
                      <a:pt x="354" y="560"/>
                    </a:cubicBezTo>
                    <a:cubicBezTo>
                      <a:pt x="351" y="559"/>
                      <a:pt x="344" y="559"/>
                      <a:pt x="344" y="559"/>
                    </a:cubicBezTo>
                    <a:cubicBezTo>
                      <a:pt x="353" y="553"/>
                      <a:pt x="361" y="557"/>
                      <a:pt x="364" y="560"/>
                    </a:cubicBezTo>
                    <a:cubicBezTo>
                      <a:pt x="365" y="560"/>
                      <a:pt x="365" y="560"/>
                      <a:pt x="365" y="560"/>
                    </a:cubicBezTo>
                    <a:cubicBezTo>
                      <a:pt x="365" y="560"/>
                      <a:pt x="365" y="560"/>
                      <a:pt x="365" y="560"/>
                    </a:cubicBezTo>
                    <a:moveTo>
                      <a:pt x="316" y="559"/>
                    </a:moveTo>
                    <a:cubicBezTo>
                      <a:pt x="315" y="558"/>
                      <a:pt x="315" y="556"/>
                      <a:pt x="315" y="555"/>
                    </a:cubicBezTo>
                    <a:cubicBezTo>
                      <a:pt x="316" y="554"/>
                      <a:pt x="317" y="553"/>
                      <a:pt x="319" y="552"/>
                    </a:cubicBezTo>
                    <a:cubicBezTo>
                      <a:pt x="319" y="551"/>
                      <a:pt x="319" y="550"/>
                      <a:pt x="320" y="549"/>
                    </a:cubicBezTo>
                    <a:cubicBezTo>
                      <a:pt x="322" y="548"/>
                      <a:pt x="323" y="548"/>
                      <a:pt x="325" y="548"/>
                    </a:cubicBezTo>
                    <a:cubicBezTo>
                      <a:pt x="326" y="547"/>
                      <a:pt x="327" y="547"/>
                      <a:pt x="328" y="547"/>
                    </a:cubicBezTo>
                    <a:cubicBezTo>
                      <a:pt x="330" y="547"/>
                      <a:pt x="331" y="547"/>
                      <a:pt x="332" y="549"/>
                    </a:cubicBezTo>
                    <a:cubicBezTo>
                      <a:pt x="334" y="548"/>
                      <a:pt x="335" y="549"/>
                      <a:pt x="336" y="549"/>
                    </a:cubicBezTo>
                    <a:cubicBezTo>
                      <a:pt x="337" y="550"/>
                      <a:pt x="338" y="552"/>
                      <a:pt x="338" y="554"/>
                    </a:cubicBezTo>
                    <a:cubicBezTo>
                      <a:pt x="339" y="554"/>
                      <a:pt x="340" y="555"/>
                      <a:pt x="341" y="556"/>
                    </a:cubicBezTo>
                    <a:cubicBezTo>
                      <a:pt x="341" y="558"/>
                      <a:pt x="341" y="559"/>
                      <a:pt x="340" y="561"/>
                    </a:cubicBezTo>
                    <a:cubicBezTo>
                      <a:pt x="340" y="562"/>
                      <a:pt x="341" y="563"/>
                      <a:pt x="340" y="565"/>
                    </a:cubicBezTo>
                    <a:cubicBezTo>
                      <a:pt x="340" y="566"/>
                      <a:pt x="338" y="567"/>
                      <a:pt x="337" y="567"/>
                    </a:cubicBezTo>
                    <a:cubicBezTo>
                      <a:pt x="337" y="569"/>
                      <a:pt x="336" y="570"/>
                      <a:pt x="335" y="571"/>
                    </a:cubicBezTo>
                    <a:cubicBezTo>
                      <a:pt x="334" y="572"/>
                      <a:pt x="332" y="572"/>
                      <a:pt x="331" y="571"/>
                    </a:cubicBezTo>
                    <a:cubicBezTo>
                      <a:pt x="330" y="572"/>
                      <a:pt x="329" y="573"/>
                      <a:pt x="327" y="573"/>
                    </a:cubicBezTo>
                    <a:cubicBezTo>
                      <a:pt x="326" y="573"/>
                      <a:pt x="324" y="572"/>
                      <a:pt x="323" y="571"/>
                    </a:cubicBezTo>
                    <a:cubicBezTo>
                      <a:pt x="322" y="571"/>
                      <a:pt x="321" y="571"/>
                      <a:pt x="319" y="570"/>
                    </a:cubicBezTo>
                    <a:cubicBezTo>
                      <a:pt x="318" y="569"/>
                      <a:pt x="318" y="568"/>
                      <a:pt x="318" y="566"/>
                    </a:cubicBezTo>
                    <a:cubicBezTo>
                      <a:pt x="316" y="566"/>
                      <a:pt x="315" y="565"/>
                      <a:pt x="315" y="563"/>
                    </a:cubicBezTo>
                    <a:cubicBezTo>
                      <a:pt x="314" y="562"/>
                      <a:pt x="315" y="560"/>
                      <a:pt x="316" y="559"/>
                    </a:cubicBezTo>
                    <a:moveTo>
                      <a:pt x="340" y="579"/>
                    </a:moveTo>
                    <a:cubicBezTo>
                      <a:pt x="340" y="579"/>
                      <a:pt x="345" y="587"/>
                      <a:pt x="349" y="589"/>
                    </a:cubicBezTo>
                    <a:cubicBezTo>
                      <a:pt x="348" y="585"/>
                      <a:pt x="342" y="577"/>
                      <a:pt x="342" y="577"/>
                    </a:cubicBezTo>
                    <a:cubicBezTo>
                      <a:pt x="356" y="583"/>
                      <a:pt x="358" y="594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1" y="599"/>
                      <a:pt x="341" y="594"/>
                      <a:pt x="340" y="579"/>
                    </a:cubicBezTo>
                    <a:moveTo>
                      <a:pt x="332" y="576"/>
                    </a:moveTo>
                    <a:cubicBezTo>
                      <a:pt x="332" y="576"/>
                      <a:pt x="334" y="582"/>
                      <a:pt x="336" y="585"/>
                    </a:cubicBezTo>
                    <a:cubicBezTo>
                      <a:pt x="336" y="582"/>
                      <a:pt x="334" y="575"/>
                      <a:pt x="334" y="575"/>
                    </a:cubicBezTo>
                    <a:cubicBezTo>
                      <a:pt x="342" y="582"/>
                      <a:pt x="341" y="590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5" y="592"/>
                      <a:pt x="329" y="586"/>
                      <a:pt x="332" y="576"/>
                    </a:cubicBezTo>
                    <a:moveTo>
                      <a:pt x="326" y="582"/>
                    </a:moveTo>
                    <a:cubicBezTo>
                      <a:pt x="326" y="582"/>
                      <a:pt x="326" y="592"/>
                      <a:pt x="328" y="596"/>
                    </a:cubicBezTo>
                    <a:cubicBezTo>
                      <a:pt x="330" y="592"/>
                      <a:pt x="329" y="582"/>
                      <a:pt x="329" y="582"/>
                    </a:cubicBezTo>
                    <a:cubicBezTo>
                      <a:pt x="337" y="595"/>
                      <a:pt x="332" y="605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3" y="605"/>
                      <a:pt x="319" y="595"/>
                      <a:pt x="326" y="582"/>
                    </a:cubicBezTo>
                    <a:moveTo>
                      <a:pt x="316" y="595"/>
                    </a:moveTo>
                    <a:cubicBezTo>
                      <a:pt x="315" y="590"/>
                      <a:pt x="314" y="582"/>
                      <a:pt x="322" y="575"/>
                    </a:cubicBezTo>
                    <a:cubicBezTo>
                      <a:pt x="322" y="575"/>
                      <a:pt x="319" y="582"/>
                      <a:pt x="320" y="585"/>
                    </a:cubicBezTo>
                    <a:cubicBezTo>
                      <a:pt x="322" y="582"/>
                      <a:pt x="324" y="576"/>
                      <a:pt x="324" y="576"/>
                    </a:cubicBezTo>
                    <a:cubicBezTo>
                      <a:pt x="326" y="586"/>
                      <a:pt x="321" y="592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moveTo>
                      <a:pt x="298" y="601"/>
                    </a:moveTo>
                    <a:cubicBezTo>
                      <a:pt x="298" y="601"/>
                      <a:pt x="298" y="601"/>
                      <a:pt x="298" y="601"/>
                    </a:cubicBezTo>
                    <a:cubicBezTo>
                      <a:pt x="298" y="601"/>
                      <a:pt x="298" y="601"/>
                      <a:pt x="298" y="601"/>
                    </a:cubicBezTo>
                    <a:cubicBezTo>
                      <a:pt x="298" y="594"/>
                      <a:pt x="300" y="583"/>
                      <a:pt x="313" y="577"/>
                    </a:cubicBezTo>
                    <a:cubicBezTo>
                      <a:pt x="313" y="577"/>
                      <a:pt x="308" y="585"/>
                      <a:pt x="307" y="589"/>
                    </a:cubicBezTo>
                    <a:cubicBezTo>
                      <a:pt x="310" y="587"/>
                      <a:pt x="316" y="579"/>
                      <a:pt x="316" y="579"/>
                    </a:cubicBezTo>
                    <a:cubicBezTo>
                      <a:pt x="314" y="594"/>
                      <a:pt x="305" y="599"/>
                      <a:pt x="298" y="601"/>
                    </a:cubicBezTo>
                    <a:cubicBezTo>
                      <a:pt x="298" y="601"/>
                      <a:pt x="298" y="601"/>
                      <a:pt x="298" y="601"/>
                    </a:cubicBezTo>
                    <a:cubicBezTo>
                      <a:pt x="298" y="601"/>
                      <a:pt x="298" y="601"/>
                      <a:pt x="298" y="601"/>
                    </a:cubicBezTo>
                    <a:moveTo>
                      <a:pt x="298" y="581"/>
                    </a:moveTo>
                    <a:cubicBezTo>
                      <a:pt x="298" y="581"/>
                      <a:pt x="298" y="581"/>
                      <a:pt x="298" y="581"/>
                    </a:cubicBezTo>
                    <a:cubicBezTo>
                      <a:pt x="298" y="581"/>
                      <a:pt x="298" y="581"/>
                      <a:pt x="298" y="581"/>
                    </a:cubicBezTo>
                    <a:cubicBezTo>
                      <a:pt x="299" y="577"/>
                      <a:pt x="303" y="570"/>
                      <a:pt x="314" y="569"/>
                    </a:cubicBezTo>
                    <a:cubicBezTo>
                      <a:pt x="314" y="569"/>
                      <a:pt x="308" y="572"/>
                      <a:pt x="307" y="575"/>
                    </a:cubicBezTo>
                    <a:cubicBezTo>
                      <a:pt x="310" y="575"/>
                      <a:pt x="315" y="570"/>
                      <a:pt x="315" y="570"/>
                    </a:cubicBezTo>
                    <a:cubicBezTo>
                      <a:pt x="311" y="580"/>
                      <a:pt x="303" y="582"/>
                      <a:pt x="298" y="581"/>
                    </a:cubicBezTo>
                    <a:cubicBezTo>
                      <a:pt x="298" y="582"/>
                      <a:pt x="298" y="582"/>
                      <a:pt x="298" y="582"/>
                    </a:cubicBezTo>
                    <a:cubicBezTo>
                      <a:pt x="298" y="581"/>
                      <a:pt x="298" y="581"/>
                      <a:pt x="298" y="581"/>
                    </a:cubicBezTo>
                    <a:moveTo>
                      <a:pt x="291" y="560"/>
                    </a:moveTo>
                    <a:cubicBezTo>
                      <a:pt x="291" y="560"/>
                      <a:pt x="291" y="560"/>
                      <a:pt x="291" y="560"/>
                    </a:cubicBezTo>
                    <a:cubicBezTo>
                      <a:pt x="291" y="560"/>
                      <a:pt x="291" y="560"/>
                      <a:pt x="291" y="560"/>
                    </a:cubicBezTo>
                    <a:cubicBezTo>
                      <a:pt x="295" y="557"/>
                      <a:pt x="302" y="553"/>
                      <a:pt x="311" y="559"/>
                    </a:cubicBezTo>
                    <a:cubicBezTo>
                      <a:pt x="311" y="559"/>
                      <a:pt x="305" y="559"/>
                      <a:pt x="302" y="560"/>
                    </a:cubicBezTo>
                    <a:cubicBezTo>
                      <a:pt x="305" y="561"/>
                      <a:pt x="311" y="561"/>
                      <a:pt x="311" y="561"/>
                    </a:cubicBezTo>
                    <a:cubicBezTo>
                      <a:pt x="302" y="566"/>
                      <a:pt x="295" y="563"/>
                      <a:pt x="291" y="560"/>
                    </a:cubicBezTo>
                    <a:cubicBezTo>
                      <a:pt x="291" y="560"/>
                      <a:pt x="291" y="560"/>
                      <a:pt x="291" y="560"/>
                    </a:cubicBezTo>
                    <a:cubicBezTo>
                      <a:pt x="291" y="560"/>
                      <a:pt x="291" y="560"/>
                      <a:pt x="291" y="560"/>
                    </a:cubicBezTo>
                    <a:moveTo>
                      <a:pt x="280" y="575"/>
                    </a:moveTo>
                    <a:cubicBezTo>
                      <a:pt x="280" y="575"/>
                      <a:pt x="280" y="575"/>
                      <a:pt x="280" y="575"/>
                    </a:cubicBezTo>
                    <a:cubicBezTo>
                      <a:pt x="280" y="575"/>
                      <a:pt x="280" y="575"/>
                      <a:pt x="280" y="575"/>
                    </a:cubicBezTo>
                    <a:cubicBezTo>
                      <a:pt x="284" y="570"/>
                      <a:pt x="291" y="562"/>
                      <a:pt x="306" y="565"/>
                    </a:cubicBezTo>
                    <a:cubicBezTo>
                      <a:pt x="306" y="565"/>
                      <a:pt x="297" y="568"/>
                      <a:pt x="294" y="571"/>
                    </a:cubicBezTo>
                    <a:cubicBezTo>
                      <a:pt x="298" y="571"/>
                      <a:pt x="307" y="568"/>
                      <a:pt x="307" y="568"/>
                    </a:cubicBezTo>
                    <a:cubicBezTo>
                      <a:pt x="297" y="579"/>
                      <a:pt x="286" y="578"/>
                      <a:pt x="280" y="575"/>
                    </a:cubicBezTo>
                    <a:cubicBezTo>
                      <a:pt x="280" y="575"/>
                      <a:pt x="280" y="575"/>
                      <a:pt x="280" y="575"/>
                    </a:cubicBezTo>
                    <a:cubicBezTo>
                      <a:pt x="280" y="575"/>
                      <a:pt x="280" y="575"/>
                      <a:pt x="280" y="575"/>
                    </a:cubicBezTo>
                    <a:moveTo>
                      <a:pt x="230" y="530"/>
                    </a:moveTo>
                    <a:cubicBezTo>
                      <a:pt x="230" y="530"/>
                      <a:pt x="230" y="530"/>
                      <a:pt x="230" y="530"/>
                    </a:cubicBezTo>
                    <a:cubicBezTo>
                      <a:pt x="230" y="530"/>
                      <a:pt x="230" y="530"/>
                      <a:pt x="230" y="530"/>
                    </a:cubicBezTo>
                    <a:cubicBezTo>
                      <a:pt x="225" y="530"/>
                      <a:pt x="218" y="529"/>
                      <a:pt x="213" y="519"/>
                    </a:cubicBezTo>
                    <a:cubicBezTo>
                      <a:pt x="213" y="519"/>
                      <a:pt x="219" y="523"/>
                      <a:pt x="222" y="524"/>
                    </a:cubicBezTo>
                    <a:cubicBezTo>
                      <a:pt x="220" y="521"/>
                      <a:pt x="215" y="517"/>
                      <a:pt x="215" y="517"/>
                    </a:cubicBezTo>
                    <a:cubicBezTo>
                      <a:pt x="225" y="518"/>
                      <a:pt x="229" y="525"/>
                      <a:pt x="230" y="530"/>
                    </a:cubicBezTo>
                    <a:cubicBezTo>
                      <a:pt x="230" y="530"/>
                      <a:pt x="230" y="530"/>
                      <a:pt x="230" y="530"/>
                    </a:cubicBezTo>
                    <a:cubicBezTo>
                      <a:pt x="230" y="530"/>
                      <a:pt x="230" y="530"/>
                      <a:pt x="230" y="530"/>
                    </a:cubicBezTo>
                    <a:moveTo>
                      <a:pt x="237" y="508"/>
                    </a:moveTo>
                    <a:cubicBezTo>
                      <a:pt x="237" y="508"/>
                      <a:pt x="237" y="508"/>
                      <a:pt x="237" y="508"/>
                    </a:cubicBezTo>
                    <a:cubicBezTo>
                      <a:pt x="237" y="508"/>
                      <a:pt x="237" y="508"/>
                      <a:pt x="237" y="508"/>
                    </a:cubicBezTo>
                    <a:cubicBezTo>
                      <a:pt x="234" y="511"/>
                      <a:pt x="226" y="515"/>
                      <a:pt x="217" y="509"/>
                    </a:cubicBezTo>
                    <a:cubicBezTo>
                      <a:pt x="217" y="509"/>
                      <a:pt x="224" y="509"/>
                      <a:pt x="227" y="508"/>
                    </a:cubicBezTo>
                    <a:cubicBezTo>
                      <a:pt x="224" y="507"/>
                      <a:pt x="217" y="507"/>
                      <a:pt x="217" y="507"/>
                    </a:cubicBezTo>
                    <a:cubicBezTo>
                      <a:pt x="226" y="501"/>
                      <a:pt x="234" y="505"/>
                      <a:pt x="237" y="508"/>
                    </a:cubicBezTo>
                    <a:cubicBezTo>
                      <a:pt x="237" y="508"/>
                      <a:pt x="237" y="508"/>
                      <a:pt x="237" y="508"/>
                    </a:cubicBezTo>
                    <a:cubicBezTo>
                      <a:pt x="237" y="508"/>
                      <a:pt x="237" y="508"/>
                      <a:pt x="237" y="508"/>
                    </a:cubicBezTo>
                    <a:moveTo>
                      <a:pt x="189" y="507"/>
                    </a:moveTo>
                    <a:cubicBezTo>
                      <a:pt x="188" y="506"/>
                      <a:pt x="188" y="505"/>
                      <a:pt x="188" y="503"/>
                    </a:cubicBezTo>
                    <a:cubicBezTo>
                      <a:pt x="189" y="502"/>
                      <a:pt x="190" y="501"/>
                      <a:pt x="192" y="501"/>
                    </a:cubicBezTo>
                    <a:cubicBezTo>
                      <a:pt x="192" y="499"/>
                      <a:pt x="192" y="498"/>
                      <a:pt x="193" y="497"/>
                    </a:cubicBezTo>
                    <a:cubicBezTo>
                      <a:pt x="195" y="496"/>
                      <a:pt x="196" y="496"/>
                      <a:pt x="198" y="497"/>
                    </a:cubicBezTo>
                    <a:cubicBezTo>
                      <a:pt x="199" y="496"/>
                      <a:pt x="200" y="495"/>
                      <a:pt x="201" y="495"/>
                    </a:cubicBezTo>
                    <a:cubicBezTo>
                      <a:pt x="203" y="495"/>
                      <a:pt x="204" y="496"/>
                      <a:pt x="205" y="497"/>
                    </a:cubicBezTo>
                    <a:cubicBezTo>
                      <a:pt x="206" y="497"/>
                      <a:pt x="208" y="497"/>
                      <a:pt x="209" y="498"/>
                    </a:cubicBezTo>
                    <a:cubicBezTo>
                      <a:pt x="210" y="499"/>
                      <a:pt x="211" y="500"/>
                      <a:pt x="211" y="502"/>
                    </a:cubicBezTo>
                    <a:cubicBezTo>
                      <a:pt x="212" y="502"/>
                      <a:pt x="213" y="503"/>
                      <a:pt x="214" y="505"/>
                    </a:cubicBezTo>
                    <a:cubicBezTo>
                      <a:pt x="214" y="506"/>
                      <a:pt x="214" y="508"/>
                      <a:pt x="212" y="509"/>
                    </a:cubicBezTo>
                    <a:cubicBezTo>
                      <a:pt x="213" y="510"/>
                      <a:pt x="214" y="511"/>
                      <a:pt x="213" y="513"/>
                    </a:cubicBezTo>
                    <a:cubicBezTo>
                      <a:pt x="213" y="514"/>
                      <a:pt x="211" y="515"/>
                      <a:pt x="210" y="516"/>
                    </a:cubicBezTo>
                    <a:cubicBezTo>
                      <a:pt x="210" y="517"/>
                      <a:pt x="209" y="518"/>
                      <a:pt x="208" y="519"/>
                    </a:cubicBezTo>
                    <a:cubicBezTo>
                      <a:pt x="207" y="520"/>
                      <a:pt x="205" y="520"/>
                      <a:pt x="204" y="520"/>
                    </a:cubicBezTo>
                    <a:cubicBezTo>
                      <a:pt x="203" y="521"/>
                      <a:pt x="201" y="521"/>
                      <a:pt x="200" y="521"/>
                    </a:cubicBezTo>
                    <a:cubicBezTo>
                      <a:pt x="198" y="521"/>
                      <a:pt x="197" y="520"/>
                      <a:pt x="196" y="519"/>
                    </a:cubicBezTo>
                    <a:cubicBezTo>
                      <a:pt x="195" y="519"/>
                      <a:pt x="193" y="519"/>
                      <a:pt x="192" y="519"/>
                    </a:cubicBezTo>
                    <a:cubicBezTo>
                      <a:pt x="191" y="518"/>
                      <a:pt x="191" y="516"/>
                      <a:pt x="191" y="514"/>
                    </a:cubicBezTo>
                    <a:cubicBezTo>
                      <a:pt x="189" y="514"/>
                      <a:pt x="188" y="513"/>
                      <a:pt x="188" y="512"/>
                    </a:cubicBezTo>
                    <a:cubicBezTo>
                      <a:pt x="187" y="510"/>
                      <a:pt x="188" y="508"/>
                      <a:pt x="189" y="507"/>
                    </a:cubicBezTo>
                    <a:moveTo>
                      <a:pt x="213" y="527"/>
                    </a:moveTo>
                    <a:cubicBezTo>
                      <a:pt x="213" y="527"/>
                      <a:pt x="218" y="535"/>
                      <a:pt x="222" y="537"/>
                    </a:cubicBezTo>
                    <a:cubicBezTo>
                      <a:pt x="221" y="533"/>
                      <a:pt x="215" y="525"/>
                      <a:pt x="215" y="525"/>
                    </a:cubicBezTo>
                    <a:cubicBezTo>
                      <a:pt x="229" y="531"/>
                      <a:pt x="231" y="542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24" y="547"/>
                      <a:pt x="214" y="542"/>
                      <a:pt x="213" y="527"/>
                    </a:cubicBezTo>
                    <a:moveTo>
                      <a:pt x="205" y="524"/>
                    </a:moveTo>
                    <a:cubicBezTo>
                      <a:pt x="205" y="524"/>
                      <a:pt x="207" y="531"/>
                      <a:pt x="209" y="533"/>
                    </a:cubicBezTo>
                    <a:cubicBezTo>
                      <a:pt x="209" y="530"/>
                      <a:pt x="207" y="523"/>
                      <a:pt x="207" y="523"/>
                    </a:cubicBezTo>
                    <a:cubicBezTo>
                      <a:pt x="215" y="531"/>
                      <a:pt x="214" y="538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08" y="540"/>
                      <a:pt x="202" y="535"/>
                      <a:pt x="205" y="524"/>
                    </a:cubicBezTo>
                    <a:moveTo>
                      <a:pt x="199" y="531"/>
                    </a:moveTo>
                    <a:cubicBezTo>
                      <a:pt x="199" y="531"/>
                      <a:pt x="199" y="540"/>
                      <a:pt x="201" y="544"/>
                    </a:cubicBezTo>
                    <a:cubicBezTo>
                      <a:pt x="202" y="540"/>
                      <a:pt x="202" y="531"/>
                      <a:pt x="202" y="531"/>
                    </a:cubicBezTo>
                    <a:cubicBezTo>
                      <a:pt x="210" y="543"/>
                      <a:pt x="205" y="553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196" y="553"/>
                      <a:pt x="192" y="543"/>
                      <a:pt x="199" y="531"/>
                    </a:cubicBezTo>
                    <a:moveTo>
                      <a:pt x="189" y="543"/>
                    </a:moveTo>
                    <a:cubicBezTo>
                      <a:pt x="188" y="538"/>
                      <a:pt x="186" y="531"/>
                      <a:pt x="195" y="523"/>
                    </a:cubicBezTo>
                    <a:cubicBezTo>
                      <a:pt x="195" y="523"/>
                      <a:pt x="192" y="530"/>
                      <a:pt x="193" y="533"/>
                    </a:cubicBezTo>
                    <a:cubicBezTo>
                      <a:pt x="195" y="531"/>
                      <a:pt x="197" y="524"/>
                      <a:pt x="197" y="524"/>
                    </a:cubicBezTo>
                    <a:cubicBezTo>
                      <a:pt x="199" y="535"/>
                      <a:pt x="194" y="540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moveTo>
                      <a:pt x="171" y="549"/>
                    </a:moveTo>
                    <a:cubicBezTo>
                      <a:pt x="171" y="549"/>
                      <a:pt x="171" y="549"/>
                      <a:pt x="171" y="549"/>
                    </a:cubicBezTo>
                    <a:cubicBezTo>
                      <a:pt x="171" y="549"/>
                      <a:pt x="171" y="549"/>
                      <a:pt x="171" y="549"/>
                    </a:cubicBezTo>
                    <a:cubicBezTo>
                      <a:pt x="171" y="542"/>
                      <a:pt x="173" y="531"/>
                      <a:pt x="186" y="525"/>
                    </a:cubicBezTo>
                    <a:cubicBezTo>
                      <a:pt x="186" y="525"/>
                      <a:pt x="181" y="533"/>
                      <a:pt x="180" y="537"/>
                    </a:cubicBezTo>
                    <a:cubicBezTo>
                      <a:pt x="183" y="535"/>
                      <a:pt x="189" y="527"/>
                      <a:pt x="189" y="527"/>
                    </a:cubicBezTo>
                    <a:cubicBezTo>
                      <a:pt x="187" y="542"/>
                      <a:pt x="178" y="547"/>
                      <a:pt x="171" y="549"/>
                    </a:cubicBezTo>
                    <a:cubicBezTo>
                      <a:pt x="171" y="549"/>
                      <a:pt x="171" y="549"/>
                      <a:pt x="171" y="549"/>
                    </a:cubicBezTo>
                    <a:cubicBezTo>
                      <a:pt x="171" y="549"/>
                      <a:pt x="171" y="549"/>
                      <a:pt x="171" y="549"/>
                    </a:cubicBezTo>
                    <a:moveTo>
                      <a:pt x="171" y="530"/>
                    </a:moveTo>
                    <a:cubicBezTo>
                      <a:pt x="171" y="530"/>
                      <a:pt x="171" y="530"/>
                      <a:pt x="171" y="530"/>
                    </a:cubicBezTo>
                    <a:cubicBezTo>
                      <a:pt x="171" y="530"/>
                      <a:pt x="171" y="530"/>
                      <a:pt x="171" y="530"/>
                    </a:cubicBezTo>
                    <a:cubicBezTo>
                      <a:pt x="172" y="525"/>
                      <a:pt x="176" y="518"/>
                      <a:pt x="187" y="517"/>
                    </a:cubicBezTo>
                    <a:cubicBezTo>
                      <a:pt x="187" y="517"/>
                      <a:pt x="181" y="521"/>
                      <a:pt x="179" y="524"/>
                    </a:cubicBezTo>
                    <a:cubicBezTo>
                      <a:pt x="183" y="523"/>
                      <a:pt x="188" y="519"/>
                      <a:pt x="188" y="519"/>
                    </a:cubicBezTo>
                    <a:cubicBezTo>
                      <a:pt x="184" y="529"/>
                      <a:pt x="176" y="530"/>
                      <a:pt x="171" y="530"/>
                    </a:cubicBezTo>
                    <a:cubicBezTo>
                      <a:pt x="171" y="530"/>
                      <a:pt x="171" y="530"/>
                      <a:pt x="171" y="530"/>
                    </a:cubicBezTo>
                    <a:cubicBezTo>
                      <a:pt x="171" y="530"/>
                      <a:pt x="171" y="530"/>
                      <a:pt x="171" y="530"/>
                    </a:cubicBezTo>
                    <a:moveTo>
                      <a:pt x="164" y="508"/>
                    </a:moveTo>
                    <a:cubicBezTo>
                      <a:pt x="164" y="508"/>
                      <a:pt x="164" y="508"/>
                      <a:pt x="164" y="508"/>
                    </a:cubicBezTo>
                    <a:cubicBezTo>
                      <a:pt x="164" y="508"/>
                      <a:pt x="164" y="508"/>
                      <a:pt x="164" y="508"/>
                    </a:cubicBezTo>
                    <a:cubicBezTo>
                      <a:pt x="168" y="505"/>
                      <a:pt x="175" y="501"/>
                      <a:pt x="184" y="507"/>
                    </a:cubicBezTo>
                    <a:cubicBezTo>
                      <a:pt x="184" y="507"/>
                      <a:pt x="177" y="507"/>
                      <a:pt x="175" y="508"/>
                    </a:cubicBezTo>
                    <a:cubicBezTo>
                      <a:pt x="177" y="509"/>
                      <a:pt x="184" y="509"/>
                      <a:pt x="184" y="509"/>
                    </a:cubicBezTo>
                    <a:cubicBezTo>
                      <a:pt x="175" y="515"/>
                      <a:pt x="168" y="511"/>
                      <a:pt x="164" y="508"/>
                    </a:cubicBezTo>
                    <a:cubicBezTo>
                      <a:pt x="164" y="508"/>
                      <a:pt x="164" y="508"/>
                      <a:pt x="164" y="508"/>
                    </a:cubicBezTo>
                    <a:cubicBezTo>
                      <a:pt x="164" y="508"/>
                      <a:pt x="164" y="508"/>
                      <a:pt x="164" y="508"/>
                    </a:cubicBezTo>
                    <a:moveTo>
                      <a:pt x="153" y="524"/>
                    </a:moveTo>
                    <a:cubicBezTo>
                      <a:pt x="153" y="524"/>
                      <a:pt x="153" y="524"/>
                      <a:pt x="153" y="524"/>
                    </a:cubicBezTo>
                    <a:cubicBezTo>
                      <a:pt x="153" y="524"/>
                      <a:pt x="153" y="524"/>
                      <a:pt x="153" y="524"/>
                    </a:cubicBezTo>
                    <a:cubicBezTo>
                      <a:pt x="156" y="518"/>
                      <a:pt x="164" y="510"/>
                      <a:pt x="179" y="514"/>
                    </a:cubicBezTo>
                    <a:cubicBezTo>
                      <a:pt x="179" y="514"/>
                      <a:pt x="170" y="516"/>
                      <a:pt x="167" y="519"/>
                    </a:cubicBezTo>
                    <a:cubicBezTo>
                      <a:pt x="171" y="520"/>
                      <a:pt x="180" y="516"/>
                      <a:pt x="180" y="516"/>
                    </a:cubicBezTo>
                    <a:cubicBezTo>
                      <a:pt x="170" y="528"/>
                      <a:pt x="159" y="526"/>
                      <a:pt x="153" y="524"/>
                    </a:cubicBezTo>
                    <a:cubicBezTo>
                      <a:pt x="153" y="524"/>
                      <a:pt x="153" y="524"/>
                      <a:pt x="153" y="524"/>
                    </a:cubicBezTo>
                    <a:cubicBezTo>
                      <a:pt x="153" y="524"/>
                      <a:pt x="153" y="524"/>
                      <a:pt x="153" y="524"/>
                    </a:cubicBezTo>
                    <a:moveTo>
                      <a:pt x="180" y="500"/>
                    </a:moveTo>
                    <a:cubicBezTo>
                      <a:pt x="180" y="500"/>
                      <a:pt x="171" y="497"/>
                      <a:pt x="167" y="497"/>
                    </a:cubicBezTo>
                    <a:cubicBezTo>
                      <a:pt x="170" y="500"/>
                      <a:pt x="179" y="503"/>
                      <a:pt x="179" y="503"/>
                    </a:cubicBezTo>
                    <a:cubicBezTo>
                      <a:pt x="164" y="506"/>
                      <a:pt x="156" y="498"/>
                      <a:pt x="153" y="493"/>
                    </a:cubicBezTo>
                    <a:cubicBezTo>
                      <a:pt x="153" y="493"/>
                      <a:pt x="153" y="493"/>
                      <a:pt x="153" y="493"/>
                    </a:cubicBezTo>
                    <a:cubicBezTo>
                      <a:pt x="153" y="493"/>
                      <a:pt x="153" y="493"/>
                      <a:pt x="153" y="493"/>
                    </a:cubicBezTo>
                    <a:cubicBezTo>
                      <a:pt x="153" y="492"/>
                      <a:pt x="153" y="492"/>
                      <a:pt x="153" y="492"/>
                    </a:cubicBezTo>
                    <a:cubicBezTo>
                      <a:pt x="153" y="493"/>
                      <a:pt x="153" y="493"/>
                      <a:pt x="153" y="493"/>
                    </a:cubicBezTo>
                    <a:cubicBezTo>
                      <a:pt x="159" y="490"/>
                      <a:pt x="170" y="489"/>
                      <a:pt x="180" y="500"/>
                    </a:cubicBezTo>
                    <a:moveTo>
                      <a:pt x="171" y="487"/>
                    </a:moveTo>
                    <a:cubicBezTo>
                      <a:pt x="171" y="486"/>
                      <a:pt x="171" y="486"/>
                      <a:pt x="171" y="486"/>
                    </a:cubicBezTo>
                    <a:cubicBezTo>
                      <a:pt x="171" y="487"/>
                      <a:pt x="171" y="487"/>
                      <a:pt x="171" y="487"/>
                    </a:cubicBezTo>
                    <a:cubicBezTo>
                      <a:pt x="176" y="486"/>
                      <a:pt x="184" y="488"/>
                      <a:pt x="188" y="498"/>
                    </a:cubicBezTo>
                    <a:cubicBezTo>
                      <a:pt x="188" y="498"/>
                      <a:pt x="183" y="493"/>
                      <a:pt x="180" y="493"/>
                    </a:cubicBezTo>
                    <a:cubicBezTo>
                      <a:pt x="181" y="496"/>
                      <a:pt x="187" y="499"/>
                      <a:pt x="187" y="499"/>
                    </a:cubicBezTo>
                    <a:cubicBezTo>
                      <a:pt x="176" y="498"/>
                      <a:pt x="172" y="491"/>
                      <a:pt x="171" y="487"/>
                    </a:cubicBezTo>
                    <a:cubicBezTo>
                      <a:pt x="171" y="487"/>
                      <a:pt x="171" y="487"/>
                      <a:pt x="171" y="487"/>
                    </a:cubicBezTo>
                    <a:cubicBezTo>
                      <a:pt x="171" y="487"/>
                      <a:pt x="171" y="487"/>
                      <a:pt x="171" y="487"/>
                    </a:cubicBezTo>
                    <a:moveTo>
                      <a:pt x="189" y="489"/>
                    </a:moveTo>
                    <a:cubicBezTo>
                      <a:pt x="189" y="489"/>
                      <a:pt x="183" y="481"/>
                      <a:pt x="180" y="479"/>
                    </a:cubicBezTo>
                    <a:cubicBezTo>
                      <a:pt x="181" y="483"/>
                      <a:pt x="186" y="491"/>
                      <a:pt x="186" y="491"/>
                    </a:cubicBezTo>
                    <a:cubicBezTo>
                      <a:pt x="173" y="485"/>
                      <a:pt x="171" y="474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8" y="469"/>
                      <a:pt x="187" y="474"/>
                      <a:pt x="189" y="489"/>
                    </a:cubicBezTo>
                    <a:moveTo>
                      <a:pt x="197" y="492"/>
                    </a:moveTo>
                    <a:cubicBezTo>
                      <a:pt x="197" y="492"/>
                      <a:pt x="195" y="486"/>
                      <a:pt x="193" y="483"/>
                    </a:cubicBezTo>
                    <a:cubicBezTo>
                      <a:pt x="192" y="486"/>
                      <a:pt x="195" y="493"/>
                      <a:pt x="195" y="493"/>
                    </a:cubicBezTo>
                    <a:cubicBezTo>
                      <a:pt x="186" y="486"/>
                      <a:pt x="188" y="478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94" y="476"/>
                      <a:pt x="199" y="482"/>
                      <a:pt x="197" y="492"/>
                    </a:cubicBezTo>
                    <a:moveTo>
                      <a:pt x="202" y="486"/>
                    </a:moveTo>
                    <a:cubicBezTo>
                      <a:pt x="202" y="486"/>
                      <a:pt x="202" y="476"/>
                      <a:pt x="201" y="472"/>
                    </a:cubicBezTo>
                    <a:cubicBezTo>
                      <a:pt x="199" y="476"/>
                      <a:pt x="199" y="486"/>
                      <a:pt x="199" y="486"/>
                    </a:cubicBezTo>
                    <a:cubicBezTo>
                      <a:pt x="192" y="473"/>
                      <a:pt x="196" y="463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5" y="463"/>
                      <a:pt x="210" y="473"/>
                      <a:pt x="202" y="486"/>
                    </a:cubicBezTo>
                    <a:moveTo>
                      <a:pt x="212" y="473"/>
                    </a:moveTo>
                    <a:cubicBezTo>
                      <a:pt x="214" y="478"/>
                      <a:pt x="215" y="486"/>
                      <a:pt x="207" y="493"/>
                    </a:cubicBezTo>
                    <a:cubicBezTo>
                      <a:pt x="207" y="493"/>
                      <a:pt x="209" y="486"/>
                      <a:pt x="209" y="483"/>
                    </a:cubicBezTo>
                    <a:cubicBezTo>
                      <a:pt x="207" y="486"/>
                      <a:pt x="205" y="492"/>
                      <a:pt x="205" y="492"/>
                    </a:cubicBezTo>
                    <a:cubicBezTo>
                      <a:pt x="202" y="482"/>
                      <a:pt x="208" y="476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moveTo>
                      <a:pt x="230" y="467"/>
                    </a:moveTo>
                    <a:cubicBezTo>
                      <a:pt x="230" y="467"/>
                      <a:pt x="230" y="467"/>
                      <a:pt x="230" y="467"/>
                    </a:cubicBezTo>
                    <a:cubicBezTo>
                      <a:pt x="231" y="474"/>
                      <a:pt x="229" y="485"/>
                      <a:pt x="215" y="491"/>
                    </a:cubicBezTo>
                    <a:cubicBezTo>
                      <a:pt x="215" y="491"/>
                      <a:pt x="221" y="483"/>
                      <a:pt x="222" y="479"/>
                    </a:cubicBezTo>
                    <a:cubicBezTo>
                      <a:pt x="218" y="481"/>
                      <a:pt x="213" y="489"/>
                      <a:pt x="213" y="489"/>
                    </a:cubicBezTo>
                    <a:cubicBezTo>
                      <a:pt x="214" y="474"/>
                      <a:pt x="224" y="469"/>
                      <a:pt x="230" y="467"/>
                    </a:cubicBezTo>
                    <a:cubicBezTo>
                      <a:pt x="230" y="467"/>
                      <a:pt x="230" y="467"/>
                      <a:pt x="230" y="467"/>
                    </a:cubicBezTo>
                    <a:cubicBezTo>
                      <a:pt x="230" y="467"/>
                      <a:pt x="230" y="467"/>
                      <a:pt x="230" y="467"/>
                    </a:cubicBezTo>
                    <a:cubicBezTo>
                      <a:pt x="230" y="467"/>
                      <a:pt x="230" y="467"/>
                      <a:pt x="230" y="467"/>
                    </a:cubicBezTo>
                    <a:moveTo>
                      <a:pt x="230" y="487"/>
                    </a:moveTo>
                    <a:cubicBezTo>
                      <a:pt x="230" y="487"/>
                      <a:pt x="230" y="487"/>
                      <a:pt x="230" y="487"/>
                    </a:cubicBezTo>
                    <a:cubicBezTo>
                      <a:pt x="230" y="487"/>
                      <a:pt x="230" y="487"/>
                      <a:pt x="230" y="487"/>
                    </a:cubicBezTo>
                    <a:cubicBezTo>
                      <a:pt x="229" y="491"/>
                      <a:pt x="225" y="498"/>
                      <a:pt x="215" y="499"/>
                    </a:cubicBezTo>
                    <a:cubicBezTo>
                      <a:pt x="215" y="499"/>
                      <a:pt x="220" y="496"/>
                      <a:pt x="222" y="493"/>
                    </a:cubicBezTo>
                    <a:cubicBezTo>
                      <a:pt x="219" y="493"/>
                      <a:pt x="213" y="498"/>
                      <a:pt x="213" y="498"/>
                    </a:cubicBezTo>
                    <a:cubicBezTo>
                      <a:pt x="218" y="488"/>
                      <a:pt x="225" y="486"/>
                      <a:pt x="230" y="487"/>
                    </a:cubicBezTo>
                    <a:cubicBezTo>
                      <a:pt x="230" y="486"/>
                      <a:pt x="230" y="486"/>
                      <a:pt x="230" y="486"/>
                    </a:cubicBezTo>
                    <a:cubicBezTo>
                      <a:pt x="230" y="487"/>
                      <a:pt x="230" y="487"/>
                      <a:pt x="230" y="487"/>
                    </a:cubicBezTo>
                    <a:moveTo>
                      <a:pt x="249" y="493"/>
                    </a:moveTo>
                    <a:cubicBezTo>
                      <a:pt x="249" y="493"/>
                      <a:pt x="249" y="493"/>
                      <a:pt x="249" y="493"/>
                    </a:cubicBezTo>
                    <a:cubicBezTo>
                      <a:pt x="249" y="493"/>
                      <a:pt x="249" y="493"/>
                      <a:pt x="249" y="493"/>
                    </a:cubicBezTo>
                    <a:cubicBezTo>
                      <a:pt x="245" y="498"/>
                      <a:pt x="237" y="506"/>
                      <a:pt x="222" y="503"/>
                    </a:cubicBezTo>
                    <a:cubicBezTo>
                      <a:pt x="222" y="503"/>
                      <a:pt x="231" y="500"/>
                      <a:pt x="235" y="497"/>
                    </a:cubicBezTo>
                    <a:cubicBezTo>
                      <a:pt x="230" y="497"/>
                      <a:pt x="222" y="500"/>
                      <a:pt x="222" y="500"/>
                    </a:cubicBezTo>
                    <a:cubicBezTo>
                      <a:pt x="231" y="489"/>
                      <a:pt x="242" y="490"/>
                      <a:pt x="249" y="493"/>
                    </a:cubicBezTo>
                    <a:cubicBezTo>
                      <a:pt x="249" y="492"/>
                      <a:pt x="249" y="492"/>
                      <a:pt x="249" y="492"/>
                    </a:cubicBezTo>
                    <a:cubicBezTo>
                      <a:pt x="249" y="493"/>
                      <a:pt x="249" y="493"/>
                      <a:pt x="249" y="493"/>
                    </a:cubicBezTo>
                    <a:moveTo>
                      <a:pt x="249" y="524"/>
                    </a:moveTo>
                    <a:cubicBezTo>
                      <a:pt x="249" y="524"/>
                      <a:pt x="249" y="524"/>
                      <a:pt x="249" y="524"/>
                    </a:cubicBezTo>
                    <a:cubicBezTo>
                      <a:pt x="249" y="524"/>
                      <a:pt x="249" y="524"/>
                      <a:pt x="249" y="524"/>
                    </a:cubicBezTo>
                    <a:cubicBezTo>
                      <a:pt x="249" y="524"/>
                      <a:pt x="249" y="524"/>
                      <a:pt x="249" y="524"/>
                    </a:cubicBezTo>
                    <a:cubicBezTo>
                      <a:pt x="242" y="526"/>
                      <a:pt x="231" y="528"/>
                      <a:pt x="222" y="516"/>
                    </a:cubicBezTo>
                    <a:cubicBezTo>
                      <a:pt x="222" y="516"/>
                      <a:pt x="230" y="520"/>
                      <a:pt x="235" y="519"/>
                    </a:cubicBezTo>
                    <a:cubicBezTo>
                      <a:pt x="231" y="516"/>
                      <a:pt x="222" y="514"/>
                      <a:pt x="222" y="514"/>
                    </a:cubicBezTo>
                    <a:cubicBezTo>
                      <a:pt x="237" y="510"/>
                      <a:pt x="245" y="518"/>
                      <a:pt x="249" y="524"/>
                    </a:cubicBezTo>
                    <a:cubicBezTo>
                      <a:pt x="249" y="524"/>
                      <a:pt x="249" y="524"/>
                      <a:pt x="249" y="524"/>
                    </a:cubicBezTo>
                    <a:moveTo>
                      <a:pt x="307" y="552"/>
                    </a:moveTo>
                    <a:cubicBezTo>
                      <a:pt x="307" y="552"/>
                      <a:pt x="298" y="548"/>
                      <a:pt x="294" y="549"/>
                    </a:cubicBezTo>
                    <a:cubicBezTo>
                      <a:pt x="297" y="552"/>
                      <a:pt x="306" y="554"/>
                      <a:pt x="306" y="554"/>
                    </a:cubicBezTo>
                    <a:cubicBezTo>
                      <a:pt x="291" y="558"/>
                      <a:pt x="284" y="550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6" y="542"/>
                      <a:pt x="297" y="540"/>
                      <a:pt x="307" y="552"/>
                    </a:cubicBezTo>
                    <a:moveTo>
                      <a:pt x="298" y="538"/>
                    </a:moveTo>
                    <a:cubicBezTo>
                      <a:pt x="298" y="538"/>
                      <a:pt x="298" y="538"/>
                      <a:pt x="298" y="538"/>
                    </a:cubicBezTo>
                    <a:cubicBezTo>
                      <a:pt x="298" y="538"/>
                      <a:pt x="298" y="538"/>
                      <a:pt x="298" y="538"/>
                    </a:cubicBezTo>
                    <a:cubicBezTo>
                      <a:pt x="303" y="538"/>
                      <a:pt x="311" y="539"/>
                      <a:pt x="315" y="549"/>
                    </a:cubicBezTo>
                    <a:cubicBezTo>
                      <a:pt x="315" y="549"/>
                      <a:pt x="310" y="545"/>
                      <a:pt x="307" y="544"/>
                    </a:cubicBezTo>
                    <a:cubicBezTo>
                      <a:pt x="308" y="547"/>
                      <a:pt x="314" y="551"/>
                      <a:pt x="314" y="551"/>
                    </a:cubicBezTo>
                    <a:cubicBezTo>
                      <a:pt x="303" y="550"/>
                      <a:pt x="299" y="543"/>
                      <a:pt x="298" y="538"/>
                    </a:cubicBezTo>
                    <a:cubicBezTo>
                      <a:pt x="298" y="538"/>
                      <a:pt x="298" y="538"/>
                      <a:pt x="298" y="538"/>
                    </a:cubicBezTo>
                    <a:cubicBezTo>
                      <a:pt x="298" y="538"/>
                      <a:pt x="298" y="538"/>
                      <a:pt x="298" y="538"/>
                    </a:cubicBezTo>
                    <a:moveTo>
                      <a:pt x="316" y="541"/>
                    </a:moveTo>
                    <a:cubicBezTo>
                      <a:pt x="316" y="541"/>
                      <a:pt x="310" y="533"/>
                      <a:pt x="307" y="531"/>
                    </a:cubicBezTo>
                    <a:cubicBezTo>
                      <a:pt x="308" y="535"/>
                      <a:pt x="313" y="543"/>
                      <a:pt x="313" y="543"/>
                    </a:cubicBezTo>
                    <a:cubicBezTo>
                      <a:pt x="300" y="537"/>
                      <a:pt x="298" y="526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305" y="521"/>
                      <a:pt x="314" y="526"/>
                      <a:pt x="316" y="541"/>
                    </a:cubicBezTo>
                    <a:moveTo>
                      <a:pt x="324" y="544"/>
                    </a:moveTo>
                    <a:cubicBezTo>
                      <a:pt x="324" y="544"/>
                      <a:pt x="322" y="537"/>
                      <a:pt x="320" y="535"/>
                    </a:cubicBezTo>
                    <a:cubicBezTo>
                      <a:pt x="319" y="538"/>
                      <a:pt x="322" y="545"/>
                      <a:pt x="322" y="545"/>
                    </a:cubicBezTo>
                    <a:cubicBezTo>
                      <a:pt x="314" y="537"/>
                      <a:pt x="315" y="530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21" y="528"/>
                      <a:pt x="326" y="533"/>
                      <a:pt x="324" y="544"/>
                    </a:cubicBezTo>
                    <a:moveTo>
                      <a:pt x="329" y="537"/>
                    </a:moveTo>
                    <a:cubicBezTo>
                      <a:pt x="329" y="537"/>
                      <a:pt x="330" y="528"/>
                      <a:pt x="328" y="524"/>
                    </a:cubicBezTo>
                    <a:cubicBezTo>
                      <a:pt x="326" y="528"/>
                      <a:pt x="326" y="537"/>
                      <a:pt x="326" y="537"/>
                    </a:cubicBezTo>
                    <a:cubicBezTo>
                      <a:pt x="319" y="525"/>
                      <a:pt x="323" y="515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32" y="515"/>
                      <a:pt x="337" y="525"/>
                      <a:pt x="329" y="537"/>
                    </a:cubicBezTo>
                    <a:moveTo>
                      <a:pt x="339" y="525"/>
                    </a:moveTo>
                    <a:cubicBezTo>
                      <a:pt x="341" y="530"/>
                      <a:pt x="342" y="537"/>
                      <a:pt x="334" y="545"/>
                    </a:cubicBezTo>
                    <a:cubicBezTo>
                      <a:pt x="334" y="545"/>
                      <a:pt x="336" y="538"/>
                      <a:pt x="336" y="535"/>
                    </a:cubicBezTo>
                    <a:cubicBezTo>
                      <a:pt x="334" y="537"/>
                      <a:pt x="332" y="544"/>
                      <a:pt x="332" y="544"/>
                    </a:cubicBezTo>
                    <a:cubicBezTo>
                      <a:pt x="329" y="533"/>
                      <a:pt x="335" y="528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moveTo>
                      <a:pt x="357" y="519"/>
                    </a:moveTo>
                    <a:cubicBezTo>
                      <a:pt x="357" y="519"/>
                      <a:pt x="357" y="519"/>
                      <a:pt x="357" y="519"/>
                    </a:cubicBezTo>
                    <a:cubicBezTo>
                      <a:pt x="358" y="526"/>
                      <a:pt x="356" y="537"/>
                      <a:pt x="342" y="543"/>
                    </a:cubicBezTo>
                    <a:cubicBezTo>
                      <a:pt x="342" y="543"/>
                      <a:pt x="348" y="535"/>
                      <a:pt x="349" y="531"/>
                    </a:cubicBezTo>
                    <a:cubicBezTo>
                      <a:pt x="345" y="533"/>
                      <a:pt x="340" y="541"/>
                      <a:pt x="340" y="541"/>
                    </a:cubicBezTo>
                    <a:cubicBezTo>
                      <a:pt x="341" y="526"/>
                      <a:pt x="351" y="521"/>
                      <a:pt x="357" y="519"/>
                    </a:cubicBezTo>
                    <a:cubicBezTo>
                      <a:pt x="357" y="519"/>
                      <a:pt x="357" y="519"/>
                      <a:pt x="357" y="519"/>
                    </a:cubicBezTo>
                    <a:cubicBezTo>
                      <a:pt x="357" y="519"/>
                      <a:pt x="357" y="519"/>
                      <a:pt x="357" y="519"/>
                    </a:cubicBezTo>
                    <a:cubicBezTo>
                      <a:pt x="357" y="519"/>
                      <a:pt x="357" y="519"/>
                      <a:pt x="357" y="519"/>
                    </a:cubicBezTo>
                    <a:moveTo>
                      <a:pt x="358" y="538"/>
                    </a:moveTo>
                    <a:cubicBezTo>
                      <a:pt x="358" y="538"/>
                      <a:pt x="358" y="538"/>
                      <a:pt x="358" y="538"/>
                    </a:cubicBezTo>
                    <a:cubicBezTo>
                      <a:pt x="358" y="538"/>
                      <a:pt x="358" y="538"/>
                      <a:pt x="358" y="538"/>
                    </a:cubicBezTo>
                    <a:cubicBezTo>
                      <a:pt x="356" y="543"/>
                      <a:pt x="352" y="550"/>
                      <a:pt x="342" y="551"/>
                    </a:cubicBezTo>
                    <a:cubicBezTo>
                      <a:pt x="342" y="551"/>
                      <a:pt x="347" y="547"/>
                      <a:pt x="349" y="544"/>
                    </a:cubicBezTo>
                    <a:cubicBezTo>
                      <a:pt x="346" y="545"/>
                      <a:pt x="340" y="549"/>
                      <a:pt x="340" y="549"/>
                    </a:cubicBezTo>
                    <a:cubicBezTo>
                      <a:pt x="345" y="539"/>
                      <a:pt x="352" y="538"/>
                      <a:pt x="357" y="538"/>
                    </a:cubicBezTo>
                    <a:cubicBezTo>
                      <a:pt x="358" y="538"/>
                      <a:pt x="358" y="538"/>
                      <a:pt x="358" y="538"/>
                    </a:cubicBezTo>
                    <a:cubicBezTo>
                      <a:pt x="358" y="538"/>
                      <a:pt x="358" y="538"/>
                      <a:pt x="358" y="538"/>
                    </a:cubicBezTo>
                    <a:moveTo>
                      <a:pt x="376" y="544"/>
                    </a:moveTo>
                    <a:cubicBezTo>
                      <a:pt x="376" y="544"/>
                      <a:pt x="376" y="544"/>
                      <a:pt x="376" y="544"/>
                    </a:cubicBezTo>
                    <a:cubicBezTo>
                      <a:pt x="376" y="544"/>
                      <a:pt x="376" y="544"/>
                      <a:pt x="376" y="544"/>
                    </a:cubicBezTo>
                    <a:cubicBezTo>
                      <a:pt x="372" y="550"/>
                      <a:pt x="364" y="558"/>
                      <a:pt x="350" y="554"/>
                    </a:cubicBezTo>
                    <a:cubicBezTo>
                      <a:pt x="350" y="554"/>
                      <a:pt x="359" y="552"/>
                      <a:pt x="362" y="549"/>
                    </a:cubicBezTo>
                    <a:cubicBezTo>
                      <a:pt x="357" y="548"/>
                      <a:pt x="349" y="552"/>
                      <a:pt x="349" y="552"/>
                    </a:cubicBezTo>
                    <a:cubicBezTo>
                      <a:pt x="359" y="540"/>
                      <a:pt x="369" y="542"/>
                      <a:pt x="376" y="544"/>
                    </a:cubicBezTo>
                    <a:cubicBezTo>
                      <a:pt x="376" y="544"/>
                      <a:pt x="376" y="544"/>
                      <a:pt x="376" y="544"/>
                    </a:cubicBezTo>
                    <a:cubicBezTo>
                      <a:pt x="376" y="544"/>
                      <a:pt x="376" y="544"/>
                      <a:pt x="376" y="544"/>
                    </a:cubicBezTo>
                    <a:moveTo>
                      <a:pt x="376" y="575"/>
                    </a:moveTo>
                    <a:cubicBezTo>
                      <a:pt x="376" y="575"/>
                      <a:pt x="376" y="575"/>
                      <a:pt x="376" y="575"/>
                    </a:cubicBezTo>
                    <a:cubicBezTo>
                      <a:pt x="376" y="575"/>
                      <a:pt x="376" y="575"/>
                      <a:pt x="376" y="575"/>
                    </a:cubicBezTo>
                    <a:cubicBezTo>
                      <a:pt x="376" y="575"/>
                      <a:pt x="376" y="575"/>
                      <a:pt x="376" y="575"/>
                    </a:cubicBezTo>
                    <a:cubicBezTo>
                      <a:pt x="369" y="578"/>
                      <a:pt x="359" y="579"/>
                      <a:pt x="349" y="568"/>
                    </a:cubicBezTo>
                    <a:cubicBezTo>
                      <a:pt x="349" y="568"/>
                      <a:pt x="357" y="571"/>
                      <a:pt x="362" y="571"/>
                    </a:cubicBezTo>
                    <a:cubicBezTo>
                      <a:pt x="359" y="568"/>
                      <a:pt x="350" y="565"/>
                      <a:pt x="350" y="565"/>
                    </a:cubicBezTo>
                    <a:cubicBezTo>
                      <a:pt x="364" y="562"/>
                      <a:pt x="372" y="570"/>
                      <a:pt x="376" y="575"/>
                    </a:cubicBezTo>
                    <a:cubicBezTo>
                      <a:pt x="376" y="575"/>
                      <a:pt x="376" y="575"/>
                      <a:pt x="376" y="575"/>
                    </a:cubicBezTo>
                    <a:moveTo>
                      <a:pt x="377" y="448"/>
                    </a:moveTo>
                    <a:cubicBezTo>
                      <a:pt x="380" y="446"/>
                      <a:pt x="383" y="447"/>
                      <a:pt x="385" y="450"/>
                    </a:cubicBezTo>
                    <a:cubicBezTo>
                      <a:pt x="387" y="452"/>
                      <a:pt x="386" y="456"/>
                      <a:pt x="384" y="458"/>
                    </a:cubicBezTo>
                    <a:cubicBezTo>
                      <a:pt x="381" y="460"/>
                      <a:pt x="377" y="459"/>
                      <a:pt x="375" y="456"/>
                    </a:cubicBezTo>
                    <a:cubicBezTo>
                      <a:pt x="374" y="453"/>
                      <a:pt x="374" y="450"/>
                      <a:pt x="377" y="448"/>
                    </a:cubicBezTo>
                    <a:moveTo>
                      <a:pt x="423" y="897"/>
                    </a:moveTo>
                    <a:cubicBezTo>
                      <a:pt x="427" y="845"/>
                      <a:pt x="479" y="852"/>
                      <a:pt x="479" y="852"/>
                    </a:cubicBezTo>
                    <a:cubicBezTo>
                      <a:pt x="469" y="856"/>
                      <a:pt x="462" y="863"/>
                      <a:pt x="460" y="879"/>
                    </a:cubicBezTo>
                    <a:cubicBezTo>
                      <a:pt x="457" y="894"/>
                      <a:pt x="430" y="904"/>
                      <a:pt x="430" y="904"/>
                    </a:cubicBezTo>
                    <a:cubicBezTo>
                      <a:pt x="427" y="896"/>
                      <a:pt x="446" y="876"/>
                      <a:pt x="446" y="876"/>
                    </a:cubicBezTo>
                    <a:cubicBezTo>
                      <a:pt x="437" y="878"/>
                      <a:pt x="423" y="897"/>
                      <a:pt x="423" y="897"/>
                    </a:cubicBezTo>
                    <a:moveTo>
                      <a:pt x="423" y="904"/>
                    </a:moveTo>
                    <a:cubicBezTo>
                      <a:pt x="426" y="908"/>
                      <a:pt x="426" y="914"/>
                      <a:pt x="421" y="917"/>
                    </a:cubicBezTo>
                    <a:cubicBezTo>
                      <a:pt x="417" y="920"/>
                      <a:pt x="411" y="919"/>
                      <a:pt x="408" y="915"/>
                    </a:cubicBezTo>
                    <a:cubicBezTo>
                      <a:pt x="405" y="911"/>
                      <a:pt x="406" y="905"/>
                      <a:pt x="410" y="902"/>
                    </a:cubicBezTo>
                    <a:cubicBezTo>
                      <a:pt x="414" y="899"/>
                      <a:pt x="420" y="900"/>
                      <a:pt x="423" y="904"/>
                    </a:cubicBezTo>
                    <a:moveTo>
                      <a:pt x="514" y="581"/>
                    </a:moveTo>
                    <a:cubicBezTo>
                      <a:pt x="516" y="593"/>
                      <a:pt x="516" y="593"/>
                      <a:pt x="516" y="593"/>
                    </a:cubicBezTo>
                    <a:cubicBezTo>
                      <a:pt x="505" y="586"/>
                      <a:pt x="505" y="586"/>
                      <a:pt x="505" y="586"/>
                    </a:cubicBezTo>
                    <a:cubicBezTo>
                      <a:pt x="503" y="598"/>
                      <a:pt x="503" y="598"/>
                      <a:pt x="503" y="598"/>
                    </a:cubicBezTo>
                    <a:cubicBezTo>
                      <a:pt x="503" y="598"/>
                      <a:pt x="503" y="598"/>
                      <a:pt x="503" y="598"/>
                    </a:cubicBezTo>
                    <a:cubicBezTo>
                      <a:pt x="495" y="590"/>
                      <a:pt x="495" y="590"/>
                      <a:pt x="495" y="590"/>
                    </a:cubicBezTo>
                    <a:cubicBezTo>
                      <a:pt x="490" y="601"/>
                      <a:pt x="490" y="601"/>
                      <a:pt x="490" y="601"/>
                    </a:cubicBezTo>
                    <a:cubicBezTo>
                      <a:pt x="489" y="601"/>
                      <a:pt x="489" y="601"/>
                      <a:pt x="489" y="601"/>
                    </a:cubicBezTo>
                    <a:cubicBezTo>
                      <a:pt x="482" y="590"/>
                      <a:pt x="482" y="590"/>
                      <a:pt x="482" y="590"/>
                    </a:cubicBezTo>
                    <a:cubicBezTo>
                      <a:pt x="475" y="600"/>
                      <a:pt x="475" y="600"/>
                      <a:pt x="475" y="600"/>
                    </a:cubicBezTo>
                    <a:cubicBezTo>
                      <a:pt x="474" y="600"/>
                      <a:pt x="474" y="600"/>
                      <a:pt x="474" y="600"/>
                    </a:cubicBezTo>
                    <a:cubicBezTo>
                      <a:pt x="469" y="588"/>
                      <a:pt x="469" y="588"/>
                      <a:pt x="469" y="588"/>
                    </a:cubicBezTo>
                    <a:cubicBezTo>
                      <a:pt x="462" y="597"/>
                      <a:pt x="462" y="597"/>
                      <a:pt x="462" y="597"/>
                    </a:cubicBezTo>
                    <a:cubicBezTo>
                      <a:pt x="462" y="597"/>
                      <a:pt x="462" y="597"/>
                      <a:pt x="462" y="597"/>
                    </a:cubicBezTo>
                    <a:cubicBezTo>
                      <a:pt x="459" y="587"/>
                      <a:pt x="459" y="587"/>
                      <a:pt x="459" y="587"/>
                    </a:cubicBezTo>
                    <a:cubicBezTo>
                      <a:pt x="448" y="590"/>
                      <a:pt x="448" y="590"/>
                      <a:pt x="448" y="590"/>
                    </a:cubicBezTo>
                    <a:cubicBezTo>
                      <a:pt x="448" y="589"/>
                      <a:pt x="448" y="589"/>
                      <a:pt x="448" y="589"/>
                    </a:cubicBezTo>
                    <a:cubicBezTo>
                      <a:pt x="452" y="579"/>
                      <a:pt x="452" y="579"/>
                      <a:pt x="452" y="579"/>
                    </a:cubicBezTo>
                    <a:cubicBezTo>
                      <a:pt x="437" y="579"/>
                      <a:pt x="437" y="579"/>
                      <a:pt x="437" y="579"/>
                    </a:cubicBezTo>
                    <a:cubicBezTo>
                      <a:pt x="460" y="569"/>
                      <a:pt x="460" y="569"/>
                      <a:pt x="460" y="569"/>
                    </a:cubicBezTo>
                    <a:cubicBezTo>
                      <a:pt x="473" y="578"/>
                      <a:pt x="490" y="580"/>
                      <a:pt x="505" y="572"/>
                    </a:cubicBezTo>
                    <a:cubicBezTo>
                      <a:pt x="517" y="566"/>
                      <a:pt x="524" y="554"/>
                      <a:pt x="526" y="542"/>
                    </a:cubicBezTo>
                    <a:cubicBezTo>
                      <a:pt x="551" y="532"/>
                      <a:pt x="551" y="532"/>
                      <a:pt x="551" y="532"/>
                    </a:cubicBezTo>
                    <a:cubicBezTo>
                      <a:pt x="551" y="532"/>
                      <a:pt x="551" y="532"/>
                      <a:pt x="551" y="532"/>
                    </a:cubicBezTo>
                    <a:cubicBezTo>
                      <a:pt x="542" y="541"/>
                      <a:pt x="542" y="541"/>
                      <a:pt x="542" y="541"/>
                    </a:cubicBezTo>
                    <a:cubicBezTo>
                      <a:pt x="551" y="546"/>
                      <a:pt x="551" y="546"/>
                      <a:pt x="551" y="546"/>
                    </a:cubicBezTo>
                    <a:cubicBezTo>
                      <a:pt x="539" y="547"/>
                      <a:pt x="539" y="547"/>
                      <a:pt x="539" y="547"/>
                    </a:cubicBezTo>
                    <a:cubicBezTo>
                      <a:pt x="547" y="555"/>
                      <a:pt x="547" y="555"/>
                      <a:pt x="547" y="555"/>
                    </a:cubicBezTo>
                    <a:cubicBezTo>
                      <a:pt x="534" y="556"/>
                      <a:pt x="534" y="556"/>
                      <a:pt x="534" y="556"/>
                    </a:cubicBezTo>
                    <a:cubicBezTo>
                      <a:pt x="543" y="565"/>
                      <a:pt x="543" y="565"/>
                      <a:pt x="543" y="565"/>
                    </a:cubicBezTo>
                    <a:cubicBezTo>
                      <a:pt x="543" y="565"/>
                      <a:pt x="543" y="565"/>
                      <a:pt x="543" y="565"/>
                    </a:cubicBezTo>
                    <a:cubicBezTo>
                      <a:pt x="527" y="564"/>
                      <a:pt x="527" y="564"/>
                      <a:pt x="527" y="564"/>
                    </a:cubicBezTo>
                    <a:cubicBezTo>
                      <a:pt x="534" y="577"/>
                      <a:pt x="534" y="577"/>
                      <a:pt x="534" y="577"/>
                    </a:cubicBezTo>
                    <a:cubicBezTo>
                      <a:pt x="521" y="573"/>
                      <a:pt x="521" y="573"/>
                      <a:pt x="521" y="573"/>
                    </a:cubicBezTo>
                    <a:cubicBezTo>
                      <a:pt x="526" y="586"/>
                      <a:pt x="526" y="586"/>
                      <a:pt x="526" y="586"/>
                    </a:cubicBezTo>
                    <a:cubicBezTo>
                      <a:pt x="514" y="581"/>
                      <a:pt x="514" y="581"/>
                      <a:pt x="514" y="581"/>
                    </a:cubicBezTo>
                    <a:moveTo>
                      <a:pt x="512" y="502"/>
                    </a:moveTo>
                    <a:cubicBezTo>
                      <a:pt x="510" y="504"/>
                      <a:pt x="506" y="503"/>
                      <a:pt x="504" y="500"/>
                    </a:cubicBezTo>
                    <a:cubicBezTo>
                      <a:pt x="502" y="498"/>
                      <a:pt x="503" y="494"/>
                      <a:pt x="506" y="492"/>
                    </a:cubicBezTo>
                    <a:cubicBezTo>
                      <a:pt x="509" y="490"/>
                      <a:pt x="512" y="491"/>
                      <a:pt x="514" y="494"/>
                    </a:cubicBezTo>
                    <a:cubicBezTo>
                      <a:pt x="516" y="497"/>
                      <a:pt x="515" y="500"/>
                      <a:pt x="512" y="502"/>
                    </a:cubicBezTo>
                    <a:moveTo>
                      <a:pt x="481" y="455"/>
                    </a:moveTo>
                    <a:cubicBezTo>
                      <a:pt x="481" y="455"/>
                      <a:pt x="506" y="493"/>
                      <a:pt x="498" y="498"/>
                    </a:cubicBezTo>
                    <a:cubicBezTo>
                      <a:pt x="490" y="502"/>
                      <a:pt x="480" y="468"/>
                      <a:pt x="481" y="455"/>
                    </a:cubicBezTo>
                    <a:moveTo>
                      <a:pt x="485" y="507"/>
                    </a:moveTo>
                    <a:cubicBezTo>
                      <a:pt x="488" y="505"/>
                      <a:pt x="491" y="506"/>
                      <a:pt x="493" y="508"/>
                    </a:cubicBezTo>
                    <a:cubicBezTo>
                      <a:pt x="495" y="511"/>
                      <a:pt x="494" y="515"/>
                      <a:pt x="491" y="517"/>
                    </a:cubicBezTo>
                    <a:cubicBezTo>
                      <a:pt x="489" y="518"/>
                      <a:pt x="485" y="518"/>
                      <a:pt x="483" y="515"/>
                    </a:cubicBezTo>
                    <a:cubicBezTo>
                      <a:pt x="481" y="512"/>
                      <a:pt x="482" y="508"/>
                      <a:pt x="485" y="507"/>
                    </a:cubicBezTo>
                    <a:moveTo>
                      <a:pt x="393" y="462"/>
                    </a:moveTo>
                    <a:cubicBezTo>
                      <a:pt x="388" y="454"/>
                      <a:pt x="421" y="442"/>
                      <a:pt x="434" y="441"/>
                    </a:cubicBezTo>
                    <a:cubicBezTo>
                      <a:pt x="434" y="441"/>
                      <a:pt x="398" y="469"/>
                      <a:pt x="393" y="462"/>
                    </a:cubicBezTo>
                    <a:moveTo>
                      <a:pt x="407" y="493"/>
                    </a:moveTo>
                    <a:cubicBezTo>
                      <a:pt x="410" y="491"/>
                      <a:pt x="413" y="492"/>
                      <a:pt x="415" y="495"/>
                    </a:cubicBezTo>
                    <a:cubicBezTo>
                      <a:pt x="417" y="497"/>
                      <a:pt x="416" y="501"/>
                      <a:pt x="414" y="503"/>
                    </a:cubicBezTo>
                    <a:cubicBezTo>
                      <a:pt x="411" y="505"/>
                      <a:pt x="407" y="504"/>
                      <a:pt x="405" y="501"/>
                    </a:cubicBezTo>
                    <a:cubicBezTo>
                      <a:pt x="403" y="498"/>
                      <a:pt x="404" y="495"/>
                      <a:pt x="407" y="493"/>
                    </a:cubicBezTo>
                    <a:moveTo>
                      <a:pt x="438" y="447"/>
                    </a:moveTo>
                    <a:cubicBezTo>
                      <a:pt x="438" y="447"/>
                      <a:pt x="416" y="487"/>
                      <a:pt x="408" y="482"/>
                    </a:cubicBezTo>
                    <a:cubicBezTo>
                      <a:pt x="400" y="477"/>
                      <a:pt x="426" y="453"/>
                      <a:pt x="438" y="447"/>
                    </a:cubicBezTo>
                    <a:moveTo>
                      <a:pt x="418" y="670"/>
                    </a:moveTo>
                    <a:cubicBezTo>
                      <a:pt x="418" y="663"/>
                      <a:pt x="422" y="657"/>
                      <a:pt x="426" y="657"/>
                    </a:cubicBezTo>
                    <a:cubicBezTo>
                      <a:pt x="430" y="657"/>
                      <a:pt x="433" y="663"/>
                      <a:pt x="433" y="670"/>
                    </a:cubicBezTo>
                    <a:cubicBezTo>
                      <a:pt x="433" y="678"/>
                      <a:pt x="430" y="684"/>
                      <a:pt x="426" y="684"/>
                    </a:cubicBezTo>
                    <a:cubicBezTo>
                      <a:pt x="422" y="684"/>
                      <a:pt x="418" y="678"/>
                      <a:pt x="418" y="670"/>
                    </a:cubicBezTo>
                    <a:moveTo>
                      <a:pt x="426" y="688"/>
                    </a:moveTo>
                    <a:cubicBezTo>
                      <a:pt x="429" y="688"/>
                      <a:pt x="432" y="690"/>
                      <a:pt x="432" y="694"/>
                    </a:cubicBezTo>
                    <a:cubicBezTo>
                      <a:pt x="432" y="697"/>
                      <a:pt x="429" y="700"/>
                      <a:pt x="426" y="700"/>
                    </a:cubicBezTo>
                    <a:cubicBezTo>
                      <a:pt x="423" y="700"/>
                      <a:pt x="420" y="697"/>
                      <a:pt x="420" y="694"/>
                    </a:cubicBezTo>
                    <a:cubicBezTo>
                      <a:pt x="420" y="690"/>
                      <a:pt x="423" y="688"/>
                      <a:pt x="426" y="688"/>
                    </a:cubicBezTo>
                    <a:moveTo>
                      <a:pt x="458" y="712"/>
                    </a:moveTo>
                    <a:cubicBezTo>
                      <a:pt x="456" y="715"/>
                      <a:pt x="449" y="715"/>
                      <a:pt x="442" y="712"/>
                    </a:cubicBezTo>
                    <a:cubicBezTo>
                      <a:pt x="436" y="708"/>
                      <a:pt x="432" y="702"/>
                      <a:pt x="435" y="699"/>
                    </a:cubicBezTo>
                    <a:cubicBezTo>
                      <a:pt x="437" y="695"/>
                      <a:pt x="443" y="695"/>
                      <a:pt x="450" y="699"/>
                    </a:cubicBezTo>
                    <a:cubicBezTo>
                      <a:pt x="456" y="702"/>
                      <a:pt x="460" y="708"/>
                      <a:pt x="458" y="712"/>
                    </a:cubicBezTo>
                    <a:moveTo>
                      <a:pt x="450" y="688"/>
                    </a:moveTo>
                    <a:cubicBezTo>
                      <a:pt x="443" y="692"/>
                      <a:pt x="437" y="692"/>
                      <a:pt x="435" y="689"/>
                    </a:cubicBezTo>
                    <a:cubicBezTo>
                      <a:pt x="432" y="685"/>
                      <a:pt x="436" y="679"/>
                      <a:pt x="442" y="676"/>
                    </a:cubicBezTo>
                    <a:cubicBezTo>
                      <a:pt x="449" y="672"/>
                      <a:pt x="456" y="672"/>
                      <a:pt x="458" y="675"/>
                    </a:cubicBezTo>
                    <a:cubicBezTo>
                      <a:pt x="460" y="679"/>
                      <a:pt x="456" y="685"/>
                      <a:pt x="450" y="688"/>
                    </a:cubicBezTo>
                    <a:moveTo>
                      <a:pt x="441" y="802"/>
                    </a:moveTo>
                    <a:cubicBezTo>
                      <a:pt x="441" y="810"/>
                      <a:pt x="438" y="816"/>
                      <a:pt x="434" y="816"/>
                    </a:cubicBezTo>
                    <a:cubicBezTo>
                      <a:pt x="430" y="816"/>
                      <a:pt x="426" y="810"/>
                      <a:pt x="426" y="802"/>
                    </a:cubicBezTo>
                    <a:cubicBezTo>
                      <a:pt x="426" y="795"/>
                      <a:pt x="430" y="789"/>
                      <a:pt x="434" y="789"/>
                    </a:cubicBezTo>
                    <a:cubicBezTo>
                      <a:pt x="438" y="789"/>
                      <a:pt x="441" y="795"/>
                      <a:pt x="441" y="802"/>
                    </a:cubicBezTo>
                    <a:moveTo>
                      <a:pt x="434" y="785"/>
                    </a:moveTo>
                    <a:cubicBezTo>
                      <a:pt x="431" y="785"/>
                      <a:pt x="428" y="783"/>
                      <a:pt x="428" y="779"/>
                    </a:cubicBezTo>
                    <a:cubicBezTo>
                      <a:pt x="428" y="776"/>
                      <a:pt x="431" y="773"/>
                      <a:pt x="434" y="773"/>
                    </a:cubicBezTo>
                    <a:cubicBezTo>
                      <a:pt x="437" y="773"/>
                      <a:pt x="440" y="776"/>
                      <a:pt x="440" y="779"/>
                    </a:cubicBezTo>
                    <a:cubicBezTo>
                      <a:pt x="440" y="783"/>
                      <a:pt x="437" y="785"/>
                      <a:pt x="434" y="785"/>
                    </a:cubicBezTo>
                    <a:moveTo>
                      <a:pt x="426" y="756"/>
                    </a:moveTo>
                    <a:cubicBezTo>
                      <a:pt x="426" y="749"/>
                      <a:pt x="430" y="743"/>
                      <a:pt x="434" y="743"/>
                    </a:cubicBezTo>
                    <a:cubicBezTo>
                      <a:pt x="438" y="743"/>
                      <a:pt x="441" y="749"/>
                      <a:pt x="441" y="756"/>
                    </a:cubicBezTo>
                    <a:cubicBezTo>
                      <a:pt x="441" y="763"/>
                      <a:pt x="438" y="769"/>
                      <a:pt x="434" y="769"/>
                    </a:cubicBezTo>
                    <a:cubicBezTo>
                      <a:pt x="430" y="769"/>
                      <a:pt x="426" y="763"/>
                      <a:pt x="426" y="756"/>
                    </a:cubicBezTo>
                    <a:moveTo>
                      <a:pt x="432" y="513"/>
                    </a:moveTo>
                    <a:cubicBezTo>
                      <a:pt x="430" y="510"/>
                      <a:pt x="431" y="506"/>
                      <a:pt x="434" y="505"/>
                    </a:cubicBezTo>
                    <a:cubicBezTo>
                      <a:pt x="437" y="503"/>
                      <a:pt x="440" y="504"/>
                      <a:pt x="442" y="506"/>
                    </a:cubicBezTo>
                    <a:cubicBezTo>
                      <a:pt x="444" y="509"/>
                      <a:pt x="443" y="513"/>
                      <a:pt x="440" y="515"/>
                    </a:cubicBezTo>
                    <a:cubicBezTo>
                      <a:pt x="438" y="516"/>
                      <a:pt x="434" y="516"/>
                      <a:pt x="432" y="513"/>
                    </a:cubicBezTo>
                    <a:moveTo>
                      <a:pt x="430" y="497"/>
                    </a:moveTo>
                    <a:cubicBezTo>
                      <a:pt x="421" y="495"/>
                      <a:pt x="437" y="463"/>
                      <a:pt x="446" y="453"/>
                    </a:cubicBezTo>
                    <a:cubicBezTo>
                      <a:pt x="446" y="453"/>
                      <a:pt x="439" y="499"/>
                      <a:pt x="430" y="497"/>
                    </a:cubicBezTo>
                    <a:moveTo>
                      <a:pt x="444" y="425"/>
                    </a:moveTo>
                    <a:cubicBezTo>
                      <a:pt x="448" y="424"/>
                      <a:pt x="452" y="425"/>
                      <a:pt x="452" y="427"/>
                    </a:cubicBezTo>
                    <a:cubicBezTo>
                      <a:pt x="453" y="430"/>
                      <a:pt x="450" y="432"/>
                      <a:pt x="446" y="433"/>
                    </a:cubicBezTo>
                    <a:cubicBezTo>
                      <a:pt x="441" y="434"/>
                      <a:pt x="438" y="433"/>
                      <a:pt x="437" y="430"/>
                    </a:cubicBezTo>
                    <a:cubicBezTo>
                      <a:pt x="437" y="428"/>
                      <a:pt x="440" y="426"/>
                      <a:pt x="444" y="425"/>
                    </a:cubicBezTo>
                    <a:moveTo>
                      <a:pt x="475" y="501"/>
                    </a:moveTo>
                    <a:cubicBezTo>
                      <a:pt x="466" y="504"/>
                      <a:pt x="464" y="468"/>
                      <a:pt x="467" y="455"/>
                    </a:cubicBezTo>
                    <a:cubicBezTo>
                      <a:pt x="467" y="455"/>
                      <a:pt x="483" y="498"/>
                      <a:pt x="475" y="501"/>
                    </a:cubicBezTo>
                    <a:moveTo>
                      <a:pt x="471" y="442"/>
                    </a:moveTo>
                    <a:cubicBezTo>
                      <a:pt x="470" y="443"/>
                      <a:pt x="466" y="442"/>
                      <a:pt x="463" y="439"/>
                    </a:cubicBezTo>
                    <a:cubicBezTo>
                      <a:pt x="460" y="436"/>
                      <a:pt x="460" y="432"/>
                      <a:pt x="461" y="430"/>
                    </a:cubicBezTo>
                    <a:cubicBezTo>
                      <a:pt x="463" y="429"/>
                      <a:pt x="467" y="430"/>
                      <a:pt x="469" y="433"/>
                    </a:cubicBezTo>
                    <a:cubicBezTo>
                      <a:pt x="472" y="436"/>
                      <a:pt x="473" y="440"/>
                      <a:pt x="471" y="442"/>
                    </a:cubicBezTo>
                    <a:moveTo>
                      <a:pt x="465" y="521"/>
                    </a:moveTo>
                    <a:cubicBezTo>
                      <a:pt x="463" y="523"/>
                      <a:pt x="459" y="522"/>
                      <a:pt x="457" y="519"/>
                    </a:cubicBezTo>
                    <a:cubicBezTo>
                      <a:pt x="455" y="516"/>
                      <a:pt x="456" y="513"/>
                      <a:pt x="459" y="511"/>
                    </a:cubicBezTo>
                    <a:cubicBezTo>
                      <a:pt x="462" y="509"/>
                      <a:pt x="465" y="510"/>
                      <a:pt x="467" y="513"/>
                    </a:cubicBezTo>
                    <a:cubicBezTo>
                      <a:pt x="469" y="515"/>
                      <a:pt x="468" y="519"/>
                      <a:pt x="465" y="521"/>
                    </a:cubicBezTo>
                    <a:moveTo>
                      <a:pt x="452" y="501"/>
                    </a:moveTo>
                    <a:cubicBezTo>
                      <a:pt x="442" y="501"/>
                      <a:pt x="451" y="466"/>
                      <a:pt x="458" y="455"/>
                    </a:cubicBezTo>
                    <a:cubicBezTo>
                      <a:pt x="458" y="455"/>
                      <a:pt x="461" y="501"/>
                      <a:pt x="452" y="501"/>
                    </a:cubicBezTo>
                    <a:moveTo>
                      <a:pt x="444" y="411"/>
                    </a:moveTo>
                    <a:cubicBezTo>
                      <a:pt x="446" y="409"/>
                      <a:pt x="449" y="410"/>
                      <a:pt x="452" y="414"/>
                    </a:cubicBezTo>
                    <a:cubicBezTo>
                      <a:pt x="455" y="417"/>
                      <a:pt x="456" y="420"/>
                      <a:pt x="454" y="422"/>
                    </a:cubicBezTo>
                    <a:cubicBezTo>
                      <a:pt x="452" y="424"/>
                      <a:pt x="448" y="422"/>
                      <a:pt x="446" y="419"/>
                    </a:cubicBezTo>
                    <a:cubicBezTo>
                      <a:pt x="443" y="416"/>
                      <a:pt x="442" y="412"/>
                      <a:pt x="444" y="411"/>
                    </a:cubicBezTo>
                    <a:moveTo>
                      <a:pt x="456" y="432"/>
                    </a:moveTo>
                    <a:cubicBezTo>
                      <a:pt x="458" y="432"/>
                      <a:pt x="459" y="436"/>
                      <a:pt x="457" y="440"/>
                    </a:cubicBezTo>
                    <a:cubicBezTo>
                      <a:pt x="456" y="444"/>
                      <a:pt x="453" y="447"/>
                      <a:pt x="451" y="446"/>
                    </a:cubicBezTo>
                    <a:cubicBezTo>
                      <a:pt x="449" y="445"/>
                      <a:pt x="448" y="441"/>
                      <a:pt x="449" y="437"/>
                    </a:cubicBezTo>
                    <a:cubicBezTo>
                      <a:pt x="451" y="433"/>
                      <a:pt x="454" y="431"/>
                      <a:pt x="456" y="432"/>
                    </a:cubicBezTo>
                    <a:moveTo>
                      <a:pt x="458" y="412"/>
                    </a:moveTo>
                    <a:cubicBezTo>
                      <a:pt x="459" y="408"/>
                      <a:pt x="462" y="406"/>
                      <a:pt x="464" y="407"/>
                    </a:cubicBezTo>
                    <a:cubicBezTo>
                      <a:pt x="466" y="407"/>
                      <a:pt x="467" y="411"/>
                      <a:pt x="466" y="415"/>
                    </a:cubicBezTo>
                    <a:cubicBezTo>
                      <a:pt x="464" y="419"/>
                      <a:pt x="462" y="422"/>
                      <a:pt x="459" y="421"/>
                    </a:cubicBezTo>
                    <a:cubicBezTo>
                      <a:pt x="457" y="420"/>
                      <a:pt x="456" y="416"/>
                      <a:pt x="458" y="412"/>
                    </a:cubicBezTo>
                    <a:moveTo>
                      <a:pt x="470" y="419"/>
                    </a:moveTo>
                    <a:cubicBezTo>
                      <a:pt x="474" y="419"/>
                      <a:pt x="477" y="420"/>
                      <a:pt x="478" y="422"/>
                    </a:cubicBezTo>
                    <a:cubicBezTo>
                      <a:pt x="478" y="424"/>
                      <a:pt x="475" y="427"/>
                      <a:pt x="471" y="428"/>
                    </a:cubicBezTo>
                    <a:cubicBezTo>
                      <a:pt x="467" y="428"/>
                      <a:pt x="464" y="427"/>
                      <a:pt x="463" y="425"/>
                    </a:cubicBezTo>
                    <a:cubicBezTo>
                      <a:pt x="463" y="423"/>
                      <a:pt x="466" y="420"/>
                      <a:pt x="470" y="419"/>
                    </a:cubicBezTo>
                    <a:moveTo>
                      <a:pt x="465" y="761"/>
                    </a:moveTo>
                    <a:cubicBezTo>
                      <a:pt x="468" y="765"/>
                      <a:pt x="464" y="770"/>
                      <a:pt x="458" y="774"/>
                    </a:cubicBezTo>
                    <a:cubicBezTo>
                      <a:pt x="451" y="778"/>
                      <a:pt x="444" y="778"/>
                      <a:pt x="442" y="774"/>
                    </a:cubicBezTo>
                    <a:cubicBezTo>
                      <a:pt x="440" y="771"/>
                      <a:pt x="444" y="765"/>
                      <a:pt x="450" y="761"/>
                    </a:cubicBezTo>
                    <a:cubicBezTo>
                      <a:pt x="457" y="757"/>
                      <a:pt x="463" y="757"/>
                      <a:pt x="465" y="761"/>
                    </a:cubicBezTo>
                    <a:moveTo>
                      <a:pt x="465" y="798"/>
                    </a:moveTo>
                    <a:cubicBezTo>
                      <a:pt x="463" y="801"/>
                      <a:pt x="457" y="801"/>
                      <a:pt x="450" y="797"/>
                    </a:cubicBezTo>
                    <a:cubicBezTo>
                      <a:pt x="444" y="794"/>
                      <a:pt x="440" y="788"/>
                      <a:pt x="442" y="784"/>
                    </a:cubicBezTo>
                    <a:cubicBezTo>
                      <a:pt x="444" y="781"/>
                      <a:pt x="451" y="781"/>
                      <a:pt x="458" y="784"/>
                    </a:cubicBezTo>
                    <a:cubicBezTo>
                      <a:pt x="464" y="788"/>
                      <a:pt x="468" y="794"/>
                      <a:pt x="465" y="798"/>
                    </a:cubicBezTo>
                    <a:moveTo>
                      <a:pt x="426" y="730"/>
                    </a:moveTo>
                    <a:cubicBezTo>
                      <a:pt x="422" y="730"/>
                      <a:pt x="418" y="724"/>
                      <a:pt x="418" y="717"/>
                    </a:cubicBezTo>
                    <a:cubicBezTo>
                      <a:pt x="418" y="709"/>
                      <a:pt x="422" y="704"/>
                      <a:pt x="426" y="704"/>
                    </a:cubicBezTo>
                    <a:cubicBezTo>
                      <a:pt x="430" y="704"/>
                      <a:pt x="433" y="709"/>
                      <a:pt x="433" y="717"/>
                    </a:cubicBezTo>
                    <a:cubicBezTo>
                      <a:pt x="433" y="724"/>
                      <a:pt x="430" y="730"/>
                      <a:pt x="426" y="730"/>
                    </a:cubicBezTo>
                    <a:moveTo>
                      <a:pt x="402" y="761"/>
                    </a:moveTo>
                    <a:cubicBezTo>
                      <a:pt x="404" y="757"/>
                      <a:pt x="411" y="758"/>
                      <a:pt x="417" y="761"/>
                    </a:cubicBezTo>
                    <a:cubicBezTo>
                      <a:pt x="424" y="765"/>
                      <a:pt x="427" y="771"/>
                      <a:pt x="425" y="774"/>
                    </a:cubicBezTo>
                    <a:cubicBezTo>
                      <a:pt x="423" y="778"/>
                      <a:pt x="416" y="778"/>
                      <a:pt x="410" y="774"/>
                    </a:cubicBezTo>
                    <a:cubicBezTo>
                      <a:pt x="404" y="770"/>
                      <a:pt x="400" y="765"/>
                      <a:pt x="402" y="761"/>
                    </a:cubicBezTo>
                    <a:moveTo>
                      <a:pt x="410" y="784"/>
                    </a:moveTo>
                    <a:cubicBezTo>
                      <a:pt x="416" y="781"/>
                      <a:pt x="423" y="781"/>
                      <a:pt x="425" y="784"/>
                    </a:cubicBezTo>
                    <a:cubicBezTo>
                      <a:pt x="427" y="788"/>
                      <a:pt x="424" y="794"/>
                      <a:pt x="417" y="797"/>
                    </a:cubicBezTo>
                    <a:cubicBezTo>
                      <a:pt x="411" y="801"/>
                      <a:pt x="404" y="801"/>
                      <a:pt x="402" y="798"/>
                    </a:cubicBezTo>
                    <a:cubicBezTo>
                      <a:pt x="400" y="794"/>
                      <a:pt x="404" y="788"/>
                      <a:pt x="410" y="784"/>
                    </a:cubicBezTo>
                    <a:moveTo>
                      <a:pt x="394" y="712"/>
                    </a:moveTo>
                    <a:cubicBezTo>
                      <a:pt x="392" y="708"/>
                      <a:pt x="396" y="702"/>
                      <a:pt x="402" y="699"/>
                    </a:cubicBezTo>
                    <a:cubicBezTo>
                      <a:pt x="408" y="695"/>
                      <a:pt x="415" y="695"/>
                      <a:pt x="417" y="699"/>
                    </a:cubicBezTo>
                    <a:cubicBezTo>
                      <a:pt x="419" y="702"/>
                      <a:pt x="416" y="708"/>
                      <a:pt x="410" y="712"/>
                    </a:cubicBezTo>
                    <a:cubicBezTo>
                      <a:pt x="403" y="715"/>
                      <a:pt x="396" y="715"/>
                      <a:pt x="394" y="712"/>
                    </a:cubicBezTo>
                    <a:moveTo>
                      <a:pt x="394" y="675"/>
                    </a:moveTo>
                    <a:cubicBezTo>
                      <a:pt x="396" y="672"/>
                      <a:pt x="403" y="672"/>
                      <a:pt x="410" y="676"/>
                    </a:cubicBezTo>
                    <a:cubicBezTo>
                      <a:pt x="416" y="679"/>
                      <a:pt x="419" y="685"/>
                      <a:pt x="417" y="689"/>
                    </a:cubicBezTo>
                    <a:cubicBezTo>
                      <a:pt x="415" y="692"/>
                      <a:pt x="408" y="692"/>
                      <a:pt x="402" y="688"/>
                    </a:cubicBezTo>
                    <a:cubicBezTo>
                      <a:pt x="396" y="685"/>
                      <a:pt x="392" y="679"/>
                      <a:pt x="394" y="675"/>
                    </a:cubicBezTo>
                    <a:moveTo>
                      <a:pt x="387" y="480"/>
                    </a:moveTo>
                    <a:cubicBezTo>
                      <a:pt x="385" y="478"/>
                      <a:pt x="386" y="474"/>
                      <a:pt x="389" y="472"/>
                    </a:cubicBezTo>
                    <a:cubicBezTo>
                      <a:pt x="392" y="471"/>
                      <a:pt x="395" y="471"/>
                      <a:pt x="397" y="474"/>
                    </a:cubicBezTo>
                    <a:cubicBezTo>
                      <a:pt x="399" y="477"/>
                      <a:pt x="398" y="480"/>
                      <a:pt x="395" y="482"/>
                    </a:cubicBezTo>
                    <a:cubicBezTo>
                      <a:pt x="393" y="484"/>
                      <a:pt x="389" y="483"/>
                      <a:pt x="387" y="480"/>
                    </a:cubicBezTo>
                    <a:moveTo>
                      <a:pt x="382" y="437"/>
                    </a:moveTo>
                    <a:cubicBezTo>
                      <a:pt x="380" y="428"/>
                      <a:pt x="415" y="428"/>
                      <a:pt x="428" y="431"/>
                    </a:cubicBezTo>
                    <a:cubicBezTo>
                      <a:pt x="428" y="431"/>
                      <a:pt x="385" y="446"/>
                      <a:pt x="382" y="437"/>
                    </a:cubicBezTo>
                    <a:moveTo>
                      <a:pt x="383" y="409"/>
                    </a:moveTo>
                    <a:cubicBezTo>
                      <a:pt x="384" y="399"/>
                      <a:pt x="417" y="411"/>
                      <a:pt x="428" y="419"/>
                    </a:cubicBezTo>
                    <a:cubicBezTo>
                      <a:pt x="428" y="419"/>
                      <a:pt x="382" y="418"/>
                      <a:pt x="383" y="409"/>
                    </a:cubicBezTo>
                    <a:moveTo>
                      <a:pt x="372" y="415"/>
                    </a:moveTo>
                    <a:cubicBezTo>
                      <a:pt x="375" y="415"/>
                      <a:pt x="378" y="418"/>
                      <a:pt x="378" y="421"/>
                    </a:cubicBezTo>
                    <a:cubicBezTo>
                      <a:pt x="378" y="424"/>
                      <a:pt x="376" y="427"/>
                      <a:pt x="372" y="427"/>
                    </a:cubicBezTo>
                    <a:cubicBezTo>
                      <a:pt x="369" y="427"/>
                      <a:pt x="366" y="425"/>
                      <a:pt x="366" y="421"/>
                    </a:cubicBezTo>
                    <a:cubicBezTo>
                      <a:pt x="366" y="418"/>
                      <a:pt x="369" y="415"/>
                      <a:pt x="372" y="415"/>
                    </a:cubicBezTo>
                    <a:moveTo>
                      <a:pt x="420" y="178"/>
                    </a:moveTo>
                    <a:cubicBezTo>
                      <a:pt x="395" y="200"/>
                      <a:pt x="387" y="238"/>
                      <a:pt x="387" y="276"/>
                    </a:cubicBezTo>
                    <a:cubicBezTo>
                      <a:pt x="387" y="331"/>
                      <a:pt x="436" y="378"/>
                      <a:pt x="504" y="399"/>
                    </a:cubicBezTo>
                    <a:cubicBezTo>
                      <a:pt x="505" y="435"/>
                      <a:pt x="526" y="466"/>
                      <a:pt x="555" y="479"/>
                    </a:cubicBezTo>
                    <a:cubicBezTo>
                      <a:pt x="556" y="480"/>
                      <a:pt x="556" y="480"/>
                      <a:pt x="556" y="480"/>
                    </a:cubicBezTo>
                    <a:cubicBezTo>
                      <a:pt x="557" y="480"/>
                      <a:pt x="559" y="480"/>
                      <a:pt x="559" y="480"/>
                    </a:cubicBezTo>
                    <a:cubicBezTo>
                      <a:pt x="502" y="478"/>
                      <a:pt x="496" y="405"/>
                      <a:pt x="496" y="405"/>
                    </a:cubicBezTo>
                    <a:cubicBezTo>
                      <a:pt x="428" y="385"/>
                      <a:pt x="371" y="340"/>
                      <a:pt x="371" y="286"/>
                    </a:cubicBezTo>
                    <a:cubicBezTo>
                      <a:pt x="371" y="241"/>
                      <a:pt x="382" y="196"/>
                      <a:pt x="420" y="178"/>
                    </a:cubicBezTo>
                    <a:moveTo>
                      <a:pt x="557" y="191"/>
                    </a:moveTo>
                    <a:cubicBezTo>
                      <a:pt x="558" y="195"/>
                      <a:pt x="558" y="199"/>
                      <a:pt x="555" y="199"/>
                    </a:cubicBezTo>
                    <a:cubicBezTo>
                      <a:pt x="553" y="200"/>
                      <a:pt x="551" y="197"/>
                      <a:pt x="549" y="193"/>
                    </a:cubicBezTo>
                    <a:cubicBezTo>
                      <a:pt x="548" y="189"/>
                      <a:pt x="549" y="186"/>
                      <a:pt x="552" y="185"/>
                    </a:cubicBezTo>
                    <a:cubicBezTo>
                      <a:pt x="554" y="184"/>
                      <a:pt x="556" y="187"/>
                      <a:pt x="557" y="191"/>
                    </a:cubicBezTo>
                    <a:moveTo>
                      <a:pt x="554" y="176"/>
                    </a:moveTo>
                    <a:cubicBezTo>
                      <a:pt x="552" y="174"/>
                      <a:pt x="553" y="170"/>
                      <a:pt x="556" y="168"/>
                    </a:cubicBezTo>
                    <a:cubicBezTo>
                      <a:pt x="559" y="165"/>
                      <a:pt x="563" y="164"/>
                      <a:pt x="564" y="165"/>
                    </a:cubicBezTo>
                    <a:cubicBezTo>
                      <a:pt x="566" y="167"/>
                      <a:pt x="565" y="171"/>
                      <a:pt x="562" y="173"/>
                    </a:cubicBezTo>
                    <a:cubicBezTo>
                      <a:pt x="559" y="176"/>
                      <a:pt x="556" y="177"/>
                      <a:pt x="554" y="176"/>
                    </a:cubicBezTo>
                    <a:moveTo>
                      <a:pt x="531" y="174"/>
                    </a:moveTo>
                    <a:cubicBezTo>
                      <a:pt x="531" y="172"/>
                      <a:pt x="535" y="171"/>
                      <a:pt x="539" y="172"/>
                    </a:cubicBezTo>
                    <a:cubicBezTo>
                      <a:pt x="543" y="173"/>
                      <a:pt x="545" y="176"/>
                      <a:pt x="545" y="178"/>
                    </a:cubicBezTo>
                    <a:cubicBezTo>
                      <a:pt x="544" y="180"/>
                      <a:pt x="541" y="181"/>
                      <a:pt x="537" y="180"/>
                    </a:cubicBezTo>
                    <a:cubicBezTo>
                      <a:pt x="533" y="179"/>
                      <a:pt x="530" y="177"/>
                      <a:pt x="531" y="174"/>
                    </a:cubicBezTo>
                    <a:moveTo>
                      <a:pt x="538" y="186"/>
                    </a:moveTo>
                    <a:cubicBezTo>
                      <a:pt x="541" y="183"/>
                      <a:pt x="545" y="182"/>
                      <a:pt x="546" y="184"/>
                    </a:cubicBezTo>
                    <a:cubicBezTo>
                      <a:pt x="548" y="185"/>
                      <a:pt x="547" y="189"/>
                      <a:pt x="544" y="192"/>
                    </a:cubicBezTo>
                    <a:cubicBezTo>
                      <a:pt x="541" y="195"/>
                      <a:pt x="537" y="196"/>
                      <a:pt x="536" y="194"/>
                    </a:cubicBezTo>
                    <a:cubicBezTo>
                      <a:pt x="534" y="192"/>
                      <a:pt x="535" y="189"/>
                      <a:pt x="538" y="186"/>
                    </a:cubicBezTo>
                    <a:moveTo>
                      <a:pt x="545" y="160"/>
                    </a:moveTo>
                    <a:cubicBezTo>
                      <a:pt x="547" y="160"/>
                      <a:pt x="550" y="162"/>
                      <a:pt x="551" y="166"/>
                    </a:cubicBezTo>
                    <a:cubicBezTo>
                      <a:pt x="552" y="170"/>
                      <a:pt x="551" y="174"/>
                      <a:pt x="549" y="174"/>
                    </a:cubicBezTo>
                    <a:cubicBezTo>
                      <a:pt x="547" y="175"/>
                      <a:pt x="544" y="172"/>
                      <a:pt x="543" y="168"/>
                    </a:cubicBezTo>
                    <a:cubicBezTo>
                      <a:pt x="542" y="164"/>
                      <a:pt x="543" y="161"/>
                      <a:pt x="545" y="160"/>
                    </a:cubicBezTo>
                    <a:moveTo>
                      <a:pt x="500" y="350"/>
                    </a:moveTo>
                    <a:cubicBezTo>
                      <a:pt x="494" y="350"/>
                      <a:pt x="488" y="349"/>
                      <a:pt x="482" y="347"/>
                    </a:cubicBezTo>
                    <a:cubicBezTo>
                      <a:pt x="454" y="337"/>
                      <a:pt x="440" y="307"/>
                      <a:pt x="450" y="279"/>
                    </a:cubicBezTo>
                    <a:cubicBezTo>
                      <a:pt x="460" y="251"/>
                      <a:pt x="490" y="237"/>
                      <a:pt x="518" y="247"/>
                    </a:cubicBezTo>
                    <a:cubicBezTo>
                      <a:pt x="545" y="257"/>
                      <a:pt x="559" y="287"/>
                      <a:pt x="550" y="314"/>
                    </a:cubicBezTo>
                    <a:cubicBezTo>
                      <a:pt x="546" y="307"/>
                      <a:pt x="540" y="301"/>
                      <a:pt x="532" y="298"/>
                    </a:cubicBezTo>
                    <a:cubicBezTo>
                      <a:pt x="516" y="292"/>
                      <a:pt x="498" y="300"/>
                      <a:pt x="492" y="317"/>
                    </a:cubicBezTo>
                    <a:cubicBezTo>
                      <a:pt x="487" y="329"/>
                      <a:pt x="491" y="342"/>
                      <a:pt x="500" y="350"/>
                    </a:cubicBezTo>
                    <a:moveTo>
                      <a:pt x="513" y="322"/>
                    </a:moveTo>
                    <a:cubicBezTo>
                      <a:pt x="518" y="317"/>
                      <a:pt x="528" y="317"/>
                      <a:pt x="533" y="323"/>
                    </a:cubicBezTo>
                    <a:cubicBezTo>
                      <a:pt x="538" y="329"/>
                      <a:pt x="538" y="338"/>
                      <a:pt x="532" y="344"/>
                    </a:cubicBezTo>
                    <a:cubicBezTo>
                      <a:pt x="526" y="349"/>
                      <a:pt x="517" y="349"/>
                      <a:pt x="512" y="343"/>
                    </a:cubicBezTo>
                    <a:cubicBezTo>
                      <a:pt x="506" y="337"/>
                      <a:pt x="507" y="328"/>
                      <a:pt x="513" y="322"/>
                    </a:cubicBezTo>
                    <a:moveTo>
                      <a:pt x="478" y="209"/>
                    </a:moveTo>
                    <a:cubicBezTo>
                      <a:pt x="481" y="199"/>
                      <a:pt x="481" y="199"/>
                      <a:pt x="481" y="199"/>
                    </a:cubicBezTo>
                    <a:cubicBezTo>
                      <a:pt x="486" y="208"/>
                      <a:pt x="486" y="208"/>
                      <a:pt x="486" y="208"/>
                    </a:cubicBezTo>
                    <a:cubicBezTo>
                      <a:pt x="492" y="201"/>
                      <a:pt x="492" y="201"/>
                      <a:pt x="492" y="201"/>
                    </a:cubicBezTo>
                    <a:cubicBezTo>
                      <a:pt x="496" y="207"/>
                      <a:pt x="496" y="207"/>
                      <a:pt x="496" y="207"/>
                    </a:cubicBezTo>
                    <a:cubicBezTo>
                      <a:pt x="499" y="202"/>
                      <a:pt x="499" y="202"/>
                      <a:pt x="499" y="202"/>
                    </a:cubicBezTo>
                    <a:cubicBezTo>
                      <a:pt x="504" y="208"/>
                      <a:pt x="504" y="208"/>
                      <a:pt x="504" y="208"/>
                    </a:cubicBezTo>
                    <a:cubicBezTo>
                      <a:pt x="507" y="204"/>
                      <a:pt x="507" y="204"/>
                      <a:pt x="507" y="204"/>
                    </a:cubicBezTo>
                    <a:cubicBezTo>
                      <a:pt x="507" y="204"/>
                      <a:pt x="509" y="212"/>
                      <a:pt x="509" y="211"/>
                    </a:cubicBezTo>
                    <a:cubicBezTo>
                      <a:pt x="515" y="208"/>
                      <a:pt x="515" y="208"/>
                      <a:pt x="515" y="208"/>
                    </a:cubicBezTo>
                    <a:cubicBezTo>
                      <a:pt x="516" y="214"/>
                      <a:pt x="516" y="214"/>
                      <a:pt x="516" y="214"/>
                    </a:cubicBezTo>
                    <a:cubicBezTo>
                      <a:pt x="521" y="212"/>
                      <a:pt x="521" y="212"/>
                      <a:pt x="521" y="212"/>
                    </a:cubicBezTo>
                    <a:cubicBezTo>
                      <a:pt x="522" y="218"/>
                      <a:pt x="522" y="218"/>
                      <a:pt x="522" y="218"/>
                    </a:cubicBezTo>
                    <a:cubicBezTo>
                      <a:pt x="525" y="215"/>
                      <a:pt x="525" y="215"/>
                      <a:pt x="525" y="215"/>
                    </a:cubicBezTo>
                    <a:cubicBezTo>
                      <a:pt x="525" y="215"/>
                      <a:pt x="525" y="215"/>
                      <a:pt x="525" y="215"/>
                    </a:cubicBezTo>
                    <a:cubicBezTo>
                      <a:pt x="526" y="221"/>
                      <a:pt x="526" y="221"/>
                      <a:pt x="526" y="221"/>
                    </a:cubicBezTo>
                    <a:cubicBezTo>
                      <a:pt x="528" y="217"/>
                      <a:pt x="528" y="217"/>
                      <a:pt x="528" y="217"/>
                    </a:cubicBezTo>
                    <a:cubicBezTo>
                      <a:pt x="530" y="222"/>
                      <a:pt x="530" y="222"/>
                      <a:pt x="530" y="222"/>
                    </a:cubicBezTo>
                    <a:cubicBezTo>
                      <a:pt x="533" y="222"/>
                      <a:pt x="533" y="222"/>
                      <a:pt x="533" y="222"/>
                    </a:cubicBezTo>
                    <a:cubicBezTo>
                      <a:pt x="533" y="226"/>
                      <a:pt x="533" y="226"/>
                      <a:pt x="533" y="226"/>
                    </a:cubicBezTo>
                    <a:cubicBezTo>
                      <a:pt x="537" y="227"/>
                      <a:pt x="537" y="227"/>
                      <a:pt x="537" y="227"/>
                    </a:cubicBezTo>
                    <a:cubicBezTo>
                      <a:pt x="537" y="230"/>
                      <a:pt x="537" y="230"/>
                      <a:pt x="537" y="230"/>
                    </a:cubicBezTo>
                    <a:cubicBezTo>
                      <a:pt x="539" y="230"/>
                      <a:pt x="539" y="230"/>
                      <a:pt x="539" y="230"/>
                    </a:cubicBezTo>
                    <a:cubicBezTo>
                      <a:pt x="539" y="230"/>
                      <a:pt x="539" y="230"/>
                      <a:pt x="539" y="230"/>
                    </a:cubicBezTo>
                    <a:cubicBezTo>
                      <a:pt x="542" y="234"/>
                      <a:pt x="545" y="238"/>
                      <a:pt x="548" y="242"/>
                    </a:cubicBezTo>
                    <a:cubicBezTo>
                      <a:pt x="526" y="220"/>
                      <a:pt x="497" y="210"/>
                      <a:pt x="470" y="219"/>
                    </a:cubicBezTo>
                    <a:cubicBezTo>
                      <a:pt x="443" y="228"/>
                      <a:pt x="426" y="254"/>
                      <a:pt x="423" y="284"/>
                    </a:cubicBezTo>
                    <a:cubicBezTo>
                      <a:pt x="422" y="279"/>
                      <a:pt x="422" y="273"/>
                      <a:pt x="422" y="268"/>
                    </a:cubicBezTo>
                    <a:cubicBezTo>
                      <a:pt x="425" y="268"/>
                      <a:pt x="425" y="268"/>
                      <a:pt x="425" y="268"/>
                    </a:cubicBezTo>
                    <a:cubicBezTo>
                      <a:pt x="422" y="266"/>
                      <a:pt x="422" y="266"/>
                      <a:pt x="422" y="266"/>
                    </a:cubicBezTo>
                    <a:cubicBezTo>
                      <a:pt x="422" y="266"/>
                      <a:pt x="422" y="266"/>
                      <a:pt x="422" y="266"/>
                    </a:cubicBezTo>
                    <a:cubicBezTo>
                      <a:pt x="425" y="265"/>
                      <a:pt x="425" y="265"/>
                      <a:pt x="425" y="265"/>
                    </a:cubicBezTo>
                    <a:cubicBezTo>
                      <a:pt x="423" y="261"/>
                      <a:pt x="423" y="261"/>
                      <a:pt x="423" y="261"/>
                    </a:cubicBezTo>
                    <a:cubicBezTo>
                      <a:pt x="426" y="260"/>
                      <a:pt x="426" y="260"/>
                      <a:pt x="426" y="260"/>
                    </a:cubicBezTo>
                    <a:cubicBezTo>
                      <a:pt x="423" y="255"/>
                      <a:pt x="423" y="255"/>
                      <a:pt x="423" y="255"/>
                    </a:cubicBezTo>
                    <a:cubicBezTo>
                      <a:pt x="427" y="255"/>
                      <a:pt x="427" y="255"/>
                      <a:pt x="427" y="255"/>
                    </a:cubicBezTo>
                    <a:cubicBezTo>
                      <a:pt x="424" y="251"/>
                      <a:pt x="424" y="251"/>
                      <a:pt x="424" y="251"/>
                    </a:cubicBezTo>
                    <a:cubicBezTo>
                      <a:pt x="428" y="251"/>
                      <a:pt x="428" y="251"/>
                      <a:pt x="428" y="251"/>
                    </a:cubicBezTo>
                    <a:cubicBezTo>
                      <a:pt x="424" y="244"/>
                      <a:pt x="424" y="244"/>
                      <a:pt x="424" y="244"/>
                    </a:cubicBezTo>
                    <a:cubicBezTo>
                      <a:pt x="431" y="244"/>
                      <a:pt x="431" y="244"/>
                      <a:pt x="431" y="244"/>
                    </a:cubicBezTo>
                    <a:cubicBezTo>
                      <a:pt x="427" y="236"/>
                      <a:pt x="427" y="236"/>
                      <a:pt x="427" y="236"/>
                    </a:cubicBezTo>
                    <a:cubicBezTo>
                      <a:pt x="435" y="237"/>
                      <a:pt x="436" y="237"/>
                      <a:pt x="436" y="237"/>
                    </a:cubicBezTo>
                    <a:cubicBezTo>
                      <a:pt x="432" y="228"/>
                      <a:pt x="432" y="228"/>
                      <a:pt x="432" y="228"/>
                    </a:cubicBezTo>
                    <a:cubicBezTo>
                      <a:pt x="438" y="229"/>
                      <a:pt x="438" y="229"/>
                      <a:pt x="438" y="229"/>
                    </a:cubicBezTo>
                    <a:cubicBezTo>
                      <a:pt x="437" y="221"/>
                      <a:pt x="437" y="221"/>
                      <a:pt x="437" y="221"/>
                    </a:cubicBezTo>
                    <a:cubicBezTo>
                      <a:pt x="444" y="224"/>
                      <a:pt x="444" y="224"/>
                      <a:pt x="444" y="224"/>
                    </a:cubicBezTo>
                    <a:cubicBezTo>
                      <a:pt x="443" y="215"/>
                      <a:pt x="443" y="215"/>
                      <a:pt x="443" y="215"/>
                    </a:cubicBezTo>
                    <a:cubicBezTo>
                      <a:pt x="450" y="218"/>
                      <a:pt x="450" y="218"/>
                      <a:pt x="450" y="218"/>
                    </a:cubicBezTo>
                    <a:cubicBezTo>
                      <a:pt x="451" y="211"/>
                      <a:pt x="451" y="211"/>
                      <a:pt x="451" y="211"/>
                    </a:cubicBezTo>
                    <a:cubicBezTo>
                      <a:pt x="457" y="214"/>
                      <a:pt x="457" y="214"/>
                      <a:pt x="457" y="214"/>
                    </a:cubicBezTo>
                    <a:cubicBezTo>
                      <a:pt x="457" y="206"/>
                      <a:pt x="457" y="206"/>
                      <a:pt x="457" y="206"/>
                    </a:cubicBezTo>
                    <a:cubicBezTo>
                      <a:pt x="463" y="210"/>
                      <a:pt x="463" y="210"/>
                      <a:pt x="463" y="210"/>
                    </a:cubicBezTo>
                    <a:cubicBezTo>
                      <a:pt x="464" y="203"/>
                      <a:pt x="464" y="203"/>
                      <a:pt x="464" y="203"/>
                    </a:cubicBezTo>
                    <a:cubicBezTo>
                      <a:pt x="471" y="210"/>
                      <a:pt x="471" y="210"/>
                      <a:pt x="471" y="210"/>
                    </a:cubicBezTo>
                    <a:cubicBezTo>
                      <a:pt x="473" y="201"/>
                      <a:pt x="473" y="201"/>
                      <a:pt x="473" y="201"/>
                    </a:cubicBezTo>
                    <a:cubicBezTo>
                      <a:pt x="478" y="209"/>
                      <a:pt x="478" y="209"/>
                      <a:pt x="478" y="209"/>
                    </a:cubicBezTo>
                    <a:moveTo>
                      <a:pt x="516" y="169"/>
                    </a:moveTo>
                    <a:cubicBezTo>
                      <a:pt x="516" y="169"/>
                      <a:pt x="475" y="151"/>
                      <a:pt x="479" y="143"/>
                    </a:cubicBezTo>
                    <a:cubicBezTo>
                      <a:pt x="484" y="135"/>
                      <a:pt x="509" y="158"/>
                      <a:pt x="516" y="169"/>
                    </a:cubicBezTo>
                    <a:moveTo>
                      <a:pt x="493" y="135"/>
                    </a:moveTo>
                    <a:cubicBezTo>
                      <a:pt x="492" y="137"/>
                      <a:pt x="488" y="139"/>
                      <a:pt x="485" y="138"/>
                    </a:cubicBezTo>
                    <a:cubicBezTo>
                      <a:pt x="482" y="136"/>
                      <a:pt x="481" y="133"/>
                      <a:pt x="482" y="130"/>
                    </a:cubicBezTo>
                    <a:cubicBezTo>
                      <a:pt x="484" y="127"/>
                      <a:pt x="487" y="126"/>
                      <a:pt x="490" y="127"/>
                    </a:cubicBezTo>
                    <a:cubicBezTo>
                      <a:pt x="493" y="128"/>
                      <a:pt x="494" y="132"/>
                      <a:pt x="493" y="135"/>
                    </a:cubicBezTo>
                    <a:moveTo>
                      <a:pt x="496" y="128"/>
                    </a:moveTo>
                    <a:cubicBezTo>
                      <a:pt x="502" y="121"/>
                      <a:pt x="522" y="149"/>
                      <a:pt x="527" y="161"/>
                    </a:cubicBezTo>
                    <a:cubicBezTo>
                      <a:pt x="527" y="161"/>
                      <a:pt x="491" y="135"/>
                      <a:pt x="496" y="128"/>
                    </a:cubicBezTo>
                    <a:moveTo>
                      <a:pt x="508" y="121"/>
                    </a:moveTo>
                    <a:cubicBezTo>
                      <a:pt x="507" y="124"/>
                      <a:pt x="503" y="125"/>
                      <a:pt x="501" y="124"/>
                    </a:cubicBezTo>
                    <a:cubicBezTo>
                      <a:pt x="498" y="122"/>
                      <a:pt x="496" y="119"/>
                      <a:pt x="498" y="116"/>
                    </a:cubicBezTo>
                    <a:cubicBezTo>
                      <a:pt x="499" y="113"/>
                      <a:pt x="502" y="112"/>
                      <a:pt x="505" y="113"/>
                    </a:cubicBezTo>
                    <a:cubicBezTo>
                      <a:pt x="508" y="114"/>
                      <a:pt x="509" y="118"/>
                      <a:pt x="508" y="121"/>
                    </a:cubicBezTo>
                    <a:moveTo>
                      <a:pt x="534" y="157"/>
                    </a:moveTo>
                    <a:cubicBezTo>
                      <a:pt x="534" y="157"/>
                      <a:pt x="507" y="121"/>
                      <a:pt x="515" y="116"/>
                    </a:cubicBezTo>
                    <a:cubicBezTo>
                      <a:pt x="523" y="111"/>
                      <a:pt x="534" y="143"/>
                      <a:pt x="534" y="157"/>
                    </a:cubicBezTo>
                    <a:moveTo>
                      <a:pt x="529" y="110"/>
                    </a:moveTo>
                    <a:cubicBezTo>
                      <a:pt x="528" y="112"/>
                      <a:pt x="525" y="114"/>
                      <a:pt x="522" y="112"/>
                    </a:cubicBezTo>
                    <a:cubicBezTo>
                      <a:pt x="519" y="111"/>
                      <a:pt x="518" y="108"/>
                      <a:pt x="519" y="105"/>
                    </a:cubicBezTo>
                    <a:cubicBezTo>
                      <a:pt x="520" y="102"/>
                      <a:pt x="523" y="101"/>
                      <a:pt x="526" y="102"/>
                    </a:cubicBezTo>
                    <a:cubicBezTo>
                      <a:pt x="529" y="103"/>
                      <a:pt x="531" y="107"/>
                      <a:pt x="529" y="110"/>
                    </a:cubicBezTo>
                    <a:moveTo>
                      <a:pt x="545" y="151"/>
                    </a:moveTo>
                    <a:cubicBezTo>
                      <a:pt x="545" y="151"/>
                      <a:pt x="527" y="110"/>
                      <a:pt x="535" y="107"/>
                    </a:cubicBezTo>
                    <a:cubicBezTo>
                      <a:pt x="544" y="104"/>
                      <a:pt x="547" y="138"/>
                      <a:pt x="545" y="151"/>
                    </a:cubicBezTo>
                    <a:moveTo>
                      <a:pt x="554" y="104"/>
                    </a:moveTo>
                    <a:cubicBezTo>
                      <a:pt x="553" y="107"/>
                      <a:pt x="549" y="109"/>
                      <a:pt x="546" y="107"/>
                    </a:cubicBezTo>
                    <a:cubicBezTo>
                      <a:pt x="544" y="106"/>
                      <a:pt x="542" y="103"/>
                      <a:pt x="543" y="100"/>
                    </a:cubicBezTo>
                    <a:cubicBezTo>
                      <a:pt x="545" y="97"/>
                      <a:pt x="548" y="95"/>
                      <a:pt x="551" y="97"/>
                    </a:cubicBezTo>
                    <a:cubicBezTo>
                      <a:pt x="554" y="98"/>
                      <a:pt x="555" y="101"/>
                      <a:pt x="554" y="104"/>
                    </a:cubicBezTo>
                    <a:moveTo>
                      <a:pt x="555" y="152"/>
                    </a:moveTo>
                    <a:cubicBezTo>
                      <a:pt x="555" y="152"/>
                      <a:pt x="551" y="108"/>
                      <a:pt x="560" y="107"/>
                    </a:cubicBezTo>
                    <a:cubicBezTo>
                      <a:pt x="569" y="107"/>
                      <a:pt x="561" y="141"/>
                      <a:pt x="555" y="152"/>
                    </a:cubicBezTo>
                    <a:moveTo>
                      <a:pt x="580" y="109"/>
                    </a:moveTo>
                    <a:cubicBezTo>
                      <a:pt x="578" y="112"/>
                      <a:pt x="575" y="113"/>
                      <a:pt x="572" y="112"/>
                    </a:cubicBezTo>
                    <a:cubicBezTo>
                      <a:pt x="569" y="111"/>
                      <a:pt x="568" y="107"/>
                      <a:pt x="569" y="104"/>
                    </a:cubicBezTo>
                    <a:cubicBezTo>
                      <a:pt x="570" y="102"/>
                      <a:pt x="574" y="100"/>
                      <a:pt x="577" y="101"/>
                    </a:cubicBezTo>
                    <a:cubicBezTo>
                      <a:pt x="580" y="103"/>
                      <a:pt x="581" y="106"/>
                      <a:pt x="580" y="109"/>
                    </a:cubicBezTo>
                    <a:moveTo>
                      <a:pt x="561" y="155"/>
                    </a:moveTo>
                    <a:cubicBezTo>
                      <a:pt x="561" y="155"/>
                      <a:pt x="575" y="112"/>
                      <a:pt x="584" y="116"/>
                    </a:cubicBezTo>
                    <a:cubicBezTo>
                      <a:pt x="592" y="119"/>
                      <a:pt x="571" y="147"/>
                      <a:pt x="561" y="155"/>
                    </a:cubicBezTo>
                    <a:moveTo>
                      <a:pt x="602" y="123"/>
                    </a:moveTo>
                    <a:cubicBezTo>
                      <a:pt x="600" y="126"/>
                      <a:pt x="597" y="127"/>
                      <a:pt x="594" y="126"/>
                    </a:cubicBezTo>
                    <a:cubicBezTo>
                      <a:pt x="591" y="124"/>
                      <a:pt x="590" y="121"/>
                      <a:pt x="591" y="118"/>
                    </a:cubicBezTo>
                    <a:cubicBezTo>
                      <a:pt x="592" y="115"/>
                      <a:pt x="596" y="114"/>
                      <a:pt x="599" y="115"/>
                    </a:cubicBezTo>
                    <a:cubicBezTo>
                      <a:pt x="602" y="116"/>
                      <a:pt x="603" y="120"/>
                      <a:pt x="602" y="123"/>
                    </a:cubicBezTo>
                    <a:moveTo>
                      <a:pt x="571" y="160"/>
                    </a:moveTo>
                    <a:cubicBezTo>
                      <a:pt x="571" y="160"/>
                      <a:pt x="599" y="124"/>
                      <a:pt x="605" y="130"/>
                    </a:cubicBezTo>
                    <a:cubicBezTo>
                      <a:pt x="612" y="136"/>
                      <a:pt x="584" y="155"/>
                      <a:pt x="571" y="160"/>
                    </a:cubicBezTo>
                    <a:moveTo>
                      <a:pt x="617" y="147"/>
                    </a:moveTo>
                    <a:cubicBezTo>
                      <a:pt x="614" y="149"/>
                      <a:pt x="611" y="148"/>
                      <a:pt x="609" y="145"/>
                    </a:cubicBezTo>
                    <a:cubicBezTo>
                      <a:pt x="607" y="143"/>
                      <a:pt x="608" y="139"/>
                      <a:pt x="610" y="137"/>
                    </a:cubicBezTo>
                    <a:cubicBezTo>
                      <a:pt x="613" y="136"/>
                      <a:pt x="616" y="136"/>
                      <a:pt x="618" y="139"/>
                    </a:cubicBezTo>
                    <a:cubicBezTo>
                      <a:pt x="620" y="141"/>
                      <a:pt x="619" y="145"/>
                      <a:pt x="617" y="147"/>
                    </a:cubicBezTo>
                    <a:moveTo>
                      <a:pt x="578" y="170"/>
                    </a:moveTo>
                    <a:cubicBezTo>
                      <a:pt x="578" y="170"/>
                      <a:pt x="616" y="146"/>
                      <a:pt x="620" y="154"/>
                    </a:cubicBezTo>
                    <a:cubicBezTo>
                      <a:pt x="624" y="162"/>
                      <a:pt x="591" y="170"/>
                      <a:pt x="578" y="170"/>
                    </a:cubicBezTo>
                    <a:moveTo>
                      <a:pt x="613" y="316"/>
                    </a:moveTo>
                    <a:cubicBezTo>
                      <a:pt x="608" y="327"/>
                      <a:pt x="612" y="340"/>
                      <a:pt x="620" y="348"/>
                    </a:cubicBezTo>
                    <a:cubicBezTo>
                      <a:pt x="614" y="348"/>
                      <a:pt x="609" y="347"/>
                      <a:pt x="603" y="345"/>
                    </a:cubicBezTo>
                    <a:cubicBezTo>
                      <a:pt x="577" y="335"/>
                      <a:pt x="563" y="306"/>
                      <a:pt x="573" y="280"/>
                    </a:cubicBezTo>
                    <a:cubicBezTo>
                      <a:pt x="582" y="254"/>
                      <a:pt x="611" y="240"/>
                      <a:pt x="637" y="249"/>
                    </a:cubicBezTo>
                    <a:cubicBezTo>
                      <a:pt x="649" y="254"/>
                      <a:pt x="658" y="262"/>
                      <a:pt x="664" y="272"/>
                    </a:cubicBezTo>
                    <a:cubicBezTo>
                      <a:pt x="662" y="281"/>
                      <a:pt x="659" y="291"/>
                      <a:pt x="656" y="300"/>
                    </a:cubicBezTo>
                    <a:cubicBezTo>
                      <a:pt x="654" y="299"/>
                      <a:pt x="653" y="298"/>
                      <a:pt x="651" y="298"/>
                    </a:cubicBezTo>
                    <a:cubicBezTo>
                      <a:pt x="635" y="292"/>
                      <a:pt x="618" y="300"/>
                      <a:pt x="613" y="316"/>
                    </a:cubicBezTo>
                    <a:moveTo>
                      <a:pt x="593" y="361"/>
                    </a:moveTo>
                    <a:cubicBezTo>
                      <a:pt x="601" y="361"/>
                      <a:pt x="608" y="368"/>
                      <a:pt x="608" y="376"/>
                    </a:cubicBezTo>
                    <a:cubicBezTo>
                      <a:pt x="608" y="385"/>
                      <a:pt x="601" y="392"/>
                      <a:pt x="593" y="392"/>
                    </a:cubicBezTo>
                    <a:cubicBezTo>
                      <a:pt x="584" y="392"/>
                      <a:pt x="578" y="385"/>
                      <a:pt x="578" y="376"/>
                    </a:cubicBezTo>
                    <a:cubicBezTo>
                      <a:pt x="578" y="368"/>
                      <a:pt x="584" y="361"/>
                      <a:pt x="593" y="361"/>
                    </a:cubicBezTo>
                    <a:moveTo>
                      <a:pt x="632" y="321"/>
                    </a:moveTo>
                    <a:cubicBezTo>
                      <a:pt x="637" y="317"/>
                      <a:pt x="644" y="317"/>
                      <a:pt x="649" y="320"/>
                    </a:cubicBezTo>
                    <a:cubicBezTo>
                      <a:pt x="645" y="330"/>
                      <a:pt x="642" y="338"/>
                      <a:pt x="640" y="345"/>
                    </a:cubicBezTo>
                    <a:cubicBezTo>
                      <a:pt x="637" y="345"/>
                      <a:pt x="634" y="343"/>
                      <a:pt x="631" y="341"/>
                    </a:cubicBezTo>
                    <a:cubicBezTo>
                      <a:pt x="626" y="335"/>
                      <a:pt x="627" y="326"/>
                      <a:pt x="632" y="321"/>
                    </a:cubicBezTo>
                    <a:moveTo>
                      <a:pt x="560" y="415"/>
                    </a:moveTo>
                    <a:cubicBezTo>
                      <a:pt x="569" y="435"/>
                      <a:pt x="590" y="446"/>
                      <a:pt x="609" y="439"/>
                    </a:cubicBezTo>
                    <a:cubicBezTo>
                      <a:pt x="620" y="435"/>
                      <a:pt x="628" y="426"/>
                      <a:pt x="631" y="415"/>
                    </a:cubicBezTo>
                    <a:cubicBezTo>
                      <a:pt x="633" y="416"/>
                      <a:pt x="636" y="419"/>
                      <a:pt x="635" y="424"/>
                    </a:cubicBezTo>
                    <a:cubicBezTo>
                      <a:pt x="635" y="435"/>
                      <a:pt x="629" y="446"/>
                      <a:pt x="618" y="452"/>
                    </a:cubicBezTo>
                    <a:cubicBezTo>
                      <a:pt x="601" y="462"/>
                      <a:pt x="577" y="454"/>
                      <a:pt x="566" y="435"/>
                    </a:cubicBezTo>
                    <a:cubicBezTo>
                      <a:pt x="562" y="428"/>
                      <a:pt x="560" y="422"/>
                      <a:pt x="560" y="415"/>
                    </a:cubicBezTo>
                    <a:moveTo>
                      <a:pt x="561" y="264"/>
                    </a:moveTo>
                    <a:cubicBezTo>
                      <a:pt x="561" y="259"/>
                      <a:pt x="562" y="254"/>
                      <a:pt x="563" y="250"/>
                    </a:cubicBezTo>
                    <a:cubicBezTo>
                      <a:pt x="565" y="250"/>
                      <a:pt x="565" y="250"/>
                      <a:pt x="565" y="250"/>
                    </a:cubicBezTo>
                    <a:cubicBezTo>
                      <a:pt x="564" y="248"/>
                      <a:pt x="564" y="248"/>
                      <a:pt x="564" y="248"/>
                    </a:cubicBezTo>
                    <a:cubicBezTo>
                      <a:pt x="564" y="247"/>
                      <a:pt x="564" y="247"/>
                      <a:pt x="564" y="247"/>
                    </a:cubicBezTo>
                    <a:cubicBezTo>
                      <a:pt x="566" y="248"/>
                      <a:pt x="566" y="248"/>
                      <a:pt x="566" y="248"/>
                    </a:cubicBezTo>
                    <a:cubicBezTo>
                      <a:pt x="565" y="243"/>
                      <a:pt x="565" y="243"/>
                      <a:pt x="565" y="243"/>
                    </a:cubicBezTo>
                    <a:cubicBezTo>
                      <a:pt x="568" y="243"/>
                      <a:pt x="568" y="243"/>
                      <a:pt x="568" y="243"/>
                    </a:cubicBezTo>
                    <a:cubicBezTo>
                      <a:pt x="566" y="238"/>
                      <a:pt x="566" y="238"/>
                      <a:pt x="566" y="238"/>
                    </a:cubicBezTo>
                    <a:cubicBezTo>
                      <a:pt x="570" y="239"/>
                      <a:pt x="570" y="239"/>
                      <a:pt x="570" y="239"/>
                    </a:cubicBezTo>
                    <a:cubicBezTo>
                      <a:pt x="567" y="234"/>
                      <a:pt x="567" y="234"/>
                      <a:pt x="567" y="234"/>
                    </a:cubicBezTo>
                    <a:cubicBezTo>
                      <a:pt x="571" y="236"/>
                      <a:pt x="571" y="236"/>
                      <a:pt x="571" y="236"/>
                    </a:cubicBezTo>
                    <a:cubicBezTo>
                      <a:pt x="569" y="228"/>
                      <a:pt x="569" y="228"/>
                      <a:pt x="569" y="228"/>
                    </a:cubicBezTo>
                    <a:cubicBezTo>
                      <a:pt x="575" y="230"/>
                      <a:pt x="575" y="230"/>
                      <a:pt x="575" y="230"/>
                    </a:cubicBezTo>
                    <a:cubicBezTo>
                      <a:pt x="573" y="221"/>
                      <a:pt x="573" y="221"/>
                      <a:pt x="573" y="221"/>
                    </a:cubicBezTo>
                    <a:cubicBezTo>
                      <a:pt x="580" y="224"/>
                      <a:pt x="580" y="224"/>
                      <a:pt x="580" y="224"/>
                    </a:cubicBezTo>
                    <a:cubicBezTo>
                      <a:pt x="578" y="215"/>
                      <a:pt x="578" y="215"/>
                      <a:pt x="578" y="215"/>
                    </a:cubicBezTo>
                    <a:cubicBezTo>
                      <a:pt x="584" y="218"/>
                      <a:pt x="584" y="218"/>
                      <a:pt x="584" y="218"/>
                    </a:cubicBezTo>
                    <a:cubicBezTo>
                      <a:pt x="584" y="210"/>
                      <a:pt x="584" y="210"/>
                      <a:pt x="584" y="210"/>
                    </a:cubicBezTo>
                    <a:cubicBezTo>
                      <a:pt x="590" y="214"/>
                      <a:pt x="590" y="214"/>
                      <a:pt x="590" y="214"/>
                    </a:cubicBezTo>
                    <a:cubicBezTo>
                      <a:pt x="590" y="206"/>
                      <a:pt x="590" y="206"/>
                      <a:pt x="590" y="206"/>
                    </a:cubicBezTo>
                    <a:cubicBezTo>
                      <a:pt x="596" y="210"/>
                      <a:pt x="596" y="210"/>
                      <a:pt x="596" y="210"/>
                    </a:cubicBezTo>
                    <a:cubicBezTo>
                      <a:pt x="598" y="203"/>
                      <a:pt x="598" y="203"/>
                      <a:pt x="598" y="203"/>
                    </a:cubicBezTo>
                    <a:cubicBezTo>
                      <a:pt x="602" y="207"/>
                      <a:pt x="602" y="207"/>
                      <a:pt x="602" y="207"/>
                    </a:cubicBezTo>
                    <a:cubicBezTo>
                      <a:pt x="605" y="200"/>
                      <a:pt x="605" y="200"/>
                      <a:pt x="605" y="200"/>
                    </a:cubicBezTo>
                    <a:cubicBezTo>
                      <a:pt x="609" y="205"/>
                      <a:pt x="609" y="205"/>
                      <a:pt x="609" y="205"/>
                    </a:cubicBezTo>
                    <a:cubicBezTo>
                      <a:pt x="611" y="199"/>
                      <a:pt x="611" y="199"/>
                      <a:pt x="611" y="199"/>
                    </a:cubicBezTo>
                    <a:cubicBezTo>
                      <a:pt x="616" y="207"/>
                      <a:pt x="616" y="207"/>
                      <a:pt x="616" y="207"/>
                    </a:cubicBezTo>
                    <a:cubicBezTo>
                      <a:pt x="619" y="198"/>
                      <a:pt x="619" y="198"/>
                      <a:pt x="619" y="198"/>
                    </a:cubicBezTo>
                    <a:cubicBezTo>
                      <a:pt x="622" y="207"/>
                      <a:pt x="622" y="207"/>
                      <a:pt x="622" y="207"/>
                    </a:cubicBezTo>
                    <a:cubicBezTo>
                      <a:pt x="626" y="199"/>
                      <a:pt x="626" y="199"/>
                      <a:pt x="626" y="199"/>
                    </a:cubicBezTo>
                    <a:cubicBezTo>
                      <a:pt x="629" y="208"/>
                      <a:pt x="629" y="208"/>
                      <a:pt x="629" y="208"/>
                    </a:cubicBezTo>
                    <a:cubicBezTo>
                      <a:pt x="635" y="202"/>
                      <a:pt x="635" y="202"/>
                      <a:pt x="635" y="202"/>
                    </a:cubicBezTo>
                    <a:cubicBezTo>
                      <a:pt x="638" y="209"/>
                      <a:pt x="638" y="209"/>
                      <a:pt x="638" y="209"/>
                    </a:cubicBezTo>
                    <a:cubicBezTo>
                      <a:pt x="641" y="205"/>
                      <a:pt x="641" y="205"/>
                      <a:pt x="641" y="205"/>
                    </a:cubicBezTo>
                    <a:cubicBezTo>
                      <a:pt x="644" y="211"/>
                      <a:pt x="644" y="211"/>
                      <a:pt x="644" y="211"/>
                    </a:cubicBezTo>
                    <a:cubicBezTo>
                      <a:pt x="647" y="209"/>
                      <a:pt x="647" y="209"/>
                      <a:pt x="647" y="209"/>
                    </a:cubicBezTo>
                    <a:cubicBezTo>
                      <a:pt x="647" y="209"/>
                      <a:pt x="649" y="216"/>
                      <a:pt x="649" y="215"/>
                    </a:cubicBezTo>
                    <a:cubicBezTo>
                      <a:pt x="654" y="213"/>
                      <a:pt x="654" y="213"/>
                      <a:pt x="654" y="213"/>
                    </a:cubicBezTo>
                    <a:cubicBezTo>
                      <a:pt x="654" y="219"/>
                      <a:pt x="654" y="219"/>
                      <a:pt x="654" y="219"/>
                    </a:cubicBezTo>
                    <a:cubicBezTo>
                      <a:pt x="659" y="218"/>
                      <a:pt x="659" y="218"/>
                      <a:pt x="659" y="218"/>
                    </a:cubicBezTo>
                    <a:cubicBezTo>
                      <a:pt x="659" y="224"/>
                      <a:pt x="659" y="224"/>
                      <a:pt x="659" y="224"/>
                    </a:cubicBezTo>
                    <a:cubicBezTo>
                      <a:pt x="661" y="222"/>
                      <a:pt x="661" y="222"/>
                      <a:pt x="661" y="222"/>
                    </a:cubicBezTo>
                    <a:cubicBezTo>
                      <a:pt x="661" y="222"/>
                      <a:pt x="661" y="222"/>
                      <a:pt x="661" y="222"/>
                    </a:cubicBezTo>
                    <a:cubicBezTo>
                      <a:pt x="662" y="227"/>
                      <a:pt x="662" y="227"/>
                      <a:pt x="662" y="227"/>
                    </a:cubicBezTo>
                    <a:cubicBezTo>
                      <a:pt x="664" y="224"/>
                      <a:pt x="664" y="224"/>
                      <a:pt x="664" y="224"/>
                    </a:cubicBezTo>
                    <a:cubicBezTo>
                      <a:pt x="665" y="229"/>
                      <a:pt x="665" y="229"/>
                      <a:pt x="665" y="229"/>
                    </a:cubicBezTo>
                    <a:cubicBezTo>
                      <a:pt x="668" y="230"/>
                      <a:pt x="668" y="230"/>
                      <a:pt x="668" y="230"/>
                    </a:cubicBezTo>
                    <a:cubicBezTo>
                      <a:pt x="667" y="234"/>
                      <a:pt x="667" y="234"/>
                      <a:pt x="667" y="234"/>
                    </a:cubicBezTo>
                    <a:cubicBezTo>
                      <a:pt x="670" y="235"/>
                      <a:pt x="670" y="235"/>
                      <a:pt x="670" y="235"/>
                    </a:cubicBezTo>
                    <a:cubicBezTo>
                      <a:pt x="670" y="235"/>
                      <a:pt x="670" y="235"/>
                      <a:pt x="670" y="235"/>
                    </a:cubicBezTo>
                    <a:cubicBezTo>
                      <a:pt x="670" y="236"/>
                      <a:pt x="669" y="238"/>
                      <a:pt x="669" y="240"/>
                    </a:cubicBezTo>
                    <a:cubicBezTo>
                      <a:pt x="654" y="222"/>
                      <a:pt x="634" y="212"/>
                      <a:pt x="613" y="214"/>
                    </a:cubicBezTo>
                    <a:cubicBezTo>
                      <a:pt x="588" y="217"/>
                      <a:pt x="569" y="237"/>
                      <a:pt x="561" y="264"/>
                    </a:cubicBezTo>
                    <a:moveTo>
                      <a:pt x="555" y="181"/>
                    </a:moveTo>
                    <a:cubicBezTo>
                      <a:pt x="556" y="179"/>
                      <a:pt x="560" y="178"/>
                      <a:pt x="564" y="179"/>
                    </a:cubicBezTo>
                    <a:cubicBezTo>
                      <a:pt x="567" y="180"/>
                      <a:pt x="570" y="183"/>
                      <a:pt x="570" y="185"/>
                    </a:cubicBezTo>
                    <a:cubicBezTo>
                      <a:pt x="569" y="187"/>
                      <a:pt x="565" y="188"/>
                      <a:pt x="561" y="187"/>
                    </a:cubicBezTo>
                    <a:cubicBezTo>
                      <a:pt x="558" y="186"/>
                      <a:pt x="555" y="183"/>
                      <a:pt x="555" y="181"/>
                    </a:cubicBezTo>
                    <a:moveTo>
                      <a:pt x="577" y="606"/>
                    </a:moveTo>
                    <a:cubicBezTo>
                      <a:pt x="586" y="611"/>
                      <a:pt x="586" y="611"/>
                      <a:pt x="586" y="611"/>
                    </a:cubicBezTo>
                    <a:cubicBezTo>
                      <a:pt x="573" y="612"/>
                      <a:pt x="573" y="612"/>
                      <a:pt x="573" y="612"/>
                    </a:cubicBezTo>
                    <a:cubicBezTo>
                      <a:pt x="583" y="621"/>
                      <a:pt x="583" y="621"/>
                      <a:pt x="583" y="621"/>
                    </a:cubicBezTo>
                    <a:cubicBezTo>
                      <a:pt x="568" y="622"/>
                      <a:pt x="568" y="622"/>
                      <a:pt x="568" y="622"/>
                    </a:cubicBezTo>
                    <a:cubicBezTo>
                      <a:pt x="578" y="632"/>
                      <a:pt x="578" y="632"/>
                      <a:pt x="578" y="632"/>
                    </a:cubicBezTo>
                    <a:cubicBezTo>
                      <a:pt x="578" y="632"/>
                      <a:pt x="578" y="632"/>
                      <a:pt x="578" y="632"/>
                    </a:cubicBezTo>
                    <a:cubicBezTo>
                      <a:pt x="561" y="630"/>
                      <a:pt x="561" y="630"/>
                      <a:pt x="561" y="630"/>
                    </a:cubicBezTo>
                    <a:cubicBezTo>
                      <a:pt x="569" y="645"/>
                      <a:pt x="569" y="645"/>
                      <a:pt x="569" y="645"/>
                    </a:cubicBezTo>
                    <a:cubicBezTo>
                      <a:pt x="555" y="640"/>
                      <a:pt x="555" y="640"/>
                      <a:pt x="555" y="640"/>
                    </a:cubicBezTo>
                    <a:cubicBezTo>
                      <a:pt x="559" y="654"/>
                      <a:pt x="559" y="654"/>
                      <a:pt x="559" y="654"/>
                    </a:cubicBezTo>
                    <a:cubicBezTo>
                      <a:pt x="547" y="649"/>
                      <a:pt x="547" y="649"/>
                      <a:pt x="547" y="649"/>
                    </a:cubicBezTo>
                    <a:cubicBezTo>
                      <a:pt x="549" y="662"/>
                      <a:pt x="549" y="662"/>
                      <a:pt x="549" y="662"/>
                    </a:cubicBezTo>
                    <a:cubicBezTo>
                      <a:pt x="537" y="654"/>
                      <a:pt x="537" y="654"/>
                      <a:pt x="537" y="654"/>
                    </a:cubicBezTo>
                    <a:cubicBezTo>
                      <a:pt x="535" y="667"/>
                      <a:pt x="535" y="667"/>
                      <a:pt x="535" y="667"/>
                    </a:cubicBezTo>
                    <a:cubicBezTo>
                      <a:pt x="535" y="667"/>
                      <a:pt x="535" y="667"/>
                      <a:pt x="535" y="667"/>
                    </a:cubicBezTo>
                    <a:cubicBezTo>
                      <a:pt x="526" y="658"/>
                      <a:pt x="526" y="658"/>
                      <a:pt x="526" y="658"/>
                    </a:cubicBezTo>
                    <a:cubicBezTo>
                      <a:pt x="521" y="670"/>
                      <a:pt x="521" y="670"/>
                      <a:pt x="521" y="670"/>
                    </a:cubicBezTo>
                    <a:cubicBezTo>
                      <a:pt x="521" y="670"/>
                      <a:pt x="521" y="670"/>
                      <a:pt x="521" y="670"/>
                    </a:cubicBezTo>
                    <a:cubicBezTo>
                      <a:pt x="513" y="659"/>
                      <a:pt x="513" y="659"/>
                      <a:pt x="513" y="659"/>
                    </a:cubicBezTo>
                    <a:cubicBezTo>
                      <a:pt x="505" y="669"/>
                      <a:pt x="505" y="669"/>
                      <a:pt x="505" y="669"/>
                    </a:cubicBezTo>
                    <a:cubicBezTo>
                      <a:pt x="505" y="669"/>
                      <a:pt x="505" y="669"/>
                      <a:pt x="505" y="669"/>
                    </a:cubicBezTo>
                    <a:cubicBezTo>
                      <a:pt x="499" y="656"/>
                      <a:pt x="499" y="656"/>
                      <a:pt x="499" y="656"/>
                    </a:cubicBezTo>
                    <a:cubicBezTo>
                      <a:pt x="491" y="666"/>
                      <a:pt x="491" y="666"/>
                      <a:pt x="491" y="666"/>
                    </a:cubicBezTo>
                    <a:cubicBezTo>
                      <a:pt x="491" y="666"/>
                      <a:pt x="491" y="666"/>
                      <a:pt x="491" y="666"/>
                    </a:cubicBezTo>
                    <a:cubicBezTo>
                      <a:pt x="488" y="655"/>
                      <a:pt x="488" y="655"/>
                      <a:pt x="488" y="655"/>
                    </a:cubicBezTo>
                    <a:cubicBezTo>
                      <a:pt x="476" y="658"/>
                      <a:pt x="476" y="658"/>
                      <a:pt x="476" y="658"/>
                    </a:cubicBezTo>
                    <a:cubicBezTo>
                      <a:pt x="476" y="658"/>
                      <a:pt x="476" y="658"/>
                      <a:pt x="476" y="658"/>
                    </a:cubicBezTo>
                    <a:cubicBezTo>
                      <a:pt x="481" y="646"/>
                      <a:pt x="481" y="646"/>
                      <a:pt x="481" y="646"/>
                    </a:cubicBezTo>
                    <a:cubicBezTo>
                      <a:pt x="465" y="646"/>
                      <a:pt x="465" y="646"/>
                      <a:pt x="465" y="646"/>
                    </a:cubicBezTo>
                    <a:cubicBezTo>
                      <a:pt x="489" y="636"/>
                      <a:pt x="489" y="636"/>
                      <a:pt x="489" y="636"/>
                    </a:cubicBezTo>
                    <a:cubicBezTo>
                      <a:pt x="503" y="646"/>
                      <a:pt x="521" y="648"/>
                      <a:pt x="537" y="639"/>
                    </a:cubicBezTo>
                    <a:cubicBezTo>
                      <a:pt x="550" y="632"/>
                      <a:pt x="558" y="620"/>
                      <a:pt x="560" y="607"/>
                    </a:cubicBezTo>
                    <a:cubicBezTo>
                      <a:pt x="586" y="596"/>
                      <a:pt x="586" y="596"/>
                      <a:pt x="586" y="596"/>
                    </a:cubicBezTo>
                    <a:cubicBezTo>
                      <a:pt x="586" y="597"/>
                      <a:pt x="586" y="597"/>
                      <a:pt x="586" y="597"/>
                    </a:cubicBezTo>
                    <a:cubicBezTo>
                      <a:pt x="577" y="606"/>
                      <a:pt x="577" y="606"/>
                      <a:pt x="577" y="606"/>
                    </a:cubicBezTo>
                    <a:moveTo>
                      <a:pt x="613" y="678"/>
                    </a:moveTo>
                    <a:cubicBezTo>
                      <a:pt x="624" y="683"/>
                      <a:pt x="624" y="683"/>
                      <a:pt x="624" y="683"/>
                    </a:cubicBezTo>
                    <a:cubicBezTo>
                      <a:pt x="609" y="685"/>
                      <a:pt x="609" y="685"/>
                      <a:pt x="609" y="685"/>
                    </a:cubicBezTo>
                    <a:cubicBezTo>
                      <a:pt x="620" y="695"/>
                      <a:pt x="620" y="695"/>
                      <a:pt x="620" y="695"/>
                    </a:cubicBezTo>
                    <a:cubicBezTo>
                      <a:pt x="604" y="696"/>
                      <a:pt x="604" y="696"/>
                      <a:pt x="604" y="696"/>
                    </a:cubicBezTo>
                    <a:cubicBezTo>
                      <a:pt x="615" y="707"/>
                      <a:pt x="615" y="707"/>
                      <a:pt x="615" y="707"/>
                    </a:cubicBezTo>
                    <a:cubicBezTo>
                      <a:pt x="615" y="707"/>
                      <a:pt x="615" y="707"/>
                      <a:pt x="615" y="707"/>
                    </a:cubicBezTo>
                    <a:cubicBezTo>
                      <a:pt x="595" y="705"/>
                      <a:pt x="595" y="705"/>
                      <a:pt x="595" y="705"/>
                    </a:cubicBezTo>
                    <a:cubicBezTo>
                      <a:pt x="604" y="722"/>
                      <a:pt x="604" y="722"/>
                      <a:pt x="604" y="722"/>
                    </a:cubicBezTo>
                    <a:cubicBezTo>
                      <a:pt x="588" y="716"/>
                      <a:pt x="588" y="716"/>
                      <a:pt x="588" y="716"/>
                    </a:cubicBezTo>
                    <a:cubicBezTo>
                      <a:pt x="593" y="732"/>
                      <a:pt x="593" y="732"/>
                      <a:pt x="593" y="732"/>
                    </a:cubicBezTo>
                    <a:cubicBezTo>
                      <a:pt x="580" y="726"/>
                      <a:pt x="580" y="726"/>
                      <a:pt x="580" y="726"/>
                    </a:cubicBezTo>
                    <a:cubicBezTo>
                      <a:pt x="582" y="740"/>
                      <a:pt x="582" y="740"/>
                      <a:pt x="582" y="740"/>
                    </a:cubicBezTo>
                    <a:cubicBezTo>
                      <a:pt x="569" y="732"/>
                      <a:pt x="569" y="732"/>
                      <a:pt x="569" y="732"/>
                    </a:cubicBezTo>
                    <a:cubicBezTo>
                      <a:pt x="566" y="747"/>
                      <a:pt x="566" y="747"/>
                      <a:pt x="566" y="747"/>
                    </a:cubicBezTo>
                    <a:cubicBezTo>
                      <a:pt x="566" y="747"/>
                      <a:pt x="566" y="747"/>
                      <a:pt x="566" y="747"/>
                    </a:cubicBezTo>
                    <a:cubicBezTo>
                      <a:pt x="556" y="736"/>
                      <a:pt x="556" y="736"/>
                      <a:pt x="556" y="736"/>
                    </a:cubicBezTo>
                    <a:cubicBezTo>
                      <a:pt x="551" y="750"/>
                      <a:pt x="551" y="750"/>
                      <a:pt x="551" y="750"/>
                    </a:cubicBezTo>
                    <a:cubicBezTo>
                      <a:pt x="550" y="750"/>
                      <a:pt x="550" y="750"/>
                      <a:pt x="550" y="750"/>
                    </a:cubicBezTo>
                    <a:cubicBezTo>
                      <a:pt x="541" y="737"/>
                      <a:pt x="541" y="737"/>
                      <a:pt x="541" y="737"/>
                    </a:cubicBezTo>
                    <a:cubicBezTo>
                      <a:pt x="533" y="749"/>
                      <a:pt x="533" y="749"/>
                      <a:pt x="533" y="749"/>
                    </a:cubicBezTo>
                    <a:cubicBezTo>
                      <a:pt x="532" y="749"/>
                      <a:pt x="532" y="749"/>
                      <a:pt x="532" y="749"/>
                    </a:cubicBezTo>
                    <a:cubicBezTo>
                      <a:pt x="526" y="734"/>
                      <a:pt x="526" y="734"/>
                      <a:pt x="526" y="734"/>
                    </a:cubicBezTo>
                    <a:cubicBezTo>
                      <a:pt x="517" y="745"/>
                      <a:pt x="517" y="745"/>
                      <a:pt x="517" y="745"/>
                    </a:cubicBezTo>
                    <a:cubicBezTo>
                      <a:pt x="517" y="745"/>
                      <a:pt x="517" y="745"/>
                      <a:pt x="517" y="745"/>
                    </a:cubicBezTo>
                    <a:cubicBezTo>
                      <a:pt x="514" y="733"/>
                      <a:pt x="514" y="733"/>
                      <a:pt x="514" y="733"/>
                    </a:cubicBezTo>
                    <a:cubicBezTo>
                      <a:pt x="500" y="736"/>
                      <a:pt x="500" y="736"/>
                      <a:pt x="500" y="736"/>
                    </a:cubicBezTo>
                    <a:cubicBezTo>
                      <a:pt x="500" y="736"/>
                      <a:pt x="500" y="736"/>
                      <a:pt x="500" y="736"/>
                    </a:cubicBezTo>
                    <a:cubicBezTo>
                      <a:pt x="505" y="723"/>
                      <a:pt x="505" y="723"/>
                      <a:pt x="505" y="723"/>
                    </a:cubicBezTo>
                    <a:cubicBezTo>
                      <a:pt x="487" y="723"/>
                      <a:pt x="487" y="723"/>
                      <a:pt x="487" y="723"/>
                    </a:cubicBezTo>
                    <a:cubicBezTo>
                      <a:pt x="515" y="712"/>
                      <a:pt x="515" y="712"/>
                      <a:pt x="515" y="712"/>
                    </a:cubicBezTo>
                    <a:cubicBezTo>
                      <a:pt x="530" y="723"/>
                      <a:pt x="551" y="725"/>
                      <a:pt x="569" y="715"/>
                    </a:cubicBezTo>
                    <a:cubicBezTo>
                      <a:pt x="583" y="708"/>
                      <a:pt x="592" y="694"/>
                      <a:pt x="594" y="679"/>
                    </a:cubicBezTo>
                    <a:cubicBezTo>
                      <a:pt x="623" y="667"/>
                      <a:pt x="623" y="667"/>
                      <a:pt x="623" y="667"/>
                    </a:cubicBezTo>
                    <a:cubicBezTo>
                      <a:pt x="623" y="667"/>
                      <a:pt x="623" y="667"/>
                      <a:pt x="623" y="667"/>
                    </a:cubicBezTo>
                    <a:cubicBezTo>
                      <a:pt x="613" y="678"/>
                      <a:pt x="613" y="678"/>
                      <a:pt x="613" y="678"/>
                    </a:cubicBezTo>
                    <a:moveTo>
                      <a:pt x="657" y="759"/>
                    </a:moveTo>
                    <a:cubicBezTo>
                      <a:pt x="669" y="765"/>
                      <a:pt x="669" y="765"/>
                      <a:pt x="669" y="765"/>
                    </a:cubicBezTo>
                    <a:cubicBezTo>
                      <a:pt x="652" y="767"/>
                      <a:pt x="652" y="767"/>
                      <a:pt x="652" y="767"/>
                    </a:cubicBezTo>
                    <a:cubicBezTo>
                      <a:pt x="664" y="778"/>
                      <a:pt x="664" y="778"/>
                      <a:pt x="664" y="778"/>
                    </a:cubicBezTo>
                    <a:cubicBezTo>
                      <a:pt x="646" y="779"/>
                      <a:pt x="646" y="779"/>
                      <a:pt x="646" y="779"/>
                    </a:cubicBezTo>
                    <a:cubicBezTo>
                      <a:pt x="659" y="792"/>
                      <a:pt x="659" y="792"/>
                      <a:pt x="659" y="792"/>
                    </a:cubicBezTo>
                    <a:cubicBezTo>
                      <a:pt x="659" y="792"/>
                      <a:pt x="659" y="792"/>
                      <a:pt x="659" y="792"/>
                    </a:cubicBezTo>
                    <a:cubicBezTo>
                      <a:pt x="637" y="790"/>
                      <a:pt x="637" y="790"/>
                      <a:pt x="637" y="790"/>
                    </a:cubicBezTo>
                    <a:cubicBezTo>
                      <a:pt x="646" y="809"/>
                      <a:pt x="646" y="809"/>
                      <a:pt x="646" y="809"/>
                    </a:cubicBezTo>
                    <a:cubicBezTo>
                      <a:pt x="628" y="802"/>
                      <a:pt x="628" y="802"/>
                      <a:pt x="628" y="802"/>
                    </a:cubicBezTo>
                    <a:cubicBezTo>
                      <a:pt x="634" y="820"/>
                      <a:pt x="634" y="820"/>
                      <a:pt x="634" y="820"/>
                    </a:cubicBezTo>
                    <a:cubicBezTo>
                      <a:pt x="619" y="814"/>
                      <a:pt x="619" y="814"/>
                      <a:pt x="619" y="814"/>
                    </a:cubicBezTo>
                    <a:cubicBezTo>
                      <a:pt x="621" y="830"/>
                      <a:pt x="621" y="830"/>
                      <a:pt x="621" y="830"/>
                    </a:cubicBezTo>
                    <a:cubicBezTo>
                      <a:pt x="606" y="820"/>
                      <a:pt x="606" y="820"/>
                      <a:pt x="606" y="820"/>
                    </a:cubicBezTo>
                    <a:cubicBezTo>
                      <a:pt x="603" y="837"/>
                      <a:pt x="603" y="837"/>
                      <a:pt x="603" y="837"/>
                    </a:cubicBezTo>
                    <a:cubicBezTo>
                      <a:pt x="603" y="837"/>
                      <a:pt x="603" y="837"/>
                      <a:pt x="603" y="837"/>
                    </a:cubicBezTo>
                    <a:cubicBezTo>
                      <a:pt x="592" y="825"/>
                      <a:pt x="592" y="825"/>
                      <a:pt x="592" y="825"/>
                    </a:cubicBezTo>
                    <a:cubicBezTo>
                      <a:pt x="586" y="841"/>
                      <a:pt x="586" y="841"/>
                      <a:pt x="586" y="841"/>
                    </a:cubicBezTo>
                    <a:cubicBezTo>
                      <a:pt x="585" y="841"/>
                      <a:pt x="585" y="841"/>
                      <a:pt x="585" y="841"/>
                    </a:cubicBezTo>
                    <a:cubicBezTo>
                      <a:pt x="575" y="826"/>
                      <a:pt x="575" y="826"/>
                      <a:pt x="575" y="826"/>
                    </a:cubicBezTo>
                    <a:cubicBezTo>
                      <a:pt x="565" y="840"/>
                      <a:pt x="565" y="840"/>
                      <a:pt x="565" y="840"/>
                    </a:cubicBezTo>
                    <a:cubicBezTo>
                      <a:pt x="564" y="840"/>
                      <a:pt x="564" y="840"/>
                      <a:pt x="564" y="840"/>
                    </a:cubicBezTo>
                    <a:cubicBezTo>
                      <a:pt x="557" y="823"/>
                      <a:pt x="557" y="823"/>
                      <a:pt x="557" y="823"/>
                    </a:cubicBezTo>
                    <a:cubicBezTo>
                      <a:pt x="547" y="835"/>
                      <a:pt x="547" y="835"/>
                      <a:pt x="547" y="835"/>
                    </a:cubicBezTo>
                    <a:cubicBezTo>
                      <a:pt x="547" y="835"/>
                      <a:pt x="547" y="835"/>
                      <a:pt x="547" y="835"/>
                    </a:cubicBezTo>
                    <a:cubicBezTo>
                      <a:pt x="543" y="821"/>
                      <a:pt x="543" y="821"/>
                      <a:pt x="543" y="821"/>
                    </a:cubicBezTo>
                    <a:cubicBezTo>
                      <a:pt x="528" y="825"/>
                      <a:pt x="528" y="825"/>
                      <a:pt x="528" y="825"/>
                    </a:cubicBezTo>
                    <a:cubicBezTo>
                      <a:pt x="528" y="825"/>
                      <a:pt x="528" y="825"/>
                      <a:pt x="528" y="825"/>
                    </a:cubicBezTo>
                    <a:cubicBezTo>
                      <a:pt x="534" y="810"/>
                      <a:pt x="534" y="810"/>
                      <a:pt x="534" y="810"/>
                    </a:cubicBezTo>
                    <a:cubicBezTo>
                      <a:pt x="513" y="810"/>
                      <a:pt x="513" y="810"/>
                      <a:pt x="513" y="810"/>
                    </a:cubicBezTo>
                    <a:cubicBezTo>
                      <a:pt x="544" y="797"/>
                      <a:pt x="544" y="797"/>
                      <a:pt x="544" y="797"/>
                    </a:cubicBezTo>
                    <a:cubicBezTo>
                      <a:pt x="562" y="810"/>
                      <a:pt x="586" y="812"/>
                      <a:pt x="606" y="801"/>
                    </a:cubicBezTo>
                    <a:cubicBezTo>
                      <a:pt x="622" y="793"/>
                      <a:pt x="633" y="777"/>
                      <a:pt x="635" y="760"/>
                    </a:cubicBezTo>
                    <a:cubicBezTo>
                      <a:pt x="669" y="746"/>
                      <a:pt x="669" y="746"/>
                      <a:pt x="669" y="746"/>
                    </a:cubicBezTo>
                    <a:cubicBezTo>
                      <a:pt x="669" y="747"/>
                      <a:pt x="669" y="747"/>
                      <a:pt x="669" y="747"/>
                    </a:cubicBezTo>
                    <a:cubicBezTo>
                      <a:pt x="657" y="759"/>
                      <a:pt x="657" y="759"/>
                      <a:pt x="657" y="759"/>
                    </a:cubicBezTo>
                    <a:moveTo>
                      <a:pt x="545" y="915"/>
                    </a:moveTo>
                    <a:cubicBezTo>
                      <a:pt x="540" y="920"/>
                      <a:pt x="533" y="922"/>
                      <a:pt x="530" y="919"/>
                    </a:cubicBezTo>
                    <a:cubicBezTo>
                      <a:pt x="527" y="916"/>
                      <a:pt x="529" y="910"/>
                      <a:pt x="534" y="905"/>
                    </a:cubicBezTo>
                    <a:cubicBezTo>
                      <a:pt x="539" y="900"/>
                      <a:pt x="546" y="898"/>
                      <a:pt x="549" y="901"/>
                    </a:cubicBezTo>
                    <a:cubicBezTo>
                      <a:pt x="552" y="904"/>
                      <a:pt x="550" y="910"/>
                      <a:pt x="545" y="915"/>
                    </a:cubicBezTo>
                    <a:moveTo>
                      <a:pt x="543" y="874"/>
                    </a:moveTo>
                    <a:cubicBezTo>
                      <a:pt x="541" y="866"/>
                      <a:pt x="543" y="860"/>
                      <a:pt x="547" y="859"/>
                    </a:cubicBezTo>
                    <a:cubicBezTo>
                      <a:pt x="551" y="858"/>
                      <a:pt x="555" y="863"/>
                      <a:pt x="557" y="870"/>
                    </a:cubicBezTo>
                    <a:cubicBezTo>
                      <a:pt x="559" y="877"/>
                      <a:pt x="557" y="883"/>
                      <a:pt x="553" y="884"/>
                    </a:cubicBezTo>
                    <a:cubicBezTo>
                      <a:pt x="549" y="885"/>
                      <a:pt x="545" y="881"/>
                      <a:pt x="543" y="874"/>
                    </a:cubicBezTo>
                    <a:moveTo>
                      <a:pt x="521" y="884"/>
                    </a:moveTo>
                    <a:cubicBezTo>
                      <a:pt x="522" y="880"/>
                      <a:pt x="529" y="879"/>
                      <a:pt x="536" y="881"/>
                    </a:cubicBezTo>
                    <a:cubicBezTo>
                      <a:pt x="543" y="883"/>
                      <a:pt x="547" y="887"/>
                      <a:pt x="546" y="891"/>
                    </a:cubicBezTo>
                    <a:cubicBezTo>
                      <a:pt x="545" y="895"/>
                      <a:pt x="539" y="897"/>
                      <a:pt x="532" y="895"/>
                    </a:cubicBezTo>
                    <a:cubicBezTo>
                      <a:pt x="525" y="893"/>
                      <a:pt x="520" y="888"/>
                      <a:pt x="521" y="884"/>
                    </a:cubicBezTo>
                    <a:moveTo>
                      <a:pt x="563" y="887"/>
                    </a:moveTo>
                    <a:cubicBezTo>
                      <a:pt x="560" y="884"/>
                      <a:pt x="562" y="878"/>
                      <a:pt x="567" y="872"/>
                    </a:cubicBezTo>
                    <a:cubicBezTo>
                      <a:pt x="572" y="867"/>
                      <a:pt x="579" y="866"/>
                      <a:pt x="581" y="868"/>
                    </a:cubicBezTo>
                    <a:cubicBezTo>
                      <a:pt x="584" y="871"/>
                      <a:pt x="582" y="878"/>
                      <a:pt x="577" y="883"/>
                    </a:cubicBezTo>
                    <a:cubicBezTo>
                      <a:pt x="572" y="888"/>
                      <a:pt x="566" y="890"/>
                      <a:pt x="563" y="887"/>
                    </a:cubicBezTo>
                    <a:moveTo>
                      <a:pt x="565" y="896"/>
                    </a:moveTo>
                    <a:cubicBezTo>
                      <a:pt x="566" y="893"/>
                      <a:pt x="573" y="891"/>
                      <a:pt x="580" y="893"/>
                    </a:cubicBezTo>
                    <a:cubicBezTo>
                      <a:pt x="587" y="895"/>
                      <a:pt x="592" y="900"/>
                      <a:pt x="591" y="903"/>
                    </a:cubicBezTo>
                    <a:cubicBezTo>
                      <a:pt x="589" y="907"/>
                      <a:pt x="583" y="909"/>
                      <a:pt x="576" y="907"/>
                    </a:cubicBezTo>
                    <a:cubicBezTo>
                      <a:pt x="569" y="905"/>
                      <a:pt x="564" y="900"/>
                      <a:pt x="565" y="896"/>
                    </a:cubicBezTo>
                    <a:moveTo>
                      <a:pt x="662" y="966"/>
                    </a:moveTo>
                    <a:cubicBezTo>
                      <a:pt x="650" y="978"/>
                      <a:pt x="597" y="918"/>
                      <a:pt x="597" y="918"/>
                    </a:cubicBezTo>
                    <a:cubicBezTo>
                      <a:pt x="620" y="923"/>
                      <a:pt x="673" y="954"/>
                      <a:pt x="662" y="966"/>
                    </a:cubicBezTo>
                    <a:moveTo>
                      <a:pt x="601" y="906"/>
                    </a:moveTo>
                    <a:cubicBezTo>
                      <a:pt x="624" y="903"/>
                      <a:pt x="685" y="910"/>
                      <a:pt x="679" y="925"/>
                    </a:cubicBezTo>
                    <a:cubicBezTo>
                      <a:pt x="673" y="940"/>
                      <a:pt x="601" y="906"/>
                      <a:pt x="601" y="906"/>
                    </a:cubicBezTo>
                    <a:moveTo>
                      <a:pt x="688" y="882"/>
                    </a:moveTo>
                    <a:cubicBezTo>
                      <a:pt x="688" y="898"/>
                      <a:pt x="608" y="890"/>
                      <a:pt x="608" y="890"/>
                    </a:cubicBezTo>
                    <a:cubicBezTo>
                      <a:pt x="629" y="879"/>
                      <a:pt x="689" y="865"/>
                      <a:pt x="688" y="882"/>
                    </a:cubicBezTo>
                    <a:moveTo>
                      <a:pt x="699" y="858"/>
                    </a:moveTo>
                    <a:cubicBezTo>
                      <a:pt x="697" y="863"/>
                      <a:pt x="691" y="866"/>
                      <a:pt x="685" y="864"/>
                    </a:cubicBezTo>
                    <a:cubicBezTo>
                      <a:pt x="680" y="862"/>
                      <a:pt x="677" y="856"/>
                      <a:pt x="679" y="851"/>
                    </a:cubicBezTo>
                    <a:cubicBezTo>
                      <a:pt x="681" y="846"/>
                      <a:pt x="687" y="843"/>
                      <a:pt x="692" y="845"/>
                    </a:cubicBezTo>
                    <a:cubicBezTo>
                      <a:pt x="698" y="847"/>
                      <a:pt x="701" y="852"/>
                      <a:pt x="699" y="858"/>
                    </a:cubicBezTo>
                    <a:moveTo>
                      <a:pt x="694" y="915"/>
                    </a:moveTo>
                    <a:cubicBezTo>
                      <a:pt x="688" y="913"/>
                      <a:pt x="686" y="907"/>
                      <a:pt x="687" y="901"/>
                    </a:cubicBezTo>
                    <a:cubicBezTo>
                      <a:pt x="689" y="896"/>
                      <a:pt x="695" y="893"/>
                      <a:pt x="701" y="895"/>
                    </a:cubicBezTo>
                    <a:cubicBezTo>
                      <a:pt x="706" y="897"/>
                      <a:pt x="709" y="903"/>
                      <a:pt x="707" y="908"/>
                    </a:cubicBezTo>
                    <a:cubicBezTo>
                      <a:pt x="705" y="914"/>
                      <a:pt x="699" y="917"/>
                      <a:pt x="694" y="915"/>
                    </a:cubicBezTo>
                    <a:moveTo>
                      <a:pt x="677" y="948"/>
                    </a:moveTo>
                    <a:cubicBezTo>
                      <a:pt x="679" y="942"/>
                      <a:pt x="685" y="940"/>
                      <a:pt x="690" y="941"/>
                    </a:cubicBezTo>
                    <a:cubicBezTo>
                      <a:pt x="696" y="943"/>
                      <a:pt x="698" y="949"/>
                      <a:pt x="696" y="955"/>
                    </a:cubicBezTo>
                    <a:cubicBezTo>
                      <a:pt x="695" y="960"/>
                      <a:pt x="688" y="963"/>
                      <a:pt x="683" y="961"/>
                    </a:cubicBezTo>
                    <a:cubicBezTo>
                      <a:pt x="678" y="959"/>
                      <a:pt x="675" y="953"/>
                      <a:pt x="677" y="948"/>
                    </a:cubicBezTo>
                    <a:moveTo>
                      <a:pt x="650" y="987"/>
                    </a:moveTo>
                    <a:cubicBezTo>
                      <a:pt x="652" y="982"/>
                      <a:pt x="658" y="979"/>
                      <a:pt x="664" y="981"/>
                    </a:cubicBezTo>
                    <a:cubicBezTo>
                      <a:pt x="669" y="982"/>
                      <a:pt x="672" y="988"/>
                      <a:pt x="670" y="994"/>
                    </a:cubicBezTo>
                    <a:cubicBezTo>
                      <a:pt x="668" y="999"/>
                      <a:pt x="662" y="1002"/>
                      <a:pt x="656" y="1000"/>
                    </a:cubicBezTo>
                    <a:cubicBezTo>
                      <a:pt x="651" y="998"/>
                      <a:pt x="648" y="992"/>
                      <a:pt x="650" y="987"/>
                    </a:cubicBezTo>
                    <a:moveTo>
                      <a:pt x="631" y="999"/>
                    </a:moveTo>
                    <a:cubicBezTo>
                      <a:pt x="616" y="1006"/>
                      <a:pt x="586" y="932"/>
                      <a:pt x="586" y="932"/>
                    </a:cubicBezTo>
                    <a:cubicBezTo>
                      <a:pt x="605" y="945"/>
                      <a:pt x="645" y="992"/>
                      <a:pt x="631" y="999"/>
                    </a:cubicBezTo>
                    <a:moveTo>
                      <a:pt x="614" y="1021"/>
                    </a:moveTo>
                    <a:cubicBezTo>
                      <a:pt x="615" y="1015"/>
                      <a:pt x="621" y="1012"/>
                      <a:pt x="627" y="1014"/>
                    </a:cubicBezTo>
                    <a:cubicBezTo>
                      <a:pt x="632" y="1016"/>
                      <a:pt x="635" y="1022"/>
                      <a:pt x="633" y="1028"/>
                    </a:cubicBezTo>
                    <a:cubicBezTo>
                      <a:pt x="631" y="1033"/>
                      <a:pt x="625" y="1036"/>
                      <a:pt x="620" y="1034"/>
                    </a:cubicBezTo>
                    <a:cubicBezTo>
                      <a:pt x="615" y="1032"/>
                      <a:pt x="612" y="1026"/>
                      <a:pt x="614" y="1021"/>
                    </a:cubicBezTo>
                    <a:moveTo>
                      <a:pt x="573" y="1041"/>
                    </a:moveTo>
                    <a:cubicBezTo>
                      <a:pt x="575" y="1036"/>
                      <a:pt x="581" y="1033"/>
                      <a:pt x="587" y="1035"/>
                    </a:cubicBezTo>
                    <a:cubicBezTo>
                      <a:pt x="592" y="1037"/>
                      <a:pt x="595" y="1043"/>
                      <a:pt x="593" y="1048"/>
                    </a:cubicBezTo>
                    <a:cubicBezTo>
                      <a:pt x="591" y="1054"/>
                      <a:pt x="585" y="1057"/>
                      <a:pt x="580" y="1055"/>
                    </a:cubicBezTo>
                    <a:cubicBezTo>
                      <a:pt x="574" y="1053"/>
                      <a:pt x="571" y="1047"/>
                      <a:pt x="573" y="1041"/>
                    </a:cubicBezTo>
                    <a:moveTo>
                      <a:pt x="566" y="939"/>
                    </a:moveTo>
                    <a:cubicBezTo>
                      <a:pt x="582" y="956"/>
                      <a:pt x="611" y="1011"/>
                      <a:pt x="595" y="1015"/>
                    </a:cubicBezTo>
                    <a:cubicBezTo>
                      <a:pt x="579" y="1018"/>
                      <a:pt x="566" y="939"/>
                      <a:pt x="566" y="939"/>
                    </a:cubicBezTo>
                    <a:moveTo>
                      <a:pt x="565" y="929"/>
                    </a:moveTo>
                    <a:cubicBezTo>
                      <a:pt x="561" y="930"/>
                      <a:pt x="556" y="925"/>
                      <a:pt x="555" y="918"/>
                    </a:cubicBezTo>
                    <a:cubicBezTo>
                      <a:pt x="553" y="911"/>
                      <a:pt x="554" y="904"/>
                      <a:pt x="558" y="903"/>
                    </a:cubicBezTo>
                    <a:cubicBezTo>
                      <a:pt x="562" y="902"/>
                      <a:pt x="567" y="907"/>
                      <a:pt x="569" y="914"/>
                    </a:cubicBezTo>
                    <a:cubicBezTo>
                      <a:pt x="571" y="921"/>
                      <a:pt x="569" y="928"/>
                      <a:pt x="565" y="929"/>
                    </a:cubicBezTo>
                    <a:moveTo>
                      <a:pt x="551" y="944"/>
                    </a:moveTo>
                    <a:cubicBezTo>
                      <a:pt x="561" y="965"/>
                      <a:pt x="573" y="1026"/>
                      <a:pt x="557" y="1025"/>
                    </a:cubicBezTo>
                    <a:cubicBezTo>
                      <a:pt x="540" y="1023"/>
                      <a:pt x="551" y="944"/>
                      <a:pt x="551" y="944"/>
                    </a:cubicBezTo>
                    <a:moveTo>
                      <a:pt x="530" y="1041"/>
                    </a:moveTo>
                    <a:cubicBezTo>
                      <a:pt x="531" y="1036"/>
                      <a:pt x="537" y="1033"/>
                      <a:pt x="543" y="1035"/>
                    </a:cubicBezTo>
                    <a:cubicBezTo>
                      <a:pt x="548" y="1037"/>
                      <a:pt x="551" y="1043"/>
                      <a:pt x="549" y="1048"/>
                    </a:cubicBezTo>
                    <a:cubicBezTo>
                      <a:pt x="547" y="1053"/>
                      <a:pt x="541" y="1056"/>
                      <a:pt x="536" y="1055"/>
                    </a:cubicBezTo>
                    <a:cubicBezTo>
                      <a:pt x="530" y="1053"/>
                      <a:pt x="528" y="1047"/>
                      <a:pt x="530" y="1041"/>
                    </a:cubicBezTo>
                    <a:moveTo>
                      <a:pt x="528" y="948"/>
                    </a:moveTo>
                    <a:cubicBezTo>
                      <a:pt x="533" y="971"/>
                      <a:pt x="532" y="1033"/>
                      <a:pt x="516" y="1028"/>
                    </a:cubicBezTo>
                    <a:cubicBezTo>
                      <a:pt x="500" y="1023"/>
                      <a:pt x="528" y="948"/>
                      <a:pt x="528" y="948"/>
                    </a:cubicBezTo>
                    <a:moveTo>
                      <a:pt x="487" y="1028"/>
                    </a:moveTo>
                    <a:cubicBezTo>
                      <a:pt x="488" y="1023"/>
                      <a:pt x="494" y="1020"/>
                      <a:pt x="500" y="1022"/>
                    </a:cubicBezTo>
                    <a:cubicBezTo>
                      <a:pt x="505" y="1024"/>
                      <a:pt x="508" y="1030"/>
                      <a:pt x="506" y="1036"/>
                    </a:cubicBezTo>
                    <a:cubicBezTo>
                      <a:pt x="504" y="1041"/>
                      <a:pt x="498" y="1044"/>
                      <a:pt x="493" y="1042"/>
                    </a:cubicBezTo>
                    <a:cubicBezTo>
                      <a:pt x="487" y="1040"/>
                      <a:pt x="484" y="1034"/>
                      <a:pt x="487" y="1028"/>
                    </a:cubicBezTo>
                    <a:moveTo>
                      <a:pt x="467" y="924"/>
                    </a:moveTo>
                    <a:cubicBezTo>
                      <a:pt x="450" y="932"/>
                      <a:pt x="430" y="918"/>
                      <a:pt x="430" y="918"/>
                    </a:cubicBezTo>
                    <a:cubicBezTo>
                      <a:pt x="440" y="911"/>
                      <a:pt x="459" y="915"/>
                      <a:pt x="459" y="915"/>
                    </a:cubicBezTo>
                    <a:cubicBezTo>
                      <a:pt x="455" y="910"/>
                      <a:pt x="433" y="906"/>
                      <a:pt x="433" y="906"/>
                    </a:cubicBezTo>
                    <a:cubicBezTo>
                      <a:pt x="474" y="872"/>
                      <a:pt x="500" y="928"/>
                      <a:pt x="500" y="928"/>
                    </a:cubicBezTo>
                    <a:cubicBezTo>
                      <a:pt x="491" y="924"/>
                      <a:pt x="484" y="917"/>
                      <a:pt x="467" y="924"/>
                    </a:cubicBezTo>
                    <a:moveTo>
                      <a:pt x="420" y="922"/>
                    </a:moveTo>
                    <a:cubicBezTo>
                      <a:pt x="432" y="925"/>
                      <a:pt x="435" y="943"/>
                      <a:pt x="435" y="943"/>
                    </a:cubicBezTo>
                    <a:cubicBezTo>
                      <a:pt x="436" y="939"/>
                      <a:pt x="435" y="928"/>
                      <a:pt x="432" y="925"/>
                    </a:cubicBezTo>
                    <a:cubicBezTo>
                      <a:pt x="429" y="922"/>
                      <a:pt x="429" y="919"/>
                      <a:pt x="429" y="919"/>
                    </a:cubicBezTo>
                    <a:cubicBezTo>
                      <a:pt x="477" y="936"/>
                      <a:pt x="454" y="979"/>
                      <a:pt x="454" y="979"/>
                    </a:cubicBezTo>
                    <a:cubicBezTo>
                      <a:pt x="453" y="976"/>
                      <a:pt x="450" y="970"/>
                      <a:pt x="437" y="959"/>
                    </a:cubicBezTo>
                    <a:cubicBezTo>
                      <a:pt x="413" y="938"/>
                      <a:pt x="420" y="922"/>
                      <a:pt x="420" y="922"/>
                    </a:cubicBezTo>
                    <a:moveTo>
                      <a:pt x="386" y="988"/>
                    </a:moveTo>
                    <a:cubicBezTo>
                      <a:pt x="389" y="979"/>
                      <a:pt x="391" y="972"/>
                      <a:pt x="391" y="956"/>
                    </a:cubicBezTo>
                    <a:cubicBezTo>
                      <a:pt x="392" y="940"/>
                      <a:pt x="406" y="919"/>
                      <a:pt x="406" y="919"/>
                    </a:cubicBezTo>
                    <a:cubicBezTo>
                      <a:pt x="413" y="926"/>
                      <a:pt x="404" y="952"/>
                      <a:pt x="404" y="952"/>
                    </a:cubicBezTo>
                    <a:cubicBezTo>
                      <a:pt x="411" y="946"/>
                      <a:pt x="415" y="923"/>
                      <a:pt x="415" y="923"/>
                    </a:cubicBezTo>
                    <a:cubicBezTo>
                      <a:pt x="435" y="971"/>
                      <a:pt x="386" y="988"/>
                      <a:pt x="386" y="988"/>
                    </a:cubicBezTo>
                    <a:moveTo>
                      <a:pt x="367" y="1065"/>
                    </a:moveTo>
                    <a:cubicBezTo>
                      <a:pt x="365" y="1070"/>
                      <a:pt x="363" y="1074"/>
                      <a:pt x="362" y="1075"/>
                    </a:cubicBezTo>
                    <a:cubicBezTo>
                      <a:pt x="361" y="1074"/>
                      <a:pt x="358" y="1070"/>
                      <a:pt x="357" y="1065"/>
                    </a:cubicBezTo>
                    <a:cubicBezTo>
                      <a:pt x="356" y="1062"/>
                      <a:pt x="356" y="1059"/>
                      <a:pt x="357" y="1057"/>
                    </a:cubicBezTo>
                    <a:cubicBezTo>
                      <a:pt x="358" y="1056"/>
                      <a:pt x="360" y="1055"/>
                      <a:pt x="362" y="1055"/>
                    </a:cubicBezTo>
                    <a:cubicBezTo>
                      <a:pt x="364" y="1055"/>
                      <a:pt x="365" y="1056"/>
                      <a:pt x="366" y="1057"/>
                    </a:cubicBezTo>
                    <a:cubicBezTo>
                      <a:pt x="367" y="1059"/>
                      <a:pt x="368" y="1062"/>
                      <a:pt x="367" y="1065"/>
                    </a:cubicBezTo>
                    <a:moveTo>
                      <a:pt x="381" y="1070"/>
                    </a:moveTo>
                    <a:cubicBezTo>
                      <a:pt x="380" y="1073"/>
                      <a:pt x="378" y="1074"/>
                      <a:pt x="375" y="1075"/>
                    </a:cubicBezTo>
                    <a:cubicBezTo>
                      <a:pt x="368" y="1076"/>
                      <a:pt x="364" y="1076"/>
                      <a:pt x="363" y="1076"/>
                    </a:cubicBezTo>
                    <a:cubicBezTo>
                      <a:pt x="363" y="1075"/>
                      <a:pt x="365" y="1071"/>
                      <a:pt x="369" y="1066"/>
                    </a:cubicBezTo>
                    <a:cubicBezTo>
                      <a:pt x="372" y="1064"/>
                      <a:pt x="374" y="1063"/>
                      <a:pt x="376" y="1063"/>
                    </a:cubicBezTo>
                    <a:cubicBezTo>
                      <a:pt x="380" y="1063"/>
                      <a:pt x="382" y="1067"/>
                      <a:pt x="381" y="1070"/>
                    </a:cubicBezTo>
                    <a:moveTo>
                      <a:pt x="369" y="1087"/>
                    </a:moveTo>
                    <a:cubicBezTo>
                      <a:pt x="365" y="1082"/>
                      <a:pt x="363" y="1078"/>
                      <a:pt x="363" y="1077"/>
                    </a:cubicBezTo>
                    <a:cubicBezTo>
                      <a:pt x="364" y="1077"/>
                      <a:pt x="368" y="1076"/>
                      <a:pt x="375" y="1078"/>
                    </a:cubicBezTo>
                    <a:cubicBezTo>
                      <a:pt x="378" y="1079"/>
                      <a:pt x="380" y="1080"/>
                      <a:pt x="381" y="1082"/>
                    </a:cubicBezTo>
                    <a:cubicBezTo>
                      <a:pt x="382" y="1085"/>
                      <a:pt x="380" y="1089"/>
                      <a:pt x="376" y="1090"/>
                    </a:cubicBezTo>
                    <a:cubicBezTo>
                      <a:pt x="374" y="1090"/>
                      <a:pt x="372" y="1089"/>
                      <a:pt x="369" y="1087"/>
                    </a:cubicBezTo>
                    <a:moveTo>
                      <a:pt x="357" y="1088"/>
                    </a:moveTo>
                    <a:cubicBezTo>
                      <a:pt x="358" y="1082"/>
                      <a:pt x="361" y="1078"/>
                      <a:pt x="362" y="1078"/>
                    </a:cubicBezTo>
                    <a:cubicBezTo>
                      <a:pt x="363" y="1078"/>
                      <a:pt x="365" y="1082"/>
                      <a:pt x="367" y="1088"/>
                    </a:cubicBezTo>
                    <a:cubicBezTo>
                      <a:pt x="368" y="1091"/>
                      <a:pt x="367" y="1094"/>
                      <a:pt x="366" y="1096"/>
                    </a:cubicBezTo>
                    <a:cubicBezTo>
                      <a:pt x="364" y="1098"/>
                      <a:pt x="359" y="1098"/>
                      <a:pt x="357" y="1096"/>
                    </a:cubicBezTo>
                    <a:cubicBezTo>
                      <a:pt x="356" y="1094"/>
                      <a:pt x="356" y="1091"/>
                      <a:pt x="357" y="1088"/>
                    </a:cubicBezTo>
                    <a:moveTo>
                      <a:pt x="343" y="1082"/>
                    </a:moveTo>
                    <a:cubicBezTo>
                      <a:pt x="344" y="1080"/>
                      <a:pt x="346" y="1079"/>
                      <a:pt x="349" y="1078"/>
                    </a:cubicBezTo>
                    <a:cubicBezTo>
                      <a:pt x="355" y="1076"/>
                      <a:pt x="359" y="1077"/>
                      <a:pt x="360" y="1077"/>
                    </a:cubicBezTo>
                    <a:cubicBezTo>
                      <a:pt x="360" y="1078"/>
                      <a:pt x="358" y="1082"/>
                      <a:pt x="354" y="1087"/>
                    </a:cubicBezTo>
                    <a:cubicBezTo>
                      <a:pt x="352" y="1089"/>
                      <a:pt x="349" y="1090"/>
                      <a:pt x="347" y="1090"/>
                    </a:cubicBezTo>
                    <a:cubicBezTo>
                      <a:pt x="346" y="1090"/>
                      <a:pt x="344" y="1089"/>
                      <a:pt x="343" y="1087"/>
                    </a:cubicBezTo>
                    <a:cubicBezTo>
                      <a:pt x="342" y="1085"/>
                      <a:pt x="342" y="1084"/>
                      <a:pt x="343" y="1082"/>
                    </a:cubicBezTo>
                    <a:moveTo>
                      <a:pt x="343" y="1066"/>
                    </a:moveTo>
                    <a:cubicBezTo>
                      <a:pt x="344" y="1064"/>
                      <a:pt x="346" y="1063"/>
                      <a:pt x="347" y="1063"/>
                    </a:cubicBezTo>
                    <a:cubicBezTo>
                      <a:pt x="349" y="1063"/>
                      <a:pt x="352" y="1064"/>
                      <a:pt x="354" y="1066"/>
                    </a:cubicBezTo>
                    <a:cubicBezTo>
                      <a:pt x="358" y="1070"/>
                      <a:pt x="360" y="1074"/>
                      <a:pt x="360" y="1076"/>
                    </a:cubicBezTo>
                    <a:cubicBezTo>
                      <a:pt x="359" y="1076"/>
                      <a:pt x="355" y="1076"/>
                      <a:pt x="349" y="1075"/>
                    </a:cubicBezTo>
                    <a:cubicBezTo>
                      <a:pt x="346" y="1074"/>
                      <a:pt x="344" y="1073"/>
                      <a:pt x="343" y="1070"/>
                    </a:cubicBezTo>
                    <a:cubicBezTo>
                      <a:pt x="342" y="1069"/>
                      <a:pt x="342" y="1067"/>
                      <a:pt x="343" y="1066"/>
                    </a:cubicBezTo>
                    <a:moveTo>
                      <a:pt x="342" y="930"/>
                    </a:moveTo>
                    <a:cubicBezTo>
                      <a:pt x="352" y="930"/>
                      <a:pt x="353" y="929"/>
                      <a:pt x="366" y="918"/>
                    </a:cubicBezTo>
                    <a:cubicBezTo>
                      <a:pt x="372" y="912"/>
                      <a:pt x="380" y="909"/>
                      <a:pt x="387" y="908"/>
                    </a:cubicBezTo>
                    <a:cubicBezTo>
                      <a:pt x="350" y="909"/>
                      <a:pt x="343" y="869"/>
                      <a:pt x="343" y="869"/>
                    </a:cubicBezTo>
                    <a:cubicBezTo>
                      <a:pt x="345" y="872"/>
                      <a:pt x="354" y="875"/>
                      <a:pt x="371" y="875"/>
                    </a:cubicBezTo>
                    <a:cubicBezTo>
                      <a:pt x="385" y="875"/>
                      <a:pt x="394" y="880"/>
                      <a:pt x="399" y="885"/>
                    </a:cubicBezTo>
                    <a:cubicBezTo>
                      <a:pt x="389" y="873"/>
                      <a:pt x="381" y="855"/>
                      <a:pt x="390" y="831"/>
                    </a:cubicBezTo>
                    <a:cubicBezTo>
                      <a:pt x="390" y="831"/>
                      <a:pt x="396" y="841"/>
                      <a:pt x="402" y="844"/>
                    </a:cubicBezTo>
                    <a:cubicBezTo>
                      <a:pt x="408" y="848"/>
                      <a:pt x="438" y="866"/>
                      <a:pt x="421" y="893"/>
                    </a:cubicBezTo>
                    <a:cubicBezTo>
                      <a:pt x="421" y="893"/>
                      <a:pt x="407" y="885"/>
                      <a:pt x="407" y="870"/>
                    </a:cubicBezTo>
                    <a:cubicBezTo>
                      <a:pt x="407" y="870"/>
                      <a:pt x="402" y="871"/>
                      <a:pt x="415" y="900"/>
                    </a:cubicBezTo>
                    <a:cubicBezTo>
                      <a:pt x="415" y="900"/>
                      <a:pt x="409" y="896"/>
                      <a:pt x="401" y="888"/>
                    </a:cubicBezTo>
                    <a:cubicBezTo>
                      <a:pt x="406" y="894"/>
                      <a:pt x="406" y="900"/>
                      <a:pt x="406" y="900"/>
                    </a:cubicBezTo>
                    <a:cubicBezTo>
                      <a:pt x="394" y="904"/>
                      <a:pt x="382" y="891"/>
                      <a:pt x="382" y="891"/>
                    </a:cubicBezTo>
                    <a:cubicBezTo>
                      <a:pt x="384" y="895"/>
                      <a:pt x="388" y="900"/>
                      <a:pt x="392" y="901"/>
                    </a:cubicBezTo>
                    <a:cubicBezTo>
                      <a:pt x="396" y="902"/>
                      <a:pt x="401" y="906"/>
                      <a:pt x="401" y="906"/>
                    </a:cubicBezTo>
                    <a:cubicBezTo>
                      <a:pt x="399" y="906"/>
                      <a:pt x="397" y="907"/>
                      <a:pt x="395" y="907"/>
                    </a:cubicBezTo>
                    <a:cubicBezTo>
                      <a:pt x="399" y="907"/>
                      <a:pt x="402" y="907"/>
                      <a:pt x="402" y="907"/>
                    </a:cubicBezTo>
                    <a:cubicBezTo>
                      <a:pt x="396" y="918"/>
                      <a:pt x="380" y="923"/>
                      <a:pt x="380" y="923"/>
                    </a:cubicBezTo>
                    <a:cubicBezTo>
                      <a:pt x="387" y="925"/>
                      <a:pt x="404" y="919"/>
                      <a:pt x="404" y="919"/>
                    </a:cubicBezTo>
                    <a:cubicBezTo>
                      <a:pt x="383" y="968"/>
                      <a:pt x="342" y="930"/>
                      <a:pt x="342" y="930"/>
                    </a:cubicBezTo>
                    <a:moveTo>
                      <a:pt x="339" y="833"/>
                    </a:moveTo>
                    <a:cubicBezTo>
                      <a:pt x="335" y="843"/>
                      <a:pt x="329" y="851"/>
                      <a:pt x="322" y="856"/>
                    </a:cubicBezTo>
                    <a:cubicBezTo>
                      <a:pt x="314" y="862"/>
                      <a:pt x="305" y="865"/>
                      <a:pt x="294" y="866"/>
                    </a:cubicBezTo>
                    <a:cubicBezTo>
                      <a:pt x="275" y="866"/>
                      <a:pt x="269" y="855"/>
                      <a:pt x="262" y="846"/>
                    </a:cubicBezTo>
                    <a:cubicBezTo>
                      <a:pt x="259" y="843"/>
                      <a:pt x="258" y="839"/>
                      <a:pt x="256" y="836"/>
                    </a:cubicBezTo>
                    <a:cubicBezTo>
                      <a:pt x="255" y="839"/>
                      <a:pt x="253" y="843"/>
                      <a:pt x="251" y="846"/>
                    </a:cubicBezTo>
                    <a:cubicBezTo>
                      <a:pt x="243" y="854"/>
                      <a:pt x="238" y="866"/>
                      <a:pt x="218" y="866"/>
                    </a:cubicBezTo>
                    <a:cubicBezTo>
                      <a:pt x="208" y="865"/>
                      <a:pt x="198" y="862"/>
                      <a:pt x="191" y="856"/>
                    </a:cubicBezTo>
                    <a:cubicBezTo>
                      <a:pt x="183" y="851"/>
                      <a:pt x="177" y="843"/>
                      <a:pt x="174" y="833"/>
                    </a:cubicBezTo>
                    <a:cubicBezTo>
                      <a:pt x="167" y="815"/>
                      <a:pt x="176" y="806"/>
                      <a:pt x="182" y="796"/>
                    </a:cubicBezTo>
                    <a:cubicBezTo>
                      <a:pt x="185" y="793"/>
                      <a:pt x="187" y="790"/>
                      <a:pt x="190" y="788"/>
                    </a:cubicBezTo>
                    <a:cubicBezTo>
                      <a:pt x="186" y="788"/>
                      <a:pt x="183" y="787"/>
                      <a:pt x="179" y="786"/>
                    </a:cubicBezTo>
                    <a:cubicBezTo>
                      <a:pt x="169" y="781"/>
                      <a:pt x="156" y="780"/>
                      <a:pt x="150" y="761"/>
                    </a:cubicBezTo>
                    <a:cubicBezTo>
                      <a:pt x="147" y="751"/>
                      <a:pt x="147" y="741"/>
                      <a:pt x="150" y="732"/>
                    </a:cubicBezTo>
                    <a:cubicBezTo>
                      <a:pt x="153" y="723"/>
                      <a:pt x="159" y="715"/>
                      <a:pt x="167" y="709"/>
                    </a:cubicBezTo>
                    <a:cubicBezTo>
                      <a:pt x="183" y="697"/>
                      <a:pt x="194" y="702"/>
                      <a:pt x="205" y="705"/>
                    </a:cubicBezTo>
                    <a:cubicBezTo>
                      <a:pt x="209" y="707"/>
                      <a:pt x="212" y="708"/>
                      <a:pt x="215" y="710"/>
                    </a:cubicBezTo>
                    <a:cubicBezTo>
                      <a:pt x="215" y="707"/>
                      <a:pt x="214" y="703"/>
                      <a:pt x="214" y="699"/>
                    </a:cubicBezTo>
                    <a:cubicBezTo>
                      <a:pt x="215" y="688"/>
                      <a:pt x="213" y="675"/>
                      <a:pt x="229" y="664"/>
                    </a:cubicBezTo>
                    <a:cubicBezTo>
                      <a:pt x="237" y="658"/>
                      <a:pt x="247" y="655"/>
                      <a:pt x="256" y="655"/>
                    </a:cubicBezTo>
                    <a:cubicBezTo>
                      <a:pt x="265" y="655"/>
                      <a:pt x="275" y="658"/>
                      <a:pt x="284" y="664"/>
                    </a:cubicBezTo>
                    <a:cubicBezTo>
                      <a:pt x="300" y="675"/>
                      <a:pt x="298" y="687"/>
                      <a:pt x="298" y="699"/>
                    </a:cubicBezTo>
                    <a:cubicBezTo>
                      <a:pt x="298" y="703"/>
                      <a:pt x="298" y="707"/>
                      <a:pt x="297" y="710"/>
                    </a:cubicBezTo>
                    <a:cubicBezTo>
                      <a:pt x="300" y="708"/>
                      <a:pt x="304" y="707"/>
                      <a:pt x="307" y="705"/>
                    </a:cubicBezTo>
                    <a:cubicBezTo>
                      <a:pt x="318" y="703"/>
                      <a:pt x="329" y="697"/>
                      <a:pt x="345" y="709"/>
                    </a:cubicBezTo>
                    <a:cubicBezTo>
                      <a:pt x="354" y="715"/>
                      <a:pt x="360" y="723"/>
                      <a:pt x="362" y="732"/>
                    </a:cubicBezTo>
                    <a:cubicBezTo>
                      <a:pt x="365" y="741"/>
                      <a:pt x="365" y="751"/>
                      <a:pt x="362" y="761"/>
                    </a:cubicBezTo>
                    <a:cubicBezTo>
                      <a:pt x="356" y="780"/>
                      <a:pt x="344" y="782"/>
                      <a:pt x="333" y="786"/>
                    </a:cubicBezTo>
                    <a:cubicBezTo>
                      <a:pt x="330" y="787"/>
                      <a:pt x="326" y="788"/>
                      <a:pt x="322" y="788"/>
                    </a:cubicBezTo>
                    <a:cubicBezTo>
                      <a:pt x="325" y="790"/>
                      <a:pt x="328" y="793"/>
                      <a:pt x="330" y="796"/>
                    </a:cubicBezTo>
                    <a:cubicBezTo>
                      <a:pt x="335" y="806"/>
                      <a:pt x="345" y="815"/>
                      <a:pt x="339" y="833"/>
                    </a:cubicBezTo>
                    <a:moveTo>
                      <a:pt x="306" y="967"/>
                    </a:moveTo>
                    <a:cubicBezTo>
                      <a:pt x="308" y="964"/>
                      <a:pt x="315" y="964"/>
                      <a:pt x="321" y="967"/>
                    </a:cubicBezTo>
                    <a:cubicBezTo>
                      <a:pt x="328" y="971"/>
                      <a:pt x="331" y="977"/>
                      <a:pt x="329" y="980"/>
                    </a:cubicBezTo>
                    <a:cubicBezTo>
                      <a:pt x="327" y="984"/>
                      <a:pt x="320" y="984"/>
                      <a:pt x="314" y="980"/>
                    </a:cubicBezTo>
                    <a:cubicBezTo>
                      <a:pt x="308" y="977"/>
                      <a:pt x="304" y="971"/>
                      <a:pt x="306" y="967"/>
                    </a:cubicBezTo>
                    <a:moveTo>
                      <a:pt x="314" y="944"/>
                    </a:moveTo>
                    <a:cubicBezTo>
                      <a:pt x="320" y="940"/>
                      <a:pt x="327" y="940"/>
                      <a:pt x="329" y="944"/>
                    </a:cubicBezTo>
                    <a:cubicBezTo>
                      <a:pt x="331" y="947"/>
                      <a:pt x="328" y="953"/>
                      <a:pt x="321" y="957"/>
                    </a:cubicBezTo>
                    <a:cubicBezTo>
                      <a:pt x="315" y="961"/>
                      <a:pt x="308" y="961"/>
                      <a:pt x="306" y="957"/>
                    </a:cubicBezTo>
                    <a:cubicBezTo>
                      <a:pt x="304" y="954"/>
                      <a:pt x="308" y="948"/>
                      <a:pt x="314" y="944"/>
                    </a:cubicBezTo>
                    <a:moveTo>
                      <a:pt x="305" y="985"/>
                    </a:moveTo>
                    <a:cubicBezTo>
                      <a:pt x="305" y="993"/>
                      <a:pt x="302" y="999"/>
                      <a:pt x="298" y="999"/>
                    </a:cubicBezTo>
                    <a:cubicBezTo>
                      <a:pt x="293" y="999"/>
                      <a:pt x="290" y="993"/>
                      <a:pt x="290" y="985"/>
                    </a:cubicBezTo>
                    <a:cubicBezTo>
                      <a:pt x="290" y="978"/>
                      <a:pt x="293" y="972"/>
                      <a:pt x="298" y="972"/>
                    </a:cubicBezTo>
                    <a:cubicBezTo>
                      <a:pt x="302" y="972"/>
                      <a:pt x="305" y="978"/>
                      <a:pt x="305" y="985"/>
                    </a:cubicBezTo>
                    <a:moveTo>
                      <a:pt x="292" y="1082"/>
                    </a:moveTo>
                    <a:cubicBezTo>
                      <a:pt x="288" y="1077"/>
                      <a:pt x="286" y="1073"/>
                      <a:pt x="286" y="1072"/>
                    </a:cubicBezTo>
                    <a:cubicBezTo>
                      <a:pt x="287" y="1072"/>
                      <a:pt x="291" y="1071"/>
                      <a:pt x="298" y="1073"/>
                    </a:cubicBezTo>
                    <a:cubicBezTo>
                      <a:pt x="301" y="1073"/>
                      <a:pt x="303" y="1075"/>
                      <a:pt x="304" y="1077"/>
                    </a:cubicBezTo>
                    <a:cubicBezTo>
                      <a:pt x="305" y="1080"/>
                      <a:pt x="303" y="1084"/>
                      <a:pt x="299" y="1085"/>
                    </a:cubicBezTo>
                    <a:cubicBezTo>
                      <a:pt x="297" y="1085"/>
                      <a:pt x="295" y="1084"/>
                      <a:pt x="292" y="1082"/>
                    </a:cubicBezTo>
                    <a:moveTo>
                      <a:pt x="280" y="1083"/>
                    </a:moveTo>
                    <a:cubicBezTo>
                      <a:pt x="281" y="1077"/>
                      <a:pt x="284" y="1073"/>
                      <a:pt x="285" y="1073"/>
                    </a:cubicBezTo>
                    <a:cubicBezTo>
                      <a:pt x="286" y="1073"/>
                      <a:pt x="288" y="1077"/>
                      <a:pt x="290" y="1083"/>
                    </a:cubicBezTo>
                    <a:cubicBezTo>
                      <a:pt x="291" y="1086"/>
                      <a:pt x="290" y="1089"/>
                      <a:pt x="289" y="1091"/>
                    </a:cubicBezTo>
                    <a:cubicBezTo>
                      <a:pt x="287" y="1093"/>
                      <a:pt x="282" y="1093"/>
                      <a:pt x="280" y="1091"/>
                    </a:cubicBezTo>
                    <a:cubicBezTo>
                      <a:pt x="279" y="1089"/>
                      <a:pt x="279" y="1086"/>
                      <a:pt x="280" y="1083"/>
                    </a:cubicBezTo>
                    <a:moveTo>
                      <a:pt x="266" y="1077"/>
                    </a:moveTo>
                    <a:cubicBezTo>
                      <a:pt x="267" y="1075"/>
                      <a:pt x="269" y="1073"/>
                      <a:pt x="272" y="1073"/>
                    </a:cubicBezTo>
                    <a:cubicBezTo>
                      <a:pt x="278" y="1071"/>
                      <a:pt x="282" y="1072"/>
                      <a:pt x="283" y="1072"/>
                    </a:cubicBezTo>
                    <a:cubicBezTo>
                      <a:pt x="283" y="1073"/>
                      <a:pt x="281" y="1077"/>
                      <a:pt x="277" y="1082"/>
                    </a:cubicBezTo>
                    <a:cubicBezTo>
                      <a:pt x="275" y="1084"/>
                      <a:pt x="272" y="1085"/>
                      <a:pt x="270" y="1085"/>
                    </a:cubicBezTo>
                    <a:cubicBezTo>
                      <a:pt x="269" y="1084"/>
                      <a:pt x="267" y="1083"/>
                      <a:pt x="266" y="1082"/>
                    </a:cubicBezTo>
                    <a:cubicBezTo>
                      <a:pt x="265" y="1080"/>
                      <a:pt x="265" y="1079"/>
                      <a:pt x="266" y="1077"/>
                    </a:cubicBezTo>
                    <a:moveTo>
                      <a:pt x="266" y="1061"/>
                    </a:moveTo>
                    <a:cubicBezTo>
                      <a:pt x="267" y="1059"/>
                      <a:pt x="269" y="1058"/>
                      <a:pt x="270" y="1058"/>
                    </a:cubicBezTo>
                    <a:cubicBezTo>
                      <a:pt x="272" y="1058"/>
                      <a:pt x="275" y="1059"/>
                      <a:pt x="277" y="1061"/>
                    </a:cubicBezTo>
                    <a:cubicBezTo>
                      <a:pt x="281" y="1065"/>
                      <a:pt x="283" y="1069"/>
                      <a:pt x="283" y="1070"/>
                    </a:cubicBezTo>
                    <a:cubicBezTo>
                      <a:pt x="282" y="1071"/>
                      <a:pt x="278" y="1071"/>
                      <a:pt x="272" y="1070"/>
                    </a:cubicBezTo>
                    <a:cubicBezTo>
                      <a:pt x="269" y="1069"/>
                      <a:pt x="267" y="1067"/>
                      <a:pt x="266" y="1065"/>
                    </a:cubicBezTo>
                    <a:cubicBezTo>
                      <a:pt x="265" y="1064"/>
                      <a:pt x="265" y="1062"/>
                      <a:pt x="266" y="1061"/>
                    </a:cubicBezTo>
                    <a:moveTo>
                      <a:pt x="216" y="1050"/>
                    </a:moveTo>
                    <a:cubicBezTo>
                      <a:pt x="215" y="1056"/>
                      <a:pt x="212" y="1060"/>
                      <a:pt x="211" y="1060"/>
                    </a:cubicBezTo>
                    <a:cubicBezTo>
                      <a:pt x="210" y="1060"/>
                      <a:pt x="208" y="1056"/>
                      <a:pt x="206" y="1050"/>
                    </a:cubicBezTo>
                    <a:cubicBezTo>
                      <a:pt x="205" y="1047"/>
                      <a:pt x="206" y="1044"/>
                      <a:pt x="207" y="1043"/>
                    </a:cubicBezTo>
                    <a:cubicBezTo>
                      <a:pt x="208" y="1041"/>
                      <a:pt x="209" y="1041"/>
                      <a:pt x="211" y="1041"/>
                    </a:cubicBezTo>
                    <a:cubicBezTo>
                      <a:pt x="213" y="1041"/>
                      <a:pt x="215" y="1041"/>
                      <a:pt x="216" y="1043"/>
                    </a:cubicBezTo>
                    <a:cubicBezTo>
                      <a:pt x="217" y="1044"/>
                      <a:pt x="217" y="1047"/>
                      <a:pt x="216" y="1050"/>
                    </a:cubicBezTo>
                    <a:moveTo>
                      <a:pt x="230" y="1056"/>
                    </a:moveTo>
                    <a:cubicBezTo>
                      <a:pt x="229" y="1058"/>
                      <a:pt x="227" y="1060"/>
                      <a:pt x="224" y="1060"/>
                    </a:cubicBezTo>
                    <a:cubicBezTo>
                      <a:pt x="218" y="1062"/>
                      <a:pt x="213" y="1062"/>
                      <a:pt x="213" y="1061"/>
                    </a:cubicBezTo>
                    <a:cubicBezTo>
                      <a:pt x="213" y="1060"/>
                      <a:pt x="214" y="1056"/>
                      <a:pt x="219" y="1051"/>
                    </a:cubicBezTo>
                    <a:cubicBezTo>
                      <a:pt x="221" y="1049"/>
                      <a:pt x="224" y="1048"/>
                      <a:pt x="226" y="1048"/>
                    </a:cubicBezTo>
                    <a:cubicBezTo>
                      <a:pt x="229" y="1049"/>
                      <a:pt x="231" y="1053"/>
                      <a:pt x="230" y="1056"/>
                    </a:cubicBezTo>
                    <a:moveTo>
                      <a:pt x="219" y="1072"/>
                    </a:moveTo>
                    <a:cubicBezTo>
                      <a:pt x="215" y="1068"/>
                      <a:pt x="213" y="1063"/>
                      <a:pt x="213" y="1063"/>
                    </a:cubicBezTo>
                    <a:cubicBezTo>
                      <a:pt x="213" y="1062"/>
                      <a:pt x="218" y="1062"/>
                      <a:pt x="224" y="1063"/>
                    </a:cubicBezTo>
                    <a:cubicBezTo>
                      <a:pt x="227" y="1064"/>
                      <a:pt x="229" y="1066"/>
                      <a:pt x="230" y="1068"/>
                    </a:cubicBezTo>
                    <a:cubicBezTo>
                      <a:pt x="231" y="1071"/>
                      <a:pt x="229" y="1075"/>
                      <a:pt x="226" y="1075"/>
                    </a:cubicBezTo>
                    <a:cubicBezTo>
                      <a:pt x="224" y="1075"/>
                      <a:pt x="221" y="1074"/>
                      <a:pt x="219" y="1072"/>
                    </a:cubicBezTo>
                    <a:moveTo>
                      <a:pt x="206" y="1074"/>
                    </a:moveTo>
                    <a:cubicBezTo>
                      <a:pt x="208" y="1068"/>
                      <a:pt x="210" y="1064"/>
                      <a:pt x="211" y="1063"/>
                    </a:cubicBezTo>
                    <a:cubicBezTo>
                      <a:pt x="212" y="1064"/>
                      <a:pt x="215" y="1067"/>
                      <a:pt x="216" y="1074"/>
                    </a:cubicBezTo>
                    <a:cubicBezTo>
                      <a:pt x="217" y="1077"/>
                      <a:pt x="217" y="1079"/>
                      <a:pt x="216" y="1081"/>
                    </a:cubicBezTo>
                    <a:cubicBezTo>
                      <a:pt x="214" y="1084"/>
                      <a:pt x="209" y="1084"/>
                      <a:pt x="207" y="1081"/>
                    </a:cubicBezTo>
                    <a:cubicBezTo>
                      <a:pt x="206" y="1079"/>
                      <a:pt x="205" y="1077"/>
                      <a:pt x="206" y="1074"/>
                    </a:cubicBezTo>
                    <a:moveTo>
                      <a:pt x="192" y="1068"/>
                    </a:moveTo>
                    <a:cubicBezTo>
                      <a:pt x="193" y="1066"/>
                      <a:pt x="195" y="1064"/>
                      <a:pt x="198" y="1063"/>
                    </a:cubicBezTo>
                    <a:cubicBezTo>
                      <a:pt x="204" y="1062"/>
                      <a:pt x="209" y="1062"/>
                      <a:pt x="210" y="1063"/>
                    </a:cubicBezTo>
                    <a:cubicBezTo>
                      <a:pt x="210" y="1064"/>
                      <a:pt x="208" y="1068"/>
                      <a:pt x="204" y="1072"/>
                    </a:cubicBezTo>
                    <a:cubicBezTo>
                      <a:pt x="201" y="1074"/>
                      <a:pt x="199" y="1075"/>
                      <a:pt x="197" y="1075"/>
                    </a:cubicBezTo>
                    <a:cubicBezTo>
                      <a:pt x="195" y="1075"/>
                      <a:pt x="194" y="1074"/>
                      <a:pt x="193" y="1072"/>
                    </a:cubicBezTo>
                    <a:cubicBezTo>
                      <a:pt x="192" y="1071"/>
                      <a:pt x="192" y="1069"/>
                      <a:pt x="192" y="1068"/>
                    </a:cubicBezTo>
                    <a:moveTo>
                      <a:pt x="193" y="1051"/>
                    </a:moveTo>
                    <a:cubicBezTo>
                      <a:pt x="194" y="1050"/>
                      <a:pt x="195" y="1049"/>
                      <a:pt x="197" y="1048"/>
                    </a:cubicBezTo>
                    <a:cubicBezTo>
                      <a:pt x="199" y="1048"/>
                      <a:pt x="201" y="1049"/>
                      <a:pt x="204" y="1052"/>
                    </a:cubicBezTo>
                    <a:cubicBezTo>
                      <a:pt x="208" y="1056"/>
                      <a:pt x="210" y="1060"/>
                      <a:pt x="210" y="1061"/>
                    </a:cubicBezTo>
                    <a:cubicBezTo>
                      <a:pt x="209" y="1062"/>
                      <a:pt x="204" y="1062"/>
                      <a:pt x="198" y="1060"/>
                    </a:cubicBezTo>
                    <a:cubicBezTo>
                      <a:pt x="195" y="1060"/>
                      <a:pt x="193" y="1058"/>
                      <a:pt x="192" y="1056"/>
                    </a:cubicBezTo>
                    <a:cubicBezTo>
                      <a:pt x="192" y="1054"/>
                      <a:pt x="192" y="1053"/>
                      <a:pt x="193" y="1051"/>
                    </a:cubicBezTo>
                    <a:moveTo>
                      <a:pt x="137" y="1122"/>
                    </a:moveTo>
                    <a:cubicBezTo>
                      <a:pt x="158" y="1088"/>
                      <a:pt x="172" y="1089"/>
                      <a:pt x="172" y="1089"/>
                    </a:cubicBezTo>
                    <a:cubicBezTo>
                      <a:pt x="155" y="1098"/>
                      <a:pt x="146" y="1123"/>
                      <a:pt x="140" y="1127"/>
                    </a:cubicBezTo>
                    <a:cubicBezTo>
                      <a:pt x="135" y="1130"/>
                      <a:pt x="137" y="1122"/>
                      <a:pt x="137" y="1122"/>
                    </a:cubicBezTo>
                    <a:moveTo>
                      <a:pt x="112" y="1110"/>
                    </a:moveTo>
                    <a:cubicBezTo>
                      <a:pt x="133" y="1076"/>
                      <a:pt x="149" y="1076"/>
                      <a:pt x="149" y="1076"/>
                    </a:cubicBezTo>
                    <a:cubicBezTo>
                      <a:pt x="131" y="1085"/>
                      <a:pt x="121" y="1110"/>
                      <a:pt x="115" y="1114"/>
                    </a:cubicBezTo>
                    <a:cubicBezTo>
                      <a:pt x="110" y="1117"/>
                      <a:pt x="112" y="1110"/>
                      <a:pt x="112" y="1110"/>
                    </a:cubicBezTo>
                    <a:moveTo>
                      <a:pt x="93" y="1098"/>
                    </a:moveTo>
                    <a:cubicBezTo>
                      <a:pt x="113" y="1064"/>
                      <a:pt x="129" y="1064"/>
                      <a:pt x="129" y="1064"/>
                    </a:cubicBezTo>
                    <a:cubicBezTo>
                      <a:pt x="112" y="1073"/>
                      <a:pt x="102" y="1101"/>
                      <a:pt x="96" y="1103"/>
                    </a:cubicBezTo>
                    <a:cubicBezTo>
                      <a:pt x="90" y="1106"/>
                      <a:pt x="93" y="1098"/>
                      <a:pt x="93" y="109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48"/>
              <p:cNvSpPr>
                <a:spLocks/>
              </p:cNvSpPr>
              <p:nvPr/>
            </p:nvSpPr>
            <p:spPr bwMode="auto">
              <a:xfrm>
                <a:off x="1057052" y="6100880"/>
                <a:ext cx="86528" cy="93739"/>
              </a:xfrm>
              <a:custGeom>
                <a:avLst/>
                <a:gdLst>
                  <a:gd name="T0" fmla="*/ 46 w 52"/>
                  <a:gd name="T1" fmla="*/ 20 h 56"/>
                  <a:gd name="T2" fmla="*/ 46 w 52"/>
                  <a:gd name="T3" fmla="*/ 20 h 56"/>
                  <a:gd name="T4" fmla="*/ 46 w 52"/>
                  <a:gd name="T5" fmla="*/ 20 h 56"/>
                  <a:gd name="T6" fmla="*/ 46 w 52"/>
                  <a:gd name="T7" fmla="*/ 20 h 56"/>
                  <a:gd name="T8" fmla="*/ 46 w 52"/>
                  <a:gd name="T9" fmla="*/ 20 h 56"/>
                  <a:gd name="T10" fmla="*/ 0 w 52"/>
                  <a:gd name="T11" fmla="*/ 9 h 56"/>
                  <a:gd name="T12" fmla="*/ 52 w 52"/>
                  <a:gd name="T13" fmla="*/ 18 h 56"/>
                  <a:gd name="T14" fmla="*/ 52 w 52"/>
                  <a:gd name="T15" fmla="*/ 18 h 56"/>
                  <a:gd name="T16" fmla="*/ 52 w 52"/>
                  <a:gd name="T17" fmla="*/ 18 h 56"/>
                  <a:gd name="T18" fmla="*/ 52 w 52"/>
                  <a:gd name="T19" fmla="*/ 19 h 56"/>
                  <a:gd name="T20" fmla="*/ 52 w 52"/>
                  <a:gd name="T21" fmla="*/ 19 h 56"/>
                  <a:gd name="T22" fmla="*/ 16 w 52"/>
                  <a:gd name="T23" fmla="*/ 56 h 56"/>
                  <a:gd name="T24" fmla="*/ 46 w 52"/>
                  <a:gd name="T25" fmla="*/ 2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56">
                    <a:moveTo>
                      <a:pt x="46" y="20"/>
                    </a:move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38" y="11"/>
                      <a:pt x="13" y="7"/>
                      <a:pt x="0" y="9"/>
                    </a:cubicBezTo>
                    <a:cubicBezTo>
                      <a:pt x="15" y="0"/>
                      <a:pt x="41" y="7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0" y="34"/>
                      <a:pt x="32" y="55"/>
                      <a:pt x="16" y="56"/>
                    </a:cubicBezTo>
                    <a:cubicBezTo>
                      <a:pt x="27" y="50"/>
                      <a:pt x="45" y="32"/>
                      <a:pt x="46" y="2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49"/>
              <p:cNvSpPr>
                <a:spLocks/>
              </p:cNvSpPr>
              <p:nvPr/>
            </p:nvSpPr>
            <p:spPr bwMode="auto">
              <a:xfrm>
                <a:off x="1042631" y="6115301"/>
                <a:ext cx="70665" cy="76433"/>
              </a:xfrm>
              <a:custGeom>
                <a:avLst/>
                <a:gdLst>
                  <a:gd name="T0" fmla="*/ 42 w 42"/>
                  <a:gd name="T1" fmla="*/ 14 h 46"/>
                  <a:gd name="T2" fmla="*/ 42 w 42"/>
                  <a:gd name="T3" fmla="*/ 14 h 46"/>
                  <a:gd name="T4" fmla="*/ 42 w 42"/>
                  <a:gd name="T5" fmla="*/ 14 h 46"/>
                  <a:gd name="T6" fmla="*/ 42 w 42"/>
                  <a:gd name="T7" fmla="*/ 15 h 46"/>
                  <a:gd name="T8" fmla="*/ 42 w 42"/>
                  <a:gd name="T9" fmla="*/ 15 h 46"/>
                  <a:gd name="T10" fmla="*/ 12 w 42"/>
                  <a:gd name="T11" fmla="*/ 46 h 46"/>
                  <a:gd name="T12" fmla="*/ 37 w 42"/>
                  <a:gd name="T13" fmla="*/ 16 h 46"/>
                  <a:gd name="T14" fmla="*/ 37 w 42"/>
                  <a:gd name="T15" fmla="*/ 16 h 46"/>
                  <a:gd name="T16" fmla="*/ 37 w 42"/>
                  <a:gd name="T17" fmla="*/ 16 h 46"/>
                  <a:gd name="T18" fmla="*/ 37 w 42"/>
                  <a:gd name="T19" fmla="*/ 16 h 46"/>
                  <a:gd name="T20" fmla="*/ 37 w 42"/>
                  <a:gd name="T21" fmla="*/ 16 h 46"/>
                  <a:gd name="T22" fmla="*/ 0 w 42"/>
                  <a:gd name="T23" fmla="*/ 7 h 46"/>
                  <a:gd name="T24" fmla="*/ 42 w 42"/>
                  <a:gd name="T25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46">
                    <a:moveTo>
                      <a:pt x="42" y="14"/>
                    </a:move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0" y="27"/>
                      <a:pt x="26" y="44"/>
                      <a:pt x="12" y="46"/>
                    </a:cubicBezTo>
                    <a:cubicBezTo>
                      <a:pt x="21" y="41"/>
                      <a:pt x="36" y="2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0" y="9"/>
                      <a:pt x="10" y="5"/>
                      <a:pt x="0" y="7"/>
                    </a:cubicBezTo>
                    <a:cubicBezTo>
                      <a:pt x="11" y="0"/>
                      <a:pt x="33" y="5"/>
                      <a:pt x="42" y="1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50"/>
              <p:cNvSpPr>
                <a:spLocks/>
              </p:cNvSpPr>
              <p:nvPr/>
            </p:nvSpPr>
            <p:spPr bwMode="auto">
              <a:xfrm>
                <a:off x="1196939" y="6421033"/>
                <a:ext cx="12979" cy="1442"/>
              </a:xfrm>
              <a:custGeom>
                <a:avLst/>
                <a:gdLst>
                  <a:gd name="T0" fmla="*/ 8 w 8"/>
                  <a:gd name="T1" fmla="*/ 0 h 1"/>
                  <a:gd name="T2" fmla="*/ 0 w 8"/>
                  <a:gd name="T3" fmla="*/ 1 h 1"/>
                  <a:gd name="T4" fmla="*/ 8 w 8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8" y="0"/>
                    </a:moveTo>
                    <a:cubicBezTo>
                      <a:pt x="5" y="1"/>
                      <a:pt x="2" y="1"/>
                      <a:pt x="0" y="1"/>
                    </a:cubicBezTo>
                    <a:cubicBezTo>
                      <a:pt x="3" y="0"/>
                      <a:pt x="6" y="0"/>
                      <a:pt x="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52"/>
              <p:cNvSpPr>
                <a:spLocks/>
              </p:cNvSpPr>
              <p:nvPr/>
            </p:nvSpPr>
            <p:spPr bwMode="auto">
              <a:xfrm>
                <a:off x="920049" y="6220577"/>
                <a:ext cx="34611" cy="46148"/>
              </a:xfrm>
              <a:custGeom>
                <a:avLst/>
                <a:gdLst>
                  <a:gd name="T0" fmla="*/ 18 w 21"/>
                  <a:gd name="T1" fmla="*/ 0 h 28"/>
                  <a:gd name="T2" fmla="*/ 0 w 21"/>
                  <a:gd name="T3" fmla="*/ 26 h 28"/>
                  <a:gd name="T4" fmla="*/ 0 w 21"/>
                  <a:gd name="T5" fmla="*/ 28 h 28"/>
                  <a:gd name="T6" fmla="*/ 0 w 21"/>
                  <a:gd name="T7" fmla="*/ 28 h 28"/>
                  <a:gd name="T8" fmla="*/ 0 w 21"/>
                  <a:gd name="T9" fmla="*/ 28 h 28"/>
                  <a:gd name="T10" fmla="*/ 0 w 21"/>
                  <a:gd name="T11" fmla="*/ 28 h 28"/>
                  <a:gd name="T12" fmla="*/ 0 w 21"/>
                  <a:gd name="T13" fmla="*/ 28 h 28"/>
                  <a:gd name="T14" fmla="*/ 0 w 21"/>
                  <a:gd name="T15" fmla="*/ 28 h 28"/>
                  <a:gd name="T16" fmla="*/ 0 w 21"/>
                  <a:gd name="T17" fmla="*/ 28 h 28"/>
                  <a:gd name="T18" fmla="*/ 21 w 21"/>
                  <a:gd name="T19" fmla="*/ 2 h 28"/>
                  <a:gd name="T20" fmla="*/ 10 w 21"/>
                  <a:gd name="T21" fmla="*/ 14 h 28"/>
                  <a:gd name="T22" fmla="*/ 10 w 21"/>
                  <a:gd name="T23" fmla="*/ 14 h 28"/>
                  <a:gd name="T24" fmla="*/ 10 w 21"/>
                  <a:gd name="T25" fmla="*/ 14 h 28"/>
                  <a:gd name="T26" fmla="*/ 18 w 21"/>
                  <a:gd name="T2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8">
                    <a:moveTo>
                      <a:pt x="18" y="0"/>
                    </a:moveTo>
                    <a:cubicBezTo>
                      <a:pt x="3" y="6"/>
                      <a:pt x="0" y="18"/>
                      <a:pt x="0" y="26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8" y="26"/>
                      <a:pt x="19" y="20"/>
                      <a:pt x="21" y="2"/>
                    </a:cubicBezTo>
                    <a:cubicBezTo>
                      <a:pt x="21" y="2"/>
                      <a:pt x="15" y="11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9"/>
                      <a:pt x="18" y="0"/>
                      <a:pt x="1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53"/>
              <p:cNvSpPr>
                <a:spLocks/>
              </p:cNvSpPr>
              <p:nvPr/>
            </p:nvSpPr>
            <p:spPr bwMode="auto">
              <a:xfrm>
                <a:off x="889764" y="6226345"/>
                <a:ext cx="69222" cy="72107"/>
              </a:xfrm>
              <a:custGeom>
                <a:avLst/>
                <a:gdLst>
                  <a:gd name="T0" fmla="*/ 9 w 42"/>
                  <a:gd name="T1" fmla="*/ 0 h 43"/>
                  <a:gd name="T2" fmla="*/ 0 w 42"/>
                  <a:gd name="T3" fmla="*/ 26 h 43"/>
                  <a:gd name="T4" fmla="*/ 3 w 42"/>
                  <a:gd name="T5" fmla="*/ 42 h 43"/>
                  <a:gd name="T6" fmla="*/ 3 w 42"/>
                  <a:gd name="T7" fmla="*/ 42 h 43"/>
                  <a:gd name="T8" fmla="*/ 3 w 42"/>
                  <a:gd name="T9" fmla="*/ 42 h 43"/>
                  <a:gd name="T10" fmla="*/ 3 w 42"/>
                  <a:gd name="T11" fmla="*/ 42 h 43"/>
                  <a:gd name="T12" fmla="*/ 3 w 42"/>
                  <a:gd name="T13" fmla="*/ 42 h 43"/>
                  <a:gd name="T14" fmla="*/ 3 w 42"/>
                  <a:gd name="T15" fmla="*/ 42 h 43"/>
                  <a:gd name="T16" fmla="*/ 4 w 42"/>
                  <a:gd name="T17" fmla="*/ 42 h 43"/>
                  <a:gd name="T18" fmla="*/ 8 w 42"/>
                  <a:gd name="T19" fmla="*/ 43 h 43"/>
                  <a:gd name="T20" fmla="*/ 42 w 42"/>
                  <a:gd name="T21" fmla="*/ 24 h 43"/>
                  <a:gd name="T22" fmla="*/ 9 w 42"/>
                  <a:gd name="T23" fmla="*/ 38 h 43"/>
                  <a:gd name="T24" fmla="*/ 6 w 42"/>
                  <a:gd name="T25" fmla="*/ 38 h 43"/>
                  <a:gd name="T26" fmla="*/ 6 w 42"/>
                  <a:gd name="T27" fmla="*/ 38 h 43"/>
                  <a:gd name="T28" fmla="*/ 6 w 42"/>
                  <a:gd name="T29" fmla="*/ 38 h 43"/>
                  <a:gd name="T30" fmla="*/ 6 w 42"/>
                  <a:gd name="T31" fmla="*/ 38 h 43"/>
                  <a:gd name="T32" fmla="*/ 6 w 42"/>
                  <a:gd name="T33" fmla="*/ 38 h 43"/>
                  <a:gd name="T34" fmla="*/ 4 w 42"/>
                  <a:gd name="T35" fmla="*/ 25 h 43"/>
                  <a:gd name="T36" fmla="*/ 9 w 42"/>
                  <a:gd name="T3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" h="43">
                    <a:moveTo>
                      <a:pt x="9" y="0"/>
                    </a:moveTo>
                    <a:cubicBezTo>
                      <a:pt x="3" y="5"/>
                      <a:pt x="0" y="16"/>
                      <a:pt x="0" y="26"/>
                    </a:cubicBezTo>
                    <a:cubicBezTo>
                      <a:pt x="0" y="32"/>
                      <a:pt x="1" y="38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6" y="43"/>
                      <a:pt x="8" y="43"/>
                    </a:cubicBezTo>
                    <a:cubicBezTo>
                      <a:pt x="20" y="43"/>
                      <a:pt x="37" y="35"/>
                      <a:pt x="42" y="24"/>
                    </a:cubicBezTo>
                    <a:cubicBezTo>
                      <a:pt x="35" y="30"/>
                      <a:pt x="19" y="38"/>
                      <a:pt x="9" y="38"/>
                    </a:cubicBezTo>
                    <a:cubicBezTo>
                      <a:pt x="8" y="38"/>
                      <a:pt x="7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4" y="35"/>
                      <a:pt x="4" y="30"/>
                      <a:pt x="4" y="25"/>
                    </a:cubicBezTo>
                    <a:cubicBezTo>
                      <a:pt x="4" y="16"/>
                      <a:pt x="6" y="6"/>
                      <a:pt x="9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54"/>
              <p:cNvSpPr>
                <a:spLocks/>
              </p:cNvSpPr>
              <p:nvPr/>
            </p:nvSpPr>
            <p:spPr bwMode="auto">
              <a:xfrm>
                <a:off x="920049" y="6103764"/>
                <a:ext cx="34611" cy="46148"/>
              </a:xfrm>
              <a:custGeom>
                <a:avLst/>
                <a:gdLst>
                  <a:gd name="T0" fmla="*/ 0 w 21"/>
                  <a:gd name="T1" fmla="*/ 0 h 28"/>
                  <a:gd name="T2" fmla="*/ 0 w 21"/>
                  <a:gd name="T3" fmla="*/ 0 h 28"/>
                  <a:gd name="T4" fmla="*/ 0 w 21"/>
                  <a:gd name="T5" fmla="*/ 0 h 28"/>
                  <a:gd name="T6" fmla="*/ 0 w 21"/>
                  <a:gd name="T7" fmla="*/ 0 h 28"/>
                  <a:gd name="T8" fmla="*/ 0 w 21"/>
                  <a:gd name="T9" fmla="*/ 0 h 28"/>
                  <a:gd name="T10" fmla="*/ 0 w 21"/>
                  <a:gd name="T11" fmla="*/ 2 h 28"/>
                  <a:gd name="T12" fmla="*/ 18 w 21"/>
                  <a:gd name="T13" fmla="*/ 28 h 28"/>
                  <a:gd name="T14" fmla="*/ 10 w 21"/>
                  <a:gd name="T15" fmla="*/ 14 h 28"/>
                  <a:gd name="T16" fmla="*/ 10 w 21"/>
                  <a:gd name="T17" fmla="*/ 14 h 28"/>
                  <a:gd name="T18" fmla="*/ 10 w 21"/>
                  <a:gd name="T19" fmla="*/ 14 h 28"/>
                  <a:gd name="T20" fmla="*/ 21 w 21"/>
                  <a:gd name="T21" fmla="*/ 26 h 28"/>
                  <a:gd name="T22" fmla="*/ 0 w 21"/>
                  <a:gd name="T23" fmla="*/ 0 h 28"/>
                  <a:gd name="T24" fmla="*/ 0 w 21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2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0"/>
                      <a:pt x="3" y="22"/>
                      <a:pt x="18" y="28"/>
                    </a:cubicBezTo>
                    <a:cubicBezTo>
                      <a:pt x="18" y="28"/>
                      <a:pt x="11" y="19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4" y="17"/>
                      <a:pt x="21" y="26"/>
                      <a:pt x="21" y="26"/>
                    </a:cubicBezTo>
                    <a:cubicBezTo>
                      <a:pt x="19" y="9"/>
                      <a:pt x="8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55"/>
              <p:cNvSpPr>
                <a:spLocks/>
              </p:cNvSpPr>
              <p:nvPr/>
            </p:nvSpPr>
            <p:spPr bwMode="auto">
              <a:xfrm>
                <a:off x="882554" y="6149912"/>
                <a:ext cx="53359" cy="24516"/>
              </a:xfrm>
              <a:custGeom>
                <a:avLst/>
                <a:gdLst>
                  <a:gd name="T0" fmla="*/ 11 w 32"/>
                  <a:gd name="T1" fmla="*/ 0 h 15"/>
                  <a:gd name="T2" fmla="*/ 0 w 32"/>
                  <a:gd name="T3" fmla="*/ 2 h 15"/>
                  <a:gd name="T4" fmla="*/ 0 w 32"/>
                  <a:gd name="T5" fmla="*/ 2 h 15"/>
                  <a:gd name="T6" fmla="*/ 0 w 32"/>
                  <a:gd name="T7" fmla="*/ 2 h 15"/>
                  <a:gd name="T8" fmla="*/ 0 w 32"/>
                  <a:gd name="T9" fmla="*/ 2 h 15"/>
                  <a:gd name="T10" fmla="*/ 0 w 32"/>
                  <a:gd name="T11" fmla="*/ 2 h 15"/>
                  <a:gd name="T12" fmla="*/ 23 w 32"/>
                  <a:gd name="T13" fmla="*/ 15 h 15"/>
                  <a:gd name="T14" fmla="*/ 31 w 32"/>
                  <a:gd name="T15" fmla="*/ 14 h 15"/>
                  <a:gd name="T16" fmla="*/ 16 w 32"/>
                  <a:gd name="T17" fmla="*/ 8 h 15"/>
                  <a:gd name="T18" fmla="*/ 16 w 32"/>
                  <a:gd name="T19" fmla="*/ 8 h 15"/>
                  <a:gd name="T20" fmla="*/ 16 w 32"/>
                  <a:gd name="T21" fmla="*/ 8 h 15"/>
                  <a:gd name="T22" fmla="*/ 17 w 32"/>
                  <a:gd name="T23" fmla="*/ 8 h 15"/>
                  <a:gd name="T24" fmla="*/ 32 w 32"/>
                  <a:gd name="T25" fmla="*/ 11 h 15"/>
                  <a:gd name="T26" fmla="*/ 11 w 32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11" y="0"/>
                    </a:moveTo>
                    <a:cubicBezTo>
                      <a:pt x="6" y="0"/>
                      <a:pt x="3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4" y="8"/>
                      <a:pt x="11" y="15"/>
                      <a:pt x="23" y="15"/>
                    </a:cubicBezTo>
                    <a:cubicBezTo>
                      <a:pt x="25" y="15"/>
                      <a:pt x="28" y="15"/>
                      <a:pt x="31" y="14"/>
                    </a:cubicBezTo>
                    <a:cubicBezTo>
                      <a:pt x="31" y="14"/>
                      <a:pt x="20" y="11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23" y="8"/>
                      <a:pt x="32" y="11"/>
                      <a:pt x="32" y="11"/>
                    </a:cubicBezTo>
                    <a:cubicBezTo>
                      <a:pt x="25" y="3"/>
                      <a:pt x="17" y="0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56"/>
              <p:cNvSpPr>
                <a:spLocks/>
              </p:cNvSpPr>
              <p:nvPr/>
            </p:nvSpPr>
            <p:spPr bwMode="auto">
              <a:xfrm>
                <a:off x="967640" y="6085016"/>
                <a:ext cx="21632" cy="54801"/>
              </a:xfrm>
              <a:custGeom>
                <a:avLst/>
                <a:gdLst>
                  <a:gd name="T0" fmla="*/ 6 w 13"/>
                  <a:gd name="T1" fmla="*/ 0 h 33"/>
                  <a:gd name="T2" fmla="*/ 6 w 13"/>
                  <a:gd name="T3" fmla="*/ 0 h 33"/>
                  <a:gd name="T4" fmla="*/ 6 w 13"/>
                  <a:gd name="T5" fmla="*/ 0 h 33"/>
                  <a:gd name="T6" fmla="*/ 6 w 13"/>
                  <a:gd name="T7" fmla="*/ 0 h 33"/>
                  <a:gd name="T8" fmla="*/ 6 w 13"/>
                  <a:gd name="T9" fmla="*/ 0 h 33"/>
                  <a:gd name="T10" fmla="*/ 0 w 13"/>
                  <a:gd name="T11" fmla="*/ 17 h 33"/>
                  <a:gd name="T12" fmla="*/ 4 w 13"/>
                  <a:gd name="T13" fmla="*/ 33 h 33"/>
                  <a:gd name="T14" fmla="*/ 4 w 13"/>
                  <a:gd name="T15" fmla="*/ 31 h 33"/>
                  <a:gd name="T16" fmla="*/ 6 w 13"/>
                  <a:gd name="T17" fmla="*/ 17 h 33"/>
                  <a:gd name="T18" fmla="*/ 8 w 13"/>
                  <a:gd name="T19" fmla="*/ 31 h 33"/>
                  <a:gd name="T20" fmla="*/ 8 w 13"/>
                  <a:gd name="T21" fmla="*/ 33 h 33"/>
                  <a:gd name="T22" fmla="*/ 13 w 13"/>
                  <a:gd name="T23" fmla="*/ 17 h 33"/>
                  <a:gd name="T24" fmla="*/ 6 w 13"/>
                  <a:gd name="T25" fmla="*/ 0 h 33"/>
                  <a:gd name="T26" fmla="*/ 6 w 13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33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4"/>
                      <a:pt x="0" y="10"/>
                      <a:pt x="0" y="17"/>
                    </a:cubicBezTo>
                    <a:cubicBezTo>
                      <a:pt x="0" y="22"/>
                      <a:pt x="1" y="27"/>
                      <a:pt x="4" y="33"/>
                    </a:cubicBezTo>
                    <a:cubicBezTo>
                      <a:pt x="4" y="33"/>
                      <a:pt x="4" y="32"/>
                      <a:pt x="4" y="31"/>
                    </a:cubicBezTo>
                    <a:cubicBezTo>
                      <a:pt x="4" y="27"/>
                      <a:pt x="5" y="21"/>
                      <a:pt x="6" y="17"/>
                    </a:cubicBezTo>
                    <a:cubicBezTo>
                      <a:pt x="8" y="21"/>
                      <a:pt x="8" y="27"/>
                      <a:pt x="8" y="31"/>
                    </a:cubicBezTo>
                    <a:cubicBezTo>
                      <a:pt x="8" y="32"/>
                      <a:pt x="8" y="33"/>
                      <a:pt x="8" y="33"/>
                    </a:cubicBezTo>
                    <a:cubicBezTo>
                      <a:pt x="11" y="27"/>
                      <a:pt x="13" y="22"/>
                      <a:pt x="13" y="17"/>
                    </a:cubicBezTo>
                    <a:cubicBezTo>
                      <a:pt x="13" y="10"/>
                      <a:pt x="9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57"/>
              <p:cNvSpPr>
                <a:spLocks/>
              </p:cNvSpPr>
              <p:nvPr/>
            </p:nvSpPr>
            <p:spPr bwMode="auto">
              <a:xfrm>
                <a:off x="882554" y="6194619"/>
                <a:ext cx="53359" cy="25958"/>
              </a:xfrm>
              <a:custGeom>
                <a:avLst/>
                <a:gdLst>
                  <a:gd name="T0" fmla="*/ 23 w 32"/>
                  <a:gd name="T1" fmla="*/ 0 h 15"/>
                  <a:gd name="T2" fmla="*/ 0 w 32"/>
                  <a:gd name="T3" fmla="*/ 13 h 15"/>
                  <a:gd name="T4" fmla="*/ 0 w 32"/>
                  <a:gd name="T5" fmla="*/ 13 h 15"/>
                  <a:gd name="T6" fmla="*/ 0 w 32"/>
                  <a:gd name="T7" fmla="*/ 13 h 15"/>
                  <a:gd name="T8" fmla="*/ 0 w 32"/>
                  <a:gd name="T9" fmla="*/ 13 h 15"/>
                  <a:gd name="T10" fmla="*/ 0 w 32"/>
                  <a:gd name="T11" fmla="*/ 13 h 15"/>
                  <a:gd name="T12" fmla="*/ 11 w 32"/>
                  <a:gd name="T13" fmla="*/ 15 h 15"/>
                  <a:gd name="T14" fmla="*/ 32 w 32"/>
                  <a:gd name="T15" fmla="*/ 4 h 15"/>
                  <a:gd name="T16" fmla="*/ 17 w 32"/>
                  <a:gd name="T17" fmla="*/ 7 h 15"/>
                  <a:gd name="T18" fmla="*/ 16 w 32"/>
                  <a:gd name="T19" fmla="*/ 7 h 15"/>
                  <a:gd name="T20" fmla="*/ 16 w 32"/>
                  <a:gd name="T21" fmla="*/ 7 h 15"/>
                  <a:gd name="T22" fmla="*/ 16 w 32"/>
                  <a:gd name="T23" fmla="*/ 7 h 15"/>
                  <a:gd name="T24" fmla="*/ 31 w 32"/>
                  <a:gd name="T25" fmla="*/ 1 h 15"/>
                  <a:gd name="T26" fmla="*/ 23 w 32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23" y="0"/>
                    </a:moveTo>
                    <a:cubicBezTo>
                      <a:pt x="11" y="0"/>
                      <a:pt x="4" y="7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4"/>
                      <a:pt x="6" y="15"/>
                      <a:pt x="11" y="15"/>
                    </a:cubicBezTo>
                    <a:cubicBezTo>
                      <a:pt x="17" y="15"/>
                      <a:pt x="25" y="12"/>
                      <a:pt x="32" y="4"/>
                    </a:cubicBezTo>
                    <a:cubicBezTo>
                      <a:pt x="32" y="4"/>
                      <a:pt x="23" y="7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20" y="4"/>
                      <a:pt x="31" y="1"/>
                      <a:pt x="31" y="1"/>
                    </a:cubicBezTo>
                    <a:cubicBezTo>
                      <a:pt x="28" y="0"/>
                      <a:pt x="25" y="0"/>
                      <a:pt x="2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58"/>
              <p:cNvSpPr>
                <a:spLocks/>
              </p:cNvSpPr>
              <p:nvPr/>
            </p:nvSpPr>
            <p:spPr bwMode="auto">
              <a:xfrm>
                <a:off x="869575" y="6237883"/>
                <a:ext cx="86528" cy="89412"/>
              </a:xfrm>
              <a:custGeom>
                <a:avLst/>
                <a:gdLst>
                  <a:gd name="T0" fmla="*/ 11 w 52"/>
                  <a:gd name="T1" fmla="*/ 0 h 53"/>
                  <a:gd name="T2" fmla="*/ 0 w 52"/>
                  <a:gd name="T3" fmla="*/ 32 h 53"/>
                  <a:gd name="T4" fmla="*/ 4 w 52"/>
                  <a:gd name="T5" fmla="*/ 52 h 53"/>
                  <a:gd name="T6" fmla="*/ 4 w 52"/>
                  <a:gd name="T7" fmla="*/ 52 h 53"/>
                  <a:gd name="T8" fmla="*/ 4 w 52"/>
                  <a:gd name="T9" fmla="*/ 52 h 53"/>
                  <a:gd name="T10" fmla="*/ 4 w 52"/>
                  <a:gd name="T11" fmla="*/ 52 h 53"/>
                  <a:gd name="T12" fmla="*/ 4 w 52"/>
                  <a:gd name="T13" fmla="*/ 52 h 53"/>
                  <a:gd name="T14" fmla="*/ 4 w 52"/>
                  <a:gd name="T15" fmla="*/ 52 h 53"/>
                  <a:gd name="T16" fmla="*/ 4 w 52"/>
                  <a:gd name="T17" fmla="*/ 52 h 53"/>
                  <a:gd name="T18" fmla="*/ 10 w 52"/>
                  <a:gd name="T19" fmla="*/ 53 h 53"/>
                  <a:gd name="T20" fmla="*/ 52 w 52"/>
                  <a:gd name="T21" fmla="*/ 30 h 53"/>
                  <a:gd name="T22" fmla="*/ 11 w 52"/>
                  <a:gd name="T23" fmla="*/ 48 h 53"/>
                  <a:gd name="T24" fmla="*/ 8 w 52"/>
                  <a:gd name="T25" fmla="*/ 47 h 53"/>
                  <a:gd name="T26" fmla="*/ 8 w 52"/>
                  <a:gd name="T27" fmla="*/ 48 h 53"/>
                  <a:gd name="T28" fmla="*/ 8 w 52"/>
                  <a:gd name="T29" fmla="*/ 47 h 53"/>
                  <a:gd name="T30" fmla="*/ 8 w 52"/>
                  <a:gd name="T31" fmla="*/ 47 h 53"/>
                  <a:gd name="T32" fmla="*/ 8 w 52"/>
                  <a:gd name="T33" fmla="*/ 47 h 53"/>
                  <a:gd name="T34" fmla="*/ 5 w 52"/>
                  <a:gd name="T35" fmla="*/ 32 h 53"/>
                  <a:gd name="T36" fmla="*/ 11 w 52"/>
                  <a:gd name="T3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53">
                    <a:moveTo>
                      <a:pt x="11" y="0"/>
                    </a:moveTo>
                    <a:cubicBezTo>
                      <a:pt x="4" y="7"/>
                      <a:pt x="0" y="20"/>
                      <a:pt x="0" y="32"/>
                    </a:cubicBezTo>
                    <a:cubicBezTo>
                      <a:pt x="0" y="40"/>
                      <a:pt x="1" y="47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6" y="53"/>
                      <a:pt x="8" y="53"/>
                      <a:pt x="10" y="53"/>
                    </a:cubicBezTo>
                    <a:cubicBezTo>
                      <a:pt x="25" y="53"/>
                      <a:pt x="46" y="43"/>
                      <a:pt x="52" y="30"/>
                    </a:cubicBezTo>
                    <a:cubicBezTo>
                      <a:pt x="43" y="37"/>
                      <a:pt x="24" y="48"/>
                      <a:pt x="11" y="48"/>
                    </a:cubicBezTo>
                    <a:cubicBezTo>
                      <a:pt x="10" y="48"/>
                      <a:pt x="9" y="48"/>
                      <a:pt x="8" y="47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6" y="43"/>
                      <a:pt x="5" y="38"/>
                      <a:pt x="5" y="32"/>
                    </a:cubicBezTo>
                    <a:cubicBezTo>
                      <a:pt x="5" y="21"/>
                      <a:pt x="8" y="8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9"/>
              <p:cNvSpPr>
                <a:spLocks/>
              </p:cNvSpPr>
              <p:nvPr/>
            </p:nvSpPr>
            <p:spPr bwMode="auto">
              <a:xfrm>
                <a:off x="845058" y="6121070"/>
                <a:ext cx="69222" cy="70665"/>
              </a:xfrm>
              <a:custGeom>
                <a:avLst/>
                <a:gdLst>
                  <a:gd name="T0" fmla="*/ 29 w 42"/>
                  <a:gd name="T1" fmla="*/ 0 h 42"/>
                  <a:gd name="T2" fmla="*/ 0 w 42"/>
                  <a:gd name="T3" fmla="*/ 10 h 42"/>
                  <a:gd name="T4" fmla="*/ 0 w 42"/>
                  <a:gd name="T5" fmla="*/ 10 h 42"/>
                  <a:gd name="T6" fmla="*/ 0 w 42"/>
                  <a:gd name="T7" fmla="*/ 10 h 42"/>
                  <a:gd name="T8" fmla="*/ 0 w 42"/>
                  <a:gd name="T9" fmla="*/ 11 h 42"/>
                  <a:gd name="T10" fmla="*/ 0 w 42"/>
                  <a:gd name="T11" fmla="*/ 11 h 42"/>
                  <a:gd name="T12" fmla="*/ 29 w 42"/>
                  <a:gd name="T13" fmla="*/ 42 h 42"/>
                  <a:gd name="T14" fmla="*/ 4 w 42"/>
                  <a:gd name="T15" fmla="*/ 12 h 42"/>
                  <a:gd name="T16" fmla="*/ 4 w 42"/>
                  <a:gd name="T17" fmla="*/ 12 h 42"/>
                  <a:gd name="T18" fmla="*/ 4 w 42"/>
                  <a:gd name="T19" fmla="*/ 12 h 42"/>
                  <a:gd name="T20" fmla="*/ 4 w 42"/>
                  <a:gd name="T21" fmla="*/ 12 h 42"/>
                  <a:gd name="T22" fmla="*/ 4 w 42"/>
                  <a:gd name="T23" fmla="*/ 12 h 42"/>
                  <a:gd name="T24" fmla="*/ 37 w 42"/>
                  <a:gd name="T25" fmla="*/ 2 h 42"/>
                  <a:gd name="T26" fmla="*/ 42 w 42"/>
                  <a:gd name="T27" fmla="*/ 3 h 42"/>
                  <a:gd name="T28" fmla="*/ 29 w 42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42">
                    <a:moveTo>
                      <a:pt x="29" y="0"/>
                    </a:moveTo>
                    <a:cubicBezTo>
                      <a:pt x="18" y="0"/>
                      <a:pt x="6" y="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23"/>
                      <a:pt x="16" y="40"/>
                      <a:pt x="29" y="42"/>
                    </a:cubicBezTo>
                    <a:cubicBezTo>
                      <a:pt x="20" y="37"/>
                      <a:pt x="5" y="2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0" y="6"/>
                      <a:pt x="26" y="2"/>
                      <a:pt x="37" y="2"/>
                    </a:cubicBezTo>
                    <a:cubicBezTo>
                      <a:pt x="39" y="2"/>
                      <a:pt x="40" y="2"/>
                      <a:pt x="42" y="3"/>
                    </a:cubicBezTo>
                    <a:cubicBezTo>
                      <a:pt x="38" y="0"/>
                      <a:pt x="34" y="0"/>
                      <a:pt x="29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0"/>
              <p:cNvSpPr>
                <a:spLocks/>
              </p:cNvSpPr>
              <p:nvPr/>
            </p:nvSpPr>
            <p:spPr bwMode="auto">
              <a:xfrm>
                <a:off x="943123" y="6041752"/>
                <a:ext cx="69222" cy="63454"/>
              </a:xfrm>
              <a:custGeom>
                <a:avLst/>
                <a:gdLst>
                  <a:gd name="T0" fmla="*/ 21 w 42"/>
                  <a:gd name="T1" fmla="*/ 0 h 38"/>
                  <a:gd name="T2" fmla="*/ 21 w 42"/>
                  <a:gd name="T3" fmla="*/ 0 h 38"/>
                  <a:gd name="T4" fmla="*/ 21 w 42"/>
                  <a:gd name="T5" fmla="*/ 0 h 38"/>
                  <a:gd name="T6" fmla="*/ 21 w 42"/>
                  <a:gd name="T7" fmla="*/ 0 h 38"/>
                  <a:gd name="T8" fmla="*/ 21 w 42"/>
                  <a:gd name="T9" fmla="*/ 0 h 38"/>
                  <a:gd name="T10" fmla="*/ 0 w 42"/>
                  <a:gd name="T11" fmla="*/ 33 h 38"/>
                  <a:gd name="T12" fmla="*/ 1 w 42"/>
                  <a:gd name="T13" fmla="*/ 38 h 38"/>
                  <a:gd name="T14" fmla="*/ 21 w 42"/>
                  <a:gd name="T15" fmla="*/ 5 h 38"/>
                  <a:gd name="T16" fmla="*/ 21 w 42"/>
                  <a:gd name="T17" fmla="*/ 5 h 38"/>
                  <a:gd name="T18" fmla="*/ 21 w 42"/>
                  <a:gd name="T19" fmla="*/ 5 h 38"/>
                  <a:gd name="T20" fmla="*/ 21 w 42"/>
                  <a:gd name="T21" fmla="*/ 5 h 38"/>
                  <a:gd name="T22" fmla="*/ 21 w 42"/>
                  <a:gd name="T23" fmla="*/ 5 h 38"/>
                  <a:gd name="T24" fmla="*/ 42 w 42"/>
                  <a:gd name="T25" fmla="*/ 38 h 38"/>
                  <a:gd name="T26" fmla="*/ 42 w 42"/>
                  <a:gd name="T27" fmla="*/ 34 h 38"/>
                  <a:gd name="T28" fmla="*/ 21 w 42"/>
                  <a:gd name="T29" fmla="*/ 0 h 38"/>
                  <a:gd name="T30" fmla="*/ 21 w 42"/>
                  <a:gd name="T3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38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1" y="5"/>
                      <a:pt x="0" y="21"/>
                      <a:pt x="0" y="33"/>
                    </a:cubicBezTo>
                    <a:cubicBezTo>
                      <a:pt x="0" y="35"/>
                      <a:pt x="0" y="36"/>
                      <a:pt x="1" y="38"/>
                    </a:cubicBezTo>
                    <a:cubicBezTo>
                      <a:pt x="3" y="27"/>
                      <a:pt x="12" y="9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30" y="9"/>
                      <a:pt x="40" y="27"/>
                      <a:pt x="42" y="38"/>
                    </a:cubicBezTo>
                    <a:cubicBezTo>
                      <a:pt x="42" y="36"/>
                      <a:pt x="42" y="35"/>
                      <a:pt x="42" y="34"/>
                    </a:cubicBezTo>
                    <a:cubicBezTo>
                      <a:pt x="42" y="21"/>
                      <a:pt x="31" y="5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61"/>
              <p:cNvSpPr>
                <a:spLocks/>
              </p:cNvSpPr>
              <p:nvPr/>
            </p:nvSpPr>
            <p:spPr bwMode="auto">
              <a:xfrm>
                <a:off x="935913" y="6012910"/>
                <a:ext cx="85086" cy="76433"/>
              </a:xfrm>
              <a:custGeom>
                <a:avLst/>
                <a:gdLst>
                  <a:gd name="T0" fmla="*/ 25 w 51"/>
                  <a:gd name="T1" fmla="*/ 0 h 46"/>
                  <a:gd name="T2" fmla="*/ 25 w 51"/>
                  <a:gd name="T3" fmla="*/ 0 h 46"/>
                  <a:gd name="T4" fmla="*/ 25 w 51"/>
                  <a:gd name="T5" fmla="*/ 0 h 46"/>
                  <a:gd name="T6" fmla="*/ 25 w 51"/>
                  <a:gd name="T7" fmla="*/ 0 h 46"/>
                  <a:gd name="T8" fmla="*/ 25 w 51"/>
                  <a:gd name="T9" fmla="*/ 0 h 46"/>
                  <a:gd name="T10" fmla="*/ 0 w 51"/>
                  <a:gd name="T11" fmla="*/ 41 h 46"/>
                  <a:gd name="T12" fmla="*/ 0 w 51"/>
                  <a:gd name="T13" fmla="*/ 46 h 46"/>
                  <a:gd name="T14" fmla="*/ 25 w 51"/>
                  <a:gd name="T15" fmla="*/ 6 h 46"/>
                  <a:gd name="T16" fmla="*/ 25 w 51"/>
                  <a:gd name="T17" fmla="*/ 6 h 46"/>
                  <a:gd name="T18" fmla="*/ 25 w 51"/>
                  <a:gd name="T19" fmla="*/ 6 h 46"/>
                  <a:gd name="T20" fmla="*/ 25 w 51"/>
                  <a:gd name="T21" fmla="*/ 6 h 46"/>
                  <a:gd name="T22" fmla="*/ 25 w 51"/>
                  <a:gd name="T23" fmla="*/ 6 h 46"/>
                  <a:gd name="T24" fmla="*/ 50 w 51"/>
                  <a:gd name="T25" fmla="*/ 46 h 46"/>
                  <a:gd name="T26" fmla="*/ 51 w 51"/>
                  <a:gd name="T27" fmla="*/ 41 h 46"/>
                  <a:gd name="T28" fmla="*/ 25 w 51"/>
                  <a:gd name="T29" fmla="*/ 0 h 46"/>
                  <a:gd name="T30" fmla="*/ 25 w 51"/>
                  <a:gd name="T3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" h="46"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3" y="6"/>
                      <a:pt x="0" y="25"/>
                      <a:pt x="0" y="41"/>
                    </a:cubicBezTo>
                    <a:cubicBezTo>
                      <a:pt x="0" y="43"/>
                      <a:pt x="0" y="44"/>
                      <a:pt x="0" y="46"/>
                    </a:cubicBezTo>
                    <a:cubicBezTo>
                      <a:pt x="3" y="33"/>
                      <a:pt x="14" y="11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36" y="11"/>
                      <a:pt x="48" y="33"/>
                      <a:pt x="50" y="46"/>
                    </a:cubicBezTo>
                    <a:cubicBezTo>
                      <a:pt x="51" y="44"/>
                      <a:pt x="51" y="43"/>
                      <a:pt x="51" y="41"/>
                    </a:cubicBezTo>
                    <a:cubicBezTo>
                      <a:pt x="51" y="25"/>
                      <a:pt x="38" y="6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62"/>
              <p:cNvSpPr>
                <a:spLocks/>
              </p:cNvSpPr>
              <p:nvPr/>
            </p:nvSpPr>
            <p:spPr bwMode="auto">
              <a:xfrm>
                <a:off x="813331" y="6109533"/>
                <a:ext cx="86528" cy="85086"/>
              </a:xfrm>
              <a:custGeom>
                <a:avLst/>
                <a:gdLst>
                  <a:gd name="T0" fmla="*/ 36 w 52"/>
                  <a:gd name="T1" fmla="*/ 0 h 51"/>
                  <a:gd name="T2" fmla="*/ 1 w 52"/>
                  <a:gd name="T3" fmla="*/ 13 h 51"/>
                  <a:gd name="T4" fmla="*/ 1 w 52"/>
                  <a:gd name="T5" fmla="*/ 13 h 51"/>
                  <a:gd name="T6" fmla="*/ 1 w 52"/>
                  <a:gd name="T7" fmla="*/ 13 h 51"/>
                  <a:gd name="T8" fmla="*/ 0 w 52"/>
                  <a:gd name="T9" fmla="*/ 14 h 51"/>
                  <a:gd name="T10" fmla="*/ 1 w 52"/>
                  <a:gd name="T11" fmla="*/ 14 h 51"/>
                  <a:gd name="T12" fmla="*/ 37 w 52"/>
                  <a:gd name="T13" fmla="*/ 51 h 51"/>
                  <a:gd name="T14" fmla="*/ 6 w 52"/>
                  <a:gd name="T15" fmla="*/ 15 h 51"/>
                  <a:gd name="T16" fmla="*/ 6 w 52"/>
                  <a:gd name="T17" fmla="*/ 15 h 51"/>
                  <a:gd name="T18" fmla="*/ 6 w 52"/>
                  <a:gd name="T19" fmla="*/ 15 h 51"/>
                  <a:gd name="T20" fmla="*/ 6 w 52"/>
                  <a:gd name="T21" fmla="*/ 15 h 51"/>
                  <a:gd name="T22" fmla="*/ 6 w 52"/>
                  <a:gd name="T23" fmla="*/ 15 h 51"/>
                  <a:gd name="T24" fmla="*/ 46 w 52"/>
                  <a:gd name="T25" fmla="*/ 3 h 51"/>
                  <a:gd name="T26" fmla="*/ 52 w 52"/>
                  <a:gd name="T27" fmla="*/ 4 h 51"/>
                  <a:gd name="T28" fmla="*/ 36 w 52"/>
                  <a:gd name="T2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51">
                    <a:moveTo>
                      <a:pt x="36" y="0"/>
                    </a:moveTo>
                    <a:cubicBezTo>
                      <a:pt x="23" y="0"/>
                      <a:pt x="8" y="6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29"/>
                      <a:pt x="20" y="50"/>
                      <a:pt x="37" y="51"/>
                    </a:cubicBezTo>
                    <a:cubicBezTo>
                      <a:pt x="26" y="45"/>
                      <a:pt x="8" y="27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4" y="7"/>
                      <a:pt x="33" y="3"/>
                      <a:pt x="46" y="3"/>
                    </a:cubicBezTo>
                    <a:cubicBezTo>
                      <a:pt x="49" y="3"/>
                      <a:pt x="51" y="4"/>
                      <a:pt x="52" y="4"/>
                    </a:cubicBezTo>
                    <a:cubicBezTo>
                      <a:pt x="48" y="1"/>
                      <a:pt x="42" y="0"/>
                      <a:pt x="3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63"/>
              <p:cNvSpPr>
                <a:spLocks noEditPoints="1"/>
              </p:cNvSpPr>
              <p:nvPr/>
            </p:nvSpPr>
            <p:spPr bwMode="auto">
              <a:xfrm>
                <a:off x="868132" y="5736020"/>
                <a:ext cx="34611" cy="36053"/>
              </a:xfrm>
              <a:custGeom>
                <a:avLst/>
                <a:gdLst>
                  <a:gd name="T0" fmla="*/ 11 w 21"/>
                  <a:gd name="T1" fmla="*/ 3 h 22"/>
                  <a:gd name="T2" fmla="*/ 14 w 21"/>
                  <a:gd name="T3" fmla="*/ 4 h 22"/>
                  <a:gd name="T4" fmla="*/ 17 w 21"/>
                  <a:gd name="T5" fmla="*/ 7 h 22"/>
                  <a:gd name="T6" fmla="*/ 19 w 21"/>
                  <a:gd name="T7" fmla="*/ 9 h 22"/>
                  <a:gd name="T8" fmla="*/ 18 w 21"/>
                  <a:gd name="T9" fmla="*/ 12 h 22"/>
                  <a:gd name="T10" fmla="*/ 19 w 21"/>
                  <a:gd name="T11" fmla="*/ 14 h 22"/>
                  <a:gd name="T12" fmla="*/ 15 w 21"/>
                  <a:gd name="T13" fmla="*/ 18 h 22"/>
                  <a:gd name="T14" fmla="*/ 13 w 21"/>
                  <a:gd name="T15" fmla="*/ 19 h 22"/>
                  <a:gd name="T16" fmla="*/ 8 w 21"/>
                  <a:gd name="T17" fmla="*/ 18 h 22"/>
                  <a:gd name="T18" fmla="*/ 5 w 21"/>
                  <a:gd name="T19" fmla="*/ 18 h 22"/>
                  <a:gd name="T20" fmla="*/ 4 w 21"/>
                  <a:gd name="T21" fmla="*/ 15 h 22"/>
                  <a:gd name="T22" fmla="*/ 2 w 21"/>
                  <a:gd name="T23" fmla="*/ 13 h 22"/>
                  <a:gd name="T24" fmla="*/ 2 w 21"/>
                  <a:gd name="T25" fmla="*/ 9 h 22"/>
                  <a:gd name="T26" fmla="*/ 5 w 21"/>
                  <a:gd name="T27" fmla="*/ 6 h 22"/>
                  <a:gd name="T28" fmla="*/ 8 w 21"/>
                  <a:gd name="T29" fmla="*/ 3 h 22"/>
                  <a:gd name="T30" fmla="*/ 11 w 21"/>
                  <a:gd name="T31" fmla="*/ 0 h 22"/>
                  <a:gd name="T32" fmla="*/ 7 w 21"/>
                  <a:gd name="T33" fmla="*/ 1 h 22"/>
                  <a:gd name="T34" fmla="*/ 3 w 21"/>
                  <a:gd name="T35" fmla="*/ 5 h 22"/>
                  <a:gd name="T36" fmla="*/ 0 w 21"/>
                  <a:gd name="T37" fmla="*/ 8 h 22"/>
                  <a:gd name="T38" fmla="*/ 1 w 21"/>
                  <a:gd name="T39" fmla="*/ 10 h 22"/>
                  <a:gd name="T40" fmla="*/ 0 w 21"/>
                  <a:gd name="T41" fmla="*/ 13 h 22"/>
                  <a:gd name="T42" fmla="*/ 3 w 21"/>
                  <a:gd name="T43" fmla="*/ 16 h 22"/>
                  <a:gd name="T44" fmla="*/ 3 w 21"/>
                  <a:gd name="T45" fmla="*/ 16 h 22"/>
                  <a:gd name="T46" fmla="*/ 4 w 21"/>
                  <a:gd name="T47" fmla="*/ 20 h 22"/>
                  <a:gd name="T48" fmla="*/ 7 w 21"/>
                  <a:gd name="T49" fmla="*/ 20 h 22"/>
                  <a:gd name="T50" fmla="*/ 13 w 21"/>
                  <a:gd name="T51" fmla="*/ 20 h 22"/>
                  <a:gd name="T52" fmla="*/ 17 w 21"/>
                  <a:gd name="T53" fmla="*/ 20 h 22"/>
                  <a:gd name="T54" fmla="*/ 21 w 21"/>
                  <a:gd name="T55" fmla="*/ 15 h 22"/>
                  <a:gd name="T56" fmla="*/ 20 w 21"/>
                  <a:gd name="T57" fmla="*/ 12 h 22"/>
                  <a:gd name="T58" fmla="*/ 20 w 21"/>
                  <a:gd name="T59" fmla="*/ 12 h 22"/>
                  <a:gd name="T60" fmla="*/ 21 w 21"/>
                  <a:gd name="T61" fmla="*/ 8 h 22"/>
                  <a:gd name="T62" fmla="*/ 19 w 21"/>
                  <a:gd name="T63" fmla="*/ 6 h 22"/>
                  <a:gd name="T64" fmla="*/ 19 w 21"/>
                  <a:gd name="T65" fmla="*/ 6 h 22"/>
                  <a:gd name="T66" fmla="*/ 15 w 21"/>
                  <a:gd name="T67" fmla="*/ 2 h 22"/>
                  <a:gd name="T68" fmla="*/ 11 w 21"/>
                  <a:gd name="T6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" h="22">
                    <a:moveTo>
                      <a:pt x="9" y="4"/>
                    </a:moveTo>
                    <a:cubicBezTo>
                      <a:pt x="9" y="3"/>
                      <a:pt x="10" y="3"/>
                      <a:pt x="11" y="3"/>
                    </a:cubicBezTo>
                    <a:cubicBezTo>
                      <a:pt x="12" y="3"/>
                      <a:pt x="13" y="3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9"/>
                      <a:pt x="19" y="9"/>
                      <a:pt x="19" y="10"/>
                    </a:cubicBezTo>
                    <a:cubicBezTo>
                      <a:pt x="19" y="10"/>
                      <a:pt x="19" y="11"/>
                      <a:pt x="18" y="12"/>
                    </a:cubicBezTo>
                    <a:cubicBezTo>
                      <a:pt x="19" y="12"/>
                      <a:pt x="19" y="13"/>
                      <a:pt x="19" y="13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5"/>
                      <a:pt x="18" y="16"/>
                      <a:pt x="17" y="16"/>
                    </a:cubicBezTo>
                    <a:cubicBezTo>
                      <a:pt x="17" y="17"/>
                      <a:pt x="16" y="18"/>
                      <a:pt x="15" y="18"/>
                    </a:cubicBezTo>
                    <a:cubicBezTo>
                      <a:pt x="15" y="19"/>
                      <a:pt x="14" y="19"/>
                      <a:pt x="14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19"/>
                      <a:pt x="11" y="20"/>
                      <a:pt x="10" y="20"/>
                    </a:cubicBezTo>
                    <a:cubicBezTo>
                      <a:pt x="9" y="20"/>
                      <a:pt x="8" y="19"/>
                      <a:pt x="8" y="18"/>
                    </a:cubicBezTo>
                    <a:cubicBezTo>
                      <a:pt x="8" y="18"/>
                      <a:pt x="7" y="18"/>
                      <a:pt x="7" y="18"/>
                    </a:cubicBezTo>
                    <a:cubicBezTo>
                      <a:pt x="6" y="18"/>
                      <a:pt x="6" y="18"/>
                      <a:pt x="5" y="18"/>
                    </a:cubicBezTo>
                    <a:cubicBezTo>
                      <a:pt x="5" y="17"/>
                      <a:pt x="4" y="16"/>
                      <a:pt x="4" y="16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2"/>
                      <a:pt x="3" y="11"/>
                      <a:pt x="3" y="11"/>
                    </a:cubicBezTo>
                    <a:cubicBezTo>
                      <a:pt x="3" y="10"/>
                      <a:pt x="2" y="10"/>
                      <a:pt x="2" y="9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6" y="4"/>
                      <a:pt x="7" y="3"/>
                      <a:pt x="8" y="3"/>
                    </a:cubicBezTo>
                    <a:cubicBezTo>
                      <a:pt x="8" y="3"/>
                      <a:pt x="8" y="4"/>
                      <a:pt x="9" y="4"/>
                    </a:cubicBezTo>
                    <a:moveTo>
                      <a:pt x="11" y="0"/>
                    </a:moveTo>
                    <a:cubicBezTo>
                      <a:pt x="10" y="0"/>
                      <a:pt x="9" y="1"/>
                      <a:pt x="8" y="2"/>
                    </a:cubicBezTo>
                    <a:cubicBezTo>
                      <a:pt x="8" y="2"/>
                      <a:pt x="7" y="1"/>
                      <a:pt x="7" y="1"/>
                    </a:cubicBezTo>
                    <a:cubicBezTo>
                      <a:pt x="6" y="1"/>
                      <a:pt x="5" y="2"/>
                      <a:pt x="5" y="2"/>
                    </a:cubicBezTo>
                    <a:cubicBezTo>
                      <a:pt x="4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7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5" y="20"/>
                      <a:pt x="5" y="20"/>
                      <a:pt x="6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1"/>
                      <a:pt x="14" y="21"/>
                      <a:pt x="15" y="21"/>
                    </a:cubicBezTo>
                    <a:cubicBezTo>
                      <a:pt x="15" y="21"/>
                      <a:pt x="16" y="21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5"/>
                      <a:pt x="21" y="14"/>
                      <a:pt x="21" y="14"/>
                    </a:cubicBezTo>
                    <a:cubicBezTo>
                      <a:pt x="21" y="13"/>
                      <a:pt x="21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1"/>
                      <a:pt x="21" y="10"/>
                      <a:pt x="21" y="9"/>
                    </a:cubicBezTo>
                    <a:cubicBezTo>
                      <a:pt x="21" y="9"/>
                      <a:pt x="21" y="9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4"/>
                      <a:pt x="18" y="3"/>
                      <a:pt x="17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1"/>
                      <a:pt x="12" y="0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64"/>
              <p:cNvSpPr>
                <a:spLocks/>
              </p:cNvSpPr>
              <p:nvPr/>
            </p:nvSpPr>
            <p:spPr bwMode="auto">
              <a:xfrm>
                <a:off x="1000809" y="6237883"/>
                <a:ext cx="85086" cy="89412"/>
              </a:xfrm>
              <a:custGeom>
                <a:avLst/>
                <a:gdLst>
                  <a:gd name="T0" fmla="*/ 40 w 51"/>
                  <a:gd name="T1" fmla="*/ 0 h 53"/>
                  <a:gd name="T2" fmla="*/ 47 w 51"/>
                  <a:gd name="T3" fmla="*/ 32 h 53"/>
                  <a:gd name="T4" fmla="*/ 44 w 51"/>
                  <a:gd name="T5" fmla="*/ 47 h 53"/>
                  <a:gd name="T6" fmla="*/ 44 w 51"/>
                  <a:gd name="T7" fmla="*/ 47 h 53"/>
                  <a:gd name="T8" fmla="*/ 44 w 51"/>
                  <a:gd name="T9" fmla="*/ 47 h 53"/>
                  <a:gd name="T10" fmla="*/ 43 w 51"/>
                  <a:gd name="T11" fmla="*/ 48 h 53"/>
                  <a:gd name="T12" fmla="*/ 43 w 51"/>
                  <a:gd name="T13" fmla="*/ 47 h 53"/>
                  <a:gd name="T14" fmla="*/ 40 w 51"/>
                  <a:gd name="T15" fmla="*/ 48 h 53"/>
                  <a:gd name="T16" fmla="*/ 0 w 51"/>
                  <a:gd name="T17" fmla="*/ 30 h 53"/>
                  <a:gd name="T18" fmla="*/ 41 w 51"/>
                  <a:gd name="T19" fmla="*/ 53 h 53"/>
                  <a:gd name="T20" fmla="*/ 47 w 51"/>
                  <a:gd name="T21" fmla="*/ 52 h 53"/>
                  <a:gd name="T22" fmla="*/ 47 w 51"/>
                  <a:gd name="T23" fmla="*/ 52 h 53"/>
                  <a:gd name="T24" fmla="*/ 47 w 51"/>
                  <a:gd name="T25" fmla="*/ 52 h 53"/>
                  <a:gd name="T26" fmla="*/ 47 w 51"/>
                  <a:gd name="T27" fmla="*/ 52 h 53"/>
                  <a:gd name="T28" fmla="*/ 47 w 51"/>
                  <a:gd name="T29" fmla="*/ 52 h 53"/>
                  <a:gd name="T30" fmla="*/ 47 w 51"/>
                  <a:gd name="T31" fmla="*/ 52 h 53"/>
                  <a:gd name="T32" fmla="*/ 51 w 51"/>
                  <a:gd name="T33" fmla="*/ 32 h 53"/>
                  <a:gd name="T34" fmla="*/ 40 w 51"/>
                  <a:gd name="T3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53">
                    <a:moveTo>
                      <a:pt x="40" y="0"/>
                    </a:moveTo>
                    <a:cubicBezTo>
                      <a:pt x="44" y="8"/>
                      <a:pt x="47" y="21"/>
                      <a:pt x="47" y="32"/>
                    </a:cubicBezTo>
                    <a:cubicBezTo>
                      <a:pt x="47" y="38"/>
                      <a:pt x="46" y="43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2" y="48"/>
                      <a:pt x="41" y="48"/>
                      <a:pt x="40" y="48"/>
                    </a:cubicBezTo>
                    <a:cubicBezTo>
                      <a:pt x="28" y="48"/>
                      <a:pt x="8" y="37"/>
                      <a:pt x="0" y="30"/>
                    </a:cubicBezTo>
                    <a:cubicBezTo>
                      <a:pt x="6" y="43"/>
                      <a:pt x="26" y="53"/>
                      <a:pt x="41" y="53"/>
                    </a:cubicBezTo>
                    <a:cubicBezTo>
                      <a:pt x="43" y="53"/>
                      <a:pt x="45" y="53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50" y="47"/>
                      <a:pt x="51" y="40"/>
                      <a:pt x="51" y="32"/>
                    </a:cubicBezTo>
                    <a:cubicBezTo>
                      <a:pt x="51" y="20"/>
                      <a:pt x="48" y="7"/>
                      <a:pt x="40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65"/>
              <p:cNvSpPr>
                <a:spLocks/>
              </p:cNvSpPr>
              <p:nvPr/>
            </p:nvSpPr>
            <p:spPr bwMode="auto">
              <a:xfrm>
                <a:off x="1019556" y="6149912"/>
                <a:ext cx="54801" cy="24516"/>
              </a:xfrm>
              <a:custGeom>
                <a:avLst/>
                <a:gdLst>
                  <a:gd name="T0" fmla="*/ 22 w 33"/>
                  <a:gd name="T1" fmla="*/ 0 h 15"/>
                  <a:gd name="T2" fmla="*/ 0 w 33"/>
                  <a:gd name="T3" fmla="*/ 11 h 15"/>
                  <a:gd name="T4" fmla="*/ 15 w 33"/>
                  <a:gd name="T5" fmla="*/ 8 h 15"/>
                  <a:gd name="T6" fmla="*/ 16 w 33"/>
                  <a:gd name="T7" fmla="*/ 8 h 15"/>
                  <a:gd name="T8" fmla="*/ 16 w 33"/>
                  <a:gd name="T9" fmla="*/ 8 h 15"/>
                  <a:gd name="T10" fmla="*/ 16 w 33"/>
                  <a:gd name="T11" fmla="*/ 8 h 15"/>
                  <a:gd name="T12" fmla="*/ 1 w 33"/>
                  <a:gd name="T13" fmla="*/ 14 h 15"/>
                  <a:gd name="T14" fmla="*/ 9 w 33"/>
                  <a:gd name="T15" fmla="*/ 15 h 15"/>
                  <a:gd name="T16" fmla="*/ 32 w 33"/>
                  <a:gd name="T17" fmla="*/ 2 h 15"/>
                  <a:gd name="T18" fmla="*/ 33 w 33"/>
                  <a:gd name="T19" fmla="*/ 2 h 15"/>
                  <a:gd name="T20" fmla="*/ 33 w 33"/>
                  <a:gd name="T21" fmla="*/ 2 h 15"/>
                  <a:gd name="T22" fmla="*/ 33 w 33"/>
                  <a:gd name="T23" fmla="*/ 2 h 15"/>
                  <a:gd name="T24" fmla="*/ 32 w 33"/>
                  <a:gd name="T25" fmla="*/ 2 h 15"/>
                  <a:gd name="T26" fmla="*/ 22 w 33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5">
                    <a:moveTo>
                      <a:pt x="22" y="0"/>
                    </a:moveTo>
                    <a:cubicBezTo>
                      <a:pt x="15" y="0"/>
                      <a:pt x="7" y="3"/>
                      <a:pt x="0" y="11"/>
                    </a:cubicBezTo>
                    <a:cubicBezTo>
                      <a:pt x="0" y="11"/>
                      <a:pt x="9" y="8"/>
                      <a:pt x="15" y="8"/>
                    </a:cubicBezTo>
                    <a:cubicBezTo>
                      <a:pt x="15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2" y="11"/>
                      <a:pt x="1" y="14"/>
                      <a:pt x="1" y="14"/>
                    </a:cubicBezTo>
                    <a:cubicBezTo>
                      <a:pt x="4" y="15"/>
                      <a:pt x="7" y="15"/>
                      <a:pt x="9" y="15"/>
                    </a:cubicBezTo>
                    <a:cubicBezTo>
                      <a:pt x="22" y="15"/>
                      <a:pt x="29" y="8"/>
                      <a:pt x="32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0" y="1"/>
                      <a:pt x="26" y="0"/>
                      <a:pt x="22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66"/>
              <p:cNvSpPr>
                <a:spLocks/>
              </p:cNvSpPr>
              <p:nvPr/>
            </p:nvSpPr>
            <p:spPr bwMode="auto">
              <a:xfrm>
                <a:off x="940239" y="6148470"/>
                <a:ext cx="76433" cy="73549"/>
              </a:xfrm>
              <a:custGeom>
                <a:avLst/>
                <a:gdLst>
                  <a:gd name="T0" fmla="*/ 14 w 46"/>
                  <a:gd name="T1" fmla="*/ 4 h 44"/>
                  <a:gd name="T2" fmla="*/ 16 w 46"/>
                  <a:gd name="T3" fmla="*/ 10 h 44"/>
                  <a:gd name="T4" fmla="*/ 16 w 46"/>
                  <a:gd name="T5" fmla="*/ 12 h 44"/>
                  <a:gd name="T6" fmla="*/ 13 w 46"/>
                  <a:gd name="T7" fmla="*/ 10 h 44"/>
                  <a:gd name="T8" fmla="*/ 15 w 46"/>
                  <a:gd name="T9" fmla="*/ 12 h 44"/>
                  <a:gd name="T10" fmla="*/ 14 w 46"/>
                  <a:gd name="T11" fmla="*/ 12 h 44"/>
                  <a:gd name="T12" fmla="*/ 12 w 46"/>
                  <a:gd name="T13" fmla="*/ 14 h 44"/>
                  <a:gd name="T14" fmla="*/ 10 w 46"/>
                  <a:gd name="T15" fmla="*/ 16 h 44"/>
                  <a:gd name="T16" fmla="*/ 2 w 46"/>
                  <a:gd name="T17" fmla="*/ 16 h 44"/>
                  <a:gd name="T18" fmla="*/ 9 w 46"/>
                  <a:gd name="T19" fmla="*/ 19 h 44"/>
                  <a:gd name="T20" fmla="*/ 9 w 46"/>
                  <a:gd name="T21" fmla="*/ 23 h 44"/>
                  <a:gd name="T22" fmla="*/ 9 w 46"/>
                  <a:gd name="T23" fmla="*/ 26 h 44"/>
                  <a:gd name="T24" fmla="*/ 11 w 46"/>
                  <a:gd name="T25" fmla="*/ 26 h 44"/>
                  <a:gd name="T26" fmla="*/ 8 w 46"/>
                  <a:gd name="T27" fmla="*/ 28 h 44"/>
                  <a:gd name="T28" fmla="*/ 11 w 46"/>
                  <a:gd name="T29" fmla="*/ 27 h 44"/>
                  <a:gd name="T30" fmla="*/ 11 w 46"/>
                  <a:gd name="T31" fmla="*/ 31 h 44"/>
                  <a:gd name="T32" fmla="*/ 5 w 46"/>
                  <a:gd name="T33" fmla="*/ 37 h 44"/>
                  <a:gd name="T34" fmla="*/ 13 w 46"/>
                  <a:gd name="T35" fmla="*/ 33 h 44"/>
                  <a:gd name="T36" fmla="*/ 15 w 46"/>
                  <a:gd name="T37" fmla="*/ 35 h 44"/>
                  <a:gd name="T38" fmla="*/ 19 w 46"/>
                  <a:gd name="T39" fmla="*/ 36 h 44"/>
                  <a:gd name="T40" fmla="*/ 22 w 46"/>
                  <a:gd name="T41" fmla="*/ 37 h 44"/>
                  <a:gd name="T42" fmla="*/ 22 w 46"/>
                  <a:gd name="T43" fmla="*/ 35 h 44"/>
                  <a:gd name="T44" fmla="*/ 22 w 46"/>
                  <a:gd name="T45" fmla="*/ 38 h 44"/>
                  <a:gd name="T46" fmla="*/ 24 w 46"/>
                  <a:gd name="T47" fmla="*/ 35 h 44"/>
                  <a:gd name="T48" fmla="*/ 24 w 46"/>
                  <a:gd name="T49" fmla="*/ 37 h 44"/>
                  <a:gd name="T50" fmla="*/ 27 w 46"/>
                  <a:gd name="T51" fmla="*/ 40 h 44"/>
                  <a:gd name="T52" fmla="*/ 30 w 46"/>
                  <a:gd name="T53" fmla="*/ 35 h 44"/>
                  <a:gd name="T54" fmla="*/ 36 w 46"/>
                  <a:gd name="T55" fmla="*/ 41 h 44"/>
                  <a:gd name="T56" fmla="*/ 33 w 46"/>
                  <a:gd name="T57" fmla="*/ 34 h 44"/>
                  <a:gd name="T58" fmla="*/ 35 w 46"/>
                  <a:gd name="T59" fmla="*/ 31 h 44"/>
                  <a:gd name="T60" fmla="*/ 36 w 46"/>
                  <a:gd name="T61" fmla="*/ 28 h 44"/>
                  <a:gd name="T62" fmla="*/ 35 w 46"/>
                  <a:gd name="T63" fmla="*/ 27 h 44"/>
                  <a:gd name="T64" fmla="*/ 40 w 46"/>
                  <a:gd name="T65" fmla="*/ 28 h 44"/>
                  <a:gd name="T66" fmla="*/ 35 w 46"/>
                  <a:gd name="T67" fmla="*/ 26 h 44"/>
                  <a:gd name="T68" fmla="*/ 37 w 46"/>
                  <a:gd name="T69" fmla="*/ 26 h 44"/>
                  <a:gd name="T70" fmla="*/ 37 w 46"/>
                  <a:gd name="T71" fmla="*/ 23 h 44"/>
                  <a:gd name="T72" fmla="*/ 38 w 46"/>
                  <a:gd name="T73" fmla="*/ 20 h 44"/>
                  <a:gd name="T74" fmla="*/ 44 w 46"/>
                  <a:gd name="T75" fmla="*/ 16 h 44"/>
                  <a:gd name="T76" fmla="*/ 37 w 46"/>
                  <a:gd name="T77" fmla="*/ 17 h 44"/>
                  <a:gd name="T78" fmla="*/ 34 w 46"/>
                  <a:gd name="T79" fmla="*/ 14 h 44"/>
                  <a:gd name="T80" fmla="*/ 32 w 46"/>
                  <a:gd name="T81" fmla="*/ 12 h 44"/>
                  <a:gd name="T82" fmla="*/ 31 w 46"/>
                  <a:gd name="T83" fmla="*/ 12 h 44"/>
                  <a:gd name="T84" fmla="*/ 33 w 46"/>
                  <a:gd name="T85" fmla="*/ 10 h 44"/>
                  <a:gd name="T86" fmla="*/ 30 w 46"/>
                  <a:gd name="T87" fmla="*/ 12 h 44"/>
                  <a:gd name="T88" fmla="*/ 30 w 46"/>
                  <a:gd name="T89" fmla="*/ 10 h 44"/>
                  <a:gd name="T90" fmla="*/ 32 w 46"/>
                  <a:gd name="T91" fmla="*/ 4 h 44"/>
                  <a:gd name="T92" fmla="*/ 28 w 46"/>
                  <a:gd name="T93" fmla="*/ 9 h 44"/>
                  <a:gd name="T94" fmla="*/ 25 w 46"/>
                  <a:gd name="T95" fmla="*/ 8 h 44"/>
                  <a:gd name="T96" fmla="*/ 23 w 46"/>
                  <a:gd name="T97" fmla="*/ 0 h 44"/>
                  <a:gd name="T98" fmla="*/ 22 w 46"/>
                  <a:gd name="T9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6" h="44">
                    <a:moveTo>
                      <a:pt x="18" y="0"/>
                    </a:moveTo>
                    <a:cubicBezTo>
                      <a:pt x="18" y="3"/>
                      <a:pt x="18" y="6"/>
                      <a:pt x="18" y="9"/>
                    </a:cubicBezTo>
                    <a:cubicBezTo>
                      <a:pt x="17" y="8"/>
                      <a:pt x="16" y="6"/>
                      <a:pt x="14" y="4"/>
                    </a:cubicBezTo>
                    <a:cubicBezTo>
                      <a:pt x="15" y="6"/>
                      <a:pt x="15" y="8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1"/>
                      <a:pt x="16" y="11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1"/>
                      <a:pt x="14" y="9"/>
                    </a:cubicBezTo>
                    <a:cubicBezTo>
                      <a:pt x="14" y="9"/>
                      <a:pt x="13" y="9"/>
                      <a:pt x="13" y="8"/>
                    </a:cubicBezTo>
                    <a:cubicBezTo>
                      <a:pt x="13" y="9"/>
                      <a:pt x="13" y="10"/>
                      <a:pt x="13" y="10"/>
                    </a:cubicBezTo>
                    <a:cubicBezTo>
                      <a:pt x="14" y="11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2" y="11"/>
                      <a:pt x="10" y="9"/>
                      <a:pt x="8" y="9"/>
                    </a:cubicBezTo>
                    <a:cubicBezTo>
                      <a:pt x="10" y="11"/>
                      <a:pt x="11" y="12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9" y="12"/>
                      <a:pt x="6" y="11"/>
                      <a:pt x="3" y="10"/>
                    </a:cubicBezTo>
                    <a:cubicBezTo>
                      <a:pt x="5" y="12"/>
                      <a:pt x="7" y="14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6"/>
                      <a:pt x="5" y="16"/>
                      <a:pt x="2" y="16"/>
                    </a:cubicBezTo>
                    <a:cubicBezTo>
                      <a:pt x="4" y="17"/>
                      <a:pt x="7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3" y="20"/>
                      <a:pt x="0" y="20"/>
                    </a:cubicBezTo>
                    <a:cubicBezTo>
                      <a:pt x="3" y="21"/>
                      <a:pt x="6" y="22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7" y="24"/>
                      <a:pt x="5" y="24"/>
                      <a:pt x="3" y="25"/>
                    </a:cubicBezTo>
                    <a:cubicBezTo>
                      <a:pt x="4" y="25"/>
                      <a:pt x="7" y="26"/>
                      <a:pt x="9" y="26"/>
                    </a:cubicBezTo>
                    <a:cubicBezTo>
                      <a:pt x="10" y="26"/>
                      <a:pt x="10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9" y="26"/>
                      <a:pt x="8" y="27"/>
                    </a:cubicBezTo>
                    <a:cubicBezTo>
                      <a:pt x="7" y="27"/>
                      <a:pt x="7" y="27"/>
                      <a:pt x="6" y="28"/>
                    </a:cubicBezTo>
                    <a:cubicBezTo>
                      <a:pt x="7" y="28"/>
                      <a:pt x="8" y="28"/>
                      <a:pt x="8" y="28"/>
                    </a:cubicBezTo>
                    <a:cubicBezTo>
                      <a:pt x="10" y="28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0" y="28"/>
                      <a:pt x="10" y="28"/>
                    </a:cubicBezTo>
                    <a:cubicBezTo>
                      <a:pt x="8" y="29"/>
                      <a:pt x="6" y="31"/>
                      <a:pt x="5" y="33"/>
                    </a:cubicBezTo>
                    <a:cubicBezTo>
                      <a:pt x="8" y="31"/>
                      <a:pt x="10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9" y="33"/>
                      <a:pt x="7" y="35"/>
                      <a:pt x="5" y="37"/>
                    </a:cubicBezTo>
                    <a:cubicBezTo>
                      <a:pt x="8" y="36"/>
                      <a:pt x="10" y="35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4"/>
                      <a:pt x="11" y="38"/>
                      <a:pt x="10" y="41"/>
                    </a:cubicBezTo>
                    <a:cubicBezTo>
                      <a:pt x="12" y="39"/>
                      <a:pt x="15" y="36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8"/>
                      <a:pt x="14" y="41"/>
                      <a:pt x="13" y="44"/>
                    </a:cubicBezTo>
                    <a:cubicBezTo>
                      <a:pt x="15" y="41"/>
                      <a:pt x="17" y="39"/>
                      <a:pt x="19" y="36"/>
                    </a:cubicBezTo>
                    <a:cubicBezTo>
                      <a:pt x="19" y="37"/>
                      <a:pt x="19" y="38"/>
                      <a:pt x="19" y="40"/>
                    </a:cubicBezTo>
                    <a:cubicBezTo>
                      <a:pt x="19" y="40"/>
                      <a:pt x="19" y="41"/>
                      <a:pt x="19" y="43"/>
                    </a:cubicBezTo>
                    <a:cubicBezTo>
                      <a:pt x="20" y="41"/>
                      <a:pt x="21" y="38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6"/>
                      <a:pt x="22" y="36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7"/>
                      <a:pt x="22" y="38"/>
                    </a:cubicBezTo>
                    <a:cubicBezTo>
                      <a:pt x="23" y="39"/>
                      <a:pt x="23" y="39"/>
                      <a:pt x="23" y="40"/>
                    </a:cubicBezTo>
                    <a:cubicBezTo>
                      <a:pt x="23" y="39"/>
                      <a:pt x="24" y="39"/>
                      <a:pt x="24" y="38"/>
                    </a:cubicBezTo>
                    <a:cubicBezTo>
                      <a:pt x="24" y="37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6"/>
                      <a:pt x="24" y="36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5" y="38"/>
                      <a:pt x="26" y="41"/>
                      <a:pt x="27" y="43"/>
                    </a:cubicBezTo>
                    <a:cubicBezTo>
                      <a:pt x="27" y="41"/>
                      <a:pt x="27" y="40"/>
                      <a:pt x="27" y="40"/>
                    </a:cubicBezTo>
                    <a:cubicBezTo>
                      <a:pt x="27" y="38"/>
                      <a:pt x="27" y="37"/>
                      <a:pt x="27" y="36"/>
                    </a:cubicBezTo>
                    <a:cubicBezTo>
                      <a:pt x="29" y="39"/>
                      <a:pt x="30" y="42"/>
                      <a:pt x="32" y="44"/>
                    </a:cubicBezTo>
                    <a:cubicBezTo>
                      <a:pt x="31" y="41"/>
                      <a:pt x="31" y="38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1" y="37"/>
                      <a:pt x="34" y="39"/>
                      <a:pt x="36" y="41"/>
                    </a:cubicBezTo>
                    <a:cubicBezTo>
                      <a:pt x="35" y="38"/>
                      <a:pt x="34" y="35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5" y="35"/>
                      <a:pt x="37" y="37"/>
                      <a:pt x="40" y="38"/>
                    </a:cubicBezTo>
                    <a:cubicBezTo>
                      <a:pt x="38" y="36"/>
                      <a:pt x="37" y="33"/>
                      <a:pt x="35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6" y="31"/>
                      <a:pt x="38" y="31"/>
                      <a:pt x="41" y="33"/>
                    </a:cubicBezTo>
                    <a:cubicBezTo>
                      <a:pt x="40" y="31"/>
                      <a:pt x="38" y="29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6" y="28"/>
                      <a:pt x="38" y="28"/>
                    </a:cubicBezTo>
                    <a:cubicBezTo>
                      <a:pt x="38" y="28"/>
                      <a:pt x="39" y="28"/>
                      <a:pt x="40" y="28"/>
                    </a:cubicBezTo>
                    <a:cubicBezTo>
                      <a:pt x="39" y="27"/>
                      <a:pt x="39" y="27"/>
                      <a:pt x="38" y="27"/>
                    </a:cubicBezTo>
                    <a:cubicBezTo>
                      <a:pt x="37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6" y="26"/>
                      <a:pt x="36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9" y="26"/>
                      <a:pt x="42" y="25"/>
                      <a:pt x="43" y="25"/>
                    </a:cubicBezTo>
                    <a:cubicBezTo>
                      <a:pt x="41" y="24"/>
                      <a:pt x="39" y="24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3" y="22"/>
                      <a:pt x="46" y="21"/>
                    </a:cubicBezTo>
                    <a:cubicBezTo>
                      <a:pt x="43" y="20"/>
                      <a:pt x="40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9" y="19"/>
                      <a:pt x="42" y="17"/>
                      <a:pt x="44" y="16"/>
                    </a:cubicBezTo>
                    <a:cubicBezTo>
                      <a:pt x="41" y="16"/>
                      <a:pt x="38" y="16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9" y="15"/>
                      <a:pt x="41" y="13"/>
                      <a:pt x="43" y="11"/>
                    </a:cubicBezTo>
                    <a:cubicBezTo>
                      <a:pt x="40" y="12"/>
                      <a:pt x="37" y="13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2"/>
                      <a:pt x="36" y="11"/>
                      <a:pt x="38" y="9"/>
                    </a:cubicBezTo>
                    <a:cubicBezTo>
                      <a:pt x="36" y="9"/>
                      <a:pt x="34" y="11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2" y="11"/>
                      <a:pt x="33" y="10"/>
                    </a:cubicBezTo>
                    <a:cubicBezTo>
                      <a:pt x="33" y="10"/>
                      <a:pt x="33" y="9"/>
                      <a:pt x="33" y="8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11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1"/>
                      <a:pt x="30" y="11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8"/>
                      <a:pt x="31" y="6"/>
                      <a:pt x="32" y="4"/>
                    </a:cubicBezTo>
                    <a:cubicBezTo>
                      <a:pt x="30" y="6"/>
                      <a:pt x="29" y="8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6"/>
                      <a:pt x="28" y="3"/>
                      <a:pt x="29" y="0"/>
                    </a:cubicBezTo>
                    <a:cubicBezTo>
                      <a:pt x="27" y="3"/>
                      <a:pt x="26" y="5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7"/>
                    </a:cubicBezTo>
                    <a:cubicBezTo>
                      <a:pt x="25" y="6"/>
                      <a:pt x="24" y="3"/>
                      <a:pt x="23" y="0"/>
                    </a:cubicBezTo>
                    <a:cubicBezTo>
                      <a:pt x="22" y="3"/>
                      <a:pt x="22" y="5"/>
                      <a:pt x="22" y="7"/>
                    </a:cubicBezTo>
                    <a:cubicBezTo>
                      <a:pt x="22" y="7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5"/>
                      <a:pt x="20" y="3"/>
                      <a:pt x="1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67"/>
              <p:cNvSpPr>
                <a:spLocks noEditPoints="1"/>
              </p:cNvSpPr>
              <p:nvPr/>
            </p:nvSpPr>
            <p:spPr bwMode="auto">
              <a:xfrm>
                <a:off x="1080126" y="5822548"/>
                <a:ext cx="34611" cy="37495"/>
              </a:xfrm>
              <a:custGeom>
                <a:avLst/>
                <a:gdLst>
                  <a:gd name="T0" fmla="*/ 11 w 21"/>
                  <a:gd name="T1" fmla="*/ 2 h 22"/>
                  <a:gd name="T2" fmla="*/ 15 w 21"/>
                  <a:gd name="T3" fmla="*/ 4 h 22"/>
                  <a:gd name="T4" fmla="*/ 17 w 21"/>
                  <a:gd name="T5" fmla="*/ 6 h 22"/>
                  <a:gd name="T6" fmla="*/ 19 w 21"/>
                  <a:gd name="T7" fmla="*/ 9 h 22"/>
                  <a:gd name="T8" fmla="*/ 18 w 21"/>
                  <a:gd name="T9" fmla="*/ 11 h 22"/>
                  <a:gd name="T10" fmla="*/ 19 w 21"/>
                  <a:gd name="T11" fmla="*/ 14 h 22"/>
                  <a:gd name="T12" fmla="*/ 16 w 21"/>
                  <a:gd name="T13" fmla="*/ 18 h 22"/>
                  <a:gd name="T14" fmla="*/ 13 w 21"/>
                  <a:gd name="T15" fmla="*/ 18 h 22"/>
                  <a:gd name="T16" fmla="*/ 8 w 21"/>
                  <a:gd name="T17" fmla="*/ 18 h 22"/>
                  <a:gd name="T18" fmla="*/ 5 w 21"/>
                  <a:gd name="T19" fmla="*/ 18 h 22"/>
                  <a:gd name="T20" fmla="*/ 4 w 21"/>
                  <a:gd name="T21" fmla="*/ 15 h 22"/>
                  <a:gd name="T22" fmla="*/ 2 w 21"/>
                  <a:gd name="T23" fmla="*/ 12 h 22"/>
                  <a:gd name="T24" fmla="*/ 3 w 21"/>
                  <a:gd name="T25" fmla="*/ 9 h 22"/>
                  <a:gd name="T26" fmla="*/ 5 w 21"/>
                  <a:gd name="T27" fmla="*/ 6 h 22"/>
                  <a:gd name="T28" fmla="*/ 8 w 21"/>
                  <a:gd name="T29" fmla="*/ 3 h 22"/>
                  <a:gd name="T30" fmla="*/ 11 w 21"/>
                  <a:gd name="T31" fmla="*/ 0 h 22"/>
                  <a:gd name="T32" fmla="*/ 7 w 21"/>
                  <a:gd name="T33" fmla="*/ 1 h 22"/>
                  <a:gd name="T34" fmla="*/ 3 w 21"/>
                  <a:gd name="T35" fmla="*/ 5 h 22"/>
                  <a:gd name="T36" fmla="*/ 1 w 21"/>
                  <a:gd name="T37" fmla="*/ 8 h 22"/>
                  <a:gd name="T38" fmla="*/ 1 w 21"/>
                  <a:gd name="T39" fmla="*/ 10 h 22"/>
                  <a:gd name="T40" fmla="*/ 0 w 21"/>
                  <a:gd name="T41" fmla="*/ 13 h 22"/>
                  <a:gd name="T42" fmla="*/ 3 w 21"/>
                  <a:gd name="T43" fmla="*/ 16 h 22"/>
                  <a:gd name="T44" fmla="*/ 3 w 21"/>
                  <a:gd name="T45" fmla="*/ 16 h 22"/>
                  <a:gd name="T46" fmla="*/ 4 w 21"/>
                  <a:gd name="T47" fmla="*/ 19 h 22"/>
                  <a:gd name="T48" fmla="*/ 7 w 21"/>
                  <a:gd name="T49" fmla="*/ 20 h 22"/>
                  <a:gd name="T50" fmla="*/ 13 w 21"/>
                  <a:gd name="T51" fmla="*/ 20 h 22"/>
                  <a:gd name="T52" fmla="*/ 17 w 21"/>
                  <a:gd name="T53" fmla="*/ 20 h 22"/>
                  <a:gd name="T54" fmla="*/ 21 w 21"/>
                  <a:gd name="T55" fmla="*/ 15 h 22"/>
                  <a:gd name="T56" fmla="*/ 20 w 21"/>
                  <a:gd name="T57" fmla="*/ 12 h 22"/>
                  <a:gd name="T58" fmla="*/ 20 w 21"/>
                  <a:gd name="T59" fmla="*/ 12 h 22"/>
                  <a:gd name="T60" fmla="*/ 21 w 21"/>
                  <a:gd name="T61" fmla="*/ 8 h 22"/>
                  <a:gd name="T62" fmla="*/ 19 w 21"/>
                  <a:gd name="T63" fmla="*/ 6 h 22"/>
                  <a:gd name="T64" fmla="*/ 19 w 21"/>
                  <a:gd name="T65" fmla="*/ 5 h 22"/>
                  <a:gd name="T66" fmla="*/ 15 w 21"/>
                  <a:gd name="T67" fmla="*/ 2 h 22"/>
                  <a:gd name="T68" fmla="*/ 11 w 21"/>
                  <a:gd name="T6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" h="22">
                    <a:moveTo>
                      <a:pt x="9" y="3"/>
                    </a:moveTo>
                    <a:cubicBezTo>
                      <a:pt x="9" y="3"/>
                      <a:pt x="10" y="2"/>
                      <a:pt x="11" y="2"/>
                    </a:cubicBezTo>
                    <a:cubicBezTo>
                      <a:pt x="12" y="2"/>
                      <a:pt x="13" y="3"/>
                      <a:pt x="14" y="4"/>
                    </a:cubicBezTo>
                    <a:cubicBezTo>
                      <a:pt x="14" y="4"/>
                      <a:pt x="14" y="4"/>
                      <a:pt x="15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10"/>
                      <a:pt x="19" y="11"/>
                      <a:pt x="18" y="11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5"/>
                      <a:pt x="18" y="16"/>
                      <a:pt x="17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5" y="18"/>
                      <a:pt x="14" y="19"/>
                      <a:pt x="14" y="19"/>
                    </a:cubicBezTo>
                    <a:cubicBezTo>
                      <a:pt x="13" y="19"/>
                      <a:pt x="13" y="18"/>
                      <a:pt x="13" y="18"/>
                    </a:cubicBezTo>
                    <a:cubicBezTo>
                      <a:pt x="12" y="19"/>
                      <a:pt x="11" y="19"/>
                      <a:pt x="10" y="19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8" y="18"/>
                      <a:pt x="7" y="18"/>
                      <a:pt x="7" y="18"/>
                    </a:cubicBezTo>
                    <a:cubicBezTo>
                      <a:pt x="6" y="18"/>
                      <a:pt x="6" y="18"/>
                      <a:pt x="5" y="18"/>
                    </a:cubicBezTo>
                    <a:cubicBezTo>
                      <a:pt x="5" y="17"/>
                      <a:pt x="4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10"/>
                      <a:pt x="3" y="9"/>
                      <a:pt x="3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9" y="3"/>
                      <a:pt x="9" y="3"/>
                    </a:cubicBezTo>
                    <a:moveTo>
                      <a:pt x="11" y="0"/>
                    </a:moveTo>
                    <a:cubicBezTo>
                      <a:pt x="10" y="0"/>
                      <a:pt x="9" y="1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4" y="2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7"/>
                      <a:pt x="3" y="19"/>
                      <a:pt x="4" y="19"/>
                    </a:cubicBezTo>
                    <a:cubicBezTo>
                      <a:pt x="5" y="20"/>
                      <a:pt x="5" y="20"/>
                      <a:pt x="6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0"/>
                      <a:pt x="14" y="20"/>
                      <a:pt x="15" y="20"/>
                    </a:cubicBezTo>
                    <a:cubicBezTo>
                      <a:pt x="15" y="20"/>
                      <a:pt x="16" y="20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1"/>
                      <a:pt x="21" y="10"/>
                      <a:pt x="21" y="9"/>
                    </a:cubicBezTo>
                    <a:cubicBezTo>
                      <a:pt x="21" y="9"/>
                      <a:pt x="21" y="8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5"/>
                      <a:pt x="19" y="5"/>
                    </a:cubicBezTo>
                    <a:cubicBezTo>
                      <a:pt x="19" y="4"/>
                      <a:pt x="18" y="3"/>
                      <a:pt x="17" y="2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1"/>
                      <a:pt x="13" y="0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68"/>
              <p:cNvSpPr>
                <a:spLocks/>
              </p:cNvSpPr>
              <p:nvPr/>
            </p:nvSpPr>
            <p:spPr bwMode="auto">
              <a:xfrm>
                <a:off x="967640" y="6230672"/>
                <a:ext cx="21632" cy="54801"/>
              </a:xfrm>
              <a:custGeom>
                <a:avLst/>
                <a:gdLst>
                  <a:gd name="T0" fmla="*/ 4 w 13"/>
                  <a:gd name="T1" fmla="*/ 0 h 33"/>
                  <a:gd name="T2" fmla="*/ 0 w 13"/>
                  <a:gd name="T3" fmla="*/ 16 h 33"/>
                  <a:gd name="T4" fmla="*/ 6 w 13"/>
                  <a:gd name="T5" fmla="*/ 33 h 33"/>
                  <a:gd name="T6" fmla="*/ 6 w 13"/>
                  <a:gd name="T7" fmla="*/ 33 h 33"/>
                  <a:gd name="T8" fmla="*/ 6 w 13"/>
                  <a:gd name="T9" fmla="*/ 33 h 33"/>
                  <a:gd name="T10" fmla="*/ 6 w 13"/>
                  <a:gd name="T11" fmla="*/ 33 h 33"/>
                  <a:gd name="T12" fmla="*/ 6 w 13"/>
                  <a:gd name="T13" fmla="*/ 33 h 33"/>
                  <a:gd name="T14" fmla="*/ 6 w 13"/>
                  <a:gd name="T15" fmla="*/ 33 h 33"/>
                  <a:gd name="T16" fmla="*/ 13 w 13"/>
                  <a:gd name="T17" fmla="*/ 16 h 33"/>
                  <a:gd name="T18" fmla="*/ 8 w 13"/>
                  <a:gd name="T19" fmla="*/ 0 h 33"/>
                  <a:gd name="T20" fmla="*/ 8 w 13"/>
                  <a:gd name="T21" fmla="*/ 2 h 33"/>
                  <a:gd name="T22" fmla="*/ 6 w 13"/>
                  <a:gd name="T23" fmla="*/ 16 h 33"/>
                  <a:gd name="T24" fmla="*/ 4 w 13"/>
                  <a:gd name="T25" fmla="*/ 2 h 33"/>
                  <a:gd name="T26" fmla="*/ 4 w 13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33">
                    <a:moveTo>
                      <a:pt x="4" y="0"/>
                    </a:moveTo>
                    <a:cubicBezTo>
                      <a:pt x="1" y="6"/>
                      <a:pt x="0" y="11"/>
                      <a:pt x="0" y="16"/>
                    </a:cubicBezTo>
                    <a:cubicBezTo>
                      <a:pt x="0" y="23"/>
                      <a:pt x="3" y="29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9" y="29"/>
                      <a:pt x="13" y="23"/>
                      <a:pt x="13" y="16"/>
                    </a:cubicBezTo>
                    <a:cubicBezTo>
                      <a:pt x="13" y="11"/>
                      <a:pt x="11" y="6"/>
                      <a:pt x="8" y="0"/>
                    </a:cubicBezTo>
                    <a:cubicBezTo>
                      <a:pt x="8" y="0"/>
                      <a:pt x="8" y="1"/>
                      <a:pt x="8" y="2"/>
                    </a:cubicBezTo>
                    <a:cubicBezTo>
                      <a:pt x="8" y="6"/>
                      <a:pt x="8" y="12"/>
                      <a:pt x="6" y="16"/>
                    </a:cubicBezTo>
                    <a:cubicBezTo>
                      <a:pt x="5" y="12"/>
                      <a:pt x="4" y="6"/>
                      <a:pt x="4" y="2"/>
                    </a:cubicBezTo>
                    <a:cubicBezTo>
                      <a:pt x="4" y="1"/>
                      <a:pt x="4" y="0"/>
                      <a:pt x="4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69"/>
              <p:cNvSpPr>
                <a:spLocks/>
              </p:cNvSpPr>
              <p:nvPr/>
            </p:nvSpPr>
            <p:spPr bwMode="auto">
              <a:xfrm>
                <a:off x="996482" y="6226345"/>
                <a:ext cx="72107" cy="72107"/>
              </a:xfrm>
              <a:custGeom>
                <a:avLst/>
                <a:gdLst>
                  <a:gd name="T0" fmla="*/ 33 w 43"/>
                  <a:gd name="T1" fmla="*/ 0 h 43"/>
                  <a:gd name="T2" fmla="*/ 39 w 43"/>
                  <a:gd name="T3" fmla="*/ 25 h 43"/>
                  <a:gd name="T4" fmla="*/ 36 w 43"/>
                  <a:gd name="T5" fmla="*/ 38 h 43"/>
                  <a:gd name="T6" fmla="*/ 36 w 43"/>
                  <a:gd name="T7" fmla="*/ 38 h 43"/>
                  <a:gd name="T8" fmla="*/ 36 w 43"/>
                  <a:gd name="T9" fmla="*/ 38 h 43"/>
                  <a:gd name="T10" fmla="*/ 36 w 43"/>
                  <a:gd name="T11" fmla="*/ 38 h 43"/>
                  <a:gd name="T12" fmla="*/ 36 w 43"/>
                  <a:gd name="T13" fmla="*/ 38 h 43"/>
                  <a:gd name="T14" fmla="*/ 33 w 43"/>
                  <a:gd name="T15" fmla="*/ 38 h 43"/>
                  <a:gd name="T16" fmla="*/ 0 w 43"/>
                  <a:gd name="T17" fmla="*/ 24 h 43"/>
                  <a:gd name="T18" fmla="*/ 34 w 43"/>
                  <a:gd name="T19" fmla="*/ 43 h 43"/>
                  <a:gd name="T20" fmla="*/ 39 w 43"/>
                  <a:gd name="T21" fmla="*/ 42 h 43"/>
                  <a:gd name="T22" fmla="*/ 39 w 43"/>
                  <a:gd name="T23" fmla="*/ 42 h 43"/>
                  <a:gd name="T24" fmla="*/ 39 w 43"/>
                  <a:gd name="T25" fmla="*/ 42 h 43"/>
                  <a:gd name="T26" fmla="*/ 39 w 43"/>
                  <a:gd name="T27" fmla="*/ 42 h 43"/>
                  <a:gd name="T28" fmla="*/ 39 w 43"/>
                  <a:gd name="T29" fmla="*/ 42 h 43"/>
                  <a:gd name="T30" fmla="*/ 39 w 43"/>
                  <a:gd name="T31" fmla="*/ 42 h 43"/>
                  <a:gd name="T32" fmla="*/ 43 w 43"/>
                  <a:gd name="T33" fmla="*/ 26 h 43"/>
                  <a:gd name="T34" fmla="*/ 33 w 43"/>
                  <a:gd name="T3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43">
                    <a:moveTo>
                      <a:pt x="33" y="0"/>
                    </a:moveTo>
                    <a:cubicBezTo>
                      <a:pt x="36" y="6"/>
                      <a:pt x="39" y="16"/>
                      <a:pt x="39" y="25"/>
                    </a:cubicBezTo>
                    <a:cubicBezTo>
                      <a:pt x="39" y="30"/>
                      <a:pt x="38" y="35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38"/>
                      <a:pt x="34" y="38"/>
                      <a:pt x="33" y="38"/>
                    </a:cubicBezTo>
                    <a:cubicBezTo>
                      <a:pt x="23" y="38"/>
                      <a:pt x="7" y="30"/>
                      <a:pt x="0" y="24"/>
                    </a:cubicBezTo>
                    <a:cubicBezTo>
                      <a:pt x="5" y="35"/>
                      <a:pt x="22" y="43"/>
                      <a:pt x="34" y="43"/>
                    </a:cubicBezTo>
                    <a:cubicBezTo>
                      <a:pt x="36" y="43"/>
                      <a:pt x="37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41" y="38"/>
                      <a:pt x="43" y="32"/>
                      <a:pt x="43" y="26"/>
                    </a:cubicBezTo>
                    <a:cubicBezTo>
                      <a:pt x="43" y="16"/>
                      <a:pt x="40" y="5"/>
                      <a:pt x="3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70"/>
              <p:cNvSpPr>
                <a:spLocks/>
              </p:cNvSpPr>
              <p:nvPr/>
            </p:nvSpPr>
            <p:spPr bwMode="auto">
              <a:xfrm>
                <a:off x="1019556" y="6194619"/>
                <a:ext cx="54801" cy="25958"/>
              </a:xfrm>
              <a:custGeom>
                <a:avLst/>
                <a:gdLst>
                  <a:gd name="T0" fmla="*/ 9 w 33"/>
                  <a:gd name="T1" fmla="*/ 0 h 15"/>
                  <a:gd name="T2" fmla="*/ 1 w 33"/>
                  <a:gd name="T3" fmla="*/ 1 h 15"/>
                  <a:gd name="T4" fmla="*/ 16 w 33"/>
                  <a:gd name="T5" fmla="*/ 7 h 15"/>
                  <a:gd name="T6" fmla="*/ 16 w 33"/>
                  <a:gd name="T7" fmla="*/ 7 h 15"/>
                  <a:gd name="T8" fmla="*/ 16 w 33"/>
                  <a:gd name="T9" fmla="*/ 7 h 15"/>
                  <a:gd name="T10" fmla="*/ 15 w 33"/>
                  <a:gd name="T11" fmla="*/ 7 h 15"/>
                  <a:gd name="T12" fmla="*/ 0 w 33"/>
                  <a:gd name="T13" fmla="*/ 4 h 15"/>
                  <a:gd name="T14" fmla="*/ 22 w 33"/>
                  <a:gd name="T15" fmla="*/ 15 h 15"/>
                  <a:gd name="T16" fmla="*/ 32 w 33"/>
                  <a:gd name="T17" fmla="*/ 13 h 15"/>
                  <a:gd name="T18" fmla="*/ 33 w 33"/>
                  <a:gd name="T19" fmla="*/ 13 h 15"/>
                  <a:gd name="T20" fmla="*/ 33 w 33"/>
                  <a:gd name="T21" fmla="*/ 13 h 15"/>
                  <a:gd name="T22" fmla="*/ 33 w 33"/>
                  <a:gd name="T23" fmla="*/ 13 h 15"/>
                  <a:gd name="T24" fmla="*/ 32 w 33"/>
                  <a:gd name="T25" fmla="*/ 13 h 15"/>
                  <a:gd name="T26" fmla="*/ 9 w 33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5">
                    <a:moveTo>
                      <a:pt x="9" y="0"/>
                    </a:moveTo>
                    <a:cubicBezTo>
                      <a:pt x="7" y="0"/>
                      <a:pt x="4" y="0"/>
                      <a:pt x="1" y="1"/>
                    </a:cubicBezTo>
                    <a:cubicBezTo>
                      <a:pt x="1" y="1"/>
                      <a:pt x="12" y="4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5" y="7"/>
                      <a:pt x="15" y="7"/>
                    </a:cubicBezTo>
                    <a:cubicBezTo>
                      <a:pt x="9" y="7"/>
                      <a:pt x="0" y="4"/>
                      <a:pt x="0" y="4"/>
                    </a:cubicBezTo>
                    <a:cubicBezTo>
                      <a:pt x="7" y="12"/>
                      <a:pt x="15" y="15"/>
                      <a:pt x="22" y="15"/>
                    </a:cubicBezTo>
                    <a:cubicBezTo>
                      <a:pt x="26" y="15"/>
                      <a:pt x="30" y="14"/>
                      <a:pt x="32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29" y="7"/>
                      <a:pt x="22" y="0"/>
                      <a:pt x="9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71"/>
              <p:cNvSpPr>
                <a:spLocks/>
              </p:cNvSpPr>
              <p:nvPr/>
            </p:nvSpPr>
            <p:spPr bwMode="auto">
              <a:xfrm>
                <a:off x="1003693" y="6220577"/>
                <a:ext cx="34611" cy="46148"/>
              </a:xfrm>
              <a:custGeom>
                <a:avLst/>
                <a:gdLst>
                  <a:gd name="T0" fmla="*/ 2 w 21"/>
                  <a:gd name="T1" fmla="*/ 0 h 28"/>
                  <a:gd name="T2" fmla="*/ 10 w 21"/>
                  <a:gd name="T3" fmla="*/ 14 h 28"/>
                  <a:gd name="T4" fmla="*/ 10 w 21"/>
                  <a:gd name="T5" fmla="*/ 14 h 28"/>
                  <a:gd name="T6" fmla="*/ 10 w 21"/>
                  <a:gd name="T7" fmla="*/ 14 h 28"/>
                  <a:gd name="T8" fmla="*/ 0 w 21"/>
                  <a:gd name="T9" fmla="*/ 2 h 28"/>
                  <a:gd name="T10" fmla="*/ 21 w 21"/>
                  <a:gd name="T11" fmla="*/ 28 h 28"/>
                  <a:gd name="T12" fmla="*/ 21 w 21"/>
                  <a:gd name="T13" fmla="*/ 28 h 28"/>
                  <a:gd name="T14" fmla="*/ 21 w 21"/>
                  <a:gd name="T15" fmla="*/ 28 h 28"/>
                  <a:gd name="T16" fmla="*/ 21 w 21"/>
                  <a:gd name="T17" fmla="*/ 28 h 28"/>
                  <a:gd name="T18" fmla="*/ 21 w 21"/>
                  <a:gd name="T19" fmla="*/ 28 h 28"/>
                  <a:gd name="T20" fmla="*/ 21 w 21"/>
                  <a:gd name="T21" fmla="*/ 28 h 28"/>
                  <a:gd name="T22" fmla="*/ 21 w 21"/>
                  <a:gd name="T23" fmla="*/ 26 h 28"/>
                  <a:gd name="T24" fmla="*/ 2 w 21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28">
                    <a:moveTo>
                      <a:pt x="2" y="0"/>
                    </a:moveTo>
                    <a:cubicBezTo>
                      <a:pt x="2" y="0"/>
                      <a:pt x="9" y="9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6" y="11"/>
                      <a:pt x="0" y="2"/>
                      <a:pt x="0" y="2"/>
                    </a:cubicBezTo>
                    <a:cubicBezTo>
                      <a:pt x="1" y="20"/>
                      <a:pt x="13" y="26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6"/>
                    </a:cubicBezTo>
                    <a:cubicBezTo>
                      <a:pt x="21" y="18"/>
                      <a:pt x="18" y="6"/>
                      <a:pt x="2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72"/>
              <p:cNvSpPr>
                <a:spLocks/>
              </p:cNvSpPr>
              <p:nvPr/>
            </p:nvSpPr>
            <p:spPr bwMode="auto">
              <a:xfrm>
                <a:off x="1003693" y="6103764"/>
                <a:ext cx="34611" cy="46148"/>
              </a:xfrm>
              <a:custGeom>
                <a:avLst/>
                <a:gdLst>
                  <a:gd name="T0" fmla="*/ 21 w 21"/>
                  <a:gd name="T1" fmla="*/ 0 h 28"/>
                  <a:gd name="T2" fmla="*/ 21 w 21"/>
                  <a:gd name="T3" fmla="*/ 0 h 28"/>
                  <a:gd name="T4" fmla="*/ 0 w 21"/>
                  <a:gd name="T5" fmla="*/ 26 h 28"/>
                  <a:gd name="T6" fmla="*/ 10 w 21"/>
                  <a:gd name="T7" fmla="*/ 14 h 28"/>
                  <a:gd name="T8" fmla="*/ 10 w 21"/>
                  <a:gd name="T9" fmla="*/ 14 h 28"/>
                  <a:gd name="T10" fmla="*/ 10 w 21"/>
                  <a:gd name="T11" fmla="*/ 14 h 28"/>
                  <a:gd name="T12" fmla="*/ 2 w 21"/>
                  <a:gd name="T13" fmla="*/ 28 h 28"/>
                  <a:gd name="T14" fmla="*/ 21 w 21"/>
                  <a:gd name="T15" fmla="*/ 2 h 28"/>
                  <a:gd name="T16" fmla="*/ 21 w 21"/>
                  <a:gd name="T17" fmla="*/ 0 h 28"/>
                  <a:gd name="T18" fmla="*/ 21 w 21"/>
                  <a:gd name="T19" fmla="*/ 0 h 28"/>
                  <a:gd name="T20" fmla="*/ 21 w 21"/>
                  <a:gd name="T21" fmla="*/ 0 h 28"/>
                  <a:gd name="T22" fmla="*/ 21 w 21"/>
                  <a:gd name="T23" fmla="*/ 0 h 28"/>
                  <a:gd name="T24" fmla="*/ 21 w 21"/>
                  <a:gd name="T25" fmla="*/ 0 h 28"/>
                  <a:gd name="T26" fmla="*/ 21 w 21"/>
                  <a:gd name="T2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8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3" y="2"/>
                      <a:pt x="1" y="8"/>
                      <a:pt x="0" y="26"/>
                    </a:cubicBezTo>
                    <a:cubicBezTo>
                      <a:pt x="0" y="26"/>
                      <a:pt x="6" y="17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9"/>
                      <a:pt x="2" y="28"/>
                      <a:pt x="2" y="28"/>
                    </a:cubicBezTo>
                    <a:cubicBezTo>
                      <a:pt x="18" y="22"/>
                      <a:pt x="21" y="10"/>
                      <a:pt x="21" y="2"/>
                    </a:cubicBezTo>
                    <a:cubicBezTo>
                      <a:pt x="21" y="1"/>
                      <a:pt x="21" y="1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73"/>
              <p:cNvSpPr>
                <a:spLocks noEditPoints="1"/>
              </p:cNvSpPr>
              <p:nvPr/>
            </p:nvSpPr>
            <p:spPr bwMode="auto">
              <a:xfrm>
                <a:off x="605664" y="4944289"/>
                <a:ext cx="1854584" cy="1889195"/>
              </a:xfrm>
              <a:custGeom>
                <a:avLst/>
                <a:gdLst>
                  <a:gd name="T0" fmla="*/ 116 w 1111"/>
                  <a:gd name="T1" fmla="*/ 1053 h 1131"/>
                  <a:gd name="T2" fmla="*/ 96 w 1111"/>
                  <a:gd name="T3" fmla="*/ 1041 h 1131"/>
                  <a:gd name="T4" fmla="*/ 186 w 1111"/>
                  <a:gd name="T5" fmla="*/ 1049 h 1131"/>
                  <a:gd name="T6" fmla="*/ 324 w 1111"/>
                  <a:gd name="T7" fmla="*/ 1042 h 1131"/>
                  <a:gd name="T8" fmla="*/ 540 w 1111"/>
                  <a:gd name="T9" fmla="*/ 1018 h 1131"/>
                  <a:gd name="T10" fmla="*/ 580 w 1111"/>
                  <a:gd name="T11" fmla="*/ 1001 h 1131"/>
                  <a:gd name="T12" fmla="*/ 239 w 1111"/>
                  <a:gd name="T13" fmla="*/ 960 h 1131"/>
                  <a:gd name="T14" fmla="*/ 233 w 1111"/>
                  <a:gd name="T15" fmla="*/ 921 h 1131"/>
                  <a:gd name="T16" fmla="*/ 272 w 1111"/>
                  <a:gd name="T17" fmla="*/ 916 h 1131"/>
                  <a:gd name="T18" fmla="*/ 525 w 1111"/>
                  <a:gd name="T19" fmla="*/ 880 h 1131"/>
                  <a:gd name="T20" fmla="*/ 654 w 1111"/>
                  <a:gd name="T21" fmla="*/ 878 h 1131"/>
                  <a:gd name="T22" fmla="*/ 509 w 1111"/>
                  <a:gd name="T23" fmla="*/ 845 h 1131"/>
                  <a:gd name="T24" fmla="*/ 388 w 1111"/>
                  <a:gd name="T25" fmla="*/ 870 h 1131"/>
                  <a:gd name="T26" fmla="*/ 408 w 1111"/>
                  <a:gd name="T27" fmla="*/ 779 h 1131"/>
                  <a:gd name="T28" fmla="*/ 417 w 1111"/>
                  <a:gd name="T29" fmla="*/ 738 h 1131"/>
                  <a:gd name="T30" fmla="*/ 511 w 1111"/>
                  <a:gd name="T31" fmla="*/ 774 h 1131"/>
                  <a:gd name="T32" fmla="*/ 400 w 1111"/>
                  <a:gd name="T33" fmla="*/ 694 h 1131"/>
                  <a:gd name="T34" fmla="*/ 425 w 1111"/>
                  <a:gd name="T35" fmla="*/ 652 h 1131"/>
                  <a:gd name="T36" fmla="*/ 385 w 1111"/>
                  <a:gd name="T37" fmla="*/ 647 h 1131"/>
                  <a:gd name="T38" fmla="*/ 117 w 1111"/>
                  <a:gd name="T39" fmla="*/ 709 h 1131"/>
                  <a:gd name="T40" fmla="*/ 522 w 1111"/>
                  <a:gd name="T41" fmla="*/ 617 h 1131"/>
                  <a:gd name="T42" fmla="*/ 324 w 1111"/>
                  <a:gd name="T43" fmla="*/ 578 h 1131"/>
                  <a:gd name="T44" fmla="*/ 287 w 1111"/>
                  <a:gd name="T45" fmla="*/ 561 h 1131"/>
                  <a:gd name="T46" fmla="*/ 273 w 1111"/>
                  <a:gd name="T47" fmla="*/ 542 h 1131"/>
                  <a:gd name="T48" fmla="*/ 332 w 1111"/>
                  <a:gd name="T49" fmla="*/ 537 h 1131"/>
                  <a:gd name="T50" fmla="*/ 302 w 1111"/>
                  <a:gd name="T51" fmla="*/ 548 h 1131"/>
                  <a:gd name="T52" fmla="*/ 273 w 1111"/>
                  <a:gd name="T53" fmla="*/ 531 h 1131"/>
                  <a:gd name="T54" fmla="*/ 514 w 1111"/>
                  <a:gd name="T55" fmla="*/ 532 h 1131"/>
                  <a:gd name="T56" fmla="*/ 168 w 1111"/>
                  <a:gd name="T57" fmla="*/ 536 h 1131"/>
                  <a:gd name="T58" fmla="*/ 283 w 1111"/>
                  <a:gd name="T59" fmla="*/ 502 h 1131"/>
                  <a:gd name="T60" fmla="*/ 174 w 1111"/>
                  <a:gd name="T61" fmla="*/ 500 h 1131"/>
                  <a:gd name="T62" fmla="*/ 138 w 1111"/>
                  <a:gd name="T63" fmla="*/ 507 h 1131"/>
                  <a:gd name="T64" fmla="*/ 189 w 1111"/>
                  <a:gd name="T65" fmla="*/ 493 h 1131"/>
                  <a:gd name="T66" fmla="*/ 204 w 1111"/>
                  <a:gd name="T67" fmla="*/ 485 h 1131"/>
                  <a:gd name="T68" fmla="*/ 168 w 1111"/>
                  <a:gd name="T69" fmla="*/ 472 h 1131"/>
                  <a:gd name="T70" fmla="*/ 482 w 1111"/>
                  <a:gd name="T71" fmla="*/ 474 h 1131"/>
                  <a:gd name="T72" fmla="*/ 155 w 1111"/>
                  <a:gd name="T73" fmla="*/ 475 h 1131"/>
                  <a:gd name="T74" fmla="*/ 174 w 1111"/>
                  <a:gd name="T75" fmla="*/ 470 h 1131"/>
                  <a:gd name="T76" fmla="*/ 180 w 1111"/>
                  <a:gd name="T77" fmla="*/ 466 h 1131"/>
                  <a:gd name="T78" fmla="*/ 441 w 1111"/>
                  <a:gd name="T79" fmla="*/ 478 h 1131"/>
                  <a:gd name="T80" fmla="*/ 60 w 1111"/>
                  <a:gd name="T81" fmla="*/ 433 h 1131"/>
                  <a:gd name="T82" fmla="*/ 59 w 1111"/>
                  <a:gd name="T83" fmla="*/ 432 h 1131"/>
                  <a:gd name="T84" fmla="*/ 436 w 1111"/>
                  <a:gd name="T85" fmla="*/ 405 h 1131"/>
                  <a:gd name="T86" fmla="*/ 350 w 1111"/>
                  <a:gd name="T87" fmla="*/ 386 h 1131"/>
                  <a:gd name="T88" fmla="*/ 59 w 1111"/>
                  <a:gd name="T89" fmla="*/ 361 h 1131"/>
                  <a:gd name="T90" fmla="*/ 57 w 1111"/>
                  <a:gd name="T91" fmla="*/ 314 h 1131"/>
                  <a:gd name="T92" fmla="*/ 61 w 1111"/>
                  <a:gd name="T93" fmla="*/ 294 h 1131"/>
                  <a:gd name="T94" fmla="*/ 87 w 1111"/>
                  <a:gd name="T95" fmla="*/ 225 h 1131"/>
                  <a:gd name="T96" fmla="*/ 414 w 1111"/>
                  <a:gd name="T97" fmla="*/ 274 h 1131"/>
                  <a:gd name="T98" fmla="*/ 87 w 1111"/>
                  <a:gd name="T99" fmla="*/ 221 h 1131"/>
                  <a:gd name="T100" fmla="*/ 393 w 1111"/>
                  <a:gd name="T101" fmla="*/ 237 h 1131"/>
                  <a:gd name="T102" fmla="*/ 629 w 1111"/>
                  <a:gd name="T103" fmla="*/ 204 h 1131"/>
                  <a:gd name="T104" fmla="*/ 516 w 1111"/>
                  <a:gd name="T105" fmla="*/ 167 h 1131"/>
                  <a:gd name="T106" fmla="*/ 280 w 1111"/>
                  <a:gd name="T107" fmla="*/ 150 h 1131"/>
                  <a:gd name="T108" fmla="*/ 520 w 1111"/>
                  <a:gd name="T109" fmla="*/ 151 h 1131"/>
                  <a:gd name="T110" fmla="*/ 570 w 1111"/>
                  <a:gd name="T111" fmla="*/ 107 h 1131"/>
                  <a:gd name="T112" fmla="*/ 551 w 1111"/>
                  <a:gd name="T113" fmla="*/ 93 h 1131"/>
                  <a:gd name="T114" fmla="*/ 486 w 1111"/>
                  <a:gd name="T115" fmla="*/ 82 h 1131"/>
                  <a:gd name="T116" fmla="*/ 348 w 1111"/>
                  <a:gd name="T117" fmla="*/ 473 h 1131"/>
                  <a:gd name="T118" fmla="*/ 73 w 1111"/>
                  <a:gd name="T119" fmla="*/ 761 h 1131"/>
                  <a:gd name="T120" fmla="*/ 904 w 1111"/>
                  <a:gd name="T121" fmla="*/ 528 h 1131"/>
                  <a:gd name="T122" fmla="*/ 636 w 1111"/>
                  <a:gd name="T123" fmla="*/ 11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11" h="1131">
                    <a:moveTo>
                      <a:pt x="104" y="1102"/>
                    </a:moveTo>
                    <a:cubicBezTo>
                      <a:pt x="104" y="1101"/>
                      <a:pt x="104" y="1099"/>
                      <a:pt x="104" y="1099"/>
                    </a:cubicBezTo>
                    <a:cubicBezTo>
                      <a:pt x="124" y="1067"/>
                      <a:pt x="138" y="1066"/>
                      <a:pt x="139" y="1066"/>
                    </a:cubicBezTo>
                    <a:cubicBezTo>
                      <a:pt x="139" y="1066"/>
                      <a:pt x="139" y="1066"/>
                      <a:pt x="139" y="1066"/>
                    </a:cubicBezTo>
                    <a:cubicBezTo>
                      <a:pt x="139" y="1066"/>
                      <a:pt x="139" y="1066"/>
                      <a:pt x="139" y="1066"/>
                    </a:cubicBezTo>
                    <a:cubicBezTo>
                      <a:pt x="139" y="1066"/>
                      <a:pt x="139" y="1066"/>
                      <a:pt x="139" y="1066"/>
                    </a:cubicBezTo>
                    <a:cubicBezTo>
                      <a:pt x="122" y="1075"/>
                      <a:pt x="113" y="1100"/>
                      <a:pt x="107" y="1104"/>
                    </a:cubicBezTo>
                    <a:cubicBezTo>
                      <a:pt x="106" y="1104"/>
                      <a:pt x="106" y="1105"/>
                      <a:pt x="105" y="1105"/>
                    </a:cubicBezTo>
                    <a:cubicBezTo>
                      <a:pt x="104" y="1105"/>
                      <a:pt x="104" y="1103"/>
                      <a:pt x="104" y="1102"/>
                    </a:cubicBezTo>
                    <a:moveTo>
                      <a:pt x="323" y="1068"/>
                    </a:moveTo>
                    <a:cubicBezTo>
                      <a:pt x="323" y="1067"/>
                      <a:pt x="323" y="1066"/>
                      <a:pt x="324" y="1065"/>
                    </a:cubicBezTo>
                    <a:cubicBezTo>
                      <a:pt x="325" y="1059"/>
                      <a:pt x="328" y="1055"/>
                      <a:pt x="329" y="1055"/>
                    </a:cubicBezTo>
                    <a:cubicBezTo>
                      <a:pt x="330" y="1055"/>
                      <a:pt x="332" y="1059"/>
                      <a:pt x="334" y="1065"/>
                    </a:cubicBezTo>
                    <a:cubicBezTo>
                      <a:pt x="334" y="1066"/>
                      <a:pt x="334" y="1067"/>
                      <a:pt x="334" y="1068"/>
                    </a:cubicBezTo>
                    <a:cubicBezTo>
                      <a:pt x="334" y="1070"/>
                      <a:pt x="334" y="1072"/>
                      <a:pt x="333" y="1073"/>
                    </a:cubicBezTo>
                    <a:cubicBezTo>
                      <a:pt x="332" y="1074"/>
                      <a:pt x="330" y="1075"/>
                      <a:pt x="329" y="1075"/>
                    </a:cubicBezTo>
                    <a:cubicBezTo>
                      <a:pt x="327" y="1075"/>
                      <a:pt x="325" y="1074"/>
                      <a:pt x="324" y="1073"/>
                    </a:cubicBezTo>
                    <a:cubicBezTo>
                      <a:pt x="324" y="1072"/>
                      <a:pt x="323" y="1070"/>
                      <a:pt x="323" y="1068"/>
                    </a:cubicBezTo>
                    <a:moveTo>
                      <a:pt x="330" y="1054"/>
                    </a:moveTo>
                    <a:cubicBezTo>
                      <a:pt x="330" y="1054"/>
                      <a:pt x="330" y="1054"/>
                      <a:pt x="330" y="1054"/>
                    </a:cubicBezTo>
                    <a:cubicBezTo>
                      <a:pt x="330" y="1054"/>
                      <a:pt x="332" y="1054"/>
                      <a:pt x="333" y="1054"/>
                    </a:cubicBezTo>
                    <a:cubicBezTo>
                      <a:pt x="335" y="1054"/>
                      <a:pt x="338" y="1054"/>
                      <a:pt x="342" y="1055"/>
                    </a:cubicBezTo>
                    <a:cubicBezTo>
                      <a:pt x="345" y="1056"/>
                      <a:pt x="347" y="1057"/>
                      <a:pt x="348" y="1059"/>
                    </a:cubicBezTo>
                    <a:cubicBezTo>
                      <a:pt x="348" y="1060"/>
                      <a:pt x="348" y="1060"/>
                      <a:pt x="348" y="1061"/>
                    </a:cubicBezTo>
                    <a:cubicBezTo>
                      <a:pt x="348" y="1064"/>
                      <a:pt x="346" y="1066"/>
                      <a:pt x="343" y="1067"/>
                    </a:cubicBezTo>
                    <a:cubicBezTo>
                      <a:pt x="343" y="1067"/>
                      <a:pt x="343" y="1067"/>
                      <a:pt x="343" y="1067"/>
                    </a:cubicBezTo>
                    <a:cubicBezTo>
                      <a:pt x="341" y="1067"/>
                      <a:pt x="338" y="1066"/>
                      <a:pt x="336" y="1064"/>
                    </a:cubicBezTo>
                    <a:cubicBezTo>
                      <a:pt x="332" y="1059"/>
                      <a:pt x="330" y="1055"/>
                      <a:pt x="330" y="1054"/>
                    </a:cubicBezTo>
                    <a:moveTo>
                      <a:pt x="310" y="1061"/>
                    </a:moveTo>
                    <a:cubicBezTo>
                      <a:pt x="310" y="1061"/>
                      <a:pt x="310" y="1060"/>
                      <a:pt x="310" y="1059"/>
                    </a:cubicBezTo>
                    <a:cubicBezTo>
                      <a:pt x="311" y="1057"/>
                      <a:pt x="313" y="1056"/>
                      <a:pt x="316" y="1055"/>
                    </a:cubicBezTo>
                    <a:cubicBezTo>
                      <a:pt x="319" y="1054"/>
                      <a:pt x="322" y="1054"/>
                      <a:pt x="324" y="1054"/>
                    </a:cubicBezTo>
                    <a:cubicBezTo>
                      <a:pt x="326" y="1054"/>
                      <a:pt x="327" y="1054"/>
                      <a:pt x="327" y="1054"/>
                    </a:cubicBezTo>
                    <a:cubicBezTo>
                      <a:pt x="327" y="1054"/>
                      <a:pt x="327" y="1054"/>
                      <a:pt x="327" y="1054"/>
                    </a:cubicBezTo>
                    <a:cubicBezTo>
                      <a:pt x="327" y="1054"/>
                      <a:pt x="327" y="1054"/>
                      <a:pt x="327" y="1054"/>
                    </a:cubicBezTo>
                    <a:cubicBezTo>
                      <a:pt x="327" y="1055"/>
                      <a:pt x="325" y="1059"/>
                      <a:pt x="321" y="1064"/>
                    </a:cubicBezTo>
                    <a:cubicBezTo>
                      <a:pt x="319" y="1066"/>
                      <a:pt x="317" y="1067"/>
                      <a:pt x="315" y="1067"/>
                    </a:cubicBezTo>
                    <a:cubicBezTo>
                      <a:pt x="315" y="1067"/>
                      <a:pt x="314" y="1067"/>
                      <a:pt x="314" y="1067"/>
                    </a:cubicBezTo>
                    <a:cubicBezTo>
                      <a:pt x="313" y="1067"/>
                      <a:pt x="311" y="1066"/>
                      <a:pt x="310" y="1064"/>
                    </a:cubicBezTo>
                    <a:cubicBezTo>
                      <a:pt x="310" y="1063"/>
                      <a:pt x="310" y="1062"/>
                      <a:pt x="310" y="1061"/>
                    </a:cubicBezTo>
                    <a:moveTo>
                      <a:pt x="79" y="1090"/>
                    </a:moveTo>
                    <a:cubicBezTo>
                      <a:pt x="79" y="1088"/>
                      <a:pt x="79" y="1087"/>
                      <a:pt x="79" y="1087"/>
                    </a:cubicBezTo>
                    <a:cubicBezTo>
                      <a:pt x="99" y="1054"/>
                      <a:pt x="114" y="1053"/>
                      <a:pt x="116" y="1053"/>
                    </a:cubicBezTo>
                    <a:cubicBezTo>
                      <a:pt x="116" y="1053"/>
                      <a:pt x="116" y="1053"/>
                      <a:pt x="116" y="1053"/>
                    </a:cubicBezTo>
                    <a:cubicBezTo>
                      <a:pt x="116" y="1053"/>
                      <a:pt x="116" y="1053"/>
                      <a:pt x="116" y="1053"/>
                    </a:cubicBezTo>
                    <a:cubicBezTo>
                      <a:pt x="116" y="1053"/>
                      <a:pt x="116" y="1053"/>
                      <a:pt x="116" y="1053"/>
                    </a:cubicBezTo>
                    <a:cubicBezTo>
                      <a:pt x="98" y="1062"/>
                      <a:pt x="88" y="1087"/>
                      <a:pt x="82" y="1091"/>
                    </a:cubicBezTo>
                    <a:cubicBezTo>
                      <a:pt x="81" y="1092"/>
                      <a:pt x="81" y="1092"/>
                      <a:pt x="80" y="1092"/>
                    </a:cubicBezTo>
                    <a:cubicBezTo>
                      <a:pt x="79" y="1092"/>
                      <a:pt x="79" y="1091"/>
                      <a:pt x="79" y="1090"/>
                    </a:cubicBezTo>
                    <a:moveTo>
                      <a:pt x="246" y="1063"/>
                    </a:moveTo>
                    <a:cubicBezTo>
                      <a:pt x="246" y="1062"/>
                      <a:pt x="246" y="1061"/>
                      <a:pt x="247" y="1060"/>
                    </a:cubicBezTo>
                    <a:cubicBezTo>
                      <a:pt x="248" y="1054"/>
                      <a:pt x="251" y="1050"/>
                      <a:pt x="252" y="1050"/>
                    </a:cubicBezTo>
                    <a:cubicBezTo>
                      <a:pt x="253" y="1050"/>
                      <a:pt x="255" y="1054"/>
                      <a:pt x="257" y="1060"/>
                    </a:cubicBezTo>
                    <a:cubicBezTo>
                      <a:pt x="257" y="1061"/>
                      <a:pt x="257" y="1062"/>
                      <a:pt x="257" y="1063"/>
                    </a:cubicBezTo>
                    <a:cubicBezTo>
                      <a:pt x="257" y="1065"/>
                      <a:pt x="257" y="1066"/>
                      <a:pt x="256" y="1068"/>
                    </a:cubicBezTo>
                    <a:cubicBezTo>
                      <a:pt x="255" y="1069"/>
                      <a:pt x="253" y="1070"/>
                      <a:pt x="252" y="1070"/>
                    </a:cubicBezTo>
                    <a:cubicBezTo>
                      <a:pt x="250" y="1070"/>
                      <a:pt x="248" y="1069"/>
                      <a:pt x="247" y="1068"/>
                    </a:cubicBezTo>
                    <a:cubicBezTo>
                      <a:pt x="247" y="1066"/>
                      <a:pt x="246" y="1065"/>
                      <a:pt x="246" y="1063"/>
                    </a:cubicBezTo>
                    <a:moveTo>
                      <a:pt x="232" y="1056"/>
                    </a:moveTo>
                    <a:cubicBezTo>
                      <a:pt x="232" y="1055"/>
                      <a:pt x="233" y="1055"/>
                      <a:pt x="233" y="1054"/>
                    </a:cubicBezTo>
                    <a:cubicBezTo>
                      <a:pt x="234" y="1052"/>
                      <a:pt x="236" y="1050"/>
                      <a:pt x="239" y="1050"/>
                    </a:cubicBezTo>
                    <a:cubicBezTo>
                      <a:pt x="242" y="1049"/>
                      <a:pt x="245" y="1049"/>
                      <a:pt x="247" y="1049"/>
                    </a:cubicBezTo>
                    <a:cubicBezTo>
                      <a:pt x="249" y="1049"/>
                      <a:pt x="250" y="1049"/>
                      <a:pt x="250" y="1049"/>
                    </a:cubicBezTo>
                    <a:cubicBezTo>
                      <a:pt x="250" y="1049"/>
                      <a:pt x="250" y="1049"/>
                      <a:pt x="250" y="1049"/>
                    </a:cubicBezTo>
                    <a:cubicBezTo>
                      <a:pt x="250" y="1049"/>
                      <a:pt x="250" y="1049"/>
                      <a:pt x="250" y="1049"/>
                    </a:cubicBezTo>
                    <a:cubicBezTo>
                      <a:pt x="250" y="1050"/>
                      <a:pt x="248" y="1054"/>
                      <a:pt x="244" y="1059"/>
                    </a:cubicBezTo>
                    <a:cubicBezTo>
                      <a:pt x="242" y="1061"/>
                      <a:pt x="240" y="1062"/>
                      <a:pt x="238" y="1062"/>
                    </a:cubicBezTo>
                    <a:cubicBezTo>
                      <a:pt x="238" y="1062"/>
                      <a:pt x="237" y="1062"/>
                      <a:pt x="237" y="1062"/>
                    </a:cubicBezTo>
                    <a:cubicBezTo>
                      <a:pt x="236" y="1061"/>
                      <a:pt x="234" y="1060"/>
                      <a:pt x="233" y="1059"/>
                    </a:cubicBezTo>
                    <a:cubicBezTo>
                      <a:pt x="233" y="1058"/>
                      <a:pt x="232" y="1057"/>
                      <a:pt x="232" y="1056"/>
                    </a:cubicBezTo>
                    <a:moveTo>
                      <a:pt x="253" y="1049"/>
                    </a:moveTo>
                    <a:cubicBezTo>
                      <a:pt x="253" y="1049"/>
                      <a:pt x="253" y="1049"/>
                      <a:pt x="253" y="1049"/>
                    </a:cubicBezTo>
                    <a:cubicBezTo>
                      <a:pt x="253" y="1049"/>
                      <a:pt x="255" y="1049"/>
                      <a:pt x="256" y="1049"/>
                    </a:cubicBezTo>
                    <a:cubicBezTo>
                      <a:pt x="258" y="1049"/>
                      <a:pt x="261" y="1049"/>
                      <a:pt x="265" y="1050"/>
                    </a:cubicBezTo>
                    <a:cubicBezTo>
                      <a:pt x="268" y="1050"/>
                      <a:pt x="270" y="1052"/>
                      <a:pt x="271" y="1054"/>
                    </a:cubicBezTo>
                    <a:cubicBezTo>
                      <a:pt x="271" y="1055"/>
                      <a:pt x="271" y="1055"/>
                      <a:pt x="271" y="1056"/>
                    </a:cubicBezTo>
                    <a:cubicBezTo>
                      <a:pt x="271" y="1059"/>
                      <a:pt x="269" y="1061"/>
                      <a:pt x="266" y="1062"/>
                    </a:cubicBezTo>
                    <a:cubicBezTo>
                      <a:pt x="266" y="1062"/>
                      <a:pt x="266" y="1062"/>
                      <a:pt x="266" y="1062"/>
                    </a:cubicBezTo>
                    <a:cubicBezTo>
                      <a:pt x="264" y="1062"/>
                      <a:pt x="261" y="1061"/>
                      <a:pt x="259" y="1059"/>
                    </a:cubicBezTo>
                    <a:cubicBezTo>
                      <a:pt x="255" y="1054"/>
                      <a:pt x="253" y="1050"/>
                      <a:pt x="253" y="1049"/>
                    </a:cubicBezTo>
                    <a:moveTo>
                      <a:pt x="59" y="1078"/>
                    </a:moveTo>
                    <a:cubicBezTo>
                      <a:pt x="59" y="1077"/>
                      <a:pt x="60" y="1075"/>
                      <a:pt x="60" y="1075"/>
                    </a:cubicBezTo>
                    <a:cubicBezTo>
                      <a:pt x="79" y="1042"/>
                      <a:pt x="95" y="1041"/>
                      <a:pt x="96" y="1041"/>
                    </a:cubicBezTo>
                    <a:cubicBezTo>
                      <a:pt x="96" y="1041"/>
                      <a:pt x="96" y="1041"/>
                      <a:pt x="96" y="1041"/>
                    </a:cubicBezTo>
                    <a:cubicBezTo>
                      <a:pt x="96" y="1041"/>
                      <a:pt x="96" y="1041"/>
                      <a:pt x="96" y="1041"/>
                    </a:cubicBezTo>
                    <a:cubicBezTo>
                      <a:pt x="96" y="1041"/>
                      <a:pt x="96" y="1041"/>
                      <a:pt x="96" y="1041"/>
                    </a:cubicBezTo>
                    <a:cubicBezTo>
                      <a:pt x="79" y="1050"/>
                      <a:pt x="69" y="1078"/>
                      <a:pt x="63" y="1080"/>
                    </a:cubicBezTo>
                    <a:cubicBezTo>
                      <a:pt x="62" y="1081"/>
                      <a:pt x="61" y="1081"/>
                      <a:pt x="61" y="1081"/>
                    </a:cubicBezTo>
                    <a:cubicBezTo>
                      <a:pt x="60" y="1081"/>
                      <a:pt x="59" y="1080"/>
                      <a:pt x="59" y="1078"/>
                    </a:cubicBezTo>
                    <a:moveTo>
                      <a:pt x="173" y="1054"/>
                    </a:moveTo>
                    <a:cubicBezTo>
                      <a:pt x="173" y="1053"/>
                      <a:pt x="173" y="1052"/>
                      <a:pt x="173" y="1051"/>
                    </a:cubicBezTo>
                    <a:cubicBezTo>
                      <a:pt x="175" y="1045"/>
                      <a:pt x="177" y="1041"/>
                      <a:pt x="178" y="1040"/>
                    </a:cubicBezTo>
                    <a:cubicBezTo>
                      <a:pt x="179" y="1041"/>
                      <a:pt x="182" y="1044"/>
                      <a:pt x="183" y="1051"/>
                    </a:cubicBezTo>
                    <a:cubicBezTo>
                      <a:pt x="184" y="1052"/>
                      <a:pt x="184" y="1053"/>
                      <a:pt x="184" y="1054"/>
                    </a:cubicBezTo>
                    <a:cubicBezTo>
                      <a:pt x="184" y="1056"/>
                      <a:pt x="183" y="1057"/>
                      <a:pt x="183" y="1058"/>
                    </a:cubicBezTo>
                    <a:cubicBezTo>
                      <a:pt x="182" y="1059"/>
                      <a:pt x="180" y="1060"/>
                      <a:pt x="178" y="1060"/>
                    </a:cubicBezTo>
                    <a:cubicBezTo>
                      <a:pt x="177" y="1060"/>
                      <a:pt x="175" y="1059"/>
                      <a:pt x="174" y="1058"/>
                    </a:cubicBezTo>
                    <a:cubicBezTo>
                      <a:pt x="173" y="1057"/>
                      <a:pt x="173" y="1056"/>
                      <a:pt x="173" y="1054"/>
                    </a:cubicBezTo>
                    <a:moveTo>
                      <a:pt x="310" y="1046"/>
                    </a:moveTo>
                    <a:cubicBezTo>
                      <a:pt x="310" y="1045"/>
                      <a:pt x="310" y="1044"/>
                      <a:pt x="310" y="1043"/>
                    </a:cubicBezTo>
                    <a:cubicBezTo>
                      <a:pt x="311" y="1041"/>
                      <a:pt x="313" y="1040"/>
                      <a:pt x="314" y="1040"/>
                    </a:cubicBezTo>
                    <a:cubicBezTo>
                      <a:pt x="314" y="1040"/>
                      <a:pt x="315" y="1040"/>
                      <a:pt x="315" y="1040"/>
                    </a:cubicBezTo>
                    <a:cubicBezTo>
                      <a:pt x="317" y="1040"/>
                      <a:pt x="319" y="1041"/>
                      <a:pt x="321" y="1043"/>
                    </a:cubicBezTo>
                    <a:cubicBezTo>
                      <a:pt x="325" y="1047"/>
                      <a:pt x="327" y="1051"/>
                      <a:pt x="327" y="1053"/>
                    </a:cubicBezTo>
                    <a:cubicBezTo>
                      <a:pt x="327" y="1053"/>
                      <a:pt x="327" y="1053"/>
                      <a:pt x="327" y="1053"/>
                    </a:cubicBezTo>
                    <a:cubicBezTo>
                      <a:pt x="327" y="1053"/>
                      <a:pt x="327" y="1053"/>
                      <a:pt x="327" y="1053"/>
                    </a:cubicBezTo>
                    <a:cubicBezTo>
                      <a:pt x="327" y="1053"/>
                      <a:pt x="326" y="1053"/>
                      <a:pt x="324" y="1053"/>
                    </a:cubicBezTo>
                    <a:cubicBezTo>
                      <a:pt x="322" y="1053"/>
                      <a:pt x="319" y="1053"/>
                      <a:pt x="316" y="1052"/>
                    </a:cubicBezTo>
                    <a:cubicBezTo>
                      <a:pt x="313" y="1051"/>
                      <a:pt x="311" y="1050"/>
                      <a:pt x="310" y="1047"/>
                    </a:cubicBezTo>
                    <a:cubicBezTo>
                      <a:pt x="310" y="1047"/>
                      <a:pt x="310" y="1046"/>
                      <a:pt x="310" y="1046"/>
                    </a:cubicBezTo>
                    <a:moveTo>
                      <a:pt x="330" y="1053"/>
                    </a:moveTo>
                    <a:cubicBezTo>
                      <a:pt x="330" y="1051"/>
                      <a:pt x="332" y="1048"/>
                      <a:pt x="336" y="1043"/>
                    </a:cubicBezTo>
                    <a:cubicBezTo>
                      <a:pt x="338" y="1041"/>
                      <a:pt x="341" y="1040"/>
                      <a:pt x="343" y="1040"/>
                    </a:cubicBezTo>
                    <a:cubicBezTo>
                      <a:pt x="343" y="1040"/>
                      <a:pt x="343" y="1040"/>
                      <a:pt x="343" y="1040"/>
                    </a:cubicBezTo>
                    <a:cubicBezTo>
                      <a:pt x="346" y="1040"/>
                      <a:pt x="348" y="1043"/>
                      <a:pt x="348" y="1046"/>
                    </a:cubicBezTo>
                    <a:cubicBezTo>
                      <a:pt x="348" y="1046"/>
                      <a:pt x="348" y="1047"/>
                      <a:pt x="348" y="1047"/>
                    </a:cubicBezTo>
                    <a:cubicBezTo>
                      <a:pt x="347" y="1050"/>
                      <a:pt x="345" y="1051"/>
                      <a:pt x="342" y="1052"/>
                    </a:cubicBezTo>
                    <a:cubicBezTo>
                      <a:pt x="338" y="1053"/>
                      <a:pt x="335" y="1053"/>
                      <a:pt x="333" y="1053"/>
                    </a:cubicBezTo>
                    <a:cubicBezTo>
                      <a:pt x="331" y="1053"/>
                      <a:pt x="330" y="1053"/>
                      <a:pt x="330" y="1053"/>
                    </a:cubicBezTo>
                    <a:cubicBezTo>
                      <a:pt x="330" y="1053"/>
                      <a:pt x="330" y="1053"/>
                      <a:pt x="330" y="1053"/>
                    </a:cubicBezTo>
                    <a:moveTo>
                      <a:pt x="180" y="1040"/>
                    </a:moveTo>
                    <a:cubicBezTo>
                      <a:pt x="180" y="1040"/>
                      <a:pt x="180" y="1040"/>
                      <a:pt x="180" y="1040"/>
                    </a:cubicBezTo>
                    <a:cubicBezTo>
                      <a:pt x="180" y="1039"/>
                      <a:pt x="181" y="1039"/>
                      <a:pt x="183" y="1039"/>
                    </a:cubicBezTo>
                    <a:cubicBezTo>
                      <a:pt x="185" y="1039"/>
                      <a:pt x="188" y="1040"/>
                      <a:pt x="191" y="1040"/>
                    </a:cubicBezTo>
                    <a:cubicBezTo>
                      <a:pt x="194" y="1041"/>
                      <a:pt x="196" y="1043"/>
                      <a:pt x="197" y="1045"/>
                    </a:cubicBezTo>
                    <a:cubicBezTo>
                      <a:pt x="197" y="1045"/>
                      <a:pt x="197" y="1046"/>
                      <a:pt x="197" y="1047"/>
                    </a:cubicBezTo>
                    <a:cubicBezTo>
                      <a:pt x="197" y="1049"/>
                      <a:pt x="195" y="1052"/>
                      <a:pt x="193" y="1052"/>
                    </a:cubicBezTo>
                    <a:cubicBezTo>
                      <a:pt x="193" y="1052"/>
                      <a:pt x="192" y="1052"/>
                      <a:pt x="192" y="1052"/>
                    </a:cubicBezTo>
                    <a:cubicBezTo>
                      <a:pt x="190" y="1052"/>
                      <a:pt x="188" y="1051"/>
                      <a:pt x="186" y="1049"/>
                    </a:cubicBezTo>
                    <a:cubicBezTo>
                      <a:pt x="182" y="1045"/>
                      <a:pt x="180" y="1041"/>
                      <a:pt x="180" y="1040"/>
                    </a:cubicBezTo>
                    <a:moveTo>
                      <a:pt x="159" y="1047"/>
                    </a:moveTo>
                    <a:cubicBezTo>
                      <a:pt x="159" y="1046"/>
                      <a:pt x="159" y="1045"/>
                      <a:pt x="159" y="1045"/>
                    </a:cubicBezTo>
                    <a:cubicBezTo>
                      <a:pt x="160" y="1043"/>
                      <a:pt x="162" y="1041"/>
                      <a:pt x="165" y="1040"/>
                    </a:cubicBezTo>
                    <a:cubicBezTo>
                      <a:pt x="169" y="1040"/>
                      <a:pt x="172" y="1039"/>
                      <a:pt x="174" y="1039"/>
                    </a:cubicBezTo>
                    <a:cubicBezTo>
                      <a:pt x="175" y="1039"/>
                      <a:pt x="176" y="1039"/>
                      <a:pt x="177" y="1040"/>
                    </a:cubicBezTo>
                    <a:cubicBezTo>
                      <a:pt x="177" y="1040"/>
                      <a:pt x="177" y="1040"/>
                      <a:pt x="177" y="1040"/>
                    </a:cubicBezTo>
                    <a:cubicBezTo>
                      <a:pt x="177" y="1040"/>
                      <a:pt x="177" y="1040"/>
                      <a:pt x="177" y="1040"/>
                    </a:cubicBezTo>
                    <a:cubicBezTo>
                      <a:pt x="177" y="1041"/>
                      <a:pt x="175" y="1045"/>
                      <a:pt x="171" y="1049"/>
                    </a:cubicBezTo>
                    <a:cubicBezTo>
                      <a:pt x="169" y="1051"/>
                      <a:pt x="166" y="1052"/>
                      <a:pt x="164" y="1052"/>
                    </a:cubicBezTo>
                    <a:cubicBezTo>
                      <a:pt x="164" y="1052"/>
                      <a:pt x="164" y="1052"/>
                      <a:pt x="164" y="1052"/>
                    </a:cubicBezTo>
                    <a:cubicBezTo>
                      <a:pt x="162" y="1052"/>
                      <a:pt x="161" y="1051"/>
                      <a:pt x="160" y="1049"/>
                    </a:cubicBezTo>
                    <a:cubicBezTo>
                      <a:pt x="159" y="1049"/>
                      <a:pt x="159" y="1048"/>
                      <a:pt x="159" y="1047"/>
                    </a:cubicBezTo>
                    <a:moveTo>
                      <a:pt x="232" y="1040"/>
                    </a:moveTo>
                    <a:cubicBezTo>
                      <a:pt x="232" y="1039"/>
                      <a:pt x="233" y="1039"/>
                      <a:pt x="233" y="1038"/>
                    </a:cubicBezTo>
                    <a:cubicBezTo>
                      <a:pt x="234" y="1036"/>
                      <a:pt x="236" y="1035"/>
                      <a:pt x="237" y="1035"/>
                    </a:cubicBezTo>
                    <a:cubicBezTo>
                      <a:pt x="237" y="1035"/>
                      <a:pt x="238" y="1035"/>
                      <a:pt x="238" y="1035"/>
                    </a:cubicBezTo>
                    <a:cubicBezTo>
                      <a:pt x="240" y="1035"/>
                      <a:pt x="242" y="1036"/>
                      <a:pt x="244" y="1038"/>
                    </a:cubicBezTo>
                    <a:cubicBezTo>
                      <a:pt x="248" y="1042"/>
                      <a:pt x="250" y="1046"/>
                      <a:pt x="250" y="1047"/>
                    </a:cubicBezTo>
                    <a:cubicBezTo>
                      <a:pt x="250" y="1047"/>
                      <a:pt x="250" y="1047"/>
                      <a:pt x="250" y="1047"/>
                    </a:cubicBezTo>
                    <a:cubicBezTo>
                      <a:pt x="250" y="1047"/>
                      <a:pt x="250" y="1047"/>
                      <a:pt x="250" y="1047"/>
                    </a:cubicBezTo>
                    <a:cubicBezTo>
                      <a:pt x="250" y="1048"/>
                      <a:pt x="249" y="1048"/>
                      <a:pt x="247" y="1048"/>
                    </a:cubicBezTo>
                    <a:cubicBezTo>
                      <a:pt x="245" y="1048"/>
                      <a:pt x="242" y="1048"/>
                      <a:pt x="239" y="1047"/>
                    </a:cubicBezTo>
                    <a:cubicBezTo>
                      <a:pt x="236" y="1046"/>
                      <a:pt x="234" y="1044"/>
                      <a:pt x="233" y="1042"/>
                    </a:cubicBezTo>
                    <a:cubicBezTo>
                      <a:pt x="233" y="1042"/>
                      <a:pt x="232" y="1041"/>
                      <a:pt x="232" y="1040"/>
                    </a:cubicBezTo>
                    <a:moveTo>
                      <a:pt x="253" y="1047"/>
                    </a:moveTo>
                    <a:cubicBezTo>
                      <a:pt x="253" y="1046"/>
                      <a:pt x="255" y="1042"/>
                      <a:pt x="259" y="1038"/>
                    </a:cubicBezTo>
                    <a:cubicBezTo>
                      <a:pt x="261" y="1036"/>
                      <a:pt x="264" y="1035"/>
                      <a:pt x="266" y="1035"/>
                    </a:cubicBezTo>
                    <a:cubicBezTo>
                      <a:pt x="266" y="1035"/>
                      <a:pt x="266" y="1035"/>
                      <a:pt x="266" y="1035"/>
                    </a:cubicBezTo>
                    <a:cubicBezTo>
                      <a:pt x="269" y="1035"/>
                      <a:pt x="271" y="1038"/>
                      <a:pt x="271" y="1040"/>
                    </a:cubicBezTo>
                    <a:cubicBezTo>
                      <a:pt x="271" y="1041"/>
                      <a:pt x="271" y="1042"/>
                      <a:pt x="271" y="1042"/>
                    </a:cubicBezTo>
                    <a:cubicBezTo>
                      <a:pt x="270" y="1044"/>
                      <a:pt x="268" y="1046"/>
                      <a:pt x="265" y="1047"/>
                    </a:cubicBezTo>
                    <a:cubicBezTo>
                      <a:pt x="261" y="1048"/>
                      <a:pt x="258" y="1048"/>
                      <a:pt x="256" y="1048"/>
                    </a:cubicBezTo>
                    <a:cubicBezTo>
                      <a:pt x="254" y="1048"/>
                      <a:pt x="253" y="1048"/>
                      <a:pt x="253" y="1048"/>
                    </a:cubicBezTo>
                    <a:cubicBezTo>
                      <a:pt x="253" y="1047"/>
                      <a:pt x="253" y="1047"/>
                      <a:pt x="253" y="1047"/>
                    </a:cubicBezTo>
                    <a:moveTo>
                      <a:pt x="323" y="1038"/>
                    </a:moveTo>
                    <a:cubicBezTo>
                      <a:pt x="323" y="1037"/>
                      <a:pt x="324" y="1035"/>
                      <a:pt x="324" y="1034"/>
                    </a:cubicBezTo>
                    <a:cubicBezTo>
                      <a:pt x="325" y="1033"/>
                      <a:pt x="327" y="1032"/>
                      <a:pt x="329" y="1032"/>
                    </a:cubicBezTo>
                    <a:cubicBezTo>
                      <a:pt x="331" y="1032"/>
                      <a:pt x="332" y="1033"/>
                      <a:pt x="333" y="1034"/>
                    </a:cubicBezTo>
                    <a:cubicBezTo>
                      <a:pt x="334" y="1035"/>
                      <a:pt x="334" y="1037"/>
                      <a:pt x="334" y="1038"/>
                    </a:cubicBezTo>
                    <a:cubicBezTo>
                      <a:pt x="334" y="1039"/>
                      <a:pt x="334" y="1040"/>
                      <a:pt x="334" y="1042"/>
                    </a:cubicBezTo>
                    <a:cubicBezTo>
                      <a:pt x="332" y="1047"/>
                      <a:pt x="330" y="1051"/>
                      <a:pt x="329" y="1052"/>
                    </a:cubicBezTo>
                    <a:cubicBezTo>
                      <a:pt x="328" y="1051"/>
                      <a:pt x="325" y="1047"/>
                      <a:pt x="324" y="1042"/>
                    </a:cubicBezTo>
                    <a:cubicBezTo>
                      <a:pt x="323" y="1040"/>
                      <a:pt x="323" y="1039"/>
                      <a:pt x="323" y="1038"/>
                    </a:cubicBezTo>
                    <a:moveTo>
                      <a:pt x="246" y="1033"/>
                    </a:moveTo>
                    <a:cubicBezTo>
                      <a:pt x="246" y="1032"/>
                      <a:pt x="247" y="1030"/>
                      <a:pt x="247" y="1029"/>
                    </a:cubicBezTo>
                    <a:cubicBezTo>
                      <a:pt x="248" y="1028"/>
                      <a:pt x="250" y="1027"/>
                      <a:pt x="252" y="1027"/>
                    </a:cubicBezTo>
                    <a:cubicBezTo>
                      <a:pt x="254" y="1027"/>
                      <a:pt x="255" y="1028"/>
                      <a:pt x="256" y="1029"/>
                    </a:cubicBezTo>
                    <a:cubicBezTo>
                      <a:pt x="257" y="1030"/>
                      <a:pt x="257" y="1032"/>
                      <a:pt x="257" y="1033"/>
                    </a:cubicBezTo>
                    <a:cubicBezTo>
                      <a:pt x="257" y="1034"/>
                      <a:pt x="257" y="1035"/>
                      <a:pt x="257" y="1036"/>
                    </a:cubicBezTo>
                    <a:cubicBezTo>
                      <a:pt x="255" y="1042"/>
                      <a:pt x="253" y="1046"/>
                      <a:pt x="252" y="1047"/>
                    </a:cubicBezTo>
                    <a:cubicBezTo>
                      <a:pt x="251" y="1046"/>
                      <a:pt x="248" y="1042"/>
                      <a:pt x="247" y="1036"/>
                    </a:cubicBezTo>
                    <a:cubicBezTo>
                      <a:pt x="246" y="1035"/>
                      <a:pt x="246" y="1034"/>
                      <a:pt x="246" y="1033"/>
                    </a:cubicBezTo>
                    <a:moveTo>
                      <a:pt x="159" y="1031"/>
                    </a:moveTo>
                    <a:cubicBezTo>
                      <a:pt x="159" y="1030"/>
                      <a:pt x="159" y="1029"/>
                      <a:pt x="160" y="1028"/>
                    </a:cubicBezTo>
                    <a:cubicBezTo>
                      <a:pt x="161" y="1027"/>
                      <a:pt x="162" y="1026"/>
                      <a:pt x="164" y="1025"/>
                    </a:cubicBezTo>
                    <a:cubicBezTo>
                      <a:pt x="164" y="1025"/>
                      <a:pt x="164" y="1025"/>
                      <a:pt x="164" y="1025"/>
                    </a:cubicBezTo>
                    <a:cubicBezTo>
                      <a:pt x="166" y="1025"/>
                      <a:pt x="169" y="1027"/>
                      <a:pt x="171" y="1029"/>
                    </a:cubicBezTo>
                    <a:cubicBezTo>
                      <a:pt x="175" y="1033"/>
                      <a:pt x="177" y="1037"/>
                      <a:pt x="177" y="1038"/>
                    </a:cubicBezTo>
                    <a:cubicBezTo>
                      <a:pt x="177" y="1038"/>
                      <a:pt x="177" y="1038"/>
                      <a:pt x="177" y="1038"/>
                    </a:cubicBezTo>
                    <a:cubicBezTo>
                      <a:pt x="177" y="1038"/>
                      <a:pt x="177" y="1038"/>
                      <a:pt x="177" y="1038"/>
                    </a:cubicBezTo>
                    <a:cubicBezTo>
                      <a:pt x="176" y="1038"/>
                      <a:pt x="175" y="1038"/>
                      <a:pt x="174" y="1038"/>
                    </a:cubicBezTo>
                    <a:cubicBezTo>
                      <a:pt x="172" y="1038"/>
                      <a:pt x="169" y="1038"/>
                      <a:pt x="165" y="1037"/>
                    </a:cubicBezTo>
                    <a:cubicBezTo>
                      <a:pt x="162" y="1037"/>
                      <a:pt x="160" y="1035"/>
                      <a:pt x="159" y="1033"/>
                    </a:cubicBezTo>
                    <a:cubicBezTo>
                      <a:pt x="159" y="1032"/>
                      <a:pt x="159" y="1032"/>
                      <a:pt x="159" y="1031"/>
                    </a:cubicBezTo>
                    <a:moveTo>
                      <a:pt x="180" y="1038"/>
                    </a:moveTo>
                    <a:cubicBezTo>
                      <a:pt x="180" y="1037"/>
                      <a:pt x="182" y="1033"/>
                      <a:pt x="186" y="1028"/>
                    </a:cubicBezTo>
                    <a:cubicBezTo>
                      <a:pt x="188" y="1027"/>
                      <a:pt x="190" y="1025"/>
                      <a:pt x="192" y="1025"/>
                    </a:cubicBezTo>
                    <a:cubicBezTo>
                      <a:pt x="192" y="1025"/>
                      <a:pt x="193" y="1025"/>
                      <a:pt x="193" y="1025"/>
                    </a:cubicBezTo>
                    <a:cubicBezTo>
                      <a:pt x="195" y="1026"/>
                      <a:pt x="197" y="1028"/>
                      <a:pt x="197" y="1031"/>
                    </a:cubicBezTo>
                    <a:cubicBezTo>
                      <a:pt x="197" y="1032"/>
                      <a:pt x="197" y="1032"/>
                      <a:pt x="197" y="1033"/>
                    </a:cubicBezTo>
                    <a:cubicBezTo>
                      <a:pt x="196" y="1035"/>
                      <a:pt x="194" y="1037"/>
                      <a:pt x="191" y="1037"/>
                    </a:cubicBezTo>
                    <a:cubicBezTo>
                      <a:pt x="188" y="1038"/>
                      <a:pt x="185" y="1038"/>
                      <a:pt x="183" y="1038"/>
                    </a:cubicBezTo>
                    <a:cubicBezTo>
                      <a:pt x="181" y="1038"/>
                      <a:pt x="180" y="1038"/>
                      <a:pt x="180" y="1038"/>
                    </a:cubicBezTo>
                    <a:cubicBezTo>
                      <a:pt x="180" y="1038"/>
                      <a:pt x="180" y="1038"/>
                      <a:pt x="180" y="1038"/>
                    </a:cubicBezTo>
                    <a:moveTo>
                      <a:pt x="173" y="1024"/>
                    </a:moveTo>
                    <a:cubicBezTo>
                      <a:pt x="173" y="1022"/>
                      <a:pt x="173" y="1021"/>
                      <a:pt x="174" y="1020"/>
                    </a:cubicBezTo>
                    <a:cubicBezTo>
                      <a:pt x="175" y="1018"/>
                      <a:pt x="176" y="1018"/>
                      <a:pt x="178" y="1018"/>
                    </a:cubicBezTo>
                    <a:cubicBezTo>
                      <a:pt x="180" y="1018"/>
                      <a:pt x="182" y="1018"/>
                      <a:pt x="183" y="1020"/>
                    </a:cubicBezTo>
                    <a:cubicBezTo>
                      <a:pt x="183" y="1021"/>
                      <a:pt x="184" y="1022"/>
                      <a:pt x="184" y="1024"/>
                    </a:cubicBezTo>
                    <a:cubicBezTo>
                      <a:pt x="184" y="1025"/>
                      <a:pt x="184" y="1026"/>
                      <a:pt x="183" y="1027"/>
                    </a:cubicBezTo>
                    <a:cubicBezTo>
                      <a:pt x="182" y="1033"/>
                      <a:pt x="179" y="1037"/>
                      <a:pt x="178" y="1037"/>
                    </a:cubicBezTo>
                    <a:cubicBezTo>
                      <a:pt x="177" y="1037"/>
                      <a:pt x="175" y="1033"/>
                      <a:pt x="173" y="1027"/>
                    </a:cubicBezTo>
                    <a:cubicBezTo>
                      <a:pt x="173" y="1026"/>
                      <a:pt x="173" y="1025"/>
                      <a:pt x="173" y="1024"/>
                    </a:cubicBezTo>
                    <a:moveTo>
                      <a:pt x="540" y="1022"/>
                    </a:moveTo>
                    <a:cubicBezTo>
                      <a:pt x="540" y="1021"/>
                      <a:pt x="540" y="1019"/>
                      <a:pt x="540" y="1018"/>
                    </a:cubicBezTo>
                    <a:cubicBezTo>
                      <a:pt x="542" y="1014"/>
                      <a:pt x="546" y="1011"/>
                      <a:pt x="550" y="1011"/>
                    </a:cubicBezTo>
                    <a:cubicBezTo>
                      <a:pt x="551" y="1011"/>
                      <a:pt x="553" y="1012"/>
                      <a:pt x="554" y="1012"/>
                    </a:cubicBezTo>
                    <a:cubicBezTo>
                      <a:pt x="558" y="1013"/>
                      <a:pt x="560" y="1017"/>
                      <a:pt x="560" y="1022"/>
                    </a:cubicBezTo>
                    <a:cubicBezTo>
                      <a:pt x="560" y="1023"/>
                      <a:pt x="560" y="1024"/>
                      <a:pt x="560" y="1025"/>
                    </a:cubicBezTo>
                    <a:cubicBezTo>
                      <a:pt x="558" y="1030"/>
                      <a:pt x="554" y="1032"/>
                      <a:pt x="550" y="1032"/>
                    </a:cubicBezTo>
                    <a:cubicBezTo>
                      <a:pt x="549" y="1032"/>
                      <a:pt x="548" y="1032"/>
                      <a:pt x="547" y="1032"/>
                    </a:cubicBezTo>
                    <a:cubicBezTo>
                      <a:pt x="542" y="1030"/>
                      <a:pt x="540" y="1026"/>
                      <a:pt x="540" y="1022"/>
                    </a:cubicBezTo>
                    <a:moveTo>
                      <a:pt x="496" y="1022"/>
                    </a:moveTo>
                    <a:cubicBezTo>
                      <a:pt x="496" y="1020"/>
                      <a:pt x="496" y="1019"/>
                      <a:pt x="497" y="1018"/>
                    </a:cubicBezTo>
                    <a:cubicBezTo>
                      <a:pt x="498" y="1014"/>
                      <a:pt x="502" y="1011"/>
                      <a:pt x="506" y="1011"/>
                    </a:cubicBezTo>
                    <a:cubicBezTo>
                      <a:pt x="507" y="1011"/>
                      <a:pt x="509" y="1011"/>
                      <a:pt x="510" y="1012"/>
                    </a:cubicBezTo>
                    <a:cubicBezTo>
                      <a:pt x="514" y="1013"/>
                      <a:pt x="517" y="1017"/>
                      <a:pt x="517" y="1022"/>
                    </a:cubicBezTo>
                    <a:cubicBezTo>
                      <a:pt x="517" y="1023"/>
                      <a:pt x="516" y="1024"/>
                      <a:pt x="516" y="1025"/>
                    </a:cubicBezTo>
                    <a:cubicBezTo>
                      <a:pt x="515" y="1029"/>
                      <a:pt x="510" y="1032"/>
                      <a:pt x="506" y="1032"/>
                    </a:cubicBezTo>
                    <a:cubicBezTo>
                      <a:pt x="505" y="1032"/>
                      <a:pt x="504" y="1032"/>
                      <a:pt x="503" y="1032"/>
                    </a:cubicBezTo>
                    <a:cubicBezTo>
                      <a:pt x="499" y="1030"/>
                      <a:pt x="496" y="1026"/>
                      <a:pt x="496" y="1022"/>
                    </a:cubicBezTo>
                    <a:moveTo>
                      <a:pt x="813" y="1015"/>
                    </a:moveTo>
                    <a:cubicBezTo>
                      <a:pt x="813" y="1015"/>
                      <a:pt x="813" y="1015"/>
                      <a:pt x="813" y="1015"/>
                    </a:cubicBezTo>
                    <a:cubicBezTo>
                      <a:pt x="813" y="1009"/>
                      <a:pt x="817" y="1004"/>
                      <a:pt x="823" y="1004"/>
                    </a:cubicBezTo>
                    <a:cubicBezTo>
                      <a:pt x="829" y="1004"/>
                      <a:pt x="834" y="1009"/>
                      <a:pt x="834" y="1015"/>
                    </a:cubicBezTo>
                    <a:cubicBezTo>
                      <a:pt x="834" y="1015"/>
                      <a:pt x="834" y="1015"/>
                      <a:pt x="834" y="1015"/>
                    </a:cubicBezTo>
                    <a:cubicBezTo>
                      <a:pt x="834" y="1015"/>
                      <a:pt x="834" y="1015"/>
                      <a:pt x="834" y="1015"/>
                    </a:cubicBezTo>
                    <a:cubicBezTo>
                      <a:pt x="834" y="1021"/>
                      <a:pt x="829" y="1025"/>
                      <a:pt x="823" y="1025"/>
                    </a:cubicBezTo>
                    <a:cubicBezTo>
                      <a:pt x="817" y="1025"/>
                      <a:pt x="813" y="1021"/>
                      <a:pt x="813" y="1015"/>
                    </a:cubicBezTo>
                    <a:cubicBezTo>
                      <a:pt x="813" y="1015"/>
                      <a:pt x="813" y="1015"/>
                      <a:pt x="813" y="1015"/>
                    </a:cubicBezTo>
                    <a:moveTo>
                      <a:pt x="453" y="1009"/>
                    </a:moveTo>
                    <a:cubicBezTo>
                      <a:pt x="453" y="1008"/>
                      <a:pt x="453" y="1007"/>
                      <a:pt x="454" y="1005"/>
                    </a:cubicBezTo>
                    <a:cubicBezTo>
                      <a:pt x="455" y="1001"/>
                      <a:pt x="459" y="999"/>
                      <a:pt x="463" y="999"/>
                    </a:cubicBezTo>
                    <a:cubicBezTo>
                      <a:pt x="464" y="999"/>
                      <a:pt x="466" y="999"/>
                      <a:pt x="467" y="999"/>
                    </a:cubicBezTo>
                    <a:cubicBezTo>
                      <a:pt x="471" y="1001"/>
                      <a:pt x="474" y="1005"/>
                      <a:pt x="474" y="1009"/>
                    </a:cubicBezTo>
                    <a:cubicBezTo>
                      <a:pt x="474" y="1010"/>
                      <a:pt x="473" y="1011"/>
                      <a:pt x="473" y="1013"/>
                    </a:cubicBezTo>
                    <a:cubicBezTo>
                      <a:pt x="471" y="1017"/>
                      <a:pt x="468" y="1019"/>
                      <a:pt x="463" y="1019"/>
                    </a:cubicBezTo>
                    <a:cubicBezTo>
                      <a:pt x="462" y="1019"/>
                      <a:pt x="461" y="1019"/>
                      <a:pt x="460" y="1019"/>
                    </a:cubicBezTo>
                    <a:cubicBezTo>
                      <a:pt x="456" y="1017"/>
                      <a:pt x="453" y="1013"/>
                      <a:pt x="453" y="1009"/>
                    </a:cubicBezTo>
                    <a:moveTo>
                      <a:pt x="580" y="1001"/>
                    </a:moveTo>
                    <a:cubicBezTo>
                      <a:pt x="580" y="1000"/>
                      <a:pt x="580" y="999"/>
                      <a:pt x="581" y="998"/>
                    </a:cubicBezTo>
                    <a:cubicBezTo>
                      <a:pt x="582" y="993"/>
                      <a:pt x="586" y="991"/>
                      <a:pt x="590" y="991"/>
                    </a:cubicBezTo>
                    <a:cubicBezTo>
                      <a:pt x="591" y="991"/>
                      <a:pt x="593" y="991"/>
                      <a:pt x="594" y="991"/>
                    </a:cubicBezTo>
                    <a:cubicBezTo>
                      <a:pt x="598" y="993"/>
                      <a:pt x="601" y="997"/>
                      <a:pt x="601" y="1001"/>
                    </a:cubicBezTo>
                    <a:cubicBezTo>
                      <a:pt x="601" y="1002"/>
                      <a:pt x="600" y="1004"/>
                      <a:pt x="600" y="1005"/>
                    </a:cubicBezTo>
                    <a:cubicBezTo>
                      <a:pt x="598" y="1009"/>
                      <a:pt x="595" y="1012"/>
                      <a:pt x="590" y="1012"/>
                    </a:cubicBezTo>
                    <a:cubicBezTo>
                      <a:pt x="589" y="1012"/>
                      <a:pt x="588" y="1011"/>
                      <a:pt x="587" y="1011"/>
                    </a:cubicBezTo>
                    <a:cubicBezTo>
                      <a:pt x="583" y="1009"/>
                      <a:pt x="580" y="1005"/>
                      <a:pt x="580" y="1001"/>
                    </a:cubicBezTo>
                    <a:moveTo>
                      <a:pt x="717" y="1001"/>
                    </a:moveTo>
                    <a:cubicBezTo>
                      <a:pt x="717" y="1001"/>
                      <a:pt x="717" y="1001"/>
                      <a:pt x="717" y="1001"/>
                    </a:cubicBezTo>
                    <a:cubicBezTo>
                      <a:pt x="717" y="995"/>
                      <a:pt x="722" y="990"/>
                      <a:pt x="728" y="990"/>
                    </a:cubicBezTo>
                    <a:cubicBezTo>
                      <a:pt x="734" y="990"/>
                      <a:pt x="738" y="995"/>
                      <a:pt x="738" y="1001"/>
                    </a:cubicBezTo>
                    <a:cubicBezTo>
                      <a:pt x="738" y="1001"/>
                      <a:pt x="738" y="1001"/>
                      <a:pt x="738" y="1001"/>
                    </a:cubicBezTo>
                    <a:cubicBezTo>
                      <a:pt x="738" y="1001"/>
                      <a:pt x="738" y="1001"/>
                      <a:pt x="738" y="1001"/>
                    </a:cubicBezTo>
                    <a:cubicBezTo>
                      <a:pt x="738" y="1007"/>
                      <a:pt x="734" y="1011"/>
                      <a:pt x="728" y="1011"/>
                    </a:cubicBezTo>
                    <a:cubicBezTo>
                      <a:pt x="722" y="1011"/>
                      <a:pt x="717" y="1007"/>
                      <a:pt x="717" y="1001"/>
                    </a:cubicBezTo>
                    <a:cubicBezTo>
                      <a:pt x="717" y="1001"/>
                      <a:pt x="717" y="1001"/>
                      <a:pt x="717" y="1001"/>
                    </a:cubicBezTo>
                    <a:moveTo>
                      <a:pt x="924" y="988"/>
                    </a:moveTo>
                    <a:cubicBezTo>
                      <a:pt x="924" y="988"/>
                      <a:pt x="924" y="988"/>
                      <a:pt x="924" y="988"/>
                    </a:cubicBezTo>
                    <a:cubicBezTo>
                      <a:pt x="924" y="983"/>
                      <a:pt x="929" y="978"/>
                      <a:pt x="934" y="978"/>
                    </a:cubicBezTo>
                    <a:cubicBezTo>
                      <a:pt x="940" y="978"/>
                      <a:pt x="945" y="983"/>
                      <a:pt x="945" y="988"/>
                    </a:cubicBezTo>
                    <a:cubicBezTo>
                      <a:pt x="945" y="988"/>
                      <a:pt x="945" y="988"/>
                      <a:pt x="945" y="988"/>
                    </a:cubicBezTo>
                    <a:cubicBezTo>
                      <a:pt x="945" y="988"/>
                      <a:pt x="945" y="988"/>
                      <a:pt x="945" y="988"/>
                    </a:cubicBezTo>
                    <a:cubicBezTo>
                      <a:pt x="945" y="994"/>
                      <a:pt x="940" y="999"/>
                      <a:pt x="934" y="999"/>
                    </a:cubicBezTo>
                    <a:cubicBezTo>
                      <a:pt x="929" y="999"/>
                      <a:pt x="924" y="994"/>
                      <a:pt x="924" y="988"/>
                    </a:cubicBezTo>
                    <a:cubicBezTo>
                      <a:pt x="924" y="988"/>
                      <a:pt x="924" y="988"/>
                      <a:pt x="924" y="988"/>
                    </a:cubicBezTo>
                    <a:moveTo>
                      <a:pt x="617" y="967"/>
                    </a:moveTo>
                    <a:cubicBezTo>
                      <a:pt x="617" y="966"/>
                      <a:pt x="617" y="965"/>
                      <a:pt x="617" y="964"/>
                    </a:cubicBezTo>
                    <a:cubicBezTo>
                      <a:pt x="619" y="960"/>
                      <a:pt x="623" y="957"/>
                      <a:pt x="627" y="957"/>
                    </a:cubicBezTo>
                    <a:cubicBezTo>
                      <a:pt x="628" y="957"/>
                      <a:pt x="629" y="957"/>
                      <a:pt x="631" y="958"/>
                    </a:cubicBezTo>
                    <a:cubicBezTo>
                      <a:pt x="635" y="959"/>
                      <a:pt x="637" y="963"/>
                      <a:pt x="637" y="967"/>
                    </a:cubicBezTo>
                    <a:cubicBezTo>
                      <a:pt x="637" y="969"/>
                      <a:pt x="637" y="970"/>
                      <a:pt x="637" y="971"/>
                    </a:cubicBezTo>
                    <a:cubicBezTo>
                      <a:pt x="635" y="975"/>
                      <a:pt x="631" y="978"/>
                      <a:pt x="627" y="978"/>
                    </a:cubicBezTo>
                    <a:cubicBezTo>
                      <a:pt x="626" y="978"/>
                      <a:pt x="625" y="978"/>
                      <a:pt x="623" y="977"/>
                    </a:cubicBezTo>
                    <a:cubicBezTo>
                      <a:pt x="619" y="976"/>
                      <a:pt x="617" y="972"/>
                      <a:pt x="617" y="967"/>
                    </a:cubicBezTo>
                    <a:moveTo>
                      <a:pt x="257" y="962"/>
                    </a:moveTo>
                    <a:cubicBezTo>
                      <a:pt x="257" y="962"/>
                      <a:pt x="257" y="962"/>
                      <a:pt x="257" y="962"/>
                    </a:cubicBezTo>
                    <a:cubicBezTo>
                      <a:pt x="257" y="955"/>
                      <a:pt x="260" y="949"/>
                      <a:pt x="265" y="949"/>
                    </a:cubicBezTo>
                    <a:cubicBezTo>
                      <a:pt x="269" y="949"/>
                      <a:pt x="272" y="955"/>
                      <a:pt x="272" y="962"/>
                    </a:cubicBezTo>
                    <a:cubicBezTo>
                      <a:pt x="272" y="962"/>
                      <a:pt x="272" y="962"/>
                      <a:pt x="272" y="962"/>
                    </a:cubicBezTo>
                    <a:cubicBezTo>
                      <a:pt x="272" y="962"/>
                      <a:pt x="272" y="962"/>
                      <a:pt x="272" y="962"/>
                    </a:cubicBezTo>
                    <a:cubicBezTo>
                      <a:pt x="272" y="970"/>
                      <a:pt x="269" y="976"/>
                      <a:pt x="265" y="976"/>
                    </a:cubicBezTo>
                    <a:cubicBezTo>
                      <a:pt x="260" y="976"/>
                      <a:pt x="257" y="970"/>
                      <a:pt x="257" y="962"/>
                    </a:cubicBezTo>
                    <a:cubicBezTo>
                      <a:pt x="257" y="962"/>
                      <a:pt x="257" y="962"/>
                      <a:pt x="257" y="962"/>
                    </a:cubicBezTo>
                    <a:moveTo>
                      <a:pt x="232" y="955"/>
                    </a:moveTo>
                    <a:cubicBezTo>
                      <a:pt x="232" y="952"/>
                      <a:pt x="236" y="947"/>
                      <a:pt x="241" y="944"/>
                    </a:cubicBezTo>
                    <a:cubicBezTo>
                      <a:pt x="244" y="943"/>
                      <a:pt x="247" y="942"/>
                      <a:pt x="250" y="942"/>
                    </a:cubicBezTo>
                    <a:cubicBezTo>
                      <a:pt x="253" y="942"/>
                      <a:pt x="255" y="942"/>
                      <a:pt x="256" y="944"/>
                    </a:cubicBezTo>
                    <a:cubicBezTo>
                      <a:pt x="256" y="945"/>
                      <a:pt x="257" y="946"/>
                      <a:pt x="257" y="946"/>
                    </a:cubicBezTo>
                    <a:cubicBezTo>
                      <a:pt x="257" y="950"/>
                      <a:pt x="253" y="954"/>
                      <a:pt x="248" y="957"/>
                    </a:cubicBezTo>
                    <a:cubicBezTo>
                      <a:pt x="245" y="959"/>
                      <a:pt x="242" y="960"/>
                      <a:pt x="239" y="960"/>
                    </a:cubicBezTo>
                    <a:cubicBezTo>
                      <a:pt x="236" y="960"/>
                      <a:pt x="234" y="959"/>
                      <a:pt x="233" y="957"/>
                    </a:cubicBezTo>
                    <a:cubicBezTo>
                      <a:pt x="232" y="957"/>
                      <a:pt x="232" y="956"/>
                      <a:pt x="232" y="955"/>
                    </a:cubicBezTo>
                    <a:moveTo>
                      <a:pt x="273" y="946"/>
                    </a:moveTo>
                    <a:cubicBezTo>
                      <a:pt x="273" y="946"/>
                      <a:pt x="273" y="945"/>
                      <a:pt x="273" y="944"/>
                    </a:cubicBezTo>
                    <a:cubicBezTo>
                      <a:pt x="274" y="942"/>
                      <a:pt x="276" y="942"/>
                      <a:pt x="279" y="942"/>
                    </a:cubicBezTo>
                    <a:cubicBezTo>
                      <a:pt x="282" y="942"/>
                      <a:pt x="285" y="942"/>
                      <a:pt x="288" y="944"/>
                    </a:cubicBezTo>
                    <a:cubicBezTo>
                      <a:pt x="294" y="947"/>
                      <a:pt x="297" y="952"/>
                      <a:pt x="297" y="955"/>
                    </a:cubicBezTo>
                    <a:cubicBezTo>
                      <a:pt x="297" y="956"/>
                      <a:pt x="297" y="957"/>
                      <a:pt x="296" y="957"/>
                    </a:cubicBezTo>
                    <a:cubicBezTo>
                      <a:pt x="295" y="959"/>
                      <a:pt x="293" y="960"/>
                      <a:pt x="290" y="960"/>
                    </a:cubicBezTo>
                    <a:cubicBezTo>
                      <a:pt x="288" y="960"/>
                      <a:pt x="284" y="959"/>
                      <a:pt x="281" y="957"/>
                    </a:cubicBezTo>
                    <a:cubicBezTo>
                      <a:pt x="276" y="954"/>
                      <a:pt x="273" y="950"/>
                      <a:pt x="273" y="946"/>
                    </a:cubicBezTo>
                    <a:moveTo>
                      <a:pt x="259" y="939"/>
                    </a:moveTo>
                    <a:cubicBezTo>
                      <a:pt x="259" y="939"/>
                      <a:pt x="259" y="939"/>
                      <a:pt x="259" y="939"/>
                    </a:cubicBezTo>
                    <a:cubicBezTo>
                      <a:pt x="259" y="936"/>
                      <a:pt x="261" y="933"/>
                      <a:pt x="265" y="933"/>
                    </a:cubicBezTo>
                    <a:cubicBezTo>
                      <a:pt x="268" y="933"/>
                      <a:pt x="270" y="936"/>
                      <a:pt x="270" y="939"/>
                    </a:cubicBezTo>
                    <a:cubicBezTo>
                      <a:pt x="270" y="939"/>
                      <a:pt x="270" y="939"/>
                      <a:pt x="270" y="939"/>
                    </a:cubicBezTo>
                    <a:cubicBezTo>
                      <a:pt x="270" y="939"/>
                      <a:pt x="270" y="939"/>
                      <a:pt x="270" y="939"/>
                    </a:cubicBezTo>
                    <a:cubicBezTo>
                      <a:pt x="270" y="942"/>
                      <a:pt x="268" y="945"/>
                      <a:pt x="265" y="945"/>
                    </a:cubicBezTo>
                    <a:cubicBezTo>
                      <a:pt x="261" y="945"/>
                      <a:pt x="259" y="942"/>
                      <a:pt x="259" y="939"/>
                    </a:cubicBezTo>
                    <a:cubicBezTo>
                      <a:pt x="259" y="939"/>
                      <a:pt x="259" y="939"/>
                      <a:pt x="259" y="939"/>
                    </a:cubicBezTo>
                    <a:moveTo>
                      <a:pt x="478" y="993"/>
                    </a:moveTo>
                    <a:cubicBezTo>
                      <a:pt x="478" y="971"/>
                      <a:pt x="495" y="925"/>
                      <a:pt x="495" y="925"/>
                    </a:cubicBezTo>
                    <a:cubicBezTo>
                      <a:pt x="497" y="932"/>
                      <a:pt x="498" y="944"/>
                      <a:pt x="498" y="956"/>
                    </a:cubicBezTo>
                    <a:cubicBezTo>
                      <a:pt x="498" y="980"/>
                      <a:pt x="494" y="1005"/>
                      <a:pt x="485" y="1005"/>
                    </a:cubicBezTo>
                    <a:cubicBezTo>
                      <a:pt x="484" y="1005"/>
                      <a:pt x="484" y="1005"/>
                      <a:pt x="483" y="1005"/>
                    </a:cubicBezTo>
                    <a:cubicBezTo>
                      <a:pt x="479" y="1004"/>
                      <a:pt x="478" y="999"/>
                      <a:pt x="478" y="993"/>
                    </a:cubicBezTo>
                    <a:moveTo>
                      <a:pt x="514" y="968"/>
                    </a:moveTo>
                    <a:cubicBezTo>
                      <a:pt x="514" y="946"/>
                      <a:pt x="518" y="921"/>
                      <a:pt x="518" y="921"/>
                    </a:cubicBezTo>
                    <a:cubicBezTo>
                      <a:pt x="524" y="934"/>
                      <a:pt x="532" y="964"/>
                      <a:pt x="532" y="984"/>
                    </a:cubicBezTo>
                    <a:cubicBezTo>
                      <a:pt x="532" y="994"/>
                      <a:pt x="529" y="1002"/>
                      <a:pt x="524" y="1002"/>
                    </a:cubicBezTo>
                    <a:cubicBezTo>
                      <a:pt x="524" y="1002"/>
                      <a:pt x="524" y="1002"/>
                      <a:pt x="524" y="1002"/>
                    </a:cubicBezTo>
                    <a:cubicBezTo>
                      <a:pt x="516" y="1001"/>
                      <a:pt x="514" y="985"/>
                      <a:pt x="514" y="968"/>
                    </a:cubicBezTo>
                    <a:moveTo>
                      <a:pt x="1007" y="929"/>
                    </a:moveTo>
                    <a:cubicBezTo>
                      <a:pt x="1007" y="929"/>
                      <a:pt x="1007" y="929"/>
                      <a:pt x="1007" y="929"/>
                    </a:cubicBezTo>
                    <a:cubicBezTo>
                      <a:pt x="1007" y="923"/>
                      <a:pt x="1011" y="919"/>
                      <a:pt x="1017" y="919"/>
                    </a:cubicBezTo>
                    <a:cubicBezTo>
                      <a:pt x="1023" y="919"/>
                      <a:pt x="1028" y="923"/>
                      <a:pt x="1028" y="929"/>
                    </a:cubicBezTo>
                    <a:cubicBezTo>
                      <a:pt x="1028" y="929"/>
                      <a:pt x="1028" y="929"/>
                      <a:pt x="1028" y="929"/>
                    </a:cubicBezTo>
                    <a:cubicBezTo>
                      <a:pt x="1028" y="929"/>
                      <a:pt x="1028" y="929"/>
                      <a:pt x="1028" y="929"/>
                    </a:cubicBezTo>
                    <a:cubicBezTo>
                      <a:pt x="1028" y="935"/>
                      <a:pt x="1023" y="939"/>
                      <a:pt x="1017" y="939"/>
                    </a:cubicBezTo>
                    <a:cubicBezTo>
                      <a:pt x="1011" y="939"/>
                      <a:pt x="1007" y="935"/>
                      <a:pt x="1007" y="929"/>
                    </a:cubicBezTo>
                    <a:cubicBezTo>
                      <a:pt x="1007" y="929"/>
                      <a:pt x="1007" y="929"/>
                      <a:pt x="1007" y="929"/>
                    </a:cubicBezTo>
                    <a:moveTo>
                      <a:pt x="232" y="923"/>
                    </a:moveTo>
                    <a:cubicBezTo>
                      <a:pt x="232" y="922"/>
                      <a:pt x="232" y="922"/>
                      <a:pt x="233" y="921"/>
                    </a:cubicBezTo>
                    <a:cubicBezTo>
                      <a:pt x="234" y="919"/>
                      <a:pt x="236" y="918"/>
                      <a:pt x="239" y="918"/>
                    </a:cubicBezTo>
                    <a:cubicBezTo>
                      <a:pt x="241" y="918"/>
                      <a:pt x="245" y="919"/>
                      <a:pt x="248" y="921"/>
                    </a:cubicBezTo>
                    <a:cubicBezTo>
                      <a:pt x="253" y="924"/>
                      <a:pt x="257" y="928"/>
                      <a:pt x="257" y="932"/>
                    </a:cubicBezTo>
                    <a:cubicBezTo>
                      <a:pt x="257" y="933"/>
                      <a:pt x="256" y="934"/>
                      <a:pt x="256" y="934"/>
                    </a:cubicBezTo>
                    <a:cubicBezTo>
                      <a:pt x="255" y="936"/>
                      <a:pt x="253" y="937"/>
                      <a:pt x="250" y="937"/>
                    </a:cubicBezTo>
                    <a:cubicBezTo>
                      <a:pt x="247" y="937"/>
                      <a:pt x="244" y="936"/>
                      <a:pt x="241" y="934"/>
                    </a:cubicBezTo>
                    <a:cubicBezTo>
                      <a:pt x="236" y="931"/>
                      <a:pt x="232" y="927"/>
                      <a:pt x="232" y="923"/>
                    </a:cubicBezTo>
                    <a:moveTo>
                      <a:pt x="273" y="932"/>
                    </a:moveTo>
                    <a:cubicBezTo>
                      <a:pt x="273" y="928"/>
                      <a:pt x="276" y="924"/>
                      <a:pt x="281" y="921"/>
                    </a:cubicBezTo>
                    <a:cubicBezTo>
                      <a:pt x="284" y="919"/>
                      <a:pt x="288" y="918"/>
                      <a:pt x="290" y="918"/>
                    </a:cubicBezTo>
                    <a:cubicBezTo>
                      <a:pt x="293" y="918"/>
                      <a:pt x="295" y="919"/>
                      <a:pt x="296" y="921"/>
                    </a:cubicBezTo>
                    <a:cubicBezTo>
                      <a:pt x="297" y="922"/>
                      <a:pt x="297" y="922"/>
                      <a:pt x="297" y="923"/>
                    </a:cubicBezTo>
                    <a:cubicBezTo>
                      <a:pt x="297" y="927"/>
                      <a:pt x="294" y="931"/>
                      <a:pt x="288" y="934"/>
                    </a:cubicBezTo>
                    <a:cubicBezTo>
                      <a:pt x="285" y="936"/>
                      <a:pt x="282" y="937"/>
                      <a:pt x="279" y="937"/>
                    </a:cubicBezTo>
                    <a:cubicBezTo>
                      <a:pt x="276" y="937"/>
                      <a:pt x="274" y="936"/>
                      <a:pt x="273" y="934"/>
                    </a:cubicBezTo>
                    <a:cubicBezTo>
                      <a:pt x="273" y="934"/>
                      <a:pt x="273" y="933"/>
                      <a:pt x="273" y="932"/>
                    </a:cubicBezTo>
                    <a:moveTo>
                      <a:pt x="643" y="928"/>
                    </a:moveTo>
                    <a:cubicBezTo>
                      <a:pt x="643" y="927"/>
                      <a:pt x="644" y="926"/>
                      <a:pt x="644" y="925"/>
                    </a:cubicBezTo>
                    <a:cubicBezTo>
                      <a:pt x="645" y="920"/>
                      <a:pt x="649" y="918"/>
                      <a:pt x="654" y="918"/>
                    </a:cubicBezTo>
                    <a:cubicBezTo>
                      <a:pt x="655" y="918"/>
                      <a:pt x="656" y="918"/>
                      <a:pt x="657" y="918"/>
                    </a:cubicBezTo>
                    <a:cubicBezTo>
                      <a:pt x="661" y="920"/>
                      <a:pt x="664" y="924"/>
                      <a:pt x="664" y="928"/>
                    </a:cubicBezTo>
                    <a:cubicBezTo>
                      <a:pt x="664" y="929"/>
                      <a:pt x="664" y="931"/>
                      <a:pt x="663" y="932"/>
                    </a:cubicBezTo>
                    <a:cubicBezTo>
                      <a:pt x="662" y="936"/>
                      <a:pt x="658" y="939"/>
                      <a:pt x="654" y="939"/>
                    </a:cubicBezTo>
                    <a:cubicBezTo>
                      <a:pt x="652" y="939"/>
                      <a:pt x="651" y="938"/>
                      <a:pt x="650" y="938"/>
                    </a:cubicBezTo>
                    <a:cubicBezTo>
                      <a:pt x="646" y="937"/>
                      <a:pt x="643" y="933"/>
                      <a:pt x="643" y="928"/>
                    </a:cubicBezTo>
                    <a:moveTo>
                      <a:pt x="561" y="992"/>
                    </a:moveTo>
                    <a:cubicBezTo>
                      <a:pt x="545" y="992"/>
                      <a:pt x="533" y="916"/>
                      <a:pt x="533" y="916"/>
                    </a:cubicBezTo>
                    <a:cubicBezTo>
                      <a:pt x="533" y="916"/>
                      <a:pt x="533" y="916"/>
                      <a:pt x="533" y="916"/>
                    </a:cubicBezTo>
                    <a:cubicBezTo>
                      <a:pt x="533" y="916"/>
                      <a:pt x="533" y="916"/>
                      <a:pt x="533" y="916"/>
                    </a:cubicBezTo>
                    <a:cubicBezTo>
                      <a:pt x="546" y="930"/>
                      <a:pt x="567" y="967"/>
                      <a:pt x="567" y="984"/>
                    </a:cubicBezTo>
                    <a:cubicBezTo>
                      <a:pt x="567" y="988"/>
                      <a:pt x="565" y="991"/>
                      <a:pt x="562" y="992"/>
                    </a:cubicBezTo>
                    <a:cubicBezTo>
                      <a:pt x="562" y="992"/>
                      <a:pt x="561" y="992"/>
                      <a:pt x="561" y="992"/>
                    </a:cubicBezTo>
                    <a:moveTo>
                      <a:pt x="596" y="977"/>
                    </a:moveTo>
                    <a:cubicBezTo>
                      <a:pt x="580" y="977"/>
                      <a:pt x="553" y="909"/>
                      <a:pt x="553" y="909"/>
                    </a:cubicBezTo>
                    <a:cubicBezTo>
                      <a:pt x="553" y="909"/>
                      <a:pt x="553" y="909"/>
                      <a:pt x="553" y="909"/>
                    </a:cubicBezTo>
                    <a:cubicBezTo>
                      <a:pt x="553" y="909"/>
                      <a:pt x="553" y="909"/>
                      <a:pt x="553" y="909"/>
                    </a:cubicBezTo>
                    <a:cubicBezTo>
                      <a:pt x="569" y="920"/>
                      <a:pt x="601" y="956"/>
                      <a:pt x="601" y="970"/>
                    </a:cubicBezTo>
                    <a:cubicBezTo>
                      <a:pt x="601" y="973"/>
                      <a:pt x="600" y="975"/>
                      <a:pt x="598" y="976"/>
                    </a:cubicBezTo>
                    <a:cubicBezTo>
                      <a:pt x="597" y="976"/>
                      <a:pt x="596" y="977"/>
                      <a:pt x="596" y="977"/>
                    </a:cubicBezTo>
                    <a:moveTo>
                      <a:pt x="257" y="916"/>
                    </a:moveTo>
                    <a:cubicBezTo>
                      <a:pt x="257" y="916"/>
                      <a:pt x="257" y="916"/>
                      <a:pt x="257" y="916"/>
                    </a:cubicBezTo>
                    <a:cubicBezTo>
                      <a:pt x="257" y="909"/>
                      <a:pt x="260" y="903"/>
                      <a:pt x="265" y="903"/>
                    </a:cubicBezTo>
                    <a:cubicBezTo>
                      <a:pt x="269" y="903"/>
                      <a:pt x="272" y="909"/>
                      <a:pt x="272" y="916"/>
                    </a:cubicBezTo>
                    <a:cubicBezTo>
                      <a:pt x="272" y="916"/>
                      <a:pt x="272" y="916"/>
                      <a:pt x="272" y="916"/>
                    </a:cubicBezTo>
                    <a:cubicBezTo>
                      <a:pt x="272" y="916"/>
                      <a:pt x="272" y="916"/>
                      <a:pt x="272" y="916"/>
                    </a:cubicBezTo>
                    <a:cubicBezTo>
                      <a:pt x="272" y="923"/>
                      <a:pt x="269" y="929"/>
                      <a:pt x="265" y="929"/>
                    </a:cubicBezTo>
                    <a:cubicBezTo>
                      <a:pt x="260" y="929"/>
                      <a:pt x="257" y="923"/>
                      <a:pt x="257" y="916"/>
                    </a:cubicBezTo>
                    <a:cubicBezTo>
                      <a:pt x="257" y="916"/>
                      <a:pt x="257" y="916"/>
                      <a:pt x="257" y="916"/>
                    </a:cubicBezTo>
                    <a:moveTo>
                      <a:pt x="353" y="965"/>
                    </a:moveTo>
                    <a:cubicBezTo>
                      <a:pt x="356" y="956"/>
                      <a:pt x="358" y="949"/>
                      <a:pt x="358" y="933"/>
                    </a:cubicBezTo>
                    <a:cubicBezTo>
                      <a:pt x="359" y="917"/>
                      <a:pt x="373" y="896"/>
                      <a:pt x="373" y="896"/>
                    </a:cubicBezTo>
                    <a:cubicBezTo>
                      <a:pt x="375" y="898"/>
                      <a:pt x="376" y="902"/>
                      <a:pt x="376" y="906"/>
                    </a:cubicBezTo>
                    <a:cubicBezTo>
                      <a:pt x="376" y="916"/>
                      <a:pt x="371" y="929"/>
                      <a:pt x="371" y="929"/>
                    </a:cubicBezTo>
                    <a:cubicBezTo>
                      <a:pt x="378" y="923"/>
                      <a:pt x="382" y="900"/>
                      <a:pt x="382" y="900"/>
                    </a:cubicBezTo>
                    <a:cubicBezTo>
                      <a:pt x="386" y="908"/>
                      <a:pt x="387" y="915"/>
                      <a:pt x="387" y="922"/>
                    </a:cubicBezTo>
                    <a:cubicBezTo>
                      <a:pt x="387" y="953"/>
                      <a:pt x="353" y="965"/>
                      <a:pt x="353" y="965"/>
                    </a:cubicBezTo>
                    <a:cubicBezTo>
                      <a:pt x="353" y="965"/>
                      <a:pt x="353" y="965"/>
                      <a:pt x="353" y="965"/>
                    </a:cubicBezTo>
                    <a:cubicBezTo>
                      <a:pt x="353" y="965"/>
                      <a:pt x="353" y="965"/>
                      <a:pt x="353" y="965"/>
                    </a:cubicBezTo>
                    <a:moveTo>
                      <a:pt x="396" y="896"/>
                    </a:moveTo>
                    <a:cubicBezTo>
                      <a:pt x="396" y="896"/>
                      <a:pt x="396" y="896"/>
                      <a:pt x="396" y="896"/>
                    </a:cubicBezTo>
                    <a:cubicBezTo>
                      <a:pt x="421" y="905"/>
                      <a:pt x="427" y="920"/>
                      <a:pt x="427" y="933"/>
                    </a:cubicBezTo>
                    <a:cubicBezTo>
                      <a:pt x="427" y="946"/>
                      <a:pt x="421" y="956"/>
                      <a:pt x="421" y="956"/>
                    </a:cubicBezTo>
                    <a:cubicBezTo>
                      <a:pt x="420" y="953"/>
                      <a:pt x="417" y="947"/>
                      <a:pt x="404" y="936"/>
                    </a:cubicBezTo>
                    <a:cubicBezTo>
                      <a:pt x="388" y="922"/>
                      <a:pt x="386" y="911"/>
                      <a:pt x="386" y="904"/>
                    </a:cubicBezTo>
                    <a:cubicBezTo>
                      <a:pt x="386" y="901"/>
                      <a:pt x="387" y="899"/>
                      <a:pt x="387" y="899"/>
                    </a:cubicBezTo>
                    <a:cubicBezTo>
                      <a:pt x="399" y="902"/>
                      <a:pt x="402" y="920"/>
                      <a:pt x="402" y="920"/>
                    </a:cubicBezTo>
                    <a:cubicBezTo>
                      <a:pt x="402" y="920"/>
                      <a:pt x="403" y="919"/>
                      <a:pt x="403" y="918"/>
                    </a:cubicBezTo>
                    <a:cubicBezTo>
                      <a:pt x="403" y="913"/>
                      <a:pt x="401" y="905"/>
                      <a:pt x="399" y="902"/>
                    </a:cubicBezTo>
                    <a:cubicBezTo>
                      <a:pt x="396" y="899"/>
                      <a:pt x="396" y="896"/>
                      <a:pt x="396" y="896"/>
                    </a:cubicBezTo>
                    <a:moveTo>
                      <a:pt x="625" y="944"/>
                    </a:moveTo>
                    <a:cubicBezTo>
                      <a:pt x="608" y="944"/>
                      <a:pt x="564" y="895"/>
                      <a:pt x="564" y="895"/>
                    </a:cubicBezTo>
                    <a:cubicBezTo>
                      <a:pt x="564" y="895"/>
                      <a:pt x="564" y="895"/>
                      <a:pt x="564" y="895"/>
                    </a:cubicBezTo>
                    <a:cubicBezTo>
                      <a:pt x="564" y="895"/>
                      <a:pt x="564" y="895"/>
                      <a:pt x="564" y="895"/>
                    </a:cubicBezTo>
                    <a:cubicBezTo>
                      <a:pt x="585" y="900"/>
                      <a:pt x="630" y="926"/>
                      <a:pt x="630" y="939"/>
                    </a:cubicBezTo>
                    <a:cubicBezTo>
                      <a:pt x="630" y="941"/>
                      <a:pt x="630" y="942"/>
                      <a:pt x="629" y="943"/>
                    </a:cubicBezTo>
                    <a:cubicBezTo>
                      <a:pt x="628" y="944"/>
                      <a:pt x="626" y="944"/>
                      <a:pt x="625" y="944"/>
                    </a:cubicBezTo>
                    <a:moveTo>
                      <a:pt x="568" y="883"/>
                    </a:moveTo>
                    <a:cubicBezTo>
                      <a:pt x="568" y="883"/>
                      <a:pt x="568" y="883"/>
                      <a:pt x="568" y="883"/>
                    </a:cubicBezTo>
                    <a:cubicBezTo>
                      <a:pt x="572" y="883"/>
                      <a:pt x="577" y="882"/>
                      <a:pt x="583" y="882"/>
                    </a:cubicBezTo>
                    <a:cubicBezTo>
                      <a:pt x="609" y="882"/>
                      <a:pt x="647" y="889"/>
                      <a:pt x="647" y="900"/>
                    </a:cubicBezTo>
                    <a:cubicBezTo>
                      <a:pt x="647" y="900"/>
                      <a:pt x="647" y="901"/>
                      <a:pt x="646" y="902"/>
                    </a:cubicBezTo>
                    <a:cubicBezTo>
                      <a:pt x="645" y="905"/>
                      <a:pt x="642" y="906"/>
                      <a:pt x="637" y="906"/>
                    </a:cubicBezTo>
                    <a:cubicBezTo>
                      <a:pt x="616" y="906"/>
                      <a:pt x="568" y="883"/>
                      <a:pt x="568" y="883"/>
                    </a:cubicBezTo>
                    <a:cubicBezTo>
                      <a:pt x="568" y="883"/>
                      <a:pt x="568" y="883"/>
                      <a:pt x="568" y="883"/>
                    </a:cubicBezTo>
                    <a:moveTo>
                      <a:pt x="521" y="889"/>
                    </a:moveTo>
                    <a:cubicBezTo>
                      <a:pt x="521" y="885"/>
                      <a:pt x="522" y="881"/>
                      <a:pt x="525" y="880"/>
                    </a:cubicBezTo>
                    <a:cubicBezTo>
                      <a:pt x="526" y="880"/>
                      <a:pt x="526" y="880"/>
                      <a:pt x="526" y="880"/>
                    </a:cubicBezTo>
                    <a:cubicBezTo>
                      <a:pt x="530" y="880"/>
                      <a:pt x="534" y="885"/>
                      <a:pt x="536" y="891"/>
                    </a:cubicBezTo>
                    <a:cubicBezTo>
                      <a:pt x="536" y="893"/>
                      <a:pt x="536" y="895"/>
                      <a:pt x="536" y="897"/>
                    </a:cubicBezTo>
                    <a:cubicBezTo>
                      <a:pt x="536" y="902"/>
                      <a:pt x="535" y="905"/>
                      <a:pt x="532" y="906"/>
                    </a:cubicBezTo>
                    <a:cubicBezTo>
                      <a:pt x="532" y="906"/>
                      <a:pt x="531" y="906"/>
                      <a:pt x="531" y="906"/>
                    </a:cubicBezTo>
                    <a:cubicBezTo>
                      <a:pt x="527" y="906"/>
                      <a:pt x="523" y="901"/>
                      <a:pt x="522" y="895"/>
                    </a:cubicBezTo>
                    <a:cubicBezTo>
                      <a:pt x="521" y="893"/>
                      <a:pt x="521" y="891"/>
                      <a:pt x="521" y="889"/>
                    </a:cubicBezTo>
                    <a:moveTo>
                      <a:pt x="373" y="886"/>
                    </a:moveTo>
                    <a:cubicBezTo>
                      <a:pt x="373" y="884"/>
                      <a:pt x="374" y="881"/>
                      <a:pt x="377" y="879"/>
                    </a:cubicBezTo>
                    <a:cubicBezTo>
                      <a:pt x="379" y="878"/>
                      <a:pt x="381" y="877"/>
                      <a:pt x="383" y="877"/>
                    </a:cubicBezTo>
                    <a:cubicBezTo>
                      <a:pt x="386" y="877"/>
                      <a:pt x="389" y="878"/>
                      <a:pt x="390" y="881"/>
                    </a:cubicBezTo>
                    <a:cubicBezTo>
                      <a:pt x="392" y="883"/>
                      <a:pt x="392" y="885"/>
                      <a:pt x="392" y="886"/>
                    </a:cubicBezTo>
                    <a:cubicBezTo>
                      <a:pt x="392" y="889"/>
                      <a:pt x="391" y="892"/>
                      <a:pt x="388" y="894"/>
                    </a:cubicBezTo>
                    <a:cubicBezTo>
                      <a:pt x="387" y="895"/>
                      <a:pt x="385" y="896"/>
                      <a:pt x="383" y="896"/>
                    </a:cubicBezTo>
                    <a:cubicBezTo>
                      <a:pt x="380" y="896"/>
                      <a:pt x="377" y="895"/>
                      <a:pt x="375" y="892"/>
                    </a:cubicBezTo>
                    <a:cubicBezTo>
                      <a:pt x="374" y="890"/>
                      <a:pt x="373" y="888"/>
                      <a:pt x="373" y="886"/>
                    </a:cubicBezTo>
                    <a:moveTo>
                      <a:pt x="496" y="893"/>
                    </a:moveTo>
                    <a:cubicBezTo>
                      <a:pt x="496" y="889"/>
                      <a:pt x="498" y="885"/>
                      <a:pt x="501" y="882"/>
                    </a:cubicBezTo>
                    <a:cubicBezTo>
                      <a:pt x="505" y="878"/>
                      <a:pt x="509" y="876"/>
                      <a:pt x="512" y="876"/>
                    </a:cubicBezTo>
                    <a:cubicBezTo>
                      <a:pt x="514" y="876"/>
                      <a:pt x="515" y="877"/>
                      <a:pt x="516" y="878"/>
                    </a:cubicBezTo>
                    <a:cubicBezTo>
                      <a:pt x="517" y="879"/>
                      <a:pt x="517" y="880"/>
                      <a:pt x="517" y="882"/>
                    </a:cubicBezTo>
                    <a:cubicBezTo>
                      <a:pt x="517" y="885"/>
                      <a:pt x="515" y="889"/>
                      <a:pt x="512" y="892"/>
                    </a:cubicBezTo>
                    <a:cubicBezTo>
                      <a:pt x="508" y="896"/>
                      <a:pt x="504" y="898"/>
                      <a:pt x="501" y="898"/>
                    </a:cubicBezTo>
                    <a:cubicBezTo>
                      <a:pt x="499" y="898"/>
                      <a:pt x="498" y="897"/>
                      <a:pt x="497" y="896"/>
                    </a:cubicBezTo>
                    <a:cubicBezTo>
                      <a:pt x="496" y="895"/>
                      <a:pt x="496" y="894"/>
                      <a:pt x="496" y="893"/>
                    </a:cubicBezTo>
                    <a:moveTo>
                      <a:pt x="400" y="883"/>
                    </a:moveTo>
                    <a:cubicBezTo>
                      <a:pt x="400" y="883"/>
                      <a:pt x="400" y="883"/>
                      <a:pt x="400" y="883"/>
                    </a:cubicBezTo>
                    <a:cubicBezTo>
                      <a:pt x="410" y="875"/>
                      <a:pt x="418" y="872"/>
                      <a:pt x="426" y="872"/>
                    </a:cubicBezTo>
                    <a:cubicBezTo>
                      <a:pt x="452" y="872"/>
                      <a:pt x="467" y="905"/>
                      <a:pt x="467" y="905"/>
                    </a:cubicBezTo>
                    <a:cubicBezTo>
                      <a:pt x="467" y="905"/>
                      <a:pt x="467" y="905"/>
                      <a:pt x="467" y="905"/>
                    </a:cubicBezTo>
                    <a:cubicBezTo>
                      <a:pt x="467" y="905"/>
                      <a:pt x="467" y="905"/>
                      <a:pt x="467" y="905"/>
                    </a:cubicBezTo>
                    <a:cubicBezTo>
                      <a:pt x="461" y="902"/>
                      <a:pt x="456" y="898"/>
                      <a:pt x="448" y="898"/>
                    </a:cubicBezTo>
                    <a:cubicBezTo>
                      <a:pt x="444" y="898"/>
                      <a:pt x="440" y="899"/>
                      <a:pt x="434" y="901"/>
                    </a:cubicBezTo>
                    <a:cubicBezTo>
                      <a:pt x="431" y="903"/>
                      <a:pt x="427" y="903"/>
                      <a:pt x="423" y="903"/>
                    </a:cubicBezTo>
                    <a:cubicBezTo>
                      <a:pt x="410" y="903"/>
                      <a:pt x="397" y="895"/>
                      <a:pt x="397" y="895"/>
                    </a:cubicBezTo>
                    <a:cubicBezTo>
                      <a:pt x="397" y="895"/>
                      <a:pt x="397" y="895"/>
                      <a:pt x="397" y="895"/>
                    </a:cubicBezTo>
                    <a:cubicBezTo>
                      <a:pt x="397" y="895"/>
                      <a:pt x="397" y="895"/>
                      <a:pt x="397" y="895"/>
                    </a:cubicBezTo>
                    <a:cubicBezTo>
                      <a:pt x="401" y="892"/>
                      <a:pt x="407" y="891"/>
                      <a:pt x="413" y="891"/>
                    </a:cubicBezTo>
                    <a:cubicBezTo>
                      <a:pt x="420" y="891"/>
                      <a:pt x="426" y="892"/>
                      <a:pt x="426" y="892"/>
                    </a:cubicBezTo>
                    <a:cubicBezTo>
                      <a:pt x="422" y="887"/>
                      <a:pt x="400" y="883"/>
                      <a:pt x="400" y="883"/>
                    </a:cubicBezTo>
                    <a:cubicBezTo>
                      <a:pt x="400" y="883"/>
                      <a:pt x="400" y="883"/>
                      <a:pt x="400" y="883"/>
                    </a:cubicBezTo>
                    <a:moveTo>
                      <a:pt x="654" y="882"/>
                    </a:moveTo>
                    <a:cubicBezTo>
                      <a:pt x="654" y="881"/>
                      <a:pt x="654" y="880"/>
                      <a:pt x="654" y="878"/>
                    </a:cubicBezTo>
                    <a:cubicBezTo>
                      <a:pt x="656" y="874"/>
                      <a:pt x="660" y="871"/>
                      <a:pt x="664" y="871"/>
                    </a:cubicBezTo>
                    <a:cubicBezTo>
                      <a:pt x="665" y="871"/>
                      <a:pt x="666" y="872"/>
                      <a:pt x="668" y="872"/>
                    </a:cubicBezTo>
                    <a:cubicBezTo>
                      <a:pt x="672" y="874"/>
                      <a:pt x="674" y="878"/>
                      <a:pt x="674" y="882"/>
                    </a:cubicBezTo>
                    <a:cubicBezTo>
                      <a:pt x="674" y="883"/>
                      <a:pt x="674" y="884"/>
                      <a:pt x="674" y="885"/>
                    </a:cubicBezTo>
                    <a:cubicBezTo>
                      <a:pt x="672" y="890"/>
                      <a:pt x="668" y="892"/>
                      <a:pt x="664" y="892"/>
                    </a:cubicBezTo>
                    <a:cubicBezTo>
                      <a:pt x="663" y="892"/>
                      <a:pt x="662" y="892"/>
                      <a:pt x="661" y="892"/>
                    </a:cubicBezTo>
                    <a:cubicBezTo>
                      <a:pt x="656" y="890"/>
                      <a:pt x="654" y="886"/>
                      <a:pt x="654" y="882"/>
                    </a:cubicBezTo>
                    <a:moveTo>
                      <a:pt x="532" y="875"/>
                    </a:moveTo>
                    <a:cubicBezTo>
                      <a:pt x="532" y="874"/>
                      <a:pt x="532" y="874"/>
                      <a:pt x="532" y="873"/>
                    </a:cubicBezTo>
                    <a:cubicBezTo>
                      <a:pt x="533" y="871"/>
                      <a:pt x="537" y="869"/>
                      <a:pt x="541" y="869"/>
                    </a:cubicBezTo>
                    <a:cubicBezTo>
                      <a:pt x="543" y="869"/>
                      <a:pt x="545" y="869"/>
                      <a:pt x="547" y="870"/>
                    </a:cubicBezTo>
                    <a:cubicBezTo>
                      <a:pt x="553" y="872"/>
                      <a:pt x="558" y="876"/>
                      <a:pt x="558" y="879"/>
                    </a:cubicBezTo>
                    <a:cubicBezTo>
                      <a:pt x="558" y="880"/>
                      <a:pt x="558" y="880"/>
                      <a:pt x="558" y="880"/>
                    </a:cubicBezTo>
                    <a:cubicBezTo>
                      <a:pt x="557" y="883"/>
                      <a:pt x="553" y="885"/>
                      <a:pt x="549" y="885"/>
                    </a:cubicBezTo>
                    <a:cubicBezTo>
                      <a:pt x="547" y="885"/>
                      <a:pt x="545" y="885"/>
                      <a:pt x="543" y="884"/>
                    </a:cubicBezTo>
                    <a:cubicBezTo>
                      <a:pt x="537" y="882"/>
                      <a:pt x="532" y="878"/>
                      <a:pt x="532" y="875"/>
                    </a:cubicBezTo>
                    <a:moveTo>
                      <a:pt x="488" y="863"/>
                    </a:moveTo>
                    <a:cubicBezTo>
                      <a:pt x="488" y="862"/>
                      <a:pt x="488" y="862"/>
                      <a:pt x="488" y="861"/>
                    </a:cubicBezTo>
                    <a:cubicBezTo>
                      <a:pt x="489" y="859"/>
                      <a:pt x="492" y="857"/>
                      <a:pt x="497" y="857"/>
                    </a:cubicBezTo>
                    <a:cubicBezTo>
                      <a:pt x="499" y="857"/>
                      <a:pt x="501" y="857"/>
                      <a:pt x="503" y="858"/>
                    </a:cubicBezTo>
                    <a:cubicBezTo>
                      <a:pt x="509" y="860"/>
                      <a:pt x="514" y="864"/>
                      <a:pt x="514" y="867"/>
                    </a:cubicBezTo>
                    <a:cubicBezTo>
                      <a:pt x="514" y="868"/>
                      <a:pt x="513" y="868"/>
                      <a:pt x="513" y="868"/>
                    </a:cubicBezTo>
                    <a:cubicBezTo>
                      <a:pt x="513" y="871"/>
                      <a:pt x="509" y="873"/>
                      <a:pt x="505" y="873"/>
                    </a:cubicBezTo>
                    <a:cubicBezTo>
                      <a:pt x="503" y="873"/>
                      <a:pt x="501" y="873"/>
                      <a:pt x="499" y="872"/>
                    </a:cubicBezTo>
                    <a:cubicBezTo>
                      <a:pt x="492" y="870"/>
                      <a:pt x="488" y="866"/>
                      <a:pt x="488" y="863"/>
                    </a:cubicBezTo>
                    <a:moveTo>
                      <a:pt x="575" y="867"/>
                    </a:moveTo>
                    <a:cubicBezTo>
                      <a:pt x="575" y="867"/>
                      <a:pt x="575" y="867"/>
                      <a:pt x="575" y="867"/>
                    </a:cubicBezTo>
                    <a:cubicBezTo>
                      <a:pt x="589" y="860"/>
                      <a:pt x="620" y="851"/>
                      <a:pt x="639" y="851"/>
                    </a:cubicBezTo>
                    <a:cubicBezTo>
                      <a:pt x="649" y="851"/>
                      <a:pt x="655" y="853"/>
                      <a:pt x="655" y="859"/>
                    </a:cubicBezTo>
                    <a:cubicBezTo>
                      <a:pt x="655" y="859"/>
                      <a:pt x="655" y="859"/>
                      <a:pt x="655" y="859"/>
                    </a:cubicBezTo>
                    <a:cubicBezTo>
                      <a:pt x="655" y="867"/>
                      <a:pt x="635" y="869"/>
                      <a:pt x="615" y="869"/>
                    </a:cubicBezTo>
                    <a:cubicBezTo>
                      <a:pt x="595" y="869"/>
                      <a:pt x="575" y="867"/>
                      <a:pt x="575" y="867"/>
                    </a:cubicBezTo>
                    <a:cubicBezTo>
                      <a:pt x="575" y="867"/>
                      <a:pt x="575" y="867"/>
                      <a:pt x="575" y="867"/>
                    </a:cubicBezTo>
                    <a:moveTo>
                      <a:pt x="528" y="860"/>
                    </a:moveTo>
                    <a:cubicBezTo>
                      <a:pt x="528" y="857"/>
                      <a:pt x="530" y="853"/>
                      <a:pt x="534" y="849"/>
                    </a:cubicBezTo>
                    <a:cubicBezTo>
                      <a:pt x="537" y="846"/>
                      <a:pt x="542" y="844"/>
                      <a:pt x="545" y="844"/>
                    </a:cubicBezTo>
                    <a:cubicBezTo>
                      <a:pt x="546" y="844"/>
                      <a:pt x="547" y="844"/>
                      <a:pt x="548" y="845"/>
                    </a:cubicBezTo>
                    <a:cubicBezTo>
                      <a:pt x="549" y="846"/>
                      <a:pt x="550" y="848"/>
                      <a:pt x="550" y="849"/>
                    </a:cubicBezTo>
                    <a:cubicBezTo>
                      <a:pt x="550" y="852"/>
                      <a:pt x="548" y="856"/>
                      <a:pt x="544" y="860"/>
                    </a:cubicBezTo>
                    <a:cubicBezTo>
                      <a:pt x="541" y="863"/>
                      <a:pt x="537" y="865"/>
                      <a:pt x="533" y="865"/>
                    </a:cubicBezTo>
                    <a:cubicBezTo>
                      <a:pt x="532" y="865"/>
                      <a:pt x="531" y="865"/>
                      <a:pt x="530" y="864"/>
                    </a:cubicBezTo>
                    <a:cubicBezTo>
                      <a:pt x="529" y="863"/>
                      <a:pt x="528" y="862"/>
                      <a:pt x="528" y="860"/>
                    </a:cubicBezTo>
                    <a:moveTo>
                      <a:pt x="509" y="845"/>
                    </a:moveTo>
                    <a:cubicBezTo>
                      <a:pt x="509" y="840"/>
                      <a:pt x="511" y="837"/>
                      <a:pt x="514" y="836"/>
                    </a:cubicBezTo>
                    <a:cubicBezTo>
                      <a:pt x="514" y="836"/>
                      <a:pt x="514" y="836"/>
                      <a:pt x="515" y="836"/>
                    </a:cubicBezTo>
                    <a:cubicBezTo>
                      <a:pt x="518" y="836"/>
                      <a:pt x="522" y="840"/>
                      <a:pt x="524" y="847"/>
                    </a:cubicBezTo>
                    <a:cubicBezTo>
                      <a:pt x="525" y="849"/>
                      <a:pt x="525" y="851"/>
                      <a:pt x="525" y="852"/>
                    </a:cubicBezTo>
                    <a:cubicBezTo>
                      <a:pt x="525" y="857"/>
                      <a:pt x="523" y="861"/>
                      <a:pt x="520" y="861"/>
                    </a:cubicBezTo>
                    <a:cubicBezTo>
                      <a:pt x="520" y="862"/>
                      <a:pt x="520" y="862"/>
                      <a:pt x="519" y="862"/>
                    </a:cubicBezTo>
                    <a:cubicBezTo>
                      <a:pt x="516" y="862"/>
                      <a:pt x="512" y="857"/>
                      <a:pt x="510" y="851"/>
                    </a:cubicBezTo>
                    <a:cubicBezTo>
                      <a:pt x="509" y="849"/>
                      <a:pt x="509" y="847"/>
                      <a:pt x="509" y="845"/>
                    </a:cubicBezTo>
                    <a:moveTo>
                      <a:pt x="390" y="874"/>
                    </a:moveTo>
                    <a:cubicBezTo>
                      <a:pt x="393" y="833"/>
                      <a:pt x="426" y="829"/>
                      <a:pt x="440" y="829"/>
                    </a:cubicBezTo>
                    <a:cubicBezTo>
                      <a:pt x="444" y="829"/>
                      <a:pt x="446" y="829"/>
                      <a:pt x="446" y="829"/>
                    </a:cubicBezTo>
                    <a:cubicBezTo>
                      <a:pt x="446" y="829"/>
                      <a:pt x="446" y="829"/>
                      <a:pt x="446" y="829"/>
                    </a:cubicBezTo>
                    <a:cubicBezTo>
                      <a:pt x="446" y="829"/>
                      <a:pt x="446" y="829"/>
                      <a:pt x="446" y="829"/>
                    </a:cubicBezTo>
                    <a:cubicBezTo>
                      <a:pt x="436" y="833"/>
                      <a:pt x="429" y="840"/>
                      <a:pt x="427" y="856"/>
                    </a:cubicBezTo>
                    <a:cubicBezTo>
                      <a:pt x="424" y="871"/>
                      <a:pt x="397" y="881"/>
                      <a:pt x="397" y="881"/>
                    </a:cubicBezTo>
                    <a:cubicBezTo>
                      <a:pt x="397" y="880"/>
                      <a:pt x="397" y="880"/>
                      <a:pt x="397" y="879"/>
                    </a:cubicBezTo>
                    <a:cubicBezTo>
                      <a:pt x="397" y="870"/>
                      <a:pt x="413" y="853"/>
                      <a:pt x="413" y="853"/>
                    </a:cubicBezTo>
                    <a:cubicBezTo>
                      <a:pt x="404" y="855"/>
                      <a:pt x="390" y="874"/>
                      <a:pt x="390" y="874"/>
                    </a:cubicBezTo>
                    <a:cubicBezTo>
                      <a:pt x="390" y="874"/>
                      <a:pt x="390" y="874"/>
                      <a:pt x="390" y="874"/>
                    </a:cubicBezTo>
                    <a:cubicBezTo>
                      <a:pt x="390" y="874"/>
                      <a:pt x="390" y="874"/>
                      <a:pt x="390" y="874"/>
                    </a:cubicBezTo>
                    <a:moveTo>
                      <a:pt x="1064" y="837"/>
                    </a:moveTo>
                    <a:cubicBezTo>
                      <a:pt x="1064" y="837"/>
                      <a:pt x="1064" y="837"/>
                      <a:pt x="1064" y="837"/>
                    </a:cubicBezTo>
                    <a:cubicBezTo>
                      <a:pt x="1064" y="832"/>
                      <a:pt x="1068" y="827"/>
                      <a:pt x="1074" y="827"/>
                    </a:cubicBezTo>
                    <a:cubicBezTo>
                      <a:pt x="1080" y="827"/>
                      <a:pt x="1085" y="832"/>
                      <a:pt x="1085" y="837"/>
                    </a:cubicBezTo>
                    <a:cubicBezTo>
                      <a:pt x="1085" y="837"/>
                      <a:pt x="1085" y="837"/>
                      <a:pt x="1085" y="837"/>
                    </a:cubicBezTo>
                    <a:cubicBezTo>
                      <a:pt x="1085" y="837"/>
                      <a:pt x="1085" y="837"/>
                      <a:pt x="1085" y="837"/>
                    </a:cubicBezTo>
                    <a:cubicBezTo>
                      <a:pt x="1085" y="843"/>
                      <a:pt x="1080" y="848"/>
                      <a:pt x="1074" y="848"/>
                    </a:cubicBezTo>
                    <a:cubicBezTo>
                      <a:pt x="1068" y="848"/>
                      <a:pt x="1064" y="843"/>
                      <a:pt x="1064" y="837"/>
                    </a:cubicBezTo>
                    <a:cubicBezTo>
                      <a:pt x="1064" y="837"/>
                      <a:pt x="1064" y="837"/>
                      <a:pt x="1064" y="837"/>
                    </a:cubicBezTo>
                    <a:moveTo>
                      <a:pt x="645" y="831"/>
                    </a:moveTo>
                    <a:cubicBezTo>
                      <a:pt x="645" y="830"/>
                      <a:pt x="646" y="829"/>
                      <a:pt x="646" y="828"/>
                    </a:cubicBezTo>
                    <a:cubicBezTo>
                      <a:pt x="648" y="824"/>
                      <a:pt x="651" y="821"/>
                      <a:pt x="656" y="821"/>
                    </a:cubicBezTo>
                    <a:cubicBezTo>
                      <a:pt x="657" y="821"/>
                      <a:pt x="658" y="821"/>
                      <a:pt x="659" y="822"/>
                    </a:cubicBezTo>
                    <a:cubicBezTo>
                      <a:pt x="663" y="823"/>
                      <a:pt x="666" y="827"/>
                      <a:pt x="666" y="831"/>
                    </a:cubicBezTo>
                    <a:cubicBezTo>
                      <a:pt x="666" y="833"/>
                      <a:pt x="666" y="834"/>
                      <a:pt x="666" y="835"/>
                    </a:cubicBezTo>
                    <a:cubicBezTo>
                      <a:pt x="664" y="839"/>
                      <a:pt x="660" y="842"/>
                      <a:pt x="656" y="842"/>
                    </a:cubicBezTo>
                    <a:cubicBezTo>
                      <a:pt x="655" y="842"/>
                      <a:pt x="654" y="842"/>
                      <a:pt x="652" y="841"/>
                    </a:cubicBezTo>
                    <a:cubicBezTo>
                      <a:pt x="648" y="840"/>
                      <a:pt x="645" y="836"/>
                      <a:pt x="645" y="831"/>
                    </a:cubicBezTo>
                    <a:moveTo>
                      <a:pt x="353" y="828"/>
                    </a:moveTo>
                    <a:cubicBezTo>
                      <a:pt x="353" y="822"/>
                      <a:pt x="354" y="815"/>
                      <a:pt x="357" y="808"/>
                    </a:cubicBezTo>
                    <a:cubicBezTo>
                      <a:pt x="357" y="808"/>
                      <a:pt x="363" y="818"/>
                      <a:pt x="369" y="821"/>
                    </a:cubicBezTo>
                    <a:cubicBezTo>
                      <a:pt x="374" y="824"/>
                      <a:pt x="393" y="835"/>
                      <a:pt x="393" y="854"/>
                    </a:cubicBezTo>
                    <a:cubicBezTo>
                      <a:pt x="393" y="859"/>
                      <a:pt x="391" y="864"/>
                      <a:pt x="388" y="870"/>
                    </a:cubicBezTo>
                    <a:cubicBezTo>
                      <a:pt x="388" y="870"/>
                      <a:pt x="374" y="862"/>
                      <a:pt x="374" y="848"/>
                    </a:cubicBezTo>
                    <a:cubicBezTo>
                      <a:pt x="374" y="848"/>
                      <a:pt x="374" y="848"/>
                      <a:pt x="374" y="847"/>
                    </a:cubicBezTo>
                    <a:cubicBezTo>
                      <a:pt x="374" y="847"/>
                      <a:pt x="373" y="847"/>
                      <a:pt x="373" y="850"/>
                    </a:cubicBezTo>
                    <a:cubicBezTo>
                      <a:pt x="373" y="853"/>
                      <a:pt x="375" y="860"/>
                      <a:pt x="382" y="877"/>
                    </a:cubicBezTo>
                    <a:cubicBezTo>
                      <a:pt x="382" y="877"/>
                      <a:pt x="382" y="877"/>
                      <a:pt x="382" y="877"/>
                    </a:cubicBezTo>
                    <a:cubicBezTo>
                      <a:pt x="382" y="877"/>
                      <a:pt x="382" y="877"/>
                      <a:pt x="382" y="877"/>
                    </a:cubicBezTo>
                    <a:cubicBezTo>
                      <a:pt x="382" y="877"/>
                      <a:pt x="376" y="873"/>
                      <a:pt x="368" y="865"/>
                    </a:cubicBezTo>
                    <a:cubicBezTo>
                      <a:pt x="373" y="871"/>
                      <a:pt x="373" y="877"/>
                      <a:pt x="373" y="877"/>
                    </a:cubicBezTo>
                    <a:cubicBezTo>
                      <a:pt x="373" y="877"/>
                      <a:pt x="373" y="877"/>
                      <a:pt x="373" y="877"/>
                    </a:cubicBezTo>
                    <a:cubicBezTo>
                      <a:pt x="373" y="877"/>
                      <a:pt x="373" y="877"/>
                      <a:pt x="373" y="877"/>
                    </a:cubicBezTo>
                    <a:cubicBezTo>
                      <a:pt x="371" y="877"/>
                      <a:pt x="370" y="878"/>
                      <a:pt x="368" y="878"/>
                    </a:cubicBezTo>
                    <a:cubicBezTo>
                      <a:pt x="358" y="878"/>
                      <a:pt x="349" y="868"/>
                      <a:pt x="349" y="868"/>
                    </a:cubicBezTo>
                    <a:cubicBezTo>
                      <a:pt x="351" y="872"/>
                      <a:pt x="355" y="877"/>
                      <a:pt x="359" y="878"/>
                    </a:cubicBezTo>
                    <a:cubicBezTo>
                      <a:pt x="363" y="879"/>
                      <a:pt x="368" y="883"/>
                      <a:pt x="368" y="883"/>
                    </a:cubicBezTo>
                    <a:cubicBezTo>
                      <a:pt x="368" y="883"/>
                      <a:pt x="368" y="883"/>
                      <a:pt x="368" y="883"/>
                    </a:cubicBezTo>
                    <a:cubicBezTo>
                      <a:pt x="368" y="883"/>
                      <a:pt x="368" y="883"/>
                      <a:pt x="368" y="883"/>
                    </a:cubicBezTo>
                    <a:cubicBezTo>
                      <a:pt x="366" y="883"/>
                      <a:pt x="364" y="884"/>
                      <a:pt x="362" y="884"/>
                    </a:cubicBezTo>
                    <a:cubicBezTo>
                      <a:pt x="363" y="884"/>
                      <a:pt x="364" y="884"/>
                      <a:pt x="365" y="884"/>
                    </a:cubicBezTo>
                    <a:cubicBezTo>
                      <a:pt x="367" y="884"/>
                      <a:pt x="369" y="884"/>
                      <a:pt x="369" y="884"/>
                    </a:cubicBezTo>
                    <a:cubicBezTo>
                      <a:pt x="369" y="884"/>
                      <a:pt x="369" y="884"/>
                      <a:pt x="369" y="884"/>
                    </a:cubicBezTo>
                    <a:cubicBezTo>
                      <a:pt x="369" y="884"/>
                      <a:pt x="369" y="884"/>
                      <a:pt x="369" y="884"/>
                    </a:cubicBezTo>
                    <a:cubicBezTo>
                      <a:pt x="363" y="895"/>
                      <a:pt x="347" y="900"/>
                      <a:pt x="347" y="900"/>
                    </a:cubicBezTo>
                    <a:cubicBezTo>
                      <a:pt x="348" y="900"/>
                      <a:pt x="349" y="900"/>
                      <a:pt x="351" y="900"/>
                    </a:cubicBezTo>
                    <a:cubicBezTo>
                      <a:pt x="359" y="900"/>
                      <a:pt x="371" y="896"/>
                      <a:pt x="371" y="896"/>
                    </a:cubicBezTo>
                    <a:cubicBezTo>
                      <a:pt x="371" y="896"/>
                      <a:pt x="371" y="896"/>
                      <a:pt x="371" y="896"/>
                    </a:cubicBezTo>
                    <a:cubicBezTo>
                      <a:pt x="371" y="896"/>
                      <a:pt x="371" y="896"/>
                      <a:pt x="371" y="896"/>
                    </a:cubicBezTo>
                    <a:cubicBezTo>
                      <a:pt x="363" y="915"/>
                      <a:pt x="351" y="921"/>
                      <a:pt x="340" y="921"/>
                    </a:cubicBezTo>
                    <a:cubicBezTo>
                      <a:pt x="324" y="921"/>
                      <a:pt x="309" y="907"/>
                      <a:pt x="309" y="907"/>
                    </a:cubicBezTo>
                    <a:cubicBezTo>
                      <a:pt x="309" y="907"/>
                      <a:pt x="309" y="907"/>
                      <a:pt x="309" y="907"/>
                    </a:cubicBezTo>
                    <a:cubicBezTo>
                      <a:pt x="309" y="907"/>
                      <a:pt x="309" y="907"/>
                      <a:pt x="309" y="907"/>
                    </a:cubicBezTo>
                    <a:cubicBezTo>
                      <a:pt x="319" y="907"/>
                      <a:pt x="320" y="906"/>
                      <a:pt x="333" y="895"/>
                    </a:cubicBezTo>
                    <a:cubicBezTo>
                      <a:pt x="339" y="889"/>
                      <a:pt x="347" y="886"/>
                      <a:pt x="354" y="885"/>
                    </a:cubicBezTo>
                    <a:cubicBezTo>
                      <a:pt x="353" y="885"/>
                      <a:pt x="353" y="885"/>
                      <a:pt x="352" y="885"/>
                    </a:cubicBezTo>
                    <a:cubicBezTo>
                      <a:pt x="317" y="885"/>
                      <a:pt x="310" y="846"/>
                      <a:pt x="310" y="846"/>
                    </a:cubicBezTo>
                    <a:cubicBezTo>
                      <a:pt x="310" y="846"/>
                      <a:pt x="310" y="846"/>
                      <a:pt x="310" y="846"/>
                    </a:cubicBezTo>
                    <a:cubicBezTo>
                      <a:pt x="310" y="846"/>
                      <a:pt x="310" y="846"/>
                      <a:pt x="310" y="846"/>
                    </a:cubicBezTo>
                    <a:cubicBezTo>
                      <a:pt x="312" y="849"/>
                      <a:pt x="321" y="852"/>
                      <a:pt x="338" y="852"/>
                    </a:cubicBezTo>
                    <a:cubicBezTo>
                      <a:pt x="352" y="852"/>
                      <a:pt x="361" y="857"/>
                      <a:pt x="366" y="862"/>
                    </a:cubicBezTo>
                    <a:cubicBezTo>
                      <a:pt x="359" y="854"/>
                      <a:pt x="353" y="842"/>
                      <a:pt x="353" y="828"/>
                    </a:cubicBezTo>
                    <a:moveTo>
                      <a:pt x="393" y="779"/>
                    </a:moveTo>
                    <a:cubicBezTo>
                      <a:pt x="393" y="779"/>
                      <a:pt x="393" y="779"/>
                      <a:pt x="393" y="779"/>
                    </a:cubicBezTo>
                    <a:cubicBezTo>
                      <a:pt x="393" y="772"/>
                      <a:pt x="397" y="766"/>
                      <a:pt x="401" y="766"/>
                    </a:cubicBezTo>
                    <a:cubicBezTo>
                      <a:pt x="405" y="766"/>
                      <a:pt x="408" y="772"/>
                      <a:pt x="408" y="779"/>
                    </a:cubicBezTo>
                    <a:cubicBezTo>
                      <a:pt x="408" y="779"/>
                      <a:pt x="408" y="779"/>
                      <a:pt x="408" y="779"/>
                    </a:cubicBezTo>
                    <a:cubicBezTo>
                      <a:pt x="408" y="779"/>
                      <a:pt x="408" y="779"/>
                      <a:pt x="408" y="779"/>
                    </a:cubicBezTo>
                    <a:cubicBezTo>
                      <a:pt x="408" y="787"/>
                      <a:pt x="405" y="793"/>
                      <a:pt x="401" y="793"/>
                    </a:cubicBezTo>
                    <a:cubicBezTo>
                      <a:pt x="397" y="793"/>
                      <a:pt x="393" y="787"/>
                      <a:pt x="393" y="779"/>
                    </a:cubicBezTo>
                    <a:cubicBezTo>
                      <a:pt x="393" y="779"/>
                      <a:pt x="393" y="779"/>
                      <a:pt x="393" y="779"/>
                    </a:cubicBezTo>
                    <a:moveTo>
                      <a:pt x="369" y="772"/>
                    </a:moveTo>
                    <a:cubicBezTo>
                      <a:pt x="369" y="769"/>
                      <a:pt x="372" y="764"/>
                      <a:pt x="377" y="761"/>
                    </a:cubicBezTo>
                    <a:cubicBezTo>
                      <a:pt x="380" y="760"/>
                      <a:pt x="384" y="759"/>
                      <a:pt x="386" y="759"/>
                    </a:cubicBezTo>
                    <a:cubicBezTo>
                      <a:pt x="389" y="759"/>
                      <a:pt x="391" y="759"/>
                      <a:pt x="392" y="761"/>
                    </a:cubicBezTo>
                    <a:cubicBezTo>
                      <a:pt x="393" y="762"/>
                      <a:pt x="393" y="763"/>
                      <a:pt x="393" y="764"/>
                    </a:cubicBezTo>
                    <a:cubicBezTo>
                      <a:pt x="393" y="767"/>
                      <a:pt x="390" y="771"/>
                      <a:pt x="384" y="774"/>
                    </a:cubicBezTo>
                    <a:cubicBezTo>
                      <a:pt x="381" y="776"/>
                      <a:pt x="378" y="777"/>
                      <a:pt x="375" y="777"/>
                    </a:cubicBezTo>
                    <a:cubicBezTo>
                      <a:pt x="372" y="777"/>
                      <a:pt x="370" y="776"/>
                      <a:pt x="369" y="775"/>
                    </a:cubicBezTo>
                    <a:cubicBezTo>
                      <a:pt x="369" y="774"/>
                      <a:pt x="369" y="773"/>
                      <a:pt x="369" y="772"/>
                    </a:cubicBezTo>
                    <a:moveTo>
                      <a:pt x="409" y="764"/>
                    </a:moveTo>
                    <a:cubicBezTo>
                      <a:pt x="409" y="763"/>
                      <a:pt x="409" y="762"/>
                      <a:pt x="409" y="761"/>
                    </a:cubicBezTo>
                    <a:cubicBezTo>
                      <a:pt x="410" y="759"/>
                      <a:pt x="413" y="759"/>
                      <a:pt x="415" y="759"/>
                    </a:cubicBezTo>
                    <a:cubicBezTo>
                      <a:pt x="418" y="759"/>
                      <a:pt x="421" y="760"/>
                      <a:pt x="425" y="761"/>
                    </a:cubicBezTo>
                    <a:cubicBezTo>
                      <a:pt x="430" y="764"/>
                      <a:pt x="433" y="769"/>
                      <a:pt x="433" y="772"/>
                    </a:cubicBezTo>
                    <a:cubicBezTo>
                      <a:pt x="433" y="773"/>
                      <a:pt x="433" y="774"/>
                      <a:pt x="432" y="775"/>
                    </a:cubicBezTo>
                    <a:cubicBezTo>
                      <a:pt x="431" y="776"/>
                      <a:pt x="429" y="777"/>
                      <a:pt x="427" y="777"/>
                    </a:cubicBezTo>
                    <a:cubicBezTo>
                      <a:pt x="424" y="777"/>
                      <a:pt x="421" y="776"/>
                      <a:pt x="417" y="774"/>
                    </a:cubicBezTo>
                    <a:cubicBezTo>
                      <a:pt x="412" y="771"/>
                      <a:pt x="409" y="767"/>
                      <a:pt x="409" y="764"/>
                    </a:cubicBezTo>
                    <a:moveTo>
                      <a:pt x="395" y="756"/>
                    </a:moveTo>
                    <a:cubicBezTo>
                      <a:pt x="395" y="756"/>
                      <a:pt x="395" y="756"/>
                      <a:pt x="395" y="756"/>
                    </a:cubicBezTo>
                    <a:cubicBezTo>
                      <a:pt x="395" y="753"/>
                      <a:pt x="398" y="750"/>
                      <a:pt x="401" y="750"/>
                    </a:cubicBezTo>
                    <a:cubicBezTo>
                      <a:pt x="404" y="750"/>
                      <a:pt x="407" y="753"/>
                      <a:pt x="407" y="756"/>
                    </a:cubicBezTo>
                    <a:cubicBezTo>
                      <a:pt x="407" y="756"/>
                      <a:pt x="407" y="756"/>
                      <a:pt x="407" y="756"/>
                    </a:cubicBezTo>
                    <a:cubicBezTo>
                      <a:pt x="407" y="756"/>
                      <a:pt x="407" y="756"/>
                      <a:pt x="407" y="756"/>
                    </a:cubicBezTo>
                    <a:cubicBezTo>
                      <a:pt x="407" y="760"/>
                      <a:pt x="404" y="762"/>
                      <a:pt x="401" y="762"/>
                    </a:cubicBezTo>
                    <a:cubicBezTo>
                      <a:pt x="398" y="762"/>
                      <a:pt x="395" y="760"/>
                      <a:pt x="395" y="756"/>
                    </a:cubicBezTo>
                    <a:cubicBezTo>
                      <a:pt x="395" y="756"/>
                      <a:pt x="395" y="756"/>
                      <a:pt x="395" y="756"/>
                    </a:cubicBezTo>
                    <a:moveTo>
                      <a:pt x="369" y="740"/>
                    </a:moveTo>
                    <a:cubicBezTo>
                      <a:pt x="369" y="739"/>
                      <a:pt x="369" y="739"/>
                      <a:pt x="369" y="738"/>
                    </a:cubicBezTo>
                    <a:cubicBezTo>
                      <a:pt x="370" y="736"/>
                      <a:pt x="372" y="735"/>
                      <a:pt x="375" y="735"/>
                    </a:cubicBezTo>
                    <a:cubicBezTo>
                      <a:pt x="378" y="735"/>
                      <a:pt x="381" y="736"/>
                      <a:pt x="384" y="738"/>
                    </a:cubicBezTo>
                    <a:cubicBezTo>
                      <a:pt x="390" y="741"/>
                      <a:pt x="393" y="746"/>
                      <a:pt x="393" y="749"/>
                    </a:cubicBezTo>
                    <a:cubicBezTo>
                      <a:pt x="393" y="750"/>
                      <a:pt x="393" y="751"/>
                      <a:pt x="392" y="751"/>
                    </a:cubicBezTo>
                    <a:cubicBezTo>
                      <a:pt x="391" y="753"/>
                      <a:pt x="389" y="754"/>
                      <a:pt x="386" y="754"/>
                    </a:cubicBezTo>
                    <a:cubicBezTo>
                      <a:pt x="384" y="754"/>
                      <a:pt x="380" y="753"/>
                      <a:pt x="377" y="751"/>
                    </a:cubicBezTo>
                    <a:cubicBezTo>
                      <a:pt x="372" y="748"/>
                      <a:pt x="369" y="744"/>
                      <a:pt x="369" y="740"/>
                    </a:cubicBezTo>
                    <a:moveTo>
                      <a:pt x="409" y="749"/>
                    </a:moveTo>
                    <a:cubicBezTo>
                      <a:pt x="409" y="745"/>
                      <a:pt x="412" y="741"/>
                      <a:pt x="417" y="738"/>
                    </a:cubicBezTo>
                    <a:cubicBezTo>
                      <a:pt x="420" y="736"/>
                      <a:pt x="424" y="735"/>
                      <a:pt x="427" y="735"/>
                    </a:cubicBezTo>
                    <a:cubicBezTo>
                      <a:pt x="429" y="735"/>
                      <a:pt x="431" y="736"/>
                      <a:pt x="432" y="738"/>
                    </a:cubicBezTo>
                    <a:cubicBezTo>
                      <a:pt x="433" y="739"/>
                      <a:pt x="433" y="739"/>
                      <a:pt x="433" y="740"/>
                    </a:cubicBezTo>
                    <a:cubicBezTo>
                      <a:pt x="433" y="744"/>
                      <a:pt x="430" y="748"/>
                      <a:pt x="425" y="751"/>
                    </a:cubicBezTo>
                    <a:cubicBezTo>
                      <a:pt x="421" y="753"/>
                      <a:pt x="418" y="754"/>
                      <a:pt x="415" y="754"/>
                    </a:cubicBezTo>
                    <a:cubicBezTo>
                      <a:pt x="413" y="754"/>
                      <a:pt x="410" y="753"/>
                      <a:pt x="409" y="751"/>
                    </a:cubicBezTo>
                    <a:cubicBezTo>
                      <a:pt x="409" y="751"/>
                      <a:pt x="409" y="750"/>
                      <a:pt x="409" y="749"/>
                    </a:cubicBezTo>
                    <a:moveTo>
                      <a:pt x="546" y="785"/>
                    </a:moveTo>
                    <a:cubicBezTo>
                      <a:pt x="555" y="785"/>
                      <a:pt x="564" y="783"/>
                      <a:pt x="573" y="778"/>
                    </a:cubicBezTo>
                    <a:cubicBezTo>
                      <a:pt x="589" y="770"/>
                      <a:pt x="600" y="754"/>
                      <a:pt x="602" y="737"/>
                    </a:cubicBezTo>
                    <a:cubicBezTo>
                      <a:pt x="636" y="723"/>
                      <a:pt x="636" y="723"/>
                      <a:pt x="636" y="723"/>
                    </a:cubicBezTo>
                    <a:cubicBezTo>
                      <a:pt x="636" y="724"/>
                      <a:pt x="636" y="724"/>
                      <a:pt x="636" y="724"/>
                    </a:cubicBezTo>
                    <a:cubicBezTo>
                      <a:pt x="624" y="736"/>
                      <a:pt x="624" y="736"/>
                      <a:pt x="624" y="736"/>
                    </a:cubicBezTo>
                    <a:cubicBezTo>
                      <a:pt x="636" y="742"/>
                      <a:pt x="636" y="742"/>
                      <a:pt x="636" y="742"/>
                    </a:cubicBezTo>
                    <a:cubicBezTo>
                      <a:pt x="619" y="744"/>
                      <a:pt x="619" y="744"/>
                      <a:pt x="619" y="744"/>
                    </a:cubicBezTo>
                    <a:cubicBezTo>
                      <a:pt x="631" y="755"/>
                      <a:pt x="631" y="755"/>
                      <a:pt x="631" y="755"/>
                    </a:cubicBezTo>
                    <a:cubicBezTo>
                      <a:pt x="613" y="756"/>
                      <a:pt x="613" y="756"/>
                      <a:pt x="613" y="756"/>
                    </a:cubicBezTo>
                    <a:cubicBezTo>
                      <a:pt x="626" y="769"/>
                      <a:pt x="626" y="769"/>
                      <a:pt x="626" y="769"/>
                    </a:cubicBezTo>
                    <a:cubicBezTo>
                      <a:pt x="626" y="769"/>
                      <a:pt x="626" y="769"/>
                      <a:pt x="626" y="769"/>
                    </a:cubicBezTo>
                    <a:cubicBezTo>
                      <a:pt x="604" y="767"/>
                      <a:pt x="604" y="767"/>
                      <a:pt x="604" y="767"/>
                    </a:cubicBezTo>
                    <a:cubicBezTo>
                      <a:pt x="613" y="786"/>
                      <a:pt x="613" y="786"/>
                      <a:pt x="613" y="786"/>
                    </a:cubicBezTo>
                    <a:cubicBezTo>
                      <a:pt x="595" y="779"/>
                      <a:pt x="595" y="779"/>
                      <a:pt x="595" y="779"/>
                    </a:cubicBezTo>
                    <a:cubicBezTo>
                      <a:pt x="601" y="797"/>
                      <a:pt x="601" y="797"/>
                      <a:pt x="601" y="797"/>
                    </a:cubicBezTo>
                    <a:cubicBezTo>
                      <a:pt x="586" y="791"/>
                      <a:pt x="586" y="791"/>
                      <a:pt x="586" y="791"/>
                    </a:cubicBezTo>
                    <a:cubicBezTo>
                      <a:pt x="588" y="807"/>
                      <a:pt x="588" y="807"/>
                      <a:pt x="588" y="807"/>
                    </a:cubicBezTo>
                    <a:cubicBezTo>
                      <a:pt x="573" y="797"/>
                      <a:pt x="573" y="797"/>
                      <a:pt x="573" y="797"/>
                    </a:cubicBezTo>
                    <a:cubicBezTo>
                      <a:pt x="570" y="814"/>
                      <a:pt x="570" y="814"/>
                      <a:pt x="570" y="814"/>
                    </a:cubicBezTo>
                    <a:cubicBezTo>
                      <a:pt x="570" y="814"/>
                      <a:pt x="570" y="814"/>
                      <a:pt x="570" y="814"/>
                    </a:cubicBezTo>
                    <a:cubicBezTo>
                      <a:pt x="559" y="802"/>
                      <a:pt x="559" y="802"/>
                      <a:pt x="559" y="802"/>
                    </a:cubicBezTo>
                    <a:cubicBezTo>
                      <a:pt x="553" y="818"/>
                      <a:pt x="553" y="818"/>
                      <a:pt x="553" y="818"/>
                    </a:cubicBezTo>
                    <a:cubicBezTo>
                      <a:pt x="552" y="818"/>
                      <a:pt x="552" y="818"/>
                      <a:pt x="552" y="818"/>
                    </a:cubicBezTo>
                    <a:cubicBezTo>
                      <a:pt x="542" y="803"/>
                      <a:pt x="542" y="803"/>
                      <a:pt x="542" y="803"/>
                    </a:cubicBezTo>
                    <a:cubicBezTo>
                      <a:pt x="532" y="817"/>
                      <a:pt x="532" y="817"/>
                      <a:pt x="532" y="817"/>
                    </a:cubicBezTo>
                    <a:cubicBezTo>
                      <a:pt x="531" y="817"/>
                      <a:pt x="531" y="817"/>
                      <a:pt x="531" y="817"/>
                    </a:cubicBezTo>
                    <a:cubicBezTo>
                      <a:pt x="524" y="800"/>
                      <a:pt x="524" y="800"/>
                      <a:pt x="524" y="800"/>
                    </a:cubicBezTo>
                    <a:cubicBezTo>
                      <a:pt x="514" y="812"/>
                      <a:pt x="514" y="812"/>
                      <a:pt x="514" y="812"/>
                    </a:cubicBezTo>
                    <a:cubicBezTo>
                      <a:pt x="514" y="812"/>
                      <a:pt x="514" y="812"/>
                      <a:pt x="514" y="812"/>
                    </a:cubicBezTo>
                    <a:cubicBezTo>
                      <a:pt x="510" y="798"/>
                      <a:pt x="510" y="798"/>
                      <a:pt x="510" y="798"/>
                    </a:cubicBezTo>
                    <a:cubicBezTo>
                      <a:pt x="495" y="802"/>
                      <a:pt x="495" y="802"/>
                      <a:pt x="495" y="802"/>
                    </a:cubicBezTo>
                    <a:cubicBezTo>
                      <a:pt x="495" y="802"/>
                      <a:pt x="495" y="802"/>
                      <a:pt x="495" y="802"/>
                    </a:cubicBezTo>
                    <a:cubicBezTo>
                      <a:pt x="501" y="787"/>
                      <a:pt x="501" y="787"/>
                      <a:pt x="501" y="787"/>
                    </a:cubicBezTo>
                    <a:cubicBezTo>
                      <a:pt x="480" y="787"/>
                      <a:pt x="480" y="787"/>
                      <a:pt x="480" y="787"/>
                    </a:cubicBezTo>
                    <a:cubicBezTo>
                      <a:pt x="511" y="774"/>
                      <a:pt x="511" y="774"/>
                      <a:pt x="511" y="774"/>
                    </a:cubicBezTo>
                    <a:cubicBezTo>
                      <a:pt x="521" y="782"/>
                      <a:pt x="533" y="785"/>
                      <a:pt x="546" y="785"/>
                    </a:cubicBezTo>
                    <a:moveTo>
                      <a:pt x="821" y="730"/>
                    </a:moveTo>
                    <a:cubicBezTo>
                      <a:pt x="821" y="730"/>
                      <a:pt x="821" y="730"/>
                      <a:pt x="821" y="730"/>
                    </a:cubicBezTo>
                    <a:cubicBezTo>
                      <a:pt x="821" y="725"/>
                      <a:pt x="825" y="720"/>
                      <a:pt x="831" y="720"/>
                    </a:cubicBezTo>
                    <a:cubicBezTo>
                      <a:pt x="837" y="720"/>
                      <a:pt x="842" y="725"/>
                      <a:pt x="842" y="730"/>
                    </a:cubicBezTo>
                    <a:cubicBezTo>
                      <a:pt x="842" y="730"/>
                      <a:pt x="842" y="730"/>
                      <a:pt x="842" y="730"/>
                    </a:cubicBezTo>
                    <a:cubicBezTo>
                      <a:pt x="842" y="730"/>
                      <a:pt x="842" y="730"/>
                      <a:pt x="842" y="730"/>
                    </a:cubicBezTo>
                    <a:cubicBezTo>
                      <a:pt x="842" y="736"/>
                      <a:pt x="837" y="741"/>
                      <a:pt x="831" y="741"/>
                    </a:cubicBezTo>
                    <a:cubicBezTo>
                      <a:pt x="825" y="741"/>
                      <a:pt x="821" y="736"/>
                      <a:pt x="821" y="730"/>
                    </a:cubicBezTo>
                    <a:cubicBezTo>
                      <a:pt x="821" y="730"/>
                      <a:pt x="821" y="730"/>
                      <a:pt x="821" y="730"/>
                    </a:cubicBezTo>
                    <a:moveTo>
                      <a:pt x="393" y="733"/>
                    </a:moveTo>
                    <a:cubicBezTo>
                      <a:pt x="393" y="733"/>
                      <a:pt x="393" y="733"/>
                      <a:pt x="393" y="733"/>
                    </a:cubicBezTo>
                    <a:cubicBezTo>
                      <a:pt x="393" y="726"/>
                      <a:pt x="397" y="720"/>
                      <a:pt x="401" y="720"/>
                    </a:cubicBezTo>
                    <a:cubicBezTo>
                      <a:pt x="405" y="720"/>
                      <a:pt x="408" y="726"/>
                      <a:pt x="408" y="733"/>
                    </a:cubicBezTo>
                    <a:cubicBezTo>
                      <a:pt x="408" y="733"/>
                      <a:pt x="408" y="733"/>
                      <a:pt x="408" y="733"/>
                    </a:cubicBezTo>
                    <a:cubicBezTo>
                      <a:pt x="408" y="733"/>
                      <a:pt x="408" y="733"/>
                      <a:pt x="408" y="733"/>
                    </a:cubicBezTo>
                    <a:cubicBezTo>
                      <a:pt x="408" y="740"/>
                      <a:pt x="405" y="746"/>
                      <a:pt x="401" y="746"/>
                    </a:cubicBezTo>
                    <a:cubicBezTo>
                      <a:pt x="397" y="746"/>
                      <a:pt x="393" y="740"/>
                      <a:pt x="393" y="733"/>
                    </a:cubicBezTo>
                    <a:cubicBezTo>
                      <a:pt x="393" y="733"/>
                      <a:pt x="393" y="733"/>
                      <a:pt x="393" y="733"/>
                    </a:cubicBezTo>
                    <a:moveTo>
                      <a:pt x="1082" y="729"/>
                    </a:moveTo>
                    <a:cubicBezTo>
                      <a:pt x="1082" y="729"/>
                      <a:pt x="1082" y="729"/>
                      <a:pt x="1082" y="729"/>
                    </a:cubicBezTo>
                    <a:cubicBezTo>
                      <a:pt x="1082" y="723"/>
                      <a:pt x="1086" y="718"/>
                      <a:pt x="1092" y="718"/>
                    </a:cubicBezTo>
                    <a:cubicBezTo>
                      <a:pt x="1098" y="718"/>
                      <a:pt x="1103" y="723"/>
                      <a:pt x="1103" y="729"/>
                    </a:cubicBezTo>
                    <a:cubicBezTo>
                      <a:pt x="1103" y="729"/>
                      <a:pt x="1103" y="729"/>
                      <a:pt x="1103" y="729"/>
                    </a:cubicBezTo>
                    <a:cubicBezTo>
                      <a:pt x="1103" y="729"/>
                      <a:pt x="1103" y="729"/>
                      <a:pt x="1103" y="729"/>
                    </a:cubicBezTo>
                    <a:cubicBezTo>
                      <a:pt x="1103" y="735"/>
                      <a:pt x="1098" y="739"/>
                      <a:pt x="1092" y="739"/>
                    </a:cubicBezTo>
                    <a:cubicBezTo>
                      <a:pt x="1086" y="739"/>
                      <a:pt x="1082" y="735"/>
                      <a:pt x="1082" y="729"/>
                    </a:cubicBezTo>
                    <a:cubicBezTo>
                      <a:pt x="1082" y="729"/>
                      <a:pt x="1082" y="729"/>
                      <a:pt x="1082" y="729"/>
                    </a:cubicBezTo>
                    <a:moveTo>
                      <a:pt x="960" y="701"/>
                    </a:moveTo>
                    <a:cubicBezTo>
                      <a:pt x="960" y="701"/>
                      <a:pt x="960" y="701"/>
                      <a:pt x="960" y="701"/>
                    </a:cubicBezTo>
                    <a:cubicBezTo>
                      <a:pt x="960" y="696"/>
                      <a:pt x="965" y="691"/>
                      <a:pt x="971" y="691"/>
                    </a:cubicBezTo>
                    <a:cubicBezTo>
                      <a:pt x="977" y="691"/>
                      <a:pt x="981" y="696"/>
                      <a:pt x="981" y="701"/>
                    </a:cubicBezTo>
                    <a:cubicBezTo>
                      <a:pt x="981" y="701"/>
                      <a:pt x="981" y="701"/>
                      <a:pt x="981" y="701"/>
                    </a:cubicBezTo>
                    <a:cubicBezTo>
                      <a:pt x="981" y="701"/>
                      <a:pt x="981" y="701"/>
                      <a:pt x="981" y="701"/>
                    </a:cubicBezTo>
                    <a:cubicBezTo>
                      <a:pt x="981" y="707"/>
                      <a:pt x="977" y="712"/>
                      <a:pt x="971" y="712"/>
                    </a:cubicBezTo>
                    <a:cubicBezTo>
                      <a:pt x="965" y="712"/>
                      <a:pt x="960" y="707"/>
                      <a:pt x="960" y="701"/>
                    </a:cubicBezTo>
                    <a:cubicBezTo>
                      <a:pt x="960" y="701"/>
                      <a:pt x="960" y="701"/>
                      <a:pt x="960" y="701"/>
                    </a:cubicBezTo>
                    <a:moveTo>
                      <a:pt x="385" y="694"/>
                    </a:moveTo>
                    <a:cubicBezTo>
                      <a:pt x="385" y="694"/>
                      <a:pt x="385" y="694"/>
                      <a:pt x="385" y="694"/>
                    </a:cubicBezTo>
                    <a:cubicBezTo>
                      <a:pt x="385" y="686"/>
                      <a:pt x="389" y="681"/>
                      <a:pt x="393" y="681"/>
                    </a:cubicBezTo>
                    <a:cubicBezTo>
                      <a:pt x="397" y="681"/>
                      <a:pt x="400" y="686"/>
                      <a:pt x="400" y="694"/>
                    </a:cubicBezTo>
                    <a:cubicBezTo>
                      <a:pt x="400" y="694"/>
                      <a:pt x="400" y="694"/>
                      <a:pt x="400" y="694"/>
                    </a:cubicBezTo>
                    <a:cubicBezTo>
                      <a:pt x="400" y="694"/>
                      <a:pt x="400" y="694"/>
                      <a:pt x="400" y="694"/>
                    </a:cubicBezTo>
                    <a:cubicBezTo>
                      <a:pt x="400" y="701"/>
                      <a:pt x="397" y="707"/>
                      <a:pt x="393" y="707"/>
                    </a:cubicBezTo>
                    <a:cubicBezTo>
                      <a:pt x="389" y="707"/>
                      <a:pt x="385" y="701"/>
                      <a:pt x="385" y="694"/>
                    </a:cubicBezTo>
                    <a:cubicBezTo>
                      <a:pt x="385" y="694"/>
                      <a:pt x="385" y="694"/>
                      <a:pt x="385" y="694"/>
                    </a:cubicBezTo>
                    <a:moveTo>
                      <a:pt x="361" y="687"/>
                    </a:moveTo>
                    <a:cubicBezTo>
                      <a:pt x="361" y="683"/>
                      <a:pt x="364" y="679"/>
                      <a:pt x="369" y="676"/>
                    </a:cubicBezTo>
                    <a:cubicBezTo>
                      <a:pt x="372" y="674"/>
                      <a:pt x="376" y="673"/>
                      <a:pt x="379" y="673"/>
                    </a:cubicBezTo>
                    <a:cubicBezTo>
                      <a:pt x="381" y="673"/>
                      <a:pt x="383" y="674"/>
                      <a:pt x="384" y="676"/>
                    </a:cubicBezTo>
                    <a:cubicBezTo>
                      <a:pt x="385" y="676"/>
                      <a:pt x="385" y="677"/>
                      <a:pt x="385" y="678"/>
                    </a:cubicBezTo>
                    <a:cubicBezTo>
                      <a:pt x="385" y="681"/>
                      <a:pt x="382" y="686"/>
                      <a:pt x="377" y="689"/>
                    </a:cubicBezTo>
                    <a:cubicBezTo>
                      <a:pt x="373" y="691"/>
                      <a:pt x="370" y="692"/>
                      <a:pt x="367" y="692"/>
                    </a:cubicBezTo>
                    <a:cubicBezTo>
                      <a:pt x="364" y="692"/>
                      <a:pt x="362" y="691"/>
                      <a:pt x="361" y="689"/>
                    </a:cubicBezTo>
                    <a:cubicBezTo>
                      <a:pt x="361" y="688"/>
                      <a:pt x="361" y="687"/>
                      <a:pt x="361" y="687"/>
                    </a:cubicBezTo>
                    <a:moveTo>
                      <a:pt x="401" y="678"/>
                    </a:moveTo>
                    <a:cubicBezTo>
                      <a:pt x="401" y="677"/>
                      <a:pt x="401" y="676"/>
                      <a:pt x="402" y="676"/>
                    </a:cubicBezTo>
                    <a:cubicBezTo>
                      <a:pt x="403" y="674"/>
                      <a:pt x="405" y="673"/>
                      <a:pt x="407" y="673"/>
                    </a:cubicBezTo>
                    <a:cubicBezTo>
                      <a:pt x="410" y="673"/>
                      <a:pt x="414" y="674"/>
                      <a:pt x="417" y="676"/>
                    </a:cubicBezTo>
                    <a:cubicBezTo>
                      <a:pt x="422" y="679"/>
                      <a:pt x="425" y="683"/>
                      <a:pt x="425" y="687"/>
                    </a:cubicBezTo>
                    <a:cubicBezTo>
                      <a:pt x="425" y="687"/>
                      <a:pt x="425" y="688"/>
                      <a:pt x="425" y="689"/>
                    </a:cubicBezTo>
                    <a:cubicBezTo>
                      <a:pt x="424" y="691"/>
                      <a:pt x="421" y="691"/>
                      <a:pt x="419" y="691"/>
                    </a:cubicBezTo>
                    <a:cubicBezTo>
                      <a:pt x="416" y="691"/>
                      <a:pt x="413" y="691"/>
                      <a:pt x="409" y="689"/>
                    </a:cubicBezTo>
                    <a:cubicBezTo>
                      <a:pt x="404" y="686"/>
                      <a:pt x="401" y="681"/>
                      <a:pt x="401" y="678"/>
                    </a:cubicBezTo>
                    <a:moveTo>
                      <a:pt x="387" y="671"/>
                    </a:moveTo>
                    <a:cubicBezTo>
                      <a:pt x="387" y="671"/>
                      <a:pt x="387" y="671"/>
                      <a:pt x="387" y="671"/>
                    </a:cubicBezTo>
                    <a:cubicBezTo>
                      <a:pt x="387" y="667"/>
                      <a:pt x="390" y="665"/>
                      <a:pt x="393" y="665"/>
                    </a:cubicBezTo>
                    <a:cubicBezTo>
                      <a:pt x="396" y="665"/>
                      <a:pt x="399" y="667"/>
                      <a:pt x="399" y="671"/>
                    </a:cubicBezTo>
                    <a:cubicBezTo>
                      <a:pt x="399" y="671"/>
                      <a:pt x="399" y="671"/>
                      <a:pt x="399" y="671"/>
                    </a:cubicBezTo>
                    <a:cubicBezTo>
                      <a:pt x="399" y="671"/>
                      <a:pt x="399" y="671"/>
                      <a:pt x="399" y="671"/>
                    </a:cubicBezTo>
                    <a:cubicBezTo>
                      <a:pt x="399" y="674"/>
                      <a:pt x="396" y="677"/>
                      <a:pt x="393" y="677"/>
                    </a:cubicBezTo>
                    <a:cubicBezTo>
                      <a:pt x="390" y="677"/>
                      <a:pt x="387" y="674"/>
                      <a:pt x="387" y="671"/>
                    </a:cubicBezTo>
                    <a:cubicBezTo>
                      <a:pt x="387" y="671"/>
                      <a:pt x="387" y="671"/>
                      <a:pt x="387" y="671"/>
                    </a:cubicBezTo>
                    <a:moveTo>
                      <a:pt x="361" y="655"/>
                    </a:moveTo>
                    <a:cubicBezTo>
                      <a:pt x="361" y="654"/>
                      <a:pt x="361" y="653"/>
                      <a:pt x="361" y="652"/>
                    </a:cubicBezTo>
                    <a:cubicBezTo>
                      <a:pt x="362" y="651"/>
                      <a:pt x="364" y="650"/>
                      <a:pt x="367" y="650"/>
                    </a:cubicBezTo>
                    <a:cubicBezTo>
                      <a:pt x="370" y="650"/>
                      <a:pt x="373" y="651"/>
                      <a:pt x="377" y="653"/>
                    </a:cubicBezTo>
                    <a:cubicBezTo>
                      <a:pt x="382" y="656"/>
                      <a:pt x="385" y="660"/>
                      <a:pt x="385" y="663"/>
                    </a:cubicBezTo>
                    <a:cubicBezTo>
                      <a:pt x="385" y="664"/>
                      <a:pt x="385" y="665"/>
                      <a:pt x="384" y="666"/>
                    </a:cubicBezTo>
                    <a:cubicBezTo>
                      <a:pt x="383" y="667"/>
                      <a:pt x="381" y="668"/>
                      <a:pt x="378" y="668"/>
                    </a:cubicBezTo>
                    <a:cubicBezTo>
                      <a:pt x="376" y="668"/>
                      <a:pt x="372" y="667"/>
                      <a:pt x="369" y="665"/>
                    </a:cubicBezTo>
                    <a:cubicBezTo>
                      <a:pt x="364" y="663"/>
                      <a:pt x="361" y="658"/>
                      <a:pt x="361" y="655"/>
                    </a:cubicBezTo>
                    <a:moveTo>
                      <a:pt x="401" y="663"/>
                    </a:moveTo>
                    <a:cubicBezTo>
                      <a:pt x="401" y="660"/>
                      <a:pt x="404" y="655"/>
                      <a:pt x="409" y="653"/>
                    </a:cubicBezTo>
                    <a:cubicBezTo>
                      <a:pt x="413" y="651"/>
                      <a:pt x="416" y="650"/>
                      <a:pt x="419" y="650"/>
                    </a:cubicBezTo>
                    <a:cubicBezTo>
                      <a:pt x="421" y="650"/>
                      <a:pt x="424" y="651"/>
                      <a:pt x="425" y="652"/>
                    </a:cubicBezTo>
                    <a:cubicBezTo>
                      <a:pt x="425" y="653"/>
                      <a:pt x="425" y="654"/>
                      <a:pt x="425" y="655"/>
                    </a:cubicBezTo>
                    <a:cubicBezTo>
                      <a:pt x="425" y="658"/>
                      <a:pt x="422" y="662"/>
                      <a:pt x="417" y="665"/>
                    </a:cubicBezTo>
                    <a:cubicBezTo>
                      <a:pt x="414" y="667"/>
                      <a:pt x="410" y="668"/>
                      <a:pt x="407" y="668"/>
                    </a:cubicBezTo>
                    <a:cubicBezTo>
                      <a:pt x="405" y="668"/>
                      <a:pt x="403" y="667"/>
                      <a:pt x="402" y="666"/>
                    </a:cubicBezTo>
                    <a:cubicBezTo>
                      <a:pt x="401" y="665"/>
                      <a:pt x="401" y="664"/>
                      <a:pt x="401" y="663"/>
                    </a:cubicBezTo>
                    <a:moveTo>
                      <a:pt x="511" y="698"/>
                    </a:moveTo>
                    <a:cubicBezTo>
                      <a:pt x="520" y="698"/>
                      <a:pt x="528" y="697"/>
                      <a:pt x="536" y="692"/>
                    </a:cubicBezTo>
                    <a:cubicBezTo>
                      <a:pt x="550" y="685"/>
                      <a:pt x="559" y="671"/>
                      <a:pt x="561" y="656"/>
                    </a:cubicBezTo>
                    <a:cubicBezTo>
                      <a:pt x="590" y="644"/>
                      <a:pt x="590" y="644"/>
                      <a:pt x="590" y="644"/>
                    </a:cubicBezTo>
                    <a:cubicBezTo>
                      <a:pt x="590" y="644"/>
                      <a:pt x="590" y="644"/>
                      <a:pt x="590" y="644"/>
                    </a:cubicBezTo>
                    <a:cubicBezTo>
                      <a:pt x="580" y="655"/>
                      <a:pt x="580" y="655"/>
                      <a:pt x="580" y="655"/>
                    </a:cubicBezTo>
                    <a:cubicBezTo>
                      <a:pt x="591" y="660"/>
                      <a:pt x="591" y="660"/>
                      <a:pt x="591" y="660"/>
                    </a:cubicBezTo>
                    <a:cubicBezTo>
                      <a:pt x="576" y="662"/>
                      <a:pt x="576" y="662"/>
                      <a:pt x="576" y="662"/>
                    </a:cubicBezTo>
                    <a:cubicBezTo>
                      <a:pt x="587" y="672"/>
                      <a:pt x="587" y="672"/>
                      <a:pt x="587" y="672"/>
                    </a:cubicBezTo>
                    <a:cubicBezTo>
                      <a:pt x="571" y="673"/>
                      <a:pt x="571" y="673"/>
                      <a:pt x="571" y="673"/>
                    </a:cubicBezTo>
                    <a:cubicBezTo>
                      <a:pt x="582" y="684"/>
                      <a:pt x="582" y="684"/>
                      <a:pt x="582" y="684"/>
                    </a:cubicBezTo>
                    <a:cubicBezTo>
                      <a:pt x="582" y="684"/>
                      <a:pt x="582" y="684"/>
                      <a:pt x="582" y="684"/>
                    </a:cubicBezTo>
                    <a:cubicBezTo>
                      <a:pt x="562" y="682"/>
                      <a:pt x="562" y="682"/>
                      <a:pt x="562" y="682"/>
                    </a:cubicBezTo>
                    <a:cubicBezTo>
                      <a:pt x="571" y="699"/>
                      <a:pt x="571" y="699"/>
                      <a:pt x="571" y="699"/>
                    </a:cubicBezTo>
                    <a:cubicBezTo>
                      <a:pt x="555" y="693"/>
                      <a:pt x="555" y="693"/>
                      <a:pt x="555" y="693"/>
                    </a:cubicBezTo>
                    <a:cubicBezTo>
                      <a:pt x="560" y="709"/>
                      <a:pt x="560" y="709"/>
                      <a:pt x="560" y="709"/>
                    </a:cubicBezTo>
                    <a:cubicBezTo>
                      <a:pt x="547" y="703"/>
                      <a:pt x="547" y="703"/>
                      <a:pt x="547" y="703"/>
                    </a:cubicBezTo>
                    <a:cubicBezTo>
                      <a:pt x="549" y="717"/>
                      <a:pt x="549" y="717"/>
                      <a:pt x="549" y="717"/>
                    </a:cubicBezTo>
                    <a:cubicBezTo>
                      <a:pt x="536" y="709"/>
                      <a:pt x="536" y="709"/>
                      <a:pt x="536" y="709"/>
                    </a:cubicBezTo>
                    <a:cubicBezTo>
                      <a:pt x="533" y="724"/>
                      <a:pt x="533" y="724"/>
                      <a:pt x="533" y="724"/>
                    </a:cubicBezTo>
                    <a:cubicBezTo>
                      <a:pt x="533" y="724"/>
                      <a:pt x="533" y="724"/>
                      <a:pt x="533" y="724"/>
                    </a:cubicBezTo>
                    <a:cubicBezTo>
                      <a:pt x="523" y="713"/>
                      <a:pt x="523" y="713"/>
                      <a:pt x="523" y="713"/>
                    </a:cubicBezTo>
                    <a:cubicBezTo>
                      <a:pt x="518" y="727"/>
                      <a:pt x="518" y="727"/>
                      <a:pt x="518" y="727"/>
                    </a:cubicBezTo>
                    <a:cubicBezTo>
                      <a:pt x="517" y="727"/>
                      <a:pt x="517" y="727"/>
                      <a:pt x="517" y="727"/>
                    </a:cubicBezTo>
                    <a:cubicBezTo>
                      <a:pt x="508" y="714"/>
                      <a:pt x="508" y="714"/>
                      <a:pt x="508" y="714"/>
                    </a:cubicBezTo>
                    <a:cubicBezTo>
                      <a:pt x="500" y="726"/>
                      <a:pt x="500" y="726"/>
                      <a:pt x="500" y="726"/>
                    </a:cubicBezTo>
                    <a:cubicBezTo>
                      <a:pt x="499" y="726"/>
                      <a:pt x="499" y="726"/>
                      <a:pt x="499" y="726"/>
                    </a:cubicBezTo>
                    <a:cubicBezTo>
                      <a:pt x="493" y="711"/>
                      <a:pt x="493" y="711"/>
                      <a:pt x="493" y="711"/>
                    </a:cubicBezTo>
                    <a:cubicBezTo>
                      <a:pt x="484" y="722"/>
                      <a:pt x="484" y="722"/>
                      <a:pt x="484" y="722"/>
                    </a:cubicBezTo>
                    <a:cubicBezTo>
                      <a:pt x="484" y="722"/>
                      <a:pt x="484" y="722"/>
                      <a:pt x="484" y="722"/>
                    </a:cubicBezTo>
                    <a:cubicBezTo>
                      <a:pt x="481" y="710"/>
                      <a:pt x="481" y="710"/>
                      <a:pt x="481" y="710"/>
                    </a:cubicBezTo>
                    <a:cubicBezTo>
                      <a:pt x="467" y="713"/>
                      <a:pt x="467" y="713"/>
                      <a:pt x="467" y="713"/>
                    </a:cubicBezTo>
                    <a:cubicBezTo>
                      <a:pt x="467" y="713"/>
                      <a:pt x="467" y="713"/>
                      <a:pt x="467" y="713"/>
                    </a:cubicBezTo>
                    <a:cubicBezTo>
                      <a:pt x="472" y="700"/>
                      <a:pt x="472" y="700"/>
                      <a:pt x="472" y="700"/>
                    </a:cubicBezTo>
                    <a:cubicBezTo>
                      <a:pt x="454" y="700"/>
                      <a:pt x="454" y="700"/>
                      <a:pt x="454" y="700"/>
                    </a:cubicBezTo>
                    <a:cubicBezTo>
                      <a:pt x="482" y="689"/>
                      <a:pt x="482" y="689"/>
                      <a:pt x="482" y="689"/>
                    </a:cubicBezTo>
                    <a:cubicBezTo>
                      <a:pt x="490" y="695"/>
                      <a:pt x="501" y="698"/>
                      <a:pt x="511" y="698"/>
                    </a:cubicBezTo>
                    <a:moveTo>
                      <a:pt x="385" y="647"/>
                    </a:moveTo>
                    <a:cubicBezTo>
                      <a:pt x="385" y="647"/>
                      <a:pt x="385" y="647"/>
                      <a:pt x="385" y="647"/>
                    </a:cubicBezTo>
                    <a:cubicBezTo>
                      <a:pt x="385" y="640"/>
                      <a:pt x="389" y="634"/>
                      <a:pt x="393" y="634"/>
                    </a:cubicBezTo>
                    <a:cubicBezTo>
                      <a:pt x="397" y="634"/>
                      <a:pt x="400" y="640"/>
                      <a:pt x="400" y="647"/>
                    </a:cubicBezTo>
                    <a:cubicBezTo>
                      <a:pt x="400" y="647"/>
                      <a:pt x="400" y="647"/>
                      <a:pt x="400" y="647"/>
                    </a:cubicBezTo>
                    <a:cubicBezTo>
                      <a:pt x="400" y="647"/>
                      <a:pt x="400" y="647"/>
                      <a:pt x="400" y="647"/>
                    </a:cubicBezTo>
                    <a:cubicBezTo>
                      <a:pt x="400" y="655"/>
                      <a:pt x="397" y="661"/>
                      <a:pt x="393" y="661"/>
                    </a:cubicBezTo>
                    <a:cubicBezTo>
                      <a:pt x="389" y="661"/>
                      <a:pt x="385" y="655"/>
                      <a:pt x="385" y="647"/>
                    </a:cubicBezTo>
                    <a:cubicBezTo>
                      <a:pt x="385" y="647"/>
                      <a:pt x="385" y="647"/>
                      <a:pt x="385" y="647"/>
                    </a:cubicBezTo>
                    <a:moveTo>
                      <a:pt x="223" y="632"/>
                    </a:moveTo>
                    <a:cubicBezTo>
                      <a:pt x="224" y="632"/>
                      <a:pt x="224" y="632"/>
                      <a:pt x="225" y="632"/>
                    </a:cubicBezTo>
                    <a:cubicBezTo>
                      <a:pt x="234" y="632"/>
                      <a:pt x="243" y="635"/>
                      <a:pt x="251" y="641"/>
                    </a:cubicBezTo>
                    <a:cubicBezTo>
                      <a:pt x="267" y="652"/>
                      <a:pt x="265" y="664"/>
                      <a:pt x="265" y="676"/>
                    </a:cubicBezTo>
                    <a:cubicBezTo>
                      <a:pt x="265" y="676"/>
                      <a:pt x="265" y="676"/>
                      <a:pt x="265" y="676"/>
                    </a:cubicBezTo>
                    <a:cubicBezTo>
                      <a:pt x="265" y="676"/>
                      <a:pt x="265" y="676"/>
                      <a:pt x="265" y="676"/>
                    </a:cubicBezTo>
                    <a:cubicBezTo>
                      <a:pt x="265" y="680"/>
                      <a:pt x="265" y="684"/>
                      <a:pt x="264" y="687"/>
                    </a:cubicBezTo>
                    <a:cubicBezTo>
                      <a:pt x="267" y="685"/>
                      <a:pt x="271" y="684"/>
                      <a:pt x="274" y="682"/>
                    </a:cubicBezTo>
                    <a:cubicBezTo>
                      <a:pt x="280" y="681"/>
                      <a:pt x="286" y="679"/>
                      <a:pt x="293" y="679"/>
                    </a:cubicBezTo>
                    <a:cubicBezTo>
                      <a:pt x="299" y="679"/>
                      <a:pt x="305" y="680"/>
                      <a:pt x="312" y="686"/>
                    </a:cubicBezTo>
                    <a:cubicBezTo>
                      <a:pt x="321" y="692"/>
                      <a:pt x="327" y="700"/>
                      <a:pt x="329" y="709"/>
                    </a:cubicBezTo>
                    <a:cubicBezTo>
                      <a:pt x="331" y="713"/>
                      <a:pt x="332" y="718"/>
                      <a:pt x="332" y="723"/>
                    </a:cubicBezTo>
                    <a:cubicBezTo>
                      <a:pt x="332" y="728"/>
                      <a:pt x="331" y="733"/>
                      <a:pt x="329" y="738"/>
                    </a:cubicBezTo>
                    <a:cubicBezTo>
                      <a:pt x="323" y="757"/>
                      <a:pt x="311" y="759"/>
                      <a:pt x="300" y="763"/>
                    </a:cubicBezTo>
                    <a:cubicBezTo>
                      <a:pt x="297" y="764"/>
                      <a:pt x="293" y="765"/>
                      <a:pt x="289" y="765"/>
                    </a:cubicBezTo>
                    <a:cubicBezTo>
                      <a:pt x="292" y="767"/>
                      <a:pt x="295" y="770"/>
                      <a:pt x="297" y="773"/>
                    </a:cubicBezTo>
                    <a:cubicBezTo>
                      <a:pt x="301" y="780"/>
                      <a:pt x="308" y="787"/>
                      <a:pt x="308" y="799"/>
                    </a:cubicBezTo>
                    <a:cubicBezTo>
                      <a:pt x="308" y="802"/>
                      <a:pt x="307" y="806"/>
                      <a:pt x="306" y="810"/>
                    </a:cubicBezTo>
                    <a:cubicBezTo>
                      <a:pt x="302" y="820"/>
                      <a:pt x="296" y="828"/>
                      <a:pt x="289" y="833"/>
                    </a:cubicBezTo>
                    <a:cubicBezTo>
                      <a:pt x="281" y="839"/>
                      <a:pt x="272" y="842"/>
                      <a:pt x="261" y="843"/>
                    </a:cubicBezTo>
                    <a:cubicBezTo>
                      <a:pt x="261" y="843"/>
                      <a:pt x="261" y="843"/>
                      <a:pt x="261" y="843"/>
                    </a:cubicBezTo>
                    <a:cubicBezTo>
                      <a:pt x="241" y="843"/>
                      <a:pt x="236" y="832"/>
                      <a:pt x="229" y="823"/>
                    </a:cubicBezTo>
                    <a:cubicBezTo>
                      <a:pt x="226" y="820"/>
                      <a:pt x="225" y="816"/>
                      <a:pt x="223" y="813"/>
                    </a:cubicBezTo>
                    <a:cubicBezTo>
                      <a:pt x="222" y="816"/>
                      <a:pt x="220" y="820"/>
                      <a:pt x="218" y="823"/>
                    </a:cubicBezTo>
                    <a:cubicBezTo>
                      <a:pt x="210" y="831"/>
                      <a:pt x="205" y="843"/>
                      <a:pt x="185" y="843"/>
                    </a:cubicBezTo>
                    <a:cubicBezTo>
                      <a:pt x="185" y="843"/>
                      <a:pt x="185" y="843"/>
                      <a:pt x="185" y="843"/>
                    </a:cubicBezTo>
                    <a:cubicBezTo>
                      <a:pt x="175" y="842"/>
                      <a:pt x="165" y="839"/>
                      <a:pt x="158" y="833"/>
                    </a:cubicBezTo>
                    <a:cubicBezTo>
                      <a:pt x="150" y="828"/>
                      <a:pt x="144" y="820"/>
                      <a:pt x="141" y="810"/>
                    </a:cubicBezTo>
                    <a:cubicBezTo>
                      <a:pt x="139" y="806"/>
                      <a:pt x="138" y="802"/>
                      <a:pt x="138" y="798"/>
                    </a:cubicBezTo>
                    <a:cubicBezTo>
                      <a:pt x="138" y="787"/>
                      <a:pt x="145" y="780"/>
                      <a:pt x="149" y="773"/>
                    </a:cubicBezTo>
                    <a:cubicBezTo>
                      <a:pt x="152" y="770"/>
                      <a:pt x="154" y="767"/>
                      <a:pt x="157" y="765"/>
                    </a:cubicBezTo>
                    <a:cubicBezTo>
                      <a:pt x="153" y="765"/>
                      <a:pt x="150" y="764"/>
                      <a:pt x="146" y="763"/>
                    </a:cubicBezTo>
                    <a:cubicBezTo>
                      <a:pt x="136" y="758"/>
                      <a:pt x="123" y="757"/>
                      <a:pt x="117" y="738"/>
                    </a:cubicBezTo>
                    <a:cubicBezTo>
                      <a:pt x="116" y="733"/>
                      <a:pt x="115" y="728"/>
                      <a:pt x="115" y="723"/>
                    </a:cubicBezTo>
                    <a:cubicBezTo>
                      <a:pt x="115" y="718"/>
                      <a:pt x="116" y="713"/>
                      <a:pt x="117" y="709"/>
                    </a:cubicBezTo>
                    <a:cubicBezTo>
                      <a:pt x="120" y="700"/>
                      <a:pt x="126" y="692"/>
                      <a:pt x="134" y="686"/>
                    </a:cubicBezTo>
                    <a:cubicBezTo>
                      <a:pt x="141" y="680"/>
                      <a:pt x="148" y="678"/>
                      <a:pt x="153" y="678"/>
                    </a:cubicBezTo>
                    <a:cubicBezTo>
                      <a:pt x="160" y="678"/>
                      <a:pt x="166" y="681"/>
                      <a:pt x="172" y="682"/>
                    </a:cubicBezTo>
                    <a:cubicBezTo>
                      <a:pt x="176" y="684"/>
                      <a:pt x="179" y="685"/>
                      <a:pt x="182" y="687"/>
                    </a:cubicBezTo>
                    <a:cubicBezTo>
                      <a:pt x="182" y="684"/>
                      <a:pt x="181" y="680"/>
                      <a:pt x="181" y="676"/>
                    </a:cubicBezTo>
                    <a:cubicBezTo>
                      <a:pt x="181" y="676"/>
                      <a:pt x="181" y="676"/>
                      <a:pt x="181" y="676"/>
                    </a:cubicBezTo>
                    <a:cubicBezTo>
                      <a:pt x="181" y="676"/>
                      <a:pt x="181" y="676"/>
                      <a:pt x="181" y="676"/>
                    </a:cubicBezTo>
                    <a:cubicBezTo>
                      <a:pt x="182" y="665"/>
                      <a:pt x="180" y="652"/>
                      <a:pt x="196" y="641"/>
                    </a:cubicBezTo>
                    <a:cubicBezTo>
                      <a:pt x="204" y="635"/>
                      <a:pt x="213" y="632"/>
                      <a:pt x="221" y="632"/>
                    </a:cubicBezTo>
                    <a:cubicBezTo>
                      <a:pt x="222" y="632"/>
                      <a:pt x="223" y="632"/>
                      <a:pt x="223" y="632"/>
                    </a:cubicBezTo>
                    <a:moveTo>
                      <a:pt x="1033" y="612"/>
                    </a:moveTo>
                    <a:cubicBezTo>
                      <a:pt x="1033" y="612"/>
                      <a:pt x="1033" y="612"/>
                      <a:pt x="1033" y="612"/>
                    </a:cubicBezTo>
                    <a:cubicBezTo>
                      <a:pt x="1033" y="607"/>
                      <a:pt x="1038" y="602"/>
                      <a:pt x="1044" y="602"/>
                    </a:cubicBezTo>
                    <a:cubicBezTo>
                      <a:pt x="1050" y="602"/>
                      <a:pt x="1054" y="607"/>
                      <a:pt x="1054" y="612"/>
                    </a:cubicBezTo>
                    <a:cubicBezTo>
                      <a:pt x="1054" y="612"/>
                      <a:pt x="1054" y="612"/>
                      <a:pt x="1054" y="612"/>
                    </a:cubicBezTo>
                    <a:cubicBezTo>
                      <a:pt x="1054" y="612"/>
                      <a:pt x="1054" y="612"/>
                      <a:pt x="1054" y="612"/>
                    </a:cubicBezTo>
                    <a:cubicBezTo>
                      <a:pt x="1054" y="618"/>
                      <a:pt x="1050" y="623"/>
                      <a:pt x="1044" y="623"/>
                    </a:cubicBezTo>
                    <a:cubicBezTo>
                      <a:pt x="1038" y="623"/>
                      <a:pt x="1033" y="618"/>
                      <a:pt x="1033" y="612"/>
                    </a:cubicBezTo>
                    <a:cubicBezTo>
                      <a:pt x="1033" y="612"/>
                      <a:pt x="1033" y="612"/>
                      <a:pt x="1033" y="612"/>
                    </a:cubicBezTo>
                    <a:moveTo>
                      <a:pt x="798" y="591"/>
                    </a:moveTo>
                    <a:cubicBezTo>
                      <a:pt x="798" y="591"/>
                      <a:pt x="798" y="591"/>
                      <a:pt x="798" y="591"/>
                    </a:cubicBezTo>
                    <a:cubicBezTo>
                      <a:pt x="798" y="586"/>
                      <a:pt x="802" y="581"/>
                      <a:pt x="808" y="581"/>
                    </a:cubicBezTo>
                    <a:cubicBezTo>
                      <a:pt x="814" y="581"/>
                      <a:pt x="819" y="586"/>
                      <a:pt x="819" y="591"/>
                    </a:cubicBezTo>
                    <a:cubicBezTo>
                      <a:pt x="819" y="591"/>
                      <a:pt x="819" y="591"/>
                      <a:pt x="819" y="591"/>
                    </a:cubicBezTo>
                    <a:cubicBezTo>
                      <a:pt x="819" y="591"/>
                      <a:pt x="819" y="591"/>
                      <a:pt x="819" y="591"/>
                    </a:cubicBezTo>
                    <a:cubicBezTo>
                      <a:pt x="819" y="597"/>
                      <a:pt x="814" y="602"/>
                      <a:pt x="808" y="602"/>
                    </a:cubicBezTo>
                    <a:cubicBezTo>
                      <a:pt x="802" y="602"/>
                      <a:pt x="798" y="597"/>
                      <a:pt x="798" y="591"/>
                    </a:cubicBezTo>
                    <a:cubicBezTo>
                      <a:pt x="798" y="591"/>
                      <a:pt x="798" y="591"/>
                      <a:pt x="798" y="591"/>
                    </a:cubicBezTo>
                    <a:moveTo>
                      <a:pt x="483" y="622"/>
                    </a:moveTo>
                    <a:cubicBezTo>
                      <a:pt x="490" y="622"/>
                      <a:pt x="497" y="620"/>
                      <a:pt x="504" y="616"/>
                    </a:cubicBezTo>
                    <a:cubicBezTo>
                      <a:pt x="517" y="609"/>
                      <a:pt x="525" y="597"/>
                      <a:pt x="527" y="584"/>
                    </a:cubicBezTo>
                    <a:cubicBezTo>
                      <a:pt x="553" y="573"/>
                      <a:pt x="553" y="573"/>
                      <a:pt x="553" y="573"/>
                    </a:cubicBezTo>
                    <a:cubicBezTo>
                      <a:pt x="553" y="574"/>
                      <a:pt x="553" y="574"/>
                      <a:pt x="553" y="574"/>
                    </a:cubicBezTo>
                    <a:cubicBezTo>
                      <a:pt x="544" y="583"/>
                      <a:pt x="544" y="583"/>
                      <a:pt x="544" y="583"/>
                    </a:cubicBezTo>
                    <a:cubicBezTo>
                      <a:pt x="553" y="588"/>
                      <a:pt x="553" y="588"/>
                      <a:pt x="553" y="588"/>
                    </a:cubicBezTo>
                    <a:cubicBezTo>
                      <a:pt x="540" y="589"/>
                      <a:pt x="540" y="589"/>
                      <a:pt x="540" y="589"/>
                    </a:cubicBezTo>
                    <a:cubicBezTo>
                      <a:pt x="550" y="598"/>
                      <a:pt x="550" y="598"/>
                      <a:pt x="550" y="598"/>
                    </a:cubicBezTo>
                    <a:cubicBezTo>
                      <a:pt x="535" y="599"/>
                      <a:pt x="535" y="599"/>
                      <a:pt x="535" y="599"/>
                    </a:cubicBezTo>
                    <a:cubicBezTo>
                      <a:pt x="545" y="609"/>
                      <a:pt x="545" y="609"/>
                      <a:pt x="545" y="609"/>
                    </a:cubicBezTo>
                    <a:cubicBezTo>
                      <a:pt x="545" y="609"/>
                      <a:pt x="545" y="609"/>
                      <a:pt x="545" y="609"/>
                    </a:cubicBezTo>
                    <a:cubicBezTo>
                      <a:pt x="528" y="607"/>
                      <a:pt x="528" y="607"/>
                      <a:pt x="528" y="607"/>
                    </a:cubicBezTo>
                    <a:cubicBezTo>
                      <a:pt x="536" y="622"/>
                      <a:pt x="536" y="622"/>
                      <a:pt x="536" y="622"/>
                    </a:cubicBezTo>
                    <a:cubicBezTo>
                      <a:pt x="522" y="617"/>
                      <a:pt x="522" y="617"/>
                      <a:pt x="522" y="617"/>
                    </a:cubicBezTo>
                    <a:cubicBezTo>
                      <a:pt x="526" y="631"/>
                      <a:pt x="526" y="631"/>
                      <a:pt x="526" y="631"/>
                    </a:cubicBezTo>
                    <a:cubicBezTo>
                      <a:pt x="514" y="626"/>
                      <a:pt x="514" y="626"/>
                      <a:pt x="514" y="626"/>
                    </a:cubicBezTo>
                    <a:cubicBezTo>
                      <a:pt x="516" y="639"/>
                      <a:pt x="516" y="639"/>
                      <a:pt x="516" y="639"/>
                    </a:cubicBezTo>
                    <a:cubicBezTo>
                      <a:pt x="504" y="631"/>
                      <a:pt x="504" y="631"/>
                      <a:pt x="504" y="631"/>
                    </a:cubicBezTo>
                    <a:cubicBezTo>
                      <a:pt x="502" y="644"/>
                      <a:pt x="502" y="644"/>
                      <a:pt x="502" y="644"/>
                    </a:cubicBezTo>
                    <a:cubicBezTo>
                      <a:pt x="502" y="644"/>
                      <a:pt x="502" y="644"/>
                      <a:pt x="502" y="644"/>
                    </a:cubicBezTo>
                    <a:cubicBezTo>
                      <a:pt x="493" y="635"/>
                      <a:pt x="493" y="635"/>
                      <a:pt x="493" y="635"/>
                    </a:cubicBezTo>
                    <a:cubicBezTo>
                      <a:pt x="488" y="647"/>
                      <a:pt x="488" y="647"/>
                      <a:pt x="488" y="647"/>
                    </a:cubicBezTo>
                    <a:cubicBezTo>
                      <a:pt x="488" y="647"/>
                      <a:pt x="488" y="647"/>
                      <a:pt x="488" y="647"/>
                    </a:cubicBezTo>
                    <a:cubicBezTo>
                      <a:pt x="480" y="636"/>
                      <a:pt x="480" y="636"/>
                      <a:pt x="480" y="636"/>
                    </a:cubicBezTo>
                    <a:cubicBezTo>
                      <a:pt x="472" y="646"/>
                      <a:pt x="472" y="646"/>
                      <a:pt x="472" y="646"/>
                    </a:cubicBezTo>
                    <a:cubicBezTo>
                      <a:pt x="472" y="646"/>
                      <a:pt x="472" y="646"/>
                      <a:pt x="472" y="646"/>
                    </a:cubicBezTo>
                    <a:cubicBezTo>
                      <a:pt x="466" y="633"/>
                      <a:pt x="466" y="633"/>
                      <a:pt x="466" y="633"/>
                    </a:cubicBezTo>
                    <a:cubicBezTo>
                      <a:pt x="458" y="643"/>
                      <a:pt x="458" y="643"/>
                      <a:pt x="458" y="643"/>
                    </a:cubicBezTo>
                    <a:cubicBezTo>
                      <a:pt x="458" y="643"/>
                      <a:pt x="458" y="643"/>
                      <a:pt x="458" y="643"/>
                    </a:cubicBezTo>
                    <a:cubicBezTo>
                      <a:pt x="455" y="632"/>
                      <a:pt x="455" y="632"/>
                      <a:pt x="455" y="632"/>
                    </a:cubicBezTo>
                    <a:cubicBezTo>
                      <a:pt x="443" y="635"/>
                      <a:pt x="443" y="635"/>
                      <a:pt x="443" y="635"/>
                    </a:cubicBezTo>
                    <a:cubicBezTo>
                      <a:pt x="443" y="635"/>
                      <a:pt x="443" y="635"/>
                      <a:pt x="443" y="635"/>
                    </a:cubicBezTo>
                    <a:cubicBezTo>
                      <a:pt x="448" y="623"/>
                      <a:pt x="448" y="623"/>
                      <a:pt x="448" y="623"/>
                    </a:cubicBezTo>
                    <a:cubicBezTo>
                      <a:pt x="432" y="623"/>
                      <a:pt x="432" y="623"/>
                      <a:pt x="432" y="623"/>
                    </a:cubicBezTo>
                    <a:cubicBezTo>
                      <a:pt x="456" y="613"/>
                      <a:pt x="456" y="613"/>
                      <a:pt x="456" y="613"/>
                    </a:cubicBezTo>
                    <a:cubicBezTo>
                      <a:pt x="464" y="619"/>
                      <a:pt x="473" y="622"/>
                      <a:pt x="483" y="622"/>
                    </a:cubicBezTo>
                    <a:moveTo>
                      <a:pt x="289" y="573"/>
                    </a:moveTo>
                    <a:cubicBezTo>
                      <a:pt x="289" y="569"/>
                      <a:pt x="290" y="564"/>
                      <a:pt x="293" y="559"/>
                    </a:cubicBezTo>
                    <a:cubicBezTo>
                      <a:pt x="293" y="559"/>
                      <a:pt x="293" y="559"/>
                      <a:pt x="293" y="559"/>
                    </a:cubicBezTo>
                    <a:cubicBezTo>
                      <a:pt x="293" y="559"/>
                      <a:pt x="293" y="559"/>
                      <a:pt x="293" y="559"/>
                    </a:cubicBezTo>
                    <a:cubicBezTo>
                      <a:pt x="293" y="559"/>
                      <a:pt x="293" y="560"/>
                      <a:pt x="293" y="561"/>
                    </a:cubicBezTo>
                    <a:cubicBezTo>
                      <a:pt x="293" y="564"/>
                      <a:pt x="294" y="570"/>
                      <a:pt x="295" y="573"/>
                    </a:cubicBezTo>
                    <a:cubicBezTo>
                      <a:pt x="296" y="570"/>
                      <a:pt x="296" y="564"/>
                      <a:pt x="296" y="561"/>
                    </a:cubicBezTo>
                    <a:cubicBezTo>
                      <a:pt x="296" y="560"/>
                      <a:pt x="296" y="559"/>
                      <a:pt x="296" y="559"/>
                    </a:cubicBezTo>
                    <a:cubicBezTo>
                      <a:pt x="296" y="559"/>
                      <a:pt x="296" y="559"/>
                      <a:pt x="296" y="559"/>
                    </a:cubicBezTo>
                    <a:cubicBezTo>
                      <a:pt x="296" y="559"/>
                      <a:pt x="296" y="559"/>
                      <a:pt x="296" y="559"/>
                    </a:cubicBezTo>
                    <a:cubicBezTo>
                      <a:pt x="299" y="564"/>
                      <a:pt x="300" y="569"/>
                      <a:pt x="300" y="573"/>
                    </a:cubicBezTo>
                    <a:cubicBezTo>
                      <a:pt x="300" y="579"/>
                      <a:pt x="297" y="584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2" y="584"/>
                      <a:pt x="289" y="579"/>
                      <a:pt x="289" y="573"/>
                    </a:cubicBezTo>
                    <a:moveTo>
                      <a:pt x="309" y="554"/>
                    </a:moveTo>
                    <a:cubicBezTo>
                      <a:pt x="309" y="554"/>
                      <a:pt x="309" y="554"/>
                      <a:pt x="309" y="554"/>
                    </a:cubicBezTo>
                    <a:cubicBezTo>
                      <a:pt x="322" y="560"/>
                      <a:pt x="324" y="569"/>
                      <a:pt x="324" y="576"/>
                    </a:cubicBezTo>
                    <a:cubicBezTo>
                      <a:pt x="324" y="577"/>
                      <a:pt x="324" y="577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18" y="576"/>
                      <a:pt x="308" y="571"/>
                      <a:pt x="307" y="556"/>
                    </a:cubicBezTo>
                    <a:cubicBezTo>
                      <a:pt x="307" y="556"/>
                      <a:pt x="307" y="556"/>
                      <a:pt x="307" y="556"/>
                    </a:cubicBezTo>
                    <a:cubicBezTo>
                      <a:pt x="307" y="556"/>
                      <a:pt x="307" y="556"/>
                      <a:pt x="307" y="556"/>
                    </a:cubicBezTo>
                    <a:cubicBezTo>
                      <a:pt x="307" y="556"/>
                      <a:pt x="312" y="564"/>
                      <a:pt x="316" y="566"/>
                    </a:cubicBezTo>
                    <a:cubicBezTo>
                      <a:pt x="315" y="562"/>
                      <a:pt x="309" y="554"/>
                      <a:pt x="309" y="554"/>
                    </a:cubicBezTo>
                    <a:cubicBezTo>
                      <a:pt x="309" y="554"/>
                      <a:pt x="309" y="554"/>
                      <a:pt x="309" y="554"/>
                    </a:cubicBezTo>
                    <a:moveTo>
                      <a:pt x="280" y="554"/>
                    </a:moveTo>
                    <a:cubicBezTo>
                      <a:pt x="280" y="554"/>
                      <a:pt x="280" y="554"/>
                      <a:pt x="280" y="554"/>
                    </a:cubicBezTo>
                    <a:cubicBezTo>
                      <a:pt x="280" y="554"/>
                      <a:pt x="275" y="562"/>
                      <a:pt x="274" y="566"/>
                    </a:cubicBezTo>
                    <a:cubicBezTo>
                      <a:pt x="277" y="564"/>
                      <a:pt x="283" y="556"/>
                      <a:pt x="283" y="556"/>
                    </a:cubicBezTo>
                    <a:cubicBezTo>
                      <a:pt x="283" y="556"/>
                      <a:pt x="283" y="556"/>
                      <a:pt x="283" y="556"/>
                    </a:cubicBezTo>
                    <a:cubicBezTo>
                      <a:pt x="283" y="556"/>
                      <a:pt x="283" y="556"/>
                      <a:pt x="283" y="556"/>
                    </a:cubicBezTo>
                    <a:cubicBezTo>
                      <a:pt x="281" y="571"/>
                      <a:pt x="272" y="576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7"/>
                      <a:pt x="265" y="577"/>
                      <a:pt x="265" y="576"/>
                    </a:cubicBezTo>
                    <a:cubicBezTo>
                      <a:pt x="265" y="569"/>
                      <a:pt x="268" y="560"/>
                      <a:pt x="280" y="554"/>
                    </a:cubicBezTo>
                    <a:cubicBezTo>
                      <a:pt x="280" y="554"/>
                      <a:pt x="280" y="554"/>
                      <a:pt x="280" y="554"/>
                    </a:cubicBezTo>
                    <a:moveTo>
                      <a:pt x="301" y="552"/>
                    </a:moveTo>
                    <a:cubicBezTo>
                      <a:pt x="301" y="552"/>
                      <a:pt x="301" y="552"/>
                      <a:pt x="301" y="552"/>
                    </a:cubicBezTo>
                    <a:cubicBezTo>
                      <a:pt x="306" y="557"/>
                      <a:pt x="307" y="561"/>
                      <a:pt x="307" y="565"/>
                    </a:cubicBezTo>
                    <a:cubicBezTo>
                      <a:pt x="307" y="568"/>
                      <a:pt x="307" y="570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3" y="570"/>
                      <a:pt x="298" y="565"/>
                      <a:pt x="298" y="558"/>
                    </a:cubicBezTo>
                    <a:cubicBezTo>
                      <a:pt x="298" y="556"/>
                      <a:pt x="298" y="555"/>
                      <a:pt x="299" y="553"/>
                    </a:cubicBezTo>
                    <a:cubicBezTo>
                      <a:pt x="299" y="553"/>
                      <a:pt x="301" y="559"/>
                      <a:pt x="303" y="562"/>
                    </a:cubicBezTo>
                    <a:cubicBezTo>
                      <a:pt x="303" y="562"/>
                      <a:pt x="303" y="561"/>
                      <a:pt x="303" y="561"/>
                    </a:cubicBezTo>
                    <a:cubicBezTo>
                      <a:pt x="303" y="558"/>
                      <a:pt x="301" y="552"/>
                      <a:pt x="301" y="552"/>
                    </a:cubicBezTo>
                    <a:cubicBezTo>
                      <a:pt x="301" y="552"/>
                      <a:pt x="301" y="552"/>
                      <a:pt x="301" y="552"/>
                    </a:cubicBezTo>
                    <a:moveTo>
                      <a:pt x="282" y="565"/>
                    </a:moveTo>
                    <a:cubicBezTo>
                      <a:pt x="282" y="561"/>
                      <a:pt x="284" y="557"/>
                      <a:pt x="289" y="552"/>
                    </a:cubicBezTo>
                    <a:cubicBezTo>
                      <a:pt x="289" y="552"/>
                      <a:pt x="289" y="552"/>
                      <a:pt x="289" y="552"/>
                    </a:cubicBezTo>
                    <a:cubicBezTo>
                      <a:pt x="289" y="552"/>
                      <a:pt x="289" y="552"/>
                      <a:pt x="289" y="552"/>
                    </a:cubicBezTo>
                    <a:cubicBezTo>
                      <a:pt x="289" y="552"/>
                      <a:pt x="287" y="558"/>
                      <a:pt x="287" y="561"/>
                    </a:cubicBezTo>
                    <a:cubicBezTo>
                      <a:pt x="287" y="561"/>
                      <a:pt x="287" y="562"/>
                      <a:pt x="287" y="562"/>
                    </a:cubicBezTo>
                    <a:cubicBezTo>
                      <a:pt x="289" y="559"/>
                      <a:pt x="291" y="553"/>
                      <a:pt x="291" y="553"/>
                    </a:cubicBezTo>
                    <a:cubicBezTo>
                      <a:pt x="291" y="555"/>
                      <a:pt x="291" y="556"/>
                      <a:pt x="291" y="558"/>
                    </a:cubicBezTo>
                    <a:cubicBezTo>
                      <a:pt x="291" y="565"/>
                      <a:pt x="287" y="570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0"/>
                      <a:pt x="282" y="568"/>
                      <a:pt x="282" y="565"/>
                    </a:cubicBezTo>
                    <a:moveTo>
                      <a:pt x="316" y="552"/>
                    </a:moveTo>
                    <a:cubicBezTo>
                      <a:pt x="314" y="549"/>
                      <a:pt x="309" y="546"/>
                      <a:pt x="309" y="546"/>
                    </a:cubicBezTo>
                    <a:cubicBezTo>
                      <a:pt x="309" y="546"/>
                      <a:pt x="309" y="546"/>
                      <a:pt x="309" y="546"/>
                    </a:cubicBezTo>
                    <a:cubicBezTo>
                      <a:pt x="309" y="546"/>
                      <a:pt x="309" y="546"/>
                      <a:pt x="309" y="546"/>
                    </a:cubicBezTo>
                    <a:cubicBezTo>
                      <a:pt x="319" y="547"/>
                      <a:pt x="323" y="554"/>
                      <a:pt x="324" y="558"/>
                    </a:cubicBezTo>
                    <a:cubicBezTo>
                      <a:pt x="325" y="558"/>
                      <a:pt x="325" y="558"/>
                      <a:pt x="325" y="558"/>
                    </a:cubicBezTo>
                    <a:cubicBezTo>
                      <a:pt x="325" y="558"/>
                      <a:pt x="325" y="558"/>
                      <a:pt x="325" y="558"/>
                    </a:cubicBezTo>
                    <a:cubicBezTo>
                      <a:pt x="325" y="559"/>
                      <a:pt x="325" y="559"/>
                      <a:pt x="325" y="559"/>
                    </a:cubicBezTo>
                    <a:cubicBezTo>
                      <a:pt x="324" y="558"/>
                      <a:pt x="324" y="558"/>
                      <a:pt x="324" y="558"/>
                    </a:cubicBezTo>
                    <a:cubicBezTo>
                      <a:pt x="324" y="558"/>
                      <a:pt x="324" y="558"/>
                      <a:pt x="323" y="558"/>
                    </a:cubicBezTo>
                    <a:cubicBezTo>
                      <a:pt x="318" y="558"/>
                      <a:pt x="311" y="557"/>
                      <a:pt x="307" y="547"/>
                    </a:cubicBezTo>
                    <a:cubicBezTo>
                      <a:pt x="307" y="547"/>
                      <a:pt x="307" y="547"/>
                      <a:pt x="307" y="547"/>
                    </a:cubicBezTo>
                    <a:cubicBezTo>
                      <a:pt x="307" y="547"/>
                      <a:pt x="307" y="547"/>
                      <a:pt x="307" y="547"/>
                    </a:cubicBezTo>
                    <a:cubicBezTo>
                      <a:pt x="307" y="547"/>
                      <a:pt x="313" y="552"/>
                      <a:pt x="316" y="552"/>
                    </a:cubicBezTo>
                    <a:moveTo>
                      <a:pt x="265" y="558"/>
                    </a:moveTo>
                    <a:cubicBezTo>
                      <a:pt x="265" y="558"/>
                      <a:pt x="265" y="558"/>
                      <a:pt x="265" y="558"/>
                    </a:cubicBezTo>
                    <a:cubicBezTo>
                      <a:pt x="265" y="558"/>
                      <a:pt x="265" y="558"/>
                      <a:pt x="265" y="558"/>
                    </a:cubicBezTo>
                    <a:cubicBezTo>
                      <a:pt x="266" y="554"/>
                      <a:pt x="270" y="547"/>
                      <a:pt x="281" y="546"/>
                    </a:cubicBezTo>
                    <a:cubicBezTo>
                      <a:pt x="281" y="546"/>
                      <a:pt x="281" y="546"/>
                      <a:pt x="281" y="546"/>
                    </a:cubicBezTo>
                    <a:cubicBezTo>
                      <a:pt x="281" y="546"/>
                      <a:pt x="281" y="546"/>
                      <a:pt x="281" y="546"/>
                    </a:cubicBezTo>
                    <a:cubicBezTo>
                      <a:pt x="281" y="546"/>
                      <a:pt x="275" y="549"/>
                      <a:pt x="274" y="552"/>
                    </a:cubicBezTo>
                    <a:cubicBezTo>
                      <a:pt x="277" y="552"/>
                      <a:pt x="282" y="547"/>
                      <a:pt x="282" y="547"/>
                    </a:cubicBezTo>
                    <a:cubicBezTo>
                      <a:pt x="282" y="547"/>
                      <a:pt x="282" y="547"/>
                      <a:pt x="282" y="547"/>
                    </a:cubicBezTo>
                    <a:cubicBezTo>
                      <a:pt x="282" y="547"/>
                      <a:pt x="282" y="547"/>
                      <a:pt x="282" y="547"/>
                    </a:cubicBezTo>
                    <a:cubicBezTo>
                      <a:pt x="278" y="557"/>
                      <a:pt x="271" y="558"/>
                      <a:pt x="266" y="558"/>
                    </a:cubicBezTo>
                    <a:cubicBezTo>
                      <a:pt x="266" y="558"/>
                      <a:pt x="265" y="558"/>
                      <a:pt x="265" y="558"/>
                    </a:cubicBezTo>
                    <a:cubicBezTo>
                      <a:pt x="265" y="559"/>
                      <a:pt x="265" y="559"/>
                      <a:pt x="265" y="559"/>
                    </a:cubicBezTo>
                    <a:cubicBezTo>
                      <a:pt x="265" y="558"/>
                      <a:pt x="265" y="558"/>
                      <a:pt x="265" y="558"/>
                    </a:cubicBezTo>
                    <a:cubicBezTo>
                      <a:pt x="265" y="558"/>
                      <a:pt x="265" y="558"/>
                      <a:pt x="265" y="558"/>
                    </a:cubicBezTo>
                    <a:moveTo>
                      <a:pt x="247" y="552"/>
                    </a:move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50" y="548"/>
                      <a:pt x="256" y="542"/>
                      <a:pt x="266" y="542"/>
                    </a:cubicBezTo>
                    <a:cubicBezTo>
                      <a:pt x="268" y="542"/>
                      <a:pt x="271" y="542"/>
                      <a:pt x="273" y="542"/>
                    </a:cubicBezTo>
                    <a:cubicBezTo>
                      <a:pt x="273" y="542"/>
                      <a:pt x="273" y="542"/>
                      <a:pt x="273" y="542"/>
                    </a:cubicBezTo>
                    <a:cubicBezTo>
                      <a:pt x="273" y="542"/>
                      <a:pt x="273" y="542"/>
                      <a:pt x="273" y="542"/>
                    </a:cubicBezTo>
                    <a:cubicBezTo>
                      <a:pt x="273" y="542"/>
                      <a:pt x="264" y="545"/>
                      <a:pt x="261" y="548"/>
                    </a:cubicBezTo>
                    <a:cubicBezTo>
                      <a:pt x="261" y="548"/>
                      <a:pt x="261" y="548"/>
                      <a:pt x="261" y="548"/>
                    </a:cubicBezTo>
                    <a:cubicBezTo>
                      <a:pt x="266" y="548"/>
                      <a:pt x="274" y="545"/>
                      <a:pt x="274" y="545"/>
                    </a:cubicBezTo>
                    <a:cubicBezTo>
                      <a:pt x="274" y="545"/>
                      <a:pt x="274" y="545"/>
                      <a:pt x="274" y="545"/>
                    </a:cubicBezTo>
                    <a:cubicBezTo>
                      <a:pt x="274" y="545"/>
                      <a:pt x="274" y="545"/>
                      <a:pt x="274" y="545"/>
                    </a:cubicBezTo>
                    <a:cubicBezTo>
                      <a:pt x="268" y="552"/>
                      <a:pt x="261" y="554"/>
                      <a:pt x="256" y="554"/>
                    </a:cubicBezTo>
                    <a:cubicBezTo>
                      <a:pt x="252" y="554"/>
                      <a:pt x="249" y="553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moveTo>
                      <a:pt x="317" y="542"/>
                    </a:moveTo>
                    <a:cubicBezTo>
                      <a:pt x="317" y="542"/>
                      <a:pt x="317" y="542"/>
                      <a:pt x="317" y="542"/>
                    </a:cubicBezTo>
                    <a:cubicBezTo>
                      <a:pt x="319" y="542"/>
                      <a:pt x="321" y="542"/>
                      <a:pt x="323" y="542"/>
                    </a:cubicBezTo>
                    <a:cubicBezTo>
                      <a:pt x="334" y="542"/>
                      <a:pt x="340" y="548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0" y="553"/>
                      <a:pt x="337" y="554"/>
                      <a:pt x="334" y="554"/>
                    </a:cubicBezTo>
                    <a:cubicBezTo>
                      <a:pt x="328" y="554"/>
                      <a:pt x="322" y="552"/>
                      <a:pt x="316" y="545"/>
                    </a:cubicBezTo>
                    <a:cubicBezTo>
                      <a:pt x="316" y="545"/>
                      <a:pt x="316" y="545"/>
                      <a:pt x="316" y="545"/>
                    </a:cubicBezTo>
                    <a:cubicBezTo>
                      <a:pt x="316" y="545"/>
                      <a:pt x="316" y="545"/>
                      <a:pt x="316" y="545"/>
                    </a:cubicBezTo>
                    <a:cubicBezTo>
                      <a:pt x="316" y="545"/>
                      <a:pt x="323" y="548"/>
                      <a:pt x="328" y="548"/>
                    </a:cubicBezTo>
                    <a:cubicBezTo>
                      <a:pt x="328" y="548"/>
                      <a:pt x="329" y="548"/>
                      <a:pt x="329" y="548"/>
                    </a:cubicBezTo>
                    <a:cubicBezTo>
                      <a:pt x="326" y="545"/>
                      <a:pt x="317" y="542"/>
                      <a:pt x="317" y="542"/>
                    </a:cubicBezTo>
                    <a:cubicBezTo>
                      <a:pt x="317" y="542"/>
                      <a:pt x="317" y="542"/>
                      <a:pt x="317" y="542"/>
                    </a:cubicBezTo>
                    <a:moveTo>
                      <a:pt x="934" y="552"/>
                    </a:moveTo>
                    <a:cubicBezTo>
                      <a:pt x="934" y="552"/>
                      <a:pt x="934" y="552"/>
                      <a:pt x="934" y="552"/>
                    </a:cubicBezTo>
                    <a:cubicBezTo>
                      <a:pt x="934" y="546"/>
                      <a:pt x="938" y="541"/>
                      <a:pt x="944" y="541"/>
                    </a:cubicBezTo>
                    <a:cubicBezTo>
                      <a:pt x="950" y="541"/>
                      <a:pt x="955" y="546"/>
                      <a:pt x="955" y="552"/>
                    </a:cubicBezTo>
                    <a:cubicBezTo>
                      <a:pt x="955" y="552"/>
                      <a:pt x="955" y="552"/>
                      <a:pt x="955" y="552"/>
                    </a:cubicBezTo>
                    <a:cubicBezTo>
                      <a:pt x="955" y="552"/>
                      <a:pt x="955" y="552"/>
                      <a:pt x="955" y="552"/>
                    </a:cubicBezTo>
                    <a:cubicBezTo>
                      <a:pt x="955" y="558"/>
                      <a:pt x="950" y="562"/>
                      <a:pt x="944" y="562"/>
                    </a:cubicBezTo>
                    <a:cubicBezTo>
                      <a:pt x="938" y="562"/>
                      <a:pt x="934" y="558"/>
                      <a:pt x="934" y="552"/>
                    </a:cubicBezTo>
                    <a:cubicBezTo>
                      <a:pt x="934" y="552"/>
                      <a:pt x="934" y="552"/>
                      <a:pt x="934" y="552"/>
                    </a:cubicBezTo>
                    <a:moveTo>
                      <a:pt x="311" y="536"/>
                    </a:moveTo>
                    <a:cubicBezTo>
                      <a:pt x="315" y="534"/>
                      <a:pt x="318" y="533"/>
                      <a:pt x="321" y="533"/>
                    </a:cubicBezTo>
                    <a:cubicBezTo>
                      <a:pt x="326" y="533"/>
                      <a:pt x="329" y="535"/>
                      <a:pt x="331" y="537"/>
                    </a:cubicBezTo>
                    <a:cubicBezTo>
                      <a:pt x="332" y="537"/>
                      <a:pt x="332" y="537"/>
                      <a:pt x="332" y="537"/>
                    </a:cubicBezTo>
                    <a:cubicBezTo>
                      <a:pt x="332" y="537"/>
                      <a:pt x="332" y="537"/>
                      <a:pt x="332" y="537"/>
                    </a:cubicBezTo>
                    <a:cubicBezTo>
                      <a:pt x="332" y="537"/>
                      <a:pt x="332" y="537"/>
                      <a:pt x="332" y="537"/>
                    </a:cubicBezTo>
                    <a:cubicBezTo>
                      <a:pt x="331" y="537"/>
                      <a:pt x="331" y="537"/>
                      <a:pt x="331" y="537"/>
                    </a:cubicBezTo>
                    <a:cubicBezTo>
                      <a:pt x="329" y="539"/>
                      <a:pt x="326" y="541"/>
                      <a:pt x="321" y="541"/>
                    </a:cubicBezTo>
                    <a:cubicBezTo>
                      <a:pt x="318" y="541"/>
                      <a:pt x="315" y="540"/>
                      <a:pt x="311" y="538"/>
                    </a:cubicBezTo>
                    <a:cubicBezTo>
                      <a:pt x="311" y="538"/>
                      <a:pt x="311" y="538"/>
                      <a:pt x="311" y="538"/>
                    </a:cubicBezTo>
                    <a:cubicBezTo>
                      <a:pt x="311" y="538"/>
                      <a:pt x="311" y="538"/>
                      <a:pt x="311" y="538"/>
                    </a:cubicBezTo>
                    <a:cubicBezTo>
                      <a:pt x="311" y="538"/>
                      <a:pt x="312" y="538"/>
                      <a:pt x="312" y="538"/>
                    </a:cubicBezTo>
                    <a:cubicBezTo>
                      <a:pt x="315" y="538"/>
                      <a:pt x="319" y="538"/>
                      <a:pt x="321" y="537"/>
                    </a:cubicBezTo>
                    <a:cubicBezTo>
                      <a:pt x="319" y="536"/>
                      <a:pt x="315" y="536"/>
                      <a:pt x="312" y="536"/>
                    </a:cubicBezTo>
                    <a:cubicBezTo>
                      <a:pt x="312" y="536"/>
                      <a:pt x="311" y="536"/>
                      <a:pt x="311" y="536"/>
                    </a:cubicBezTo>
                    <a:cubicBezTo>
                      <a:pt x="311" y="536"/>
                      <a:pt x="311" y="536"/>
                      <a:pt x="311" y="536"/>
                    </a:cubicBezTo>
                    <a:cubicBezTo>
                      <a:pt x="311" y="536"/>
                      <a:pt x="311" y="536"/>
                      <a:pt x="311" y="536"/>
                    </a:cubicBezTo>
                    <a:moveTo>
                      <a:pt x="258" y="537"/>
                    </a:move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60" y="535"/>
                      <a:pt x="264" y="533"/>
                      <a:pt x="269" y="533"/>
                    </a:cubicBezTo>
                    <a:cubicBezTo>
                      <a:pt x="272" y="533"/>
                      <a:pt x="275" y="534"/>
                      <a:pt x="278" y="536"/>
                    </a:cubicBezTo>
                    <a:cubicBezTo>
                      <a:pt x="278" y="536"/>
                      <a:pt x="278" y="536"/>
                      <a:pt x="278" y="536"/>
                    </a:cubicBezTo>
                    <a:cubicBezTo>
                      <a:pt x="278" y="536"/>
                      <a:pt x="278" y="536"/>
                      <a:pt x="278" y="536"/>
                    </a:cubicBezTo>
                    <a:cubicBezTo>
                      <a:pt x="278" y="536"/>
                      <a:pt x="278" y="536"/>
                      <a:pt x="277" y="536"/>
                    </a:cubicBezTo>
                    <a:cubicBezTo>
                      <a:pt x="275" y="536"/>
                      <a:pt x="271" y="536"/>
                      <a:pt x="269" y="537"/>
                    </a:cubicBezTo>
                    <a:cubicBezTo>
                      <a:pt x="271" y="538"/>
                      <a:pt x="275" y="538"/>
                      <a:pt x="277" y="538"/>
                    </a:cubicBezTo>
                    <a:cubicBezTo>
                      <a:pt x="278" y="538"/>
                      <a:pt x="278" y="538"/>
                      <a:pt x="278" y="538"/>
                    </a:cubicBezTo>
                    <a:cubicBezTo>
                      <a:pt x="278" y="538"/>
                      <a:pt x="278" y="538"/>
                      <a:pt x="278" y="538"/>
                    </a:cubicBezTo>
                    <a:cubicBezTo>
                      <a:pt x="278" y="538"/>
                      <a:pt x="278" y="538"/>
                      <a:pt x="278" y="538"/>
                    </a:cubicBezTo>
                    <a:cubicBezTo>
                      <a:pt x="275" y="540"/>
                      <a:pt x="272" y="541"/>
                      <a:pt x="269" y="541"/>
                    </a:cubicBezTo>
                    <a:cubicBezTo>
                      <a:pt x="264" y="541"/>
                      <a:pt x="260" y="539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moveTo>
                      <a:pt x="292" y="525"/>
                    </a:moveTo>
                    <a:cubicBezTo>
                      <a:pt x="293" y="524"/>
                      <a:pt x="294" y="524"/>
                      <a:pt x="295" y="524"/>
                    </a:cubicBezTo>
                    <a:cubicBezTo>
                      <a:pt x="297" y="524"/>
                      <a:pt x="298" y="524"/>
                      <a:pt x="299" y="526"/>
                    </a:cubicBezTo>
                    <a:cubicBezTo>
                      <a:pt x="300" y="526"/>
                      <a:pt x="300" y="526"/>
                      <a:pt x="301" y="526"/>
                    </a:cubicBezTo>
                    <a:cubicBezTo>
                      <a:pt x="301" y="526"/>
                      <a:pt x="302" y="526"/>
                      <a:pt x="303" y="526"/>
                    </a:cubicBezTo>
                    <a:cubicBezTo>
                      <a:pt x="304" y="527"/>
                      <a:pt x="305" y="529"/>
                      <a:pt x="305" y="530"/>
                    </a:cubicBezTo>
                    <a:cubicBezTo>
                      <a:pt x="305" y="530"/>
                      <a:pt x="305" y="530"/>
                      <a:pt x="305" y="531"/>
                    </a:cubicBezTo>
                    <a:cubicBezTo>
                      <a:pt x="306" y="531"/>
                      <a:pt x="307" y="532"/>
                      <a:pt x="308" y="533"/>
                    </a:cubicBezTo>
                    <a:cubicBezTo>
                      <a:pt x="308" y="534"/>
                      <a:pt x="308" y="534"/>
                      <a:pt x="308" y="535"/>
                    </a:cubicBezTo>
                    <a:cubicBezTo>
                      <a:pt x="308" y="536"/>
                      <a:pt x="307" y="537"/>
                      <a:pt x="307" y="538"/>
                    </a:cubicBezTo>
                    <a:cubicBezTo>
                      <a:pt x="307" y="538"/>
                      <a:pt x="307" y="539"/>
                      <a:pt x="307" y="540"/>
                    </a:cubicBezTo>
                    <a:cubicBezTo>
                      <a:pt x="307" y="541"/>
                      <a:pt x="307" y="541"/>
                      <a:pt x="307" y="542"/>
                    </a:cubicBezTo>
                    <a:cubicBezTo>
                      <a:pt x="307" y="543"/>
                      <a:pt x="305" y="544"/>
                      <a:pt x="304" y="544"/>
                    </a:cubicBezTo>
                    <a:cubicBezTo>
                      <a:pt x="304" y="546"/>
                      <a:pt x="303" y="547"/>
                      <a:pt x="302" y="548"/>
                    </a:cubicBezTo>
                    <a:cubicBezTo>
                      <a:pt x="301" y="548"/>
                      <a:pt x="301" y="549"/>
                      <a:pt x="300" y="549"/>
                    </a:cubicBezTo>
                    <a:cubicBezTo>
                      <a:pt x="299" y="549"/>
                      <a:pt x="298" y="549"/>
                      <a:pt x="298" y="548"/>
                    </a:cubicBezTo>
                    <a:cubicBezTo>
                      <a:pt x="297" y="549"/>
                      <a:pt x="296" y="550"/>
                      <a:pt x="294" y="550"/>
                    </a:cubicBezTo>
                    <a:cubicBezTo>
                      <a:pt x="293" y="550"/>
                      <a:pt x="291" y="549"/>
                      <a:pt x="290" y="548"/>
                    </a:cubicBezTo>
                    <a:cubicBezTo>
                      <a:pt x="290" y="548"/>
                      <a:pt x="289" y="548"/>
                      <a:pt x="289" y="548"/>
                    </a:cubicBezTo>
                    <a:cubicBezTo>
                      <a:pt x="288" y="548"/>
                      <a:pt x="287" y="548"/>
                      <a:pt x="286" y="547"/>
                    </a:cubicBezTo>
                    <a:cubicBezTo>
                      <a:pt x="285" y="546"/>
                      <a:pt x="285" y="545"/>
                      <a:pt x="285" y="544"/>
                    </a:cubicBezTo>
                    <a:cubicBezTo>
                      <a:pt x="285" y="543"/>
                      <a:pt x="285" y="543"/>
                      <a:pt x="285" y="543"/>
                    </a:cubicBezTo>
                    <a:cubicBezTo>
                      <a:pt x="283" y="543"/>
                      <a:pt x="282" y="542"/>
                      <a:pt x="282" y="540"/>
                    </a:cubicBezTo>
                    <a:cubicBezTo>
                      <a:pt x="282" y="540"/>
                      <a:pt x="282" y="540"/>
                      <a:pt x="282" y="539"/>
                    </a:cubicBezTo>
                    <a:cubicBezTo>
                      <a:pt x="282" y="538"/>
                      <a:pt x="282" y="537"/>
                      <a:pt x="283" y="536"/>
                    </a:cubicBezTo>
                    <a:cubicBezTo>
                      <a:pt x="282" y="535"/>
                      <a:pt x="282" y="534"/>
                      <a:pt x="282" y="533"/>
                    </a:cubicBezTo>
                    <a:cubicBezTo>
                      <a:pt x="282" y="533"/>
                      <a:pt x="282" y="533"/>
                      <a:pt x="282" y="532"/>
                    </a:cubicBezTo>
                    <a:cubicBezTo>
                      <a:pt x="283" y="531"/>
                      <a:pt x="284" y="530"/>
                      <a:pt x="286" y="529"/>
                    </a:cubicBezTo>
                    <a:cubicBezTo>
                      <a:pt x="286" y="528"/>
                      <a:pt x="286" y="527"/>
                      <a:pt x="287" y="526"/>
                    </a:cubicBezTo>
                    <a:cubicBezTo>
                      <a:pt x="288" y="525"/>
                      <a:pt x="289" y="525"/>
                      <a:pt x="290" y="525"/>
                    </a:cubicBezTo>
                    <a:cubicBezTo>
                      <a:pt x="291" y="525"/>
                      <a:pt x="291" y="525"/>
                      <a:pt x="292" y="525"/>
                    </a:cubicBezTo>
                    <a:moveTo>
                      <a:pt x="316" y="529"/>
                    </a:moveTo>
                    <a:cubicBezTo>
                      <a:pt x="322" y="522"/>
                      <a:pt x="328" y="519"/>
                      <a:pt x="334" y="519"/>
                    </a:cubicBezTo>
                    <a:cubicBezTo>
                      <a:pt x="337" y="519"/>
                      <a:pt x="340" y="520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0" y="526"/>
                      <a:pt x="334" y="532"/>
                      <a:pt x="323" y="532"/>
                    </a:cubicBezTo>
                    <a:cubicBezTo>
                      <a:pt x="321" y="532"/>
                      <a:pt x="319" y="532"/>
                      <a:pt x="317" y="531"/>
                    </a:cubicBezTo>
                    <a:cubicBezTo>
                      <a:pt x="317" y="531"/>
                      <a:pt x="317" y="531"/>
                      <a:pt x="317" y="531"/>
                    </a:cubicBezTo>
                    <a:cubicBezTo>
                      <a:pt x="317" y="531"/>
                      <a:pt x="317" y="531"/>
                      <a:pt x="317" y="531"/>
                    </a:cubicBezTo>
                    <a:cubicBezTo>
                      <a:pt x="317" y="531"/>
                      <a:pt x="326" y="529"/>
                      <a:pt x="329" y="526"/>
                    </a:cubicBezTo>
                    <a:cubicBezTo>
                      <a:pt x="329" y="526"/>
                      <a:pt x="328" y="526"/>
                      <a:pt x="328" y="526"/>
                    </a:cubicBezTo>
                    <a:cubicBezTo>
                      <a:pt x="323" y="526"/>
                      <a:pt x="316" y="529"/>
                      <a:pt x="316" y="529"/>
                    </a:cubicBezTo>
                    <a:cubicBezTo>
                      <a:pt x="316" y="529"/>
                      <a:pt x="316" y="529"/>
                      <a:pt x="316" y="529"/>
                    </a:cubicBezTo>
                    <a:cubicBezTo>
                      <a:pt x="316" y="529"/>
                      <a:pt x="316" y="529"/>
                      <a:pt x="316" y="529"/>
                    </a:cubicBezTo>
                    <a:moveTo>
                      <a:pt x="247" y="521"/>
                    </a:moveTo>
                    <a:cubicBezTo>
                      <a:pt x="249" y="520"/>
                      <a:pt x="252" y="519"/>
                      <a:pt x="256" y="519"/>
                    </a:cubicBezTo>
                    <a:cubicBezTo>
                      <a:pt x="261" y="519"/>
                      <a:pt x="268" y="522"/>
                      <a:pt x="274" y="529"/>
                    </a:cubicBezTo>
                    <a:cubicBezTo>
                      <a:pt x="274" y="529"/>
                      <a:pt x="274" y="529"/>
                      <a:pt x="274" y="529"/>
                    </a:cubicBezTo>
                    <a:cubicBezTo>
                      <a:pt x="274" y="529"/>
                      <a:pt x="274" y="529"/>
                      <a:pt x="274" y="529"/>
                    </a:cubicBezTo>
                    <a:cubicBezTo>
                      <a:pt x="274" y="529"/>
                      <a:pt x="266" y="526"/>
                      <a:pt x="261" y="526"/>
                    </a:cubicBezTo>
                    <a:cubicBezTo>
                      <a:pt x="261" y="526"/>
                      <a:pt x="261" y="526"/>
                      <a:pt x="261" y="526"/>
                    </a:cubicBezTo>
                    <a:cubicBezTo>
                      <a:pt x="264" y="529"/>
                      <a:pt x="273" y="531"/>
                      <a:pt x="273" y="531"/>
                    </a:cubicBezTo>
                    <a:cubicBezTo>
                      <a:pt x="273" y="531"/>
                      <a:pt x="273" y="531"/>
                      <a:pt x="273" y="531"/>
                    </a:cubicBezTo>
                    <a:cubicBezTo>
                      <a:pt x="273" y="531"/>
                      <a:pt x="273" y="531"/>
                      <a:pt x="273" y="531"/>
                    </a:cubicBezTo>
                    <a:cubicBezTo>
                      <a:pt x="271" y="532"/>
                      <a:pt x="268" y="532"/>
                      <a:pt x="266" y="532"/>
                    </a:cubicBezTo>
                    <a:cubicBezTo>
                      <a:pt x="256" y="532"/>
                      <a:pt x="250" y="526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moveTo>
                      <a:pt x="265" y="515"/>
                    </a:moveTo>
                    <a:cubicBezTo>
                      <a:pt x="265" y="515"/>
                      <a:pt x="265" y="515"/>
                      <a:pt x="265" y="515"/>
                    </a:cubicBezTo>
                    <a:cubicBezTo>
                      <a:pt x="265" y="515"/>
                      <a:pt x="265" y="515"/>
                      <a:pt x="265" y="515"/>
                    </a:cubicBezTo>
                    <a:cubicBezTo>
                      <a:pt x="265" y="515"/>
                      <a:pt x="266" y="515"/>
                      <a:pt x="266" y="515"/>
                    </a:cubicBezTo>
                    <a:cubicBezTo>
                      <a:pt x="271" y="515"/>
                      <a:pt x="278" y="517"/>
                      <a:pt x="282" y="526"/>
                    </a:cubicBezTo>
                    <a:cubicBezTo>
                      <a:pt x="282" y="526"/>
                      <a:pt x="282" y="526"/>
                      <a:pt x="282" y="526"/>
                    </a:cubicBezTo>
                    <a:cubicBezTo>
                      <a:pt x="282" y="526"/>
                      <a:pt x="282" y="526"/>
                      <a:pt x="282" y="526"/>
                    </a:cubicBezTo>
                    <a:cubicBezTo>
                      <a:pt x="282" y="526"/>
                      <a:pt x="277" y="522"/>
                      <a:pt x="274" y="521"/>
                    </a:cubicBezTo>
                    <a:cubicBezTo>
                      <a:pt x="275" y="524"/>
                      <a:pt x="281" y="528"/>
                      <a:pt x="281" y="528"/>
                    </a:cubicBezTo>
                    <a:cubicBezTo>
                      <a:pt x="281" y="528"/>
                      <a:pt x="281" y="528"/>
                      <a:pt x="281" y="528"/>
                    </a:cubicBezTo>
                    <a:cubicBezTo>
                      <a:pt x="281" y="528"/>
                      <a:pt x="281" y="528"/>
                      <a:pt x="281" y="528"/>
                    </a:cubicBezTo>
                    <a:cubicBezTo>
                      <a:pt x="270" y="527"/>
                      <a:pt x="266" y="520"/>
                      <a:pt x="265" y="515"/>
                    </a:cubicBezTo>
                    <a:cubicBezTo>
                      <a:pt x="265" y="515"/>
                      <a:pt x="265" y="515"/>
                      <a:pt x="265" y="515"/>
                    </a:cubicBezTo>
                    <a:cubicBezTo>
                      <a:pt x="265" y="515"/>
                      <a:pt x="265" y="515"/>
                      <a:pt x="265" y="515"/>
                    </a:cubicBezTo>
                    <a:moveTo>
                      <a:pt x="324" y="515"/>
                    </a:move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3" y="520"/>
                      <a:pt x="319" y="527"/>
                      <a:pt x="309" y="528"/>
                    </a:cubicBezTo>
                    <a:cubicBezTo>
                      <a:pt x="309" y="528"/>
                      <a:pt x="309" y="528"/>
                      <a:pt x="309" y="528"/>
                    </a:cubicBezTo>
                    <a:cubicBezTo>
                      <a:pt x="309" y="528"/>
                      <a:pt x="309" y="528"/>
                      <a:pt x="309" y="528"/>
                    </a:cubicBezTo>
                    <a:cubicBezTo>
                      <a:pt x="309" y="528"/>
                      <a:pt x="314" y="524"/>
                      <a:pt x="316" y="521"/>
                    </a:cubicBezTo>
                    <a:cubicBezTo>
                      <a:pt x="313" y="522"/>
                      <a:pt x="307" y="526"/>
                      <a:pt x="307" y="526"/>
                    </a:cubicBezTo>
                    <a:cubicBezTo>
                      <a:pt x="307" y="526"/>
                      <a:pt x="307" y="526"/>
                      <a:pt x="307" y="526"/>
                    </a:cubicBezTo>
                    <a:cubicBezTo>
                      <a:pt x="307" y="526"/>
                      <a:pt x="307" y="526"/>
                      <a:pt x="307" y="526"/>
                    </a:cubicBezTo>
                    <a:cubicBezTo>
                      <a:pt x="311" y="517"/>
                      <a:pt x="318" y="515"/>
                      <a:pt x="323" y="515"/>
                    </a:cubicBezTo>
                    <a:cubicBezTo>
                      <a:pt x="324" y="515"/>
                      <a:pt x="324" y="515"/>
                      <a:pt x="324" y="515"/>
                    </a:cubicBezTo>
                    <a:moveTo>
                      <a:pt x="452" y="554"/>
                    </a:moveTo>
                    <a:cubicBezTo>
                      <a:pt x="459" y="554"/>
                      <a:pt x="465" y="553"/>
                      <a:pt x="472" y="549"/>
                    </a:cubicBezTo>
                    <a:cubicBezTo>
                      <a:pt x="484" y="543"/>
                      <a:pt x="491" y="531"/>
                      <a:pt x="493" y="519"/>
                    </a:cubicBezTo>
                    <a:cubicBezTo>
                      <a:pt x="518" y="509"/>
                      <a:pt x="518" y="509"/>
                      <a:pt x="518" y="509"/>
                    </a:cubicBezTo>
                    <a:cubicBezTo>
                      <a:pt x="518" y="509"/>
                      <a:pt x="518" y="509"/>
                      <a:pt x="518" y="509"/>
                    </a:cubicBezTo>
                    <a:cubicBezTo>
                      <a:pt x="509" y="518"/>
                      <a:pt x="509" y="518"/>
                      <a:pt x="509" y="518"/>
                    </a:cubicBezTo>
                    <a:cubicBezTo>
                      <a:pt x="518" y="523"/>
                      <a:pt x="518" y="523"/>
                      <a:pt x="518" y="523"/>
                    </a:cubicBezTo>
                    <a:cubicBezTo>
                      <a:pt x="506" y="524"/>
                      <a:pt x="506" y="524"/>
                      <a:pt x="506" y="524"/>
                    </a:cubicBezTo>
                    <a:cubicBezTo>
                      <a:pt x="514" y="532"/>
                      <a:pt x="514" y="532"/>
                      <a:pt x="514" y="532"/>
                    </a:cubicBezTo>
                    <a:cubicBezTo>
                      <a:pt x="501" y="533"/>
                      <a:pt x="501" y="533"/>
                      <a:pt x="501" y="533"/>
                    </a:cubicBezTo>
                    <a:cubicBezTo>
                      <a:pt x="510" y="542"/>
                      <a:pt x="510" y="542"/>
                      <a:pt x="510" y="542"/>
                    </a:cubicBezTo>
                    <a:cubicBezTo>
                      <a:pt x="510" y="542"/>
                      <a:pt x="510" y="542"/>
                      <a:pt x="510" y="542"/>
                    </a:cubicBezTo>
                    <a:cubicBezTo>
                      <a:pt x="494" y="541"/>
                      <a:pt x="494" y="541"/>
                      <a:pt x="494" y="541"/>
                    </a:cubicBezTo>
                    <a:cubicBezTo>
                      <a:pt x="501" y="554"/>
                      <a:pt x="501" y="554"/>
                      <a:pt x="501" y="554"/>
                    </a:cubicBezTo>
                    <a:cubicBezTo>
                      <a:pt x="488" y="550"/>
                      <a:pt x="488" y="550"/>
                      <a:pt x="488" y="550"/>
                    </a:cubicBezTo>
                    <a:cubicBezTo>
                      <a:pt x="493" y="563"/>
                      <a:pt x="493" y="563"/>
                      <a:pt x="493" y="563"/>
                    </a:cubicBezTo>
                    <a:cubicBezTo>
                      <a:pt x="481" y="558"/>
                      <a:pt x="481" y="558"/>
                      <a:pt x="481" y="558"/>
                    </a:cubicBezTo>
                    <a:cubicBezTo>
                      <a:pt x="483" y="570"/>
                      <a:pt x="483" y="570"/>
                      <a:pt x="483" y="570"/>
                    </a:cubicBezTo>
                    <a:cubicBezTo>
                      <a:pt x="472" y="563"/>
                      <a:pt x="472" y="563"/>
                      <a:pt x="472" y="563"/>
                    </a:cubicBezTo>
                    <a:cubicBezTo>
                      <a:pt x="470" y="575"/>
                      <a:pt x="470" y="575"/>
                      <a:pt x="470" y="575"/>
                    </a:cubicBezTo>
                    <a:cubicBezTo>
                      <a:pt x="470" y="575"/>
                      <a:pt x="470" y="575"/>
                      <a:pt x="470" y="575"/>
                    </a:cubicBezTo>
                    <a:cubicBezTo>
                      <a:pt x="462" y="567"/>
                      <a:pt x="462" y="567"/>
                      <a:pt x="462" y="567"/>
                    </a:cubicBezTo>
                    <a:cubicBezTo>
                      <a:pt x="457" y="578"/>
                      <a:pt x="457" y="578"/>
                      <a:pt x="457" y="578"/>
                    </a:cubicBezTo>
                    <a:cubicBezTo>
                      <a:pt x="456" y="578"/>
                      <a:pt x="456" y="578"/>
                      <a:pt x="456" y="578"/>
                    </a:cubicBezTo>
                    <a:cubicBezTo>
                      <a:pt x="449" y="567"/>
                      <a:pt x="449" y="567"/>
                      <a:pt x="449" y="567"/>
                    </a:cubicBezTo>
                    <a:cubicBezTo>
                      <a:pt x="442" y="577"/>
                      <a:pt x="442" y="577"/>
                      <a:pt x="442" y="577"/>
                    </a:cubicBezTo>
                    <a:cubicBezTo>
                      <a:pt x="441" y="577"/>
                      <a:pt x="441" y="577"/>
                      <a:pt x="441" y="577"/>
                    </a:cubicBezTo>
                    <a:cubicBezTo>
                      <a:pt x="436" y="565"/>
                      <a:pt x="436" y="565"/>
                      <a:pt x="436" y="565"/>
                    </a:cubicBezTo>
                    <a:cubicBezTo>
                      <a:pt x="429" y="574"/>
                      <a:pt x="429" y="574"/>
                      <a:pt x="429" y="574"/>
                    </a:cubicBezTo>
                    <a:cubicBezTo>
                      <a:pt x="429" y="574"/>
                      <a:pt x="429" y="574"/>
                      <a:pt x="429" y="574"/>
                    </a:cubicBezTo>
                    <a:cubicBezTo>
                      <a:pt x="426" y="564"/>
                      <a:pt x="426" y="564"/>
                      <a:pt x="426" y="564"/>
                    </a:cubicBezTo>
                    <a:cubicBezTo>
                      <a:pt x="415" y="567"/>
                      <a:pt x="415" y="567"/>
                      <a:pt x="415" y="567"/>
                    </a:cubicBezTo>
                    <a:cubicBezTo>
                      <a:pt x="415" y="566"/>
                      <a:pt x="415" y="566"/>
                      <a:pt x="415" y="566"/>
                    </a:cubicBezTo>
                    <a:cubicBezTo>
                      <a:pt x="419" y="556"/>
                      <a:pt x="419" y="556"/>
                      <a:pt x="419" y="556"/>
                    </a:cubicBezTo>
                    <a:cubicBezTo>
                      <a:pt x="404" y="556"/>
                      <a:pt x="404" y="556"/>
                      <a:pt x="404" y="556"/>
                    </a:cubicBezTo>
                    <a:cubicBezTo>
                      <a:pt x="427" y="546"/>
                      <a:pt x="427" y="546"/>
                      <a:pt x="427" y="546"/>
                    </a:cubicBezTo>
                    <a:cubicBezTo>
                      <a:pt x="434" y="551"/>
                      <a:pt x="443" y="554"/>
                      <a:pt x="452" y="554"/>
                    </a:cubicBezTo>
                    <a:moveTo>
                      <a:pt x="162" y="521"/>
                    </a:moveTo>
                    <a:cubicBezTo>
                      <a:pt x="162" y="517"/>
                      <a:pt x="163" y="513"/>
                      <a:pt x="166" y="508"/>
                    </a:cubicBezTo>
                    <a:cubicBezTo>
                      <a:pt x="166" y="508"/>
                      <a:pt x="166" y="508"/>
                      <a:pt x="166" y="508"/>
                    </a:cubicBezTo>
                    <a:cubicBezTo>
                      <a:pt x="166" y="508"/>
                      <a:pt x="166" y="508"/>
                      <a:pt x="166" y="508"/>
                    </a:cubicBezTo>
                    <a:cubicBezTo>
                      <a:pt x="166" y="508"/>
                      <a:pt x="166" y="508"/>
                      <a:pt x="166" y="509"/>
                    </a:cubicBezTo>
                    <a:cubicBezTo>
                      <a:pt x="166" y="512"/>
                      <a:pt x="166" y="518"/>
                      <a:pt x="168" y="521"/>
                    </a:cubicBezTo>
                    <a:cubicBezTo>
                      <a:pt x="169" y="518"/>
                      <a:pt x="169" y="512"/>
                      <a:pt x="169" y="509"/>
                    </a:cubicBezTo>
                    <a:cubicBezTo>
                      <a:pt x="169" y="508"/>
                      <a:pt x="169" y="508"/>
                      <a:pt x="169" y="508"/>
                    </a:cubicBezTo>
                    <a:cubicBezTo>
                      <a:pt x="169" y="508"/>
                      <a:pt x="169" y="508"/>
                      <a:pt x="169" y="508"/>
                    </a:cubicBezTo>
                    <a:cubicBezTo>
                      <a:pt x="169" y="508"/>
                      <a:pt x="169" y="508"/>
                      <a:pt x="169" y="508"/>
                    </a:cubicBezTo>
                    <a:cubicBezTo>
                      <a:pt x="172" y="513"/>
                      <a:pt x="173" y="517"/>
                      <a:pt x="173" y="521"/>
                    </a:cubicBezTo>
                    <a:cubicBezTo>
                      <a:pt x="173" y="527"/>
                      <a:pt x="170" y="532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5" y="532"/>
                      <a:pt x="162" y="527"/>
                      <a:pt x="162" y="521"/>
                    </a:cubicBezTo>
                    <a:moveTo>
                      <a:pt x="182" y="502"/>
                    </a:moveTo>
                    <a:cubicBezTo>
                      <a:pt x="182" y="502"/>
                      <a:pt x="182" y="502"/>
                      <a:pt x="182" y="502"/>
                    </a:cubicBezTo>
                    <a:cubicBezTo>
                      <a:pt x="195" y="508"/>
                      <a:pt x="197" y="518"/>
                      <a:pt x="197" y="524"/>
                    </a:cubicBezTo>
                    <a:cubicBezTo>
                      <a:pt x="197" y="525"/>
                      <a:pt x="197" y="525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1" y="524"/>
                      <a:pt x="181" y="519"/>
                      <a:pt x="180" y="504"/>
                    </a:cubicBezTo>
                    <a:cubicBezTo>
                      <a:pt x="180" y="504"/>
                      <a:pt x="180" y="504"/>
                      <a:pt x="180" y="504"/>
                    </a:cubicBezTo>
                    <a:cubicBezTo>
                      <a:pt x="180" y="504"/>
                      <a:pt x="180" y="504"/>
                      <a:pt x="180" y="504"/>
                    </a:cubicBezTo>
                    <a:cubicBezTo>
                      <a:pt x="180" y="504"/>
                      <a:pt x="185" y="512"/>
                      <a:pt x="189" y="514"/>
                    </a:cubicBezTo>
                    <a:cubicBezTo>
                      <a:pt x="188" y="510"/>
                      <a:pt x="182" y="502"/>
                      <a:pt x="182" y="502"/>
                    </a:cubicBezTo>
                    <a:cubicBezTo>
                      <a:pt x="182" y="502"/>
                      <a:pt x="182" y="502"/>
                      <a:pt x="182" y="502"/>
                    </a:cubicBezTo>
                    <a:moveTo>
                      <a:pt x="153" y="502"/>
                    </a:moveTo>
                    <a:cubicBezTo>
                      <a:pt x="153" y="502"/>
                      <a:pt x="153" y="502"/>
                      <a:pt x="153" y="502"/>
                    </a:cubicBezTo>
                    <a:cubicBezTo>
                      <a:pt x="153" y="502"/>
                      <a:pt x="148" y="510"/>
                      <a:pt x="147" y="514"/>
                    </a:cubicBezTo>
                    <a:cubicBezTo>
                      <a:pt x="150" y="512"/>
                      <a:pt x="156" y="504"/>
                      <a:pt x="156" y="504"/>
                    </a:cubicBezTo>
                    <a:cubicBezTo>
                      <a:pt x="156" y="504"/>
                      <a:pt x="156" y="504"/>
                      <a:pt x="156" y="504"/>
                    </a:cubicBezTo>
                    <a:cubicBezTo>
                      <a:pt x="156" y="504"/>
                      <a:pt x="156" y="504"/>
                      <a:pt x="156" y="504"/>
                    </a:cubicBezTo>
                    <a:cubicBezTo>
                      <a:pt x="154" y="519"/>
                      <a:pt x="145" y="524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5"/>
                      <a:pt x="138" y="525"/>
                      <a:pt x="138" y="524"/>
                    </a:cubicBezTo>
                    <a:cubicBezTo>
                      <a:pt x="138" y="518"/>
                      <a:pt x="141" y="508"/>
                      <a:pt x="153" y="502"/>
                    </a:cubicBezTo>
                    <a:cubicBezTo>
                      <a:pt x="153" y="502"/>
                      <a:pt x="153" y="502"/>
                      <a:pt x="153" y="502"/>
                    </a:cubicBezTo>
                    <a:moveTo>
                      <a:pt x="283" y="502"/>
                    </a:moveTo>
                    <a:cubicBezTo>
                      <a:pt x="283" y="502"/>
                      <a:pt x="283" y="502"/>
                      <a:pt x="283" y="502"/>
                    </a:cubicBezTo>
                    <a:cubicBezTo>
                      <a:pt x="283" y="502"/>
                      <a:pt x="283" y="502"/>
                      <a:pt x="283" y="502"/>
                    </a:cubicBezTo>
                    <a:cubicBezTo>
                      <a:pt x="287" y="504"/>
                      <a:pt x="291" y="508"/>
                      <a:pt x="291" y="516"/>
                    </a:cubicBezTo>
                    <a:cubicBezTo>
                      <a:pt x="291" y="517"/>
                      <a:pt x="291" y="519"/>
                      <a:pt x="291" y="521"/>
                    </a:cubicBezTo>
                    <a:cubicBezTo>
                      <a:pt x="291" y="521"/>
                      <a:pt x="289" y="514"/>
                      <a:pt x="287" y="512"/>
                    </a:cubicBezTo>
                    <a:cubicBezTo>
                      <a:pt x="287" y="512"/>
                      <a:pt x="287" y="512"/>
                      <a:pt x="287" y="513"/>
                    </a:cubicBezTo>
                    <a:cubicBezTo>
                      <a:pt x="287" y="516"/>
                      <a:pt x="289" y="522"/>
                      <a:pt x="289" y="522"/>
                    </a:cubicBezTo>
                    <a:cubicBezTo>
                      <a:pt x="289" y="522"/>
                      <a:pt x="289" y="522"/>
                      <a:pt x="289" y="522"/>
                    </a:cubicBezTo>
                    <a:cubicBezTo>
                      <a:pt x="289" y="522"/>
                      <a:pt x="289" y="522"/>
                      <a:pt x="289" y="522"/>
                    </a:cubicBezTo>
                    <a:cubicBezTo>
                      <a:pt x="284" y="517"/>
                      <a:pt x="282" y="512"/>
                      <a:pt x="282" y="508"/>
                    </a:cubicBezTo>
                    <a:cubicBezTo>
                      <a:pt x="282" y="506"/>
                      <a:pt x="283" y="504"/>
                      <a:pt x="283" y="502"/>
                    </a:cubicBezTo>
                    <a:cubicBezTo>
                      <a:pt x="283" y="502"/>
                      <a:pt x="283" y="502"/>
                      <a:pt x="283" y="502"/>
                    </a:cubicBezTo>
                    <a:cubicBezTo>
                      <a:pt x="283" y="502"/>
                      <a:pt x="283" y="502"/>
                      <a:pt x="283" y="502"/>
                    </a:cubicBezTo>
                    <a:moveTo>
                      <a:pt x="298" y="516"/>
                    </a:moveTo>
                    <a:cubicBezTo>
                      <a:pt x="298" y="508"/>
                      <a:pt x="303" y="504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7" y="504"/>
                      <a:pt x="307" y="506"/>
                      <a:pt x="307" y="508"/>
                    </a:cubicBezTo>
                    <a:cubicBezTo>
                      <a:pt x="307" y="512"/>
                      <a:pt x="306" y="517"/>
                      <a:pt x="301" y="522"/>
                    </a:cubicBezTo>
                    <a:cubicBezTo>
                      <a:pt x="301" y="522"/>
                      <a:pt x="301" y="522"/>
                      <a:pt x="301" y="522"/>
                    </a:cubicBezTo>
                    <a:cubicBezTo>
                      <a:pt x="301" y="522"/>
                      <a:pt x="301" y="522"/>
                      <a:pt x="301" y="522"/>
                    </a:cubicBezTo>
                    <a:cubicBezTo>
                      <a:pt x="301" y="522"/>
                      <a:pt x="303" y="516"/>
                      <a:pt x="303" y="513"/>
                    </a:cubicBezTo>
                    <a:cubicBezTo>
                      <a:pt x="303" y="512"/>
                      <a:pt x="303" y="512"/>
                      <a:pt x="303" y="512"/>
                    </a:cubicBezTo>
                    <a:cubicBezTo>
                      <a:pt x="301" y="514"/>
                      <a:pt x="299" y="521"/>
                      <a:pt x="299" y="521"/>
                    </a:cubicBezTo>
                    <a:cubicBezTo>
                      <a:pt x="298" y="519"/>
                      <a:pt x="298" y="517"/>
                      <a:pt x="298" y="516"/>
                    </a:cubicBezTo>
                    <a:moveTo>
                      <a:pt x="155" y="514"/>
                    </a:moveTo>
                    <a:cubicBezTo>
                      <a:pt x="155" y="510"/>
                      <a:pt x="157" y="505"/>
                      <a:pt x="162" y="500"/>
                    </a:cubicBezTo>
                    <a:cubicBezTo>
                      <a:pt x="162" y="500"/>
                      <a:pt x="162" y="500"/>
                      <a:pt x="162" y="500"/>
                    </a:cubicBezTo>
                    <a:cubicBezTo>
                      <a:pt x="162" y="500"/>
                      <a:pt x="162" y="500"/>
                      <a:pt x="162" y="500"/>
                    </a:cubicBezTo>
                    <a:cubicBezTo>
                      <a:pt x="162" y="500"/>
                      <a:pt x="160" y="506"/>
                      <a:pt x="160" y="509"/>
                    </a:cubicBezTo>
                    <a:cubicBezTo>
                      <a:pt x="160" y="510"/>
                      <a:pt x="160" y="510"/>
                      <a:pt x="160" y="510"/>
                    </a:cubicBezTo>
                    <a:cubicBezTo>
                      <a:pt x="162" y="508"/>
                      <a:pt x="164" y="501"/>
                      <a:pt x="164" y="501"/>
                    </a:cubicBezTo>
                    <a:cubicBezTo>
                      <a:pt x="164" y="503"/>
                      <a:pt x="164" y="504"/>
                      <a:pt x="164" y="506"/>
                    </a:cubicBezTo>
                    <a:cubicBezTo>
                      <a:pt x="164" y="513"/>
                      <a:pt x="160" y="518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18"/>
                      <a:pt x="155" y="516"/>
                      <a:pt x="155" y="514"/>
                    </a:cubicBezTo>
                    <a:moveTo>
                      <a:pt x="174" y="500"/>
                    </a:moveTo>
                    <a:cubicBezTo>
                      <a:pt x="174" y="500"/>
                      <a:pt x="174" y="500"/>
                      <a:pt x="174" y="500"/>
                    </a:cubicBezTo>
                    <a:cubicBezTo>
                      <a:pt x="179" y="505"/>
                      <a:pt x="180" y="509"/>
                      <a:pt x="180" y="514"/>
                    </a:cubicBezTo>
                    <a:cubicBezTo>
                      <a:pt x="180" y="516"/>
                      <a:pt x="180" y="518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6" y="518"/>
                      <a:pt x="171" y="513"/>
                      <a:pt x="171" y="506"/>
                    </a:cubicBezTo>
                    <a:cubicBezTo>
                      <a:pt x="171" y="504"/>
                      <a:pt x="171" y="503"/>
                      <a:pt x="172" y="501"/>
                    </a:cubicBezTo>
                    <a:cubicBezTo>
                      <a:pt x="172" y="501"/>
                      <a:pt x="174" y="508"/>
                      <a:pt x="176" y="510"/>
                    </a:cubicBezTo>
                    <a:cubicBezTo>
                      <a:pt x="176" y="510"/>
                      <a:pt x="176" y="510"/>
                      <a:pt x="176" y="509"/>
                    </a:cubicBezTo>
                    <a:cubicBezTo>
                      <a:pt x="176" y="506"/>
                      <a:pt x="174" y="500"/>
                      <a:pt x="174" y="500"/>
                    </a:cubicBezTo>
                    <a:cubicBezTo>
                      <a:pt x="174" y="500"/>
                      <a:pt x="174" y="500"/>
                      <a:pt x="174" y="500"/>
                    </a:cubicBezTo>
                    <a:moveTo>
                      <a:pt x="265" y="496"/>
                    </a:moveTo>
                    <a:cubicBezTo>
                      <a:pt x="265" y="496"/>
                      <a:pt x="265" y="496"/>
                      <a:pt x="265" y="496"/>
                    </a:cubicBezTo>
                    <a:cubicBezTo>
                      <a:pt x="265" y="496"/>
                      <a:pt x="265" y="496"/>
                      <a:pt x="265" y="496"/>
                    </a:cubicBezTo>
                    <a:cubicBezTo>
                      <a:pt x="272" y="498"/>
                      <a:pt x="281" y="503"/>
                      <a:pt x="283" y="518"/>
                    </a:cubicBezTo>
                    <a:cubicBezTo>
                      <a:pt x="283" y="518"/>
                      <a:pt x="283" y="518"/>
                      <a:pt x="283" y="518"/>
                    </a:cubicBezTo>
                    <a:cubicBezTo>
                      <a:pt x="283" y="518"/>
                      <a:pt x="283" y="518"/>
                      <a:pt x="283" y="518"/>
                    </a:cubicBezTo>
                    <a:cubicBezTo>
                      <a:pt x="283" y="518"/>
                      <a:pt x="277" y="510"/>
                      <a:pt x="274" y="508"/>
                    </a:cubicBezTo>
                    <a:cubicBezTo>
                      <a:pt x="275" y="512"/>
                      <a:pt x="280" y="520"/>
                      <a:pt x="280" y="520"/>
                    </a:cubicBezTo>
                    <a:cubicBezTo>
                      <a:pt x="280" y="520"/>
                      <a:pt x="280" y="520"/>
                      <a:pt x="280" y="520"/>
                    </a:cubicBezTo>
                    <a:cubicBezTo>
                      <a:pt x="280" y="520"/>
                      <a:pt x="280" y="520"/>
                      <a:pt x="280" y="520"/>
                    </a:cubicBezTo>
                    <a:cubicBezTo>
                      <a:pt x="268" y="514"/>
                      <a:pt x="265" y="504"/>
                      <a:pt x="265" y="498"/>
                    </a:cubicBezTo>
                    <a:cubicBezTo>
                      <a:pt x="265" y="497"/>
                      <a:pt x="265" y="497"/>
                      <a:pt x="265" y="496"/>
                    </a:cubicBezTo>
                    <a:cubicBezTo>
                      <a:pt x="265" y="496"/>
                      <a:pt x="265" y="496"/>
                      <a:pt x="265" y="496"/>
                    </a:cubicBezTo>
                    <a:cubicBezTo>
                      <a:pt x="265" y="496"/>
                      <a:pt x="265" y="496"/>
                      <a:pt x="265" y="496"/>
                    </a:cubicBezTo>
                    <a:moveTo>
                      <a:pt x="307" y="518"/>
                    </a:moveTo>
                    <a:cubicBezTo>
                      <a:pt x="308" y="503"/>
                      <a:pt x="318" y="498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7"/>
                      <a:pt x="324" y="497"/>
                      <a:pt x="324" y="498"/>
                    </a:cubicBezTo>
                    <a:cubicBezTo>
                      <a:pt x="324" y="504"/>
                      <a:pt x="322" y="514"/>
                      <a:pt x="309" y="520"/>
                    </a:cubicBezTo>
                    <a:cubicBezTo>
                      <a:pt x="309" y="520"/>
                      <a:pt x="309" y="520"/>
                      <a:pt x="309" y="520"/>
                    </a:cubicBezTo>
                    <a:cubicBezTo>
                      <a:pt x="309" y="520"/>
                      <a:pt x="309" y="520"/>
                      <a:pt x="309" y="520"/>
                    </a:cubicBezTo>
                    <a:cubicBezTo>
                      <a:pt x="309" y="520"/>
                      <a:pt x="315" y="512"/>
                      <a:pt x="316" y="508"/>
                    </a:cubicBezTo>
                    <a:cubicBezTo>
                      <a:pt x="312" y="510"/>
                      <a:pt x="307" y="518"/>
                      <a:pt x="307" y="518"/>
                    </a:cubicBezTo>
                    <a:cubicBezTo>
                      <a:pt x="307" y="518"/>
                      <a:pt x="307" y="518"/>
                      <a:pt x="307" y="518"/>
                    </a:cubicBezTo>
                    <a:cubicBezTo>
                      <a:pt x="307" y="518"/>
                      <a:pt x="307" y="518"/>
                      <a:pt x="307" y="518"/>
                    </a:cubicBezTo>
                    <a:moveTo>
                      <a:pt x="189" y="501"/>
                    </a:moveTo>
                    <a:cubicBezTo>
                      <a:pt x="187" y="498"/>
                      <a:pt x="182" y="494"/>
                      <a:pt x="182" y="494"/>
                    </a:cubicBezTo>
                    <a:cubicBezTo>
                      <a:pt x="182" y="494"/>
                      <a:pt x="182" y="494"/>
                      <a:pt x="182" y="494"/>
                    </a:cubicBezTo>
                    <a:cubicBezTo>
                      <a:pt x="182" y="494"/>
                      <a:pt x="182" y="494"/>
                      <a:pt x="182" y="494"/>
                    </a:cubicBezTo>
                    <a:cubicBezTo>
                      <a:pt x="192" y="495"/>
                      <a:pt x="196" y="502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6" y="507"/>
                    </a:cubicBezTo>
                    <a:cubicBezTo>
                      <a:pt x="191" y="507"/>
                      <a:pt x="184" y="505"/>
                      <a:pt x="180" y="496"/>
                    </a:cubicBezTo>
                    <a:cubicBezTo>
                      <a:pt x="180" y="496"/>
                      <a:pt x="180" y="496"/>
                      <a:pt x="180" y="496"/>
                    </a:cubicBezTo>
                    <a:cubicBezTo>
                      <a:pt x="180" y="496"/>
                      <a:pt x="180" y="496"/>
                      <a:pt x="180" y="496"/>
                    </a:cubicBezTo>
                    <a:cubicBezTo>
                      <a:pt x="180" y="496"/>
                      <a:pt x="186" y="500"/>
                      <a:pt x="189" y="501"/>
                    </a:cubicBezTo>
                    <a:moveTo>
                      <a:pt x="138" y="507"/>
                    </a:move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9" y="502"/>
                      <a:pt x="143" y="495"/>
                      <a:pt x="154" y="494"/>
                    </a:cubicBezTo>
                    <a:cubicBezTo>
                      <a:pt x="154" y="494"/>
                      <a:pt x="154" y="494"/>
                      <a:pt x="154" y="494"/>
                    </a:cubicBezTo>
                    <a:cubicBezTo>
                      <a:pt x="154" y="494"/>
                      <a:pt x="154" y="494"/>
                      <a:pt x="154" y="494"/>
                    </a:cubicBezTo>
                    <a:cubicBezTo>
                      <a:pt x="154" y="494"/>
                      <a:pt x="148" y="498"/>
                      <a:pt x="146" y="501"/>
                    </a:cubicBezTo>
                    <a:cubicBezTo>
                      <a:pt x="150" y="500"/>
                      <a:pt x="155" y="496"/>
                      <a:pt x="155" y="496"/>
                    </a:cubicBezTo>
                    <a:cubicBezTo>
                      <a:pt x="155" y="496"/>
                      <a:pt x="155" y="496"/>
                      <a:pt x="155" y="496"/>
                    </a:cubicBezTo>
                    <a:cubicBezTo>
                      <a:pt x="155" y="496"/>
                      <a:pt x="155" y="496"/>
                      <a:pt x="155" y="496"/>
                    </a:cubicBezTo>
                    <a:cubicBezTo>
                      <a:pt x="151" y="505"/>
                      <a:pt x="144" y="507"/>
                      <a:pt x="139" y="507"/>
                    </a:cubicBezTo>
                    <a:cubicBezTo>
                      <a:pt x="139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moveTo>
                      <a:pt x="120" y="501"/>
                    </a:move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3" y="496"/>
                      <a:pt x="129" y="490"/>
                      <a:pt x="139" y="490"/>
                    </a:cubicBezTo>
                    <a:cubicBezTo>
                      <a:pt x="141" y="490"/>
                      <a:pt x="143" y="490"/>
                      <a:pt x="146" y="491"/>
                    </a:cubicBezTo>
                    <a:cubicBezTo>
                      <a:pt x="146" y="491"/>
                      <a:pt x="146" y="491"/>
                      <a:pt x="146" y="491"/>
                    </a:cubicBezTo>
                    <a:cubicBezTo>
                      <a:pt x="146" y="491"/>
                      <a:pt x="146" y="491"/>
                      <a:pt x="146" y="491"/>
                    </a:cubicBezTo>
                    <a:cubicBezTo>
                      <a:pt x="146" y="491"/>
                      <a:pt x="137" y="493"/>
                      <a:pt x="134" y="496"/>
                    </a:cubicBezTo>
                    <a:cubicBezTo>
                      <a:pt x="134" y="496"/>
                      <a:pt x="134" y="496"/>
                      <a:pt x="134" y="496"/>
                    </a:cubicBezTo>
                    <a:cubicBezTo>
                      <a:pt x="139" y="496"/>
                      <a:pt x="147" y="493"/>
                      <a:pt x="147" y="493"/>
                    </a:cubicBezTo>
                    <a:cubicBezTo>
                      <a:pt x="147" y="493"/>
                      <a:pt x="147" y="493"/>
                      <a:pt x="147" y="493"/>
                    </a:cubicBezTo>
                    <a:cubicBezTo>
                      <a:pt x="147" y="493"/>
                      <a:pt x="147" y="493"/>
                      <a:pt x="147" y="493"/>
                    </a:cubicBezTo>
                    <a:cubicBezTo>
                      <a:pt x="141" y="500"/>
                      <a:pt x="134" y="502"/>
                      <a:pt x="129" y="502"/>
                    </a:cubicBezTo>
                    <a:cubicBezTo>
                      <a:pt x="125" y="502"/>
                      <a:pt x="122" y="502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moveTo>
                      <a:pt x="189" y="491"/>
                    </a:moveTo>
                    <a:cubicBezTo>
                      <a:pt x="189" y="491"/>
                      <a:pt x="189" y="491"/>
                      <a:pt x="189" y="491"/>
                    </a:cubicBezTo>
                    <a:cubicBezTo>
                      <a:pt x="192" y="490"/>
                      <a:pt x="194" y="490"/>
                      <a:pt x="196" y="490"/>
                    </a:cubicBezTo>
                    <a:cubicBezTo>
                      <a:pt x="207" y="490"/>
                      <a:pt x="213" y="496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3" y="502"/>
                      <a:pt x="210" y="502"/>
                      <a:pt x="207" y="502"/>
                    </a:cubicBezTo>
                    <a:cubicBezTo>
                      <a:pt x="201" y="502"/>
                      <a:pt x="195" y="500"/>
                      <a:pt x="189" y="493"/>
                    </a:cubicBezTo>
                    <a:cubicBezTo>
                      <a:pt x="189" y="493"/>
                      <a:pt x="189" y="493"/>
                      <a:pt x="189" y="493"/>
                    </a:cubicBezTo>
                    <a:cubicBezTo>
                      <a:pt x="189" y="493"/>
                      <a:pt x="189" y="493"/>
                      <a:pt x="189" y="493"/>
                    </a:cubicBezTo>
                    <a:cubicBezTo>
                      <a:pt x="189" y="493"/>
                      <a:pt x="196" y="496"/>
                      <a:pt x="201" y="496"/>
                    </a:cubicBezTo>
                    <a:cubicBezTo>
                      <a:pt x="201" y="496"/>
                      <a:pt x="202" y="496"/>
                      <a:pt x="202" y="496"/>
                    </a:cubicBezTo>
                    <a:cubicBezTo>
                      <a:pt x="198" y="493"/>
                      <a:pt x="189" y="491"/>
                      <a:pt x="189" y="491"/>
                    </a:cubicBezTo>
                    <a:cubicBezTo>
                      <a:pt x="189" y="491"/>
                      <a:pt x="189" y="491"/>
                      <a:pt x="189" y="491"/>
                    </a:cubicBezTo>
                    <a:moveTo>
                      <a:pt x="423" y="493"/>
                    </a:moveTo>
                    <a:cubicBezTo>
                      <a:pt x="423" y="491"/>
                      <a:pt x="424" y="489"/>
                      <a:pt x="426" y="488"/>
                    </a:cubicBezTo>
                    <a:cubicBezTo>
                      <a:pt x="427" y="487"/>
                      <a:pt x="428" y="487"/>
                      <a:pt x="429" y="487"/>
                    </a:cubicBezTo>
                    <a:cubicBezTo>
                      <a:pt x="431" y="487"/>
                      <a:pt x="433" y="488"/>
                      <a:pt x="434" y="490"/>
                    </a:cubicBezTo>
                    <a:cubicBezTo>
                      <a:pt x="435" y="491"/>
                      <a:pt x="435" y="492"/>
                      <a:pt x="435" y="493"/>
                    </a:cubicBezTo>
                    <a:cubicBezTo>
                      <a:pt x="435" y="495"/>
                      <a:pt x="434" y="497"/>
                      <a:pt x="432" y="498"/>
                    </a:cubicBezTo>
                    <a:cubicBezTo>
                      <a:pt x="431" y="498"/>
                      <a:pt x="430" y="499"/>
                      <a:pt x="429" y="499"/>
                    </a:cubicBezTo>
                    <a:cubicBezTo>
                      <a:pt x="427" y="499"/>
                      <a:pt x="425" y="498"/>
                      <a:pt x="424" y="496"/>
                    </a:cubicBezTo>
                    <a:cubicBezTo>
                      <a:pt x="424" y="495"/>
                      <a:pt x="423" y="494"/>
                      <a:pt x="423" y="493"/>
                    </a:cubicBezTo>
                    <a:moveTo>
                      <a:pt x="295" y="486"/>
                    </a:move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7" y="490"/>
                      <a:pt x="300" y="495"/>
                      <a:pt x="300" y="501"/>
                    </a:cubicBezTo>
                    <a:cubicBezTo>
                      <a:pt x="300" y="505"/>
                      <a:pt x="299" y="509"/>
                      <a:pt x="296" y="514"/>
                    </a:cubicBezTo>
                    <a:cubicBezTo>
                      <a:pt x="296" y="514"/>
                      <a:pt x="296" y="514"/>
                      <a:pt x="296" y="514"/>
                    </a:cubicBezTo>
                    <a:cubicBezTo>
                      <a:pt x="296" y="514"/>
                      <a:pt x="296" y="514"/>
                      <a:pt x="296" y="514"/>
                    </a:cubicBezTo>
                    <a:cubicBezTo>
                      <a:pt x="296" y="514"/>
                      <a:pt x="296" y="514"/>
                      <a:pt x="296" y="513"/>
                    </a:cubicBezTo>
                    <a:cubicBezTo>
                      <a:pt x="296" y="510"/>
                      <a:pt x="296" y="504"/>
                      <a:pt x="295" y="501"/>
                    </a:cubicBezTo>
                    <a:cubicBezTo>
                      <a:pt x="294" y="504"/>
                      <a:pt x="293" y="509"/>
                      <a:pt x="293" y="512"/>
                    </a:cubicBezTo>
                    <a:cubicBezTo>
                      <a:pt x="293" y="514"/>
                      <a:pt x="293" y="514"/>
                      <a:pt x="293" y="514"/>
                    </a:cubicBezTo>
                    <a:cubicBezTo>
                      <a:pt x="293" y="514"/>
                      <a:pt x="293" y="514"/>
                      <a:pt x="293" y="514"/>
                    </a:cubicBezTo>
                    <a:cubicBezTo>
                      <a:pt x="293" y="514"/>
                      <a:pt x="293" y="514"/>
                      <a:pt x="293" y="514"/>
                    </a:cubicBezTo>
                    <a:cubicBezTo>
                      <a:pt x="290" y="509"/>
                      <a:pt x="289" y="505"/>
                      <a:pt x="289" y="501"/>
                    </a:cubicBezTo>
                    <a:cubicBezTo>
                      <a:pt x="289" y="495"/>
                      <a:pt x="292" y="490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moveTo>
                      <a:pt x="449" y="489"/>
                    </a:moveTo>
                    <a:cubicBezTo>
                      <a:pt x="449" y="487"/>
                      <a:pt x="450" y="485"/>
                      <a:pt x="452" y="484"/>
                    </a:cubicBezTo>
                    <a:cubicBezTo>
                      <a:pt x="453" y="483"/>
                      <a:pt x="454" y="483"/>
                      <a:pt x="455" y="483"/>
                    </a:cubicBezTo>
                    <a:cubicBezTo>
                      <a:pt x="457" y="483"/>
                      <a:pt x="459" y="484"/>
                      <a:pt x="460" y="485"/>
                    </a:cubicBezTo>
                    <a:cubicBezTo>
                      <a:pt x="461" y="486"/>
                      <a:pt x="461" y="487"/>
                      <a:pt x="461" y="489"/>
                    </a:cubicBezTo>
                    <a:cubicBezTo>
                      <a:pt x="461" y="491"/>
                      <a:pt x="460" y="492"/>
                      <a:pt x="458" y="494"/>
                    </a:cubicBezTo>
                    <a:cubicBezTo>
                      <a:pt x="457" y="494"/>
                      <a:pt x="456" y="495"/>
                      <a:pt x="455" y="495"/>
                    </a:cubicBezTo>
                    <a:cubicBezTo>
                      <a:pt x="453" y="495"/>
                      <a:pt x="451" y="494"/>
                      <a:pt x="450" y="492"/>
                    </a:cubicBezTo>
                    <a:cubicBezTo>
                      <a:pt x="449" y="491"/>
                      <a:pt x="449" y="490"/>
                      <a:pt x="449" y="489"/>
                    </a:cubicBezTo>
                    <a:moveTo>
                      <a:pt x="184" y="484"/>
                    </a:moveTo>
                    <a:cubicBezTo>
                      <a:pt x="188" y="482"/>
                      <a:pt x="191" y="481"/>
                      <a:pt x="194" y="481"/>
                    </a:cubicBezTo>
                    <a:cubicBezTo>
                      <a:pt x="198" y="481"/>
                      <a:pt x="202" y="483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2" y="487"/>
                      <a:pt x="198" y="489"/>
                      <a:pt x="194" y="489"/>
                    </a:cubicBezTo>
                    <a:cubicBezTo>
                      <a:pt x="191" y="489"/>
                      <a:pt x="188" y="488"/>
                      <a:pt x="184" y="486"/>
                    </a:cubicBezTo>
                    <a:cubicBezTo>
                      <a:pt x="184" y="486"/>
                      <a:pt x="184" y="486"/>
                      <a:pt x="184" y="486"/>
                    </a:cubicBezTo>
                    <a:cubicBezTo>
                      <a:pt x="184" y="486"/>
                      <a:pt x="184" y="486"/>
                      <a:pt x="184" y="486"/>
                    </a:cubicBezTo>
                    <a:cubicBezTo>
                      <a:pt x="184" y="486"/>
                      <a:pt x="185" y="486"/>
                      <a:pt x="185" y="486"/>
                    </a:cubicBezTo>
                    <a:cubicBezTo>
                      <a:pt x="188" y="486"/>
                      <a:pt x="192" y="486"/>
                      <a:pt x="194" y="485"/>
                    </a:cubicBezTo>
                    <a:cubicBezTo>
                      <a:pt x="192" y="484"/>
                      <a:pt x="188" y="484"/>
                      <a:pt x="185" y="484"/>
                    </a:cubicBezTo>
                    <a:cubicBezTo>
                      <a:pt x="185" y="484"/>
                      <a:pt x="184" y="484"/>
                      <a:pt x="184" y="484"/>
                    </a:cubicBezTo>
                    <a:cubicBezTo>
                      <a:pt x="184" y="484"/>
                      <a:pt x="184" y="484"/>
                      <a:pt x="184" y="484"/>
                    </a:cubicBezTo>
                    <a:cubicBezTo>
                      <a:pt x="184" y="484"/>
                      <a:pt x="184" y="484"/>
                      <a:pt x="184" y="484"/>
                    </a:cubicBezTo>
                    <a:moveTo>
                      <a:pt x="131" y="485"/>
                    </a:move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3" y="483"/>
                      <a:pt x="137" y="481"/>
                      <a:pt x="142" y="481"/>
                    </a:cubicBezTo>
                    <a:cubicBezTo>
                      <a:pt x="144" y="481"/>
                      <a:pt x="148" y="482"/>
                      <a:pt x="151" y="484"/>
                    </a:cubicBezTo>
                    <a:cubicBezTo>
                      <a:pt x="151" y="484"/>
                      <a:pt x="151" y="484"/>
                      <a:pt x="151" y="484"/>
                    </a:cubicBezTo>
                    <a:cubicBezTo>
                      <a:pt x="151" y="484"/>
                      <a:pt x="151" y="484"/>
                      <a:pt x="151" y="484"/>
                    </a:cubicBezTo>
                    <a:cubicBezTo>
                      <a:pt x="151" y="484"/>
                      <a:pt x="151" y="484"/>
                      <a:pt x="150" y="484"/>
                    </a:cubicBezTo>
                    <a:cubicBezTo>
                      <a:pt x="148" y="484"/>
                      <a:pt x="144" y="484"/>
                      <a:pt x="142" y="485"/>
                    </a:cubicBezTo>
                    <a:cubicBezTo>
                      <a:pt x="144" y="486"/>
                      <a:pt x="148" y="486"/>
                      <a:pt x="150" y="486"/>
                    </a:cubicBezTo>
                    <a:cubicBezTo>
                      <a:pt x="151" y="486"/>
                      <a:pt x="151" y="486"/>
                      <a:pt x="151" y="486"/>
                    </a:cubicBezTo>
                    <a:cubicBezTo>
                      <a:pt x="151" y="486"/>
                      <a:pt x="151" y="486"/>
                      <a:pt x="151" y="486"/>
                    </a:cubicBezTo>
                    <a:cubicBezTo>
                      <a:pt x="151" y="486"/>
                      <a:pt x="151" y="486"/>
                      <a:pt x="151" y="486"/>
                    </a:cubicBezTo>
                    <a:cubicBezTo>
                      <a:pt x="148" y="488"/>
                      <a:pt x="144" y="489"/>
                      <a:pt x="142" y="489"/>
                    </a:cubicBezTo>
                    <a:cubicBezTo>
                      <a:pt x="137" y="489"/>
                      <a:pt x="133" y="487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moveTo>
                      <a:pt x="398" y="487"/>
                    </a:moveTo>
                    <a:cubicBezTo>
                      <a:pt x="398" y="485"/>
                      <a:pt x="399" y="483"/>
                      <a:pt x="401" y="482"/>
                    </a:cubicBezTo>
                    <a:cubicBezTo>
                      <a:pt x="402" y="481"/>
                      <a:pt x="403" y="481"/>
                      <a:pt x="404" y="481"/>
                    </a:cubicBezTo>
                    <a:cubicBezTo>
                      <a:pt x="406" y="481"/>
                      <a:pt x="408" y="482"/>
                      <a:pt x="409" y="483"/>
                    </a:cubicBezTo>
                    <a:cubicBezTo>
                      <a:pt x="410" y="484"/>
                      <a:pt x="410" y="485"/>
                      <a:pt x="410" y="487"/>
                    </a:cubicBezTo>
                    <a:cubicBezTo>
                      <a:pt x="410" y="488"/>
                      <a:pt x="409" y="490"/>
                      <a:pt x="407" y="492"/>
                    </a:cubicBezTo>
                    <a:cubicBezTo>
                      <a:pt x="406" y="492"/>
                      <a:pt x="405" y="493"/>
                      <a:pt x="404" y="493"/>
                    </a:cubicBezTo>
                    <a:cubicBezTo>
                      <a:pt x="402" y="493"/>
                      <a:pt x="400" y="492"/>
                      <a:pt x="399" y="490"/>
                    </a:cubicBezTo>
                    <a:cubicBezTo>
                      <a:pt x="398" y="489"/>
                      <a:pt x="398" y="488"/>
                      <a:pt x="398" y="487"/>
                    </a:cubicBezTo>
                    <a:moveTo>
                      <a:pt x="165" y="474"/>
                    </a:moveTo>
                    <a:cubicBezTo>
                      <a:pt x="166" y="473"/>
                      <a:pt x="167" y="472"/>
                      <a:pt x="168" y="472"/>
                    </a:cubicBezTo>
                    <a:cubicBezTo>
                      <a:pt x="170" y="472"/>
                      <a:pt x="171" y="473"/>
                      <a:pt x="172" y="474"/>
                    </a:cubicBezTo>
                    <a:cubicBezTo>
                      <a:pt x="173" y="474"/>
                      <a:pt x="173" y="474"/>
                      <a:pt x="174" y="474"/>
                    </a:cubicBezTo>
                    <a:cubicBezTo>
                      <a:pt x="174" y="474"/>
                      <a:pt x="175" y="474"/>
                      <a:pt x="176" y="475"/>
                    </a:cubicBezTo>
                    <a:cubicBezTo>
                      <a:pt x="177" y="476"/>
                      <a:pt x="178" y="477"/>
                      <a:pt x="178" y="478"/>
                    </a:cubicBezTo>
                    <a:cubicBezTo>
                      <a:pt x="178" y="478"/>
                      <a:pt x="178" y="479"/>
                      <a:pt x="178" y="479"/>
                    </a:cubicBezTo>
                    <a:cubicBezTo>
                      <a:pt x="179" y="479"/>
                      <a:pt x="180" y="480"/>
                      <a:pt x="181" y="482"/>
                    </a:cubicBezTo>
                    <a:cubicBezTo>
                      <a:pt x="181" y="482"/>
                      <a:pt x="181" y="482"/>
                      <a:pt x="181" y="483"/>
                    </a:cubicBezTo>
                    <a:cubicBezTo>
                      <a:pt x="181" y="484"/>
                      <a:pt x="180" y="485"/>
                      <a:pt x="179" y="486"/>
                    </a:cubicBezTo>
                    <a:cubicBezTo>
                      <a:pt x="180" y="487"/>
                      <a:pt x="180" y="488"/>
                      <a:pt x="180" y="489"/>
                    </a:cubicBezTo>
                    <a:cubicBezTo>
                      <a:pt x="180" y="489"/>
                      <a:pt x="180" y="489"/>
                      <a:pt x="180" y="490"/>
                    </a:cubicBezTo>
                    <a:cubicBezTo>
                      <a:pt x="180" y="491"/>
                      <a:pt x="178" y="492"/>
                      <a:pt x="177" y="493"/>
                    </a:cubicBezTo>
                    <a:cubicBezTo>
                      <a:pt x="177" y="494"/>
                      <a:pt x="176" y="495"/>
                      <a:pt x="175" y="496"/>
                    </a:cubicBezTo>
                    <a:cubicBezTo>
                      <a:pt x="174" y="497"/>
                      <a:pt x="173" y="497"/>
                      <a:pt x="173" y="497"/>
                    </a:cubicBezTo>
                    <a:cubicBezTo>
                      <a:pt x="172" y="497"/>
                      <a:pt x="171" y="497"/>
                      <a:pt x="171" y="497"/>
                    </a:cubicBezTo>
                    <a:cubicBezTo>
                      <a:pt x="170" y="498"/>
                      <a:pt x="168" y="498"/>
                      <a:pt x="167" y="498"/>
                    </a:cubicBezTo>
                    <a:cubicBezTo>
                      <a:pt x="165" y="498"/>
                      <a:pt x="164" y="497"/>
                      <a:pt x="163" y="496"/>
                    </a:cubicBezTo>
                    <a:cubicBezTo>
                      <a:pt x="163" y="496"/>
                      <a:pt x="162" y="496"/>
                      <a:pt x="162" y="496"/>
                    </a:cubicBezTo>
                    <a:cubicBezTo>
                      <a:pt x="161" y="496"/>
                      <a:pt x="160" y="496"/>
                      <a:pt x="159" y="496"/>
                    </a:cubicBezTo>
                    <a:cubicBezTo>
                      <a:pt x="158" y="495"/>
                      <a:pt x="158" y="493"/>
                      <a:pt x="158" y="492"/>
                    </a:cubicBezTo>
                    <a:cubicBezTo>
                      <a:pt x="158" y="492"/>
                      <a:pt x="158" y="492"/>
                      <a:pt x="158" y="491"/>
                    </a:cubicBezTo>
                    <a:cubicBezTo>
                      <a:pt x="156" y="491"/>
                      <a:pt x="155" y="490"/>
                      <a:pt x="155" y="489"/>
                    </a:cubicBezTo>
                    <a:cubicBezTo>
                      <a:pt x="155" y="488"/>
                      <a:pt x="155" y="488"/>
                      <a:pt x="155" y="487"/>
                    </a:cubicBezTo>
                    <a:cubicBezTo>
                      <a:pt x="155" y="486"/>
                      <a:pt x="155" y="485"/>
                      <a:pt x="156" y="484"/>
                    </a:cubicBezTo>
                    <a:cubicBezTo>
                      <a:pt x="155" y="484"/>
                      <a:pt x="155" y="483"/>
                      <a:pt x="155" y="482"/>
                    </a:cubicBezTo>
                    <a:cubicBezTo>
                      <a:pt x="155" y="481"/>
                      <a:pt x="155" y="481"/>
                      <a:pt x="155" y="480"/>
                    </a:cubicBezTo>
                    <a:cubicBezTo>
                      <a:pt x="156" y="479"/>
                      <a:pt x="157" y="478"/>
                      <a:pt x="159" y="478"/>
                    </a:cubicBezTo>
                    <a:cubicBezTo>
                      <a:pt x="159" y="476"/>
                      <a:pt x="159" y="475"/>
                      <a:pt x="160" y="474"/>
                    </a:cubicBezTo>
                    <a:cubicBezTo>
                      <a:pt x="161" y="473"/>
                      <a:pt x="162" y="473"/>
                      <a:pt x="163" y="473"/>
                    </a:cubicBezTo>
                    <a:cubicBezTo>
                      <a:pt x="163" y="473"/>
                      <a:pt x="164" y="473"/>
                      <a:pt x="165" y="474"/>
                    </a:cubicBezTo>
                    <a:moveTo>
                      <a:pt x="371" y="475"/>
                    </a:moveTo>
                    <a:cubicBezTo>
                      <a:pt x="371" y="473"/>
                      <a:pt x="372" y="471"/>
                      <a:pt x="374" y="470"/>
                    </a:cubicBezTo>
                    <a:cubicBezTo>
                      <a:pt x="375" y="469"/>
                      <a:pt x="376" y="469"/>
                      <a:pt x="377" y="469"/>
                    </a:cubicBezTo>
                    <a:cubicBezTo>
                      <a:pt x="379" y="469"/>
                      <a:pt x="381" y="470"/>
                      <a:pt x="382" y="472"/>
                    </a:cubicBezTo>
                    <a:cubicBezTo>
                      <a:pt x="383" y="473"/>
                      <a:pt x="383" y="474"/>
                      <a:pt x="383" y="475"/>
                    </a:cubicBezTo>
                    <a:cubicBezTo>
                      <a:pt x="383" y="477"/>
                      <a:pt x="382" y="479"/>
                      <a:pt x="381" y="480"/>
                    </a:cubicBezTo>
                    <a:cubicBezTo>
                      <a:pt x="380" y="481"/>
                      <a:pt x="378" y="481"/>
                      <a:pt x="377" y="481"/>
                    </a:cubicBezTo>
                    <a:cubicBezTo>
                      <a:pt x="375" y="481"/>
                      <a:pt x="373" y="480"/>
                      <a:pt x="372" y="478"/>
                    </a:cubicBezTo>
                    <a:cubicBezTo>
                      <a:pt x="372" y="477"/>
                      <a:pt x="371" y="476"/>
                      <a:pt x="371" y="475"/>
                    </a:cubicBezTo>
                    <a:moveTo>
                      <a:pt x="470" y="474"/>
                    </a:moveTo>
                    <a:cubicBezTo>
                      <a:pt x="470" y="472"/>
                      <a:pt x="471" y="470"/>
                      <a:pt x="473" y="469"/>
                    </a:cubicBezTo>
                    <a:cubicBezTo>
                      <a:pt x="474" y="469"/>
                      <a:pt x="475" y="468"/>
                      <a:pt x="476" y="468"/>
                    </a:cubicBezTo>
                    <a:cubicBezTo>
                      <a:pt x="478" y="468"/>
                      <a:pt x="480" y="469"/>
                      <a:pt x="481" y="471"/>
                    </a:cubicBezTo>
                    <a:cubicBezTo>
                      <a:pt x="482" y="472"/>
                      <a:pt x="482" y="473"/>
                      <a:pt x="482" y="474"/>
                    </a:cubicBezTo>
                    <a:cubicBezTo>
                      <a:pt x="482" y="476"/>
                      <a:pt x="481" y="478"/>
                      <a:pt x="479" y="479"/>
                    </a:cubicBezTo>
                    <a:cubicBezTo>
                      <a:pt x="478" y="480"/>
                      <a:pt x="477" y="480"/>
                      <a:pt x="476" y="480"/>
                    </a:cubicBezTo>
                    <a:cubicBezTo>
                      <a:pt x="474" y="480"/>
                      <a:pt x="472" y="479"/>
                      <a:pt x="471" y="477"/>
                    </a:cubicBezTo>
                    <a:cubicBezTo>
                      <a:pt x="471" y="476"/>
                      <a:pt x="470" y="475"/>
                      <a:pt x="470" y="474"/>
                    </a:cubicBezTo>
                    <a:moveTo>
                      <a:pt x="189" y="477"/>
                    </a:moveTo>
                    <a:cubicBezTo>
                      <a:pt x="195" y="470"/>
                      <a:pt x="201" y="468"/>
                      <a:pt x="207" y="468"/>
                    </a:cubicBezTo>
                    <a:cubicBezTo>
                      <a:pt x="210" y="468"/>
                      <a:pt x="213" y="469"/>
                      <a:pt x="216" y="470"/>
                    </a:cubicBezTo>
                    <a:cubicBezTo>
                      <a:pt x="216" y="469"/>
                      <a:pt x="216" y="469"/>
                      <a:pt x="216" y="469"/>
                    </a:cubicBezTo>
                    <a:cubicBezTo>
                      <a:pt x="216" y="470"/>
                      <a:pt x="216" y="470"/>
                      <a:pt x="216" y="470"/>
                    </a:cubicBezTo>
                    <a:cubicBezTo>
                      <a:pt x="216" y="470"/>
                      <a:pt x="216" y="470"/>
                      <a:pt x="216" y="470"/>
                    </a:cubicBezTo>
                    <a:cubicBezTo>
                      <a:pt x="216" y="470"/>
                      <a:pt x="216" y="470"/>
                      <a:pt x="216" y="470"/>
                    </a:cubicBezTo>
                    <a:cubicBezTo>
                      <a:pt x="213" y="474"/>
                      <a:pt x="207" y="480"/>
                      <a:pt x="196" y="480"/>
                    </a:cubicBezTo>
                    <a:cubicBezTo>
                      <a:pt x="194" y="480"/>
                      <a:pt x="192" y="480"/>
                      <a:pt x="189" y="480"/>
                    </a:cubicBezTo>
                    <a:cubicBezTo>
                      <a:pt x="189" y="480"/>
                      <a:pt x="189" y="480"/>
                      <a:pt x="189" y="480"/>
                    </a:cubicBezTo>
                    <a:cubicBezTo>
                      <a:pt x="189" y="480"/>
                      <a:pt x="189" y="480"/>
                      <a:pt x="189" y="480"/>
                    </a:cubicBezTo>
                    <a:cubicBezTo>
                      <a:pt x="189" y="480"/>
                      <a:pt x="198" y="477"/>
                      <a:pt x="202" y="474"/>
                    </a:cubicBezTo>
                    <a:cubicBezTo>
                      <a:pt x="202" y="474"/>
                      <a:pt x="201" y="474"/>
                      <a:pt x="201" y="474"/>
                    </a:cubicBezTo>
                    <a:cubicBezTo>
                      <a:pt x="196" y="474"/>
                      <a:pt x="189" y="477"/>
                      <a:pt x="189" y="477"/>
                    </a:cubicBezTo>
                    <a:cubicBezTo>
                      <a:pt x="189" y="477"/>
                      <a:pt x="189" y="477"/>
                      <a:pt x="189" y="477"/>
                    </a:cubicBezTo>
                    <a:cubicBezTo>
                      <a:pt x="189" y="477"/>
                      <a:pt x="189" y="477"/>
                      <a:pt x="189" y="477"/>
                    </a:cubicBezTo>
                    <a:moveTo>
                      <a:pt x="120" y="470"/>
                    </a:moveTo>
                    <a:cubicBezTo>
                      <a:pt x="122" y="469"/>
                      <a:pt x="125" y="468"/>
                      <a:pt x="129" y="468"/>
                    </a:cubicBezTo>
                    <a:cubicBezTo>
                      <a:pt x="134" y="468"/>
                      <a:pt x="141" y="470"/>
                      <a:pt x="147" y="477"/>
                    </a:cubicBezTo>
                    <a:cubicBezTo>
                      <a:pt x="147" y="477"/>
                      <a:pt x="147" y="477"/>
                      <a:pt x="147" y="477"/>
                    </a:cubicBezTo>
                    <a:cubicBezTo>
                      <a:pt x="147" y="477"/>
                      <a:pt x="147" y="477"/>
                      <a:pt x="147" y="477"/>
                    </a:cubicBezTo>
                    <a:cubicBezTo>
                      <a:pt x="147" y="477"/>
                      <a:pt x="139" y="474"/>
                      <a:pt x="134" y="474"/>
                    </a:cubicBezTo>
                    <a:cubicBezTo>
                      <a:pt x="134" y="474"/>
                      <a:pt x="134" y="474"/>
                      <a:pt x="134" y="474"/>
                    </a:cubicBezTo>
                    <a:cubicBezTo>
                      <a:pt x="137" y="477"/>
                      <a:pt x="146" y="480"/>
                      <a:pt x="146" y="480"/>
                    </a:cubicBezTo>
                    <a:cubicBezTo>
                      <a:pt x="146" y="480"/>
                      <a:pt x="146" y="480"/>
                      <a:pt x="146" y="480"/>
                    </a:cubicBezTo>
                    <a:cubicBezTo>
                      <a:pt x="146" y="480"/>
                      <a:pt x="146" y="480"/>
                      <a:pt x="146" y="480"/>
                    </a:cubicBezTo>
                    <a:cubicBezTo>
                      <a:pt x="143" y="480"/>
                      <a:pt x="141" y="480"/>
                      <a:pt x="139" y="480"/>
                    </a:cubicBezTo>
                    <a:cubicBezTo>
                      <a:pt x="129" y="480"/>
                      <a:pt x="123" y="474"/>
                      <a:pt x="120" y="470"/>
                    </a:cubicBezTo>
                    <a:cubicBezTo>
                      <a:pt x="120" y="470"/>
                      <a:pt x="120" y="470"/>
                      <a:pt x="120" y="470"/>
                    </a:cubicBezTo>
                    <a:cubicBezTo>
                      <a:pt x="120" y="470"/>
                      <a:pt x="120" y="470"/>
                      <a:pt x="120" y="470"/>
                    </a:cubicBezTo>
                    <a:cubicBezTo>
                      <a:pt x="120" y="469"/>
                      <a:pt x="120" y="469"/>
                      <a:pt x="120" y="469"/>
                    </a:cubicBezTo>
                    <a:cubicBezTo>
                      <a:pt x="120" y="470"/>
                      <a:pt x="120" y="470"/>
                      <a:pt x="120" y="470"/>
                    </a:cubicBezTo>
                    <a:moveTo>
                      <a:pt x="138" y="464"/>
                    </a:moveTo>
                    <a:cubicBezTo>
                      <a:pt x="138" y="463"/>
                      <a:pt x="138" y="463"/>
                      <a:pt x="138" y="463"/>
                    </a:cubicBezTo>
                    <a:cubicBezTo>
                      <a:pt x="138" y="464"/>
                      <a:pt x="138" y="464"/>
                      <a:pt x="138" y="464"/>
                    </a:cubicBezTo>
                    <a:cubicBezTo>
                      <a:pt x="138" y="463"/>
                      <a:pt x="139" y="463"/>
                      <a:pt x="139" y="463"/>
                    </a:cubicBezTo>
                    <a:cubicBezTo>
                      <a:pt x="144" y="463"/>
                      <a:pt x="151" y="465"/>
                      <a:pt x="155" y="475"/>
                    </a:cubicBezTo>
                    <a:cubicBezTo>
                      <a:pt x="155" y="475"/>
                      <a:pt x="155" y="475"/>
                      <a:pt x="155" y="475"/>
                    </a:cubicBezTo>
                    <a:cubicBezTo>
                      <a:pt x="155" y="475"/>
                      <a:pt x="155" y="475"/>
                      <a:pt x="155" y="475"/>
                    </a:cubicBezTo>
                    <a:cubicBezTo>
                      <a:pt x="155" y="475"/>
                      <a:pt x="150" y="470"/>
                      <a:pt x="147" y="470"/>
                    </a:cubicBezTo>
                    <a:cubicBezTo>
                      <a:pt x="148" y="473"/>
                      <a:pt x="154" y="476"/>
                      <a:pt x="154" y="476"/>
                    </a:cubicBezTo>
                    <a:cubicBezTo>
                      <a:pt x="154" y="476"/>
                      <a:pt x="154" y="476"/>
                      <a:pt x="154" y="476"/>
                    </a:cubicBezTo>
                    <a:cubicBezTo>
                      <a:pt x="154" y="476"/>
                      <a:pt x="154" y="476"/>
                      <a:pt x="154" y="476"/>
                    </a:cubicBezTo>
                    <a:cubicBezTo>
                      <a:pt x="143" y="475"/>
                      <a:pt x="139" y="468"/>
                      <a:pt x="138" y="464"/>
                    </a:cubicBezTo>
                    <a:cubicBezTo>
                      <a:pt x="138" y="464"/>
                      <a:pt x="138" y="464"/>
                      <a:pt x="138" y="464"/>
                    </a:cubicBezTo>
                    <a:cubicBezTo>
                      <a:pt x="138" y="464"/>
                      <a:pt x="138" y="464"/>
                      <a:pt x="138" y="464"/>
                    </a:cubicBezTo>
                    <a:moveTo>
                      <a:pt x="197" y="464"/>
                    </a:moveTo>
                    <a:cubicBezTo>
                      <a:pt x="197" y="463"/>
                      <a:pt x="197" y="463"/>
                      <a:pt x="197" y="463"/>
                    </a:cubicBezTo>
                    <a:cubicBezTo>
                      <a:pt x="197" y="464"/>
                      <a:pt x="197" y="464"/>
                      <a:pt x="197" y="464"/>
                    </a:cubicBezTo>
                    <a:cubicBezTo>
                      <a:pt x="197" y="464"/>
                      <a:pt x="197" y="464"/>
                      <a:pt x="197" y="464"/>
                    </a:cubicBezTo>
                    <a:cubicBezTo>
                      <a:pt x="197" y="464"/>
                      <a:pt x="197" y="464"/>
                      <a:pt x="197" y="464"/>
                    </a:cubicBezTo>
                    <a:cubicBezTo>
                      <a:pt x="196" y="468"/>
                      <a:pt x="192" y="475"/>
                      <a:pt x="182" y="476"/>
                    </a:cubicBezTo>
                    <a:cubicBezTo>
                      <a:pt x="182" y="476"/>
                      <a:pt x="182" y="476"/>
                      <a:pt x="182" y="476"/>
                    </a:cubicBezTo>
                    <a:cubicBezTo>
                      <a:pt x="182" y="476"/>
                      <a:pt x="182" y="476"/>
                      <a:pt x="182" y="476"/>
                    </a:cubicBezTo>
                    <a:cubicBezTo>
                      <a:pt x="182" y="476"/>
                      <a:pt x="187" y="473"/>
                      <a:pt x="189" y="470"/>
                    </a:cubicBezTo>
                    <a:cubicBezTo>
                      <a:pt x="186" y="470"/>
                      <a:pt x="180" y="475"/>
                      <a:pt x="180" y="475"/>
                    </a:cubicBezTo>
                    <a:cubicBezTo>
                      <a:pt x="180" y="475"/>
                      <a:pt x="180" y="475"/>
                      <a:pt x="180" y="475"/>
                    </a:cubicBezTo>
                    <a:cubicBezTo>
                      <a:pt x="180" y="475"/>
                      <a:pt x="180" y="475"/>
                      <a:pt x="180" y="475"/>
                    </a:cubicBezTo>
                    <a:cubicBezTo>
                      <a:pt x="184" y="465"/>
                      <a:pt x="191" y="463"/>
                      <a:pt x="196" y="463"/>
                    </a:cubicBezTo>
                    <a:cubicBezTo>
                      <a:pt x="197" y="463"/>
                      <a:pt x="197" y="463"/>
                      <a:pt x="197" y="464"/>
                    </a:cubicBezTo>
                    <a:moveTo>
                      <a:pt x="156" y="450"/>
                    </a:moveTo>
                    <a:cubicBezTo>
                      <a:pt x="156" y="450"/>
                      <a:pt x="156" y="450"/>
                      <a:pt x="156" y="450"/>
                    </a:cubicBezTo>
                    <a:cubicBezTo>
                      <a:pt x="156" y="450"/>
                      <a:pt x="156" y="450"/>
                      <a:pt x="156" y="450"/>
                    </a:cubicBezTo>
                    <a:cubicBezTo>
                      <a:pt x="160" y="452"/>
                      <a:pt x="164" y="457"/>
                      <a:pt x="164" y="464"/>
                    </a:cubicBezTo>
                    <a:cubicBezTo>
                      <a:pt x="164" y="466"/>
                      <a:pt x="164" y="467"/>
                      <a:pt x="164" y="469"/>
                    </a:cubicBezTo>
                    <a:cubicBezTo>
                      <a:pt x="164" y="469"/>
                      <a:pt x="162" y="463"/>
                      <a:pt x="160" y="460"/>
                    </a:cubicBezTo>
                    <a:cubicBezTo>
                      <a:pt x="160" y="460"/>
                      <a:pt x="160" y="461"/>
                      <a:pt x="160" y="461"/>
                    </a:cubicBezTo>
                    <a:cubicBezTo>
                      <a:pt x="160" y="464"/>
                      <a:pt x="162" y="470"/>
                      <a:pt x="162" y="470"/>
                    </a:cubicBezTo>
                    <a:cubicBezTo>
                      <a:pt x="162" y="470"/>
                      <a:pt x="162" y="470"/>
                      <a:pt x="162" y="470"/>
                    </a:cubicBezTo>
                    <a:cubicBezTo>
                      <a:pt x="162" y="470"/>
                      <a:pt x="162" y="470"/>
                      <a:pt x="162" y="470"/>
                    </a:cubicBezTo>
                    <a:cubicBezTo>
                      <a:pt x="157" y="465"/>
                      <a:pt x="155" y="461"/>
                      <a:pt x="155" y="457"/>
                    </a:cubicBezTo>
                    <a:cubicBezTo>
                      <a:pt x="155" y="454"/>
                      <a:pt x="156" y="452"/>
                      <a:pt x="156" y="450"/>
                    </a:cubicBezTo>
                    <a:cubicBezTo>
                      <a:pt x="156" y="450"/>
                      <a:pt x="156" y="450"/>
                      <a:pt x="156" y="450"/>
                    </a:cubicBezTo>
                    <a:cubicBezTo>
                      <a:pt x="156" y="450"/>
                      <a:pt x="156" y="450"/>
                      <a:pt x="156" y="450"/>
                    </a:cubicBezTo>
                    <a:moveTo>
                      <a:pt x="171" y="464"/>
                    </a:moveTo>
                    <a:cubicBezTo>
                      <a:pt x="171" y="457"/>
                      <a:pt x="176" y="452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80" y="452"/>
                      <a:pt x="180" y="454"/>
                      <a:pt x="180" y="457"/>
                    </a:cubicBezTo>
                    <a:cubicBezTo>
                      <a:pt x="180" y="461"/>
                      <a:pt x="179" y="465"/>
                      <a:pt x="174" y="470"/>
                    </a:cubicBezTo>
                    <a:cubicBezTo>
                      <a:pt x="174" y="470"/>
                      <a:pt x="174" y="470"/>
                      <a:pt x="174" y="470"/>
                    </a:cubicBezTo>
                    <a:cubicBezTo>
                      <a:pt x="174" y="470"/>
                      <a:pt x="174" y="470"/>
                      <a:pt x="174" y="470"/>
                    </a:cubicBezTo>
                    <a:cubicBezTo>
                      <a:pt x="174" y="470"/>
                      <a:pt x="176" y="464"/>
                      <a:pt x="176" y="461"/>
                    </a:cubicBezTo>
                    <a:cubicBezTo>
                      <a:pt x="176" y="461"/>
                      <a:pt x="176" y="460"/>
                      <a:pt x="176" y="460"/>
                    </a:cubicBezTo>
                    <a:cubicBezTo>
                      <a:pt x="174" y="463"/>
                      <a:pt x="172" y="469"/>
                      <a:pt x="172" y="469"/>
                    </a:cubicBezTo>
                    <a:cubicBezTo>
                      <a:pt x="171" y="467"/>
                      <a:pt x="171" y="466"/>
                      <a:pt x="171" y="464"/>
                    </a:cubicBezTo>
                    <a:moveTo>
                      <a:pt x="353" y="454"/>
                    </a:moveTo>
                    <a:cubicBezTo>
                      <a:pt x="353" y="452"/>
                      <a:pt x="354" y="450"/>
                      <a:pt x="356" y="449"/>
                    </a:cubicBezTo>
                    <a:cubicBezTo>
                      <a:pt x="357" y="449"/>
                      <a:pt x="358" y="448"/>
                      <a:pt x="359" y="448"/>
                    </a:cubicBezTo>
                    <a:cubicBezTo>
                      <a:pt x="361" y="448"/>
                      <a:pt x="363" y="449"/>
                      <a:pt x="364" y="451"/>
                    </a:cubicBezTo>
                    <a:cubicBezTo>
                      <a:pt x="365" y="452"/>
                      <a:pt x="365" y="453"/>
                      <a:pt x="365" y="454"/>
                    </a:cubicBezTo>
                    <a:cubicBezTo>
                      <a:pt x="365" y="456"/>
                      <a:pt x="364" y="458"/>
                      <a:pt x="362" y="459"/>
                    </a:cubicBezTo>
                    <a:cubicBezTo>
                      <a:pt x="361" y="460"/>
                      <a:pt x="360" y="460"/>
                      <a:pt x="359" y="460"/>
                    </a:cubicBezTo>
                    <a:cubicBezTo>
                      <a:pt x="357" y="460"/>
                      <a:pt x="355" y="459"/>
                      <a:pt x="354" y="457"/>
                    </a:cubicBezTo>
                    <a:cubicBezTo>
                      <a:pt x="354" y="457"/>
                      <a:pt x="353" y="455"/>
                      <a:pt x="353" y="454"/>
                    </a:cubicBezTo>
                    <a:moveTo>
                      <a:pt x="138" y="444"/>
                    </a:moveTo>
                    <a:cubicBezTo>
                      <a:pt x="138" y="444"/>
                      <a:pt x="138" y="444"/>
                      <a:pt x="138" y="444"/>
                    </a:cubicBezTo>
                    <a:cubicBezTo>
                      <a:pt x="138" y="444"/>
                      <a:pt x="138" y="444"/>
                      <a:pt x="138" y="444"/>
                    </a:cubicBezTo>
                    <a:cubicBezTo>
                      <a:pt x="145" y="446"/>
                      <a:pt x="154" y="451"/>
                      <a:pt x="156" y="466"/>
                    </a:cubicBezTo>
                    <a:cubicBezTo>
                      <a:pt x="156" y="466"/>
                      <a:pt x="156" y="466"/>
                      <a:pt x="156" y="466"/>
                    </a:cubicBezTo>
                    <a:cubicBezTo>
                      <a:pt x="156" y="466"/>
                      <a:pt x="156" y="466"/>
                      <a:pt x="156" y="466"/>
                    </a:cubicBezTo>
                    <a:cubicBezTo>
                      <a:pt x="156" y="466"/>
                      <a:pt x="150" y="458"/>
                      <a:pt x="147" y="456"/>
                    </a:cubicBezTo>
                    <a:cubicBezTo>
                      <a:pt x="148" y="460"/>
                      <a:pt x="153" y="468"/>
                      <a:pt x="153" y="468"/>
                    </a:cubicBezTo>
                    <a:cubicBezTo>
                      <a:pt x="153" y="468"/>
                      <a:pt x="153" y="468"/>
                      <a:pt x="153" y="468"/>
                    </a:cubicBezTo>
                    <a:cubicBezTo>
                      <a:pt x="153" y="468"/>
                      <a:pt x="153" y="468"/>
                      <a:pt x="153" y="468"/>
                    </a:cubicBezTo>
                    <a:cubicBezTo>
                      <a:pt x="141" y="462"/>
                      <a:pt x="138" y="453"/>
                      <a:pt x="138" y="446"/>
                    </a:cubicBezTo>
                    <a:cubicBezTo>
                      <a:pt x="138" y="445"/>
                      <a:pt x="138" y="445"/>
                      <a:pt x="138" y="444"/>
                    </a:cubicBezTo>
                    <a:cubicBezTo>
                      <a:pt x="138" y="444"/>
                      <a:pt x="138" y="444"/>
                      <a:pt x="138" y="444"/>
                    </a:cubicBezTo>
                    <a:cubicBezTo>
                      <a:pt x="138" y="444"/>
                      <a:pt x="138" y="444"/>
                      <a:pt x="138" y="444"/>
                    </a:cubicBezTo>
                    <a:moveTo>
                      <a:pt x="180" y="466"/>
                    </a:moveTo>
                    <a:cubicBezTo>
                      <a:pt x="181" y="451"/>
                      <a:pt x="191" y="446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5"/>
                      <a:pt x="197" y="445"/>
                      <a:pt x="197" y="446"/>
                    </a:cubicBezTo>
                    <a:cubicBezTo>
                      <a:pt x="197" y="453"/>
                      <a:pt x="195" y="462"/>
                      <a:pt x="182" y="468"/>
                    </a:cubicBezTo>
                    <a:cubicBezTo>
                      <a:pt x="182" y="468"/>
                      <a:pt x="182" y="468"/>
                      <a:pt x="182" y="468"/>
                    </a:cubicBezTo>
                    <a:cubicBezTo>
                      <a:pt x="182" y="468"/>
                      <a:pt x="182" y="468"/>
                      <a:pt x="182" y="468"/>
                    </a:cubicBezTo>
                    <a:cubicBezTo>
                      <a:pt x="182" y="468"/>
                      <a:pt x="188" y="460"/>
                      <a:pt x="189" y="456"/>
                    </a:cubicBezTo>
                    <a:cubicBezTo>
                      <a:pt x="185" y="458"/>
                      <a:pt x="180" y="466"/>
                      <a:pt x="180" y="466"/>
                    </a:cubicBezTo>
                    <a:cubicBezTo>
                      <a:pt x="180" y="466"/>
                      <a:pt x="180" y="466"/>
                      <a:pt x="180" y="466"/>
                    </a:cubicBezTo>
                    <a:cubicBezTo>
                      <a:pt x="180" y="466"/>
                      <a:pt x="180" y="466"/>
                      <a:pt x="180" y="466"/>
                    </a:cubicBezTo>
                    <a:moveTo>
                      <a:pt x="47" y="449"/>
                    </a:moveTo>
                    <a:cubicBezTo>
                      <a:pt x="47" y="447"/>
                      <a:pt x="48" y="445"/>
                      <a:pt x="49" y="443"/>
                    </a:cubicBezTo>
                    <a:cubicBezTo>
                      <a:pt x="53" y="438"/>
                      <a:pt x="57" y="435"/>
                      <a:pt x="58" y="435"/>
                    </a:cubicBezTo>
                    <a:cubicBezTo>
                      <a:pt x="58" y="435"/>
                      <a:pt x="58" y="435"/>
                      <a:pt x="58" y="435"/>
                    </a:cubicBezTo>
                    <a:cubicBezTo>
                      <a:pt x="58" y="436"/>
                      <a:pt x="59" y="439"/>
                      <a:pt x="59" y="443"/>
                    </a:cubicBezTo>
                    <a:cubicBezTo>
                      <a:pt x="59" y="444"/>
                      <a:pt x="59" y="445"/>
                      <a:pt x="59" y="447"/>
                    </a:cubicBezTo>
                    <a:cubicBezTo>
                      <a:pt x="58" y="450"/>
                      <a:pt x="57" y="452"/>
                      <a:pt x="55" y="453"/>
                    </a:cubicBezTo>
                    <a:cubicBezTo>
                      <a:pt x="54" y="454"/>
                      <a:pt x="53" y="454"/>
                      <a:pt x="53" y="454"/>
                    </a:cubicBezTo>
                    <a:cubicBezTo>
                      <a:pt x="50" y="454"/>
                      <a:pt x="48" y="452"/>
                      <a:pt x="47" y="450"/>
                    </a:cubicBezTo>
                    <a:cubicBezTo>
                      <a:pt x="47" y="450"/>
                      <a:pt x="47" y="449"/>
                      <a:pt x="47" y="449"/>
                    </a:cubicBezTo>
                    <a:moveTo>
                      <a:pt x="59" y="436"/>
                    </a:moveTo>
                    <a:cubicBezTo>
                      <a:pt x="59" y="436"/>
                      <a:pt x="59" y="435"/>
                      <a:pt x="59" y="435"/>
                    </a:cubicBezTo>
                    <a:cubicBezTo>
                      <a:pt x="59" y="435"/>
                      <a:pt x="59" y="435"/>
                      <a:pt x="59" y="435"/>
                    </a:cubicBezTo>
                    <a:cubicBezTo>
                      <a:pt x="60" y="435"/>
                      <a:pt x="64" y="436"/>
                      <a:pt x="70" y="440"/>
                    </a:cubicBezTo>
                    <a:cubicBezTo>
                      <a:pt x="72" y="442"/>
                      <a:pt x="73" y="444"/>
                      <a:pt x="74" y="446"/>
                    </a:cubicBezTo>
                    <a:cubicBezTo>
                      <a:pt x="74" y="446"/>
                      <a:pt x="74" y="446"/>
                      <a:pt x="74" y="446"/>
                    </a:cubicBezTo>
                    <a:cubicBezTo>
                      <a:pt x="74" y="449"/>
                      <a:pt x="71" y="452"/>
                      <a:pt x="68" y="452"/>
                    </a:cubicBezTo>
                    <a:cubicBezTo>
                      <a:pt x="68" y="452"/>
                      <a:pt x="67" y="452"/>
                      <a:pt x="67" y="451"/>
                    </a:cubicBezTo>
                    <a:cubicBezTo>
                      <a:pt x="65" y="451"/>
                      <a:pt x="63" y="449"/>
                      <a:pt x="62" y="446"/>
                    </a:cubicBezTo>
                    <a:cubicBezTo>
                      <a:pt x="60" y="442"/>
                      <a:pt x="59" y="438"/>
                      <a:pt x="59" y="436"/>
                    </a:cubicBezTo>
                    <a:moveTo>
                      <a:pt x="168" y="435"/>
                    </a:move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70" y="438"/>
                      <a:pt x="173" y="443"/>
                      <a:pt x="173" y="449"/>
                    </a:cubicBezTo>
                    <a:cubicBezTo>
                      <a:pt x="173" y="453"/>
                      <a:pt x="172" y="458"/>
                      <a:pt x="169" y="463"/>
                    </a:cubicBezTo>
                    <a:cubicBezTo>
                      <a:pt x="169" y="463"/>
                      <a:pt x="169" y="463"/>
                      <a:pt x="169" y="463"/>
                    </a:cubicBezTo>
                    <a:cubicBezTo>
                      <a:pt x="169" y="463"/>
                      <a:pt x="169" y="463"/>
                      <a:pt x="169" y="463"/>
                    </a:cubicBezTo>
                    <a:cubicBezTo>
                      <a:pt x="169" y="463"/>
                      <a:pt x="169" y="462"/>
                      <a:pt x="169" y="461"/>
                    </a:cubicBezTo>
                    <a:cubicBezTo>
                      <a:pt x="169" y="458"/>
                      <a:pt x="169" y="452"/>
                      <a:pt x="168" y="449"/>
                    </a:cubicBezTo>
                    <a:cubicBezTo>
                      <a:pt x="166" y="452"/>
                      <a:pt x="166" y="458"/>
                      <a:pt x="166" y="461"/>
                    </a:cubicBezTo>
                    <a:cubicBezTo>
                      <a:pt x="166" y="462"/>
                      <a:pt x="166" y="463"/>
                      <a:pt x="166" y="463"/>
                    </a:cubicBezTo>
                    <a:cubicBezTo>
                      <a:pt x="166" y="463"/>
                      <a:pt x="166" y="463"/>
                      <a:pt x="166" y="463"/>
                    </a:cubicBezTo>
                    <a:cubicBezTo>
                      <a:pt x="166" y="463"/>
                      <a:pt x="166" y="463"/>
                      <a:pt x="166" y="463"/>
                    </a:cubicBezTo>
                    <a:cubicBezTo>
                      <a:pt x="163" y="458"/>
                      <a:pt x="162" y="453"/>
                      <a:pt x="162" y="449"/>
                    </a:cubicBezTo>
                    <a:cubicBezTo>
                      <a:pt x="162" y="443"/>
                      <a:pt x="165" y="438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moveTo>
                      <a:pt x="433" y="449"/>
                    </a:moveTo>
                    <a:cubicBezTo>
                      <a:pt x="433" y="443"/>
                      <a:pt x="433" y="436"/>
                      <a:pt x="434" y="432"/>
                    </a:cubicBezTo>
                    <a:cubicBezTo>
                      <a:pt x="434" y="432"/>
                      <a:pt x="444" y="459"/>
                      <a:pt x="444" y="471"/>
                    </a:cubicBezTo>
                    <a:cubicBezTo>
                      <a:pt x="444" y="475"/>
                      <a:pt x="443" y="477"/>
                      <a:pt x="442" y="478"/>
                    </a:cubicBezTo>
                    <a:cubicBezTo>
                      <a:pt x="441" y="478"/>
                      <a:pt x="441" y="478"/>
                      <a:pt x="441" y="478"/>
                    </a:cubicBezTo>
                    <a:cubicBezTo>
                      <a:pt x="435" y="478"/>
                      <a:pt x="433" y="463"/>
                      <a:pt x="433" y="449"/>
                    </a:cubicBezTo>
                    <a:moveTo>
                      <a:pt x="415" y="470"/>
                    </a:moveTo>
                    <a:cubicBezTo>
                      <a:pt x="415" y="459"/>
                      <a:pt x="420" y="440"/>
                      <a:pt x="425" y="432"/>
                    </a:cubicBezTo>
                    <a:cubicBezTo>
                      <a:pt x="425" y="432"/>
                      <a:pt x="426" y="439"/>
                      <a:pt x="426" y="447"/>
                    </a:cubicBezTo>
                    <a:cubicBezTo>
                      <a:pt x="426" y="461"/>
                      <a:pt x="424" y="478"/>
                      <a:pt x="419" y="478"/>
                    </a:cubicBezTo>
                    <a:cubicBezTo>
                      <a:pt x="419" y="478"/>
                      <a:pt x="419" y="478"/>
                      <a:pt x="419" y="478"/>
                    </a:cubicBezTo>
                    <a:cubicBezTo>
                      <a:pt x="416" y="478"/>
                      <a:pt x="415" y="474"/>
                      <a:pt x="415" y="470"/>
                    </a:cubicBezTo>
                    <a:moveTo>
                      <a:pt x="448" y="432"/>
                    </a:moveTo>
                    <a:cubicBezTo>
                      <a:pt x="448" y="432"/>
                      <a:pt x="448" y="432"/>
                      <a:pt x="448" y="432"/>
                    </a:cubicBezTo>
                    <a:cubicBezTo>
                      <a:pt x="448" y="432"/>
                      <a:pt x="466" y="460"/>
                      <a:pt x="466" y="471"/>
                    </a:cubicBezTo>
                    <a:cubicBezTo>
                      <a:pt x="466" y="473"/>
                      <a:pt x="466" y="474"/>
                      <a:pt x="465" y="475"/>
                    </a:cubicBezTo>
                    <a:cubicBezTo>
                      <a:pt x="464" y="475"/>
                      <a:pt x="464" y="475"/>
                      <a:pt x="463" y="475"/>
                    </a:cubicBezTo>
                    <a:cubicBezTo>
                      <a:pt x="455" y="475"/>
                      <a:pt x="448" y="444"/>
                      <a:pt x="448" y="432"/>
                    </a:cubicBezTo>
                    <a:moveTo>
                      <a:pt x="37" y="436"/>
                    </a:moveTo>
                    <a:cubicBezTo>
                      <a:pt x="37" y="435"/>
                      <a:pt x="37" y="433"/>
                      <a:pt x="38" y="432"/>
                    </a:cubicBezTo>
                    <a:cubicBezTo>
                      <a:pt x="40" y="431"/>
                      <a:pt x="42" y="430"/>
                      <a:pt x="44" y="430"/>
                    </a:cubicBezTo>
                    <a:cubicBezTo>
                      <a:pt x="44" y="430"/>
                      <a:pt x="45" y="430"/>
                      <a:pt x="46" y="430"/>
                    </a:cubicBezTo>
                    <a:cubicBezTo>
                      <a:pt x="52" y="431"/>
                      <a:pt x="56" y="433"/>
                      <a:pt x="57" y="434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6" y="435"/>
                      <a:pt x="53" y="438"/>
                      <a:pt x="47" y="441"/>
                    </a:cubicBezTo>
                    <a:cubicBezTo>
                      <a:pt x="46" y="441"/>
                      <a:pt x="44" y="442"/>
                      <a:pt x="43" y="442"/>
                    </a:cubicBezTo>
                    <a:cubicBezTo>
                      <a:pt x="42" y="442"/>
                      <a:pt x="41" y="441"/>
                      <a:pt x="40" y="441"/>
                    </a:cubicBezTo>
                    <a:cubicBezTo>
                      <a:pt x="38" y="440"/>
                      <a:pt x="37" y="438"/>
                      <a:pt x="37" y="436"/>
                    </a:cubicBezTo>
                    <a:moveTo>
                      <a:pt x="394" y="469"/>
                    </a:moveTo>
                    <a:cubicBezTo>
                      <a:pt x="394" y="459"/>
                      <a:pt x="406" y="438"/>
                      <a:pt x="413" y="430"/>
                    </a:cubicBezTo>
                    <a:cubicBezTo>
                      <a:pt x="413" y="430"/>
                      <a:pt x="413" y="430"/>
                      <a:pt x="413" y="430"/>
                    </a:cubicBezTo>
                    <a:cubicBezTo>
                      <a:pt x="413" y="430"/>
                      <a:pt x="413" y="430"/>
                      <a:pt x="413" y="430"/>
                    </a:cubicBezTo>
                    <a:cubicBezTo>
                      <a:pt x="413" y="430"/>
                      <a:pt x="406" y="474"/>
                      <a:pt x="397" y="474"/>
                    </a:cubicBezTo>
                    <a:cubicBezTo>
                      <a:pt x="397" y="474"/>
                      <a:pt x="397" y="474"/>
                      <a:pt x="397" y="474"/>
                    </a:cubicBezTo>
                    <a:cubicBezTo>
                      <a:pt x="395" y="473"/>
                      <a:pt x="394" y="471"/>
                      <a:pt x="394" y="469"/>
                    </a:cubicBezTo>
                    <a:moveTo>
                      <a:pt x="60" y="433"/>
                    </a:moveTo>
                    <a:cubicBezTo>
                      <a:pt x="60" y="433"/>
                      <a:pt x="60" y="433"/>
                      <a:pt x="60" y="433"/>
                    </a:cubicBezTo>
                    <a:cubicBezTo>
                      <a:pt x="60" y="432"/>
                      <a:pt x="63" y="430"/>
                      <a:pt x="69" y="427"/>
                    </a:cubicBezTo>
                    <a:cubicBezTo>
                      <a:pt x="71" y="426"/>
                      <a:pt x="72" y="426"/>
                      <a:pt x="73" y="426"/>
                    </a:cubicBezTo>
                    <a:cubicBezTo>
                      <a:pt x="75" y="426"/>
                      <a:pt x="76" y="426"/>
                      <a:pt x="77" y="427"/>
                    </a:cubicBezTo>
                    <a:cubicBezTo>
                      <a:pt x="78" y="427"/>
                      <a:pt x="79" y="429"/>
                      <a:pt x="79" y="431"/>
                    </a:cubicBezTo>
                    <a:cubicBezTo>
                      <a:pt x="79" y="431"/>
                      <a:pt x="79" y="431"/>
                      <a:pt x="79" y="432"/>
                    </a:cubicBezTo>
                    <a:cubicBezTo>
                      <a:pt x="79" y="433"/>
                      <a:pt x="79" y="434"/>
                      <a:pt x="78" y="435"/>
                    </a:cubicBezTo>
                    <a:cubicBezTo>
                      <a:pt x="77" y="436"/>
                      <a:pt x="75" y="437"/>
                      <a:pt x="72" y="437"/>
                    </a:cubicBezTo>
                    <a:cubicBezTo>
                      <a:pt x="72" y="437"/>
                      <a:pt x="71" y="437"/>
                      <a:pt x="71" y="437"/>
                    </a:cubicBezTo>
                    <a:cubicBezTo>
                      <a:pt x="64" y="436"/>
                      <a:pt x="61" y="434"/>
                      <a:pt x="60" y="433"/>
                    </a:cubicBezTo>
                    <a:cubicBezTo>
                      <a:pt x="60" y="433"/>
                      <a:pt x="60" y="433"/>
                      <a:pt x="60" y="433"/>
                    </a:cubicBezTo>
                    <a:moveTo>
                      <a:pt x="341" y="430"/>
                    </a:moveTo>
                    <a:cubicBezTo>
                      <a:pt x="341" y="428"/>
                      <a:pt x="342" y="426"/>
                      <a:pt x="344" y="425"/>
                    </a:cubicBezTo>
                    <a:cubicBezTo>
                      <a:pt x="345" y="424"/>
                      <a:pt x="346" y="424"/>
                      <a:pt x="347" y="424"/>
                    </a:cubicBezTo>
                    <a:cubicBezTo>
                      <a:pt x="349" y="424"/>
                      <a:pt x="351" y="425"/>
                      <a:pt x="352" y="427"/>
                    </a:cubicBezTo>
                    <a:cubicBezTo>
                      <a:pt x="353" y="428"/>
                      <a:pt x="353" y="429"/>
                      <a:pt x="353" y="430"/>
                    </a:cubicBezTo>
                    <a:cubicBezTo>
                      <a:pt x="353" y="432"/>
                      <a:pt x="352" y="434"/>
                      <a:pt x="351" y="435"/>
                    </a:cubicBezTo>
                    <a:cubicBezTo>
                      <a:pt x="350" y="436"/>
                      <a:pt x="348" y="436"/>
                      <a:pt x="347" y="436"/>
                    </a:cubicBezTo>
                    <a:cubicBezTo>
                      <a:pt x="345" y="436"/>
                      <a:pt x="343" y="435"/>
                      <a:pt x="342" y="433"/>
                    </a:cubicBezTo>
                    <a:cubicBezTo>
                      <a:pt x="342" y="432"/>
                      <a:pt x="341" y="431"/>
                      <a:pt x="341" y="430"/>
                    </a:cubicBezTo>
                    <a:moveTo>
                      <a:pt x="374" y="456"/>
                    </a:moveTo>
                    <a:cubicBezTo>
                      <a:pt x="374" y="448"/>
                      <a:pt x="394" y="429"/>
                      <a:pt x="405" y="424"/>
                    </a:cubicBezTo>
                    <a:cubicBezTo>
                      <a:pt x="405" y="424"/>
                      <a:pt x="405" y="424"/>
                      <a:pt x="405" y="424"/>
                    </a:cubicBezTo>
                    <a:cubicBezTo>
                      <a:pt x="405" y="424"/>
                      <a:pt x="405" y="424"/>
                      <a:pt x="405" y="424"/>
                    </a:cubicBezTo>
                    <a:cubicBezTo>
                      <a:pt x="405" y="424"/>
                      <a:pt x="385" y="460"/>
                      <a:pt x="377" y="460"/>
                    </a:cubicBezTo>
                    <a:cubicBezTo>
                      <a:pt x="376" y="460"/>
                      <a:pt x="375" y="460"/>
                      <a:pt x="375" y="459"/>
                    </a:cubicBezTo>
                    <a:cubicBezTo>
                      <a:pt x="374" y="459"/>
                      <a:pt x="374" y="458"/>
                      <a:pt x="374" y="456"/>
                    </a:cubicBezTo>
                    <a:moveTo>
                      <a:pt x="359" y="437"/>
                    </a:moveTo>
                    <a:cubicBezTo>
                      <a:pt x="359" y="429"/>
                      <a:pt x="389" y="419"/>
                      <a:pt x="401" y="418"/>
                    </a:cubicBezTo>
                    <a:cubicBezTo>
                      <a:pt x="401" y="418"/>
                      <a:pt x="401" y="418"/>
                      <a:pt x="401" y="418"/>
                    </a:cubicBezTo>
                    <a:cubicBezTo>
                      <a:pt x="401" y="418"/>
                      <a:pt x="401" y="418"/>
                      <a:pt x="401" y="418"/>
                    </a:cubicBezTo>
                    <a:cubicBezTo>
                      <a:pt x="401" y="418"/>
                      <a:pt x="373" y="440"/>
                      <a:pt x="363" y="440"/>
                    </a:cubicBezTo>
                    <a:cubicBezTo>
                      <a:pt x="362" y="440"/>
                      <a:pt x="361" y="440"/>
                      <a:pt x="360" y="439"/>
                    </a:cubicBezTo>
                    <a:cubicBezTo>
                      <a:pt x="359" y="438"/>
                      <a:pt x="359" y="438"/>
                      <a:pt x="359" y="437"/>
                    </a:cubicBezTo>
                    <a:moveTo>
                      <a:pt x="43" y="421"/>
                    </a:moveTo>
                    <a:cubicBezTo>
                      <a:pt x="43" y="420"/>
                      <a:pt x="43" y="418"/>
                      <a:pt x="45" y="417"/>
                    </a:cubicBezTo>
                    <a:cubicBezTo>
                      <a:pt x="46" y="416"/>
                      <a:pt x="47" y="416"/>
                      <a:pt x="48" y="416"/>
                    </a:cubicBezTo>
                    <a:cubicBezTo>
                      <a:pt x="49" y="416"/>
                      <a:pt x="49" y="416"/>
                      <a:pt x="49" y="416"/>
                    </a:cubicBezTo>
                    <a:cubicBezTo>
                      <a:pt x="52" y="417"/>
                      <a:pt x="54" y="418"/>
                      <a:pt x="55" y="421"/>
                    </a:cubicBezTo>
                    <a:cubicBezTo>
                      <a:pt x="57" y="426"/>
                      <a:pt x="57" y="429"/>
                      <a:pt x="57" y="431"/>
                    </a:cubicBezTo>
                    <a:cubicBezTo>
                      <a:pt x="57" y="432"/>
                      <a:pt x="57" y="432"/>
                      <a:pt x="57" y="432"/>
                    </a:cubicBezTo>
                    <a:cubicBezTo>
                      <a:pt x="57" y="432"/>
                      <a:pt x="57" y="432"/>
                      <a:pt x="57" y="432"/>
                    </a:cubicBezTo>
                    <a:cubicBezTo>
                      <a:pt x="56" y="432"/>
                      <a:pt x="52" y="431"/>
                      <a:pt x="47" y="428"/>
                    </a:cubicBezTo>
                    <a:cubicBezTo>
                      <a:pt x="44" y="426"/>
                      <a:pt x="43" y="424"/>
                      <a:pt x="43" y="421"/>
                    </a:cubicBezTo>
                    <a:cubicBezTo>
                      <a:pt x="43" y="421"/>
                      <a:pt x="43" y="421"/>
                      <a:pt x="43" y="421"/>
                    </a:cubicBezTo>
                    <a:moveTo>
                      <a:pt x="58" y="425"/>
                    </a:moveTo>
                    <a:cubicBezTo>
                      <a:pt x="58" y="423"/>
                      <a:pt x="58" y="422"/>
                      <a:pt x="58" y="421"/>
                    </a:cubicBezTo>
                    <a:cubicBezTo>
                      <a:pt x="58" y="418"/>
                      <a:pt x="59" y="415"/>
                      <a:pt x="61" y="414"/>
                    </a:cubicBezTo>
                    <a:cubicBezTo>
                      <a:pt x="62" y="414"/>
                      <a:pt x="63" y="413"/>
                      <a:pt x="64" y="413"/>
                    </a:cubicBezTo>
                    <a:cubicBezTo>
                      <a:pt x="64" y="413"/>
                      <a:pt x="65" y="414"/>
                      <a:pt x="66" y="414"/>
                    </a:cubicBezTo>
                    <a:cubicBezTo>
                      <a:pt x="68" y="415"/>
                      <a:pt x="69" y="416"/>
                      <a:pt x="69" y="417"/>
                    </a:cubicBezTo>
                    <a:cubicBezTo>
                      <a:pt x="69" y="418"/>
                      <a:pt x="69" y="418"/>
                      <a:pt x="69" y="419"/>
                    </a:cubicBezTo>
                    <a:cubicBezTo>
                      <a:pt x="69" y="421"/>
                      <a:pt x="69" y="423"/>
                      <a:pt x="67" y="425"/>
                    </a:cubicBezTo>
                    <a:cubicBezTo>
                      <a:pt x="63" y="429"/>
                      <a:pt x="60" y="432"/>
                      <a:pt x="59" y="432"/>
                    </a:cubicBezTo>
                    <a:cubicBezTo>
                      <a:pt x="58" y="431"/>
                      <a:pt x="58" y="429"/>
                      <a:pt x="58" y="425"/>
                    </a:cubicBezTo>
                    <a:moveTo>
                      <a:pt x="416" y="418"/>
                    </a:moveTo>
                    <a:cubicBezTo>
                      <a:pt x="416" y="417"/>
                      <a:pt x="416" y="416"/>
                      <a:pt x="416" y="414"/>
                    </a:cubicBezTo>
                    <a:cubicBezTo>
                      <a:pt x="418" y="411"/>
                      <a:pt x="420" y="408"/>
                      <a:pt x="422" y="408"/>
                    </a:cubicBezTo>
                    <a:cubicBezTo>
                      <a:pt x="422" y="408"/>
                      <a:pt x="423" y="408"/>
                      <a:pt x="423" y="409"/>
                    </a:cubicBezTo>
                    <a:cubicBezTo>
                      <a:pt x="424" y="409"/>
                      <a:pt x="425" y="411"/>
                      <a:pt x="425" y="413"/>
                    </a:cubicBezTo>
                    <a:cubicBezTo>
                      <a:pt x="425" y="414"/>
                      <a:pt x="425" y="416"/>
                      <a:pt x="424" y="417"/>
                    </a:cubicBezTo>
                    <a:cubicBezTo>
                      <a:pt x="423" y="420"/>
                      <a:pt x="421" y="423"/>
                      <a:pt x="419" y="423"/>
                    </a:cubicBezTo>
                    <a:cubicBezTo>
                      <a:pt x="419" y="423"/>
                      <a:pt x="418" y="423"/>
                      <a:pt x="418" y="423"/>
                    </a:cubicBezTo>
                    <a:cubicBezTo>
                      <a:pt x="417" y="422"/>
                      <a:pt x="416" y="421"/>
                      <a:pt x="416" y="418"/>
                    </a:cubicBezTo>
                    <a:moveTo>
                      <a:pt x="427" y="410"/>
                    </a:moveTo>
                    <a:cubicBezTo>
                      <a:pt x="427" y="409"/>
                      <a:pt x="428" y="408"/>
                      <a:pt x="428" y="407"/>
                    </a:cubicBezTo>
                    <a:cubicBezTo>
                      <a:pt x="429" y="407"/>
                      <a:pt x="429" y="407"/>
                      <a:pt x="430" y="407"/>
                    </a:cubicBezTo>
                    <a:cubicBezTo>
                      <a:pt x="432" y="407"/>
                      <a:pt x="435" y="408"/>
                      <a:pt x="436" y="410"/>
                    </a:cubicBezTo>
                    <a:cubicBezTo>
                      <a:pt x="438" y="412"/>
                      <a:pt x="439" y="414"/>
                      <a:pt x="439" y="416"/>
                    </a:cubicBezTo>
                    <a:cubicBezTo>
                      <a:pt x="439" y="417"/>
                      <a:pt x="439" y="418"/>
                      <a:pt x="438" y="419"/>
                    </a:cubicBezTo>
                    <a:cubicBezTo>
                      <a:pt x="438" y="419"/>
                      <a:pt x="437" y="419"/>
                      <a:pt x="436" y="419"/>
                    </a:cubicBezTo>
                    <a:cubicBezTo>
                      <a:pt x="435" y="419"/>
                      <a:pt x="432" y="418"/>
                      <a:pt x="430" y="416"/>
                    </a:cubicBezTo>
                    <a:cubicBezTo>
                      <a:pt x="428" y="414"/>
                      <a:pt x="427" y="411"/>
                      <a:pt x="427" y="410"/>
                    </a:cubicBezTo>
                    <a:moveTo>
                      <a:pt x="349" y="413"/>
                    </a:moveTo>
                    <a:cubicBezTo>
                      <a:pt x="349" y="408"/>
                      <a:pt x="362" y="406"/>
                      <a:pt x="375" y="406"/>
                    </a:cubicBezTo>
                    <a:cubicBezTo>
                      <a:pt x="382" y="406"/>
                      <a:pt x="390" y="407"/>
                      <a:pt x="395" y="408"/>
                    </a:cubicBezTo>
                    <a:cubicBezTo>
                      <a:pt x="395" y="408"/>
                      <a:pt x="395" y="408"/>
                      <a:pt x="395" y="408"/>
                    </a:cubicBezTo>
                    <a:cubicBezTo>
                      <a:pt x="395" y="408"/>
                      <a:pt x="395" y="408"/>
                      <a:pt x="395" y="408"/>
                    </a:cubicBezTo>
                    <a:cubicBezTo>
                      <a:pt x="395" y="408"/>
                      <a:pt x="370" y="417"/>
                      <a:pt x="357" y="417"/>
                    </a:cubicBezTo>
                    <a:cubicBezTo>
                      <a:pt x="353" y="417"/>
                      <a:pt x="350" y="416"/>
                      <a:pt x="349" y="414"/>
                    </a:cubicBezTo>
                    <a:cubicBezTo>
                      <a:pt x="349" y="414"/>
                      <a:pt x="349" y="414"/>
                      <a:pt x="349" y="413"/>
                    </a:cubicBezTo>
                    <a:moveTo>
                      <a:pt x="404" y="407"/>
                    </a:moveTo>
                    <a:cubicBezTo>
                      <a:pt x="404" y="405"/>
                      <a:pt x="407" y="402"/>
                      <a:pt x="411" y="402"/>
                    </a:cubicBezTo>
                    <a:cubicBezTo>
                      <a:pt x="412" y="402"/>
                      <a:pt x="413" y="401"/>
                      <a:pt x="413" y="401"/>
                    </a:cubicBezTo>
                    <a:cubicBezTo>
                      <a:pt x="416" y="401"/>
                      <a:pt x="419" y="403"/>
                      <a:pt x="419" y="404"/>
                    </a:cubicBezTo>
                    <a:cubicBezTo>
                      <a:pt x="419" y="404"/>
                      <a:pt x="419" y="405"/>
                      <a:pt x="419" y="405"/>
                    </a:cubicBezTo>
                    <a:cubicBezTo>
                      <a:pt x="419" y="407"/>
                      <a:pt x="416" y="409"/>
                      <a:pt x="413" y="410"/>
                    </a:cubicBezTo>
                    <a:cubicBezTo>
                      <a:pt x="412" y="410"/>
                      <a:pt x="411" y="410"/>
                      <a:pt x="410" y="410"/>
                    </a:cubicBezTo>
                    <a:cubicBezTo>
                      <a:pt x="407" y="410"/>
                      <a:pt x="405" y="409"/>
                      <a:pt x="404" y="407"/>
                    </a:cubicBezTo>
                    <a:cubicBezTo>
                      <a:pt x="404" y="407"/>
                      <a:pt x="404" y="407"/>
                      <a:pt x="404" y="407"/>
                    </a:cubicBezTo>
                    <a:moveTo>
                      <a:pt x="430" y="402"/>
                    </a:moveTo>
                    <a:cubicBezTo>
                      <a:pt x="430" y="399"/>
                      <a:pt x="433" y="397"/>
                      <a:pt x="437" y="396"/>
                    </a:cubicBezTo>
                    <a:cubicBezTo>
                      <a:pt x="438" y="396"/>
                      <a:pt x="438" y="396"/>
                      <a:pt x="439" y="396"/>
                    </a:cubicBezTo>
                    <a:cubicBezTo>
                      <a:pt x="442" y="396"/>
                      <a:pt x="444" y="397"/>
                      <a:pt x="445" y="399"/>
                    </a:cubicBezTo>
                    <a:cubicBezTo>
                      <a:pt x="445" y="399"/>
                      <a:pt x="445" y="399"/>
                      <a:pt x="445" y="399"/>
                    </a:cubicBezTo>
                    <a:cubicBezTo>
                      <a:pt x="445" y="402"/>
                      <a:pt x="442" y="404"/>
                      <a:pt x="438" y="405"/>
                    </a:cubicBezTo>
                    <a:cubicBezTo>
                      <a:pt x="437" y="405"/>
                      <a:pt x="437" y="405"/>
                      <a:pt x="436" y="405"/>
                    </a:cubicBezTo>
                    <a:cubicBezTo>
                      <a:pt x="433" y="405"/>
                      <a:pt x="430" y="404"/>
                      <a:pt x="430" y="402"/>
                    </a:cubicBezTo>
                    <a:cubicBezTo>
                      <a:pt x="430" y="402"/>
                      <a:pt x="430" y="402"/>
                      <a:pt x="430" y="402"/>
                    </a:cubicBezTo>
                    <a:moveTo>
                      <a:pt x="333" y="398"/>
                    </a:moveTo>
                    <a:cubicBezTo>
                      <a:pt x="333" y="395"/>
                      <a:pt x="336" y="392"/>
                      <a:pt x="339" y="392"/>
                    </a:cubicBezTo>
                    <a:cubicBezTo>
                      <a:pt x="339" y="392"/>
                      <a:pt x="339" y="392"/>
                      <a:pt x="339" y="392"/>
                    </a:cubicBezTo>
                    <a:cubicBezTo>
                      <a:pt x="342" y="392"/>
                      <a:pt x="345" y="395"/>
                      <a:pt x="345" y="398"/>
                    </a:cubicBezTo>
                    <a:cubicBezTo>
                      <a:pt x="345" y="398"/>
                      <a:pt x="345" y="398"/>
                      <a:pt x="345" y="398"/>
                    </a:cubicBezTo>
                    <a:cubicBezTo>
                      <a:pt x="345" y="402"/>
                      <a:pt x="343" y="404"/>
                      <a:pt x="339" y="404"/>
                    </a:cubicBezTo>
                    <a:cubicBezTo>
                      <a:pt x="339" y="404"/>
                      <a:pt x="339" y="404"/>
                      <a:pt x="339" y="404"/>
                    </a:cubicBezTo>
                    <a:cubicBezTo>
                      <a:pt x="336" y="404"/>
                      <a:pt x="333" y="402"/>
                      <a:pt x="333" y="399"/>
                    </a:cubicBezTo>
                    <a:cubicBezTo>
                      <a:pt x="333" y="398"/>
                      <a:pt x="333" y="398"/>
                      <a:pt x="333" y="398"/>
                    </a:cubicBezTo>
                    <a:cubicBezTo>
                      <a:pt x="333" y="398"/>
                      <a:pt x="333" y="398"/>
                      <a:pt x="333" y="398"/>
                    </a:cubicBezTo>
                    <a:moveTo>
                      <a:pt x="564" y="418"/>
                    </a:moveTo>
                    <a:cubicBezTo>
                      <a:pt x="568" y="418"/>
                      <a:pt x="572" y="418"/>
                      <a:pt x="576" y="416"/>
                    </a:cubicBezTo>
                    <a:cubicBezTo>
                      <a:pt x="587" y="412"/>
                      <a:pt x="595" y="403"/>
                      <a:pt x="598" y="392"/>
                    </a:cubicBezTo>
                    <a:cubicBezTo>
                      <a:pt x="600" y="393"/>
                      <a:pt x="602" y="396"/>
                      <a:pt x="602" y="400"/>
                    </a:cubicBezTo>
                    <a:cubicBezTo>
                      <a:pt x="602" y="400"/>
                      <a:pt x="602" y="400"/>
                      <a:pt x="602" y="401"/>
                    </a:cubicBezTo>
                    <a:cubicBezTo>
                      <a:pt x="602" y="412"/>
                      <a:pt x="596" y="423"/>
                      <a:pt x="585" y="429"/>
                    </a:cubicBezTo>
                    <a:cubicBezTo>
                      <a:pt x="580" y="432"/>
                      <a:pt x="574" y="434"/>
                      <a:pt x="569" y="434"/>
                    </a:cubicBezTo>
                    <a:cubicBezTo>
                      <a:pt x="555" y="434"/>
                      <a:pt x="541" y="426"/>
                      <a:pt x="533" y="412"/>
                    </a:cubicBezTo>
                    <a:cubicBezTo>
                      <a:pt x="529" y="405"/>
                      <a:pt x="527" y="399"/>
                      <a:pt x="527" y="392"/>
                    </a:cubicBezTo>
                    <a:cubicBezTo>
                      <a:pt x="527" y="392"/>
                      <a:pt x="527" y="392"/>
                      <a:pt x="527" y="392"/>
                    </a:cubicBezTo>
                    <a:cubicBezTo>
                      <a:pt x="527" y="392"/>
                      <a:pt x="527" y="392"/>
                      <a:pt x="527" y="392"/>
                    </a:cubicBezTo>
                    <a:cubicBezTo>
                      <a:pt x="534" y="408"/>
                      <a:pt x="549" y="418"/>
                      <a:pt x="564" y="418"/>
                    </a:cubicBezTo>
                    <a:moveTo>
                      <a:pt x="410" y="390"/>
                    </a:moveTo>
                    <a:cubicBezTo>
                      <a:pt x="410" y="389"/>
                      <a:pt x="410" y="388"/>
                      <a:pt x="411" y="388"/>
                    </a:cubicBezTo>
                    <a:cubicBezTo>
                      <a:pt x="411" y="387"/>
                      <a:pt x="412" y="387"/>
                      <a:pt x="413" y="387"/>
                    </a:cubicBezTo>
                    <a:cubicBezTo>
                      <a:pt x="415" y="387"/>
                      <a:pt x="417" y="388"/>
                      <a:pt x="419" y="391"/>
                    </a:cubicBezTo>
                    <a:cubicBezTo>
                      <a:pt x="421" y="393"/>
                      <a:pt x="422" y="395"/>
                      <a:pt x="422" y="397"/>
                    </a:cubicBezTo>
                    <a:cubicBezTo>
                      <a:pt x="422" y="398"/>
                      <a:pt x="421" y="398"/>
                      <a:pt x="421" y="399"/>
                    </a:cubicBezTo>
                    <a:cubicBezTo>
                      <a:pt x="420" y="399"/>
                      <a:pt x="420" y="400"/>
                      <a:pt x="419" y="400"/>
                    </a:cubicBezTo>
                    <a:cubicBezTo>
                      <a:pt x="417" y="400"/>
                      <a:pt x="415" y="398"/>
                      <a:pt x="413" y="396"/>
                    </a:cubicBezTo>
                    <a:cubicBezTo>
                      <a:pt x="411" y="394"/>
                      <a:pt x="410" y="392"/>
                      <a:pt x="410" y="390"/>
                    </a:cubicBezTo>
                    <a:moveTo>
                      <a:pt x="424" y="393"/>
                    </a:moveTo>
                    <a:cubicBezTo>
                      <a:pt x="424" y="392"/>
                      <a:pt x="424" y="391"/>
                      <a:pt x="425" y="389"/>
                    </a:cubicBezTo>
                    <a:cubicBezTo>
                      <a:pt x="426" y="386"/>
                      <a:pt x="428" y="383"/>
                      <a:pt x="430" y="383"/>
                    </a:cubicBezTo>
                    <a:cubicBezTo>
                      <a:pt x="431" y="383"/>
                      <a:pt x="431" y="383"/>
                      <a:pt x="431" y="384"/>
                    </a:cubicBezTo>
                    <a:cubicBezTo>
                      <a:pt x="433" y="384"/>
                      <a:pt x="433" y="386"/>
                      <a:pt x="433" y="388"/>
                    </a:cubicBezTo>
                    <a:cubicBezTo>
                      <a:pt x="433" y="389"/>
                      <a:pt x="433" y="391"/>
                      <a:pt x="433" y="392"/>
                    </a:cubicBezTo>
                    <a:cubicBezTo>
                      <a:pt x="432" y="396"/>
                      <a:pt x="429" y="398"/>
                      <a:pt x="427" y="398"/>
                    </a:cubicBezTo>
                    <a:cubicBezTo>
                      <a:pt x="427" y="398"/>
                      <a:pt x="427" y="398"/>
                      <a:pt x="426" y="398"/>
                    </a:cubicBezTo>
                    <a:cubicBezTo>
                      <a:pt x="425" y="397"/>
                      <a:pt x="424" y="396"/>
                      <a:pt x="424" y="393"/>
                    </a:cubicBezTo>
                    <a:moveTo>
                      <a:pt x="350" y="386"/>
                    </a:moveTo>
                    <a:cubicBezTo>
                      <a:pt x="350" y="386"/>
                      <a:pt x="350" y="386"/>
                      <a:pt x="350" y="386"/>
                    </a:cubicBezTo>
                    <a:cubicBezTo>
                      <a:pt x="350" y="383"/>
                      <a:pt x="353" y="382"/>
                      <a:pt x="356" y="382"/>
                    </a:cubicBezTo>
                    <a:cubicBezTo>
                      <a:pt x="367" y="382"/>
                      <a:pt x="387" y="390"/>
                      <a:pt x="395" y="396"/>
                    </a:cubicBezTo>
                    <a:cubicBezTo>
                      <a:pt x="395" y="396"/>
                      <a:pt x="395" y="396"/>
                      <a:pt x="395" y="396"/>
                    </a:cubicBezTo>
                    <a:cubicBezTo>
                      <a:pt x="395" y="396"/>
                      <a:pt x="395" y="396"/>
                      <a:pt x="395" y="396"/>
                    </a:cubicBezTo>
                    <a:cubicBezTo>
                      <a:pt x="395" y="396"/>
                      <a:pt x="350" y="395"/>
                      <a:pt x="350" y="386"/>
                    </a:cubicBezTo>
                    <a:moveTo>
                      <a:pt x="27" y="379"/>
                    </a:moveTo>
                    <a:cubicBezTo>
                      <a:pt x="27" y="377"/>
                      <a:pt x="28" y="375"/>
                      <a:pt x="29" y="373"/>
                    </a:cubicBezTo>
                    <a:cubicBezTo>
                      <a:pt x="33" y="368"/>
                      <a:pt x="37" y="366"/>
                      <a:pt x="38" y="366"/>
                    </a:cubicBezTo>
                    <a:cubicBezTo>
                      <a:pt x="38" y="366"/>
                      <a:pt x="38" y="366"/>
                      <a:pt x="38" y="366"/>
                    </a:cubicBezTo>
                    <a:cubicBezTo>
                      <a:pt x="38" y="366"/>
                      <a:pt x="39" y="369"/>
                      <a:pt x="39" y="373"/>
                    </a:cubicBezTo>
                    <a:cubicBezTo>
                      <a:pt x="39" y="374"/>
                      <a:pt x="39" y="376"/>
                      <a:pt x="39" y="377"/>
                    </a:cubicBezTo>
                    <a:cubicBezTo>
                      <a:pt x="38" y="380"/>
                      <a:pt x="37" y="382"/>
                      <a:pt x="35" y="384"/>
                    </a:cubicBezTo>
                    <a:cubicBezTo>
                      <a:pt x="34" y="384"/>
                      <a:pt x="34" y="384"/>
                      <a:pt x="33" y="384"/>
                    </a:cubicBezTo>
                    <a:cubicBezTo>
                      <a:pt x="30" y="384"/>
                      <a:pt x="28" y="383"/>
                      <a:pt x="27" y="380"/>
                    </a:cubicBezTo>
                    <a:cubicBezTo>
                      <a:pt x="27" y="380"/>
                      <a:pt x="27" y="379"/>
                      <a:pt x="27" y="379"/>
                    </a:cubicBezTo>
                    <a:moveTo>
                      <a:pt x="39" y="367"/>
                    </a:moveTo>
                    <a:cubicBezTo>
                      <a:pt x="39" y="366"/>
                      <a:pt x="39" y="366"/>
                      <a:pt x="39" y="365"/>
                    </a:cubicBezTo>
                    <a:cubicBezTo>
                      <a:pt x="39" y="365"/>
                      <a:pt x="39" y="365"/>
                      <a:pt x="39" y="365"/>
                    </a:cubicBezTo>
                    <a:cubicBezTo>
                      <a:pt x="40" y="365"/>
                      <a:pt x="45" y="367"/>
                      <a:pt x="50" y="370"/>
                    </a:cubicBezTo>
                    <a:cubicBezTo>
                      <a:pt x="52" y="372"/>
                      <a:pt x="54" y="374"/>
                      <a:pt x="54" y="376"/>
                    </a:cubicBezTo>
                    <a:cubicBezTo>
                      <a:pt x="54" y="377"/>
                      <a:pt x="54" y="377"/>
                      <a:pt x="54" y="377"/>
                    </a:cubicBezTo>
                    <a:cubicBezTo>
                      <a:pt x="54" y="379"/>
                      <a:pt x="51" y="382"/>
                      <a:pt x="48" y="382"/>
                    </a:cubicBezTo>
                    <a:cubicBezTo>
                      <a:pt x="48" y="382"/>
                      <a:pt x="47" y="382"/>
                      <a:pt x="47" y="382"/>
                    </a:cubicBezTo>
                    <a:cubicBezTo>
                      <a:pt x="45" y="381"/>
                      <a:pt x="43" y="379"/>
                      <a:pt x="42" y="377"/>
                    </a:cubicBezTo>
                    <a:cubicBezTo>
                      <a:pt x="40" y="372"/>
                      <a:pt x="39" y="368"/>
                      <a:pt x="39" y="367"/>
                    </a:cubicBezTo>
                    <a:moveTo>
                      <a:pt x="17" y="366"/>
                    </a:moveTo>
                    <a:cubicBezTo>
                      <a:pt x="17" y="365"/>
                      <a:pt x="18" y="364"/>
                      <a:pt x="18" y="363"/>
                    </a:cubicBezTo>
                    <a:cubicBezTo>
                      <a:pt x="20" y="361"/>
                      <a:pt x="22" y="361"/>
                      <a:pt x="24" y="361"/>
                    </a:cubicBezTo>
                    <a:cubicBezTo>
                      <a:pt x="25" y="361"/>
                      <a:pt x="25" y="361"/>
                      <a:pt x="26" y="361"/>
                    </a:cubicBezTo>
                    <a:cubicBezTo>
                      <a:pt x="32" y="362"/>
                      <a:pt x="36" y="364"/>
                      <a:pt x="37" y="364"/>
                    </a:cubicBezTo>
                    <a:cubicBezTo>
                      <a:pt x="37" y="364"/>
                      <a:pt x="37" y="364"/>
                      <a:pt x="37" y="364"/>
                    </a:cubicBezTo>
                    <a:cubicBezTo>
                      <a:pt x="37" y="364"/>
                      <a:pt x="37" y="364"/>
                      <a:pt x="37" y="364"/>
                    </a:cubicBezTo>
                    <a:cubicBezTo>
                      <a:pt x="36" y="365"/>
                      <a:pt x="33" y="368"/>
                      <a:pt x="27" y="371"/>
                    </a:cubicBezTo>
                    <a:cubicBezTo>
                      <a:pt x="26" y="372"/>
                      <a:pt x="24" y="372"/>
                      <a:pt x="23" y="372"/>
                    </a:cubicBezTo>
                    <a:cubicBezTo>
                      <a:pt x="22" y="372"/>
                      <a:pt x="21" y="372"/>
                      <a:pt x="20" y="371"/>
                    </a:cubicBezTo>
                    <a:cubicBezTo>
                      <a:pt x="18" y="370"/>
                      <a:pt x="17" y="368"/>
                      <a:pt x="17" y="366"/>
                    </a:cubicBezTo>
                    <a:moveTo>
                      <a:pt x="40" y="364"/>
                    </a:moveTo>
                    <a:cubicBezTo>
                      <a:pt x="40" y="364"/>
                      <a:pt x="40" y="364"/>
                      <a:pt x="40" y="364"/>
                    </a:cubicBezTo>
                    <a:cubicBezTo>
                      <a:pt x="40" y="363"/>
                      <a:pt x="44" y="360"/>
                      <a:pt x="49" y="357"/>
                    </a:cubicBezTo>
                    <a:cubicBezTo>
                      <a:pt x="51" y="357"/>
                      <a:pt x="52" y="356"/>
                      <a:pt x="54" y="356"/>
                    </a:cubicBezTo>
                    <a:cubicBezTo>
                      <a:pt x="55" y="356"/>
                      <a:pt x="56" y="356"/>
                      <a:pt x="57" y="357"/>
                    </a:cubicBezTo>
                    <a:cubicBezTo>
                      <a:pt x="58" y="358"/>
                      <a:pt x="59" y="359"/>
                      <a:pt x="59" y="361"/>
                    </a:cubicBezTo>
                    <a:cubicBezTo>
                      <a:pt x="59" y="361"/>
                      <a:pt x="59" y="362"/>
                      <a:pt x="59" y="362"/>
                    </a:cubicBezTo>
                    <a:cubicBezTo>
                      <a:pt x="59" y="363"/>
                      <a:pt x="59" y="365"/>
                      <a:pt x="58" y="365"/>
                    </a:cubicBezTo>
                    <a:cubicBezTo>
                      <a:pt x="57" y="367"/>
                      <a:pt x="55" y="367"/>
                      <a:pt x="52" y="367"/>
                    </a:cubicBezTo>
                    <a:cubicBezTo>
                      <a:pt x="52" y="367"/>
                      <a:pt x="51" y="367"/>
                      <a:pt x="51" y="367"/>
                    </a:cubicBezTo>
                    <a:cubicBezTo>
                      <a:pt x="45" y="367"/>
                      <a:pt x="41" y="365"/>
                      <a:pt x="40" y="364"/>
                    </a:cubicBezTo>
                    <a:cubicBezTo>
                      <a:pt x="40" y="364"/>
                      <a:pt x="40" y="364"/>
                      <a:pt x="40" y="364"/>
                    </a:cubicBezTo>
                    <a:moveTo>
                      <a:pt x="23" y="352"/>
                    </a:moveTo>
                    <a:cubicBezTo>
                      <a:pt x="23" y="350"/>
                      <a:pt x="24" y="349"/>
                      <a:pt x="25" y="347"/>
                    </a:cubicBezTo>
                    <a:cubicBezTo>
                      <a:pt x="26" y="347"/>
                      <a:pt x="27" y="346"/>
                      <a:pt x="28" y="346"/>
                    </a:cubicBezTo>
                    <a:cubicBezTo>
                      <a:pt x="29" y="346"/>
                      <a:pt x="29" y="346"/>
                      <a:pt x="30" y="346"/>
                    </a:cubicBezTo>
                    <a:cubicBezTo>
                      <a:pt x="32" y="347"/>
                      <a:pt x="34" y="349"/>
                      <a:pt x="35" y="352"/>
                    </a:cubicBezTo>
                    <a:cubicBezTo>
                      <a:pt x="37" y="356"/>
                      <a:pt x="37" y="360"/>
                      <a:pt x="37" y="362"/>
                    </a:cubicBezTo>
                    <a:cubicBezTo>
                      <a:pt x="37" y="362"/>
                      <a:pt x="37" y="363"/>
                      <a:pt x="37" y="363"/>
                    </a:cubicBezTo>
                    <a:cubicBezTo>
                      <a:pt x="37" y="363"/>
                      <a:pt x="37" y="363"/>
                      <a:pt x="37" y="363"/>
                    </a:cubicBezTo>
                    <a:cubicBezTo>
                      <a:pt x="36" y="363"/>
                      <a:pt x="32" y="361"/>
                      <a:pt x="27" y="358"/>
                    </a:cubicBezTo>
                    <a:cubicBezTo>
                      <a:pt x="24" y="356"/>
                      <a:pt x="23" y="354"/>
                      <a:pt x="23" y="352"/>
                    </a:cubicBezTo>
                    <a:cubicBezTo>
                      <a:pt x="23" y="352"/>
                      <a:pt x="23" y="352"/>
                      <a:pt x="23" y="352"/>
                    </a:cubicBezTo>
                    <a:moveTo>
                      <a:pt x="38" y="355"/>
                    </a:moveTo>
                    <a:cubicBezTo>
                      <a:pt x="38" y="354"/>
                      <a:pt x="38" y="353"/>
                      <a:pt x="38" y="351"/>
                    </a:cubicBezTo>
                    <a:cubicBezTo>
                      <a:pt x="38" y="348"/>
                      <a:pt x="39" y="346"/>
                      <a:pt x="41" y="345"/>
                    </a:cubicBezTo>
                    <a:cubicBezTo>
                      <a:pt x="42" y="344"/>
                      <a:pt x="43" y="344"/>
                      <a:pt x="44" y="344"/>
                    </a:cubicBezTo>
                    <a:cubicBezTo>
                      <a:pt x="45" y="344"/>
                      <a:pt x="45" y="344"/>
                      <a:pt x="46" y="344"/>
                    </a:cubicBezTo>
                    <a:cubicBezTo>
                      <a:pt x="48" y="345"/>
                      <a:pt x="49" y="346"/>
                      <a:pt x="49" y="348"/>
                    </a:cubicBezTo>
                    <a:cubicBezTo>
                      <a:pt x="49" y="348"/>
                      <a:pt x="49" y="349"/>
                      <a:pt x="49" y="349"/>
                    </a:cubicBezTo>
                    <a:cubicBezTo>
                      <a:pt x="49" y="351"/>
                      <a:pt x="49" y="353"/>
                      <a:pt x="47" y="355"/>
                    </a:cubicBezTo>
                    <a:cubicBezTo>
                      <a:pt x="44" y="360"/>
                      <a:pt x="40" y="362"/>
                      <a:pt x="39" y="363"/>
                    </a:cubicBezTo>
                    <a:cubicBezTo>
                      <a:pt x="38" y="362"/>
                      <a:pt x="38" y="359"/>
                      <a:pt x="38" y="355"/>
                    </a:cubicBezTo>
                    <a:moveTo>
                      <a:pt x="545" y="353"/>
                    </a:moveTo>
                    <a:cubicBezTo>
                      <a:pt x="545" y="353"/>
                      <a:pt x="545" y="353"/>
                      <a:pt x="545" y="353"/>
                    </a:cubicBezTo>
                    <a:cubicBezTo>
                      <a:pt x="545" y="345"/>
                      <a:pt x="551" y="338"/>
                      <a:pt x="560" y="338"/>
                    </a:cubicBezTo>
                    <a:cubicBezTo>
                      <a:pt x="568" y="338"/>
                      <a:pt x="575" y="345"/>
                      <a:pt x="575" y="353"/>
                    </a:cubicBezTo>
                    <a:cubicBezTo>
                      <a:pt x="575" y="353"/>
                      <a:pt x="575" y="353"/>
                      <a:pt x="575" y="353"/>
                    </a:cubicBezTo>
                    <a:cubicBezTo>
                      <a:pt x="575" y="353"/>
                      <a:pt x="575" y="353"/>
                      <a:pt x="575" y="353"/>
                    </a:cubicBezTo>
                    <a:cubicBezTo>
                      <a:pt x="575" y="362"/>
                      <a:pt x="568" y="369"/>
                      <a:pt x="560" y="369"/>
                    </a:cubicBezTo>
                    <a:cubicBezTo>
                      <a:pt x="551" y="369"/>
                      <a:pt x="545" y="362"/>
                      <a:pt x="545" y="353"/>
                    </a:cubicBezTo>
                    <a:cubicBezTo>
                      <a:pt x="545" y="353"/>
                      <a:pt x="545" y="353"/>
                      <a:pt x="545" y="353"/>
                    </a:cubicBezTo>
                    <a:moveTo>
                      <a:pt x="49" y="309"/>
                    </a:moveTo>
                    <a:cubicBezTo>
                      <a:pt x="49" y="308"/>
                      <a:pt x="49" y="306"/>
                      <a:pt x="51" y="304"/>
                    </a:cubicBezTo>
                    <a:cubicBezTo>
                      <a:pt x="55" y="299"/>
                      <a:pt x="58" y="296"/>
                      <a:pt x="59" y="296"/>
                    </a:cubicBezTo>
                    <a:cubicBezTo>
                      <a:pt x="59" y="296"/>
                      <a:pt x="59" y="296"/>
                      <a:pt x="59" y="296"/>
                    </a:cubicBezTo>
                    <a:cubicBezTo>
                      <a:pt x="60" y="296"/>
                      <a:pt x="60" y="299"/>
                      <a:pt x="60" y="304"/>
                    </a:cubicBezTo>
                    <a:cubicBezTo>
                      <a:pt x="60" y="305"/>
                      <a:pt x="60" y="306"/>
                      <a:pt x="60" y="307"/>
                    </a:cubicBezTo>
                    <a:cubicBezTo>
                      <a:pt x="60" y="310"/>
                      <a:pt x="59" y="313"/>
                      <a:pt x="57" y="314"/>
                    </a:cubicBezTo>
                    <a:cubicBezTo>
                      <a:pt x="56" y="314"/>
                      <a:pt x="55" y="315"/>
                      <a:pt x="54" y="315"/>
                    </a:cubicBezTo>
                    <a:cubicBezTo>
                      <a:pt x="52" y="315"/>
                      <a:pt x="49" y="313"/>
                      <a:pt x="49" y="311"/>
                    </a:cubicBezTo>
                    <a:cubicBezTo>
                      <a:pt x="49" y="310"/>
                      <a:pt x="49" y="310"/>
                      <a:pt x="49" y="309"/>
                    </a:cubicBezTo>
                    <a:moveTo>
                      <a:pt x="475" y="310"/>
                    </a:moveTo>
                    <a:cubicBezTo>
                      <a:pt x="475" y="306"/>
                      <a:pt x="476" y="302"/>
                      <a:pt x="480" y="299"/>
                    </a:cubicBezTo>
                    <a:cubicBezTo>
                      <a:pt x="482" y="297"/>
                      <a:pt x="486" y="296"/>
                      <a:pt x="489" y="296"/>
                    </a:cubicBezTo>
                    <a:cubicBezTo>
                      <a:pt x="493" y="296"/>
                      <a:pt x="497" y="297"/>
                      <a:pt x="500" y="300"/>
                    </a:cubicBezTo>
                    <a:cubicBezTo>
                      <a:pt x="502" y="303"/>
                      <a:pt x="504" y="307"/>
                      <a:pt x="504" y="310"/>
                    </a:cubicBezTo>
                    <a:cubicBezTo>
                      <a:pt x="504" y="314"/>
                      <a:pt x="502" y="318"/>
                      <a:pt x="499" y="321"/>
                    </a:cubicBezTo>
                    <a:cubicBezTo>
                      <a:pt x="496" y="323"/>
                      <a:pt x="493" y="325"/>
                      <a:pt x="489" y="325"/>
                    </a:cubicBezTo>
                    <a:cubicBezTo>
                      <a:pt x="485" y="325"/>
                      <a:pt x="482" y="323"/>
                      <a:pt x="479" y="320"/>
                    </a:cubicBezTo>
                    <a:cubicBezTo>
                      <a:pt x="476" y="317"/>
                      <a:pt x="475" y="314"/>
                      <a:pt x="475" y="310"/>
                    </a:cubicBezTo>
                    <a:moveTo>
                      <a:pt x="61" y="297"/>
                    </a:moveTo>
                    <a:cubicBezTo>
                      <a:pt x="61" y="296"/>
                      <a:pt x="61" y="296"/>
                      <a:pt x="61" y="296"/>
                    </a:cubicBezTo>
                    <a:cubicBezTo>
                      <a:pt x="61" y="296"/>
                      <a:pt x="61" y="296"/>
                      <a:pt x="61" y="296"/>
                    </a:cubicBezTo>
                    <a:cubicBezTo>
                      <a:pt x="62" y="296"/>
                      <a:pt x="66" y="297"/>
                      <a:pt x="71" y="301"/>
                    </a:cubicBezTo>
                    <a:cubicBezTo>
                      <a:pt x="74" y="302"/>
                      <a:pt x="75" y="305"/>
                      <a:pt x="75" y="307"/>
                    </a:cubicBezTo>
                    <a:cubicBezTo>
                      <a:pt x="75" y="307"/>
                      <a:pt x="75" y="307"/>
                      <a:pt x="75" y="307"/>
                    </a:cubicBezTo>
                    <a:cubicBezTo>
                      <a:pt x="75" y="310"/>
                      <a:pt x="72" y="312"/>
                      <a:pt x="70" y="312"/>
                    </a:cubicBezTo>
                    <a:cubicBezTo>
                      <a:pt x="69" y="312"/>
                      <a:pt x="69" y="312"/>
                      <a:pt x="68" y="312"/>
                    </a:cubicBezTo>
                    <a:cubicBezTo>
                      <a:pt x="66" y="312"/>
                      <a:pt x="64" y="310"/>
                      <a:pt x="63" y="307"/>
                    </a:cubicBezTo>
                    <a:cubicBezTo>
                      <a:pt x="61" y="302"/>
                      <a:pt x="61" y="299"/>
                      <a:pt x="61" y="297"/>
                    </a:cubicBezTo>
                    <a:moveTo>
                      <a:pt x="595" y="308"/>
                    </a:moveTo>
                    <a:cubicBezTo>
                      <a:pt x="595" y="305"/>
                      <a:pt x="596" y="301"/>
                      <a:pt x="599" y="298"/>
                    </a:cubicBezTo>
                    <a:cubicBezTo>
                      <a:pt x="602" y="296"/>
                      <a:pt x="605" y="295"/>
                      <a:pt x="608" y="295"/>
                    </a:cubicBezTo>
                    <a:cubicBezTo>
                      <a:pt x="611" y="295"/>
                      <a:pt x="613" y="295"/>
                      <a:pt x="616" y="297"/>
                    </a:cubicBezTo>
                    <a:cubicBezTo>
                      <a:pt x="616" y="297"/>
                      <a:pt x="616" y="297"/>
                      <a:pt x="616" y="297"/>
                    </a:cubicBezTo>
                    <a:cubicBezTo>
                      <a:pt x="616" y="297"/>
                      <a:pt x="616" y="297"/>
                      <a:pt x="616" y="297"/>
                    </a:cubicBezTo>
                    <a:cubicBezTo>
                      <a:pt x="612" y="307"/>
                      <a:pt x="609" y="315"/>
                      <a:pt x="607" y="322"/>
                    </a:cubicBezTo>
                    <a:cubicBezTo>
                      <a:pt x="604" y="322"/>
                      <a:pt x="601" y="320"/>
                      <a:pt x="598" y="318"/>
                    </a:cubicBezTo>
                    <a:cubicBezTo>
                      <a:pt x="596" y="315"/>
                      <a:pt x="595" y="312"/>
                      <a:pt x="595" y="308"/>
                    </a:cubicBezTo>
                    <a:moveTo>
                      <a:pt x="39" y="297"/>
                    </a:moveTo>
                    <a:cubicBezTo>
                      <a:pt x="39" y="295"/>
                      <a:pt x="39" y="294"/>
                      <a:pt x="40" y="293"/>
                    </a:cubicBezTo>
                    <a:cubicBezTo>
                      <a:pt x="41" y="292"/>
                      <a:pt x="43" y="291"/>
                      <a:pt x="46" y="291"/>
                    </a:cubicBezTo>
                    <a:cubicBezTo>
                      <a:pt x="46" y="291"/>
                      <a:pt x="47" y="291"/>
                      <a:pt x="47" y="291"/>
                    </a:cubicBezTo>
                    <a:cubicBezTo>
                      <a:pt x="54" y="292"/>
                      <a:pt x="58" y="294"/>
                      <a:pt x="58" y="295"/>
                    </a:cubicBezTo>
                    <a:cubicBezTo>
                      <a:pt x="58" y="295"/>
                      <a:pt x="58" y="295"/>
                      <a:pt x="58" y="295"/>
                    </a:cubicBezTo>
                    <a:cubicBezTo>
                      <a:pt x="58" y="295"/>
                      <a:pt x="58" y="295"/>
                      <a:pt x="58" y="295"/>
                    </a:cubicBezTo>
                    <a:cubicBezTo>
                      <a:pt x="58" y="296"/>
                      <a:pt x="55" y="299"/>
                      <a:pt x="49" y="301"/>
                    </a:cubicBezTo>
                    <a:cubicBezTo>
                      <a:pt x="47" y="302"/>
                      <a:pt x="46" y="302"/>
                      <a:pt x="44" y="302"/>
                    </a:cubicBezTo>
                    <a:cubicBezTo>
                      <a:pt x="43" y="302"/>
                      <a:pt x="42" y="302"/>
                      <a:pt x="41" y="302"/>
                    </a:cubicBezTo>
                    <a:cubicBezTo>
                      <a:pt x="40" y="301"/>
                      <a:pt x="39" y="299"/>
                      <a:pt x="39" y="297"/>
                    </a:cubicBezTo>
                    <a:moveTo>
                      <a:pt x="61" y="294"/>
                    </a:moveTo>
                    <a:cubicBezTo>
                      <a:pt x="61" y="294"/>
                      <a:pt x="61" y="294"/>
                      <a:pt x="61" y="294"/>
                    </a:cubicBezTo>
                    <a:cubicBezTo>
                      <a:pt x="62" y="293"/>
                      <a:pt x="65" y="290"/>
                      <a:pt x="71" y="288"/>
                    </a:cubicBezTo>
                    <a:cubicBezTo>
                      <a:pt x="72" y="287"/>
                      <a:pt x="74" y="287"/>
                      <a:pt x="75" y="287"/>
                    </a:cubicBezTo>
                    <a:cubicBezTo>
                      <a:pt x="76" y="287"/>
                      <a:pt x="77" y="287"/>
                      <a:pt x="78" y="287"/>
                    </a:cubicBezTo>
                    <a:cubicBezTo>
                      <a:pt x="80" y="288"/>
                      <a:pt x="81" y="289"/>
                      <a:pt x="81" y="291"/>
                    </a:cubicBezTo>
                    <a:cubicBezTo>
                      <a:pt x="81" y="292"/>
                      <a:pt x="81" y="292"/>
                      <a:pt x="81" y="292"/>
                    </a:cubicBezTo>
                    <a:cubicBezTo>
                      <a:pt x="81" y="294"/>
                      <a:pt x="80" y="295"/>
                      <a:pt x="80" y="296"/>
                    </a:cubicBezTo>
                    <a:cubicBezTo>
                      <a:pt x="78" y="297"/>
                      <a:pt x="76" y="298"/>
                      <a:pt x="74" y="298"/>
                    </a:cubicBezTo>
                    <a:cubicBezTo>
                      <a:pt x="73" y="298"/>
                      <a:pt x="73" y="298"/>
                      <a:pt x="72" y="298"/>
                    </a:cubicBezTo>
                    <a:cubicBezTo>
                      <a:pt x="66" y="297"/>
                      <a:pt x="62" y="295"/>
                      <a:pt x="61" y="294"/>
                    </a:cubicBezTo>
                    <a:cubicBezTo>
                      <a:pt x="61" y="294"/>
                      <a:pt x="61" y="294"/>
                      <a:pt x="61" y="294"/>
                    </a:cubicBezTo>
                    <a:moveTo>
                      <a:pt x="44" y="282"/>
                    </a:moveTo>
                    <a:cubicBezTo>
                      <a:pt x="44" y="280"/>
                      <a:pt x="45" y="279"/>
                      <a:pt x="47" y="278"/>
                    </a:cubicBezTo>
                    <a:cubicBezTo>
                      <a:pt x="48" y="277"/>
                      <a:pt x="49" y="277"/>
                      <a:pt x="50" y="277"/>
                    </a:cubicBezTo>
                    <a:cubicBezTo>
                      <a:pt x="50" y="277"/>
                      <a:pt x="51" y="277"/>
                      <a:pt x="51" y="277"/>
                    </a:cubicBezTo>
                    <a:cubicBezTo>
                      <a:pt x="53" y="277"/>
                      <a:pt x="55" y="279"/>
                      <a:pt x="56" y="282"/>
                    </a:cubicBezTo>
                    <a:cubicBezTo>
                      <a:pt x="58" y="287"/>
                      <a:pt x="59" y="290"/>
                      <a:pt x="59" y="292"/>
                    </a:cubicBezTo>
                    <a:cubicBezTo>
                      <a:pt x="59" y="293"/>
                      <a:pt x="59" y="293"/>
                      <a:pt x="59" y="293"/>
                    </a:cubicBezTo>
                    <a:cubicBezTo>
                      <a:pt x="59" y="293"/>
                      <a:pt x="59" y="293"/>
                      <a:pt x="59" y="293"/>
                    </a:cubicBezTo>
                    <a:cubicBezTo>
                      <a:pt x="57" y="293"/>
                      <a:pt x="53" y="292"/>
                      <a:pt x="48" y="288"/>
                    </a:cubicBezTo>
                    <a:cubicBezTo>
                      <a:pt x="46" y="287"/>
                      <a:pt x="45" y="284"/>
                      <a:pt x="44" y="282"/>
                    </a:cubicBezTo>
                    <a:cubicBezTo>
                      <a:pt x="44" y="282"/>
                      <a:pt x="44" y="282"/>
                      <a:pt x="44" y="282"/>
                    </a:cubicBezTo>
                    <a:moveTo>
                      <a:pt x="59" y="285"/>
                    </a:moveTo>
                    <a:cubicBezTo>
                      <a:pt x="59" y="284"/>
                      <a:pt x="59" y="283"/>
                      <a:pt x="59" y="282"/>
                    </a:cubicBezTo>
                    <a:cubicBezTo>
                      <a:pt x="60" y="279"/>
                      <a:pt x="61" y="276"/>
                      <a:pt x="63" y="275"/>
                    </a:cubicBezTo>
                    <a:cubicBezTo>
                      <a:pt x="64" y="274"/>
                      <a:pt x="65" y="274"/>
                      <a:pt x="65" y="274"/>
                    </a:cubicBezTo>
                    <a:cubicBezTo>
                      <a:pt x="66" y="274"/>
                      <a:pt x="67" y="274"/>
                      <a:pt x="68" y="275"/>
                    </a:cubicBezTo>
                    <a:cubicBezTo>
                      <a:pt x="69" y="275"/>
                      <a:pt x="70" y="277"/>
                      <a:pt x="71" y="278"/>
                    </a:cubicBezTo>
                    <a:cubicBezTo>
                      <a:pt x="71" y="279"/>
                      <a:pt x="71" y="279"/>
                      <a:pt x="71" y="280"/>
                    </a:cubicBezTo>
                    <a:cubicBezTo>
                      <a:pt x="71" y="281"/>
                      <a:pt x="70" y="283"/>
                      <a:pt x="69" y="285"/>
                    </a:cubicBezTo>
                    <a:cubicBezTo>
                      <a:pt x="65" y="290"/>
                      <a:pt x="62" y="293"/>
                      <a:pt x="60" y="293"/>
                    </a:cubicBezTo>
                    <a:cubicBezTo>
                      <a:pt x="60" y="292"/>
                      <a:pt x="59" y="289"/>
                      <a:pt x="59" y="285"/>
                    </a:cubicBezTo>
                    <a:moveTo>
                      <a:pt x="75" y="237"/>
                    </a:moveTo>
                    <a:cubicBezTo>
                      <a:pt x="75" y="236"/>
                      <a:pt x="75" y="234"/>
                      <a:pt x="77" y="232"/>
                    </a:cubicBezTo>
                    <a:cubicBezTo>
                      <a:pt x="81" y="227"/>
                      <a:pt x="84" y="224"/>
                      <a:pt x="85" y="224"/>
                    </a:cubicBezTo>
                    <a:cubicBezTo>
                      <a:pt x="85" y="224"/>
                      <a:pt x="85" y="224"/>
                      <a:pt x="85" y="224"/>
                    </a:cubicBezTo>
                    <a:cubicBezTo>
                      <a:pt x="86" y="224"/>
                      <a:pt x="86" y="227"/>
                      <a:pt x="86" y="232"/>
                    </a:cubicBezTo>
                    <a:cubicBezTo>
                      <a:pt x="86" y="233"/>
                      <a:pt x="86" y="234"/>
                      <a:pt x="86" y="235"/>
                    </a:cubicBezTo>
                    <a:cubicBezTo>
                      <a:pt x="86" y="238"/>
                      <a:pt x="85" y="241"/>
                      <a:pt x="83" y="242"/>
                    </a:cubicBezTo>
                    <a:cubicBezTo>
                      <a:pt x="82" y="242"/>
                      <a:pt x="81" y="243"/>
                      <a:pt x="80" y="243"/>
                    </a:cubicBezTo>
                    <a:cubicBezTo>
                      <a:pt x="78" y="243"/>
                      <a:pt x="75" y="241"/>
                      <a:pt x="75" y="239"/>
                    </a:cubicBezTo>
                    <a:cubicBezTo>
                      <a:pt x="75" y="238"/>
                      <a:pt x="75" y="238"/>
                      <a:pt x="75" y="237"/>
                    </a:cubicBezTo>
                    <a:moveTo>
                      <a:pt x="87" y="225"/>
                    </a:moveTo>
                    <a:cubicBezTo>
                      <a:pt x="87" y="224"/>
                      <a:pt x="87" y="224"/>
                      <a:pt x="87" y="224"/>
                    </a:cubicBezTo>
                    <a:cubicBezTo>
                      <a:pt x="87" y="224"/>
                      <a:pt x="87" y="224"/>
                      <a:pt x="87" y="224"/>
                    </a:cubicBezTo>
                    <a:cubicBezTo>
                      <a:pt x="88" y="224"/>
                      <a:pt x="92" y="225"/>
                      <a:pt x="97" y="229"/>
                    </a:cubicBezTo>
                    <a:cubicBezTo>
                      <a:pt x="100" y="230"/>
                      <a:pt x="101" y="233"/>
                      <a:pt x="101" y="235"/>
                    </a:cubicBezTo>
                    <a:cubicBezTo>
                      <a:pt x="101" y="235"/>
                      <a:pt x="101" y="235"/>
                      <a:pt x="101" y="235"/>
                    </a:cubicBezTo>
                    <a:cubicBezTo>
                      <a:pt x="101" y="238"/>
                      <a:pt x="99" y="240"/>
                      <a:pt x="96" y="240"/>
                    </a:cubicBezTo>
                    <a:cubicBezTo>
                      <a:pt x="95" y="240"/>
                      <a:pt x="95" y="240"/>
                      <a:pt x="95" y="240"/>
                    </a:cubicBezTo>
                    <a:cubicBezTo>
                      <a:pt x="92" y="240"/>
                      <a:pt x="90" y="238"/>
                      <a:pt x="89" y="235"/>
                    </a:cubicBezTo>
                    <a:cubicBezTo>
                      <a:pt x="87" y="230"/>
                      <a:pt x="87" y="227"/>
                      <a:pt x="87" y="225"/>
                    </a:cubicBezTo>
                    <a:moveTo>
                      <a:pt x="537" y="274"/>
                    </a:moveTo>
                    <a:cubicBezTo>
                      <a:pt x="537" y="268"/>
                      <a:pt x="538" y="263"/>
                      <a:pt x="540" y="257"/>
                    </a:cubicBezTo>
                    <a:cubicBezTo>
                      <a:pt x="547" y="236"/>
                      <a:pt x="566" y="223"/>
                      <a:pt x="587" y="223"/>
                    </a:cubicBezTo>
                    <a:cubicBezTo>
                      <a:pt x="593" y="223"/>
                      <a:pt x="598" y="224"/>
                      <a:pt x="604" y="226"/>
                    </a:cubicBezTo>
                    <a:cubicBezTo>
                      <a:pt x="616" y="231"/>
                      <a:pt x="625" y="239"/>
                      <a:pt x="631" y="249"/>
                    </a:cubicBezTo>
                    <a:cubicBezTo>
                      <a:pt x="631" y="249"/>
                      <a:pt x="631" y="249"/>
                      <a:pt x="631" y="249"/>
                    </a:cubicBezTo>
                    <a:cubicBezTo>
                      <a:pt x="631" y="249"/>
                      <a:pt x="631" y="249"/>
                      <a:pt x="631" y="249"/>
                    </a:cubicBezTo>
                    <a:cubicBezTo>
                      <a:pt x="629" y="258"/>
                      <a:pt x="626" y="268"/>
                      <a:pt x="623" y="277"/>
                    </a:cubicBezTo>
                    <a:cubicBezTo>
                      <a:pt x="621" y="276"/>
                      <a:pt x="620" y="275"/>
                      <a:pt x="618" y="275"/>
                    </a:cubicBezTo>
                    <a:cubicBezTo>
                      <a:pt x="614" y="273"/>
                      <a:pt x="611" y="273"/>
                      <a:pt x="608" y="273"/>
                    </a:cubicBezTo>
                    <a:cubicBezTo>
                      <a:pt x="595" y="273"/>
                      <a:pt x="584" y="280"/>
                      <a:pt x="580" y="293"/>
                    </a:cubicBezTo>
                    <a:cubicBezTo>
                      <a:pt x="578" y="296"/>
                      <a:pt x="578" y="299"/>
                      <a:pt x="578" y="303"/>
                    </a:cubicBezTo>
                    <a:cubicBezTo>
                      <a:pt x="578" y="311"/>
                      <a:pt x="581" y="319"/>
                      <a:pt x="587" y="325"/>
                    </a:cubicBezTo>
                    <a:cubicBezTo>
                      <a:pt x="587" y="325"/>
                      <a:pt x="587" y="325"/>
                      <a:pt x="587" y="325"/>
                    </a:cubicBezTo>
                    <a:cubicBezTo>
                      <a:pt x="587" y="325"/>
                      <a:pt x="587" y="325"/>
                      <a:pt x="587" y="325"/>
                    </a:cubicBezTo>
                    <a:cubicBezTo>
                      <a:pt x="587" y="325"/>
                      <a:pt x="587" y="325"/>
                      <a:pt x="587" y="325"/>
                    </a:cubicBezTo>
                    <a:cubicBezTo>
                      <a:pt x="581" y="325"/>
                      <a:pt x="575" y="324"/>
                      <a:pt x="570" y="322"/>
                    </a:cubicBezTo>
                    <a:cubicBezTo>
                      <a:pt x="549" y="314"/>
                      <a:pt x="537" y="295"/>
                      <a:pt x="537" y="274"/>
                    </a:cubicBezTo>
                    <a:moveTo>
                      <a:pt x="414" y="274"/>
                    </a:moveTo>
                    <a:cubicBezTo>
                      <a:pt x="414" y="268"/>
                      <a:pt x="415" y="262"/>
                      <a:pt x="417" y="256"/>
                    </a:cubicBezTo>
                    <a:cubicBezTo>
                      <a:pt x="425" y="234"/>
                      <a:pt x="445" y="221"/>
                      <a:pt x="467" y="221"/>
                    </a:cubicBezTo>
                    <a:cubicBezTo>
                      <a:pt x="473" y="221"/>
                      <a:pt x="479" y="222"/>
                      <a:pt x="485" y="224"/>
                    </a:cubicBezTo>
                    <a:cubicBezTo>
                      <a:pt x="506" y="232"/>
                      <a:pt x="520" y="252"/>
                      <a:pt x="520" y="274"/>
                    </a:cubicBezTo>
                    <a:cubicBezTo>
                      <a:pt x="520" y="280"/>
                      <a:pt x="519" y="285"/>
                      <a:pt x="517" y="291"/>
                    </a:cubicBezTo>
                    <a:cubicBezTo>
                      <a:pt x="513" y="284"/>
                      <a:pt x="507" y="278"/>
                      <a:pt x="499" y="275"/>
                    </a:cubicBezTo>
                    <a:cubicBezTo>
                      <a:pt x="495" y="273"/>
                      <a:pt x="492" y="273"/>
                      <a:pt x="488" y="273"/>
                    </a:cubicBezTo>
                    <a:cubicBezTo>
                      <a:pt x="475" y="273"/>
                      <a:pt x="463" y="281"/>
                      <a:pt x="459" y="294"/>
                    </a:cubicBezTo>
                    <a:cubicBezTo>
                      <a:pt x="458" y="297"/>
                      <a:pt x="457" y="301"/>
                      <a:pt x="457" y="304"/>
                    </a:cubicBezTo>
                    <a:cubicBezTo>
                      <a:pt x="457" y="313"/>
                      <a:pt x="461" y="321"/>
                      <a:pt x="467" y="327"/>
                    </a:cubicBezTo>
                    <a:cubicBezTo>
                      <a:pt x="467" y="327"/>
                      <a:pt x="467" y="327"/>
                      <a:pt x="467" y="327"/>
                    </a:cubicBezTo>
                    <a:cubicBezTo>
                      <a:pt x="467" y="327"/>
                      <a:pt x="467" y="327"/>
                      <a:pt x="467" y="327"/>
                    </a:cubicBezTo>
                    <a:cubicBezTo>
                      <a:pt x="467" y="327"/>
                      <a:pt x="467" y="327"/>
                      <a:pt x="466" y="327"/>
                    </a:cubicBezTo>
                    <a:cubicBezTo>
                      <a:pt x="461" y="327"/>
                      <a:pt x="455" y="326"/>
                      <a:pt x="449" y="324"/>
                    </a:cubicBezTo>
                    <a:cubicBezTo>
                      <a:pt x="427" y="316"/>
                      <a:pt x="414" y="296"/>
                      <a:pt x="414" y="274"/>
                    </a:cubicBezTo>
                    <a:moveTo>
                      <a:pt x="65" y="225"/>
                    </a:moveTo>
                    <a:cubicBezTo>
                      <a:pt x="65" y="223"/>
                      <a:pt x="65" y="222"/>
                      <a:pt x="66" y="221"/>
                    </a:cubicBezTo>
                    <a:cubicBezTo>
                      <a:pt x="67" y="220"/>
                      <a:pt x="69" y="219"/>
                      <a:pt x="72" y="219"/>
                    </a:cubicBezTo>
                    <a:cubicBezTo>
                      <a:pt x="72" y="219"/>
                      <a:pt x="73" y="219"/>
                      <a:pt x="73" y="219"/>
                    </a:cubicBezTo>
                    <a:cubicBezTo>
                      <a:pt x="80" y="220"/>
                      <a:pt x="84" y="222"/>
                      <a:pt x="84" y="223"/>
                    </a:cubicBezTo>
                    <a:cubicBezTo>
                      <a:pt x="84" y="223"/>
                      <a:pt x="84" y="223"/>
                      <a:pt x="84" y="223"/>
                    </a:cubicBezTo>
                    <a:cubicBezTo>
                      <a:pt x="84" y="223"/>
                      <a:pt x="84" y="223"/>
                      <a:pt x="84" y="223"/>
                    </a:cubicBezTo>
                    <a:cubicBezTo>
                      <a:pt x="84" y="224"/>
                      <a:pt x="81" y="227"/>
                      <a:pt x="75" y="229"/>
                    </a:cubicBezTo>
                    <a:cubicBezTo>
                      <a:pt x="73" y="230"/>
                      <a:pt x="72" y="230"/>
                      <a:pt x="71" y="230"/>
                    </a:cubicBezTo>
                    <a:cubicBezTo>
                      <a:pt x="69" y="230"/>
                      <a:pt x="68" y="230"/>
                      <a:pt x="67" y="230"/>
                    </a:cubicBezTo>
                    <a:cubicBezTo>
                      <a:pt x="66" y="229"/>
                      <a:pt x="65" y="227"/>
                      <a:pt x="65" y="225"/>
                    </a:cubicBezTo>
                    <a:moveTo>
                      <a:pt x="88" y="222"/>
                    </a:moveTo>
                    <a:cubicBezTo>
                      <a:pt x="88" y="222"/>
                      <a:pt x="88" y="222"/>
                      <a:pt x="88" y="222"/>
                    </a:cubicBezTo>
                    <a:cubicBezTo>
                      <a:pt x="88" y="221"/>
                      <a:pt x="91" y="218"/>
                      <a:pt x="97" y="216"/>
                    </a:cubicBezTo>
                    <a:cubicBezTo>
                      <a:pt x="98" y="215"/>
                      <a:pt x="100" y="215"/>
                      <a:pt x="101" y="215"/>
                    </a:cubicBezTo>
                    <a:cubicBezTo>
                      <a:pt x="102" y="215"/>
                      <a:pt x="103" y="215"/>
                      <a:pt x="104" y="215"/>
                    </a:cubicBezTo>
                    <a:cubicBezTo>
                      <a:pt x="106" y="216"/>
                      <a:pt x="107" y="217"/>
                      <a:pt x="107" y="219"/>
                    </a:cubicBezTo>
                    <a:cubicBezTo>
                      <a:pt x="107" y="220"/>
                      <a:pt x="107" y="220"/>
                      <a:pt x="107" y="220"/>
                    </a:cubicBezTo>
                    <a:cubicBezTo>
                      <a:pt x="107" y="222"/>
                      <a:pt x="107" y="223"/>
                      <a:pt x="106" y="224"/>
                    </a:cubicBezTo>
                    <a:cubicBezTo>
                      <a:pt x="104" y="225"/>
                      <a:pt x="102" y="226"/>
                      <a:pt x="100" y="226"/>
                    </a:cubicBezTo>
                    <a:cubicBezTo>
                      <a:pt x="99" y="226"/>
                      <a:pt x="99" y="226"/>
                      <a:pt x="98" y="226"/>
                    </a:cubicBezTo>
                    <a:cubicBezTo>
                      <a:pt x="92" y="225"/>
                      <a:pt x="88" y="223"/>
                      <a:pt x="88" y="222"/>
                    </a:cubicBezTo>
                    <a:cubicBezTo>
                      <a:pt x="88" y="222"/>
                      <a:pt x="88" y="222"/>
                      <a:pt x="88" y="222"/>
                    </a:cubicBezTo>
                    <a:moveTo>
                      <a:pt x="71" y="210"/>
                    </a:moveTo>
                    <a:cubicBezTo>
                      <a:pt x="71" y="208"/>
                      <a:pt x="71" y="207"/>
                      <a:pt x="73" y="206"/>
                    </a:cubicBezTo>
                    <a:cubicBezTo>
                      <a:pt x="74" y="205"/>
                      <a:pt x="75" y="205"/>
                      <a:pt x="76" y="205"/>
                    </a:cubicBezTo>
                    <a:cubicBezTo>
                      <a:pt x="76" y="205"/>
                      <a:pt x="77" y="205"/>
                      <a:pt x="77" y="205"/>
                    </a:cubicBezTo>
                    <a:cubicBezTo>
                      <a:pt x="79" y="205"/>
                      <a:pt x="81" y="207"/>
                      <a:pt x="82" y="210"/>
                    </a:cubicBezTo>
                    <a:cubicBezTo>
                      <a:pt x="84" y="215"/>
                      <a:pt x="85" y="218"/>
                      <a:pt x="85" y="220"/>
                    </a:cubicBezTo>
                    <a:cubicBezTo>
                      <a:pt x="85" y="221"/>
                      <a:pt x="85" y="221"/>
                      <a:pt x="85" y="221"/>
                    </a:cubicBezTo>
                    <a:cubicBezTo>
                      <a:pt x="85" y="221"/>
                      <a:pt x="85" y="221"/>
                      <a:pt x="85" y="221"/>
                    </a:cubicBezTo>
                    <a:cubicBezTo>
                      <a:pt x="83" y="221"/>
                      <a:pt x="79" y="220"/>
                      <a:pt x="75" y="216"/>
                    </a:cubicBezTo>
                    <a:cubicBezTo>
                      <a:pt x="72" y="215"/>
                      <a:pt x="71" y="212"/>
                      <a:pt x="71" y="210"/>
                    </a:cubicBezTo>
                    <a:cubicBezTo>
                      <a:pt x="71" y="210"/>
                      <a:pt x="71" y="210"/>
                      <a:pt x="71" y="210"/>
                    </a:cubicBezTo>
                    <a:moveTo>
                      <a:pt x="85" y="213"/>
                    </a:moveTo>
                    <a:cubicBezTo>
                      <a:pt x="85" y="212"/>
                      <a:pt x="85" y="211"/>
                      <a:pt x="85" y="210"/>
                    </a:cubicBezTo>
                    <a:cubicBezTo>
                      <a:pt x="86" y="207"/>
                      <a:pt x="87" y="204"/>
                      <a:pt x="89" y="203"/>
                    </a:cubicBezTo>
                    <a:cubicBezTo>
                      <a:pt x="90" y="203"/>
                      <a:pt x="91" y="202"/>
                      <a:pt x="92" y="202"/>
                    </a:cubicBezTo>
                    <a:cubicBezTo>
                      <a:pt x="92" y="202"/>
                      <a:pt x="93" y="202"/>
                      <a:pt x="94" y="203"/>
                    </a:cubicBezTo>
                    <a:cubicBezTo>
                      <a:pt x="95" y="203"/>
                      <a:pt x="96" y="205"/>
                      <a:pt x="97" y="206"/>
                    </a:cubicBezTo>
                    <a:cubicBezTo>
                      <a:pt x="97" y="207"/>
                      <a:pt x="97" y="207"/>
                      <a:pt x="97" y="208"/>
                    </a:cubicBezTo>
                    <a:cubicBezTo>
                      <a:pt x="97" y="209"/>
                      <a:pt x="96" y="211"/>
                      <a:pt x="95" y="213"/>
                    </a:cubicBezTo>
                    <a:cubicBezTo>
                      <a:pt x="91" y="218"/>
                      <a:pt x="88" y="221"/>
                      <a:pt x="87" y="221"/>
                    </a:cubicBezTo>
                    <a:cubicBezTo>
                      <a:pt x="86" y="220"/>
                      <a:pt x="85" y="217"/>
                      <a:pt x="85" y="213"/>
                    </a:cubicBezTo>
                    <a:moveTo>
                      <a:pt x="445" y="186"/>
                    </a:moveTo>
                    <a:cubicBezTo>
                      <a:pt x="448" y="176"/>
                      <a:pt x="448" y="176"/>
                      <a:pt x="448" y="176"/>
                    </a:cubicBezTo>
                    <a:cubicBezTo>
                      <a:pt x="453" y="185"/>
                      <a:pt x="453" y="185"/>
                      <a:pt x="453" y="185"/>
                    </a:cubicBezTo>
                    <a:cubicBezTo>
                      <a:pt x="459" y="178"/>
                      <a:pt x="459" y="178"/>
                      <a:pt x="459" y="178"/>
                    </a:cubicBezTo>
                    <a:cubicBezTo>
                      <a:pt x="463" y="184"/>
                      <a:pt x="463" y="184"/>
                      <a:pt x="463" y="184"/>
                    </a:cubicBezTo>
                    <a:cubicBezTo>
                      <a:pt x="466" y="179"/>
                      <a:pt x="466" y="179"/>
                      <a:pt x="466" y="179"/>
                    </a:cubicBezTo>
                    <a:cubicBezTo>
                      <a:pt x="471" y="185"/>
                      <a:pt x="471" y="185"/>
                      <a:pt x="471" y="185"/>
                    </a:cubicBezTo>
                    <a:cubicBezTo>
                      <a:pt x="474" y="181"/>
                      <a:pt x="474" y="181"/>
                      <a:pt x="474" y="181"/>
                    </a:cubicBezTo>
                    <a:cubicBezTo>
                      <a:pt x="474" y="181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82" y="185"/>
                      <a:pt x="482" y="185"/>
                      <a:pt x="482" y="185"/>
                    </a:cubicBezTo>
                    <a:cubicBezTo>
                      <a:pt x="483" y="191"/>
                      <a:pt x="483" y="191"/>
                      <a:pt x="483" y="191"/>
                    </a:cubicBezTo>
                    <a:cubicBezTo>
                      <a:pt x="488" y="189"/>
                      <a:pt x="488" y="189"/>
                      <a:pt x="488" y="189"/>
                    </a:cubicBezTo>
                    <a:cubicBezTo>
                      <a:pt x="489" y="195"/>
                      <a:pt x="489" y="195"/>
                      <a:pt x="489" y="195"/>
                    </a:cubicBezTo>
                    <a:cubicBezTo>
                      <a:pt x="492" y="192"/>
                      <a:pt x="492" y="192"/>
                      <a:pt x="492" y="192"/>
                    </a:cubicBezTo>
                    <a:cubicBezTo>
                      <a:pt x="492" y="192"/>
                      <a:pt x="492" y="192"/>
                      <a:pt x="492" y="192"/>
                    </a:cubicBezTo>
                    <a:cubicBezTo>
                      <a:pt x="493" y="198"/>
                      <a:pt x="493" y="198"/>
                      <a:pt x="493" y="198"/>
                    </a:cubicBezTo>
                    <a:cubicBezTo>
                      <a:pt x="495" y="194"/>
                      <a:pt x="495" y="194"/>
                      <a:pt x="495" y="194"/>
                    </a:cubicBezTo>
                    <a:cubicBezTo>
                      <a:pt x="497" y="199"/>
                      <a:pt x="497" y="199"/>
                      <a:pt x="497" y="199"/>
                    </a:cubicBezTo>
                    <a:cubicBezTo>
                      <a:pt x="500" y="199"/>
                      <a:pt x="500" y="199"/>
                      <a:pt x="500" y="199"/>
                    </a:cubicBezTo>
                    <a:cubicBezTo>
                      <a:pt x="500" y="203"/>
                      <a:pt x="500" y="203"/>
                      <a:pt x="500" y="203"/>
                    </a:cubicBezTo>
                    <a:cubicBezTo>
                      <a:pt x="504" y="204"/>
                      <a:pt x="504" y="204"/>
                      <a:pt x="504" y="204"/>
                    </a:cubicBezTo>
                    <a:cubicBezTo>
                      <a:pt x="504" y="207"/>
                      <a:pt x="504" y="207"/>
                      <a:pt x="504" y="207"/>
                    </a:cubicBezTo>
                    <a:cubicBezTo>
                      <a:pt x="506" y="207"/>
                      <a:pt x="506" y="207"/>
                      <a:pt x="506" y="207"/>
                    </a:cubicBezTo>
                    <a:cubicBezTo>
                      <a:pt x="506" y="207"/>
                      <a:pt x="506" y="207"/>
                      <a:pt x="506" y="207"/>
                    </a:cubicBezTo>
                    <a:cubicBezTo>
                      <a:pt x="509" y="211"/>
                      <a:pt x="512" y="215"/>
                      <a:pt x="515" y="219"/>
                    </a:cubicBezTo>
                    <a:cubicBezTo>
                      <a:pt x="515" y="219"/>
                      <a:pt x="515" y="219"/>
                      <a:pt x="515" y="219"/>
                    </a:cubicBezTo>
                    <a:cubicBezTo>
                      <a:pt x="515" y="219"/>
                      <a:pt x="515" y="219"/>
                      <a:pt x="515" y="219"/>
                    </a:cubicBezTo>
                    <a:cubicBezTo>
                      <a:pt x="499" y="202"/>
                      <a:pt x="478" y="192"/>
                      <a:pt x="457" y="192"/>
                    </a:cubicBezTo>
                    <a:cubicBezTo>
                      <a:pt x="450" y="192"/>
                      <a:pt x="443" y="193"/>
                      <a:pt x="437" y="196"/>
                    </a:cubicBezTo>
                    <a:cubicBezTo>
                      <a:pt x="410" y="205"/>
                      <a:pt x="393" y="231"/>
                      <a:pt x="390" y="261"/>
                    </a:cubicBezTo>
                    <a:cubicBezTo>
                      <a:pt x="390" y="256"/>
                      <a:pt x="389" y="252"/>
                      <a:pt x="389" y="248"/>
                    </a:cubicBezTo>
                    <a:cubicBezTo>
                      <a:pt x="389" y="247"/>
                      <a:pt x="389" y="246"/>
                      <a:pt x="389" y="245"/>
                    </a:cubicBezTo>
                    <a:cubicBezTo>
                      <a:pt x="392" y="245"/>
                      <a:pt x="392" y="245"/>
                      <a:pt x="392" y="245"/>
                    </a:cubicBezTo>
                    <a:cubicBezTo>
                      <a:pt x="389" y="243"/>
                      <a:pt x="389" y="243"/>
                      <a:pt x="389" y="243"/>
                    </a:cubicBezTo>
                    <a:cubicBezTo>
                      <a:pt x="389" y="243"/>
                      <a:pt x="389" y="243"/>
                      <a:pt x="389" y="243"/>
                    </a:cubicBezTo>
                    <a:cubicBezTo>
                      <a:pt x="392" y="242"/>
                      <a:pt x="392" y="242"/>
                      <a:pt x="392" y="242"/>
                    </a:cubicBezTo>
                    <a:cubicBezTo>
                      <a:pt x="390" y="238"/>
                      <a:pt x="390" y="238"/>
                      <a:pt x="390" y="238"/>
                    </a:cubicBezTo>
                    <a:cubicBezTo>
                      <a:pt x="393" y="237"/>
                      <a:pt x="393" y="237"/>
                      <a:pt x="393" y="237"/>
                    </a:cubicBezTo>
                    <a:cubicBezTo>
                      <a:pt x="390" y="232"/>
                      <a:pt x="390" y="232"/>
                      <a:pt x="390" y="232"/>
                    </a:cubicBezTo>
                    <a:cubicBezTo>
                      <a:pt x="394" y="232"/>
                      <a:pt x="394" y="232"/>
                      <a:pt x="394" y="232"/>
                    </a:cubicBezTo>
                    <a:cubicBezTo>
                      <a:pt x="391" y="228"/>
                      <a:pt x="391" y="228"/>
                      <a:pt x="391" y="228"/>
                    </a:cubicBezTo>
                    <a:cubicBezTo>
                      <a:pt x="395" y="228"/>
                      <a:pt x="395" y="228"/>
                      <a:pt x="395" y="228"/>
                    </a:cubicBezTo>
                    <a:cubicBezTo>
                      <a:pt x="391" y="221"/>
                      <a:pt x="391" y="221"/>
                      <a:pt x="391" y="221"/>
                    </a:cubicBezTo>
                    <a:cubicBezTo>
                      <a:pt x="398" y="221"/>
                      <a:pt x="398" y="221"/>
                      <a:pt x="398" y="221"/>
                    </a:cubicBezTo>
                    <a:cubicBezTo>
                      <a:pt x="394" y="213"/>
                      <a:pt x="394" y="213"/>
                      <a:pt x="394" y="213"/>
                    </a:cubicBezTo>
                    <a:cubicBezTo>
                      <a:pt x="394" y="213"/>
                      <a:pt x="394" y="213"/>
                      <a:pt x="394" y="213"/>
                    </a:cubicBezTo>
                    <a:cubicBezTo>
                      <a:pt x="402" y="214"/>
                      <a:pt x="403" y="214"/>
                      <a:pt x="403" y="214"/>
                    </a:cubicBezTo>
                    <a:cubicBezTo>
                      <a:pt x="403" y="214"/>
                      <a:pt x="403" y="214"/>
                      <a:pt x="403" y="214"/>
                    </a:cubicBezTo>
                    <a:cubicBezTo>
                      <a:pt x="399" y="205"/>
                      <a:pt x="399" y="205"/>
                      <a:pt x="399" y="205"/>
                    </a:cubicBezTo>
                    <a:cubicBezTo>
                      <a:pt x="405" y="206"/>
                      <a:pt x="405" y="206"/>
                      <a:pt x="405" y="206"/>
                    </a:cubicBezTo>
                    <a:cubicBezTo>
                      <a:pt x="404" y="198"/>
                      <a:pt x="404" y="198"/>
                      <a:pt x="404" y="198"/>
                    </a:cubicBezTo>
                    <a:cubicBezTo>
                      <a:pt x="411" y="201"/>
                      <a:pt x="411" y="201"/>
                      <a:pt x="411" y="201"/>
                    </a:cubicBezTo>
                    <a:cubicBezTo>
                      <a:pt x="410" y="192"/>
                      <a:pt x="410" y="192"/>
                      <a:pt x="410" y="192"/>
                    </a:cubicBezTo>
                    <a:cubicBezTo>
                      <a:pt x="417" y="195"/>
                      <a:pt x="417" y="195"/>
                      <a:pt x="417" y="195"/>
                    </a:cubicBezTo>
                    <a:cubicBezTo>
                      <a:pt x="418" y="188"/>
                      <a:pt x="418" y="188"/>
                      <a:pt x="418" y="188"/>
                    </a:cubicBezTo>
                    <a:cubicBezTo>
                      <a:pt x="424" y="191"/>
                      <a:pt x="424" y="191"/>
                      <a:pt x="424" y="191"/>
                    </a:cubicBezTo>
                    <a:cubicBezTo>
                      <a:pt x="424" y="183"/>
                      <a:pt x="424" y="183"/>
                      <a:pt x="424" y="183"/>
                    </a:cubicBezTo>
                    <a:cubicBezTo>
                      <a:pt x="430" y="187"/>
                      <a:pt x="430" y="187"/>
                      <a:pt x="430" y="187"/>
                    </a:cubicBezTo>
                    <a:cubicBezTo>
                      <a:pt x="431" y="180"/>
                      <a:pt x="431" y="180"/>
                      <a:pt x="431" y="180"/>
                    </a:cubicBezTo>
                    <a:cubicBezTo>
                      <a:pt x="438" y="187"/>
                      <a:pt x="438" y="187"/>
                      <a:pt x="438" y="187"/>
                    </a:cubicBezTo>
                    <a:cubicBezTo>
                      <a:pt x="440" y="178"/>
                      <a:pt x="440" y="178"/>
                      <a:pt x="440" y="178"/>
                    </a:cubicBezTo>
                    <a:cubicBezTo>
                      <a:pt x="445" y="186"/>
                      <a:pt x="445" y="186"/>
                      <a:pt x="445" y="186"/>
                    </a:cubicBezTo>
                    <a:moveTo>
                      <a:pt x="583" y="184"/>
                    </a:moveTo>
                    <a:cubicBezTo>
                      <a:pt x="586" y="175"/>
                      <a:pt x="586" y="175"/>
                      <a:pt x="586" y="175"/>
                    </a:cubicBezTo>
                    <a:cubicBezTo>
                      <a:pt x="589" y="184"/>
                      <a:pt x="589" y="184"/>
                      <a:pt x="589" y="184"/>
                    </a:cubicBezTo>
                    <a:cubicBezTo>
                      <a:pt x="593" y="176"/>
                      <a:pt x="593" y="176"/>
                      <a:pt x="593" y="176"/>
                    </a:cubicBezTo>
                    <a:cubicBezTo>
                      <a:pt x="596" y="185"/>
                      <a:pt x="596" y="185"/>
                      <a:pt x="596" y="185"/>
                    </a:cubicBezTo>
                    <a:cubicBezTo>
                      <a:pt x="602" y="179"/>
                      <a:pt x="602" y="179"/>
                      <a:pt x="602" y="179"/>
                    </a:cubicBezTo>
                    <a:cubicBezTo>
                      <a:pt x="605" y="186"/>
                      <a:pt x="605" y="186"/>
                      <a:pt x="605" y="186"/>
                    </a:cubicBezTo>
                    <a:cubicBezTo>
                      <a:pt x="608" y="182"/>
                      <a:pt x="608" y="182"/>
                      <a:pt x="608" y="182"/>
                    </a:cubicBezTo>
                    <a:cubicBezTo>
                      <a:pt x="611" y="188"/>
                      <a:pt x="611" y="188"/>
                      <a:pt x="611" y="188"/>
                    </a:cubicBezTo>
                    <a:cubicBezTo>
                      <a:pt x="614" y="186"/>
                      <a:pt x="614" y="186"/>
                      <a:pt x="614" y="186"/>
                    </a:cubicBezTo>
                    <a:cubicBezTo>
                      <a:pt x="614" y="186"/>
                      <a:pt x="616" y="192"/>
                      <a:pt x="616" y="192"/>
                    </a:cubicBezTo>
                    <a:cubicBezTo>
                      <a:pt x="616" y="192"/>
                      <a:pt x="616" y="192"/>
                      <a:pt x="616" y="192"/>
                    </a:cubicBezTo>
                    <a:cubicBezTo>
                      <a:pt x="621" y="190"/>
                      <a:pt x="621" y="190"/>
                      <a:pt x="621" y="190"/>
                    </a:cubicBezTo>
                    <a:cubicBezTo>
                      <a:pt x="621" y="196"/>
                      <a:pt x="621" y="196"/>
                      <a:pt x="621" y="196"/>
                    </a:cubicBezTo>
                    <a:cubicBezTo>
                      <a:pt x="626" y="195"/>
                      <a:pt x="626" y="195"/>
                      <a:pt x="626" y="195"/>
                    </a:cubicBezTo>
                    <a:cubicBezTo>
                      <a:pt x="626" y="201"/>
                      <a:pt x="626" y="201"/>
                      <a:pt x="626" y="201"/>
                    </a:cubicBezTo>
                    <a:cubicBezTo>
                      <a:pt x="628" y="199"/>
                      <a:pt x="628" y="199"/>
                      <a:pt x="628" y="199"/>
                    </a:cubicBezTo>
                    <a:cubicBezTo>
                      <a:pt x="628" y="199"/>
                      <a:pt x="628" y="199"/>
                      <a:pt x="628" y="199"/>
                    </a:cubicBezTo>
                    <a:cubicBezTo>
                      <a:pt x="629" y="204"/>
                      <a:pt x="629" y="204"/>
                      <a:pt x="629" y="204"/>
                    </a:cubicBezTo>
                    <a:cubicBezTo>
                      <a:pt x="631" y="201"/>
                      <a:pt x="631" y="201"/>
                      <a:pt x="631" y="201"/>
                    </a:cubicBezTo>
                    <a:cubicBezTo>
                      <a:pt x="632" y="206"/>
                      <a:pt x="632" y="206"/>
                      <a:pt x="632" y="206"/>
                    </a:cubicBezTo>
                    <a:cubicBezTo>
                      <a:pt x="635" y="207"/>
                      <a:pt x="635" y="207"/>
                      <a:pt x="635" y="207"/>
                    </a:cubicBezTo>
                    <a:cubicBezTo>
                      <a:pt x="634" y="211"/>
                      <a:pt x="634" y="211"/>
                      <a:pt x="634" y="211"/>
                    </a:cubicBezTo>
                    <a:cubicBezTo>
                      <a:pt x="637" y="212"/>
                      <a:pt x="637" y="212"/>
                      <a:pt x="637" y="212"/>
                    </a:cubicBezTo>
                    <a:cubicBezTo>
                      <a:pt x="637" y="212"/>
                      <a:pt x="637" y="212"/>
                      <a:pt x="637" y="212"/>
                    </a:cubicBezTo>
                    <a:cubicBezTo>
                      <a:pt x="637" y="212"/>
                      <a:pt x="637" y="212"/>
                      <a:pt x="637" y="212"/>
                    </a:cubicBezTo>
                    <a:cubicBezTo>
                      <a:pt x="637" y="213"/>
                      <a:pt x="636" y="215"/>
                      <a:pt x="636" y="217"/>
                    </a:cubicBezTo>
                    <a:cubicBezTo>
                      <a:pt x="623" y="201"/>
                      <a:pt x="605" y="191"/>
                      <a:pt x="586" y="191"/>
                    </a:cubicBezTo>
                    <a:cubicBezTo>
                      <a:pt x="584" y="191"/>
                      <a:pt x="582" y="191"/>
                      <a:pt x="580" y="191"/>
                    </a:cubicBezTo>
                    <a:cubicBezTo>
                      <a:pt x="555" y="194"/>
                      <a:pt x="536" y="214"/>
                      <a:pt x="528" y="241"/>
                    </a:cubicBezTo>
                    <a:cubicBezTo>
                      <a:pt x="528" y="241"/>
                      <a:pt x="528" y="241"/>
                      <a:pt x="528" y="241"/>
                    </a:cubicBezTo>
                    <a:cubicBezTo>
                      <a:pt x="528" y="241"/>
                      <a:pt x="528" y="241"/>
                      <a:pt x="528" y="241"/>
                    </a:cubicBezTo>
                    <a:cubicBezTo>
                      <a:pt x="528" y="236"/>
                      <a:pt x="529" y="231"/>
                      <a:pt x="530" y="227"/>
                    </a:cubicBezTo>
                    <a:cubicBezTo>
                      <a:pt x="532" y="227"/>
                      <a:pt x="532" y="227"/>
                      <a:pt x="532" y="227"/>
                    </a:cubicBezTo>
                    <a:cubicBezTo>
                      <a:pt x="531" y="225"/>
                      <a:pt x="531" y="225"/>
                      <a:pt x="531" y="225"/>
                    </a:cubicBezTo>
                    <a:cubicBezTo>
                      <a:pt x="531" y="224"/>
                      <a:pt x="531" y="224"/>
                      <a:pt x="531" y="224"/>
                    </a:cubicBezTo>
                    <a:cubicBezTo>
                      <a:pt x="533" y="225"/>
                      <a:pt x="533" y="225"/>
                      <a:pt x="533" y="225"/>
                    </a:cubicBezTo>
                    <a:cubicBezTo>
                      <a:pt x="532" y="220"/>
                      <a:pt x="532" y="220"/>
                      <a:pt x="532" y="220"/>
                    </a:cubicBezTo>
                    <a:cubicBezTo>
                      <a:pt x="535" y="220"/>
                      <a:pt x="535" y="220"/>
                      <a:pt x="535" y="220"/>
                    </a:cubicBezTo>
                    <a:cubicBezTo>
                      <a:pt x="533" y="215"/>
                      <a:pt x="533" y="215"/>
                      <a:pt x="533" y="215"/>
                    </a:cubicBezTo>
                    <a:cubicBezTo>
                      <a:pt x="537" y="216"/>
                      <a:pt x="537" y="216"/>
                      <a:pt x="537" y="216"/>
                    </a:cubicBezTo>
                    <a:cubicBezTo>
                      <a:pt x="534" y="211"/>
                      <a:pt x="534" y="211"/>
                      <a:pt x="534" y="211"/>
                    </a:cubicBezTo>
                    <a:cubicBezTo>
                      <a:pt x="538" y="213"/>
                      <a:pt x="538" y="213"/>
                      <a:pt x="538" y="213"/>
                    </a:cubicBezTo>
                    <a:cubicBezTo>
                      <a:pt x="536" y="205"/>
                      <a:pt x="536" y="205"/>
                      <a:pt x="536" y="205"/>
                    </a:cubicBezTo>
                    <a:cubicBezTo>
                      <a:pt x="542" y="207"/>
                      <a:pt x="542" y="207"/>
                      <a:pt x="542" y="207"/>
                    </a:cubicBezTo>
                    <a:cubicBezTo>
                      <a:pt x="540" y="198"/>
                      <a:pt x="540" y="198"/>
                      <a:pt x="540" y="198"/>
                    </a:cubicBezTo>
                    <a:cubicBezTo>
                      <a:pt x="540" y="198"/>
                      <a:pt x="540" y="198"/>
                      <a:pt x="540" y="198"/>
                    </a:cubicBezTo>
                    <a:cubicBezTo>
                      <a:pt x="547" y="201"/>
                      <a:pt x="547" y="201"/>
                      <a:pt x="547" y="201"/>
                    </a:cubicBezTo>
                    <a:cubicBezTo>
                      <a:pt x="547" y="201"/>
                      <a:pt x="547" y="201"/>
                      <a:pt x="547" y="201"/>
                    </a:cubicBezTo>
                    <a:cubicBezTo>
                      <a:pt x="545" y="192"/>
                      <a:pt x="545" y="192"/>
                      <a:pt x="545" y="192"/>
                    </a:cubicBezTo>
                    <a:cubicBezTo>
                      <a:pt x="551" y="195"/>
                      <a:pt x="551" y="195"/>
                      <a:pt x="551" y="195"/>
                    </a:cubicBezTo>
                    <a:cubicBezTo>
                      <a:pt x="551" y="187"/>
                      <a:pt x="551" y="187"/>
                      <a:pt x="551" y="187"/>
                    </a:cubicBezTo>
                    <a:cubicBezTo>
                      <a:pt x="557" y="191"/>
                      <a:pt x="557" y="191"/>
                      <a:pt x="557" y="191"/>
                    </a:cubicBezTo>
                    <a:cubicBezTo>
                      <a:pt x="557" y="183"/>
                      <a:pt x="557" y="183"/>
                      <a:pt x="557" y="183"/>
                    </a:cubicBezTo>
                    <a:cubicBezTo>
                      <a:pt x="563" y="187"/>
                      <a:pt x="563" y="187"/>
                      <a:pt x="563" y="187"/>
                    </a:cubicBezTo>
                    <a:cubicBezTo>
                      <a:pt x="565" y="180"/>
                      <a:pt x="565" y="180"/>
                      <a:pt x="565" y="180"/>
                    </a:cubicBezTo>
                    <a:cubicBezTo>
                      <a:pt x="569" y="184"/>
                      <a:pt x="569" y="184"/>
                      <a:pt x="569" y="184"/>
                    </a:cubicBezTo>
                    <a:cubicBezTo>
                      <a:pt x="572" y="177"/>
                      <a:pt x="572" y="177"/>
                      <a:pt x="572" y="177"/>
                    </a:cubicBezTo>
                    <a:cubicBezTo>
                      <a:pt x="576" y="182"/>
                      <a:pt x="576" y="182"/>
                      <a:pt x="576" y="182"/>
                    </a:cubicBezTo>
                    <a:cubicBezTo>
                      <a:pt x="578" y="176"/>
                      <a:pt x="578" y="176"/>
                      <a:pt x="578" y="176"/>
                    </a:cubicBezTo>
                    <a:cubicBezTo>
                      <a:pt x="583" y="184"/>
                      <a:pt x="583" y="184"/>
                      <a:pt x="583" y="184"/>
                    </a:cubicBezTo>
                    <a:moveTo>
                      <a:pt x="516" y="167"/>
                    </a:moveTo>
                    <a:cubicBezTo>
                      <a:pt x="516" y="164"/>
                      <a:pt x="517" y="162"/>
                      <a:pt x="519" y="162"/>
                    </a:cubicBezTo>
                    <a:cubicBezTo>
                      <a:pt x="519" y="162"/>
                      <a:pt x="519" y="162"/>
                      <a:pt x="519" y="162"/>
                    </a:cubicBezTo>
                    <a:cubicBezTo>
                      <a:pt x="521" y="162"/>
                      <a:pt x="523" y="164"/>
                      <a:pt x="524" y="168"/>
                    </a:cubicBezTo>
                    <a:cubicBezTo>
                      <a:pt x="525" y="169"/>
                      <a:pt x="525" y="170"/>
                      <a:pt x="525" y="171"/>
                    </a:cubicBezTo>
                    <a:cubicBezTo>
                      <a:pt x="525" y="174"/>
                      <a:pt x="524" y="176"/>
                      <a:pt x="522" y="176"/>
                    </a:cubicBezTo>
                    <a:cubicBezTo>
                      <a:pt x="522" y="176"/>
                      <a:pt x="522" y="176"/>
                      <a:pt x="522" y="176"/>
                    </a:cubicBezTo>
                    <a:cubicBezTo>
                      <a:pt x="520" y="176"/>
                      <a:pt x="517" y="174"/>
                      <a:pt x="516" y="170"/>
                    </a:cubicBezTo>
                    <a:cubicBezTo>
                      <a:pt x="516" y="169"/>
                      <a:pt x="516" y="168"/>
                      <a:pt x="516" y="167"/>
                    </a:cubicBezTo>
                    <a:moveTo>
                      <a:pt x="502" y="169"/>
                    </a:moveTo>
                    <a:cubicBezTo>
                      <a:pt x="502" y="167"/>
                      <a:pt x="503" y="165"/>
                      <a:pt x="505" y="163"/>
                    </a:cubicBezTo>
                    <a:cubicBezTo>
                      <a:pt x="507" y="161"/>
                      <a:pt x="509" y="160"/>
                      <a:pt x="511" y="160"/>
                    </a:cubicBezTo>
                    <a:cubicBezTo>
                      <a:pt x="512" y="160"/>
                      <a:pt x="513" y="160"/>
                      <a:pt x="513" y="161"/>
                    </a:cubicBezTo>
                    <a:cubicBezTo>
                      <a:pt x="514" y="161"/>
                      <a:pt x="514" y="162"/>
                      <a:pt x="514" y="163"/>
                    </a:cubicBezTo>
                    <a:cubicBezTo>
                      <a:pt x="514" y="164"/>
                      <a:pt x="513" y="167"/>
                      <a:pt x="511" y="169"/>
                    </a:cubicBezTo>
                    <a:cubicBezTo>
                      <a:pt x="509" y="171"/>
                      <a:pt x="507" y="172"/>
                      <a:pt x="505" y="172"/>
                    </a:cubicBezTo>
                    <a:cubicBezTo>
                      <a:pt x="504" y="172"/>
                      <a:pt x="503" y="171"/>
                      <a:pt x="503" y="171"/>
                    </a:cubicBezTo>
                    <a:cubicBezTo>
                      <a:pt x="502" y="170"/>
                      <a:pt x="502" y="170"/>
                      <a:pt x="502" y="169"/>
                    </a:cubicBezTo>
                    <a:moveTo>
                      <a:pt x="522" y="159"/>
                    </a:moveTo>
                    <a:cubicBezTo>
                      <a:pt x="522" y="158"/>
                      <a:pt x="522" y="158"/>
                      <a:pt x="522" y="158"/>
                    </a:cubicBezTo>
                    <a:cubicBezTo>
                      <a:pt x="523" y="156"/>
                      <a:pt x="525" y="156"/>
                      <a:pt x="527" y="156"/>
                    </a:cubicBezTo>
                    <a:cubicBezTo>
                      <a:pt x="528" y="156"/>
                      <a:pt x="529" y="156"/>
                      <a:pt x="531" y="156"/>
                    </a:cubicBezTo>
                    <a:cubicBezTo>
                      <a:pt x="534" y="157"/>
                      <a:pt x="537" y="159"/>
                      <a:pt x="537" y="161"/>
                    </a:cubicBezTo>
                    <a:cubicBezTo>
                      <a:pt x="537" y="161"/>
                      <a:pt x="537" y="162"/>
                      <a:pt x="537" y="162"/>
                    </a:cubicBezTo>
                    <a:cubicBezTo>
                      <a:pt x="536" y="163"/>
                      <a:pt x="534" y="164"/>
                      <a:pt x="532" y="164"/>
                    </a:cubicBezTo>
                    <a:cubicBezTo>
                      <a:pt x="531" y="164"/>
                      <a:pt x="530" y="164"/>
                      <a:pt x="528" y="164"/>
                    </a:cubicBezTo>
                    <a:cubicBezTo>
                      <a:pt x="525" y="163"/>
                      <a:pt x="522" y="161"/>
                      <a:pt x="522" y="159"/>
                    </a:cubicBezTo>
                    <a:moveTo>
                      <a:pt x="338" y="263"/>
                    </a:moveTo>
                    <a:cubicBezTo>
                      <a:pt x="338" y="263"/>
                      <a:pt x="338" y="263"/>
                      <a:pt x="338" y="263"/>
                    </a:cubicBezTo>
                    <a:cubicBezTo>
                      <a:pt x="338" y="218"/>
                      <a:pt x="349" y="173"/>
                      <a:pt x="387" y="155"/>
                    </a:cubicBezTo>
                    <a:cubicBezTo>
                      <a:pt x="387" y="155"/>
                      <a:pt x="387" y="155"/>
                      <a:pt x="387" y="155"/>
                    </a:cubicBezTo>
                    <a:cubicBezTo>
                      <a:pt x="387" y="155"/>
                      <a:pt x="387" y="155"/>
                      <a:pt x="387" y="155"/>
                    </a:cubicBezTo>
                    <a:cubicBezTo>
                      <a:pt x="362" y="177"/>
                      <a:pt x="354" y="215"/>
                      <a:pt x="354" y="253"/>
                    </a:cubicBezTo>
                    <a:cubicBezTo>
                      <a:pt x="354" y="308"/>
                      <a:pt x="403" y="355"/>
                      <a:pt x="471" y="376"/>
                    </a:cubicBezTo>
                    <a:cubicBezTo>
                      <a:pt x="472" y="412"/>
                      <a:pt x="493" y="443"/>
                      <a:pt x="522" y="456"/>
                    </a:cubicBezTo>
                    <a:cubicBezTo>
                      <a:pt x="523" y="457"/>
                      <a:pt x="523" y="457"/>
                      <a:pt x="523" y="457"/>
                    </a:cubicBezTo>
                    <a:cubicBezTo>
                      <a:pt x="524" y="457"/>
                      <a:pt x="526" y="457"/>
                      <a:pt x="526" y="457"/>
                    </a:cubicBezTo>
                    <a:cubicBezTo>
                      <a:pt x="526" y="457"/>
                      <a:pt x="526" y="457"/>
                      <a:pt x="526" y="457"/>
                    </a:cubicBezTo>
                    <a:cubicBezTo>
                      <a:pt x="526" y="457"/>
                      <a:pt x="526" y="457"/>
                      <a:pt x="526" y="457"/>
                    </a:cubicBezTo>
                    <a:cubicBezTo>
                      <a:pt x="469" y="455"/>
                      <a:pt x="463" y="382"/>
                      <a:pt x="463" y="382"/>
                    </a:cubicBezTo>
                    <a:cubicBezTo>
                      <a:pt x="395" y="362"/>
                      <a:pt x="338" y="317"/>
                      <a:pt x="338" y="263"/>
                    </a:cubicBezTo>
                    <a:cubicBezTo>
                      <a:pt x="338" y="263"/>
                      <a:pt x="338" y="263"/>
                      <a:pt x="338" y="263"/>
                    </a:cubicBezTo>
                    <a:moveTo>
                      <a:pt x="276" y="152"/>
                    </a:moveTo>
                    <a:cubicBezTo>
                      <a:pt x="277" y="151"/>
                      <a:pt x="278" y="150"/>
                      <a:pt x="280" y="150"/>
                    </a:cubicBezTo>
                    <a:cubicBezTo>
                      <a:pt x="280" y="150"/>
                      <a:pt x="280" y="150"/>
                      <a:pt x="281" y="150"/>
                    </a:cubicBezTo>
                    <a:cubicBezTo>
                      <a:pt x="283" y="151"/>
                      <a:pt x="284" y="152"/>
                      <a:pt x="285" y="154"/>
                    </a:cubicBezTo>
                    <a:cubicBezTo>
                      <a:pt x="285" y="154"/>
                      <a:pt x="285" y="154"/>
                      <a:pt x="285" y="154"/>
                    </a:cubicBezTo>
                    <a:cubicBezTo>
                      <a:pt x="287" y="154"/>
                      <a:pt x="288" y="155"/>
                      <a:pt x="290" y="156"/>
                    </a:cubicBezTo>
                    <a:cubicBezTo>
                      <a:pt x="290" y="157"/>
                      <a:pt x="291" y="158"/>
                      <a:pt x="291" y="160"/>
                    </a:cubicBezTo>
                    <a:cubicBezTo>
                      <a:pt x="291" y="160"/>
                      <a:pt x="291" y="161"/>
                      <a:pt x="290" y="162"/>
                    </a:cubicBezTo>
                    <a:cubicBezTo>
                      <a:pt x="292" y="163"/>
                      <a:pt x="293" y="164"/>
                      <a:pt x="293" y="166"/>
                    </a:cubicBezTo>
                    <a:cubicBezTo>
                      <a:pt x="293" y="166"/>
                      <a:pt x="293" y="167"/>
                      <a:pt x="293" y="167"/>
                    </a:cubicBezTo>
                    <a:cubicBezTo>
                      <a:pt x="293" y="169"/>
                      <a:pt x="292" y="170"/>
                      <a:pt x="291" y="171"/>
                    </a:cubicBezTo>
                    <a:cubicBezTo>
                      <a:pt x="291" y="172"/>
                      <a:pt x="291" y="173"/>
                      <a:pt x="291" y="174"/>
                    </a:cubicBezTo>
                    <a:cubicBezTo>
                      <a:pt x="291" y="175"/>
                      <a:pt x="291" y="176"/>
                      <a:pt x="290" y="177"/>
                    </a:cubicBezTo>
                    <a:cubicBezTo>
                      <a:pt x="289" y="178"/>
                      <a:pt x="287" y="179"/>
                      <a:pt x="285" y="179"/>
                    </a:cubicBezTo>
                    <a:cubicBezTo>
                      <a:pt x="285" y="179"/>
                      <a:pt x="285" y="179"/>
                      <a:pt x="285" y="179"/>
                    </a:cubicBezTo>
                    <a:cubicBezTo>
                      <a:pt x="285" y="181"/>
                      <a:pt x="284" y="182"/>
                      <a:pt x="282" y="183"/>
                    </a:cubicBezTo>
                    <a:cubicBezTo>
                      <a:pt x="281" y="183"/>
                      <a:pt x="281" y="184"/>
                      <a:pt x="280" y="184"/>
                    </a:cubicBezTo>
                    <a:cubicBezTo>
                      <a:pt x="279" y="184"/>
                      <a:pt x="277" y="183"/>
                      <a:pt x="276" y="182"/>
                    </a:cubicBezTo>
                    <a:cubicBezTo>
                      <a:pt x="275" y="183"/>
                      <a:pt x="274" y="184"/>
                      <a:pt x="273" y="184"/>
                    </a:cubicBezTo>
                    <a:cubicBezTo>
                      <a:pt x="272" y="184"/>
                      <a:pt x="272" y="184"/>
                      <a:pt x="271" y="184"/>
                    </a:cubicBezTo>
                    <a:cubicBezTo>
                      <a:pt x="269" y="183"/>
                      <a:pt x="268" y="182"/>
                      <a:pt x="267" y="180"/>
                    </a:cubicBezTo>
                    <a:cubicBezTo>
                      <a:pt x="267" y="180"/>
                      <a:pt x="267" y="180"/>
                      <a:pt x="267" y="180"/>
                    </a:cubicBezTo>
                    <a:cubicBezTo>
                      <a:pt x="265" y="180"/>
                      <a:pt x="264" y="179"/>
                      <a:pt x="263" y="178"/>
                    </a:cubicBezTo>
                    <a:cubicBezTo>
                      <a:pt x="262" y="177"/>
                      <a:pt x="261" y="176"/>
                      <a:pt x="261" y="174"/>
                    </a:cubicBezTo>
                    <a:cubicBezTo>
                      <a:pt x="261" y="173"/>
                      <a:pt x="261" y="173"/>
                      <a:pt x="262" y="172"/>
                    </a:cubicBezTo>
                    <a:cubicBezTo>
                      <a:pt x="260" y="171"/>
                      <a:pt x="259" y="170"/>
                      <a:pt x="259" y="168"/>
                    </a:cubicBezTo>
                    <a:cubicBezTo>
                      <a:pt x="259" y="168"/>
                      <a:pt x="259" y="167"/>
                      <a:pt x="259" y="167"/>
                    </a:cubicBezTo>
                    <a:cubicBezTo>
                      <a:pt x="259" y="165"/>
                      <a:pt x="260" y="164"/>
                      <a:pt x="261" y="162"/>
                    </a:cubicBezTo>
                    <a:cubicBezTo>
                      <a:pt x="261" y="162"/>
                      <a:pt x="261" y="161"/>
                      <a:pt x="261" y="160"/>
                    </a:cubicBezTo>
                    <a:cubicBezTo>
                      <a:pt x="261" y="159"/>
                      <a:pt x="261" y="158"/>
                      <a:pt x="262" y="157"/>
                    </a:cubicBezTo>
                    <a:cubicBezTo>
                      <a:pt x="263" y="156"/>
                      <a:pt x="265" y="155"/>
                      <a:pt x="267" y="155"/>
                    </a:cubicBezTo>
                    <a:cubicBezTo>
                      <a:pt x="267" y="155"/>
                      <a:pt x="267" y="155"/>
                      <a:pt x="267" y="155"/>
                    </a:cubicBezTo>
                    <a:cubicBezTo>
                      <a:pt x="267" y="153"/>
                      <a:pt x="268" y="151"/>
                      <a:pt x="270" y="151"/>
                    </a:cubicBezTo>
                    <a:cubicBezTo>
                      <a:pt x="271" y="150"/>
                      <a:pt x="271" y="150"/>
                      <a:pt x="272" y="150"/>
                    </a:cubicBezTo>
                    <a:cubicBezTo>
                      <a:pt x="273" y="150"/>
                      <a:pt x="275" y="151"/>
                      <a:pt x="276" y="152"/>
                    </a:cubicBezTo>
                    <a:moveTo>
                      <a:pt x="498" y="152"/>
                    </a:moveTo>
                    <a:cubicBezTo>
                      <a:pt x="498" y="152"/>
                      <a:pt x="498" y="152"/>
                      <a:pt x="498" y="151"/>
                    </a:cubicBezTo>
                    <a:cubicBezTo>
                      <a:pt x="498" y="150"/>
                      <a:pt x="500" y="149"/>
                      <a:pt x="503" y="149"/>
                    </a:cubicBezTo>
                    <a:cubicBezTo>
                      <a:pt x="504" y="149"/>
                      <a:pt x="505" y="149"/>
                      <a:pt x="506" y="149"/>
                    </a:cubicBezTo>
                    <a:cubicBezTo>
                      <a:pt x="509" y="150"/>
                      <a:pt x="512" y="153"/>
                      <a:pt x="512" y="155"/>
                    </a:cubicBezTo>
                    <a:cubicBezTo>
                      <a:pt x="512" y="155"/>
                      <a:pt x="512" y="155"/>
                      <a:pt x="512" y="155"/>
                    </a:cubicBezTo>
                    <a:cubicBezTo>
                      <a:pt x="511" y="157"/>
                      <a:pt x="509" y="158"/>
                      <a:pt x="507" y="158"/>
                    </a:cubicBezTo>
                    <a:cubicBezTo>
                      <a:pt x="506" y="158"/>
                      <a:pt x="505" y="158"/>
                      <a:pt x="504" y="157"/>
                    </a:cubicBezTo>
                    <a:cubicBezTo>
                      <a:pt x="500" y="156"/>
                      <a:pt x="498" y="154"/>
                      <a:pt x="498" y="152"/>
                    </a:cubicBezTo>
                    <a:moveTo>
                      <a:pt x="520" y="151"/>
                    </a:moveTo>
                    <a:cubicBezTo>
                      <a:pt x="520" y="149"/>
                      <a:pt x="521" y="147"/>
                      <a:pt x="523" y="145"/>
                    </a:cubicBezTo>
                    <a:cubicBezTo>
                      <a:pt x="525" y="143"/>
                      <a:pt x="527" y="142"/>
                      <a:pt x="529" y="142"/>
                    </a:cubicBezTo>
                    <a:cubicBezTo>
                      <a:pt x="530" y="142"/>
                      <a:pt x="531" y="142"/>
                      <a:pt x="531" y="142"/>
                    </a:cubicBezTo>
                    <a:cubicBezTo>
                      <a:pt x="532" y="143"/>
                      <a:pt x="532" y="144"/>
                      <a:pt x="532" y="144"/>
                    </a:cubicBezTo>
                    <a:cubicBezTo>
                      <a:pt x="532" y="146"/>
                      <a:pt x="531" y="149"/>
                      <a:pt x="529" y="150"/>
                    </a:cubicBezTo>
                    <a:cubicBezTo>
                      <a:pt x="527" y="152"/>
                      <a:pt x="525" y="154"/>
                      <a:pt x="523" y="154"/>
                    </a:cubicBezTo>
                    <a:cubicBezTo>
                      <a:pt x="522" y="154"/>
                      <a:pt x="521" y="153"/>
                      <a:pt x="521" y="153"/>
                    </a:cubicBezTo>
                    <a:cubicBezTo>
                      <a:pt x="520" y="152"/>
                      <a:pt x="520" y="152"/>
                      <a:pt x="520" y="151"/>
                    </a:cubicBezTo>
                    <a:moveTo>
                      <a:pt x="509" y="142"/>
                    </a:moveTo>
                    <a:cubicBezTo>
                      <a:pt x="509" y="140"/>
                      <a:pt x="510" y="138"/>
                      <a:pt x="512" y="137"/>
                    </a:cubicBezTo>
                    <a:cubicBezTo>
                      <a:pt x="512" y="137"/>
                      <a:pt x="512" y="137"/>
                      <a:pt x="513" y="137"/>
                    </a:cubicBezTo>
                    <a:cubicBezTo>
                      <a:pt x="515" y="137"/>
                      <a:pt x="517" y="140"/>
                      <a:pt x="518" y="143"/>
                    </a:cubicBezTo>
                    <a:cubicBezTo>
                      <a:pt x="518" y="144"/>
                      <a:pt x="518" y="145"/>
                      <a:pt x="518" y="146"/>
                    </a:cubicBezTo>
                    <a:cubicBezTo>
                      <a:pt x="518" y="149"/>
                      <a:pt x="517" y="151"/>
                      <a:pt x="516" y="151"/>
                    </a:cubicBezTo>
                    <a:cubicBezTo>
                      <a:pt x="515" y="151"/>
                      <a:pt x="515" y="151"/>
                      <a:pt x="515" y="151"/>
                    </a:cubicBezTo>
                    <a:cubicBezTo>
                      <a:pt x="513" y="151"/>
                      <a:pt x="511" y="149"/>
                      <a:pt x="510" y="145"/>
                    </a:cubicBezTo>
                    <a:cubicBezTo>
                      <a:pt x="510" y="144"/>
                      <a:pt x="509" y="143"/>
                      <a:pt x="509" y="142"/>
                    </a:cubicBezTo>
                    <a:moveTo>
                      <a:pt x="545" y="147"/>
                    </a:moveTo>
                    <a:cubicBezTo>
                      <a:pt x="545" y="147"/>
                      <a:pt x="545" y="147"/>
                      <a:pt x="545" y="147"/>
                    </a:cubicBezTo>
                    <a:cubicBezTo>
                      <a:pt x="545" y="147"/>
                      <a:pt x="572" y="129"/>
                      <a:pt x="583" y="129"/>
                    </a:cubicBezTo>
                    <a:cubicBezTo>
                      <a:pt x="585" y="129"/>
                      <a:pt x="586" y="130"/>
                      <a:pt x="587" y="131"/>
                    </a:cubicBezTo>
                    <a:cubicBezTo>
                      <a:pt x="587" y="131"/>
                      <a:pt x="587" y="132"/>
                      <a:pt x="587" y="132"/>
                    </a:cubicBezTo>
                    <a:cubicBezTo>
                      <a:pt x="587" y="140"/>
                      <a:pt x="558" y="147"/>
                      <a:pt x="546" y="147"/>
                    </a:cubicBezTo>
                    <a:cubicBezTo>
                      <a:pt x="545" y="147"/>
                      <a:pt x="545" y="147"/>
                      <a:pt x="545" y="147"/>
                    </a:cubicBezTo>
                    <a:cubicBezTo>
                      <a:pt x="545" y="147"/>
                      <a:pt x="545" y="147"/>
                      <a:pt x="545" y="147"/>
                    </a:cubicBezTo>
                    <a:moveTo>
                      <a:pt x="446" y="121"/>
                    </a:moveTo>
                    <a:cubicBezTo>
                      <a:pt x="446" y="121"/>
                      <a:pt x="446" y="120"/>
                      <a:pt x="446" y="120"/>
                    </a:cubicBezTo>
                    <a:cubicBezTo>
                      <a:pt x="447" y="119"/>
                      <a:pt x="448" y="118"/>
                      <a:pt x="449" y="118"/>
                    </a:cubicBezTo>
                    <a:cubicBezTo>
                      <a:pt x="458" y="118"/>
                      <a:pt x="477" y="136"/>
                      <a:pt x="483" y="146"/>
                    </a:cubicBezTo>
                    <a:cubicBezTo>
                      <a:pt x="483" y="146"/>
                      <a:pt x="483" y="146"/>
                      <a:pt x="483" y="146"/>
                    </a:cubicBezTo>
                    <a:cubicBezTo>
                      <a:pt x="483" y="146"/>
                      <a:pt x="483" y="146"/>
                      <a:pt x="483" y="146"/>
                    </a:cubicBezTo>
                    <a:cubicBezTo>
                      <a:pt x="483" y="146"/>
                      <a:pt x="446" y="130"/>
                      <a:pt x="446" y="121"/>
                    </a:cubicBezTo>
                    <a:moveTo>
                      <a:pt x="575" y="119"/>
                    </a:moveTo>
                    <a:cubicBezTo>
                      <a:pt x="575" y="117"/>
                      <a:pt x="576" y="115"/>
                      <a:pt x="577" y="114"/>
                    </a:cubicBezTo>
                    <a:cubicBezTo>
                      <a:pt x="578" y="114"/>
                      <a:pt x="579" y="113"/>
                      <a:pt x="580" y="113"/>
                    </a:cubicBezTo>
                    <a:cubicBezTo>
                      <a:pt x="582" y="113"/>
                      <a:pt x="584" y="114"/>
                      <a:pt x="585" y="116"/>
                    </a:cubicBezTo>
                    <a:cubicBezTo>
                      <a:pt x="586" y="117"/>
                      <a:pt x="586" y="118"/>
                      <a:pt x="586" y="119"/>
                    </a:cubicBezTo>
                    <a:cubicBezTo>
                      <a:pt x="586" y="121"/>
                      <a:pt x="585" y="123"/>
                      <a:pt x="584" y="124"/>
                    </a:cubicBezTo>
                    <a:cubicBezTo>
                      <a:pt x="583" y="125"/>
                      <a:pt x="582" y="125"/>
                      <a:pt x="581" y="125"/>
                    </a:cubicBezTo>
                    <a:cubicBezTo>
                      <a:pt x="579" y="125"/>
                      <a:pt x="577" y="124"/>
                      <a:pt x="576" y="122"/>
                    </a:cubicBezTo>
                    <a:cubicBezTo>
                      <a:pt x="575" y="121"/>
                      <a:pt x="575" y="120"/>
                      <a:pt x="575" y="119"/>
                    </a:cubicBezTo>
                    <a:moveTo>
                      <a:pt x="538" y="137"/>
                    </a:moveTo>
                    <a:cubicBezTo>
                      <a:pt x="538" y="137"/>
                      <a:pt x="561" y="107"/>
                      <a:pt x="570" y="107"/>
                    </a:cubicBezTo>
                    <a:cubicBezTo>
                      <a:pt x="571" y="107"/>
                      <a:pt x="572" y="107"/>
                      <a:pt x="572" y="107"/>
                    </a:cubicBezTo>
                    <a:cubicBezTo>
                      <a:pt x="573" y="108"/>
                      <a:pt x="573" y="109"/>
                      <a:pt x="573" y="110"/>
                    </a:cubicBezTo>
                    <a:cubicBezTo>
                      <a:pt x="574" y="117"/>
                      <a:pt x="549" y="133"/>
                      <a:pt x="538" y="137"/>
                    </a:cubicBezTo>
                    <a:cubicBezTo>
                      <a:pt x="538" y="137"/>
                      <a:pt x="538" y="137"/>
                      <a:pt x="538" y="137"/>
                    </a:cubicBezTo>
                    <a:cubicBezTo>
                      <a:pt x="538" y="137"/>
                      <a:pt x="538" y="137"/>
                      <a:pt x="538" y="137"/>
                    </a:cubicBezTo>
                    <a:moveTo>
                      <a:pt x="250" y="117"/>
                    </a:moveTo>
                    <a:cubicBezTo>
                      <a:pt x="250" y="117"/>
                      <a:pt x="266" y="105"/>
                      <a:pt x="280" y="105"/>
                    </a:cubicBezTo>
                    <a:cubicBezTo>
                      <a:pt x="288" y="105"/>
                      <a:pt x="294" y="108"/>
                      <a:pt x="298" y="119"/>
                    </a:cubicBezTo>
                    <a:cubicBezTo>
                      <a:pt x="298" y="119"/>
                      <a:pt x="298" y="119"/>
                      <a:pt x="298" y="119"/>
                    </a:cubicBezTo>
                    <a:cubicBezTo>
                      <a:pt x="298" y="119"/>
                      <a:pt x="298" y="119"/>
                      <a:pt x="298" y="119"/>
                    </a:cubicBezTo>
                    <a:cubicBezTo>
                      <a:pt x="298" y="119"/>
                      <a:pt x="298" y="119"/>
                      <a:pt x="298" y="119"/>
                    </a:cubicBezTo>
                    <a:cubicBezTo>
                      <a:pt x="296" y="119"/>
                      <a:pt x="251" y="119"/>
                      <a:pt x="238" y="147"/>
                    </a:cubicBezTo>
                    <a:cubicBezTo>
                      <a:pt x="235" y="153"/>
                      <a:pt x="233" y="160"/>
                      <a:pt x="233" y="167"/>
                    </a:cubicBezTo>
                    <a:cubicBezTo>
                      <a:pt x="233" y="190"/>
                      <a:pt x="250" y="214"/>
                      <a:pt x="277" y="220"/>
                    </a:cubicBezTo>
                    <a:cubicBezTo>
                      <a:pt x="277" y="220"/>
                      <a:pt x="277" y="220"/>
                      <a:pt x="277" y="221"/>
                    </a:cubicBezTo>
                    <a:cubicBezTo>
                      <a:pt x="277" y="222"/>
                      <a:pt x="277" y="226"/>
                      <a:pt x="273" y="226"/>
                    </a:cubicBezTo>
                    <a:cubicBezTo>
                      <a:pt x="272" y="226"/>
                      <a:pt x="271" y="225"/>
                      <a:pt x="269" y="225"/>
                    </a:cubicBezTo>
                    <a:cubicBezTo>
                      <a:pt x="261" y="222"/>
                      <a:pt x="219" y="222"/>
                      <a:pt x="219" y="176"/>
                    </a:cubicBezTo>
                    <a:cubicBezTo>
                      <a:pt x="219" y="173"/>
                      <a:pt x="219" y="170"/>
                      <a:pt x="219" y="166"/>
                    </a:cubicBezTo>
                    <a:cubicBezTo>
                      <a:pt x="219" y="166"/>
                      <a:pt x="216" y="160"/>
                      <a:pt x="216" y="154"/>
                    </a:cubicBezTo>
                    <a:cubicBezTo>
                      <a:pt x="216" y="149"/>
                      <a:pt x="218" y="143"/>
                      <a:pt x="225" y="139"/>
                    </a:cubicBez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25" y="138"/>
                      <a:pt x="225" y="116"/>
                      <a:pt x="243" y="116"/>
                    </a:cubicBezTo>
                    <a:cubicBezTo>
                      <a:pt x="245" y="116"/>
                      <a:pt x="247" y="116"/>
                      <a:pt x="250" y="117"/>
                    </a:cubicBezTo>
                    <a:moveTo>
                      <a:pt x="463" y="107"/>
                    </a:moveTo>
                    <a:cubicBezTo>
                      <a:pt x="463" y="106"/>
                      <a:pt x="463" y="105"/>
                      <a:pt x="463" y="105"/>
                    </a:cubicBezTo>
                    <a:cubicBezTo>
                      <a:pt x="464" y="104"/>
                      <a:pt x="465" y="104"/>
                      <a:pt x="466" y="104"/>
                    </a:cubicBezTo>
                    <a:cubicBezTo>
                      <a:pt x="473" y="104"/>
                      <a:pt x="490" y="127"/>
                      <a:pt x="494" y="138"/>
                    </a:cubicBezTo>
                    <a:cubicBezTo>
                      <a:pt x="494" y="138"/>
                      <a:pt x="494" y="138"/>
                      <a:pt x="494" y="138"/>
                    </a:cubicBezTo>
                    <a:cubicBezTo>
                      <a:pt x="494" y="138"/>
                      <a:pt x="494" y="138"/>
                      <a:pt x="494" y="138"/>
                    </a:cubicBezTo>
                    <a:cubicBezTo>
                      <a:pt x="494" y="138"/>
                      <a:pt x="463" y="116"/>
                      <a:pt x="463" y="107"/>
                    </a:cubicBezTo>
                    <a:moveTo>
                      <a:pt x="449" y="109"/>
                    </a:moveTo>
                    <a:cubicBezTo>
                      <a:pt x="449" y="108"/>
                      <a:pt x="449" y="108"/>
                      <a:pt x="449" y="107"/>
                    </a:cubicBezTo>
                    <a:cubicBezTo>
                      <a:pt x="450" y="105"/>
                      <a:pt x="452" y="103"/>
                      <a:pt x="455" y="103"/>
                    </a:cubicBezTo>
                    <a:cubicBezTo>
                      <a:pt x="455" y="103"/>
                      <a:pt x="456" y="104"/>
                      <a:pt x="457" y="104"/>
                    </a:cubicBezTo>
                    <a:cubicBezTo>
                      <a:pt x="459" y="105"/>
                      <a:pt x="460" y="107"/>
                      <a:pt x="460" y="109"/>
                    </a:cubicBezTo>
                    <a:cubicBezTo>
                      <a:pt x="460" y="110"/>
                      <a:pt x="460" y="111"/>
                      <a:pt x="460" y="112"/>
                    </a:cubicBezTo>
                    <a:cubicBezTo>
                      <a:pt x="459" y="114"/>
                      <a:pt x="457" y="115"/>
                      <a:pt x="455" y="115"/>
                    </a:cubicBezTo>
                    <a:cubicBezTo>
                      <a:pt x="454" y="115"/>
                      <a:pt x="453" y="115"/>
                      <a:pt x="452" y="115"/>
                    </a:cubicBezTo>
                    <a:cubicBezTo>
                      <a:pt x="450" y="114"/>
                      <a:pt x="449" y="111"/>
                      <a:pt x="449" y="109"/>
                    </a:cubicBezTo>
                    <a:moveTo>
                      <a:pt x="528" y="132"/>
                    </a:moveTo>
                    <a:cubicBezTo>
                      <a:pt x="528" y="132"/>
                      <a:pt x="541" y="93"/>
                      <a:pt x="550" y="93"/>
                    </a:cubicBezTo>
                    <a:cubicBezTo>
                      <a:pt x="550" y="93"/>
                      <a:pt x="550" y="93"/>
                      <a:pt x="551" y="93"/>
                    </a:cubicBezTo>
                    <a:cubicBezTo>
                      <a:pt x="552" y="93"/>
                      <a:pt x="553" y="95"/>
                      <a:pt x="553" y="96"/>
                    </a:cubicBezTo>
                    <a:cubicBezTo>
                      <a:pt x="553" y="105"/>
                      <a:pt x="537" y="125"/>
                      <a:pt x="528" y="132"/>
                    </a:cubicBezTo>
                    <a:cubicBezTo>
                      <a:pt x="528" y="132"/>
                      <a:pt x="528" y="132"/>
                      <a:pt x="528" y="132"/>
                    </a:cubicBezTo>
                    <a:cubicBezTo>
                      <a:pt x="528" y="132"/>
                      <a:pt x="528" y="132"/>
                      <a:pt x="528" y="132"/>
                    </a:cubicBezTo>
                    <a:moveTo>
                      <a:pt x="481" y="96"/>
                    </a:moveTo>
                    <a:cubicBezTo>
                      <a:pt x="481" y="94"/>
                      <a:pt x="481" y="93"/>
                      <a:pt x="482" y="93"/>
                    </a:cubicBezTo>
                    <a:cubicBezTo>
                      <a:pt x="483" y="92"/>
                      <a:pt x="483" y="92"/>
                      <a:pt x="484" y="92"/>
                    </a:cubicBezTo>
                    <a:cubicBezTo>
                      <a:pt x="491" y="92"/>
                      <a:pt x="501" y="121"/>
                      <a:pt x="501" y="134"/>
                    </a:cubicBezTo>
                    <a:cubicBezTo>
                      <a:pt x="501" y="134"/>
                      <a:pt x="501" y="134"/>
                      <a:pt x="501" y="134"/>
                    </a:cubicBezTo>
                    <a:cubicBezTo>
                      <a:pt x="501" y="134"/>
                      <a:pt x="501" y="134"/>
                      <a:pt x="501" y="134"/>
                    </a:cubicBezTo>
                    <a:cubicBezTo>
                      <a:pt x="501" y="134"/>
                      <a:pt x="481" y="106"/>
                      <a:pt x="481" y="96"/>
                    </a:cubicBezTo>
                    <a:moveTo>
                      <a:pt x="558" y="97"/>
                    </a:moveTo>
                    <a:cubicBezTo>
                      <a:pt x="558" y="97"/>
                      <a:pt x="558" y="96"/>
                      <a:pt x="558" y="95"/>
                    </a:cubicBezTo>
                    <a:cubicBezTo>
                      <a:pt x="559" y="93"/>
                      <a:pt x="561" y="92"/>
                      <a:pt x="563" y="92"/>
                    </a:cubicBezTo>
                    <a:cubicBezTo>
                      <a:pt x="564" y="92"/>
                      <a:pt x="565" y="92"/>
                      <a:pt x="566" y="92"/>
                    </a:cubicBezTo>
                    <a:cubicBezTo>
                      <a:pt x="568" y="93"/>
                      <a:pt x="569" y="95"/>
                      <a:pt x="569" y="97"/>
                    </a:cubicBezTo>
                    <a:cubicBezTo>
                      <a:pt x="569" y="98"/>
                      <a:pt x="569" y="99"/>
                      <a:pt x="569" y="100"/>
                    </a:cubicBezTo>
                    <a:cubicBezTo>
                      <a:pt x="568" y="102"/>
                      <a:pt x="566" y="103"/>
                      <a:pt x="563" y="103"/>
                    </a:cubicBezTo>
                    <a:cubicBezTo>
                      <a:pt x="563" y="103"/>
                      <a:pt x="562" y="103"/>
                      <a:pt x="561" y="103"/>
                    </a:cubicBezTo>
                    <a:cubicBezTo>
                      <a:pt x="559" y="102"/>
                      <a:pt x="558" y="100"/>
                      <a:pt x="558" y="97"/>
                    </a:cubicBezTo>
                    <a:moveTo>
                      <a:pt x="464" y="95"/>
                    </a:moveTo>
                    <a:cubicBezTo>
                      <a:pt x="464" y="95"/>
                      <a:pt x="464" y="94"/>
                      <a:pt x="465" y="93"/>
                    </a:cubicBezTo>
                    <a:cubicBezTo>
                      <a:pt x="466" y="91"/>
                      <a:pt x="468" y="90"/>
                      <a:pt x="470" y="90"/>
                    </a:cubicBezTo>
                    <a:cubicBezTo>
                      <a:pt x="471" y="90"/>
                      <a:pt x="471" y="90"/>
                      <a:pt x="472" y="90"/>
                    </a:cubicBezTo>
                    <a:cubicBezTo>
                      <a:pt x="474" y="91"/>
                      <a:pt x="476" y="93"/>
                      <a:pt x="476" y="95"/>
                    </a:cubicBezTo>
                    <a:cubicBezTo>
                      <a:pt x="476" y="96"/>
                      <a:pt x="476" y="97"/>
                      <a:pt x="475" y="98"/>
                    </a:cubicBezTo>
                    <a:cubicBezTo>
                      <a:pt x="474" y="100"/>
                      <a:pt x="472" y="101"/>
                      <a:pt x="470" y="101"/>
                    </a:cubicBezTo>
                    <a:cubicBezTo>
                      <a:pt x="469" y="101"/>
                      <a:pt x="468" y="101"/>
                      <a:pt x="468" y="101"/>
                    </a:cubicBezTo>
                    <a:cubicBezTo>
                      <a:pt x="465" y="100"/>
                      <a:pt x="464" y="98"/>
                      <a:pt x="464" y="95"/>
                    </a:cubicBezTo>
                    <a:moveTo>
                      <a:pt x="521" y="110"/>
                    </a:moveTo>
                    <a:cubicBezTo>
                      <a:pt x="521" y="98"/>
                      <a:pt x="522" y="84"/>
                      <a:pt x="527" y="84"/>
                    </a:cubicBezTo>
                    <a:cubicBezTo>
                      <a:pt x="527" y="84"/>
                      <a:pt x="527" y="84"/>
                      <a:pt x="527" y="84"/>
                    </a:cubicBezTo>
                    <a:cubicBezTo>
                      <a:pt x="530" y="84"/>
                      <a:pt x="531" y="88"/>
                      <a:pt x="531" y="93"/>
                    </a:cubicBezTo>
                    <a:cubicBezTo>
                      <a:pt x="531" y="103"/>
                      <a:pt x="526" y="121"/>
                      <a:pt x="522" y="129"/>
                    </a:cubicBezTo>
                    <a:cubicBezTo>
                      <a:pt x="522" y="129"/>
                      <a:pt x="521" y="120"/>
                      <a:pt x="521" y="110"/>
                    </a:cubicBezTo>
                    <a:moveTo>
                      <a:pt x="500" y="90"/>
                    </a:moveTo>
                    <a:cubicBezTo>
                      <a:pt x="500" y="87"/>
                      <a:pt x="501" y="85"/>
                      <a:pt x="502" y="84"/>
                    </a:cubicBezTo>
                    <a:cubicBezTo>
                      <a:pt x="503" y="84"/>
                      <a:pt x="503" y="84"/>
                      <a:pt x="503" y="84"/>
                    </a:cubicBezTo>
                    <a:cubicBezTo>
                      <a:pt x="509" y="84"/>
                      <a:pt x="513" y="104"/>
                      <a:pt x="513" y="119"/>
                    </a:cubicBezTo>
                    <a:cubicBezTo>
                      <a:pt x="513" y="123"/>
                      <a:pt x="512" y="126"/>
                      <a:pt x="512" y="128"/>
                    </a:cubicBezTo>
                    <a:cubicBezTo>
                      <a:pt x="512" y="128"/>
                      <a:pt x="500" y="101"/>
                      <a:pt x="500" y="90"/>
                    </a:cubicBezTo>
                    <a:moveTo>
                      <a:pt x="485" y="84"/>
                    </a:moveTo>
                    <a:cubicBezTo>
                      <a:pt x="485" y="83"/>
                      <a:pt x="485" y="83"/>
                      <a:pt x="486" y="82"/>
                    </a:cubicBezTo>
                    <a:cubicBezTo>
                      <a:pt x="487" y="80"/>
                      <a:pt x="489" y="78"/>
                      <a:pt x="491" y="78"/>
                    </a:cubicBezTo>
                    <a:cubicBezTo>
                      <a:pt x="492" y="78"/>
                      <a:pt x="493" y="78"/>
                      <a:pt x="493" y="79"/>
                    </a:cubicBezTo>
                    <a:cubicBezTo>
                      <a:pt x="496" y="80"/>
                      <a:pt x="497" y="82"/>
                      <a:pt x="497" y="84"/>
                    </a:cubicBezTo>
                    <a:cubicBezTo>
                      <a:pt x="497" y="85"/>
                      <a:pt x="497" y="86"/>
                      <a:pt x="496" y="87"/>
                    </a:cubicBezTo>
                    <a:cubicBezTo>
                      <a:pt x="495" y="89"/>
                      <a:pt x="493" y="90"/>
                      <a:pt x="491" y="90"/>
                    </a:cubicBezTo>
                    <a:cubicBezTo>
                      <a:pt x="490" y="90"/>
                      <a:pt x="490" y="90"/>
                      <a:pt x="489" y="89"/>
                    </a:cubicBezTo>
                    <a:cubicBezTo>
                      <a:pt x="487" y="89"/>
                      <a:pt x="485" y="86"/>
                      <a:pt x="485" y="84"/>
                    </a:cubicBezTo>
                    <a:moveTo>
                      <a:pt x="536" y="84"/>
                    </a:moveTo>
                    <a:cubicBezTo>
                      <a:pt x="536" y="83"/>
                      <a:pt x="536" y="82"/>
                      <a:pt x="536" y="81"/>
                    </a:cubicBezTo>
                    <a:cubicBezTo>
                      <a:pt x="537" y="79"/>
                      <a:pt x="539" y="78"/>
                      <a:pt x="541" y="78"/>
                    </a:cubicBezTo>
                    <a:cubicBezTo>
                      <a:pt x="542" y="78"/>
                      <a:pt x="543" y="78"/>
                      <a:pt x="544" y="78"/>
                    </a:cubicBezTo>
                    <a:cubicBezTo>
                      <a:pt x="546" y="79"/>
                      <a:pt x="547" y="81"/>
                      <a:pt x="547" y="84"/>
                    </a:cubicBezTo>
                    <a:cubicBezTo>
                      <a:pt x="547" y="85"/>
                      <a:pt x="547" y="85"/>
                      <a:pt x="547" y="86"/>
                    </a:cubicBezTo>
                    <a:cubicBezTo>
                      <a:pt x="546" y="88"/>
                      <a:pt x="544" y="90"/>
                      <a:pt x="541" y="90"/>
                    </a:cubicBezTo>
                    <a:cubicBezTo>
                      <a:pt x="541" y="90"/>
                      <a:pt x="540" y="89"/>
                      <a:pt x="539" y="89"/>
                    </a:cubicBezTo>
                    <a:cubicBezTo>
                      <a:pt x="537" y="88"/>
                      <a:pt x="536" y="86"/>
                      <a:pt x="536" y="84"/>
                    </a:cubicBezTo>
                    <a:moveTo>
                      <a:pt x="510" y="79"/>
                    </a:moveTo>
                    <a:cubicBezTo>
                      <a:pt x="510" y="78"/>
                      <a:pt x="510" y="77"/>
                      <a:pt x="510" y="77"/>
                    </a:cubicBezTo>
                    <a:cubicBezTo>
                      <a:pt x="511" y="74"/>
                      <a:pt x="513" y="73"/>
                      <a:pt x="516" y="73"/>
                    </a:cubicBezTo>
                    <a:cubicBezTo>
                      <a:pt x="517" y="73"/>
                      <a:pt x="517" y="73"/>
                      <a:pt x="518" y="74"/>
                    </a:cubicBezTo>
                    <a:cubicBezTo>
                      <a:pt x="520" y="75"/>
                      <a:pt x="522" y="77"/>
                      <a:pt x="522" y="79"/>
                    </a:cubicBezTo>
                    <a:cubicBezTo>
                      <a:pt x="522" y="80"/>
                      <a:pt x="521" y="81"/>
                      <a:pt x="521" y="81"/>
                    </a:cubicBezTo>
                    <a:cubicBezTo>
                      <a:pt x="520" y="83"/>
                      <a:pt x="518" y="85"/>
                      <a:pt x="516" y="85"/>
                    </a:cubicBezTo>
                    <a:cubicBezTo>
                      <a:pt x="515" y="85"/>
                      <a:pt x="514" y="85"/>
                      <a:pt x="513" y="84"/>
                    </a:cubicBezTo>
                    <a:cubicBezTo>
                      <a:pt x="511" y="83"/>
                      <a:pt x="510" y="81"/>
                      <a:pt x="510" y="79"/>
                    </a:cubicBezTo>
                    <a:moveTo>
                      <a:pt x="436" y="0"/>
                    </a:moveTo>
                    <a:cubicBezTo>
                      <a:pt x="370" y="0"/>
                      <a:pt x="323" y="33"/>
                      <a:pt x="297" y="78"/>
                    </a:cubicBezTo>
                    <a:cubicBezTo>
                      <a:pt x="296" y="78"/>
                      <a:pt x="296" y="78"/>
                      <a:pt x="296" y="78"/>
                    </a:cubicBezTo>
                    <a:cubicBezTo>
                      <a:pt x="293" y="77"/>
                      <a:pt x="289" y="77"/>
                      <a:pt x="286" y="77"/>
                    </a:cubicBezTo>
                    <a:cubicBezTo>
                      <a:pt x="275" y="77"/>
                      <a:pt x="263" y="80"/>
                      <a:pt x="252" y="85"/>
                    </a:cubicBezTo>
                    <a:cubicBezTo>
                      <a:pt x="220" y="99"/>
                      <a:pt x="202" y="131"/>
                      <a:pt x="202" y="166"/>
                    </a:cubicBezTo>
                    <a:cubicBezTo>
                      <a:pt x="202" y="179"/>
                      <a:pt x="205" y="193"/>
                      <a:pt x="211" y="206"/>
                    </a:cubicBezTo>
                    <a:cubicBezTo>
                      <a:pt x="221" y="228"/>
                      <a:pt x="237" y="244"/>
                      <a:pt x="257" y="253"/>
                    </a:cubicBezTo>
                    <a:cubicBezTo>
                      <a:pt x="257" y="253"/>
                      <a:pt x="260" y="254"/>
                      <a:pt x="266" y="257"/>
                    </a:cubicBezTo>
                    <a:cubicBezTo>
                      <a:pt x="266" y="257"/>
                      <a:pt x="266" y="257"/>
                      <a:pt x="266" y="257"/>
                    </a:cubicBezTo>
                    <a:cubicBezTo>
                      <a:pt x="266" y="257"/>
                      <a:pt x="266" y="257"/>
                      <a:pt x="266" y="257"/>
                    </a:cubicBezTo>
                    <a:cubicBezTo>
                      <a:pt x="264" y="273"/>
                      <a:pt x="262" y="290"/>
                      <a:pt x="262" y="308"/>
                    </a:cubicBezTo>
                    <a:cubicBezTo>
                      <a:pt x="262" y="371"/>
                      <a:pt x="280" y="439"/>
                      <a:pt x="348" y="473"/>
                    </a:cubicBezTo>
                    <a:cubicBezTo>
                      <a:pt x="348" y="473"/>
                      <a:pt x="348" y="473"/>
                      <a:pt x="348" y="473"/>
                    </a:cubicBezTo>
                    <a:cubicBezTo>
                      <a:pt x="348" y="473"/>
                      <a:pt x="348" y="473"/>
                      <a:pt x="348" y="473"/>
                    </a:cubicBezTo>
                    <a:cubicBezTo>
                      <a:pt x="348" y="473"/>
                      <a:pt x="348" y="474"/>
                      <a:pt x="348" y="474"/>
                    </a:cubicBezTo>
                    <a:cubicBezTo>
                      <a:pt x="348" y="474"/>
                      <a:pt x="348" y="473"/>
                      <a:pt x="348" y="473"/>
                    </a:cubicBezTo>
                    <a:cubicBezTo>
                      <a:pt x="348" y="473"/>
                      <a:pt x="348" y="473"/>
                      <a:pt x="348" y="473"/>
                    </a:cubicBezTo>
                    <a:cubicBezTo>
                      <a:pt x="348" y="473"/>
                      <a:pt x="348" y="473"/>
                      <a:pt x="348" y="474"/>
                    </a:cubicBezTo>
                    <a:cubicBezTo>
                      <a:pt x="303" y="463"/>
                      <a:pt x="198" y="436"/>
                      <a:pt x="110" y="409"/>
                    </a:cubicBezTo>
                    <a:cubicBezTo>
                      <a:pt x="88" y="402"/>
                      <a:pt x="81" y="380"/>
                      <a:pt x="81" y="357"/>
                    </a:cubicBezTo>
                    <a:cubicBezTo>
                      <a:pt x="81" y="331"/>
                      <a:pt x="89" y="302"/>
                      <a:pt x="92" y="288"/>
                    </a:cubicBezTo>
                    <a:cubicBezTo>
                      <a:pt x="98" y="262"/>
                      <a:pt x="129" y="186"/>
                      <a:pt x="138" y="177"/>
                    </a:cubicBezTo>
                    <a:cubicBezTo>
                      <a:pt x="146" y="169"/>
                      <a:pt x="186" y="152"/>
                      <a:pt x="197" y="129"/>
                    </a:cubicBezTo>
                    <a:cubicBezTo>
                      <a:pt x="198" y="127"/>
                      <a:pt x="198" y="125"/>
                      <a:pt x="198" y="124"/>
                    </a:cubicBezTo>
                    <a:cubicBezTo>
                      <a:pt x="198" y="120"/>
                      <a:pt x="196" y="119"/>
                      <a:pt x="192" y="119"/>
                    </a:cubicBezTo>
                    <a:cubicBezTo>
                      <a:pt x="188" y="119"/>
                      <a:pt x="182" y="120"/>
                      <a:pt x="176" y="124"/>
                    </a:cubicBezTo>
                    <a:cubicBezTo>
                      <a:pt x="171" y="127"/>
                      <a:pt x="167" y="129"/>
                      <a:pt x="163" y="129"/>
                    </a:cubicBezTo>
                    <a:cubicBezTo>
                      <a:pt x="160" y="129"/>
                      <a:pt x="159" y="128"/>
                      <a:pt x="159" y="125"/>
                    </a:cubicBezTo>
                    <a:cubicBezTo>
                      <a:pt x="159" y="122"/>
                      <a:pt x="162" y="115"/>
                      <a:pt x="172" y="106"/>
                    </a:cubicBezTo>
                    <a:cubicBezTo>
                      <a:pt x="192" y="86"/>
                      <a:pt x="217" y="85"/>
                      <a:pt x="217" y="85"/>
                    </a:cubicBezTo>
                    <a:cubicBezTo>
                      <a:pt x="217" y="85"/>
                      <a:pt x="218" y="85"/>
                      <a:pt x="219" y="85"/>
                    </a:cubicBezTo>
                    <a:cubicBezTo>
                      <a:pt x="227" y="85"/>
                      <a:pt x="232" y="84"/>
                      <a:pt x="232" y="82"/>
                    </a:cubicBezTo>
                    <a:cubicBezTo>
                      <a:pt x="232" y="82"/>
                      <a:pt x="232" y="82"/>
                      <a:pt x="232" y="82"/>
                    </a:cubicBezTo>
                    <a:cubicBezTo>
                      <a:pt x="232" y="79"/>
                      <a:pt x="229" y="77"/>
                      <a:pt x="224" y="76"/>
                    </a:cubicBezTo>
                    <a:cubicBezTo>
                      <a:pt x="224" y="76"/>
                      <a:pt x="224" y="76"/>
                      <a:pt x="224" y="76"/>
                    </a:cubicBezTo>
                    <a:cubicBezTo>
                      <a:pt x="224" y="76"/>
                      <a:pt x="224" y="76"/>
                      <a:pt x="224" y="76"/>
                    </a:cubicBezTo>
                    <a:cubicBezTo>
                      <a:pt x="224" y="76"/>
                      <a:pt x="224" y="76"/>
                      <a:pt x="225" y="76"/>
                    </a:cubicBezTo>
                    <a:cubicBezTo>
                      <a:pt x="227" y="76"/>
                      <a:pt x="230" y="75"/>
                      <a:pt x="231" y="72"/>
                    </a:cubicBezTo>
                    <a:cubicBezTo>
                      <a:pt x="231" y="72"/>
                      <a:pt x="232" y="71"/>
                      <a:pt x="232" y="71"/>
                    </a:cubicBezTo>
                    <a:cubicBezTo>
                      <a:pt x="232" y="67"/>
                      <a:pt x="222" y="65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6" y="65"/>
                      <a:pt x="229" y="62"/>
                      <a:pt x="229" y="59"/>
                    </a:cubicBezTo>
                    <a:cubicBezTo>
                      <a:pt x="229" y="56"/>
                      <a:pt x="227" y="54"/>
                      <a:pt x="221" y="52"/>
                    </a:cubicBezTo>
                    <a:cubicBezTo>
                      <a:pt x="216" y="50"/>
                      <a:pt x="207" y="49"/>
                      <a:pt x="198" y="49"/>
                    </a:cubicBezTo>
                    <a:cubicBezTo>
                      <a:pt x="188" y="49"/>
                      <a:pt x="178" y="50"/>
                      <a:pt x="178" y="50"/>
                    </a:cubicBezTo>
                    <a:cubicBezTo>
                      <a:pt x="102" y="57"/>
                      <a:pt x="98" y="138"/>
                      <a:pt x="98" y="158"/>
                    </a:cubicBezTo>
                    <a:cubicBezTo>
                      <a:pt x="98" y="160"/>
                      <a:pt x="98" y="162"/>
                      <a:pt x="98" y="162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79" y="176"/>
                      <a:pt x="32" y="249"/>
                      <a:pt x="8" y="339"/>
                    </a:cubicBezTo>
                    <a:cubicBezTo>
                      <a:pt x="3" y="359"/>
                      <a:pt x="0" y="377"/>
                      <a:pt x="0" y="393"/>
                    </a:cubicBezTo>
                    <a:cubicBezTo>
                      <a:pt x="0" y="496"/>
                      <a:pt x="101" y="518"/>
                      <a:pt x="118" y="528"/>
                    </a:cubicBezTo>
                    <a:cubicBezTo>
                      <a:pt x="133" y="537"/>
                      <a:pt x="273" y="601"/>
                      <a:pt x="342" y="624"/>
                    </a:cubicBezTo>
                    <a:cubicBezTo>
                      <a:pt x="342" y="624"/>
                      <a:pt x="342" y="624"/>
                      <a:pt x="342" y="624"/>
                    </a:cubicBezTo>
                    <a:cubicBezTo>
                      <a:pt x="342" y="624"/>
                      <a:pt x="342" y="624"/>
                      <a:pt x="342" y="624"/>
                    </a:cubicBezTo>
                    <a:cubicBezTo>
                      <a:pt x="339" y="638"/>
                      <a:pt x="339" y="638"/>
                      <a:pt x="339" y="638"/>
                    </a:cubicBezTo>
                    <a:cubicBezTo>
                      <a:pt x="272" y="602"/>
                      <a:pt x="221" y="588"/>
                      <a:pt x="182" y="588"/>
                    </a:cubicBezTo>
                    <a:cubicBezTo>
                      <a:pt x="91" y="588"/>
                      <a:pt x="63" y="662"/>
                      <a:pt x="63" y="715"/>
                    </a:cubicBezTo>
                    <a:cubicBezTo>
                      <a:pt x="63" y="735"/>
                      <a:pt x="67" y="751"/>
                      <a:pt x="73" y="761"/>
                    </a:cubicBezTo>
                    <a:cubicBezTo>
                      <a:pt x="100" y="801"/>
                      <a:pt x="221" y="968"/>
                      <a:pt x="244" y="1002"/>
                    </a:cubicBezTo>
                    <a:cubicBezTo>
                      <a:pt x="244" y="1002"/>
                      <a:pt x="244" y="1002"/>
                      <a:pt x="244" y="1002"/>
                    </a:cubicBezTo>
                    <a:cubicBezTo>
                      <a:pt x="244" y="1002"/>
                      <a:pt x="244" y="1002"/>
                      <a:pt x="244" y="1002"/>
                    </a:cubicBezTo>
                    <a:cubicBezTo>
                      <a:pt x="230" y="1000"/>
                      <a:pt x="216" y="999"/>
                      <a:pt x="201" y="999"/>
                    </a:cubicBezTo>
                    <a:cubicBezTo>
                      <a:pt x="129" y="999"/>
                      <a:pt x="50" y="1025"/>
                      <a:pt x="32" y="1077"/>
                    </a:cubicBezTo>
                    <a:cubicBezTo>
                      <a:pt x="29" y="1084"/>
                      <a:pt x="29" y="1089"/>
                      <a:pt x="29" y="1093"/>
                    </a:cubicBezTo>
                    <a:cubicBezTo>
                      <a:pt x="28" y="1101"/>
                      <a:pt x="33" y="1105"/>
                      <a:pt x="38" y="1105"/>
                    </a:cubicBezTo>
                    <a:cubicBezTo>
                      <a:pt x="44" y="1105"/>
                      <a:pt x="50" y="1101"/>
                      <a:pt x="55" y="1095"/>
                    </a:cubicBezTo>
                    <a:cubicBezTo>
                      <a:pt x="55" y="1095"/>
                      <a:pt x="55" y="1095"/>
                      <a:pt x="55" y="1095"/>
                    </a:cubicBezTo>
                    <a:cubicBezTo>
                      <a:pt x="55" y="1095"/>
                      <a:pt x="55" y="1095"/>
                      <a:pt x="55" y="1095"/>
                    </a:cubicBezTo>
                    <a:cubicBezTo>
                      <a:pt x="55" y="1095"/>
                      <a:pt x="55" y="1096"/>
                      <a:pt x="55" y="1096"/>
                    </a:cubicBezTo>
                    <a:cubicBezTo>
                      <a:pt x="55" y="1100"/>
                      <a:pt x="56" y="1115"/>
                      <a:pt x="66" y="1115"/>
                    </a:cubicBezTo>
                    <a:cubicBezTo>
                      <a:pt x="68" y="1115"/>
                      <a:pt x="71" y="1114"/>
                      <a:pt x="74" y="1112"/>
                    </a:cubicBezTo>
                    <a:cubicBezTo>
                      <a:pt x="74" y="1112"/>
                      <a:pt x="80" y="1126"/>
                      <a:pt x="90" y="1126"/>
                    </a:cubicBezTo>
                    <a:cubicBezTo>
                      <a:pt x="94" y="1126"/>
                      <a:pt x="99" y="1124"/>
                      <a:pt x="105" y="1119"/>
                    </a:cubicBezTo>
                    <a:cubicBezTo>
                      <a:pt x="105" y="1119"/>
                      <a:pt x="107" y="1131"/>
                      <a:pt x="115" y="1131"/>
                    </a:cubicBezTo>
                    <a:cubicBezTo>
                      <a:pt x="120" y="1131"/>
                      <a:pt x="125" y="1128"/>
                      <a:pt x="134" y="1119"/>
                    </a:cubicBezTo>
                    <a:cubicBezTo>
                      <a:pt x="148" y="1104"/>
                      <a:pt x="179" y="1089"/>
                      <a:pt x="230" y="1089"/>
                    </a:cubicBezTo>
                    <a:cubicBezTo>
                      <a:pt x="239" y="1089"/>
                      <a:pt x="247" y="1089"/>
                      <a:pt x="257" y="1090"/>
                    </a:cubicBezTo>
                    <a:cubicBezTo>
                      <a:pt x="285" y="1093"/>
                      <a:pt x="319" y="1100"/>
                      <a:pt x="344" y="1100"/>
                    </a:cubicBezTo>
                    <a:cubicBezTo>
                      <a:pt x="364" y="1100"/>
                      <a:pt x="378" y="1095"/>
                      <a:pt x="378" y="1080"/>
                    </a:cubicBezTo>
                    <a:cubicBezTo>
                      <a:pt x="378" y="1077"/>
                      <a:pt x="378" y="1074"/>
                      <a:pt x="377" y="1070"/>
                    </a:cubicBezTo>
                    <a:cubicBezTo>
                      <a:pt x="377" y="1070"/>
                      <a:pt x="377" y="1070"/>
                      <a:pt x="377" y="1070"/>
                    </a:cubicBezTo>
                    <a:cubicBezTo>
                      <a:pt x="377" y="1070"/>
                      <a:pt x="377" y="1070"/>
                      <a:pt x="377" y="1070"/>
                    </a:cubicBezTo>
                    <a:cubicBezTo>
                      <a:pt x="377" y="1070"/>
                      <a:pt x="377" y="1070"/>
                      <a:pt x="377" y="1069"/>
                    </a:cubicBezTo>
                    <a:cubicBezTo>
                      <a:pt x="377" y="1067"/>
                      <a:pt x="377" y="1065"/>
                      <a:pt x="376" y="1063"/>
                    </a:cubicBezTo>
                    <a:cubicBezTo>
                      <a:pt x="376" y="1063"/>
                      <a:pt x="376" y="1063"/>
                      <a:pt x="376" y="1063"/>
                    </a:cubicBezTo>
                    <a:cubicBezTo>
                      <a:pt x="376" y="1063"/>
                      <a:pt x="376" y="1063"/>
                      <a:pt x="376" y="1063"/>
                    </a:cubicBezTo>
                    <a:cubicBezTo>
                      <a:pt x="376" y="1062"/>
                      <a:pt x="376" y="1062"/>
                      <a:pt x="376" y="1062"/>
                    </a:cubicBezTo>
                    <a:cubicBezTo>
                      <a:pt x="376" y="1055"/>
                      <a:pt x="350" y="1012"/>
                      <a:pt x="332" y="979"/>
                    </a:cubicBezTo>
                    <a:cubicBezTo>
                      <a:pt x="332" y="979"/>
                      <a:pt x="332" y="979"/>
                      <a:pt x="332" y="979"/>
                    </a:cubicBezTo>
                    <a:cubicBezTo>
                      <a:pt x="332" y="979"/>
                      <a:pt x="332" y="979"/>
                      <a:pt x="332" y="979"/>
                    </a:cubicBezTo>
                    <a:cubicBezTo>
                      <a:pt x="386" y="1025"/>
                      <a:pt x="481" y="1078"/>
                      <a:pt x="564" y="1078"/>
                    </a:cubicBezTo>
                    <a:cubicBezTo>
                      <a:pt x="586" y="1078"/>
                      <a:pt x="608" y="1074"/>
                      <a:pt x="628" y="1065"/>
                    </a:cubicBezTo>
                    <a:cubicBezTo>
                      <a:pt x="660" y="1049"/>
                      <a:pt x="663" y="1015"/>
                      <a:pt x="674" y="999"/>
                    </a:cubicBezTo>
                    <a:cubicBezTo>
                      <a:pt x="724" y="1023"/>
                      <a:pt x="772" y="1035"/>
                      <a:pt x="819" y="1035"/>
                    </a:cubicBezTo>
                    <a:cubicBezTo>
                      <a:pt x="852" y="1035"/>
                      <a:pt x="884" y="1029"/>
                      <a:pt x="915" y="1017"/>
                    </a:cubicBezTo>
                    <a:cubicBezTo>
                      <a:pt x="1000" y="986"/>
                      <a:pt x="1052" y="922"/>
                      <a:pt x="1071" y="896"/>
                    </a:cubicBezTo>
                    <a:cubicBezTo>
                      <a:pt x="1071" y="895"/>
                      <a:pt x="1072" y="894"/>
                      <a:pt x="1072" y="894"/>
                    </a:cubicBezTo>
                    <a:cubicBezTo>
                      <a:pt x="1100" y="844"/>
                      <a:pt x="1111" y="797"/>
                      <a:pt x="1111" y="755"/>
                    </a:cubicBezTo>
                    <a:cubicBezTo>
                      <a:pt x="1111" y="652"/>
                      <a:pt x="1046" y="576"/>
                      <a:pt x="1002" y="553"/>
                    </a:cubicBezTo>
                    <a:cubicBezTo>
                      <a:pt x="1001" y="552"/>
                      <a:pt x="1001" y="552"/>
                      <a:pt x="1001" y="552"/>
                    </a:cubicBezTo>
                    <a:cubicBezTo>
                      <a:pt x="965" y="535"/>
                      <a:pt x="932" y="528"/>
                      <a:pt x="904" y="528"/>
                    </a:cubicBezTo>
                    <a:cubicBezTo>
                      <a:pt x="845" y="528"/>
                      <a:pt x="806" y="559"/>
                      <a:pt x="786" y="596"/>
                    </a:cubicBezTo>
                    <a:cubicBezTo>
                      <a:pt x="776" y="616"/>
                      <a:pt x="771" y="637"/>
                      <a:pt x="771" y="657"/>
                    </a:cubicBezTo>
                    <a:cubicBezTo>
                      <a:pt x="771" y="691"/>
                      <a:pt x="785" y="722"/>
                      <a:pt x="812" y="739"/>
                    </a:cubicBezTo>
                    <a:cubicBezTo>
                      <a:pt x="813" y="739"/>
                      <a:pt x="813" y="739"/>
                      <a:pt x="813" y="739"/>
                    </a:cubicBezTo>
                    <a:cubicBezTo>
                      <a:pt x="842" y="756"/>
                      <a:pt x="870" y="764"/>
                      <a:pt x="895" y="764"/>
                    </a:cubicBezTo>
                    <a:cubicBezTo>
                      <a:pt x="908" y="764"/>
                      <a:pt x="920" y="761"/>
                      <a:pt x="932" y="757"/>
                    </a:cubicBezTo>
                    <a:cubicBezTo>
                      <a:pt x="979" y="740"/>
                      <a:pt x="996" y="695"/>
                      <a:pt x="997" y="693"/>
                    </a:cubicBezTo>
                    <a:cubicBezTo>
                      <a:pt x="998" y="691"/>
                      <a:pt x="998" y="688"/>
                      <a:pt x="998" y="686"/>
                    </a:cubicBezTo>
                    <a:cubicBezTo>
                      <a:pt x="998" y="678"/>
                      <a:pt x="993" y="671"/>
                      <a:pt x="986" y="668"/>
                    </a:cubicBezTo>
                    <a:cubicBezTo>
                      <a:pt x="983" y="667"/>
                      <a:pt x="981" y="667"/>
                      <a:pt x="979" y="667"/>
                    </a:cubicBezTo>
                    <a:cubicBezTo>
                      <a:pt x="971" y="667"/>
                      <a:pt x="964" y="671"/>
                      <a:pt x="961" y="679"/>
                    </a:cubicBezTo>
                    <a:cubicBezTo>
                      <a:pt x="961" y="680"/>
                      <a:pt x="948" y="710"/>
                      <a:pt x="918" y="721"/>
                    </a:cubicBezTo>
                    <a:cubicBezTo>
                      <a:pt x="911" y="724"/>
                      <a:pt x="903" y="725"/>
                      <a:pt x="895" y="725"/>
                    </a:cubicBezTo>
                    <a:cubicBezTo>
                      <a:pt x="876" y="725"/>
                      <a:pt x="855" y="719"/>
                      <a:pt x="832" y="706"/>
                    </a:cubicBezTo>
                    <a:cubicBezTo>
                      <a:pt x="817" y="696"/>
                      <a:pt x="809" y="678"/>
                      <a:pt x="809" y="657"/>
                    </a:cubicBezTo>
                    <a:cubicBezTo>
                      <a:pt x="809" y="643"/>
                      <a:pt x="813" y="628"/>
                      <a:pt x="820" y="614"/>
                    </a:cubicBezTo>
                    <a:cubicBezTo>
                      <a:pt x="827" y="601"/>
                      <a:pt x="851" y="567"/>
                      <a:pt x="904" y="567"/>
                    </a:cubicBezTo>
                    <a:cubicBezTo>
                      <a:pt x="926" y="567"/>
                      <a:pt x="953" y="572"/>
                      <a:pt x="985" y="587"/>
                    </a:cubicBezTo>
                    <a:cubicBezTo>
                      <a:pt x="1009" y="600"/>
                      <a:pt x="1071" y="656"/>
                      <a:pt x="1071" y="750"/>
                    </a:cubicBezTo>
                    <a:cubicBezTo>
                      <a:pt x="1071" y="786"/>
                      <a:pt x="1062" y="828"/>
                      <a:pt x="1038" y="875"/>
                    </a:cubicBezTo>
                    <a:cubicBezTo>
                      <a:pt x="1018" y="903"/>
                      <a:pt x="943" y="995"/>
                      <a:pt x="819" y="995"/>
                    </a:cubicBezTo>
                    <a:cubicBezTo>
                      <a:pt x="781" y="995"/>
                      <a:pt x="738" y="986"/>
                      <a:pt x="691" y="964"/>
                    </a:cubicBezTo>
                    <a:cubicBezTo>
                      <a:pt x="691" y="964"/>
                      <a:pt x="691" y="964"/>
                      <a:pt x="691" y="964"/>
                    </a:cubicBezTo>
                    <a:cubicBezTo>
                      <a:pt x="691" y="964"/>
                      <a:pt x="691" y="964"/>
                      <a:pt x="691" y="964"/>
                    </a:cubicBezTo>
                    <a:cubicBezTo>
                      <a:pt x="697" y="946"/>
                      <a:pt x="699" y="926"/>
                      <a:pt x="699" y="906"/>
                    </a:cubicBezTo>
                    <a:cubicBezTo>
                      <a:pt x="699" y="763"/>
                      <a:pt x="577" y="568"/>
                      <a:pt x="527" y="492"/>
                    </a:cubicBezTo>
                    <a:cubicBezTo>
                      <a:pt x="527" y="492"/>
                      <a:pt x="527" y="492"/>
                      <a:pt x="527" y="492"/>
                    </a:cubicBezTo>
                    <a:cubicBezTo>
                      <a:pt x="527" y="492"/>
                      <a:pt x="527" y="492"/>
                      <a:pt x="527" y="492"/>
                    </a:cubicBezTo>
                    <a:cubicBezTo>
                      <a:pt x="527" y="492"/>
                      <a:pt x="528" y="492"/>
                      <a:pt x="529" y="492"/>
                    </a:cubicBezTo>
                    <a:cubicBezTo>
                      <a:pt x="529" y="492"/>
                      <a:pt x="530" y="493"/>
                      <a:pt x="531" y="493"/>
                    </a:cubicBezTo>
                    <a:cubicBezTo>
                      <a:pt x="531" y="493"/>
                      <a:pt x="531" y="493"/>
                      <a:pt x="532" y="493"/>
                    </a:cubicBezTo>
                    <a:cubicBezTo>
                      <a:pt x="633" y="485"/>
                      <a:pt x="657" y="448"/>
                      <a:pt x="657" y="414"/>
                    </a:cubicBezTo>
                    <a:cubicBezTo>
                      <a:pt x="657" y="391"/>
                      <a:pt x="646" y="369"/>
                      <a:pt x="640" y="360"/>
                    </a:cubicBezTo>
                    <a:cubicBezTo>
                      <a:pt x="638" y="357"/>
                      <a:pt x="629" y="349"/>
                      <a:pt x="626" y="346"/>
                    </a:cubicBezTo>
                    <a:cubicBezTo>
                      <a:pt x="620" y="340"/>
                      <a:pt x="616" y="333"/>
                      <a:pt x="616" y="324"/>
                    </a:cubicBezTo>
                    <a:cubicBezTo>
                      <a:pt x="616" y="312"/>
                      <a:pt x="622" y="294"/>
                      <a:pt x="634" y="263"/>
                    </a:cubicBezTo>
                    <a:cubicBezTo>
                      <a:pt x="644" y="238"/>
                      <a:pt x="648" y="214"/>
                      <a:pt x="648" y="192"/>
                    </a:cubicBezTo>
                    <a:cubicBezTo>
                      <a:pt x="648" y="171"/>
                      <a:pt x="644" y="151"/>
                      <a:pt x="638" y="132"/>
                    </a:cubicBezTo>
                    <a:cubicBezTo>
                      <a:pt x="638" y="132"/>
                      <a:pt x="638" y="132"/>
                      <a:pt x="638" y="132"/>
                    </a:cubicBezTo>
                    <a:cubicBezTo>
                      <a:pt x="638" y="132"/>
                      <a:pt x="638" y="132"/>
                      <a:pt x="638" y="132"/>
                    </a:cubicBezTo>
                    <a:cubicBezTo>
                      <a:pt x="653" y="131"/>
                      <a:pt x="680" y="128"/>
                      <a:pt x="683" y="128"/>
                    </a:cubicBezTo>
                    <a:cubicBezTo>
                      <a:pt x="683" y="128"/>
                      <a:pt x="653" y="110"/>
                      <a:pt x="636" y="110"/>
                    </a:cubicBezTo>
                    <a:cubicBezTo>
                      <a:pt x="636" y="110"/>
                      <a:pt x="636" y="110"/>
                      <a:pt x="636" y="110"/>
                    </a:cubicBezTo>
                    <a:cubicBezTo>
                      <a:pt x="636" y="110"/>
                      <a:pt x="636" y="110"/>
                      <a:pt x="636" y="110"/>
                    </a:cubicBezTo>
                    <a:cubicBezTo>
                      <a:pt x="636" y="110"/>
                      <a:pt x="653" y="96"/>
                      <a:pt x="661" y="96"/>
                    </a:cubicBezTo>
                    <a:cubicBezTo>
                      <a:pt x="661" y="96"/>
                      <a:pt x="661" y="96"/>
                      <a:pt x="661" y="96"/>
                    </a:cubicBezTo>
                    <a:cubicBezTo>
                      <a:pt x="661" y="96"/>
                      <a:pt x="639" y="89"/>
                      <a:pt x="620" y="89"/>
                    </a:cubicBezTo>
                    <a:cubicBezTo>
                      <a:pt x="620" y="89"/>
                      <a:pt x="620" y="89"/>
                      <a:pt x="620" y="89"/>
                    </a:cubicBezTo>
                    <a:cubicBezTo>
                      <a:pt x="620" y="89"/>
                      <a:pt x="620" y="89"/>
                      <a:pt x="620" y="89"/>
                    </a:cubicBezTo>
                    <a:cubicBezTo>
                      <a:pt x="620" y="89"/>
                      <a:pt x="646" y="76"/>
                      <a:pt x="652" y="75"/>
                    </a:cubicBezTo>
                    <a:cubicBezTo>
                      <a:pt x="652" y="75"/>
                      <a:pt x="633" y="69"/>
                      <a:pt x="617" y="69"/>
                    </a:cubicBezTo>
                    <a:cubicBezTo>
                      <a:pt x="613" y="69"/>
                      <a:pt x="609" y="70"/>
                      <a:pt x="605" y="71"/>
                    </a:cubicBezTo>
                    <a:cubicBezTo>
                      <a:pt x="603" y="71"/>
                      <a:pt x="602" y="71"/>
                      <a:pt x="602" y="71"/>
                    </a:cubicBezTo>
                    <a:cubicBezTo>
                      <a:pt x="601" y="71"/>
                      <a:pt x="601" y="71"/>
                      <a:pt x="601" y="71"/>
                    </a:cubicBezTo>
                    <a:cubicBezTo>
                      <a:pt x="601" y="68"/>
                      <a:pt x="629" y="51"/>
                      <a:pt x="629" y="51"/>
                    </a:cubicBezTo>
                    <a:cubicBezTo>
                      <a:pt x="629" y="51"/>
                      <a:pt x="625" y="50"/>
                      <a:pt x="619" y="50"/>
                    </a:cubicBezTo>
                    <a:cubicBezTo>
                      <a:pt x="612" y="50"/>
                      <a:pt x="602" y="51"/>
                      <a:pt x="591" y="57"/>
                    </a:cubicBezTo>
                    <a:cubicBezTo>
                      <a:pt x="591" y="57"/>
                      <a:pt x="591" y="57"/>
                      <a:pt x="591" y="57"/>
                    </a:cubicBezTo>
                    <a:cubicBezTo>
                      <a:pt x="591" y="57"/>
                      <a:pt x="591" y="57"/>
                      <a:pt x="591" y="57"/>
                    </a:cubicBezTo>
                    <a:cubicBezTo>
                      <a:pt x="611" y="36"/>
                      <a:pt x="611" y="36"/>
                      <a:pt x="611" y="36"/>
                    </a:cubicBezTo>
                    <a:cubicBezTo>
                      <a:pt x="611" y="36"/>
                      <a:pt x="608" y="36"/>
                      <a:pt x="604" y="36"/>
                    </a:cubicBezTo>
                    <a:cubicBezTo>
                      <a:pt x="598" y="36"/>
                      <a:pt x="588" y="36"/>
                      <a:pt x="575" y="38"/>
                    </a:cubicBezTo>
                    <a:cubicBezTo>
                      <a:pt x="575" y="38"/>
                      <a:pt x="575" y="38"/>
                      <a:pt x="575" y="38"/>
                    </a:cubicBezTo>
                    <a:cubicBezTo>
                      <a:pt x="575" y="38"/>
                      <a:pt x="575" y="38"/>
                      <a:pt x="575" y="38"/>
                    </a:cubicBezTo>
                    <a:cubicBezTo>
                      <a:pt x="592" y="23"/>
                      <a:pt x="592" y="23"/>
                      <a:pt x="592" y="23"/>
                    </a:cubicBezTo>
                    <a:cubicBezTo>
                      <a:pt x="592" y="23"/>
                      <a:pt x="592" y="23"/>
                      <a:pt x="592" y="23"/>
                    </a:cubicBezTo>
                    <a:cubicBezTo>
                      <a:pt x="590" y="23"/>
                      <a:pt x="573" y="24"/>
                      <a:pt x="556" y="27"/>
                    </a:cubicBezTo>
                    <a:cubicBezTo>
                      <a:pt x="556" y="27"/>
                      <a:pt x="556" y="27"/>
                      <a:pt x="556" y="27"/>
                    </a:cubicBezTo>
                    <a:cubicBezTo>
                      <a:pt x="556" y="27"/>
                      <a:pt x="556" y="27"/>
                      <a:pt x="556" y="27"/>
                    </a:cubicBezTo>
                    <a:cubicBezTo>
                      <a:pt x="566" y="10"/>
                      <a:pt x="566" y="10"/>
                      <a:pt x="566" y="10"/>
                    </a:cubicBezTo>
                    <a:cubicBezTo>
                      <a:pt x="566" y="10"/>
                      <a:pt x="561" y="9"/>
                      <a:pt x="554" y="9"/>
                    </a:cubicBezTo>
                    <a:cubicBezTo>
                      <a:pt x="545" y="9"/>
                      <a:pt x="533" y="10"/>
                      <a:pt x="519" y="16"/>
                    </a:cubicBezTo>
                    <a:cubicBezTo>
                      <a:pt x="488" y="5"/>
                      <a:pt x="461" y="0"/>
                      <a:pt x="43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74"/>
              <p:cNvSpPr>
                <a:spLocks/>
              </p:cNvSpPr>
              <p:nvPr/>
            </p:nvSpPr>
            <p:spPr bwMode="auto">
              <a:xfrm>
                <a:off x="1057052" y="6109533"/>
                <a:ext cx="86528" cy="85086"/>
              </a:xfrm>
              <a:custGeom>
                <a:avLst/>
                <a:gdLst>
                  <a:gd name="T0" fmla="*/ 16 w 52"/>
                  <a:gd name="T1" fmla="*/ 0 h 51"/>
                  <a:gd name="T2" fmla="*/ 0 w 52"/>
                  <a:gd name="T3" fmla="*/ 4 h 51"/>
                  <a:gd name="T4" fmla="*/ 6 w 52"/>
                  <a:gd name="T5" fmla="*/ 3 h 51"/>
                  <a:gd name="T6" fmla="*/ 46 w 52"/>
                  <a:gd name="T7" fmla="*/ 15 h 51"/>
                  <a:gd name="T8" fmla="*/ 46 w 52"/>
                  <a:gd name="T9" fmla="*/ 15 h 51"/>
                  <a:gd name="T10" fmla="*/ 46 w 52"/>
                  <a:gd name="T11" fmla="*/ 15 h 51"/>
                  <a:gd name="T12" fmla="*/ 46 w 52"/>
                  <a:gd name="T13" fmla="*/ 15 h 51"/>
                  <a:gd name="T14" fmla="*/ 46 w 52"/>
                  <a:gd name="T15" fmla="*/ 15 h 51"/>
                  <a:gd name="T16" fmla="*/ 16 w 52"/>
                  <a:gd name="T17" fmla="*/ 51 h 51"/>
                  <a:gd name="T18" fmla="*/ 52 w 52"/>
                  <a:gd name="T19" fmla="*/ 14 h 51"/>
                  <a:gd name="T20" fmla="*/ 52 w 52"/>
                  <a:gd name="T21" fmla="*/ 14 h 51"/>
                  <a:gd name="T22" fmla="*/ 52 w 52"/>
                  <a:gd name="T23" fmla="*/ 13 h 51"/>
                  <a:gd name="T24" fmla="*/ 52 w 52"/>
                  <a:gd name="T25" fmla="*/ 13 h 51"/>
                  <a:gd name="T26" fmla="*/ 52 w 52"/>
                  <a:gd name="T27" fmla="*/ 13 h 51"/>
                  <a:gd name="T28" fmla="*/ 16 w 52"/>
                  <a:gd name="T2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51">
                    <a:moveTo>
                      <a:pt x="16" y="0"/>
                    </a:moveTo>
                    <a:cubicBezTo>
                      <a:pt x="10" y="0"/>
                      <a:pt x="5" y="1"/>
                      <a:pt x="0" y="4"/>
                    </a:cubicBezTo>
                    <a:cubicBezTo>
                      <a:pt x="2" y="4"/>
                      <a:pt x="4" y="3"/>
                      <a:pt x="6" y="3"/>
                    </a:cubicBezTo>
                    <a:cubicBezTo>
                      <a:pt x="19" y="3"/>
                      <a:pt x="39" y="7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5" y="27"/>
                      <a:pt x="27" y="45"/>
                      <a:pt x="16" y="51"/>
                    </a:cubicBezTo>
                    <a:cubicBezTo>
                      <a:pt x="32" y="50"/>
                      <a:pt x="50" y="29"/>
                      <a:pt x="52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44" y="6"/>
                      <a:pt x="30" y="0"/>
                      <a:pt x="1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75"/>
              <p:cNvSpPr>
                <a:spLocks/>
              </p:cNvSpPr>
              <p:nvPr/>
            </p:nvSpPr>
            <p:spPr bwMode="auto">
              <a:xfrm>
                <a:off x="1042631" y="6121070"/>
                <a:ext cx="70665" cy="70665"/>
              </a:xfrm>
              <a:custGeom>
                <a:avLst/>
                <a:gdLst>
                  <a:gd name="T0" fmla="*/ 13 w 42"/>
                  <a:gd name="T1" fmla="*/ 0 h 42"/>
                  <a:gd name="T2" fmla="*/ 0 w 42"/>
                  <a:gd name="T3" fmla="*/ 3 h 42"/>
                  <a:gd name="T4" fmla="*/ 4 w 42"/>
                  <a:gd name="T5" fmla="*/ 2 h 42"/>
                  <a:gd name="T6" fmla="*/ 37 w 42"/>
                  <a:gd name="T7" fmla="*/ 12 h 42"/>
                  <a:gd name="T8" fmla="*/ 37 w 42"/>
                  <a:gd name="T9" fmla="*/ 12 h 42"/>
                  <a:gd name="T10" fmla="*/ 37 w 42"/>
                  <a:gd name="T11" fmla="*/ 12 h 42"/>
                  <a:gd name="T12" fmla="*/ 37 w 42"/>
                  <a:gd name="T13" fmla="*/ 12 h 42"/>
                  <a:gd name="T14" fmla="*/ 37 w 42"/>
                  <a:gd name="T15" fmla="*/ 12 h 42"/>
                  <a:gd name="T16" fmla="*/ 12 w 42"/>
                  <a:gd name="T17" fmla="*/ 42 h 42"/>
                  <a:gd name="T18" fmla="*/ 42 w 42"/>
                  <a:gd name="T19" fmla="*/ 11 h 42"/>
                  <a:gd name="T20" fmla="*/ 42 w 42"/>
                  <a:gd name="T21" fmla="*/ 11 h 42"/>
                  <a:gd name="T22" fmla="*/ 42 w 42"/>
                  <a:gd name="T23" fmla="*/ 10 h 42"/>
                  <a:gd name="T24" fmla="*/ 42 w 42"/>
                  <a:gd name="T25" fmla="*/ 10 h 42"/>
                  <a:gd name="T26" fmla="*/ 42 w 42"/>
                  <a:gd name="T27" fmla="*/ 10 h 42"/>
                  <a:gd name="T28" fmla="*/ 13 w 42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42">
                    <a:moveTo>
                      <a:pt x="13" y="0"/>
                    </a:moveTo>
                    <a:cubicBezTo>
                      <a:pt x="8" y="0"/>
                      <a:pt x="3" y="0"/>
                      <a:pt x="0" y="3"/>
                    </a:cubicBezTo>
                    <a:cubicBezTo>
                      <a:pt x="1" y="2"/>
                      <a:pt x="3" y="2"/>
                      <a:pt x="4" y="2"/>
                    </a:cubicBezTo>
                    <a:cubicBezTo>
                      <a:pt x="15" y="2"/>
                      <a:pt x="31" y="6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22"/>
                      <a:pt x="21" y="37"/>
                      <a:pt x="12" y="42"/>
                    </a:cubicBezTo>
                    <a:cubicBezTo>
                      <a:pt x="26" y="40"/>
                      <a:pt x="40" y="23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36" y="4"/>
                      <a:pt x="24" y="0"/>
                      <a:pt x="1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76"/>
              <p:cNvSpPr>
                <a:spLocks/>
              </p:cNvSpPr>
              <p:nvPr/>
            </p:nvSpPr>
            <p:spPr bwMode="auto">
              <a:xfrm>
                <a:off x="1196939" y="6421033"/>
                <a:ext cx="12979" cy="1442"/>
              </a:xfrm>
              <a:custGeom>
                <a:avLst/>
                <a:gdLst>
                  <a:gd name="T0" fmla="*/ 8 w 8"/>
                  <a:gd name="T1" fmla="*/ 0 h 1"/>
                  <a:gd name="T2" fmla="*/ 0 w 8"/>
                  <a:gd name="T3" fmla="*/ 1 h 1"/>
                  <a:gd name="T4" fmla="*/ 8 w 8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8" y="0"/>
                    </a:moveTo>
                    <a:cubicBezTo>
                      <a:pt x="6" y="0"/>
                      <a:pt x="3" y="0"/>
                      <a:pt x="0" y="1"/>
                    </a:cubicBezTo>
                    <a:cubicBezTo>
                      <a:pt x="2" y="1"/>
                      <a:pt x="5" y="1"/>
                      <a:pt x="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3" name="任意多边形 62"/>
          <p:cNvSpPr/>
          <p:nvPr/>
        </p:nvSpPr>
        <p:spPr>
          <a:xfrm>
            <a:off x="5289110" y="2528888"/>
            <a:ext cx="6902890" cy="1800225"/>
          </a:xfrm>
          <a:custGeom>
            <a:avLst/>
            <a:gdLst>
              <a:gd name="connsiteX0" fmla="*/ 13457 w 6902890"/>
              <a:gd name="connsiteY0" fmla="*/ 0 h 1800225"/>
              <a:gd name="connsiteX1" fmla="*/ 6902890 w 6902890"/>
              <a:gd name="connsiteY1" fmla="*/ 0 h 1800225"/>
              <a:gd name="connsiteX2" fmla="*/ 6902890 w 6902890"/>
              <a:gd name="connsiteY2" fmla="*/ 1800225 h 1800225"/>
              <a:gd name="connsiteX3" fmla="*/ 0 w 6902890"/>
              <a:gd name="connsiteY3" fmla="*/ 1800225 h 1800225"/>
              <a:gd name="connsiteX4" fmla="*/ 73158 w 6902890"/>
              <a:gd name="connsiteY4" fmla="*/ 1600340 h 1800225"/>
              <a:gd name="connsiteX5" fmla="*/ 181802 w 6902890"/>
              <a:gd name="connsiteY5" fmla="*/ 881728 h 1800225"/>
              <a:gd name="connsiteX6" fmla="*/ 73158 w 6902890"/>
              <a:gd name="connsiteY6" fmla="*/ 163116 h 180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02890" h="1800225">
                <a:moveTo>
                  <a:pt x="13457" y="0"/>
                </a:moveTo>
                <a:lnTo>
                  <a:pt x="6902890" y="0"/>
                </a:lnTo>
                <a:lnTo>
                  <a:pt x="6902890" y="1800225"/>
                </a:lnTo>
                <a:lnTo>
                  <a:pt x="0" y="1800225"/>
                </a:lnTo>
                <a:lnTo>
                  <a:pt x="73158" y="1600340"/>
                </a:lnTo>
                <a:cubicBezTo>
                  <a:pt x="143766" y="1373331"/>
                  <a:pt x="181802" y="1131971"/>
                  <a:pt x="181802" y="881728"/>
                </a:cubicBezTo>
                <a:cubicBezTo>
                  <a:pt x="181802" y="631485"/>
                  <a:pt x="143766" y="390125"/>
                  <a:pt x="73158" y="16311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838861" y="3044280"/>
            <a:ext cx="58033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rgbClr val="F8F0E8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4400" b="1" spc="300" dirty="0" smtClean="0">
                <a:solidFill>
                  <a:srgbClr val="F8F0E8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zh-CN" altLang="en-US" sz="4400" b="1" spc="300" dirty="0">
              <a:solidFill>
                <a:srgbClr val="F8F0E8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911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 61"/>
          <p:cNvSpPr/>
          <p:nvPr/>
        </p:nvSpPr>
        <p:spPr>
          <a:xfrm>
            <a:off x="3452871" y="2519467"/>
            <a:ext cx="1254944" cy="1809646"/>
          </a:xfrm>
          <a:custGeom>
            <a:avLst/>
            <a:gdLst/>
            <a:ahLst/>
            <a:cxnLst/>
            <a:rect l="l" t="t" r="r" b="b"/>
            <a:pathLst>
              <a:path w="866840" h="1249995">
                <a:moveTo>
                  <a:pt x="297572" y="1105091"/>
                </a:moveTo>
                <a:cubicBezTo>
                  <a:pt x="384860" y="1124067"/>
                  <a:pt x="434197" y="1163915"/>
                  <a:pt x="445582" y="1224637"/>
                </a:cubicBezTo>
                <a:cubicBezTo>
                  <a:pt x="434197" y="1251203"/>
                  <a:pt x="413324" y="1256896"/>
                  <a:pt x="382963" y="1241715"/>
                </a:cubicBezTo>
                <a:cubicBezTo>
                  <a:pt x="379167" y="1230330"/>
                  <a:pt x="369680" y="1220842"/>
                  <a:pt x="354499" y="1213252"/>
                </a:cubicBezTo>
                <a:cubicBezTo>
                  <a:pt x="346909" y="1213252"/>
                  <a:pt x="343114" y="1209457"/>
                  <a:pt x="343114" y="1201866"/>
                </a:cubicBezTo>
                <a:cubicBezTo>
                  <a:pt x="343114" y="1190481"/>
                  <a:pt x="326036" y="1169608"/>
                  <a:pt x="291880" y="1139247"/>
                </a:cubicBezTo>
                <a:cubicBezTo>
                  <a:pt x="295675" y="1143042"/>
                  <a:pt x="293777" y="1137349"/>
                  <a:pt x="286187" y="1122169"/>
                </a:cubicBezTo>
                <a:cubicBezTo>
                  <a:pt x="274802" y="1114579"/>
                  <a:pt x="271007" y="1110784"/>
                  <a:pt x="274802" y="1110784"/>
                </a:cubicBezTo>
                <a:cubicBezTo>
                  <a:pt x="274802" y="1106989"/>
                  <a:pt x="282392" y="1105091"/>
                  <a:pt x="297572" y="1105091"/>
                </a:cubicBezTo>
                <a:close/>
                <a:moveTo>
                  <a:pt x="325324" y="476050"/>
                </a:moveTo>
                <a:cubicBezTo>
                  <a:pt x="343825" y="476050"/>
                  <a:pt x="368731" y="484589"/>
                  <a:pt x="400041" y="501667"/>
                </a:cubicBezTo>
                <a:cubicBezTo>
                  <a:pt x="415221" y="520643"/>
                  <a:pt x="413324" y="535823"/>
                  <a:pt x="394348" y="547209"/>
                </a:cubicBezTo>
                <a:cubicBezTo>
                  <a:pt x="363987" y="551004"/>
                  <a:pt x="335524" y="564287"/>
                  <a:pt x="308958" y="587058"/>
                </a:cubicBezTo>
                <a:cubicBezTo>
                  <a:pt x="293777" y="598443"/>
                  <a:pt x="267211" y="630701"/>
                  <a:pt x="229261" y="683833"/>
                </a:cubicBezTo>
                <a:cubicBezTo>
                  <a:pt x="221670" y="691423"/>
                  <a:pt x="223568" y="691423"/>
                  <a:pt x="234953" y="683833"/>
                </a:cubicBezTo>
                <a:cubicBezTo>
                  <a:pt x="284290" y="657267"/>
                  <a:pt x="318446" y="642087"/>
                  <a:pt x="337421" y="638292"/>
                </a:cubicBezTo>
                <a:cubicBezTo>
                  <a:pt x="363987" y="634496"/>
                  <a:pt x="377270" y="645882"/>
                  <a:pt x="377270" y="672448"/>
                </a:cubicBezTo>
                <a:cubicBezTo>
                  <a:pt x="369680" y="729374"/>
                  <a:pt x="369680" y="784404"/>
                  <a:pt x="377270" y="837535"/>
                </a:cubicBezTo>
                <a:cubicBezTo>
                  <a:pt x="388655" y="917233"/>
                  <a:pt x="386758" y="979852"/>
                  <a:pt x="371577" y="1025394"/>
                </a:cubicBezTo>
                <a:cubicBezTo>
                  <a:pt x="356397" y="1078525"/>
                  <a:pt x="318446" y="1076628"/>
                  <a:pt x="257724" y="1019701"/>
                </a:cubicBezTo>
                <a:cubicBezTo>
                  <a:pt x="219773" y="1125964"/>
                  <a:pt x="168539" y="1196174"/>
                  <a:pt x="104022" y="1230330"/>
                </a:cubicBezTo>
                <a:cubicBezTo>
                  <a:pt x="85046" y="1234125"/>
                  <a:pt x="83149" y="1217047"/>
                  <a:pt x="98329" y="1179096"/>
                </a:cubicBezTo>
                <a:cubicBezTo>
                  <a:pt x="147665" y="1137349"/>
                  <a:pt x="187514" y="1069037"/>
                  <a:pt x="217875" y="974159"/>
                </a:cubicBezTo>
                <a:cubicBezTo>
                  <a:pt x="206490" y="936208"/>
                  <a:pt x="214080" y="888769"/>
                  <a:pt x="240646" y="831843"/>
                </a:cubicBezTo>
                <a:cubicBezTo>
                  <a:pt x="248236" y="824252"/>
                  <a:pt x="255826" y="822355"/>
                  <a:pt x="263416" y="826150"/>
                </a:cubicBezTo>
                <a:cubicBezTo>
                  <a:pt x="267211" y="829945"/>
                  <a:pt x="271007" y="837535"/>
                  <a:pt x="274802" y="848921"/>
                </a:cubicBezTo>
                <a:cubicBezTo>
                  <a:pt x="274802" y="875486"/>
                  <a:pt x="274802" y="894462"/>
                  <a:pt x="274802" y="905847"/>
                </a:cubicBezTo>
                <a:cubicBezTo>
                  <a:pt x="267211" y="924823"/>
                  <a:pt x="265314" y="943799"/>
                  <a:pt x="269109" y="962774"/>
                </a:cubicBezTo>
                <a:cubicBezTo>
                  <a:pt x="295675" y="981750"/>
                  <a:pt x="312753" y="983647"/>
                  <a:pt x="320343" y="968467"/>
                </a:cubicBezTo>
                <a:cubicBezTo>
                  <a:pt x="320343" y="957081"/>
                  <a:pt x="320343" y="934311"/>
                  <a:pt x="320343" y="900155"/>
                </a:cubicBezTo>
                <a:cubicBezTo>
                  <a:pt x="324138" y="873589"/>
                  <a:pt x="326036" y="818560"/>
                  <a:pt x="326036" y="735067"/>
                </a:cubicBezTo>
                <a:cubicBezTo>
                  <a:pt x="322241" y="704706"/>
                  <a:pt x="316548" y="689526"/>
                  <a:pt x="308958" y="689526"/>
                </a:cubicBezTo>
                <a:cubicBezTo>
                  <a:pt x="267211" y="716092"/>
                  <a:pt x="233056" y="729374"/>
                  <a:pt x="206490" y="729374"/>
                </a:cubicBezTo>
                <a:cubicBezTo>
                  <a:pt x="195104" y="736965"/>
                  <a:pt x="187514" y="744555"/>
                  <a:pt x="183719" y="752145"/>
                </a:cubicBezTo>
                <a:cubicBezTo>
                  <a:pt x="160948" y="801482"/>
                  <a:pt x="151461" y="890667"/>
                  <a:pt x="155256" y="1019701"/>
                </a:cubicBezTo>
                <a:cubicBezTo>
                  <a:pt x="147665" y="1053857"/>
                  <a:pt x="132485" y="1063345"/>
                  <a:pt x="109714" y="1048164"/>
                </a:cubicBezTo>
                <a:cubicBezTo>
                  <a:pt x="75558" y="1017803"/>
                  <a:pt x="62275" y="985545"/>
                  <a:pt x="69866" y="951389"/>
                </a:cubicBezTo>
                <a:cubicBezTo>
                  <a:pt x="88841" y="829945"/>
                  <a:pt x="117305" y="736965"/>
                  <a:pt x="155256" y="672448"/>
                </a:cubicBezTo>
                <a:cubicBezTo>
                  <a:pt x="162846" y="664857"/>
                  <a:pt x="159051" y="661062"/>
                  <a:pt x="143870" y="661062"/>
                </a:cubicBezTo>
                <a:cubicBezTo>
                  <a:pt x="64173" y="668653"/>
                  <a:pt x="22427" y="662960"/>
                  <a:pt x="18632" y="643984"/>
                </a:cubicBezTo>
                <a:cubicBezTo>
                  <a:pt x="-4139" y="617418"/>
                  <a:pt x="-6037" y="604136"/>
                  <a:pt x="12939" y="604136"/>
                </a:cubicBezTo>
                <a:cubicBezTo>
                  <a:pt x="24324" y="607931"/>
                  <a:pt x="39505" y="600340"/>
                  <a:pt x="58480" y="581365"/>
                </a:cubicBezTo>
                <a:cubicBezTo>
                  <a:pt x="138178" y="535823"/>
                  <a:pt x="210285" y="505462"/>
                  <a:pt x="274802" y="490282"/>
                </a:cubicBezTo>
                <a:cubicBezTo>
                  <a:pt x="278597" y="490282"/>
                  <a:pt x="284290" y="490282"/>
                  <a:pt x="291880" y="490282"/>
                </a:cubicBezTo>
                <a:cubicBezTo>
                  <a:pt x="295675" y="486487"/>
                  <a:pt x="301368" y="482692"/>
                  <a:pt x="308958" y="478897"/>
                </a:cubicBezTo>
                <a:cubicBezTo>
                  <a:pt x="313702" y="476999"/>
                  <a:pt x="319157" y="476050"/>
                  <a:pt x="325324" y="476050"/>
                </a:cubicBezTo>
                <a:close/>
                <a:moveTo>
                  <a:pt x="228549" y="367089"/>
                </a:moveTo>
                <a:cubicBezTo>
                  <a:pt x="259384" y="368571"/>
                  <a:pt x="284290" y="381172"/>
                  <a:pt x="303265" y="404892"/>
                </a:cubicBezTo>
                <a:cubicBezTo>
                  <a:pt x="310855" y="435253"/>
                  <a:pt x="295675" y="448536"/>
                  <a:pt x="257724" y="444741"/>
                </a:cubicBezTo>
                <a:cubicBezTo>
                  <a:pt x="238748" y="440945"/>
                  <a:pt x="227363" y="439048"/>
                  <a:pt x="223568" y="439048"/>
                </a:cubicBezTo>
                <a:cubicBezTo>
                  <a:pt x="212182" y="446638"/>
                  <a:pt x="208387" y="446638"/>
                  <a:pt x="212182" y="439048"/>
                </a:cubicBezTo>
                <a:cubicBezTo>
                  <a:pt x="212182" y="435253"/>
                  <a:pt x="208387" y="431458"/>
                  <a:pt x="200797" y="427663"/>
                </a:cubicBezTo>
                <a:cubicBezTo>
                  <a:pt x="178026" y="420072"/>
                  <a:pt x="162846" y="410585"/>
                  <a:pt x="155256" y="399199"/>
                </a:cubicBezTo>
                <a:cubicBezTo>
                  <a:pt x="147665" y="395404"/>
                  <a:pt x="143870" y="391609"/>
                  <a:pt x="143870" y="387814"/>
                </a:cubicBezTo>
                <a:cubicBezTo>
                  <a:pt x="147665" y="384019"/>
                  <a:pt x="155256" y="380224"/>
                  <a:pt x="166641" y="376428"/>
                </a:cubicBezTo>
                <a:cubicBezTo>
                  <a:pt x="189412" y="369313"/>
                  <a:pt x="210048" y="366199"/>
                  <a:pt x="228549" y="367089"/>
                </a:cubicBezTo>
                <a:close/>
                <a:moveTo>
                  <a:pt x="526703" y="61908"/>
                </a:moveTo>
                <a:cubicBezTo>
                  <a:pt x="523856" y="62857"/>
                  <a:pt x="521484" y="65229"/>
                  <a:pt x="519587" y="69024"/>
                </a:cubicBezTo>
                <a:cubicBezTo>
                  <a:pt x="504406" y="88000"/>
                  <a:pt x="500611" y="112668"/>
                  <a:pt x="508201" y="143029"/>
                </a:cubicBezTo>
                <a:cubicBezTo>
                  <a:pt x="523382" y="143029"/>
                  <a:pt x="538562" y="137336"/>
                  <a:pt x="553743" y="125951"/>
                </a:cubicBezTo>
                <a:cubicBezTo>
                  <a:pt x="553743" y="99385"/>
                  <a:pt x="548050" y="78512"/>
                  <a:pt x="536665" y="63331"/>
                </a:cubicBezTo>
                <a:cubicBezTo>
                  <a:pt x="532870" y="61434"/>
                  <a:pt x="529549" y="60959"/>
                  <a:pt x="526703" y="61908"/>
                </a:cubicBezTo>
                <a:close/>
                <a:moveTo>
                  <a:pt x="510336" y="712"/>
                </a:moveTo>
                <a:cubicBezTo>
                  <a:pt x="528837" y="-2135"/>
                  <a:pt x="545204" y="3558"/>
                  <a:pt x="559436" y="17790"/>
                </a:cubicBezTo>
                <a:cubicBezTo>
                  <a:pt x="567026" y="70921"/>
                  <a:pt x="587899" y="101282"/>
                  <a:pt x="622055" y="108873"/>
                </a:cubicBezTo>
                <a:cubicBezTo>
                  <a:pt x="644826" y="116463"/>
                  <a:pt x="658108" y="125951"/>
                  <a:pt x="661904" y="137336"/>
                </a:cubicBezTo>
                <a:cubicBezTo>
                  <a:pt x="665699" y="148721"/>
                  <a:pt x="660006" y="158209"/>
                  <a:pt x="644826" y="165799"/>
                </a:cubicBezTo>
                <a:cubicBezTo>
                  <a:pt x="629645" y="177185"/>
                  <a:pt x="595489" y="192365"/>
                  <a:pt x="542357" y="211341"/>
                </a:cubicBezTo>
                <a:cubicBezTo>
                  <a:pt x="534767" y="211341"/>
                  <a:pt x="530972" y="211341"/>
                  <a:pt x="530972" y="211341"/>
                </a:cubicBezTo>
                <a:cubicBezTo>
                  <a:pt x="519587" y="215136"/>
                  <a:pt x="515792" y="218931"/>
                  <a:pt x="519587" y="222726"/>
                </a:cubicBezTo>
                <a:cubicBezTo>
                  <a:pt x="576514" y="606033"/>
                  <a:pt x="692265" y="928618"/>
                  <a:pt x="866840" y="1190481"/>
                </a:cubicBezTo>
                <a:cubicBezTo>
                  <a:pt x="866840" y="1232227"/>
                  <a:pt x="855455" y="1249305"/>
                  <a:pt x="832684" y="1241715"/>
                </a:cubicBezTo>
                <a:cubicBezTo>
                  <a:pt x="677084" y="1025394"/>
                  <a:pt x="582206" y="807174"/>
                  <a:pt x="548050" y="587058"/>
                </a:cubicBezTo>
                <a:cubicBezTo>
                  <a:pt x="525279" y="458023"/>
                  <a:pt x="500611" y="342272"/>
                  <a:pt x="474045" y="239804"/>
                </a:cubicBezTo>
                <a:cubicBezTo>
                  <a:pt x="474045" y="232214"/>
                  <a:pt x="470250" y="230316"/>
                  <a:pt x="462660" y="234112"/>
                </a:cubicBezTo>
                <a:cubicBezTo>
                  <a:pt x="276699" y="310014"/>
                  <a:pt x="138178" y="340375"/>
                  <a:pt x="47095" y="325194"/>
                </a:cubicBezTo>
                <a:cubicBezTo>
                  <a:pt x="35710" y="325194"/>
                  <a:pt x="30017" y="321399"/>
                  <a:pt x="30017" y="313809"/>
                </a:cubicBezTo>
                <a:cubicBezTo>
                  <a:pt x="30017" y="306219"/>
                  <a:pt x="35710" y="300526"/>
                  <a:pt x="47095" y="296731"/>
                </a:cubicBezTo>
                <a:cubicBezTo>
                  <a:pt x="54685" y="296731"/>
                  <a:pt x="71763" y="292936"/>
                  <a:pt x="98329" y="285346"/>
                </a:cubicBezTo>
                <a:cubicBezTo>
                  <a:pt x="102124" y="281551"/>
                  <a:pt x="107817" y="277755"/>
                  <a:pt x="115407" y="273960"/>
                </a:cubicBezTo>
                <a:cubicBezTo>
                  <a:pt x="138178" y="262575"/>
                  <a:pt x="231158" y="230316"/>
                  <a:pt x="394348" y="177185"/>
                </a:cubicBezTo>
                <a:cubicBezTo>
                  <a:pt x="413324" y="169595"/>
                  <a:pt x="434197" y="162004"/>
                  <a:pt x="456967" y="154414"/>
                </a:cubicBezTo>
                <a:cubicBezTo>
                  <a:pt x="449377" y="78512"/>
                  <a:pt x="460762" y="29175"/>
                  <a:pt x="491123" y="6405"/>
                </a:cubicBezTo>
                <a:cubicBezTo>
                  <a:pt x="497765" y="3558"/>
                  <a:pt x="504169" y="1661"/>
                  <a:pt x="510336" y="71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-1778008" y="1096962"/>
            <a:ext cx="4681128" cy="4664076"/>
            <a:chOff x="-1778008" y="1096962"/>
            <a:chExt cx="4681128" cy="4664076"/>
          </a:xfrm>
        </p:grpSpPr>
        <p:grpSp>
          <p:nvGrpSpPr>
            <p:cNvPr id="2" name="组合 1"/>
            <p:cNvGrpSpPr/>
            <p:nvPr/>
          </p:nvGrpSpPr>
          <p:grpSpPr>
            <a:xfrm>
              <a:off x="-1778008" y="1096962"/>
              <a:ext cx="4681128" cy="4664076"/>
              <a:chOff x="1911457" y="1363690"/>
              <a:chExt cx="5229225" cy="5210176"/>
            </a:xfrm>
            <a:solidFill>
              <a:srgbClr val="C00000"/>
            </a:solidFill>
          </p:grpSpPr>
          <p:sp>
            <p:nvSpPr>
              <p:cNvPr id="3" name="Freeform 36"/>
              <p:cNvSpPr>
                <a:spLocks noEditPoints="1"/>
              </p:cNvSpPr>
              <p:nvPr/>
            </p:nvSpPr>
            <p:spPr bwMode="auto">
              <a:xfrm>
                <a:off x="1911457" y="1363690"/>
                <a:ext cx="5229225" cy="5059363"/>
              </a:xfrm>
              <a:custGeom>
                <a:avLst/>
                <a:gdLst>
                  <a:gd name="T0" fmla="*/ 443 w 1732"/>
                  <a:gd name="T1" fmla="*/ 1113 h 1674"/>
                  <a:gd name="T2" fmla="*/ 416 w 1732"/>
                  <a:gd name="T3" fmla="*/ 1087 h 1674"/>
                  <a:gd name="T4" fmla="*/ 354 w 1732"/>
                  <a:gd name="T5" fmla="*/ 1063 h 1674"/>
                  <a:gd name="T6" fmla="*/ 358 w 1732"/>
                  <a:gd name="T7" fmla="*/ 1046 h 1674"/>
                  <a:gd name="T8" fmla="*/ 409 w 1732"/>
                  <a:gd name="T9" fmla="*/ 1063 h 1674"/>
                  <a:gd name="T10" fmla="*/ 423 w 1732"/>
                  <a:gd name="T11" fmla="*/ 1029 h 1674"/>
                  <a:gd name="T12" fmla="*/ 394 w 1732"/>
                  <a:gd name="T13" fmla="*/ 1005 h 1674"/>
                  <a:gd name="T14" fmla="*/ 407 w 1732"/>
                  <a:gd name="T15" fmla="*/ 1114 h 1674"/>
                  <a:gd name="T16" fmla="*/ 132 w 1732"/>
                  <a:gd name="T17" fmla="*/ 959 h 1674"/>
                  <a:gd name="T18" fmla="*/ 44 w 1732"/>
                  <a:gd name="T19" fmla="*/ 1024 h 1674"/>
                  <a:gd name="T20" fmla="*/ 60 w 1732"/>
                  <a:gd name="T21" fmla="*/ 726 h 1674"/>
                  <a:gd name="T22" fmla="*/ 137 w 1732"/>
                  <a:gd name="T23" fmla="*/ 722 h 1674"/>
                  <a:gd name="T24" fmla="*/ 181 w 1732"/>
                  <a:gd name="T25" fmla="*/ 574 h 1674"/>
                  <a:gd name="T26" fmla="*/ 5 w 1732"/>
                  <a:gd name="T27" fmla="*/ 900 h 1674"/>
                  <a:gd name="T28" fmla="*/ 1436 w 1732"/>
                  <a:gd name="T29" fmla="*/ 705 h 1674"/>
                  <a:gd name="T30" fmla="*/ 1365 w 1732"/>
                  <a:gd name="T31" fmla="*/ 808 h 1674"/>
                  <a:gd name="T32" fmla="*/ 1470 w 1732"/>
                  <a:gd name="T33" fmla="*/ 634 h 1674"/>
                  <a:gd name="T34" fmla="*/ 1468 w 1732"/>
                  <a:gd name="T35" fmla="*/ 574 h 1674"/>
                  <a:gd name="T36" fmla="*/ 1669 w 1732"/>
                  <a:gd name="T37" fmla="*/ 905 h 1674"/>
                  <a:gd name="T38" fmla="*/ 1628 w 1732"/>
                  <a:gd name="T39" fmla="*/ 810 h 1674"/>
                  <a:gd name="T40" fmla="*/ 1601 w 1732"/>
                  <a:gd name="T41" fmla="*/ 765 h 1674"/>
                  <a:gd name="T42" fmla="*/ 1704 w 1732"/>
                  <a:gd name="T43" fmla="*/ 827 h 1674"/>
                  <a:gd name="T44" fmla="*/ 1566 w 1732"/>
                  <a:gd name="T45" fmla="*/ 614 h 1674"/>
                  <a:gd name="T46" fmla="*/ 1601 w 1732"/>
                  <a:gd name="T47" fmla="*/ 1114 h 1674"/>
                  <a:gd name="T48" fmla="*/ 865 w 1732"/>
                  <a:gd name="T49" fmla="*/ 311 h 1674"/>
                  <a:gd name="T50" fmla="*/ 1033 w 1732"/>
                  <a:gd name="T51" fmla="*/ 138 h 1674"/>
                  <a:gd name="T52" fmla="*/ 967 w 1732"/>
                  <a:gd name="T53" fmla="*/ 30 h 1674"/>
                  <a:gd name="T54" fmla="*/ 788 w 1732"/>
                  <a:gd name="T55" fmla="*/ 123 h 1674"/>
                  <a:gd name="T56" fmla="*/ 777 w 1732"/>
                  <a:gd name="T57" fmla="*/ 138 h 1674"/>
                  <a:gd name="T58" fmla="*/ 575 w 1732"/>
                  <a:gd name="T59" fmla="*/ 141 h 1674"/>
                  <a:gd name="T60" fmla="*/ 910 w 1732"/>
                  <a:gd name="T61" fmla="*/ 180 h 1674"/>
                  <a:gd name="T62" fmla="*/ 1093 w 1732"/>
                  <a:gd name="T63" fmla="*/ 169 h 1674"/>
                  <a:gd name="T64" fmla="*/ 410 w 1732"/>
                  <a:gd name="T65" fmla="*/ 1524 h 1674"/>
                  <a:gd name="T66" fmla="*/ 296 w 1732"/>
                  <a:gd name="T67" fmla="*/ 1449 h 1674"/>
                  <a:gd name="T68" fmla="*/ 197 w 1732"/>
                  <a:gd name="T69" fmla="*/ 1373 h 1674"/>
                  <a:gd name="T70" fmla="*/ 180 w 1732"/>
                  <a:gd name="T71" fmla="*/ 1344 h 1674"/>
                  <a:gd name="T72" fmla="*/ 214 w 1732"/>
                  <a:gd name="T73" fmla="*/ 1260 h 1674"/>
                  <a:gd name="T74" fmla="*/ 188 w 1732"/>
                  <a:gd name="T75" fmla="*/ 1164 h 1674"/>
                  <a:gd name="T76" fmla="*/ 212 w 1732"/>
                  <a:gd name="T77" fmla="*/ 1184 h 1674"/>
                  <a:gd name="T78" fmla="*/ 558 w 1732"/>
                  <a:gd name="T79" fmla="*/ 1523 h 1674"/>
                  <a:gd name="T80" fmla="*/ 504 w 1732"/>
                  <a:gd name="T81" fmla="*/ 1337 h 1674"/>
                  <a:gd name="T82" fmla="*/ 463 w 1732"/>
                  <a:gd name="T83" fmla="*/ 1165 h 1674"/>
                  <a:gd name="T84" fmla="*/ 1304 w 1732"/>
                  <a:gd name="T85" fmla="*/ 1488 h 1674"/>
                  <a:gd name="T86" fmla="*/ 1347 w 1732"/>
                  <a:gd name="T87" fmla="*/ 1410 h 1674"/>
                  <a:gd name="T88" fmla="*/ 1547 w 1732"/>
                  <a:gd name="T89" fmla="*/ 1356 h 1674"/>
                  <a:gd name="T90" fmla="*/ 1435 w 1732"/>
                  <a:gd name="T91" fmla="*/ 1391 h 1674"/>
                  <a:gd name="T92" fmla="*/ 1532 w 1732"/>
                  <a:gd name="T93" fmla="*/ 1159 h 1674"/>
                  <a:gd name="T94" fmla="*/ 1232 w 1732"/>
                  <a:gd name="T95" fmla="*/ 1579 h 1674"/>
                  <a:gd name="T96" fmla="*/ 1224 w 1732"/>
                  <a:gd name="T97" fmla="*/ 1511 h 1674"/>
                  <a:gd name="T98" fmla="*/ 1556 w 1732"/>
                  <a:gd name="T99" fmla="*/ 536 h 1674"/>
                  <a:gd name="T100" fmla="*/ 1599 w 1732"/>
                  <a:gd name="T101" fmla="*/ 499 h 1674"/>
                  <a:gd name="T102" fmla="*/ 1405 w 1732"/>
                  <a:gd name="T103" fmla="*/ 351 h 1674"/>
                  <a:gd name="T104" fmla="*/ 1360 w 1732"/>
                  <a:gd name="T105" fmla="*/ 325 h 1674"/>
                  <a:gd name="T106" fmla="*/ 1233 w 1732"/>
                  <a:gd name="T107" fmla="*/ 192 h 1674"/>
                  <a:gd name="T108" fmla="*/ 1207 w 1732"/>
                  <a:gd name="T109" fmla="*/ 178 h 1674"/>
                  <a:gd name="T110" fmla="*/ 1504 w 1732"/>
                  <a:gd name="T111" fmla="*/ 508 h 1674"/>
                  <a:gd name="T112" fmla="*/ 173 w 1732"/>
                  <a:gd name="T113" fmla="*/ 384 h 1674"/>
                  <a:gd name="T114" fmla="*/ 297 w 1732"/>
                  <a:gd name="T115" fmla="*/ 333 h 1674"/>
                  <a:gd name="T116" fmla="*/ 419 w 1732"/>
                  <a:gd name="T117" fmla="*/ 306 h 1674"/>
                  <a:gd name="T118" fmla="*/ 321 w 1732"/>
                  <a:gd name="T119" fmla="*/ 378 h 1674"/>
                  <a:gd name="T120" fmla="*/ 97 w 1732"/>
                  <a:gd name="T121" fmla="*/ 520 h 1674"/>
                  <a:gd name="T122" fmla="*/ 547 w 1732"/>
                  <a:gd name="T123" fmla="*/ 193 h 1674"/>
                  <a:gd name="T124" fmla="*/ 503 w 1732"/>
                  <a:gd name="T125" fmla="*/ 230 h 1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32" h="1674">
                    <a:moveTo>
                      <a:pt x="194" y="1145"/>
                    </a:moveTo>
                    <a:cubicBezTo>
                      <a:pt x="183" y="1150"/>
                      <a:pt x="183" y="1150"/>
                      <a:pt x="183" y="1150"/>
                    </a:cubicBezTo>
                    <a:cubicBezTo>
                      <a:pt x="196" y="1150"/>
                      <a:pt x="196" y="1150"/>
                      <a:pt x="196" y="1150"/>
                    </a:cubicBezTo>
                    <a:cubicBezTo>
                      <a:pt x="196" y="1149"/>
                      <a:pt x="195" y="1148"/>
                      <a:pt x="195" y="1146"/>
                    </a:cubicBezTo>
                    <a:cubicBezTo>
                      <a:pt x="194" y="1145"/>
                      <a:pt x="194" y="1145"/>
                      <a:pt x="194" y="1145"/>
                    </a:cubicBezTo>
                    <a:moveTo>
                      <a:pt x="314" y="1139"/>
                    </a:moveTo>
                    <a:cubicBezTo>
                      <a:pt x="290" y="1139"/>
                      <a:pt x="268" y="1145"/>
                      <a:pt x="256" y="1150"/>
                    </a:cubicBezTo>
                    <a:cubicBezTo>
                      <a:pt x="361" y="1150"/>
                      <a:pt x="361" y="1150"/>
                      <a:pt x="361" y="1150"/>
                    </a:cubicBezTo>
                    <a:cubicBezTo>
                      <a:pt x="346" y="1141"/>
                      <a:pt x="330" y="1139"/>
                      <a:pt x="314" y="1139"/>
                    </a:cubicBezTo>
                    <a:moveTo>
                      <a:pt x="548" y="1103"/>
                    </a:moveTo>
                    <a:cubicBezTo>
                      <a:pt x="494" y="1115"/>
                      <a:pt x="460" y="1133"/>
                      <a:pt x="439" y="1150"/>
                    </a:cubicBezTo>
                    <a:cubicBezTo>
                      <a:pt x="472" y="1150"/>
                      <a:pt x="472" y="1150"/>
                      <a:pt x="472" y="1150"/>
                    </a:cubicBezTo>
                    <a:cubicBezTo>
                      <a:pt x="513" y="1123"/>
                      <a:pt x="548" y="1103"/>
                      <a:pt x="548" y="1103"/>
                    </a:cubicBezTo>
                    <a:moveTo>
                      <a:pt x="368" y="1124"/>
                    </a:moveTo>
                    <a:cubicBezTo>
                      <a:pt x="369" y="1123"/>
                      <a:pt x="370" y="1123"/>
                      <a:pt x="371" y="1121"/>
                    </a:cubicBezTo>
                    <a:cubicBezTo>
                      <a:pt x="372" y="1119"/>
                      <a:pt x="376" y="1116"/>
                      <a:pt x="378" y="1116"/>
                    </a:cubicBezTo>
                    <a:cubicBezTo>
                      <a:pt x="379" y="1116"/>
                      <a:pt x="380" y="1116"/>
                      <a:pt x="380" y="1116"/>
                    </a:cubicBezTo>
                    <a:cubicBezTo>
                      <a:pt x="381" y="1120"/>
                      <a:pt x="375" y="1123"/>
                      <a:pt x="373" y="1123"/>
                    </a:cubicBezTo>
                    <a:cubicBezTo>
                      <a:pt x="370" y="1123"/>
                      <a:pt x="369" y="1124"/>
                      <a:pt x="368" y="1124"/>
                    </a:cubicBezTo>
                    <a:moveTo>
                      <a:pt x="435" y="1118"/>
                    </a:moveTo>
                    <a:cubicBezTo>
                      <a:pt x="433" y="1118"/>
                      <a:pt x="427" y="1115"/>
                      <a:pt x="427" y="1112"/>
                    </a:cubicBezTo>
                    <a:cubicBezTo>
                      <a:pt x="428" y="1111"/>
                      <a:pt x="428" y="1111"/>
                      <a:pt x="429" y="1111"/>
                    </a:cubicBezTo>
                    <a:cubicBezTo>
                      <a:pt x="432" y="1111"/>
                      <a:pt x="436" y="1113"/>
                      <a:pt x="437" y="1115"/>
                    </a:cubicBezTo>
                    <a:cubicBezTo>
                      <a:pt x="438" y="1117"/>
                      <a:pt x="439" y="1118"/>
                      <a:pt x="440" y="1118"/>
                    </a:cubicBezTo>
                    <a:cubicBezTo>
                      <a:pt x="439" y="1118"/>
                      <a:pt x="438" y="1118"/>
                      <a:pt x="436" y="1118"/>
                    </a:cubicBezTo>
                    <a:cubicBezTo>
                      <a:pt x="436" y="1118"/>
                      <a:pt x="436" y="1118"/>
                      <a:pt x="435" y="1118"/>
                    </a:cubicBezTo>
                    <a:cubicBezTo>
                      <a:pt x="435" y="1118"/>
                      <a:pt x="435" y="1118"/>
                      <a:pt x="435" y="1118"/>
                    </a:cubicBezTo>
                    <a:moveTo>
                      <a:pt x="364" y="1119"/>
                    </a:moveTo>
                    <a:cubicBezTo>
                      <a:pt x="365" y="1118"/>
                      <a:pt x="365" y="1118"/>
                      <a:pt x="366" y="1115"/>
                    </a:cubicBezTo>
                    <a:cubicBezTo>
                      <a:pt x="367" y="1113"/>
                      <a:pt x="370" y="1109"/>
                      <a:pt x="373" y="1109"/>
                    </a:cubicBezTo>
                    <a:cubicBezTo>
                      <a:pt x="373" y="1109"/>
                      <a:pt x="374" y="1109"/>
                      <a:pt x="374" y="1109"/>
                    </a:cubicBezTo>
                    <a:cubicBezTo>
                      <a:pt x="376" y="1113"/>
                      <a:pt x="371" y="1117"/>
                      <a:pt x="368" y="1117"/>
                    </a:cubicBezTo>
                    <a:cubicBezTo>
                      <a:pt x="366" y="1118"/>
                      <a:pt x="365" y="1119"/>
                      <a:pt x="364" y="1119"/>
                    </a:cubicBezTo>
                    <a:moveTo>
                      <a:pt x="359" y="1116"/>
                    </a:moveTo>
                    <a:cubicBezTo>
                      <a:pt x="359" y="1114"/>
                      <a:pt x="360" y="1114"/>
                      <a:pt x="360" y="1111"/>
                    </a:cubicBezTo>
                    <a:cubicBezTo>
                      <a:pt x="360" y="1109"/>
                      <a:pt x="363" y="1103"/>
                      <a:pt x="366" y="1103"/>
                    </a:cubicBezTo>
                    <a:cubicBezTo>
                      <a:pt x="366" y="1103"/>
                      <a:pt x="366" y="1103"/>
                      <a:pt x="367" y="1104"/>
                    </a:cubicBezTo>
                    <a:cubicBezTo>
                      <a:pt x="369" y="1106"/>
                      <a:pt x="365" y="1112"/>
                      <a:pt x="362" y="1113"/>
                    </a:cubicBezTo>
                    <a:cubicBezTo>
                      <a:pt x="360" y="1114"/>
                      <a:pt x="360" y="1115"/>
                      <a:pt x="359" y="1116"/>
                    </a:cubicBezTo>
                    <a:moveTo>
                      <a:pt x="443" y="1113"/>
                    </a:moveTo>
                    <a:cubicBezTo>
                      <a:pt x="442" y="1112"/>
                      <a:pt x="441" y="1112"/>
                      <a:pt x="439" y="1111"/>
                    </a:cubicBezTo>
                    <a:cubicBezTo>
                      <a:pt x="436" y="1111"/>
                      <a:pt x="431" y="1107"/>
                      <a:pt x="432" y="1104"/>
                    </a:cubicBezTo>
                    <a:cubicBezTo>
                      <a:pt x="432" y="1103"/>
                      <a:pt x="433" y="1103"/>
                      <a:pt x="434" y="1103"/>
                    </a:cubicBezTo>
                    <a:cubicBezTo>
                      <a:pt x="436" y="1103"/>
                      <a:pt x="440" y="1107"/>
                      <a:pt x="441" y="1109"/>
                    </a:cubicBezTo>
                    <a:cubicBezTo>
                      <a:pt x="442" y="1111"/>
                      <a:pt x="442" y="1112"/>
                      <a:pt x="443" y="1113"/>
                    </a:cubicBezTo>
                    <a:moveTo>
                      <a:pt x="353" y="1113"/>
                    </a:moveTo>
                    <a:cubicBezTo>
                      <a:pt x="353" y="1112"/>
                      <a:pt x="353" y="1111"/>
                      <a:pt x="353" y="1109"/>
                    </a:cubicBezTo>
                    <a:cubicBezTo>
                      <a:pt x="353" y="1106"/>
                      <a:pt x="354" y="1099"/>
                      <a:pt x="358" y="1099"/>
                    </a:cubicBezTo>
                    <a:cubicBezTo>
                      <a:pt x="358" y="1099"/>
                      <a:pt x="358" y="1099"/>
                      <a:pt x="358" y="1099"/>
                    </a:cubicBezTo>
                    <a:cubicBezTo>
                      <a:pt x="361" y="1102"/>
                      <a:pt x="358" y="1108"/>
                      <a:pt x="356" y="1110"/>
                    </a:cubicBezTo>
                    <a:cubicBezTo>
                      <a:pt x="354" y="1111"/>
                      <a:pt x="353" y="1112"/>
                      <a:pt x="353" y="1113"/>
                    </a:cubicBezTo>
                    <a:moveTo>
                      <a:pt x="347" y="1112"/>
                    </a:moveTo>
                    <a:cubicBezTo>
                      <a:pt x="346" y="1110"/>
                      <a:pt x="347" y="1110"/>
                      <a:pt x="346" y="1107"/>
                    </a:cubicBezTo>
                    <a:cubicBezTo>
                      <a:pt x="345" y="1105"/>
                      <a:pt x="345" y="1098"/>
                      <a:pt x="349" y="1097"/>
                    </a:cubicBezTo>
                    <a:cubicBezTo>
                      <a:pt x="352" y="1099"/>
                      <a:pt x="350" y="1106"/>
                      <a:pt x="349" y="1108"/>
                    </a:cubicBezTo>
                    <a:cubicBezTo>
                      <a:pt x="347" y="1110"/>
                      <a:pt x="347" y="1110"/>
                      <a:pt x="347" y="1112"/>
                    </a:cubicBezTo>
                    <a:moveTo>
                      <a:pt x="447" y="1108"/>
                    </a:moveTo>
                    <a:cubicBezTo>
                      <a:pt x="446" y="1107"/>
                      <a:pt x="446" y="1107"/>
                      <a:pt x="444" y="1106"/>
                    </a:cubicBezTo>
                    <a:cubicBezTo>
                      <a:pt x="441" y="1105"/>
                      <a:pt x="436" y="1100"/>
                      <a:pt x="438" y="1097"/>
                    </a:cubicBezTo>
                    <a:cubicBezTo>
                      <a:pt x="439" y="1097"/>
                      <a:pt x="439" y="1097"/>
                      <a:pt x="439" y="1097"/>
                    </a:cubicBezTo>
                    <a:cubicBezTo>
                      <a:pt x="443" y="1097"/>
                      <a:pt x="446" y="1101"/>
                      <a:pt x="446" y="1104"/>
                    </a:cubicBezTo>
                    <a:cubicBezTo>
                      <a:pt x="446" y="1106"/>
                      <a:pt x="447" y="1107"/>
                      <a:pt x="447" y="1108"/>
                    </a:cubicBezTo>
                    <a:moveTo>
                      <a:pt x="453" y="1104"/>
                    </a:moveTo>
                    <a:cubicBezTo>
                      <a:pt x="452" y="1103"/>
                      <a:pt x="451" y="1103"/>
                      <a:pt x="449" y="1101"/>
                    </a:cubicBezTo>
                    <a:cubicBezTo>
                      <a:pt x="447" y="1100"/>
                      <a:pt x="444" y="1094"/>
                      <a:pt x="446" y="1091"/>
                    </a:cubicBezTo>
                    <a:cubicBezTo>
                      <a:pt x="446" y="1091"/>
                      <a:pt x="446" y="1091"/>
                      <a:pt x="447" y="1091"/>
                    </a:cubicBezTo>
                    <a:cubicBezTo>
                      <a:pt x="450" y="1091"/>
                      <a:pt x="452" y="1097"/>
                      <a:pt x="452" y="1100"/>
                    </a:cubicBezTo>
                    <a:cubicBezTo>
                      <a:pt x="452" y="1102"/>
                      <a:pt x="452" y="1103"/>
                      <a:pt x="453" y="1104"/>
                    </a:cubicBezTo>
                    <a:moveTo>
                      <a:pt x="459" y="1102"/>
                    </a:moveTo>
                    <a:cubicBezTo>
                      <a:pt x="458" y="1101"/>
                      <a:pt x="458" y="1100"/>
                      <a:pt x="456" y="1098"/>
                    </a:cubicBezTo>
                    <a:cubicBezTo>
                      <a:pt x="454" y="1096"/>
                      <a:pt x="452" y="1090"/>
                      <a:pt x="455" y="1088"/>
                    </a:cubicBezTo>
                    <a:cubicBezTo>
                      <a:pt x="459" y="1088"/>
                      <a:pt x="460" y="1095"/>
                      <a:pt x="459" y="1097"/>
                    </a:cubicBezTo>
                    <a:cubicBezTo>
                      <a:pt x="458" y="1100"/>
                      <a:pt x="458" y="1100"/>
                      <a:pt x="459" y="1102"/>
                    </a:cubicBezTo>
                    <a:moveTo>
                      <a:pt x="391" y="1101"/>
                    </a:moveTo>
                    <a:cubicBezTo>
                      <a:pt x="388" y="1100"/>
                      <a:pt x="389" y="1093"/>
                      <a:pt x="391" y="1091"/>
                    </a:cubicBezTo>
                    <a:cubicBezTo>
                      <a:pt x="392" y="1089"/>
                      <a:pt x="392" y="1088"/>
                      <a:pt x="393" y="1087"/>
                    </a:cubicBezTo>
                    <a:cubicBezTo>
                      <a:pt x="393" y="1088"/>
                      <a:pt x="393" y="1089"/>
                      <a:pt x="394" y="1091"/>
                    </a:cubicBezTo>
                    <a:cubicBezTo>
                      <a:pt x="395" y="1094"/>
                      <a:pt x="395" y="1100"/>
                      <a:pt x="391" y="1101"/>
                    </a:cubicBezTo>
                    <a:moveTo>
                      <a:pt x="414" y="1099"/>
                    </a:moveTo>
                    <a:cubicBezTo>
                      <a:pt x="410" y="1099"/>
                      <a:pt x="409" y="1092"/>
                      <a:pt x="409" y="1090"/>
                    </a:cubicBezTo>
                    <a:cubicBezTo>
                      <a:pt x="410" y="1087"/>
                      <a:pt x="409" y="1087"/>
                      <a:pt x="409" y="1085"/>
                    </a:cubicBezTo>
                    <a:cubicBezTo>
                      <a:pt x="410" y="1086"/>
                      <a:pt x="410" y="1087"/>
                      <a:pt x="412" y="1089"/>
                    </a:cubicBezTo>
                    <a:cubicBezTo>
                      <a:pt x="414" y="1091"/>
                      <a:pt x="417" y="1097"/>
                      <a:pt x="414" y="1099"/>
                    </a:cubicBezTo>
                    <a:moveTo>
                      <a:pt x="382" y="1099"/>
                    </a:moveTo>
                    <a:cubicBezTo>
                      <a:pt x="379" y="1097"/>
                      <a:pt x="382" y="1091"/>
                      <a:pt x="384" y="1089"/>
                    </a:cubicBezTo>
                    <a:cubicBezTo>
                      <a:pt x="385" y="1087"/>
                      <a:pt x="386" y="1086"/>
                      <a:pt x="386" y="1085"/>
                    </a:cubicBezTo>
                    <a:cubicBezTo>
                      <a:pt x="386" y="1086"/>
                      <a:pt x="386" y="1087"/>
                      <a:pt x="387" y="1090"/>
                    </a:cubicBezTo>
                    <a:cubicBezTo>
                      <a:pt x="387" y="1092"/>
                      <a:pt x="386" y="1099"/>
                      <a:pt x="382" y="1099"/>
                    </a:cubicBezTo>
                    <a:moveTo>
                      <a:pt x="422" y="1095"/>
                    </a:moveTo>
                    <a:cubicBezTo>
                      <a:pt x="419" y="1095"/>
                      <a:pt x="416" y="1090"/>
                      <a:pt x="416" y="1087"/>
                    </a:cubicBezTo>
                    <a:cubicBezTo>
                      <a:pt x="416" y="1085"/>
                      <a:pt x="416" y="1084"/>
                      <a:pt x="415" y="1083"/>
                    </a:cubicBezTo>
                    <a:cubicBezTo>
                      <a:pt x="416" y="1084"/>
                      <a:pt x="417" y="1084"/>
                      <a:pt x="419" y="1086"/>
                    </a:cubicBezTo>
                    <a:cubicBezTo>
                      <a:pt x="421" y="1087"/>
                      <a:pt x="425" y="1092"/>
                      <a:pt x="423" y="1095"/>
                    </a:cubicBezTo>
                    <a:cubicBezTo>
                      <a:pt x="423" y="1095"/>
                      <a:pt x="422" y="1095"/>
                      <a:pt x="422" y="1095"/>
                    </a:cubicBezTo>
                    <a:cubicBezTo>
                      <a:pt x="422" y="1095"/>
                      <a:pt x="422" y="1095"/>
                      <a:pt x="422" y="1095"/>
                    </a:cubicBezTo>
                    <a:moveTo>
                      <a:pt x="374" y="1095"/>
                    </a:moveTo>
                    <a:cubicBezTo>
                      <a:pt x="374" y="1095"/>
                      <a:pt x="374" y="1095"/>
                      <a:pt x="374" y="1095"/>
                    </a:cubicBezTo>
                    <a:cubicBezTo>
                      <a:pt x="371" y="1092"/>
                      <a:pt x="375" y="1087"/>
                      <a:pt x="377" y="1085"/>
                    </a:cubicBezTo>
                    <a:cubicBezTo>
                      <a:pt x="379" y="1084"/>
                      <a:pt x="380" y="1083"/>
                      <a:pt x="380" y="1083"/>
                    </a:cubicBezTo>
                    <a:cubicBezTo>
                      <a:pt x="380" y="1084"/>
                      <a:pt x="380" y="1084"/>
                      <a:pt x="380" y="1087"/>
                    </a:cubicBezTo>
                    <a:cubicBezTo>
                      <a:pt x="380" y="1089"/>
                      <a:pt x="377" y="1095"/>
                      <a:pt x="374" y="1095"/>
                    </a:cubicBezTo>
                    <a:moveTo>
                      <a:pt x="429" y="1090"/>
                    </a:moveTo>
                    <a:cubicBezTo>
                      <a:pt x="426" y="1090"/>
                      <a:pt x="423" y="1086"/>
                      <a:pt x="422" y="1083"/>
                    </a:cubicBezTo>
                    <a:cubicBezTo>
                      <a:pt x="422" y="1081"/>
                      <a:pt x="421" y="1080"/>
                      <a:pt x="421" y="1079"/>
                    </a:cubicBezTo>
                    <a:cubicBezTo>
                      <a:pt x="422" y="1080"/>
                      <a:pt x="422" y="1080"/>
                      <a:pt x="424" y="1081"/>
                    </a:cubicBezTo>
                    <a:cubicBezTo>
                      <a:pt x="427" y="1082"/>
                      <a:pt x="432" y="1086"/>
                      <a:pt x="430" y="1090"/>
                    </a:cubicBezTo>
                    <a:cubicBezTo>
                      <a:pt x="430" y="1090"/>
                      <a:pt x="430" y="1090"/>
                      <a:pt x="429" y="1090"/>
                    </a:cubicBezTo>
                    <a:cubicBezTo>
                      <a:pt x="429" y="1090"/>
                      <a:pt x="429" y="1090"/>
                      <a:pt x="429" y="1090"/>
                    </a:cubicBezTo>
                    <a:moveTo>
                      <a:pt x="367" y="1090"/>
                    </a:moveTo>
                    <a:cubicBezTo>
                      <a:pt x="367" y="1090"/>
                      <a:pt x="366" y="1090"/>
                      <a:pt x="366" y="1090"/>
                    </a:cubicBezTo>
                    <a:cubicBezTo>
                      <a:pt x="364" y="1086"/>
                      <a:pt x="369" y="1082"/>
                      <a:pt x="371" y="1081"/>
                    </a:cubicBezTo>
                    <a:cubicBezTo>
                      <a:pt x="374" y="1080"/>
                      <a:pt x="374" y="1079"/>
                      <a:pt x="375" y="1079"/>
                    </a:cubicBezTo>
                    <a:cubicBezTo>
                      <a:pt x="375" y="1080"/>
                      <a:pt x="374" y="1080"/>
                      <a:pt x="374" y="1083"/>
                    </a:cubicBezTo>
                    <a:cubicBezTo>
                      <a:pt x="373" y="1085"/>
                      <a:pt x="370" y="1090"/>
                      <a:pt x="367" y="1090"/>
                    </a:cubicBezTo>
                    <a:moveTo>
                      <a:pt x="435" y="1083"/>
                    </a:moveTo>
                    <a:cubicBezTo>
                      <a:pt x="432" y="1083"/>
                      <a:pt x="429" y="1080"/>
                      <a:pt x="428" y="1078"/>
                    </a:cubicBezTo>
                    <a:cubicBezTo>
                      <a:pt x="426" y="1076"/>
                      <a:pt x="426" y="1075"/>
                      <a:pt x="425" y="1075"/>
                    </a:cubicBezTo>
                    <a:cubicBezTo>
                      <a:pt x="426" y="1075"/>
                      <a:pt x="427" y="1075"/>
                      <a:pt x="429" y="1076"/>
                    </a:cubicBezTo>
                    <a:cubicBezTo>
                      <a:pt x="432" y="1076"/>
                      <a:pt x="438" y="1079"/>
                      <a:pt x="437" y="1083"/>
                    </a:cubicBezTo>
                    <a:cubicBezTo>
                      <a:pt x="436" y="1083"/>
                      <a:pt x="436" y="1083"/>
                      <a:pt x="435" y="1083"/>
                    </a:cubicBezTo>
                    <a:moveTo>
                      <a:pt x="361" y="1083"/>
                    </a:moveTo>
                    <a:cubicBezTo>
                      <a:pt x="361" y="1083"/>
                      <a:pt x="360" y="1083"/>
                      <a:pt x="360" y="1082"/>
                    </a:cubicBezTo>
                    <a:cubicBezTo>
                      <a:pt x="359" y="1079"/>
                      <a:pt x="364" y="1075"/>
                      <a:pt x="367" y="1075"/>
                    </a:cubicBezTo>
                    <a:cubicBezTo>
                      <a:pt x="369" y="1075"/>
                      <a:pt x="370" y="1074"/>
                      <a:pt x="371" y="1074"/>
                    </a:cubicBezTo>
                    <a:cubicBezTo>
                      <a:pt x="370" y="1075"/>
                      <a:pt x="370" y="1075"/>
                      <a:pt x="369" y="1077"/>
                    </a:cubicBezTo>
                    <a:cubicBezTo>
                      <a:pt x="368" y="1079"/>
                      <a:pt x="364" y="1083"/>
                      <a:pt x="361" y="1083"/>
                    </a:cubicBezTo>
                    <a:moveTo>
                      <a:pt x="439" y="1076"/>
                    </a:moveTo>
                    <a:cubicBezTo>
                      <a:pt x="436" y="1076"/>
                      <a:pt x="433" y="1074"/>
                      <a:pt x="432" y="1072"/>
                    </a:cubicBezTo>
                    <a:cubicBezTo>
                      <a:pt x="430" y="1070"/>
                      <a:pt x="429" y="1070"/>
                      <a:pt x="428" y="1069"/>
                    </a:cubicBezTo>
                    <a:cubicBezTo>
                      <a:pt x="429" y="1069"/>
                      <a:pt x="430" y="1069"/>
                      <a:pt x="431" y="1069"/>
                    </a:cubicBezTo>
                    <a:cubicBezTo>
                      <a:pt x="431" y="1069"/>
                      <a:pt x="432" y="1069"/>
                      <a:pt x="433" y="1069"/>
                    </a:cubicBezTo>
                    <a:cubicBezTo>
                      <a:pt x="433" y="1069"/>
                      <a:pt x="433" y="1069"/>
                      <a:pt x="433" y="1069"/>
                    </a:cubicBezTo>
                    <a:cubicBezTo>
                      <a:pt x="436" y="1069"/>
                      <a:pt x="442" y="1071"/>
                      <a:pt x="442" y="1074"/>
                    </a:cubicBezTo>
                    <a:cubicBezTo>
                      <a:pt x="441" y="1075"/>
                      <a:pt x="440" y="1076"/>
                      <a:pt x="439" y="1076"/>
                    </a:cubicBezTo>
                    <a:moveTo>
                      <a:pt x="354" y="1063"/>
                    </a:moveTo>
                    <a:cubicBezTo>
                      <a:pt x="353" y="1063"/>
                      <a:pt x="351" y="1063"/>
                      <a:pt x="351" y="1062"/>
                    </a:cubicBezTo>
                    <a:cubicBezTo>
                      <a:pt x="351" y="1059"/>
                      <a:pt x="355" y="1058"/>
                      <a:pt x="358" y="1058"/>
                    </a:cubicBezTo>
                    <a:cubicBezTo>
                      <a:pt x="359" y="1058"/>
                      <a:pt x="360" y="1058"/>
                      <a:pt x="360" y="1058"/>
                    </a:cubicBezTo>
                    <a:cubicBezTo>
                      <a:pt x="362" y="1058"/>
                      <a:pt x="363" y="1058"/>
                      <a:pt x="363" y="1058"/>
                    </a:cubicBezTo>
                    <a:cubicBezTo>
                      <a:pt x="364" y="1058"/>
                      <a:pt x="364" y="1058"/>
                      <a:pt x="365" y="1058"/>
                    </a:cubicBezTo>
                    <a:cubicBezTo>
                      <a:pt x="363" y="1059"/>
                      <a:pt x="363" y="1059"/>
                      <a:pt x="361" y="1061"/>
                    </a:cubicBezTo>
                    <a:cubicBezTo>
                      <a:pt x="360" y="1062"/>
                      <a:pt x="357" y="1063"/>
                      <a:pt x="354" y="1063"/>
                    </a:cubicBezTo>
                    <a:cubicBezTo>
                      <a:pt x="354" y="1063"/>
                      <a:pt x="354" y="1063"/>
                      <a:pt x="354" y="1063"/>
                    </a:cubicBezTo>
                    <a:moveTo>
                      <a:pt x="441" y="1055"/>
                    </a:moveTo>
                    <a:cubicBezTo>
                      <a:pt x="439" y="1055"/>
                      <a:pt x="437" y="1055"/>
                      <a:pt x="436" y="1054"/>
                    </a:cubicBezTo>
                    <a:cubicBezTo>
                      <a:pt x="434" y="1053"/>
                      <a:pt x="433" y="1053"/>
                      <a:pt x="432" y="1053"/>
                    </a:cubicBezTo>
                    <a:cubicBezTo>
                      <a:pt x="433" y="1052"/>
                      <a:pt x="434" y="1052"/>
                      <a:pt x="436" y="1051"/>
                    </a:cubicBezTo>
                    <a:cubicBezTo>
                      <a:pt x="437" y="1050"/>
                      <a:pt x="440" y="1050"/>
                      <a:pt x="442" y="1050"/>
                    </a:cubicBezTo>
                    <a:cubicBezTo>
                      <a:pt x="444" y="1050"/>
                      <a:pt x="446" y="1051"/>
                      <a:pt x="447" y="1052"/>
                    </a:cubicBezTo>
                    <a:cubicBezTo>
                      <a:pt x="446" y="1054"/>
                      <a:pt x="443" y="1055"/>
                      <a:pt x="441" y="1055"/>
                    </a:cubicBezTo>
                    <a:moveTo>
                      <a:pt x="355" y="1055"/>
                    </a:moveTo>
                    <a:cubicBezTo>
                      <a:pt x="352" y="1055"/>
                      <a:pt x="350" y="1054"/>
                      <a:pt x="350" y="1052"/>
                    </a:cubicBezTo>
                    <a:cubicBezTo>
                      <a:pt x="350" y="1050"/>
                      <a:pt x="353" y="1049"/>
                      <a:pt x="355" y="1049"/>
                    </a:cubicBezTo>
                    <a:cubicBezTo>
                      <a:pt x="357" y="1049"/>
                      <a:pt x="359" y="1050"/>
                      <a:pt x="360" y="1050"/>
                    </a:cubicBezTo>
                    <a:cubicBezTo>
                      <a:pt x="362" y="1052"/>
                      <a:pt x="363" y="1052"/>
                      <a:pt x="364" y="1052"/>
                    </a:cubicBezTo>
                    <a:cubicBezTo>
                      <a:pt x="363" y="1052"/>
                      <a:pt x="362" y="1052"/>
                      <a:pt x="360" y="1053"/>
                    </a:cubicBezTo>
                    <a:cubicBezTo>
                      <a:pt x="359" y="1054"/>
                      <a:pt x="357" y="1055"/>
                      <a:pt x="355" y="1055"/>
                    </a:cubicBezTo>
                    <a:moveTo>
                      <a:pt x="328" y="1055"/>
                    </a:moveTo>
                    <a:cubicBezTo>
                      <a:pt x="325" y="1055"/>
                      <a:pt x="322" y="1051"/>
                      <a:pt x="321" y="1049"/>
                    </a:cubicBezTo>
                    <a:cubicBezTo>
                      <a:pt x="320" y="1047"/>
                      <a:pt x="320" y="1046"/>
                      <a:pt x="319" y="1045"/>
                    </a:cubicBezTo>
                    <a:cubicBezTo>
                      <a:pt x="320" y="1046"/>
                      <a:pt x="321" y="1046"/>
                      <a:pt x="323" y="1047"/>
                    </a:cubicBezTo>
                    <a:cubicBezTo>
                      <a:pt x="326" y="1047"/>
                      <a:pt x="331" y="1051"/>
                      <a:pt x="330" y="1054"/>
                    </a:cubicBezTo>
                    <a:cubicBezTo>
                      <a:pt x="330" y="1055"/>
                      <a:pt x="329" y="1055"/>
                      <a:pt x="328" y="1055"/>
                    </a:cubicBezTo>
                    <a:cubicBezTo>
                      <a:pt x="328" y="1055"/>
                      <a:pt x="328" y="1055"/>
                      <a:pt x="328" y="1055"/>
                    </a:cubicBezTo>
                    <a:moveTo>
                      <a:pt x="432" y="1046"/>
                    </a:moveTo>
                    <a:cubicBezTo>
                      <a:pt x="433" y="1046"/>
                      <a:pt x="433" y="1046"/>
                      <a:pt x="435" y="1044"/>
                    </a:cubicBezTo>
                    <a:cubicBezTo>
                      <a:pt x="437" y="1043"/>
                      <a:pt x="440" y="1041"/>
                      <a:pt x="442" y="1041"/>
                    </a:cubicBezTo>
                    <a:cubicBezTo>
                      <a:pt x="444" y="1041"/>
                      <a:pt x="445" y="1042"/>
                      <a:pt x="446" y="1043"/>
                    </a:cubicBezTo>
                    <a:cubicBezTo>
                      <a:pt x="445" y="1046"/>
                      <a:pt x="441" y="1047"/>
                      <a:pt x="438" y="1047"/>
                    </a:cubicBezTo>
                    <a:cubicBezTo>
                      <a:pt x="437" y="1047"/>
                      <a:pt x="437" y="1047"/>
                      <a:pt x="436" y="1047"/>
                    </a:cubicBezTo>
                    <a:cubicBezTo>
                      <a:pt x="434" y="1046"/>
                      <a:pt x="433" y="1046"/>
                      <a:pt x="433" y="1046"/>
                    </a:cubicBezTo>
                    <a:cubicBezTo>
                      <a:pt x="432" y="1046"/>
                      <a:pt x="432" y="1046"/>
                      <a:pt x="432" y="1046"/>
                    </a:cubicBezTo>
                    <a:moveTo>
                      <a:pt x="358" y="1046"/>
                    </a:moveTo>
                    <a:cubicBezTo>
                      <a:pt x="355" y="1046"/>
                      <a:pt x="351" y="1045"/>
                      <a:pt x="351" y="1043"/>
                    </a:cubicBezTo>
                    <a:cubicBezTo>
                      <a:pt x="351" y="1042"/>
                      <a:pt x="353" y="1041"/>
                      <a:pt x="355" y="1041"/>
                    </a:cubicBezTo>
                    <a:cubicBezTo>
                      <a:pt x="357" y="1041"/>
                      <a:pt x="360" y="1042"/>
                      <a:pt x="361" y="1043"/>
                    </a:cubicBezTo>
                    <a:cubicBezTo>
                      <a:pt x="363" y="1045"/>
                      <a:pt x="364" y="1045"/>
                      <a:pt x="365" y="1045"/>
                    </a:cubicBezTo>
                    <a:cubicBezTo>
                      <a:pt x="364" y="1045"/>
                      <a:pt x="363" y="1045"/>
                      <a:pt x="361" y="1046"/>
                    </a:cubicBezTo>
                    <a:cubicBezTo>
                      <a:pt x="360" y="1046"/>
                      <a:pt x="359" y="1046"/>
                      <a:pt x="358" y="1046"/>
                    </a:cubicBezTo>
                    <a:cubicBezTo>
                      <a:pt x="358" y="1046"/>
                      <a:pt x="358" y="1046"/>
                      <a:pt x="358" y="1046"/>
                    </a:cubicBezTo>
                    <a:moveTo>
                      <a:pt x="333" y="1047"/>
                    </a:moveTo>
                    <a:cubicBezTo>
                      <a:pt x="330" y="1047"/>
                      <a:pt x="326" y="1045"/>
                      <a:pt x="325" y="1043"/>
                    </a:cubicBezTo>
                    <a:cubicBezTo>
                      <a:pt x="324" y="1041"/>
                      <a:pt x="323" y="1040"/>
                      <a:pt x="322" y="1040"/>
                    </a:cubicBezTo>
                    <a:cubicBezTo>
                      <a:pt x="323" y="1040"/>
                      <a:pt x="324" y="1040"/>
                      <a:pt x="326" y="1040"/>
                    </a:cubicBezTo>
                    <a:cubicBezTo>
                      <a:pt x="326" y="1040"/>
                      <a:pt x="326" y="1040"/>
                      <a:pt x="327" y="1040"/>
                    </a:cubicBezTo>
                    <a:cubicBezTo>
                      <a:pt x="327" y="1040"/>
                      <a:pt x="327" y="1040"/>
                      <a:pt x="327" y="1040"/>
                    </a:cubicBezTo>
                    <a:cubicBezTo>
                      <a:pt x="329" y="1040"/>
                      <a:pt x="335" y="1043"/>
                      <a:pt x="335" y="1046"/>
                    </a:cubicBezTo>
                    <a:cubicBezTo>
                      <a:pt x="334" y="1047"/>
                      <a:pt x="334" y="1047"/>
                      <a:pt x="333" y="1047"/>
                    </a:cubicBezTo>
                    <a:moveTo>
                      <a:pt x="325" y="1034"/>
                    </a:moveTo>
                    <a:cubicBezTo>
                      <a:pt x="326" y="1034"/>
                      <a:pt x="327" y="1034"/>
                      <a:pt x="329" y="1033"/>
                    </a:cubicBezTo>
                    <a:cubicBezTo>
                      <a:pt x="329" y="1033"/>
                      <a:pt x="330" y="1033"/>
                      <a:pt x="330" y="1033"/>
                    </a:cubicBezTo>
                    <a:cubicBezTo>
                      <a:pt x="333" y="1033"/>
                      <a:pt x="338" y="1034"/>
                      <a:pt x="338" y="1037"/>
                    </a:cubicBezTo>
                    <a:cubicBezTo>
                      <a:pt x="337" y="1038"/>
                      <a:pt x="336" y="1039"/>
                      <a:pt x="335" y="1039"/>
                    </a:cubicBezTo>
                    <a:cubicBezTo>
                      <a:pt x="332" y="1039"/>
                      <a:pt x="329" y="1037"/>
                      <a:pt x="328" y="1036"/>
                    </a:cubicBezTo>
                    <a:cubicBezTo>
                      <a:pt x="326" y="1034"/>
                      <a:pt x="325" y="1034"/>
                      <a:pt x="324" y="1034"/>
                    </a:cubicBezTo>
                    <a:cubicBezTo>
                      <a:pt x="325" y="1034"/>
                      <a:pt x="325" y="1034"/>
                      <a:pt x="325" y="1034"/>
                    </a:cubicBezTo>
                    <a:moveTo>
                      <a:pt x="430" y="1040"/>
                    </a:moveTo>
                    <a:cubicBezTo>
                      <a:pt x="431" y="1039"/>
                      <a:pt x="431" y="1039"/>
                      <a:pt x="433" y="1037"/>
                    </a:cubicBezTo>
                    <a:cubicBezTo>
                      <a:pt x="434" y="1035"/>
                      <a:pt x="438" y="1033"/>
                      <a:pt x="440" y="1033"/>
                    </a:cubicBezTo>
                    <a:cubicBezTo>
                      <a:pt x="441" y="1033"/>
                      <a:pt x="442" y="1033"/>
                      <a:pt x="443" y="1034"/>
                    </a:cubicBezTo>
                    <a:cubicBezTo>
                      <a:pt x="443" y="1037"/>
                      <a:pt x="437" y="1040"/>
                      <a:pt x="434" y="1040"/>
                    </a:cubicBezTo>
                    <a:cubicBezTo>
                      <a:pt x="434" y="1040"/>
                      <a:pt x="434" y="1040"/>
                      <a:pt x="434" y="1040"/>
                    </a:cubicBezTo>
                    <a:cubicBezTo>
                      <a:pt x="434" y="1040"/>
                      <a:pt x="433" y="1040"/>
                      <a:pt x="433" y="1040"/>
                    </a:cubicBezTo>
                    <a:cubicBezTo>
                      <a:pt x="431" y="1040"/>
                      <a:pt x="431" y="1040"/>
                      <a:pt x="430" y="1040"/>
                    </a:cubicBezTo>
                    <a:moveTo>
                      <a:pt x="362" y="1039"/>
                    </a:moveTo>
                    <a:cubicBezTo>
                      <a:pt x="359" y="1039"/>
                      <a:pt x="354" y="1037"/>
                      <a:pt x="354" y="1034"/>
                    </a:cubicBezTo>
                    <a:cubicBezTo>
                      <a:pt x="354" y="1033"/>
                      <a:pt x="355" y="1033"/>
                      <a:pt x="356" y="1033"/>
                    </a:cubicBezTo>
                    <a:cubicBezTo>
                      <a:pt x="359" y="1033"/>
                      <a:pt x="363" y="1035"/>
                      <a:pt x="364" y="1036"/>
                    </a:cubicBezTo>
                    <a:cubicBezTo>
                      <a:pt x="365" y="1038"/>
                      <a:pt x="366" y="1039"/>
                      <a:pt x="367" y="1039"/>
                    </a:cubicBezTo>
                    <a:cubicBezTo>
                      <a:pt x="366" y="1039"/>
                      <a:pt x="366" y="1039"/>
                      <a:pt x="364" y="1039"/>
                    </a:cubicBezTo>
                    <a:cubicBezTo>
                      <a:pt x="364" y="1039"/>
                      <a:pt x="363" y="1039"/>
                      <a:pt x="363" y="1039"/>
                    </a:cubicBezTo>
                    <a:cubicBezTo>
                      <a:pt x="362" y="1039"/>
                      <a:pt x="362" y="1039"/>
                      <a:pt x="362" y="1039"/>
                    </a:cubicBezTo>
                    <a:cubicBezTo>
                      <a:pt x="362" y="1039"/>
                      <a:pt x="362" y="1039"/>
                      <a:pt x="362" y="1039"/>
                    </a:cubicBezTo>
                    <a:moveTo>
                      <a:pt x="466" y="1042"/>
                    </a:moveTo>
                    <a:cubicBezTo>
                      <a:pt x="466" y="1042"/>
                      <a:pt x="465" y="1042"/>
                      <a:pt x="465" y="1042"/>
                    </a:cubicBezTo>
                    <a:cubicBezTo>
                      <a:pt x="463" y="1039"/>
                      <a:pt x="469" y="1034"/>
                      <a:pt x="471" y="1034"/>
                    </a:cubicBezTo>
                    <a:cubicBezTo>
                      <a:pt x="474" y="1033"/>
                      <a:pt x="474" y="1032"/>
                      <a:pt x="475" y="1032"/>
                    </a:cubicBezTo>
                    <a:cubicBezTo>
                      <a:pt x="475" y="1033"/>
                      <a:pt x="474" y="1033"/>
                      <a:pt x="473" y="1036"/>
                    </a:cubicBezTo>
                    <a:cubicBezTo>
                      <a:pt x="473" y="1038"/>
                      <a:pt x="469" y="1042"/>
                      <a:pt x="466" y="1042"/>
                    </a:cubicBezTo>
                    <a:cubicBezTo>
                      <a:pt x="466" y="1042"/>
                      <a:pt x="466" y="1042"/>
                      <a:pt x="466" y="1042"/>
                    </a:cubicBezTo>
                    <a:moveTo>
                      <a:pt x="396" y="1035"/>
                    </a:moveTo>
                    <a:cubicBezTo>
                      <a:pt x="402" y="1034"/>
                      <a:pt x="407" y="1032"/>
                      <a:pt x="411" y="1029"/>
                    </a:cubicBezTo>
                    <a:cubicBezTo>
                      <a:pt x="411" y="1034"/>
                      <a:pt x="411" y="1039"/>
                      <a:pt x="413" y="1045"/>
                    </a:cubicBezTo>
                    <a:cubicBezTo>
                      <a:pt x="416" y="1050"/>
                      <a:pt x="419" y="1054"/>
                      <a:pt x="423" y="1057"/>
                    </a:cubicBezTo>
                    <a:cubicBezTo>
                      <a:pt x="419" y="1058"/>
                      <a:pt x="414" y="1060"/>
                      <a:pt x="409" y="1063"/>
                    </a:cubicBezTo>
                    <a:cubicBezTo>
                      <a:pt x="405" y="1068"/>
                      <a:pt x="402" y="1072"/>
                      <a:pt x="400" y="1077"/>
                    </a:cubicBezTo>
                    <a:cubicBezTo>
                      <a:pt x="398" y="1073"/>
                      <a:pt x="395" y="1069"/>
                      <a:pt x="390" y="1065"/>
                    </a:cubicBezTo>
                    <a:cubicBezTo>
                      <a:pt x="384" y="1063"/>
                      <a:pt x="379" y="1062"/>
                      <a:pt x="375" y="1061"/>
                    </a:cubicBezTo>
                    <a:cubicBezTo>
                      <a:pt x="377" y="1058"/>
                      <a:pt x="380" y="1054"/>
                      <a:pt x="382" y="1048"/>
                    </a:cubicBezTo>
                    <a:cubicBezTo>
                      <a:pt x="383" y="1042"/>
                      <a:pt x="382" y="1037"/>
                      <a:pt x="381" y="1032"/>
                    </a:cubicBezTo>
                    <a:cubicBezTo>
                      <a:pt x="385" y="1034"/>
                      <a:pt x="390" y="1035"/>
                      <a:pt x="396" y="1035"/>
                    </a:cubicBezTo>
                    <a:moveTo>
                      <a:pt x="461" y="1035"/>
                    </a:moveTo>
                    <a:cubicBezTo>
                      <a:pt x="460" y="1035"/>
                      <a:pt x="459" y="1035"/>
                      <a:pt x="459" y="1035"/>
                    </a:cubicBezTo>
                    <a:cubicBezTo>
                      <a:pt x="458" y="1031"/>
                      <a:pt x="464" y="1028"/>
                      <a:pt x="467" y="1028"/>
                    </a:cubicBezTo>
                    <a:cubicBezTo>
                      <a:pt x="469" y="1028"/>
                      <a:pt x="470" y="1027"/>
                      <a:pt x="471" y="1027"/>
                    </a:cubicBezTo>
                    <a:cubicBezTo>
                      <a:pt x="470" y="1028"/>
                      <a:pt x="469" y="1028"/>
                      <a:pt x="468" y="1030"/>
                    </a:cubicBezTo>
                    <a:cubicBezTo>
                      <a:pt x="467" y="1032"/>
                      <a:pt x="464" y="1035"/>
                      <a:pt x="461" y="1035"/>
                    </a:cubicBezTo>
                    <a:moveTo>
                      <a:pt x="427" y="1034"/>
                    </a:moveTo>
                    <a:cubicBezTo>
                      <a:pt x="427" y="1034"/>
                      <a:pt x="428" y="1033"/>
                      <a:pt x="429" y="1031"/>
                    </a:cubicBezTo>
                    <a:cubicBezTo>
                      <a:pt x="430" y="1029"/>
                      <a:pt x="433" y="1025"/>
                      <a:pt x="436" y="1025"/>
                    </a:cubicBezTo>
                    <a:cubicBezTo>
                      <a:pt x="437" y="1025"/>
                      <a:pt x="438" y="1025"/>
                      <a:pt x="438" y="1026"/>
                    </a:cubicBezTo>
                    <a:cubicBezTo>
                      <a:pt x="439" y="1029"/>
                      <a:pt x="434" y="1033"/>
                      <a:pt x="431" y="1033"/>
                    </a:cubicBezTo>
                    <a:cubicBezTo>
                      <a:pt x="428" y="1033"/>
                      <a:pt x="428" y="1034"/>
                      <a:pt x="427" y="1034"/>
                    </a:cubicBezTo>
                    <a:moveTo>
                      <a:pt x="335" y="1030"/>
                    </a:moveTo>
                    <a:cubicBezTo>
                      <a:pt x="332" y="1030"/>
                      <a:pt x="330" y="1030"/>
                      <a:pt x="329" y="1029"/>
                    </a:cubicBezTo>
                    <a:cubicBezTo>
                      <a:pt x="327" y="1028"/>
                      <a:pt x="326" y="1027"/>
                      <a:pt x="325" y="1027"/>
                    </a:cubicBezTo>
                    <a:cubicBezTo>
                      <a:pt x="326" y="1027"/>
                      <a:pt x="327" y="1027"/>
                      <a:pt x="329" y="1026"/>
                    </a:cubicBezTo>
                    <a:cubicBezTo>
                      <a:pt x="330" y="1025"/>
                      <a:pt x="332" y="1025"/>
                      <a:pt x="333" y="1025"/>
                    </a:cubicBezTo>
                    <a:cubicBezTo>
                      <a:pt x="336" y="1025"/>
                      <a:pt x="339" y="1026"/>
                      <a:pt x="339" y="1028"/>
                    </a:cubicBezTo>
                    <a:cubicBezTo>
                      <a:pt x="339" y="1030"/>
                      <a:pt x="337" y="1030"/>
                      <a:pt x="335" y="1030"/>
                    </a:cubicBezTo>
                    <a:moveTo>
                      <a:pt x="370" y="1034"/>
                    </a:moveTo>
                    <a:cubicBezTo>
                      <a:pt x="369" y="1033"/>
                      <a:pt x="369" y="1033"/>
                      <a:pt x="366" y="1033"/>
                    </a:cubicBezTo>
                    <a:cubicBezTo>
                      <a:pt x="363" y="1032"/>
                      <a:pt x="358" y="1029"/>
                      <a:pt x="359" y="1026"/>
                    </a:cubicBezTo>
                    <a:cubicBezTo>
                      <a:pt x="359" y="1025"/>
                      <a:pt x="360" y="1025"/>
                      <a:pt x="360" y="1025"/>
                    </a:cubicBezTo>
                    <a:cubicBezTo>
                      <a:pt x="363" y="1025"/>
                      <a:pt x="367" y="1028"/>
                      <a:pt x="368" y="1030"/>
                    </a:cubicBezTo>
                    <a:cubicBezTo>
                      <a:pt x="369" y="1032"/>
                      <a:pt x="370" y="1033"/>
                      <a:pt x="370" y="1034"/>
                    </a:cubicBezTo>
                    <a:moveTo>
                      <a:pt x="465" y="1022"/>
                    </a:moveTo>
                    <a:cubicBezTo>
                      <a:pt x="466" y="1022"/>
                      <a:pt x="467" y="1021"/>
                      <a:pt x="468" y="1021"/>
                    </a:cubicBezTo>
                    <a:cubicBezTo>
                      <a:pt x="467" y="1022"/>
                      <a:pt x="466" y="1022"/>
                      <a:pt x="464" y="1024"/>
                    </a:cubicBezTo>
                    <a:cubicBezTo>
                      <a:pt x="463" y="1026"/>
                      <a:pt x="460" y="1028"/>
                      <a:pt x="457" y="1028"/>
                    </a:cubicBezTo>
                    <a:cubicBezTo>
                      <a:pt x="456" y="1028"/>
                      <a:pt x="455" y="1027"/>
                      <a:pt x="454" y="1026"/>
                    </a:cubicBezTo>
                    <a:cubicBezTo>
                      <a:pt x="454" y="1023"/>
                      <a:pt x="459" y="1021"/>
                      <a:pt x="462" y="1021"/>
                    </a:cubicBezTo>
                    <a:cubicBezTo>
                      <a:pt x="463" y="1021"/>
                      <a:pt x="463" y="1021"/>
                      <a:pt x="463" y="1021"/>
                    </a:cubicBezTo>
                    <a:cubicBezTo>
                      <a:pt x="464" y="1022"/>
                      <a:pt x="465" y="1022"/>
                      <a:pt x="465" y="1022"/>
                    </a:cubicBezTo>
                    <a:moveTo>
                      <a:pt x="423" y="1029"/>
                    </a:moveTo>
                    <a:cubicBezTo>
                      <a:pt x="423" y="1028"/>
                      <a:pt x="424" y="1028"/>
                      <a:pt x="424" y="1025"/>
                    </a:cubicBezTo>
                    <a:cubicBezTo>
                      <a:pt x="425" y="1023"/>
                      <a:pt x="428" y="1018"/>
                      <a:pt x="431" y="1018"/>
                    </a:cubicBezTo>
                    <a:cubicBezTo>
                      <a:pt x="431" y="1018"/>
                      <a:pt x="431" y="1018"/>
                      <a:pt x="432" y="1018"/>
                    </a:cubicBezTo>
                    <a:cubicBezTo>
                      <a:pt x="434" y="1022"/>
                      <a:pt x="429" y="1026"/>
                      <a:pt x="426" y="1027"/>
                    </a:cubicBezTo>
                    <a:cubicBezTo>
                      <a:pt x="424" y="1028"/>
                      <a:pt x="423" y="1029"/>
                      <a:pt x="423" y="1029"/>
                    </a:cubicBezTo>
                    <a:moveTo>
                      <a:pt x="332" y="1022"/>
                    </a:moveTo>
                    <a:cubicBezTo>
                      <a:pt x="330" y="1022"/>
                      <a:pt x="329" y="1022"/>
                      <a:pt x="329" y="1022"/>
                    </a:cubicBezTo>
                    <a:cubicBezTo>
                      <a:pt x="326" y="1021"/>
                      <a:pt x="325" y="1021"/>
                      <a:pt x="324" y="1021"/>
                    </a:cubicBezTo>
                    <a:cubicBezTo>
                      <a:pt x="325" y="1020"/>
                      <a:pt x="326" y="1020"/>
                      <a:pt x="328" y="1019"/>
                    </a:cubicBezTo>
                    <a:cubicBezTo>
                      <a:pt x="329" y="1018"/>
                      <a:pt x="332" y="1017"/>
                      <a:pt x="334" y="1017"/>
                    </a:cubicBezTo>
                    <a:cubicBezTo>
                      <a:pt x="336" y="1017"/>
                      <a:pt x="338" y="1017"/>
                      <a:pt x="338" y="1019"/>
                    </a:cubicBezTo>
                    <a:cubicBezTo>
                      <a:pt x="338" y="1021"/>
                      <a:pt x="335" y="1022"/>
                      <a:pt x="332" y="1022"/>
                    </a:cubicBezTo>
                    <a:moveTo>
                      <a:pt x="455" y="1019"/>
                    </a:moveTo>
                    <a:cubicBezTo>
                      <a:pt x="454" y="1019"/>
                      <a:pt x="452" y="1019"/>
                      <a:pt x="451" y="1017"/>
                    </a:cubicBezTo>
                    <a:cubicBezTo>
                      <a:pt x="452" y="1015"/>
                      <a:pt x="455" y="1014"/>
                      <a:pt x="458" y="1014"/>
                    </a:cubicBezTo>
                    <a:cubicBezTo>
                      <a:pt x="459" y="1014"/>
                      <a:pt x="461" y="1014"/>
                      <a:pt x="461" y="1014"/>
                    </a:cubicBezTo>
                    <a:cubicBezTo>
                      <a:pt x="464" y="1015"/>
                      <a:pt x="464" y="1015"/>
                      <a:pt x="466" y="1015"/>
                    </a:cubicBezTo>
                    <a:cubicBezTo>
                      <a:pt x="465" y="1016"/>
                      <a:pt x="464" y="1016"/>
                      <a:pt x="462" y="1017"/>
                    </a:cubicBezTo>
                    <a:cubicBezTo>
                      <a:pt x="460" y="1018"/>
                      <a:pt x="458" y="1019"/>
                      <a:pt x="455" y="1019"/>
                    </a:cubicBezTo>
                    <a:moveTo>
                      <a:pt x="383" y="1023"/>
                    </a:moveTo>
                    <a:cubicBezTo>
                      <a:pt x="382" y="1022"/>
                      <a:pt x="382" y="1021"/>
                      <a:pt x="380" y="1020"/>
                    </a:cubicBezTo>
                    <a:cubicBezTo>
                      <a:pt x="377" y="1019"/>
                      <a:pt x="373" y="1013"/>
                      <a:pt x="376" y="1011"/>
                    </a:cubicBezTo>
                    <a:cubicBezTo>
                      <a:pt x="376" y="1011"/>
                      <a:pt x="376" y="1011"/>
                      <a:pt x="376" y="1011"/>
                    </a:cubicBezTo>
                    <a:cubicBezTo>
                      <a:pt x="380" y="1011"/>
                      <a:pt x="382" y="1016"/>
                      <a:pt x="382" y="1018"/>
                    </a:cubicBezTo>
                    <a:cubicBezTo>
                      <a:pt x="382" y="1021"/>
                      <a:pt x="383" y="1022"/>
                      <a:pt x="383" y="1023"/>
                    </a:cubicBezTo>
                    <a:moveTo>
                      <a:pt x="408" y="1021"/>
                    </a:moveTo>
                    <a:cubicBezTo>
                      <a:pt x="408" y="1020"/>
                      <a:pt x="408" y="1019"/>
                      <a:pt x="408" y="1016"/>
                    </a:cubicBezTo>
                    <a:cubicBezTo>
                      <a:pt x="407" y="1014"/>
                      <a:pt x="409" y="1007"/>
                      <a:pt x="412" y="1007"/>
                    </a:cubicBezTo>
                    <a:cubicBezTo>
                      <a:pt x="415" y="1009"/>
                      <a:pt x="413" y="1015"/>
                      <a:pt x="411" y="1017"/>
                    </a:cubicBezTo>
                    <a:cubicBezTo>
                      <a:pt x="409" y="1019"/>
                      <a:pt x="409" y="1020"/>
                      <a:pt x="408" y="1021"/>
                    </a:cubicBezTo>
                    <a:moveTo>
                      <a:pt x="389" y="1020"/>
                    </a:moveTo>
                    <a:cubicBezTo>
                      <a:pt x="388" y="1019"/>
                      <a:pt x="388" y="1019"/>
                      <a:pt x="386" y="1017"/>
                    </a:cubicBezTo>
                    <a:cubicBezTo>
                      <a:pt x="384" y="1015"/>
                      <a:pt x="381" y="1009"/>
                      <a:pt x="384" y="1007"/>
                    </a:cubicBezTo>
                    <a:cubicBezTo>
                      <a:pt x="388" y="1007"/>
                      <a:pt x="390" y="1013"/>
                      <a:pt x="389" y="1016"/>
                    </a:cubicBezTo>
                    <a:cubicBezTo>
                      <a:pt x="389" y="1018"/>
                      <a:pt x="389" y="1019"/>
                      <a:pt x="389" y="1020"/>
                    </a:cubicBezTo>
                    <a:moveTo>
                      <a:pt x="456" y="1011"/>
                    </a:moveTo>
                    <a:cubicBezTo>
                      <a:pt x="454" y="1011"/>
                      <a:pt x="451" y="1010"/>
                      <a:pt x="451" y="1008"/>
                    </a:cubicBezTo>
                    <a:cubicBezTo>
                      <a:pt x="451" y="1006"/>
                      <a:pt x="453" y="1006"/>
                      <a:pt x="455" y="1006"/>
                    </a:cubicBezTo>
                    <a:cubicBezTo>
                      <a:pt x="457" y="1006"/>
                      <a:pt x="460" y="1006"/>
                      <a:pt x="461" y="1007"/>
                    </a:cubicBezTo>
                    <a:cubicBezTo>
                      <a:pt x="463" y="1008"/>
                      <a:pt x="464" y="1008"/>
                      <a:pt x="465" y="1009"/>
                    </a:cubicBezTo>
                    <a:cubicBezTo>
                      <a:pt x="464" y="1009"/>
                      <a:pt x="463" y="1009"/>
                      <a:pt x="461" y="1010"/>
                    </a:cubicBezTo>
                    <a:cubicBezTo>
                      <a:pt x="460" y="1011"/>
                      <a:pt x="458" y="1011"/>
                      <a:pt x="456" y="1011"/>
                    </a:cubicBezTo>
                    <a:moveTo>
                      <a:pt x="402" y="1019"/>
                    </a:moveTo>
                    <a:cubicBezTo>
                      <a:pt x="402" y="1018"/>
                      <a:pt x="402" y="1017"/>
                      <a:pt x="401" y="1015"/>
                    </a:cubicBezTo>
                    <a:cubicBezTo>
                      <a:pt x="400" y="1013"/>
                      <a:pt x="399" y="1006"/>
                      <a:pt x="403" y="1005"/>
                    </a:cubicBezTo>
                    <a:cubicBezTo>
                      <a:pt x="406" y="1006"/>
                      <a:pt x="405" y="1013"/>
                      <a:pt x="404" y="1015"/>
                    </a:cubicBezTo>
                    <a:cubicBezTo>
                      <a:pt x="402" y="1017"/>
                      <a:pt x="402" y="1018"/>
                      <a:pt x="402" y="1019"/>
                    </a:cubicBezTo>
                    <a:moveTo>
                      <a:pt x="395" y="1019"/>
                    </a:moveTo>
                    <a:cubicBezTo>
                      <a:pt x="395" y="1018"/>
                      <a:pt x="395" y="1017"/>
                      <a:pt x="393" y="1015"/>
                    </a:cubicBezTo>
                    <a:cubicBezTo>
                      <a:pt x="392" y="1013"/>
                      <a:pt x="390" y="1007"/>
                      <a:pt x="394" y="1005"/>
                    </a:cubicBezTo>
                    <a:cubicBezTo>
                      <a:pt x="397" y="1006"/>
                      <a:pt x="397" y="1012"/>
                      <a:pt x="396" y="1015"/>
                    </a:cubicBezTo>
                    <a:cubicBezTo>
                      <a:pt x="395" y="1017"/>
                      <a:pt x="396" y="1018"/>
                      <a:pt x="395" y="1019"/>
                    </a:cubicBezTo>
                    <a:moveTo>
                      <a:pt x="392" y="990"/>
                    </a:moveTo>
                    <a:cubicBezTo>
                      <a:pt x="389" y="989"/>
                      <a:pt x="389" y="982"/>
                      <a:pt x="390" y="980"/>
                    </a:cubicBezTo>
                    <a:cubicBezTo>
                      <a:pt x="391" y="977"/>
                      <a:pt x="391" y="977"/>
                      <a:pt x="391" y="975"/>
                    </a:cubicBezTo>
                    <a:cubicBezTo>
                      <a:pt x="392" y="977"/>
                      <a:pt x="392" y="977"/>
                      <a:pt x="393" y="979"/>
                    </a:cubicBezTo>
                    <a:cubicBezTo>
                      <a:pt x="395" y="982"/>
                      <a:pt x="396" y="988"/>
                      <a:pt x="392" y="990"/>
                    </a:cubicBezTo>
                    <a:moveTo>
                      <a:pt x="383" y="990"/>
                    </a:moveTo>
                    <a:cubicBezTo>
                      <a:pt x="379" y="988"/>
                      <a:pt x="381" y="981"/>
                      <a:pt x="383" y="979"/>
                    </a:cubicBezTo>
                    <a:cubicBezTo>
                      <a:pt x="384" y="977"/>
                      <a:pt x="385" y="976"/>
                      <a:pt x="385" y="975"/>
                    </a:cubicBezTo>
                    <a:cubicBezTo>
                      <a:pt x="385" y="977"/>
                      <a:pt x="385" y="977"/>
                      <a:pt x="386" y="980"/>
                    </a:cubicBezTo>
                    <a:cubicBezTo>
                      <a:pt x="387" y="982"/>
                      <a:pt x="386" y="989"/>
                      <a:pt x="383" y="990"/>
                    </a:cubicBezTo>
                    <a:moveTo>
                      <a:pt x="401" y="988"/>
                    </a:moveTo>
                    <a:cubicBezTo>
                      <a:pt x="398" y="988"/>
                      <a:pt x="397" y="981"/>
                      <a:pt x="397" y="978"/>
                    </a:cubicBezTo>
                    <a:cubicBezTo>
                      <a:pt x="398" y="976"/>
                      <a:pt x="398" y="975"/>
                      <a:pt x="398" y="974"/>
                    </a:cubicBezTo>
                    <a:cubicBezTo>
                      <a:pt x="398" y="975"/>
                      <a:pt x="399" y="976"/>
                      <a:pt x="400" y="978"/>
                    </a:cubicBezTo>
                    <a:cubicBezTo>
                      <a:pt x="402" y="980"/>
                      <a:pt x="404" y="986"/>
                      <a:pt x="401" y="988"/>
                    </a:cubicBezTo>
                    <a:moveTo>
                      <a:pt x="374" y="987"/>
                    </a:moveTo>
                    <a:cubicBezTo>
                      <a:pt x="373" y="987"/>
                      <a:pt x="373" y="987"/>
                      <a:pt x="373" y="987"/>
                    </a:cubicBezTo>
                    <a:cubicBezTo>
                      <a:pt x="371" y="985"/>
                      <a:pt x="374" y="979"/>
                      <a:pt x="376" y="977"/>
                    </a:cubicBezTo>
                    <a:cubicBezTo>
                      <a:pt x="378" y="976"/>
                      <a:pt x="378" y="975"/>
                      <a:pt x="379" y="974"/>
                    </a:cubicBezTo>
                    <a:cubicBezTo>
                      <a:pt x="378" y="975"/>
                      <a:pt x="378" y="976"/>
                      <a:pt x="379" y="978"/>
                    </a:cubicBezTo>
                    <a:cubicBezTo>
                      <a:pt x="379" y="981"/>
                      <a:pt x="377" y="987"/>
                      <a:pt x="374" y="987"/>
                    </a:cubicBezTo>
                    <a:moveTo>
                      <a:pt x="410" y="984"/>
                    </a:moveTo>
                    <a:cubicBezTo>
                      <a:pt x="406" y="984"/>
                      <a:pt x="404" y="978"/>
                      <a:pt x="404" y="976"/>
                    </a:cubicBezTo>
                    <a:cubicBezTo>
                      <a:pt x="404" y="973"/>
                      <a:pt x="404" y="973"/>
                      <a:pt x="404" y="971"/>
                    </a:cubicBezTo>
                    <a:cubicBezTo>
                      <a:pt x="404" y="972"/>
                      <a:pt x="405" y="973"/>
                      <a:pt x="407" y="974"/>
                    </a:cubicBezTo>
                    <a:cubicBezTo>
                      <a:pt x="409" y="976"/>
                      <a:pt x="413" y="982"/>
                      <a:pt x="410" y="984"/>
                    </a:cubicBezTo>
                    <a:cubicBezTo>
                      <a:pt x="410" y="984"/>
                      <a:pt x="410" y="984"/>
                      <a:pt x="410" y="984"/>
                    </a:cubicBezTo>
                    <a:cubicBezTo>
                      <a:pt x="410" y="984"/>
                      <a:pt x="410" y="984"/>
                      <a:pt x="410" y="984"/>
                    </a:cubicBezTo>
                    <a:moveTo>
                      <a:pt x="389" y="947"/>
                    </a:moveTo>
                    <a:cubicBezTo>
                      <a:pt x="386" y="954"/>
                      <a:pt x="385" y="959"/>
                      <a:pt x="371" y="973"/>
                    </a:cubicBezTo>
                    <a:cubicBezTo>
                      <a:pt x="363" y="981"/>
                      <a:pt x="357" y="994"/>
                      <a:pt x="359" y="1007"/>
                    </a:cubicBezTo>
                    <a:cubicBezTo>
                      <a:pt x="356" y="1005"/>
                      <a:pt x="352" y="1005"/>
                      <a:pt x="348" y="1005"/>
                    </a:cubicBezTo>
                    <a:cubicBezTo>
                      <a:pt x="339" y="1005"/>
                      <a:pt x="331" y="1008"/>
                      <a:pt x="324" y="1013"/>
                    </a:cubicBezTo>
                    <a:cubicBezTo>
                      <a:pt x="308" y="1025"/>
                      <a:pt x="304" y="1025"/>
                      <a:pt x="296" y="1027"/>
                    </a:cubicBezTo>
                    <a:cubicBezTo>
                      <a:pt x="302" y="1032"/>
                      <a:pt x="306" y="1034"/>
                      <a:pt x="315" y="1053"/>
                    </a:cubicBezTo>
                    <a:cubicBezTo>
                      <a:pt x="320" y="1063"/>
                      <a:pt x="332" y="1072"/>
                      <a:pt x="344" y="1074"/>
                    </a:cubicBezTo>
                    <a:cubicBezTo>
                      <a:pt x="336" y="1084"/>
                      <a:pt x="335" y="1098"/>
                      <a:pt x="339" y="1109"/>
                    </a:cubicBezTo>
                    <a:cubicBezTo>
                      <a:pt x="346" y="1128"/>
                      <a:pt x="345" y="1133"/>
                      <a:pt x="344" y="1140"/>
                    </a:cubicBezTo>
                    <a:cubicBezTo>
                      <a:pt x="351" y="1136"/>
                      <a:pt x="354" y="1133"/>
                      <a:pt x="374" y="1130"/>
                    </a:cubicBezTo>
                    <a:cubicBezTo>
                      <a:pt x="383" y="1128"/>
                      <a:pt x="393" y="1123"/>
                      <a:pt x="400" y="1115"/>
                    </a:cubicBezTo>
                    <a:cubicBezTo>
                      <a:pt x="399" y="1122"/>
                      <a:pt x="397" y="1134"/>
                      <a:pt x="396" y="1150"/>
                    </a:cubicBezTo>
                    <a:cubicBezTo>
                      <a:pt x="403" y="1150"/>
                      <a:pt x="403" y="1150"/>
                      <a:pt x="403" y="1150"/>
                    </a:cubicBezTo>
                    <a:cubicBezTo>
                      <a:pt x="404" y="1132"/>
                      <a:pt x="406" y="1120"/>
                      <a:pt x="407" y="1114"/>
                    </a:cubicBezTo>
                    <a:cubicBezTo>
                      <a:pt x="414" y="1121"/>
                      <a:pt x="424" y="1125"/>
                      <a:pt x="434" y="1125"/>
                    </a:cubicBezTo>
                    <a:cubicBezTo>
                      <a:pt x="434" y="1125"/>
                      <a:pt x="435" y="1125"/>
                      <a:pt x="435" y="1125"/>
                    </a:cubicBezTo>
                    <a:cubicBezTo>
                      <a:pt x="438" y="1125"/>
                      <a:pt x="440" y="1124"/>
                      <a:pt x="442" y="1124"/>
                    </a:cubicBezTo>
                    <a:cubicBezTo>
                      <a:pt x="456" y="1124"/>
                      <a:pt x="460" y="1127"/>
                      <a:pt x="466" y="1129"/>
                    </a:cubicBezTo>
                    <a:cubicBezTo>
                      <a:pt x="464" y="1122"/>
                      <a:pt x="462" y="1118"/>
                      <a:pt x="466" y="1098"/>
                    </a:cubicBezTo>
                    <a:cubicBezTo>
                      <a:pt x="468" y="1087"/>
                      <a:pt x="464" y="1072"/>
                      <a:pt x="455" y="1064"/>
                    </a:cubicBezTo>
                    <a:cubicBezTo>
                      <a:pt x="467" y="1060"/>
                      <a:pt x="477" y="1049"/>
                      <a:pt x="480" y="1038"/>
                    </a:cubicBezTo>
                    <a:cubicBezTo>
                      <a:pt x="485" y="1019"/>
                      <a:pt x="489" y="1016"/>
                      <a:pt x="494" y="1010"/>
                    </a:cubicBezTo>
                    <a:cubicBezTo>
                      <a:pt x="486" y="1010"/>
                      <a:pt x="482" y="1010"/>
                      <a:pt x="464" y="1001"/>
                    </a:cubicBezTo>
                    <a:cubicBezTo>
                      <a:pt x="458" y="998"/>
                      <a:pt x="451" y="996"/>
                      <a:pt x="445" y="996"/>
                    </a:cubicBezTo>
                    <a:cubicBezTo>
                      <a:pt x="439" y="996"/>
                      <a:pt x="433" y="998"/>
                      <a:pt x="428" y="1000"/>
                    </a:cubicBezTo>
                    <a:cubicBezTo>
                      <a:pt x="428" y="988"/>
                      <a:pt x="421" y="975"/>
                      <a:pt x="411" y="969"/>
                    </a:cubicBezTo>
                    <a:cubicBezTo>
                      <a:pt x="394" y="958"/>
                      <a:pt x="393" y="953"/>
                      <a:pt x="389" y="947"/>
                    </a:cubicBezTo>
                    <a:moveTo>
                      <a:pt x="47" y="1057"/>
                    </a:moveTo>
                    <a:cubicBezTo>
                      <a:pt x="46" y="1050"/>
                      <a:pt x="44" y="1044"/>
                      <a:pt x="43" y="1038"/>
                    </a:cubicBezTo>
                    <a:cubicBezTo>
                      <a:pt x="139" y="1015"/>
                      <a:pt x="139" y="1015"/>
                      <a:pt x="139" y="1015"/>
                    </a:cubicBezTo>
                    <a:cubicBezTo>
                      <a:pt x="140" y="1017"/>
                      <a:pt x="140" y="1017"/>
                      <a:pt x="140" y="1017"/>
                    </a:cubicBezTo>
                    <a:cubicBezTo>
                      <a:pt x="141" y="1021"/>
                      <a:pt x="142" y="1026"/>
                      <a:pt x="143" y="1030"/>
                    </a:cubicBezTo>
                    <a:cubicBezTo>
                      <a:pt x="143" y="1032"/>
                      <a:pt x="143" y="1032"/>
                      <a:pt x="143" y="1032"/>
                    </a:cubicBezTo>
                    <a:cubicBezTo>
                      <a:pt x="123" y="1037"/>
                      <a:pt x="123" y="1037"/>
                      <a:pt x="123" y="1037"/>
                    </a:cubicBezTo>
                    <a:cubicBezTo>
                      <a:pt x="123" y="1037"/>
                      <a:pt x="123" y="1037"/>
                      <a:pt x="123" y="1037"/>
                    </a:cubicBezTo>
                    <a:cubicBezTo>
                      <a:pt x="110" y="1041"/>
                      <a:pt x="110" y="1041"/>
                      <a:pt x="110" y="1041"/>
                    </a:cubicBezTo>
                    <a:cubicBezTo>
                      <a:pt x="110" y="1043"/>
                      <a:pt x="110" y="1043"/>
                      <a:pt x="110" y="1043"/>
                    </a:cubicBezTo>
                    <a:cubicBezTo>
                      <a:pt x="113" y="1053"/>
                      <a:pt x="115" y="1061"/>
                      <a:pt x="117" y="1070"/>
                    </a:cubicBezTo>
                    <a:cubicBezTo>
                      <a:pt x="117" y="1071"/>
                      <a:pt x="118" y="1072"/>
                      <a:pt x="118" y="1073"/>
                    </a:cubicBezTo>
                    <a:cubicBezTo>
                      <a:pt x="119" y="1076"/>
                      <a:pt x="119" y="1076"/>
                      <a:pt x="119" y="1076"/>
                    </a:cubicBezTo>
                    <a:cubicBezTo>
                      <a:pt x="93" y="1084"/>
                      <a:pt x="93" y="1084"/>
                      <a:pt x="93" y="1084"/>
                    </a:cubicBezTo>
                    <a:cubicBezTo>
                      <a:pt x="93" y="1083"/>
                      <a:pt x="93" y="1083"/>
                      <a:pt x="93" y="1083"/>
                    </a:cubicBezTo>
                    <a:cubicBezTo>
                      <a:pt x="89" y="1072"/>
                      <a:pt x="87" y="1061"/>
                      <a:pt x="84" y="1050"/>
                    </a:cubicBezTo>
                    <a:cubicBezTo>
                      <a:pt x="84" y="1048"/>
                      <a:pt x="84" y="1048"/>
                      <a:pt x="84" y="1048"/>
                    </a:cubicBezTo>
                    <a:cubicBezTo>
                      <a:pt x="47" y="1057"/>
                      <a:pt x="47" y="1057"/>
                      <a:pt x="47" y="1057"/>
                    </a:cubicBezTo>
                    <a:moveTo>
                      <a:pt x="72" y="988"/>
                    </a:moveTo>
                    <a:cubicBezTo>
                      <a:pt x="71" y="987"/>
                      <a:pt x="71" y="987"/>
                      <a:pt x="71" y="987"/>
                    </a:cubicBezTo>
                    <a:cubicBezTo>
                      <a:pt x="70" y="980"/>
                      <a:pt x="70" y="974"/>
                      <a:pt x="69" y="967"/>
                    </a:cubicBezTo>
                    <a:cubicBezTo>
                      <a:pt x="69" y="966"/>
                      <a:pt x="69" y="966"/>
                      <a:pt x="69" y="966"/>
                    </a:cubicBezTo>
                    <a:cubicBezTo>
                      <a:pt x="109" y="960"/>
                      <a:pt x="109" y="960"/>
                      <a:pt x="109" y="960"/>
                    </a:cubicBezTo>
                    <a:cubicBezTo>
                      <a:pt x="108" y="958"/>
                      <a:pt x="108" y="958"/>
                      <a:pt x="108" y="958"/>
                    </a:cubicBezTo>
                    <a:cubicBezTo>
                      <a:pt x="107" y="949"/>
                      <a:pt x="106" y="939"/>
                      <a:pt x="105" y="929"/>
                    </a:cubicBezTo>
                    <a:cubicBezTo>
                      <a:pt x="105" y="928"/>
                      <a:pt x="105" y="928"/>
                      <a:pt x="105" y="928"/>
                    </a:cubicBezTo>
                    <a:cubicBezTo>
                      <a:pt x="126" y="926"/>
                      <a:pt x="126" y="926"/>
                      <a:pt x="126" y="926"/>
                    </a:cubicBezTo>
                    <a:cubicBezTo>
                      <a:pt x="126" y="927"/>
                      <a:pt x="126" y="927"/>
                      <a:pt x="126" y="927"/>
                    </a:cubicBezTo>
                    <a:cubicBezTo>
                      <a:pt x="127" y="932"/>
                      <a:pt x="127" y="937"/>
                      <a:pt x="128" y="941"/>
                    </a:cubicBezTo>
                    <a:cubicBezTo>
                      <a:pt x="128" y="947"/>
                      <a:pt x="129" y="952"/>
                      <a:pt x="129" y="957"/>
                    </a:cubicBezTo>
                    <a:cubicBezTo>
                      <a:pt x="130" y="959"/>
                      <a:pt x="130" y="959"/>
                      <a:pt x="130" y="959"/>
                    </a:cubicBezTo>
                    <a:cubicBezTo>
                      <a:pt x="132" y="959"/>
                      <a:pt x="132" y="959"/>
                      <a:pt x="132" y="959"/>
                    </a:cubicBezTo>
                    <a:cubicBezTo>
                      <a:pt x="132" y="959"/>
                      <a:pt x="132" y="959"/>
                      <a:pt x="132" y="959"/>
                    </a:cubicBezTo>
                    <a:cubicBezTo>
                      <a:pt x="159" y="954"/>
                      <a:pt x="159" y="954"/>
                      <a:pt x="159" y="954"/>
                    </a:cubicBezTo>
                    <a:cubicBezTo>
                      <a:pt x="160" y="960"/>
                      <a:pt x="161" y="965"/>
                      <a:pt x="162" y="971"/>
                    </a:cubicBezTo>
                    <a:cubicBezTo>
                      <a:pt x="72" y="988"/>
                      <a:pt x="72" y="988"/>
                      <a:pt x="72" y="988"/>
                    </a:cubicBezTo>
                    <a:moveTo>
                      <a:pt x="44" y="1024"/>
                    </a:moveTo>
                    <a:cubicBezTo>
                      <a:pt x="43" y="1022"/>
                      <a:pt x="43" y="1022"/>
                      <a:pt x="43" y="1022"/>
                    </a:cubicBezTo>
                    <a:cubicBezTo>
                      <a:pt x="36" y="986"/>
                      <a:pt x="32" y="949"/>
                      <a:pt x="29" y="913"/>
                    </a:cubicBezTo>
                    <a:cubicBezTo>
                      <a:pt x="29" y="908"/>
                      <a:pt x="29" y="903"/>
                      <a:pt x="29" y="897"/>
                    </a:cubicBezTo>
                    <a:cubicBezTo>
                      <a:pt x="29" y="896"/>
                      <a:pt x="29" y="896"/>
                      <a:pt x="29" y="896"/>
                    </a:cubicBezTo>
                    <a:cubicBezTo>
                      <a:pt x="49" y="895"/>
                      <a:pt x="49" y="895"/>
                      <a:pt x="49" y="895"/>
                    </a:cubicBezTo>
                    <a:cubicBezTo>
                      <a:pt x="49" y="897"/>
                      <a:pt x="49" y="897"/>
                      <a:pt x="49" y="897"/>
                    </a:cubicBezTo>
                    <a:cubicBezTo>
                      <a:pt x="49" y="905"/>
                      <a:pt x="50" y="912"/>
                      <a:pt x="50" y="919"/>
                    </a:cubicBezTo>
                    <a:cubicBezTo>
                      <a:pt x="51" y="933"/>
                      <a:pt x="51" y="933"/>
                      <a:pt x="51" y="933"/>
                    </a:cubicBezTo>
                    <a:cubicBezTo>
                      <a:pt x="92" y="929"/>
                      <a:pt x="92" y="929"/>
                      <a:pt x="92" y="929"/>
                    </a:cubicBezTo>
                    <a:cubicBezTo>
                      <a:pt x="92" y="931"/>
                      <a:pt x="92" y="931"/>
                      <a:pt x="92" y="931"/>
                    </a:cubicBezTo>
                    <a:cubicBezTo>
                      <a:pt x="92" y="936"/>
                      <a:pt x="93" y="942"/>
                      <a:pt x="94" y="947"/>
                    </a:cubicBezTo>
                    <a:cubicBezTo>
                      <a:pt x="94" y="948"/>
                      <a:pt x="94" y="948"/>
                      <a:pt x="94" y="948"/>
                    </a:cubicBezTo>
                    <a:cubicBezTo>
                      <a:pt x="53" y="954"/>
                      <a:pt x="53" y="954"/>
                      <a:pt x="53" y="954"/>
                    </a:cubicBezTo>
                    <a:cubicBezTo>
                      <a:pt x="54" y="959"/>
                      <a:pt x="54" y="959"/>
                      <a:pt x="54" y="959"/>
                    </a:cubicBezTo>
                    <a:cubicBezTo>
                      <a:pt x="56" y="973"/>
                      <a:pt x="58" y="988"/>
                      <a:pt x="60" y="1002"/>
                    </a:cubicBezTo>
                    <a:cubicBezTo>
                      <a:pt x="61" y="1004"/>
                      <a:pt x="61" y="1004"/>
                      <a:pt x="61" y="1004"/>
                    </a:cubicBezTo>
                    <a:cubicBezTo>
                      <a:pt x="61" y="1003"/>
                      <a:pt x="61" y="1003"/>
                      <a:pt x="61" y="1003"/>
                    </a:cubicBezTo>
                    <a:cubicBezTo>
                      <a:pt x="61" y="1004"/>
                      <a:pt x="61" y="1004"/>
                      <a:pt x="61" y="1004"/>
                    </a:cubicBezTo>
                    <a:cubicBezTo>
                      <a:pt x="164" y="984"/>
                      <a:pt x="164" y="984"/>
                      <a:pt x="164" y="984"/>
                    </a:cubicBezTo>
                    <a:cubicBezTo>
                      <a:pt x="170" y="1019"/>
                      <a:pt x="178" y="1053"/>
                      <a:pt x="189" y="1087"/>
                    </a:cubicBezTo>
                    <a:cubicBezTo>
                      <a:pt x="174" y="1092"/>
                      <a:pt x="174" y="1092"/>
                      <a:pt x="174" y="1092"/>
                    </a:cubicBezTo>
                    <a:cubicBezTo>
                      <a:pt x="173" y="1089"/>
                      <a:pt x="173" y="1089"/>
                      <a:pt x="173" y="1089"/>
                    </a:cubicBezTo>
                    <a:cubicBezTo>
                      <a:pt x="171" y="1085"/>
                      <a:pt x="170" y="1080"/>
                      <a:pt x="169" y="1075"/>
                    </a:cubicBezTo>
                    <a:cubicBezTo>
                      <a:pt x="168" y="1072"/>
                      <a:pt x="166" y="1068"/>
                      <a:pt x="165" y="1064"/>
                    </a:cubicBezTo>
                    <a:cubicBezTo>
                      <a:pt x="165" y="1062"/>
                      <a:pt x="165" y="1062"/>
                      <a:pt x="165" y="1062"/>
                    </a:cubicBezTo>
                    <a:cubicBezTo>
                      <a:pt x="165" y="1062"/>
                      <a:pt x="165" y="1062"/>
                      <a:pt x="165" y="1062"/>
                    </a:cubicBezTo>
                    <a:cubicBezTo>
                      <a:pt x="164" y="1061"/>
                      <a:pt x="164" y="1061"/>
                      <a:pt x="164" y="1061"/>
                    </a:cubicBezTo>
                    <a:cubicBezTo>
                      <a:pt x="132" y="1072"/>
                      <a:pt x="132" y="1072"/>
                      <a:pt x="132" y="1072"/>
                    </a:cubicBezTo>
                    <a:cubicBezTo>
                      <a:pt x="130" y="1066"/>
                      <a:pt x="130" y="1066"/>
                      <a:pt x="130" y="1066"/>
                    </a:cubicBezTo>
                    <a:cubicBezTo>
                      <a:pt x="129" y="1061"/>
                      <a:pt x="127" y="1057"/>
                      <a:pt x="126" y="1052"/>
                    </a:cubicBezTo>
                    <a:cubicBezTo>
                      <a:pt x="126" y="1051"/>
                      <a:pt x="126" y="1051"/>
                      <a:pt x="126" y="1051"/>
                    </a:cubicBezTo>
                    <a:cubicBezTo>
                      <a:pt x="159" y="1041"/>
                      <a:pt x="159" y="1041"/>
                      <a:pt x="159" y="1041"/>
                    </a:cubicBezTo>
                    <a:cubicBezTo>
                      <a:pt x="156" y="1027"/>
                      <a:pt x="156" y="1027"/>
                      <a:pt x="156" y="1027"/>
                    </a:cubicBezTo>
                    <a:cubicBezTo>
                      <a:pt x="155" y="1022"/>
                      <a:pt x="154" y="1018"/>
                      <a:pt x="153" y="1014"/>
                    </a:cubicBezTo>
                    <a:cubicBezTo>
                      <a:pt x="153" y="1012"/>
                      <a:pt x="153" y="1012"/>
                      <a:pt x="153" y="1012"/>
                    </a:cubicBezTo>
                    <a:cubicBezTo>
                      <a:pt x="153" y="1012"/>
                      <a:pt x="153" y="1012"/>
                      <a:pt x="153" y="1012"/>
                    </a:cubicBezTo>
                    <a:cubicBezTo>
                      <a:pt x="152" y="1007"/>
                      <a:pt x="152" y="1007"/>
                      <a:pt x="152" y="1007"/>
                    </a:cubicBezTo>
                    <a:cubicBezTo>
                      <a:pt x="151" y="1005"/>
                      <a:pt x="151" y="1003"/>
                      <a:pt x="150" y="1001"/>
                    </a:cubicBezTo>
                    <a:cubicBezTo>
                      <a:pt x="150" y="999"/>
                      <a:pt x="150" y="999"/>
                      <a:pt x="150" y="999"/>
                    </a:cubicBezTo>
                    <a:cubicBezTo>
                      <a:pt x="44" y="1024"/>
                      <a:pt x="44" y="1024"/>
                      <a:pt x="44" y="1024"/>
                    </a:cubicBezTo>
                    <a:moveTo>
                      <a:pt x="24" y="882"/>
                    </a:moveTo>
                    <a:cubicBezTo>
                      <a:pt x="24" y="876"/>
                      <a:pt x="24" y="869"/>
                      <a:pt x="24" y="862"/>
                    </a:cubicBezTo>
                    <a:cubicBezTo>
                      <a:pt x="122" y="861"/>
                      <a:pt x="122" y="861"/>
                      <a:pt x="122" y="861"/>
                    </a:cubicBezTo>
                    <a:cubicBezTo>
                      <a:pt x="122" y="862"/>
                      <a:pt x="122" y="862"/>
                      <a:pt x="122" y="862"/>
                    </a:cubicBezTo>
                    <a:cubicBezTo>
                      <a:pt x="122" y="867"/>
                      <a:pt x="123" y="872"/>
                      <a:pt x="123" y="876"/>
                    </a:cubicBezTo>
                    <a:cubicBezTo>
                      <a:pt x="123" y="878"/>
                      <a:pt x="123" y="878"/>
                      <a:pt x="123" y="878"/>
                    </a:cubicBezTo>
                    <a:cubicBezTo>
                      <a:pt x="102" y="879"/>
                      <a:pt x="102" y="879"/>
                      <a:pt x="102" y="879"/>
                    </a:cubicBezTo>
                    <a:cubicBezTo>
                      <a:pt x="103" y="879"/>
                      <a:pt x="103" y="879"/>
                      <a:pt x="103" y="879"/>
                    </a:cubicBezTo>
                    <a:cubicBezTo>
                      <a:pt x="89" y="880"/>
                      <a:pt x="89" y="880"/>
                      <a:pt x="89" y="880"/>
                    </a:cubicBezTo>
                    <a:cubicBezTo>
                      <a:pt x="89" y="881"/>
                      <a:pt x="89" y="881"/>
                      <a:pt x="89" y="881"/>
                    </a:cubicBezTo>
                    <a:cubicBezTo>
                      <a:pt x="89" y="891"/>
                      <a:pt x="90" y="901"/>
                      <a:pt x="90" y="909"/>
                    </a:cubicBezTo>
                    <a:cubicBezTo>
                      <a:pt x="90" y="910"/>
                      <a:pt x="90" y="911"/>
                      <a:pt x="90" y="912"/>
                    </a:cubicBezTo>
                    <a:cubicBezTo>
                      <a:pt x="91" y="916"/>
                      <a:pt x="91" y="916"/>
                      <a:pt x="91" y="916"/>
                    </a:cubicBezTo>
                    <a:cubicBezTo>
                      <a:pt x="64" y="919"/>
                      <a:pt x="64" y="919"/>
                      <a:pt x="64" y="919"/>
                    </a:cubicBezTo>
                    <a:cubicBezTo>
                      <a:pt x="64" y="917"/>
                      <a:pt x="64" y="917"/>
                      <a:pt x="64" y="917"/>
                    </a:cubicBezTo>
                    <a:cubicBezTo>
                      <a:pt x="63" y="906"/>
                      <a:pt x="62" y="894"/>
                      <a:pt x="62" y="883"/>
                    </a:cubicBezTo>
                    <a:cubicBezTo>
                      <a:pt x="62" y="882"/>
                      <a:pt x="62" y="882"/>
                      <a:pt x="62" y="882"/>
                    </a:cubicBezTo>
                    <a:cubicBezTo>
                      <a:pt x="24" y="882"/>
                      <a:pt x="24" y="882"/>
                      <a:pt x="24" y="882"/>
                    </a:cubicBezTo>
                    <a:moveTo>
                      <a:pt x="105" y="800"/>
                    </a:moveTo>
                    <a:cubicBezTo>
                      <a:pt x="105" y="799"/>
                      <a:pt x="105" y="799"/>
                      <a:pt x="105" y="799"/>
                    </a:cubicBezTo>
                    <a:cubicBezTo>
                      <a:pt x="106" y="789"/>
                      <a:pt x="107" y="780"/>
                      <a:pt x="108" y="770"/>
                    </a:cubicBezTo>
                    <a:cubicBezTo>
                      <a:pt x="108" y="768"/>
                      <a:pt x="108" y="768"/>
                      <a:pt x="108" y="768"/>
                    </a:cubicBezTo>
                    <a:cubicBezTo>
                      <a:pt x="129" y="770"/>
                      <a:pt x="129" y="770"/>
                      <a:pt x="129" y="770"/>
                    </a:cubicBezTo>
                    <a:cubicBezTo>
                      <a:pt x="129" y="772"/>
                      <a:pt x="129" y="772"/>
                      <a:pt x="129" y="772"/>
                    </a:cubicBezTo>
                    <a:cubicBezTo>
                      <a:pt x="128" y="777"/>
                      <a:pt x="128" y="781"/>
                      <a:pt x="127" y="786"/>
                    </a:cubicBezTo>
                    <a:cubicBezTo>
                      <a:pt x="127" y="791"/>
                      <a:pt x="126" y="797"/>
                      <a:pt x="126" y="802"/>
                    </a:cubicBezTo>
                    <a:cubicBezTo>
                      <a:pt x="126" y="804"/>
                      <a:pt x="126" y="804"/>
                      <a:pt x="126" y="804"/>
                    </a:cubicBezTo>
                    <a:cubicBezTo>
                      <a:pt x="129" y="804"/>
                      <a:pt x="129" y="804"/>
                      <a:pt x="129" y="804"/>
                    </a:cubicBezTo>
                    <a:cubicBezTo>
                      <a:pt x="129" y="804"/>
                      <a:pt x="129" y="804"/>
                      <a:pt x="129" y="804"/>
                    </a:cubicBezTo>
                    <a:cubicBezTo>
                      <a:pt x="140" y="805"/>
                      <a:pt x="140" y="805"/>
                      <a:pt x="140" y="805"/>
                    </a:cubicBezTo>
                    <a:cubicBezTo>
                      <a:pt x="141" y="805"/>
                      <a:pt x="141" y="805"/>
                      <a:pt x="141" y="805"/>
                    </a:cubicBezTo>
                    <a:cubicBezTo>
                      <a:pt x="156" y="805"/>
                      <a:pt x="156" y="805"/>
                      <a:pt x="156" y="805"/>
                    </a:cubicBezTo>
                    <a:cubicBezTo>
                      <a:pt x="155" y="811"/>
                      <a:pt x="155" y="816"/>
                      <a:pt x="154" y="822"/>
                    </a:cubicBezTo>
                    <a:cubicBezTo>
                      <a:pt x="63" y="820"/>
                      <a:pt x="63" y="820"/>
                      <a:pt x="63" y="820"/>
                    </a:cubicBezTo>
                    <a:cubicBezTo>
                      <a:pt x="63" y="819"/>
                      <a:pt x="63" y="819"/>
                      <a:pt x="63" y="819"/>
                    </a:cubicBezTo>
                    <a:cubicBezTo>
                      <a:pt x="63" y="812"/>
                      <a:pt x="64" y="806"/>
                      <a:pt x="64" y="799"/>
                    </a:cubicBezTo>
                    <a:cubicBezTo>
                      <a:pt x="64" y="798"/>
                      <a:pt x="64" y="798"/>
                      <a:pt x="64" y="798"/>
                    </a:cubicBezTo>
                    <a:cubicBezTo>
                      <a:pt x="105" y="800"/>
                      <a:pt x="105" y="800"/>
                      <a:pt x="105" y="800"/>
                    </a:cubicBezTo>
                    <a:moveTo>
                      <a:pt x="28" y="849"/>
                    </a:moveTo>
                    <a:cubicBezTo>
                      <a:pt x="28" y="847"/>
                      <a:pt x="28" y="847"/>
                      <a:pt x="28" y="847"/>
                    </a:cubicBezTo>
                    <a:cubicBezTo>
                      <a:pt x="29" y="811"/>
                      <a:pt x="32" y="774"/>
                      <a:pt x="37" y="738"/>
                    </a:cubicBezTo>
                    <a:cubicBezTo>
                      <a:pt x="38" y="733"/>
                      <a:pt x="39" y="728"/>
                      <a:pt x="40" y="722"/>
                    </a:cubicBezTo>
                    <a:cubicBezTo>
                      <a:pt x="40" y="721"/>
                      <a:pt x="40" y="721"/>
                      <a:pt x="40" y="721"/>
                    </a:cubicBezTo>
                    <a:cubicBezTo>
                      <a:pt x="60" y="725"/>
                      <a:pt x="60" y="725"/>
                      <a:pt x="60" y="725"/>
                    </a:cubicBezTo>
                    <a:cubicBezTo>
                      <a:pt x="60" y="726"/>
                      <a:pt x="60" y="726"/>
                      <a:pt x="60" y="726"/>
                    </a:cubicBezTo>
                    <a:cubicBezTo>
                      <a:pt x="58" y="733"/>
                      <a:pt x="57" y="741"/>
                      <a:pt x="56" y="748"/>
                    </a:cubicBezTo>
                    <a:cubicBezTo>
                      <a:pt x="54" y="763"/>
                      <a:pt x="54" y="763"/>
                      <a:pt x="54" y="763"/>
                    </a:cubicBezTo>
                    <a:cubicBezTo>
                      <a:pt x="95" y="767"/>
                      <a:pt x="95" y="767"/>
                      <a:pt x="95" y="767"/>
                    </a:cubicBezTo>
                    <a:cubicBezTo>
                      <a:pt x="95" y="768"/>
                      <a:pt x="95" y="768"/>
                      <a:pt x="95" y="768"/>
                    </a:cubicBezTo>
                    <a:cubicBezTo>
                      <a:pt x="94" y="774"/>
                      <a:pt x="93" y="779"/>
                      <a:pt x="93" y="784"/>
                    </a:cubicBezTo>
                    <a:cubicBezTo>
                      <a:pt x="93" y="786"/>
                      <a:pt x="93" y="786"/>
                      <a:pt x="93" y="786"/>
                    </a:cubicBezTo>
                    <a:cubicBezTo>
                      <a:pt x="52" y="783"/>
                      <a:pt x="52" y="783"/>
                      <a:pt x="52" y="783"/>
                    </a:cubicBezTo>
                    <a:cubicBezTo>
                      <a:pt x="52" y="788"/>
                      <a:pt x="52" y="788"/>
                      <a:pt x="52" y="788"/>
                    </a:cubicBezTo>
                    <a:cubicBezTo>
                      <a:pt x="50" y="802"/>
                      <a:pt x="49" y="817"/>
                      <a:pt x="49" y="831"/>
                    </a:cubicBezTo>
                    <a:cubicBezTo>
                      <a:pt x="49" y="832"/>
                      <a:pt x="49" y="832"/>
                      <a:pt x="49" y="832"/>
                    </a:cubicBezTo>
                    <a:cubicBezTo>
                      <a:pt x="49" y="832"/>
                      <a:pt x="49" y="832"/>
                      <a:pt x="49" y="832"/>
                    </a:cubicBezTo>
                    <a:cubicBezTo>
                      <a:pt x="49" y="834"/>
                      <a:pt x="49" y="834"/>
                      <a:pt x="49" y="834"/>
                    </a:cubicBezTo>
                    <a:cubicBezTo>
                      <a:pt x="154" y="836"/>
                      <a:pt x="154" y="836"/>
                      <a:pt x="154" y="836"/>
                    </a:cubicBezTo>
                    <a:cubicBezTo>
                      <a:pt x="153" y="855"/>
                      <a:pt x="153" y="874"/>
                      <a:pt x="154" y="893"/>
                    </a:cubicBezTo>
                    <a:cubicBezTo>
                      <a:pt x="155" y="909"/>
                      <a:pt x="156" y="925"/>
                      <a:pt x="158" y="941"/>
                    </a:cubicBezTo>
                    <a:cubicBezTo>
                      <a:pt x="141" y="944"/>
                      <a:pt x="141" y="944"/>
                      <a:pt x="141" y="944"/>
                    </a:cubicBezTo>
                    <a:cubicBezTo>
                      <a:pt x="141" y="940"/>
                      <a:pt x="141" y="940"/>
                      <a:pt x="141" y="940"/>
                    </a:cubicBezTo>
                    <a:cubicBezTo>
                      <a:pt x="140" y="935"/>
                      <a:pt x="140" y="930"/>
                      <a:pt x="140" y="926"/>
                    </a:cubicBezTo>
                    <a:cubicBezTo>
                      <a:pt x="139" y="922"/>
                      <a:pt x="139" y="918"/>
                      <a:pt x="139" y="914"/>
                    </a:cubicBezTo>
                    <a:cubicBezTo>
                      <a:pt x="138" y="911"/>
                      <a:pt x="138" y="911"/>
                      <a:pt x="138" y="911"/>
                    </a:cubicBezTo>
                    <a:cubicBezTo>
                      <a:pt x="104" y="914"/>
                      <a:pt x="104" y="914"/>
                      <a:pt x="104" y="914"/>
                    </a:cubicBezTo>
                    <a:cubicBezTo>
                      <a:pt x="104" y="909"/>
                      <a:pt x="104" y="909"/>
                      <a:pt x="104" y="909"/>
                    </a:cubicBezTo>
                    <a:cubicBezTo>
                      <a:pt x="103" y="904"/>
                      <a:pt x="103" y="899"/>
                      <a:pt x="103" y="894"/>
                    </a:cubicBezTo>
                    <a:cubicBezTo>
                      <a:pt x="103" y="893"/>
                      <a:pt x="103" y="893"/>
                      <a:pt x="103" y="893"/>
                    </a:cubicBezTo>
                    <a:cubicBezTo>
                      <a:pt x="137" y="890"/>
                      <a:pt x="137" y="890"/>
                      <a:pt x="137" y="890"/>
                    </a:cubicBezTo>
                    <a:cubicBezTo>
                      <a:pt x="137" y="886"/>
                      <a:pt x="137" y="886"/>
                      <a:pt x="137" y="886"/>
                    </a:cubicBezTo>
                    <a:cubicBezTo>
                      <a:pt x="137" y="885"/>
                      <a:pt x="137" y="884"/>
                      <a:pt x="137" y="883"/>
                    </a:cubicBezTo>
                    <a:cubicBezTo>
                      <a:pt x="137" y="875"/>
                      <a:pt x="137" y="875"/>
                      <a:pt x="137" y="875"/>
                    </a:cubicBezTo>
                    <a:cubicBezTo>
                      <a:pt x="137" y="871"/>
                      <a:pt x="137" y="866"/>
                      <a:pt x="137" y="862"/>
                    </a:cubicBezTo>
                    <a:cubicBezTo>
                      <a:pt x="137" y="860"/>
                      <a:pt x="137" y="860"/>
                      <a:pt x="137" y="860"/>
                    </a:cubicBezTo>
                    <a:cubicBezTo>
                      <a:pt x="137" y="859"/>
                      <a:pt x="137" y="859"/>
                      <a:pt x="137" y="859"/>
                    </a:cubicBezTo>
                    <a:cubicBezTo>
                      <a:pt x="137" y="855"/>
                      <a:pt x="137" y="855"/>
                      <a:pt x="137" y="855"/>
                    </a:cubicBezTo>
                    <a:cubicBezTo>
                      <a:pt x="137" y="853"/>
                      <a:pt x="137" y="851"/>
                      <a:pt x="137" y="849"/>
                    </a:cubicBezTo>
                    <a:cubicBezTo>
                      <a:pt x="137" y="847"/>
                      <a:pt x="137" y="847"/>
                      <a:pt x="137" y="847"/>
                    </a:cubicBezTo>
                    <a:cubicBezTo>
                      <a:pt x="28" y="849"/>
                      <a:pt x="28" y="849"/>
                      <a:pt x="28" y="849"/>
                    </a:cubicBezTo>
                    <a:moveTo>
                      <a:pt x="96" y="753"/>
                    </a:moveTo>
                    <a:cubicBezTo>
                      <a:pt x="70" y="751"/>
                      <a:pt x="70" y="751"/>
                      <a:pt x="70" y="751"/>
                    </a:cubicBezTo>
                    <a:cubicBezTo>
                      <a:pt x="70" y="749"/>
                      <a:pt x="70" y="749"/>
                      <a:pt x="70" y="749"/>
                    </a:cubicBezTo>
                    <a:cubicBezTo>
                      <a:pt x="71" y="738"/>
                      <a:pt x="73" y="726"/>
                      <a:pt x="75" y="716"/>
                    </a:cubicBezTo>
                    <a:cubicBezTo>
                      <a:pt x="75" y="714"/>
                      <a:pt x="75" y="714"/>
                      <a:pt x="75" y="714"/>
                    </a:cubicBezTo>
                    <a:cubicBezTo>
                      <a:pt x="39" y="707"/>
                      <a:pt x="39" y="707"/>
                      <a:pt x="39" y="707"/>
                    </a:cubicBezTo>
                    <a:cubicBezTo>
                      <a:pt x="40" y="700"/>
                      <a:pt x="41" y="694"/>
                      <a:pt x="42" y="687"/>
                    </a:cubicBezTo>
                    <a:cubicBezTo>
                      <a:pt x="140" y="706"/>
                      <a:pt x="140" y="706"/>
                      <a:pt x="140" y="706"/>
                    </a:cubicBezTo>
                    <a:cubicBezTo>
                      <a:pt x="140" y="708"/>
                      <a:pt x="140" y="708"/>
                      <a:pt x="140" y="708"/>
                    </a:cubicBezTo>
                    <a:cubicBezTo>
                      <a:pt x="139" y="712"/>
                      <a:pt x="138" y="717"/>
                      <a:pt x="137" y="722"/>
                    </a:cubicBezTo>
                    <a:cubicBezTo>
                      <a:pt x="137" y="723"/>
                      <a:pt x="137" y="723"/>
                      <a:pt x="137" y="723"/>
                    </a:cubicBezTo>
                    <a:cubicBezTo>
                      <a:pt x="116" y="720"/>
                      <a:pt x="116" y="720"/>
                      <a:pt x="116" y="720"/>
                    </a:cubicBezTo>
                    <a:cubicBezTo>
                      <a:pt x="116" y="720"/>
                      <a:pt x="116" y="720"/>
                      <a:pt x="116" y="720"/>
                    </a:cubicBezTo>
                    <a:cubicBezTo>
                      <a:pt x="102" y="718"/>
                      <a:pt x="102" y="718"/>
                      <a:pt x="102" y="718"/>
                    </a:cubicBezTo>
                    <a:cubicBezTo>
                      <a:pt x="102" y="719"/>
                      <a:pt x="102" y="719"/>
                      <a:pt x="102" y="719"/>
                    </a:cubicBezTo>
                    <a:cubicBezTo>
                      <a:pt x="100" y="729"/>
                      <a:pt x="99" y="739"/>
                      <a:pt x="97" y="747"/>
                    </a:cubicBezTo>
                    <a:cubicBezTo>
                      <a:pt x="96" y="753"/>
                      <a:pt x="96" y="753"/>
                      <a:pt x="96" y="753"/>
                    </a:cubicBezTo>
                    <a:moveTo>
                      <a:pt x="134" y="643"/>
                    </a:moveTo>
                    <a:cubicBezTo>
                      <a:pt x="135" y="642"/>
                      <a:pt x="135" y="642"/>
                      <a:pt x="135" y="642"/>
                    </a:cubicBezTo>
                    <a:cubicBezTo>
                      <a:pt x="137" y="633"/>
                      <a:pt x="140" y="624"/>
                      <a:pt x="144" y="614"/>
                    </a:cubicBezTo>
                    <a:cubicBezTo>
                      <a:pt x="144" y="613"/>
                      <a:pt x="144" y="613"/>
                      <a:pt x="144" y="613"/>
                    </a:cubicBezTo>
                    <a:cubicBezTo>
                      <a:pt x="164" y="619"/>
                      <a:pt x="164" y="619"/>
                      <a:pt x="164" y="619"/>
                    </a:cubicBezTo>
                    <a:cubicBezTo>
                      <a:pt x="164" y="621"/>
                      <a:pt x="164" y="621"/>
                      <a:pt x="164" y="621"/>
                    </a:cubicBezTo>
                    <a:cubicBezTo>
                      <a:pt x="162" y="625"/>
                      <a:pt x="161" y="630"/>
                      <a:pt x="159" y="634"/>
                    </a:cubicBezTo>
                    <a:cubicBezTo>
                      <a:pt x="158" y="639"/>
                      <a:pt x="156" y="644"/>
                      <a:pt x="154" y="649"/>
                    </a:cubicBezTo>
                    <a:cubicBezTo>
                      <a:pt x="154" y="651"/>
                      <a:pt x="154" y="651"/>
                      <a:pt x="154" y="651"/>
                    </a:cubicBezTo>
                    <a:cubicBezTo>
                      <a:pt x="156" y="651"/>
                      <a:pt x="156" y="651"/>
                      <a:pt x="156" y="651"/>
                    </a:cubicBezTo>
                    <a:cubicBezTo>
                      <a:pt x="156" y="652"/>
                      <a:pt x="156" y="652"/>
                      <a:pt x="156" y="652"/>
                    </a:cubicBezTo>
                    <a:cubicBezTo>
                      <a:pt x="183" y="659"/>
                      <a:pt x="183" y="659"/>
                      <a:pt x="183" y="659"/>
                    </a:cubicBezTo>
                    <a:cubicBezTo>
                      <a:pt x="181" y="664"/>
                      <a:pt x="179" y="669"/>
                      <a:pt x="178" y="675"/>
                    </a:cubicBezTo>
                    <a:cubicBezTo>
                      <a:pt x="89" y="654"/>
                      <a:pt x="89" y="654"/>
                      <a:pt x="89" y="654"/>
                    </a:cubicBezTo>
                    <a:cubicBezTo>
                      <a:pt x="89" y="653"/>
                      <a:pt x="89" y="653"/>
                      <a:pt x="89" y="653"/>
                    </a:cubicBezTo>
                    <a:cubicBezTo>
                      <a:pt x="91" y="647"/>
                      <a:pt x="93" y="640"/>
                      <a:pt x="95" y="634"/>
                    </a:cubicBezTo>
                    <a:cubicBezTo>
                      <a:pt x="95" y="632"/>
                      <a:pt x="95" y="632"/>
                      <a:pt x="95" y="632"/>
                    </a:cubicBezTo>
                    <a:cubicBezTo>
                      <a:pt x="134" y="643"/>
                      <a:pt x="134" y="643"/>
                      <a:pt x="134" y="643"/>
                    </a:cubicBezTo>
                    <a:moveTo>
                      <a:pt x="244" y="574"/>
                    </a:moveTo>
                    <a:cubicBezTo>
                      <a:pt x="214" y="574"/>
                      <a:pt x="214" y="574"/>
                      <a:pt x="214" y="574"/>
                    </a:cubicBezTo>
                    <a:cubicBezTo>
                      <a:pt x="203" y="598"/>
                      <a:pt x="194" y="622"/>
                      <a:pt x="186" y="646"/>
                    </a:cubicBezTo>
                    <a:cubicBezTo>
                      <a:pt x="171" y="642"/>
                      <a:pt x="171" y="642"/>
                      <a:pt x="171" y="642"/>
                    </a:cubicBezTo>
                    <a:cubicBezTo>
                      <a:pt x="172" y="638"/>
                      <a:pt x="172" y="638"/>
                      <a:pt x="172" y="638"/>
                    </a:cubicBezTo>
                    <a:cubicBezTo>
                      <a:pt x="173" y="634"/>
                      <a:pt x="175" y="629"/>
                      <a:pt x="177" y="625"/>
                    </a:cubicBezTo>
                    <a:cubicBezTo>
                      <a:pt x="178" y="620"/>
                      <a:pt x="179" y="616"/>
                      <a:pt x="181" y="612"/>
                    </a:cubicBezTo>
                    <a:cubicBezTo>
                      <a:pt x="182" y="611"/>
                      <a:pt x="182" y="611"/>
                      <a:pt x="182" y="611"/>
                    </a:cubicBezTo>
                    <a:cubicBezTo>
                      <a:pt x="149" y="600"/>
                      <a:pt x="149" y="600"/>
                      <a:pt x="149" y="600"/>
                    </a:cubicBezTo>
                    <a:cubicBezTo>
                      <a:pt x="151" y="594"/>
                      <a:pt x="151" y="594"/>
                      <a:pt x="151" y="594"/>
                    </a:cubicBezTo>
                    <a:cubicBezTo>
                      <a:pt x="152" y="590"/>
                      <a:pt x="154" y="585"/>
                      <a:pt x="156" y="581"/>
                    </a:cubicBezTo>
                    <a:cubicBezTo>
                      <a:pt x="156" y="579"/>
                      <a:pt x="156" y="579"/>
                      <a:pt x="156" y="579"/>
                    </a:cubicBezTo>
                    <a:cubicBezTo>
                      <a:pt x="189" y="592"/>
                      <a:pt x="189" y="592"/>
                      <a:pt x="189" y="592"/>
                    </a:cubicBezTo>
                    <a:cubicBezTo>
                      <a:pt x="190" y="589"/>
                      <a:pt x="190" y="589"/>
                      <a:pt x="190" y="589"/>
                    </a:cubicBezTo>
                    <a:cubicBezTo>
                      <a:pt x="190" y="588"/>
                      <a:pt x="190" y="588"/>
                      <a:pt x="191" y="587"/>
                    </a:cubicBezTo>
                    <a:cubicBezTo>
                      <a:pt x="195" y="578"/>
                      <a:pt x="195" y="578"/>
                      <a:pt x="195" y="578"/>
                    </a:cubicBezTo>
                    <a:cubicBezTo>
                      <a:pt x="195" y="576"/>
                      <a:pt x="196" y="575"/>
                      <a:pt x="196" y="574"/>
                    </a:cubicBezTo>
                    <a:cubicBezTo>
                      <a:pt x="182" y="574"/>
                      <a:pt x="182" y="574"/>
                      <a:pt x="182" y="574"/>
                    </a:cubicBezTo>
                    <a:cubicBezTo>
                      <a:pt x="181" y="574"/>
                      <a:pt x="181" y="574"/>
                      <a:pt x="181" y="574"/>
                    </a:cubicBezTo>
                    <a:cubicBezTo>
                      <a:pt x="181" y="574"/>
                      <a:pt x="181" y="574"/>
                      <a:pt x="181" y="574"/>
                    </a:cubicBezTo>
                    <a:cubicBezTo>
                      <a:pt x="144" y="574"/>
                      <a:pt x="144" y="574"/>
                      <a:pt x="144" y="574"/>
                    </a:cubicBezTo>
                    <a:cubicBezTo>
                      <a:pt x="142" y="580"/>
                      <a:pt x="140" y="585"/>
                      <a:pt x="138" y="590"/>
                    </a:cubicBezTo>
                    <a:cubicBezTo>
                      <a:pt x="136" y="596"/>
                      <a:pt x="136" y="596"/>
                      <a:pt x="136" y="596"/>
                    </a:cubicBezTo>
                    <a:cubicBezTo>
                      <a:pt x="110" y="587"/>
                      <a:pt x="110" y="587"/>
                      <a:pt x="110" y="587"/>
                    </a:cubicBezTo>
                    <a:cubicBezTo>
                      <a:pt x="111" y="586"/>
                      <a:pt x="111" y="586"/>
                      <a:pt x="111" y="586"/>
                    </a:cubicBezTo>
                    <a:cubicBezTo>
                      <a:pt x="112" y="582"/>
                      <a:pt x="114" y="578"/>
                      <a:pt x="115" y="574"/>
                    </a:cubicBezTo>
                    <a:cubicBezTo>
                      <a:pt x="101" y="574"/>
                      <a:pt x="101" y="574"/>
                      <a:pt x="101" y="574"/>
                    </a:cubicBezTo>
                    <a:cubicBezTo>
                      <a:pt x="100" y="577"/>
                      <a:pt x="99" y="579"/>
                      <a:pt x="98" y="582"/>
                    </a:cubicBezTo>
                    <a:cubicBezTo>
                      <a:pt x="93" y="596"/>
                      <a:pt x="93" y="596"/>
                      <a:pt x="93" y="596"/>
                    </a:cubicBezTo>
                    <a:cubicBezTo>
                      <a:pt x="131" y="608"/>
                      <a:pt x="131" y="608"/>
                      <a:pt x="131" y="608"/>
                    </a:cubicBezTo>
                    <a:cubicBezTo>
                      <a:pt x="131" y="610"/>
                      <a:pt x="131" y="610"/>
                      <a:pt x="131" y="610"/>
                    </a:cubicBezTo>
                    <a:cubicBezTo>
                      <a:pt x="129" y="615"/>
                      <a:pt x="127" y="620"/>
                      <a:pt x="126" y="625"/>
                    </a:cubicBezTo>
                    <a:cubicBezTo>
                      <a:pt x="125" y="627"/>
                      <a:pt x="125" y="627"/>
                      <a:pt x="125" y="627"/>
                    </a:cubicBezTo>
                    <a:cubicBezTo>
                      <a:pt x="86" y="616"/>
                      <a:pt x="86" y="616"/>
                      <a:pt x="86" y="616"/>
                    </a:cubicBezTo>
                    <a:cubicBezTo>
                      <a:pt x="85" y="620"/>
                      <a:pt x="85" y="620"/>
                      <a:pt x="85" y="620"/>
                    </a:cubicBezTo>
                    <a:cubicBezTo>
                      <a:pt x="81" y="634"/>
                      <a:pt x="77" y="648"/>
                      <a:pt x="73" y="662"/>
                    </a:cubicBezTo>
                    <a:cubicBezTo>
                      <a:pt x="73" y="663"/>
                      <a:pt x="73" y="663"/>
                      <a:pt x="73" y="663"/>
                    </a:cubicBezTo>
                    <a:cubicBezTo>
                      <a:pt x="73" y="663"/>
                      <a:pt x="73" y="663"/>
                      <a:pt x="73" y="663"/>
                    </a:cubicBezTo>
                    <a:cubicBezTo>
                      <a:pt x="73" y="664"/>
                      <a:pt x="73" y="664"/>
                      <a:pt x="73" y="664"/>
                    </a:cubicBezTo>
                    <a:cubicBezTo>
                      <a:pt x="175" y="688"/>
                      <a:pt x="175" y="688"/>
                      <a:pt x="175" y="688"/>
                    </a:cubicBezTo>
                    <a:cubicBezTo>
                      <a:pt x="166" y="722"/>
                      <a:pt x="160" y="757"/>
                      <a:pt x="157" y="792"/>
                    </a:cubicBezTo>
                    <a:cubicBezTo>
                      <a:pt x="140" y="791"/>
                      <a:pt x="140" y="791"/>
                      <a:pt x="140" y="791"/>
                    </a:cubicBezTo>
                    <a:cubicBezTo>
                      <a:pt x="141" y="788"/>
                      <a:pt x="141" y="788"/>
                      <a:pt x="141" y="788"/>
                    </a:cubicBezTo>
                    <a:cubicBezTo>
                      <a:pt x="141" y="783"/>
                      <a:pt x="142" y="778"/>
                      <a:pt x="142" y="773"/>
                    </a:cubicBezTo>
                    <a:cubicBezTo>
                      <a:pt x="143" y="769"/>
                      <a:pt x="143" y="764"/>
                      <a:pt x="144" y="760"/>
                    </a:cubicBezTo>
                    <a:cubicBezTo>
                      <a:pt x="144" y="758"/>
                      <a:pt x="144" y="758"/>
                      <a:pt x="144" y="758"/>
                    </a:cubicBezTo>
                    <a:cubicBezTo>
                      <a:pt x="110" y="755"/>
                      <a:pt x="110" y="755"/>
                      <a:pt x="110" y="755"/>
                    </a:cubicBezTo>
                    <a:cubicBezTo>
                      <a:pt x="111" y="749"/>
                      <a:pt x="111" y="749"/>
                      <a:pt x="111" y="749"/>
                    </a:cubicBezTo>
                    <a:cubicBezTo>
                      <a:pt x="111" y="744"/>
                      <a:pt x="112" y="739"/>
                      <a:pt x="113" y="735"/>
                    </a:cubicBezTo>
                    <a:cubicBezTo>
                      <a:pt x="113" y="733"/>
                      <a:pt x="113" y="733"/>
                      <a:pt x="113" y="733"/>
                    </a:cubicBezTo>
                    <a:cubicBezTo>
                      <a:pt x="147" y="738"/>
                      <a:pt x="147" y="738"/>
                      <a:pt x="147" y="738"/>
                    </a:cubicBezTo>
                    <a:cubicBezTo>
                      <a:pt x="148" y="734"/>
                      <a:pt x="148" y="734"/>
                      <a:pt x="148" y="734"/>
                    </a:cubicBezTo>
                    <a:cubicBezTo>
                      <a:pt x="148" y="733"/>
                      <a:pt x="149" y="732"/>
                      <a:pt x="149" y="731"/>
                    </a:cubicBezTo>
                    <a:cubicBezTo>
                      <a:pt x="150" y="723"/>
                      <a:pt x="150" y="723"/>
                      <a:pt x="150" y="723"/>
                    </a:cubicBezTo>
                    <a:cubicBezTo>
                      <a:pt x="151" y="719"/>
                      <a:pt x="152" y="715"/>
                      <a:pt x="153" y="710"/>
                    </a:cubicBezTo>
                    <a:cubicBezTo>
                      <a:pt x="153" y="709"/>
                      <a:pt x="153" y="709"/>
                      <a:pt x="153" y="709"/>
                    </a:cubicBezTo>
                    <a:cubicBezTo>
                      <a:pt x="153" y="709"/>
                      <a:pt x="153" y="709"/>
                      <a:pt x="153" y="709"/>
                    </a:cubicBezTo>
                    <a:cubicBezTo>
                      <a:pt x="155" y="703"/>
                      <a:pt x="155" y="703"/>
                      <a:pt x="155" y="703"/>
                    </a:cubicBezTo>
                    <a:cubicBezTo>
                      <a:pt x="155" y="701"/>
                      <a:pt x="155" y="699"/>
                      <a:pt x="156" y="697"/>
                    </a:cubicBezTo>
                    <a:cubicBezTo>
                      <a:pt x="156" y="696"/>
                      <a:pt x="156" y="696"/>
                      <a:pt x="156" y="696"/>
                    </a:cubicBezTo>
                    <a:cubicBezTo>
                      <a:pt x="49" y="675"/>
                      <a:pt x="49" y="675"/>
                      <a:pt x="49" y="675"/>
                    </a:cubicBezTo>
                    <a:cubicBezTo>
                      <a:pt x="49" y="673"/>
                      <a:pt x="49" y="673"/>
                      <a:pt x="49" y="673"/>
                    </a:cubicBezTo>
                    <a:cubicBezTo>
                      <a:pt x="57" y="640"/>
                      <a:pt x="67" y="606"/>
                      <a:pt x="79" y="574"/>
                    </a:cubicBezTo>
                    <a:cubicBezTo>
                      <a:pt x="53" y="574"/>
                      <a:pt x="53" y="574"/>
                      <a:pt x="53" y="574"/>
                    </a:cubicBezTo>
                    <a:cubicBezTo>
                      <a:pt x="17" y="677"/>
                      <a:pt x="0" y="787"/>
                      <a:pt x="5" y="900"/>
                    </a:cubicBezTo>
                    <a:cubicBezTo>
                      <a:pt x="9" y="986"/>
                      <a:pt x="25" y="1070"/>
                      <a:pt x="54" y="1150"/>
                    </a:cubicBezTo>
                    <a:cubicBezTo>
                      <a:pt x="79" y="1150"/>
                      <a:pt x="79" y="1150"/>
                      <a:pt x="79" y="1150"/>
                    </a:cubicBezTo>
                    <a:cubicBezTo>
                      <a:pt x="71" y="1129"/>
                      <a:pt x="64" y="1107"/>
                      <a:pt x="58" y="1086"/>
                    </a:cubicBezTo>
                    <a:cubicBezTo>
                      <a:pt x="57" y="1081"/>
                      <a:pt x="56" y="1076"/>
                      <a:pt x="54" y="1071"/>
                    </a:cubicBezTo>
                    <a:cubicBezTo>
                      <a:pt x="54" y="1069"/>
                      <a:pt x="54" y="1069"/>
                      <a:pt x="54" y="1069"/>
                    </a:cubicBezTo>
                    <a:cubicBezTo>
                      <a:pt x="74" y="1065"/>
                      <a:pt x="74" y="1065"/>
                      <a:pt x="74" y="1065"/>
                    </a:cubicBezTo>
                    <a:cubicBezTo>
                      <a:pt x="74" y="1066"/>
                      <a:pt x="74" y="1066"/>
                      <a:pt x="74" y="1066"/>
                    </a:cubicBezTo>
                    <a:cubicBezTo>
                      <a:pt x="76" y="1073"/>
                      <a:pt x="78" y="1080"/>
                      <a:pt x="80" y="1087"/>
                    </a:cubicBezTo>
                    <a:cubicBezTo>
                      <a:pt x="84" y="1101"/>
                      <a:pt x="84" y="1101"/>
                      <a:pt x="84" y="1101"/>
                    </a:cubicBezTo>
                    <a:cubicBezTo>
                      <a:pt x="123" y="1089"/>
                      <a:pt x="123" y="1089"/>
                      <a:pt x="123" y="1089"/>
                    </a:cubicBezTo>
                    <a:cubicBezTo>
                      <a:pt x="123" y="1090"/>
                      <a:pt x="123" y="1090"/>
                      <a:pt x="123" y="1090"/>
                    </a:cubicBezTo>
                    <a:cubicBezTo>
                      <a:pt x="125" y="1096"/>
                      <a:pt x="126" y="1101"/>
                      <a:pt x="128" y="1106"/>
                    </a:cubicBezTo>
                    <a:cubicBezTo>
                      <a:pt x="129" y="1107"/>
                      <a:pt x="129" y="1107"/>
                      <a:pt x="129" y="1107"/>
                    </a:cubicBezTo>
                    <a:cubicBezTo>
                      <a:pt x="90" y="1121"/>
                      <a:pt x="90" y="1121"/>
                      <a:pt x="90" y="1121"/>
                    </a:cubicBezTo>
                    <a:cubicBezTo>
                      <a:pt x="92" y="1125"/>
                      <a:pt x="92" y="1125"/>
                      <a:pt x="92" y="1125"/>
                    </a:cubicBezTo>
                    <a:cubicBezTo>
                      <a:pt x="95" y="1134"/>
                      <a:pt x="98" y="1142"/>
                      <a:pt x="101" y="1150"/>
                    </a:cubicBezTo>
                    <a:cubicBezTo>
                      <a:pt x="115" y="1150"/>
                      <a:pt x="115" y="1150"/>
                      <a:pt x="115" y="1150"/>
                    </a:cubicBezTo>
                    <a:cubicBezTo>
                      <a:pt x="115" y="1149"/>
                      <a:pt x="115" y="1149"/>
                      <a:pt x="115" y="1149"/>
                    </a:cubicBezTo>
                    <a:cubicBezTo>
                      <a:pt x="112" y="1143"/>
                      <a:pt x="110" y="1137"/>
                      <a:pt x="108" y="1131"/>
                    </a:cubicBezTo>
                    <a:cubicBezTo>
                      <a:pt x="108" y="1129"/>
                      <a:pt x="108" y="1129"/>
                      <a:pt x="108" y="1129"/>
                    </a:cubicBezTo>
                    <a:cubicBezTo>
                      <a:pt x="145" y="1115"/>
                      <a:pt x="145" y="1115"/>
                      <a:pt x="145" y="1115"/>
                    </a:cubicBezTo>
                    <a:cubicBezTo>
                      <a:pt x="145" y="1114"/>
                      <a:pt x="145" y="1114"/>
                      <a:pt x="145" y="1114"/>
                    </a:cubicBezTo>
                    <a:cubicBezTo>
                      <a:pt x="142" y="1105"/>
                      <a:pt x="139" y="1095"/>
                      <a:pt x="136" y="1086"/>
                    </a:cubicBezTo>
                    <a:cubicBezTo>
                      <a:pt x="135" y="1085"/>
                      <a:pt x="135" y="1085"/>
                      <a:pt x="135" y="1085"/>
                    </a:cubicBezTo>
                    <a:cubicBezTo>
                      <a:pt x="156" y="1078"/>
                      <a:pt x="156" y="1078"/>
                      <a:pt x="156" y="1078"/>
                    </a:cubicBezTo>
                    <a:cubicBezTo>
                      <a:pt x="156" y="1080"/>
                      <a:pt x="156" y="1080"/>
                      <a:pt x="156" y="1080"/>
                    </a:cubicBezTo>
                    <a:cubicBezTo>
                      <a:pt x="157" y="1084"/>
                      <a:pt x="159" y="1089"/>
                      <a:pt x="160" y="1093"/>
                    </a:cubicBezTo>
                    <a:cubicBezTo>
                      <a:pt x="162" y="1098"/>
                      <a:pt x="163" y="1103"/>
                      <a:pt x="165" y="1108"/>
                    </a:cubicBezTo>
                    <a:cubicBezTo>
                      <a:pt x="166" y="1110"/>
                      <a:pt x="166" y="1110"/>
                      <a:pt x="166" y="1110"/>
                    </a:cubicBezTo>
                    <a:cubicBezTo>
                      <a:pt x="168" y="1109"/>
                      <a:pt x="168" y="1109"/>
                      <a:pt x="168" y="1109"/>
                    </a:cubicBezTo>
                    <a:cubicBezTo>
                      <a:pt x="168" y="1109"/>
                      <a:pt x="168" y="1109"/>
                      <a:pt x="168" y="1109"/>
                    </a:cubicBezTo>
                    <a:cubicBezTo>
                      <a:pt x="177" y="1106"/>
                      <a:pt x="177" y="1106"/>
                      <a:pt x="177" y="1106"/>
                    </a:cubicBezTo>
                    <a:cubicBezTo>
                      <a:pt x="178" y="1105"/>
                      <a:pt x="178" y="1105"/>
                      <a:pt x="178" y="1105"/>
                    </a:cubicBezTo>
                    <a:cubicBezTo>
                      <a:pt x="178" y="1105"/>
                      <a:pt x="178" y="1105"/>
                      <a:pt x="178" y="1105"/>
                    </a:cubicBezTo>
                    <a:cubicBezTo>
                      <a:pt x="194" y="1099"/>
                      <a:pt x="194" y="1099"/>
                      <a:pt x="194" y="1099"/>
                    </a:cubicBezTo>
                    <a:cubicBezTo>
                      <a:pt x="196" y="1105"/>
                      <a:pt x="198" y="1110"/>
                      <a:pt x="200" y="1115"/>
                    </a:cubicBezTo>
                    <a:cubicBezTo>
                      <a:pt x="118" y="1150"/>
                      <a:pt x="118" y="1150"/>
                      <a:pt x="118" y="1150"/>
                    </a:cubicBezTo>
                    <a:cubicBezTo>
                      <a:pt x="152" y="1150"/>
                      <a:pt x="152" y="1150"/>
                      <a:pt x="152" y="1150"/>
                    </a:cubicBezTo>
                    <a:cubicBezTo>
                      <a:pt x="204" y="1128"/>
                      <a:pt x="204" y="1128"/>
                      <a:pt x="204" y="1128"/>
                    </a:cubicBezTo>
                    <a:cubicBezTo>
                      <a:pt x="207" y="1135"/>
                      <a:pt x="210" y="1142"/>
                      <a:pt x="214" y="1150"/>
                    </a:cubicBezTo>
                    <a:cubicBezTo>
                      <a:pt x="244" y="1150"/>
                      <a:pt x="244" y="1150"/>
                      <a:pt x="244" y="1150"/>
                    </a:cubicBezTo>
                    <a:cubicBezTo>
                      <a:pt x="205" y="1066"/>
                      <a:pt x="182" y="973"/>
                      <a:pt x="181" y="875"/>
                    </a:cubicBezTo>
                    <a:cubicBezTo>
                      <a:pt x="179" y="770"/>
                      <a:pt x="201" y="667"/>
                      <a:pt x="244" y="574"/>
                    </a:cubicBezTo>
                    <a:moveTo>
                      <a:pt x="1446" y="728"/>
                    </a:moveTo>
                    <a:cubicBezTo>
                      <a:pt x="1439" y="720"/>
                      <a:pt x="1436" y="710"/>
                      <a:pt x="1436" y="705"/>
                    </a:cubicBezTo>
                    <a:cubicBezTo>
                      <a:pt x="1430" y="703"/>
                      <a:pt x="1422" y="698"/>
                      <a:pt x="1415" y="695"/>
                    </a:cubicBezTo>
                    <a:cubicBezTo>
                      <a:pt x="1412" y="694"/>
                      <a:pt x="1415" y="693"/>
                      <a:pt x="1412" y="691"/>
                    </a:cubicBezTo>
                    <a:cubicBezTo>
                      <a:pt x="1412" y="691"/>
                      <a:pt x="1421" y="694"/>
                      <a:pt x="1433" y="699"/>
                    </a:cubicBezTo>
                    <a:cubicBezTo>
                      <a:pt x="1435" y="697"/>
                      <a:pt x="1441" y="697"/>
                      <a:pt x="1447" y="697"/>
                    </a:cubicBezTo>
                    <a:cubicBezTo>
                      <a:pt x="1454" y="697"/>
                      <a:pt x="1460" y="697"/>
                      <a:pt x="1460" y="697"/>
                    </a:cubicBezTo>
                    <a:cubicBezTo>
                      <a:pt x="1459" y="697"/>
                      <a:pt x="1458" y="697"/>
                      <a:pt x="1457" y="697"/>
                    </a:cubicBezTo>
                    <a:cubicBezTo>
                      <a:pt x="1445" y="697"/>
                      <a:pt x="1439" y="699"/>
                      <a:pt x="1436" y="700"/>
                    </a:cubicBezTo>
                    <a:cubicBezTo>
                      <a:pt x="1443" y="703"/>
                      <a:pt x="1450" y="707"/>
                      <a:pt x="1458" y="712"/>
                    </a:cubicBezTo>
                    <a:cubicBezTo>
                      <a:pt x="1461" y="711"/>
                      <a:pt x="1465" y="710"/>
                      <a:pt x="1468" y="710"/>
                    </a:cubicBezTo>
                    <a:cubicBezTo>
                      <a:pt x="1477" y="710"/>
                      <a:pt x="1482" y="713"/>
                      <a:pt x="1482" y="713"/>
                    </a:cubicBezTo>
                    <a:cubicBezTo>
                      <a:pt x="1479" y="712"/>
                      <a:pt x="1476" y="712"/>
                      <a:pt x="1472" y="712"/>
                    </a:cubicBezTo>
                    <a:cubicBezTo>
                      <a:pt x="1468" y="712"/>
                      <a:pt x="1464" y="713"/>
                      <a:pt x="1461" y="713"/>
                    </a:cubicBezTo>
                    <a:cubicBezTo>
                      <a:pt x="1465" y="715"/>
                      <a:pt x="1466" y="717"/>
                      <a:pt x="1470" y="719"/>
                    </a:cubicBezTo>
                    <a:cubicBezTo>
                      <a:pt x="1475" y="720"/>
                      <a:pt x="1490" y="723"/>
                      <a:pt x="1496" y="730"/>
                    </a:cubicBezTo>
                    <a:cubicBezTo>
                      <a:pt x="1496" y="730"/>
                      <a:pt x="1482" y="724"/>
                      <a:pt x="1475" y="723"/>
                    </a:cubicBezTo>
                    <a:cubicBezTo>
                      <a:pt x="1488" y="733"/>
                      <a:pt x="1498" y="743"/>
                      <a:pt x="1501" y="757"/>
                    </a:cubicBezTo>
                    <a:cubicBezTo>
                      <a:pt x="1501" y="757"/>
                      <a:pt x="1498" y="746"/>
                      <a:pt x="1480" y="731"/>
                    </a:cubicBezTo>
                    <a:cubicBezTo>
                      <a:pt x="1481" y="735"/>
                      <a:pt x="1484" y="742"/>
                      <a:pt x="1484" y="742"/>
                    </a:cubicBezTo>
                    <a:cubicBezTo>
                      <a:pt x="1481" y="738"/>
                      <a:pt x="1478" y="732"/>
                      <a:pt x="1478" y="729"/>
                    </a:cubicBezTo>
                    <a:cubicBezTo>
                      <a:pt x="1473" y="725"/>
                      <a:pt x="1468" y="721"/>
                      <a:pt x="1462" y="717"/>
                    </a:cubicBezTo>
                    <a:cubicBezTo>
                      <a:pt x="1461" y="726"/>
                      <a:pt x="1472" y="742"/>
                      <a:pt x="1472" y="742"/>
                    </a:cubicBezTo>
                    <a:cubicBezTo>
                      <a:pt x="1462" y="734"/>
                      <a:pt x="1459" y="720"/>
                      <a:pt x="1458" y="716"/>
                    </a:cubicBezTo>
                    <a:cubicBezTo>
                      <a:pt x="1452" y="712"/>
                      <a:pt x="1447" y="710"/>
                      <a:pt x="1439" y="706"/>
                    </a:cubicBezTo>
                    <a:cubicBezTo>
                      <a:pt x="1438" y="715"/>
                      <a:pt x="1446" y="728"/>
                      <a:pt x="1446" y="728"/>
                    </a:cubicBezTo>
                    <a:moveTo>
                      <a:pt x="1306" y="783"/>
                    </a:moveTo>
                    <a:cubicBezTo>
                      <a:pt x="1298" y="769"/>
                      <a:pt x="1289" y="757"/>
                      <a:pt x="1287" y="754"/>
                    </a:cubicBezTo>
                    <a:cubicBezTo>
                      <a:pt x="1269" y="730"/>
                      <a:pt x="1272" y="706"/>
                      <a:pt x="1280" y="691"/>
                    </a:cubicBezTo>
                    <a:cubicBezTo>
                      <a:pt x="1297" y="663"/>
                      <a:pt x="1317" y="653"/>
                      <a:pt x="1336" y="653"/>
                    </a:cubicBezTo>
                    <a:cubicBezTo>
                      <a:pt x="1344" y="653"/>
                      <a:pt x="1353" y="655"/>
                      <a:pt x="1361" y="658"/>
                    </a:cubicBezTo>
                    <a:cubicBezTo>
                      <a:pt x="1367" y="671"/>
                      <a:pt x="1381" y="686"/>
                      <a:pt x="1406" y="688"/>
                    </a:cubicBezTo>
                    <a:cubicBezTo>
                      <a:pt x="1414" y="736"/>
                      <a:pt x="1453" y="755"/>
                      <a:pt x="1474" y="757"/>
                    </a:cubicBezTo>
                    <a:cubicBezTo>
                      <a:pt x="1476" y="757"/>
                      <a:pt x="1478" y="758"/>
                      <a:pt x="1480" y="758"/>
                    </a:cubicBezTo>
                    <a:cubicBezTo>
                      <a:pt x="1479" y="774"/>
                      <a:pt x="1472" y="789"/>
                      <a:pt x="1464" y="798"/>
                    </a:cubicBezTo>
                    <a:cubicBezTo>
                      <a:pt x="1450" y="813"/>
                      <a:pt x="1433" y="822"/>
                      <a:pt x="1415" y="828"/>
                    </a:cubicBezTo>
                    <a:cubicBezTo>
                      <a:pt x="1402" y="830"/>
                      <a:pt x="1402" y="830"/>
                      <a:pt x="1402" y="830"/>
                    </a:cubicBezTo>
                    <a:cubicBezTo>
                      <a:pt x="1412" y="817"/>
                      <a:pt x="1412" y="817"/>
                      <a:pt x="1412" y="817"/>
                    </a:cubicBezTo>
                    <a:cubicBezTo>
                      <a:pt x="1395" y="824"/>
                      <a:pt x="1395" y="824"/>
                      <a:pt x="1395" y="824"/>
                    </a:cubicBezTo>
                    <a:cubicBezTo>
                      <a:pt x="1405" y="808"/>
                      <a:pt x="1405" y="808"/>
                      <a:pt x="1405" y="808"/>
                    </a:cubicBezTo>
                    <a:cubicBezTo>
                      <a:pt x="1388" y="821"/>
                      <a:pt x="1388" y="821"/>
                      <a:pt x="1388" y="821"/>
                    </a:cubicBezTo>
                    <a:cubicBezTo>
                      <a:pt x="1394" y="805"/>
                      <a:pt x="1394" y="805"/>
                      <a:pt x="1394" y="805"/>
                    </a:cubicBezTo>
                    <a:cubicBezTo>
                      <a:pt x="1382" y="815"/>
                      <a:pt x="1382" y="815"/>
                      <a:pt x="1382" y="815"/>
                    </a:cubicBezTo>
                    <a:cubicBezTo>
                      <a:pt x="1387" y="801"/>
                      <a:pt x="1387" y="801"/>
                      <a:pt x="1387" y="801"/>
                    </a:cubicBezTo>
                    <a:cubicBezTo>
                      <a:pt x="1369" y="814"/>
                      <a:pt x="1369" y="814"/>
                      <a:pt x="1369" y="814"/>
                    </a:cubicBezTo>
                    <a:cubicBezTo>
                      <a:pt x="1380" y="795"/>
                      <a:pt x="1380" y="795"/>
                      <a:pt x="1380" y="795"/>
                    </a:cubicBezTo>
                    <a:cubicBezTo>
                      <a:pt x="1365" y="808"/>
                      <a:pt x="1365" y="808"/>
                      <a:pt x="1365" y="808"/>
                    </a:cubicBezTo>
                    <a:cubicBezTo>
                      <a:pt x="1373" y="791"/>
                      <a:pt x="1373" y="791"/>
                      <a:pt x="1373" y="791"/>
                    </a:cubicBezTo>
                    <a:cubicBezTo>
                      <a:pt x="1359" y="802"/>
                      <a:pt x="1359" y="802"/>
                      <a:pt x="1359" y="802"/>
                    </a:cubicBezTo>
                    <a:cubicBezTo>
                      <a:pt x="1363" y="784"/>
                      <a:pt x="1363" y="784"/>
                      <a:pt x="1363" y="784"/>
                    </a:cubicBezTo>
                    <a:cubicBezTo>
                      <a:pt x="1351" y="800"/>
                      <a:pt x="1351" y="800"/>
                      <a:pt x="1351" y="800"/>
                    </a:cubicBezTo>
                    <a:cubicBezTo>
                      <a:pt x="1353" y="779"/>
                      <a:pt x="1353" y="779"/>
                      <a:pt x="1353" y="779"/>
                    </a:cubicBezTo>
                    <a:cubicBezTo>
                      <a:pt x="1344" y="797"/>
                      <a:pt x="1344" y="797"/>
                      <a:pt x="1344" y="797"/>
                    </a:cubicBezTo>
                    <a:cubicBezTo>
                      <a:pt x="1342" y="777"/>
                      <a:pt x="1342" y="777"/>
                      <a:pt x="1342" y="777"/>
                    </a:cubicBezTo>
                    <a:cubicBezTo>
                      <a:pt x="1337" y="795"/>
                      <a:pt x="1337" y="795"/>
                      <a:pt x="1337" y="795"/>
                    </a:cubicBezTo>
                    <a:cubicBezTo>
                      <a:pt x="1330" y="773"/>
                      <a:pt x="1330" y="773"/>
                      <a:pt x="1330" y="773"/>
                    </a:cubicBezTo>
                    <a:cubicBezTo>
                      <a:pt x="1327" y="792"/>
                      <a:pt x="1327" y="792"/>
                      <a:pt x="1327" y="792"/>
                    </a:cubicBezTo>
                    <a:cubicBezTo>
                      <a:pt x="1319" y="770"/>
                      <a:pt x="1319" y="770"/>
                      <a:pt x="1319" y="770"/>
                    </a:cubicBezTo>
                    <a:cubicBezTo>
                      <a:pt x="1315" y="790"/>
                      <a:pt x="1315" y="790"/>
                      <a:pt x="1315" y="790"/>
                    </a:cubicBezTo>
                    <a:cubicBezTo>
                      <a:pt x="1308" y="769"/>
                      <a:pt x="1308" y="769"/>
                      <a:pt x="1308" y="769"/>
                    </a:cubicBezTo>
                    <a:cubicBezTo>
                      <a:pt x="1306" y="783"/>
                      <a:pt x="1306" y="783"/>
                      <a:pt x="1306" y="783"/>
                    </a:cubicBezTo>
                    <a:moveTo>
                      <a:pt x="1373" y="643"/>
                    </a:moveTo>
                    <a:cubicBezTo>
                      <a:pt x="1373" y="643"/>
                      <a:pt x="1373" y="643"/>
                      <a:pt x="1374" y="643"/>
                    </a:cubicBezTo>
                    <a:cubicBezTo>
                      <a:pt x="1363" y="633"/>
                      <a:pt x="1356" y="631"/>
                      <a:pt x="1356" y="631"/>
                    </a:cubicBezTo>
                    <a:cubicBezTo>
                      <a:pt x="1365" y="632"/>
                      <a:pt x="1372" y="638"/>
                      <a:pt x="1379" y="646"/>
                    </a:cubicBezTo>
                    <a:cubicBezTo>
                      <a:pt x="1378" y="641"/>
                      <a:pt x="1373" y="632"/>
                      <a:pt x="1373" y="632"/>
                    </a:cubicBezTo>
                    <a:cubicBezTo>
                      <a:pt x="1378" y="636"/>
                      <a:pt x="1381" y="646"/>
                      <a:pt x="1382" y="649"/>
                    </a:cubicBezTo>
                    <a:cubicBezTo>
                      <a:pt x="1383" y="651"/>
                      <a:pt x="1385" y="652"/>
                      <a:pt x="1386" y="654"/>
                    </a:cubicBezTo>
                    <a:cubicBezTo>
                      <a:pt x="1386" y="651"/>
                      <a:pt x="1387" y="645"/>
                      <a:pt x="1385" y="641"/>
                    </a:cubicBezTo>
                    <a:cubicBezTo>
                      <a:pt x="1385" y="641"/>
                      <a:pt x="1389" y="646"/>
                      <a:pt x="1387" y="656"/>
                    </a:cubicBezTo>
                    <a:cubicBezTo>
                      <a:pt x="1390" y="661"/>
                      <a:pt x="1393" y="665"/>
                      <a:pt x="1396" y="669"/>
                    </a:cubicBezTo>
                    <a:cubicBezTo>
                      <a:pt x="1396" y="667"/>
                      <a:pt x="1397" y="663"/>
                      <a:pt x="1396" y="654"/>
                    </a:cubicBezTo>
                    <a:cubicBezTo>
                      <a:pt x="1396" y="654"/>
                      <a:pt x="1399" y="667"/>
                      <a:pt x="1397" y="671"/>
                    </a:cubicBezTo>
                    <a:cubicBezTo>
                      <a:pt x="1401" y="679"/>
                      <a:pt x="1403" y="684"/>
                      <a:pt x="1403" y="684"/>
                    </a:cubicBezTo>
                    <a:cubicBezTo>
                      <a:pt x="1402" y="683"/>
                      <a:pt x="1402" y="683"/>
                      <a:pt x="1401" y="683"/>
                    </a:cubicBezTo>
                    <a:cubicBezTo>
                      <a:pt x="1401" y="683"/>
                      <a:pt x="1401" y="683"/>
                      <a:pt x="1401" y="683"/>
                    </a:cubicBezTo>
                    <a:cubicBezTo>
                      <a:pt x="1401" y="683"/>
                      <a:pt x="1401" y="683"/>
                      <a:pt x="1401" y="683"/>
                    </a:cubicBezTo>
                    <a:cubicBezTo>
                      <a:pt x="1401" y="683"/>
                      <a:pt x="1400" y="683"/>
                      <a:pt x="1400" y="682"/>
                    </a:cubicBezTo>
                    <a:cubicBezTo>
                      <a:pt x="1398" y="678"/>
                      <a:pt x="1394" y="673"/>
                      <a:pt x="1392" y="670"/>
                    </a:cubicBezTo>
                    <a:cubicBezTo>
                      <a:pt x="1392" y="670"/>
                      <a:pt x="1392" y="670"/>
                      <a:pt x="1392" y="670"/>
                    </a:cubicBezTo>
                    <a:cubicBezTo>
                      <a:pt x="1389" y="670"/>
                      <a:pt x="1383" y="669"/>
                      <a:pt x="1377" y="665"/>
                    </a:cubicBezTo>
                    <a:cubicBezTo>
                      <a:pt x="1377" y="665"/>
                      <a:pt x="1385" y="668"/>
                      <a:pt x="1390" y="668"/>
                    </a:cubicBezTo>
                    <a:cubicBezTo>
                      <a:pt x="1391" y="668"/>
                      <a:pt x="1391" y="668"/>
                      <a:pt x="1392" y="668"/>
                    </a:cubicBezTo>
                    <a:cubicBezTo>
                      <a:pt x="1389" y="663"/>
                      <a:pt x="1387" y="660"/>
                      <a:pt x="1385" y="656"/>
                    </a:cubicBezTo>
                    <a:cubicBezTo>
                      <a:pt x="1382" y="656"/>
                      <a:pt x="1372" y="654"/>
                      <a:pt x="1367" y="649"/>
                    </a:cubicBezTo>
                    <a:cubicBezTo>
                      <a:pt x="1367" y="649"/>
                      <a:pt x="1377" y="654"/>
                      <a:pt x="1382" y="654"/>
                    </a:cubicBezTo>
                    <a:cubicBezTo>
                      <a:pt x="1383" y="654"/>
                      <a:pt x="1383" y="654"/>
                      <a:pt x="1384" y="654"/>
                    </a:cubicBezTo>
                    <a:cubicBezTo>
                      <a:pt x="1381" y="650"/>
                      <a:pt x="1377" y="647"/>
                      <a:pt x="1375" y="644"/>
                    </a:cubicBezTo>
                    <a:cubicBezTo>
                      <a:pt x="1373" y="644"/>
                      <a:pt x="1369" y="643"/>
                      <a:pt x="1366" y="641"/>
                    </a:cubicBezTo>
                    <a:cubicBezTo>
                      <a:pt x="1366" y="641"/>
                      <a:pt x="1371" y="643"/>
                      <a:pt x="1373" y="643"/>
                    </a:cubicBezTo>
                    <a:moveTo>
                      <a:pt x="1468" y="654"/>
                    </a:moveTo>
                    <a:cubicBezTo>
                      <a:pt x="1468" y="654"/>
                      <a:pt x="1466" y="638"/>
                      <a:pt x="1470" y="634"/>
                    </a:cubicBezTo>
                    <a:cubicBezTo>
                      <a:pt x="1467" y="625"/>
                      <a:pt x="1465" y="618"/>
                      <a:pt x="1465" y="618"/>
                    </a:cubicBezTo>
                    <a:cubicBezTo>
                      <a:pt x="1466" y="621"/>
                      <a:pt x="1467" y="619"/>
                      <a:pt x="1468" y="621"/>
                    </a:cubicBezTo>
                    <a:cubicBezTo>
                      <a:pt x="1470" y="627"/>
                      <a:pt x="1473" y="632"/>
                      <a:pt x="1474" y="637"/>
                    </a:cubicBezTo>
                    <a:cubicBezTo>
                      <a:pt x="1477" y="637"/>
                      <a:pt x="1485" y="639"/>
                      <a:pt x="1490" y="645"/>
                    </a:cubicBezTo>
                    <a:cubicBezTo>
                      <a:pt x="1490" y="645"/>
                      <a:pt x="1481" y="639"/>
                      <a:pt x="1475" y="639"/>
                    </a:cubicBezTo>
                    <a:cubicBezTo>
                      <a:pt x="1475" y="639"/>
                      <a:pt x="1475" y="639"/>
                      <a:pt x="1475" y="639"/>
                    </a:cubicBezTo>
                    <a:cubicBezTo>
                      <a:pt x="1477" y="645"/>
                      <a:pt x="1479" y="649"/>
                      <a:pt x="1481" y="653"/>
                    </a:cubicBezTo>
                    <a:cubicBezTo>
                      <a:pt x="1484" y="654"/>
                      <a:pt x="1494" y="657"/>
                      <a:pt x="1500" y="665"/>
                    </a:cubicBezTo>
                    <a:cubicBezTo>
                      <a:pt x="1500" y="665"/>
                      <a:pt x="1488" y="656"/>
                      <a:pt x="1482" y="656"/>
                    </a:cubicBezTo>
                    <a:cubicBezTo>
                      <a:pt x="1482" y="656"/>
                      <a:pt x="1482" y="656"/>
                      <a:pt x="1482" y="656"/>
                    </a:cubicBezTo>
                    <a:cubicBezTo>
                      <a:pt x="1484" y="661"/>
                      <a:pt x="1487" y="665"/>
                      <a:pt x="1490" y="668"/>
                    </a:cubicBezTo>
                    <a:cubicBezTo>
                      <a:pt x="1492" y="669"/>
                      <a:pt x="1497" y="671"/>
                      <a:pt x="1499" y="673"/>
                    </a:cubicBezTo>
                    <a:cubicBezTo>
                      <a:pt x="1499" y="673"/>
                      <a:pt x="1494" y="670"/>
                      <a:pt x="1491" y="670"/>
                    </a:cubicBezTo>
                    <a:cubicBezTo>
                      <a:pt x="1501" y="683"/>
                      <a:pt x="1509" y="686"/>
                      <a:pt x="1509" y="686"/>
                    </a:cubicBezTo>
                    <a:cubicBezTo>
                      <a:pt x="1499" y="684"/>
                      <a:pt x="1492" y="676"/>
                      <a:pt x="1485" y="666"/>
                    </a:cubicBezTo>
                    <a:cubicBezTo>
                      <a:pt x="1486" y="671"/>
                      <a:pt x="1490" y="682"/>
                      <a:pt x="1490" y="682"/>
                    </a:cubicBezTo>
                    <a:cubicBezTo>
                      <a:pt x="1485" y="677"/>
                      <a:pt x="1483" y="666"/>
                      <a:pt x="1483" y="662"/>
                    </a:cubicBezTo>
                    <a:cubicBezTo>
                      <a:pt x="1481" y="659"/>
                      <a:pt x="1480" y="658"/>
                      <a:pt x="1479" y="656"/>
                    </a:cubicBezTo>
                    <a:cubicBezTo>
                      <a:pt x="1478" y="659"/>
                      <a:pt x="1477" y="665"/>
                      <a:pt x="1478" y="671"/>
                    </a:cubicBezTo>
                    <a:cubicBezTo>
                      <a:pt x="1478" y="671"/>
                      <a:pt x="1475" y="664"/>
                      <a:pt x="1478" y="653"/>
                    </a:cubicBezTo>
                    <a:cubicBezTo>
                      <a:pt x="1475" y="647"/>
                      <a:pt x="1473" y="642"/>
                      <a:pt x="1471" y="637"/>
                    </a:cubicBezTo>
                    <a:cubicBezTo>
                      <a:pt x="1470" y="639"/>
                      <a:pt x="1468" y="644"/>
                      <a:pt x="1468" y="654"/>
                    </a:cubicBezTo>
                    <a:moveTo>
                      <a:pt x="1468" y="574"/>
                    </a:moveTo>
                    <a:cubicBezTo>
                      <a:pt x="1462" y="574"/>
                      <a:pt x="1462" y="574"/>
                      <a:pt x="1462" y="574"/>
                    </a:cubicBezTo>
                    <a:cubicBezTo>
                      <a:pt x="1460" y="610"/>
                      <a:pt x="1449" y="655"/>
                      <a:pt x="1408" y="681"/>
                    </a:cubicBezTo>
                    <a:cubicBezTo>
                      <a:pt x="1406" y="665"/>
                      <a:pt x="1398" y="624"/>
                      <a:pt x="1348" y="624"/>
                    </a:cubicBezTo>
                    <a:cubicBezTo>
                      <a:pt x="1347" y="624"/>
                      <a:pt x="1347" y="624"/>
                      <a:pt x="1347" y="624"/>
                    </a:cubicBezTo>
                    <a:cubicBezTo>
                      <a:pt x="1347" y="624"/>
                      <a:pt x="1355" y="638"/>
                      <a:pt x="1357" y="648"/>
                    </a:cubicBezTo>
                    <a:cubicBezTo>
                      <a:pt x="1357" y="649"/>
                      <a:pt x="1357" y="649"/>
                      <a:pt x="1358" y="650"/>
                    </a:cubicBezTo>
                    <a:cubicBezTo>
                      <a:pt x="1351" y="648"/>
                      <a:pt x="1343" y="646"/>
                      <a:pt x="1335" y="646"/>
                    </a:cubicBezTo>
                    <a:cubicBezTo>
                      <a:pt x="1315" y="646"/>
                      <a:pt x="1293" y="656"/>
                      <a:pt x="1274" y="688"/>
                    </a:cubicBezTo>
                    <a:cubicBezTo>
                      <a:pt x="1265" y="704"/>
                      <a:pt x="1262" y="731"/>
                      <a:pt x="1281" y="758"/>
                    </a:cubicBezTo>
                    <a:cubicBezTo>
                      <a:pt x="1303" y="788"/>
                      <a:pt x="1323" y="825"/>
                      <a:pt x="1319" y="837"/>
                    </a:cubicBezTo>
                    <a:cubicBezTo>
                      <a:pt x="1317" y="841"/>
                      <a:pt x="1317" y="841"/>
                      <a:pt x="1317" y="841"/>
                    </a:cubicBezTo>
                    <a:cubicBezTo>
                      <a:pt x="1321" y="842"/>
                      <a:pt x="1321" y="842"/>
                      <a:pt x="1321" y="842"/>
                    </a:cubicBezTo>
                    <a:cubicBezTo>
                      <a:pt x="1323" y="842"/>
                      <a:pt x="1335" y="844"/>
                      <a:pt x="1354" y="844"/>
                    </a:cubicBezTo>
                    <a:cubicBezTo>
                      <a:pt x="1387" y="844"/>
                      <a:pt x="1437" y="838"/>
                      <a:pt x="1469" y="803"/>
                    </a:cubicBezTo>
                    <a:cubicBezTo>
                      <a:pt x="1477" y="793"/>
                      <a:pt x="1485" y="777"/>
                      <a:pt x="1487" y="760"/>
                    </a:cubicBezTo>
                    <a:cubicBezTo>
                      <a:pt x="1500" y="764"/>
                      <a:pt x="1513" y="770"/>
                      <a:pt x="1513" y="770"/>
                    </a:cubicBezTo>
                    <a:cubicBezTo>
                      <a:pt x="1507" y="693"/>
                      <a:pt x="1443" y="684"/>
                      <a:pt x="1417" y="683"/>
                    </a:cubicBezTo>
                    <a:cubicBezTo>
                      <a:pt x="1439" y="668"/>
                      <a:pt x="1451" y="647"/>
                      <a:pt x="1459" y="626"/>
                    </a:cubicBezTo>
                    <a:cubicBezTo>
                      <a:pt x="1459" y="647"/>
                      <a:pt x="1466" y="688"/>
                      <a:pt x="1518" y="696"/>
                    </a:cubicBezTo>
                    <a:cubicBezTo>
                      <a:pt x="1518" y="696"/>
                      <a:pt x="1511" y="678"/>
                      <a:pt x="1511" y="667"/>
                    </a:cubicBezTo>
                    <a:cubicBezTo>
                      <a:pt x="1510" y="652"/>
                      <a:pt x="1498" y="622"/>
                      <a:pt x="1463" y="614"/>
                    </a:cubicBezTo>
                    <a:cubicBezTo>
                      <a:pt x="1466" y="600"/>
                      <a:pt x="1468" y="587"/>
                      <a:pt x="1468" y="574"/>
                    </a:cubicBezTo>
                    <a:moveTo>
                      <a:pt x="1549" y="574"/>
                    </a:moveTo>
                    <a:cubicBezTo>
                      <a:pt x="1536" y="574"/>
                      <a:pt x="1536" y="574"/>
                      <a:pt x="1536" y="574"/>
                    </a:cubicBezTo>
                    <a:cubicBezTo>
                      <a:pt x="1537" y="575"/>
                      <a:pt x="1537" y="576"/>
                      <a:pt x="1538" y="578"/>
                    </a:cubicBezTo>
                    <a:cubicBezTo>
                      <a:pt x="1538" y="579"/>
                      <a:pt x="1538" y="579"/>
                      <a:pt x="1538" y="579"/>
                    </a:cubicBezTo>
                    <a:cubicBezTo>
                      <a:pt x="1549" y="574"/>
                      <a:pt x="1549" y="574"/>
                      <a:pt x="1549" y="574"/>
                    </a:cubicBezTo>
                    <a:moveTo>
                      <a:pt x="1588" y="1111"/>
                    </a:moveTo>
                    <a:cubicBezTo>
                      <a:pt x="1568" y="1105"/>
                      <a:pt x="1568" y="1105"/>
                      <a:pt x="1568" y="1105"/>
                    </a:cubicBezTo>
                    <a:cubicBezTo>
                      <a:pt x="1569" y="1103"/>
                      <a:pt x="1569" y="1103"/>
                      <a:pt x="1569" y="1103"/>
                    </a:cubicBezTo>
                    <a:cubicBezTo>
                      <a:pt x="1570" y="1099"/>
                      <a:pt x="1572" y="1094"/>
                      <a:pt x="1573" y="1090"/>
                    </a:cubicBezTo>
                    <a:cubicBezTo>
                      <a:pt x="1575" y="1085"/>
                      <a:pt x="1576" y="1080"/>
                      <a:pt x="1578" y="1075"/>
                    </a:cubicBezTo>
                    <a:cubicBezTo>
                      <a:pt x="1578" y="1073"/>
                      <a:pt x="1578" y="1073"/>
                      <a:pt x="1578" y="1073"/>
                    </a:cubicBezTo>
                    <a:cubicBezTo>
                      <a:pt x="1576" y="1073"/>
                      <a:pt x="1576" y="1073"/>
                      <a:pt x="1576" y="1073"/>
                    </a:cubicBezTo>
                    <a:cubicBezTo>
                      <a:pt x="1576" y="1072"/>
                      <a:pt x="1576" y="1072"/>
                      <a:pt x="1576" y="1072"/>
                    </a:cubicBezTo>
                    <a:cubicBezTo>
                      <a:pt x="1549" y="1065"/>
                      <a:pt x="1549" y="1065"/>
                      <a:pt x="1549" y="1065"/>
                    </a:cubicBezTo>
                    <a:cubicBezTo>
                      <a:pt x="1551" y="1060"/>
                      <a:pt x="1553" y="1054"/>
                      <a:pt x="1554" y="1049"/>
                    </a:cubicBezTo>
                    <a:cubicBezTo>
                      <a:pt x="1643" y="1070"/>
                      <a:pt x="1643" y="1070"/>
                      <a:pt x="1643" y="1070"/>
                    </a:cubicBezTo>
                    <a:cubicBezTo>
                      <a:pt x="1643" y="1071"/>
                      <a:pt x="1643" y="1071"/>
                      <a:pt x="1643" y="1071"/>
                    </a:cubicBezTo>
                    <a:cubicBezTo>
                      <a:pt x="1641" y="1078"/>
                      <a:pt x="1639" y="1084"/>
                      <a:pt x="1637" y="1090"/>
                    </a:cubicBezTo>
                    <a:cubicBezTo>
                      <a:pt x="1637" y="1092"/>
                      <a:pt x="1637" y="1092"/>
                      <a:pt x="1637" y="1092"/>
                    </a:cubicBezTo>
                    <a:cubicBezTo>
                      <a:pt x="1598" y="1081"/>
                      <a:pt x="1598" y="1081"/>
                      <a:pt x="1598" y="1081"/>
                    </a:cubicBezTo>
                    <a:cubicBezTo>
                      <a:pt x="1598" y="1082"/>
                      <a:pt x="1598" y="1082"/>
                      <a:pt x="1598" y="1082"/>
                    </a:cubicBezTo>
                    <a:cubicBezTo>
                      <a:pt x="1595" y="1091"/>
                      <a:pt x="1592" y="1101"/>
                      <a:pt x="1589" y="1110"/>
                    </a:cubicBezTo>
                    <a:cubicBezTo>
                      <a:pt x="1588" y="1111"/>
                      <a:pt x="1588" y="1111"/>
                      <a:pt x="1588" y="1111"/>
                    </a:cubicBezTo>
                    <a:moveTo>
                      <a:pt x="1630" y="1006"/>
                    </a:moveTo>
                    <a:cubicBezTo>
                      <a:pt x="1630" y="1005"/>
                      <a:pt x="1630" y="1005"/>
                      <a:pt x="1630" y="1005"/>
                    </a:cubicBezTo>
                    <a:cubicBezTo>
                      <a:pt x="1632" y="994"/>
                      <a:pt x="1634" y="985"/>
                      <a:pt x="1635" y="977"/>
                    </a:cubicBezTo>
                    <a:cubicBezTo>
                      <a:pt x="1636" y="971"/>
                      <a:pt x="1636" y="971"/>
                      <a:pt x="1636" y="971"/>
                    </a:cubicBezTo>
                    <a:cubicBezTo>
                      <a:pt x="1663" y="973"/>
                      <a:pt x="1663" y="973"/>
                      <a:pt x="1663" y="973"/>
                    </a:cubicBezTo>
                    <a:cubicBezTo>
                      <a:pt x="1663" y="975"/>
                      <a:pt x="1663" y="975"/>
                      <a:pt x="1663" y="975"/>
                    </a:cubicBezTo>
                    <a:cubicBezTo>
                      <a:pt x="1661" y="986"/>
                      <a:pt x="1659" y="998"/>
                      <a:pt x="1657" y="1008"/>
                    </a:cubicBezTo>
                    <a:cubicBezTo>
                      <a:pt x="1657" y="1010"/>
                      <a:pt x="1657" y="1010"/>
                      <a:pt x="1657" y="1010"/>
                    </a:cubicBezTo>
                    <a:cubicBezTo>
                      <a:pt x="1693" y="1017"/>
                      <a:pt x="1693" y="1017"/>
                      <a:pt x="1693" y="1017"/>
                    </a:cubicBezTo>
                    <a:cubicBezTo>
                      <a:pt x="1692" y="1024"/>
                      <a:pt x="1691" y="1030"/>
                      <a:pt x="1690" y="1037"/>
                    </a:cubicBezTo>
                    <a:cubicBezTo>
                      <a:pt x="1592" y="1018"/>
                      <a:pt x="1592" y="1018"/>
                      <a:pt x="1592" y="1018"/>
                    </a:cubicBezTo>
                    <a:cubicBezTo>
                      <a:pt x="1593" y="1016"/>
                      <a:pt x="1593" y="1016"/>
                      <a:pt x="1593" y="1016"/>
                    </a:cubicBezTo>
                    <a:cubicBezTo>
                      <a:pt x="1594" y="1012"/>
                      <a:pt x="1594" y="1007"/>
                      <a:pt x="1595" y="1002"/>
                    </a:cubicBezTo>
                    <a:cubicBezTo>
                      <a:pt x="1596" y="1001"/>
                      <a:pt x="1596" y="1001"/>
                      <a:pt x="1596" y="1001"/>
                    </a:cubicBezTo>
                    <a:cubicBezTo>
                      <a:pt x="1617" y="1004"/>
                      <a:pt x="1617" y="1004"/>
                      <a:pt x="1617" y="1004"/>
                    </a:cubicBezTo>
                    <a:cubicBezTo>
                      <a:pt x="1617" y="1004"/>
                      <a:pt x="1617" y="1004"/>
                      <a:pt x="1617" y="1004"/>
                    </a:cubicBezTo>
                    <a:cubicBezTo>
                      <a:pt x="1630" y="1006"/>
                      <a:pt x="1630" y="1006"/>
                      <a:pt x="1630" y="1006"/>
                    </a:cubicBezTo>
                    <a:moveTo>
                      <a:pt x="1594" y="920"/>
                    </a:moveTo>
                    <a:cubicBezTo>
                      <a:pt x="1577" y="919"/>
                      <a:pt x="1577" y="919"/>
                      <a:pt x="1577" y="919"/>
                    </a:cubicBezTo>
                    <a:cubicBezTo>
                      <a:pt x="1578" y="913"/>
                      <a:pt x="1578" y="908"/>
                      <a:pt x="1578" y="902"/>
                    </a:cubicBezTo>
                    <a:cubicBezTo>
                      <a:pt x="1669" y="904"/>
                      <a:pt x="1669" y="904"/>
                      <a:pt x="1669" y="904"/>
                    </a:cubicBezTo>
                    <a:cubicBezTo>
                      <a:pt x="1669" y="905"/>
                      <a:pt x="1669" y="905"/>
                      <a:pt x="1669" y="905"/>
                    </a:cubicBezTo>
                    <a:cubicBezTo>
                      <a:pt x="1669" y="912"/>
                      <a:pt x="1669" y="918"/>
                      <a:pt x="1668" y="925"/>
                    </a:cubicBezTo>
                    <a:cubicBezTo>
                      <a:pt x="1668" y="926"/>
                      <a:pt x="1668" y="926"/>
                      <a:pt x="1668" y="926"/>
                    </a:cubicBezTo>
                    <a:cubicBezTo>
                      <a:pt x="1627" y="924"/>
                      <a:pt x="1627" y="924"/>
                      <a:pt x="1627" y="924"/>
                    </a:cubicBezTo>
                    <a:cubicBezTo>
                      <a:pt x="1627" y="925"/>
                      <a:pt x="1627" y="925"/>
                      <a:pt x="1627" y="925"/>
                    </a:cubicBezTo>
                    <a:cubicBezTo>
                      <a:pt x="1627" y="935"/>
                      <a:pt x="1626" y="944"/>
                      <a:pt x="1624" y="954"/>
                    </a:cubicBezTo>
                    <a:cubicBezTo>
                      <a:pt x="1624" y="956"/>
                      <a:pt x="1624" y="956"/>
                      <a:pt x="1624" y="956"/>
                    </a:cubicBezTo>
                    <a:cubicBezTo>
                      <a:pt x="1603" y="954"/>
                      <a:pt x="1603" y="954"/>
                      <a:pt x="1603" y="954"/>
                    </a:cubicBezTo>
                    <a:cubicBezTo>
                      <a:pt x="1603" y="952"/>
                      <a:pt x="1603" y="952"/>
                      <a:pt x="1603" y="952"/>
                    </a:cubicBezTo>
                    <a:cubicBezTo>
                      <a:pt x="1604" y="947"/>
                      <a:pt x="1605" y="943"/>
                      <a:pt x="1605" y="938"/>
                    </a:cubicBezTo>
                    <a:cubicBezTo>
                      <a:pt x="1606" y="933"/>
                      <a:pt x="1606" y="927"/>
                      <a:pt x="1607" y="922"/>
                    </a:cubicBezTo>
                    <a:cubicBezTo>
                      <a:pt x="1607" y="920"/>
                      <a:pt x="1607" y="920"/>
                      <a:pt x="1607" y="920"/>
                    </a:cubicBezTo>
                    <a:cubicBezTo>
                      <a:pt x="1596" y="920"/>
                      <a:pt x="1596" y="920"/>
                      <a:pt x="1596" y="920"/>
                    </a:cubicBezTo>
                    <a:cubicBezTo>
                      <a:pt x="1594" y="920"/>
                      <a:pt x="1594" y="920"/>
                      <a:pt x="1594" y="920"/>
                    </a:cubicBezTo>
                    <a:cubicBezTo>
                      <a:pt x="1594" y="920"/>
                      <a:pt x="1594" y="920"/>
                      <a:pt x="1594" y="920"/>
                    </a:cubicBezTo>
                    <a:moveTo>
                      <a:pt x="1629" y="845"/>
                    </a:moveTo>
                    <a:cubicBezTo>
                      <a:pt x="1643" y="844"/>
                      <a:pt x="1643" y="844"/>
                      <a:pt x="1643" y="844"/>
                    </a:cubicBezTo>
                    <a:cubicBezTo>
                      <a:pt x="1643" y="843"/>
                      <a:pt x="1643" y="843"/>
                      <a:pt x="1643" y="843"/>
                    </a:cubicBezTo>
                    <a:cubicBezTo>
                      <a:pt x="1643" y="832"/>
                      <a:pt x="1642" y="823"/>
                      <a:pt x="1642" y="815"/>
                    </a:cubicBezTo>
                    <a:cubicBezTo>
                      <a:pt x="1642" y="814"/>
                      <a:pt x="1642" y="813"/>
                      <a:pt x="1642" y="811"/>
                    </a:cubicBezTo>
                    <a:cubicBezTo>
                      <a:pt x="1641" y="808"/>
                      <a:pt x="1641" y="808"/>
                      <a:pt x="1641" y="808"/>
                    </a:cubicBezTo>
                    <a:cubicBezTo>
                      <a:pt x="1668" y="805"/>
                      <a:pt x="1668" y="805"/>
                      <a:pt x="1668" y="805"/>
                    </a:cubicBezTo>
                    <a:cubicBezTo>
                      <a:pt x="1669" y="807"/>
                      <a:pt x="1669" y="807"/>
                      <a:pt x="1669" y="807"/>
                    </a:cubicBezTo>
                    <a:cubicBezTo>
                      <a:pt x="1669" y="818"/>
                      <a:pt x="1670" y="830"/>
                      <a:pt x="1670" y="841"/>
                    </a:cubicBezTo>
                    <a:cubicBezTo>
                      <a:pt x="1670" y="842"/>
                      <a:pt x="1670" y="842"/>
                      <a:pt x="1670" y="842"/>
                    </a:cubicBezTo>
                    <a:cubicBezTo>
                      <a:pt x="1708" y="842"/>
                      <a:pt x="1708" y="842"/>
                      <a:pt x="1708" y="842"/>
                    </a:cubicBezTo>
                    <a:cubicBezTo>
                      <a:pt x="1708" y="848"/>
                      <a:pt x="1708" y="855"/>
                      <a:pt x="1708" y="862"/>
                    </a:cubicBezTo>
                    <a:cubicBezTo>
                      <a:pt x="1610" y="863"/>
                      <a:pt x="1610" y="863"/>
                      <a:pt x="1610" y="863"/>
                    </a:cubicBezTo>
                    <a:cubicBezTo>
                      <a:pt x="1610" y="862"/>
                      <a:pt x="1610" y="862"/>
                      <a:pt x="1610" y="862"/>
                    </a:cubicBezTo>
                    <a:cubicBezTo>
                      <a:pt x="1610" y="857"/>
                      <a:pt x="1609" y="852"/>
                      <a:pt x="1609" y="848"/>
                    </a:cubicBezTo>
                    <a:cubicBezTo>
                      <a:pt x="1608" y="846"/>
                      <a:pt x="1608" y="846"/>
                      <a:pt x="1608" y="846"/>
                    </a:cubicBezTo>
                    <a:cubicBezTo>
                      <a:pt x="1629" y="845"/>
                      <a:pt x="1629" y="845"/>
                      <a:pt x="1629" y="845"/>
                    </a:cubicBezTo>
                    <a:cubicBezTo>
                      <a:pt x="1629" y="845"/>
                      <a:pt x="1629" y="845"/>
                      <a:pt x="1629" y="845"/>
                    </a:cubicBezTo>
                    <a:moveTo>
                      <a:pt x="1680" y="941"/>
                    </a:moveTo>
                    <a:cubicBezTo>
                      <a:pt x="1680" y="936"/>
                      <a:pt x="1680" y="936"/>
                      <a:pt x="1680" y="936"/>
                    </a:cubicBezTo>
                    <a:cubicBezTo>
                      <a:pt x="1682" y="921"/>
                      <a:pt x="1683" y="907"/>
                      <a:pt x="1683" y="892"/>
                    </a:cubicBezTo>
                    <a:cubicBezTo>
                      <a:pt x="1683" y="890"/>
                      <a:pt x="1683" y="890"/>
                      <a:pt x="1683" y="890"/>
                    </a:cubicBezTo>
                    <a:cubicBezTo>
                      <a:pt x="1578" y="888"/>
                      <a:pt x="1578" y="888"/>
                      <a:pt x="1578" y="888"/>
                    </a:cubicBezTo>
                    <a:cubicBezTo>
                      <a:pt x="1579" y="869"/>
                      <a:pt x="1579" y="850"/>
                      <a:pt x="1578" y="831"/>
                    </a:cubicBezTo>
                    <a:cubicBezTo>
                      <a:pt x="1578" y="815"/>
                      <a:pt x="1576" y="799"/>
                      <a:pt x="1575" y="783"/>
                    </a:cubicBezTo>
                    <a:cubicBezTo>
                      <a:pt x="1591" y="780"/>
                      <a:pt x="1591" y="780"/>
                      <a:pt x="1591" y="780"/>
                    </a:cubicBezTo>
                    <a:cubicBezTo>
                      <a:pt x="1591" y="784"/>
                      <a:pt x="1591" y="784"/>
                      <a:pt x="1591" y="784"/>
                    </a:cubicBezTo>
                    <a:cubicBezTo>
                      <a:pt x="1592" y="789"/>
                      <a:pt x="1592" y="794"/>
                      <a:pt x="1593" y="798"/>
                    </a:cubicBezTo>
                    <a:cubicBezTo>
                      <a:pt x="1593" y="803"/>
                      <a:pt x="1593" y="807"/>
                      <a:pt x="1594" y="811"/>
                    </a:cubicBezTo>
                    <a:cubicBezTo>
                      <a:pt x="1594" y="813"/>
                      <a:pt x="1594" y="813"/>
                      <a:pt x="1594" y="813"/>
                    </a:cubicBezTo>
                    <a:cubicBezTo>
                      <a:pt x="1628" y="810"/>
                      <a:pt x="1628" y="810"/>
                      <a:pt x="1628" y="810"/>
                    </a:cubicBezTo>
                    <a:cubicBezTo>
                      <a:pt x="1629" y="815"/>
                      <a:pt x="1629" y="815"/>
                      <a:pt x="1629" y="815"/>
                    </a:cubicBezTo>
                    <a:cubicBezTo>
                      <a:pt x="1629" y="820"/>
                      <a:pt x="1629" y="825"/>
                      <a:pt x="1629" y="830"/>
                    </a:cubicBezTo>
                    <a:cubicBezTo>
                      <a:pt x="1629" y="831"/>
                      <a:pt x="1629" y="831"/>
                      <a:pt x="1629" y="831"/>
                    </a:cubicBezTo>
                    <a:cubicBezTo>
                      <a:pt x="1595" y="834"/>
                      <a:pt x="1595" y="834"/>
                      <a:pt x="1595" y="834"/>
                    </a:cubicBezTo>
                    <a:cubicBezTo>
                      <a:pt x="1595" y="838"/>
                      <a:pt x="1595" y="838"/>
                      <a:pt x="1595" y="838"/>
                    </a:cubicBezTo>
                    <a:cubicBezTo>
                      <a:pt x="1595" y="838"/>
                      <a:pt x="1595" y="838"/>
                      <a:pt x="1595" y="838"/>
                    </a:cubicBezTo>
                    <a:cubicBezTo>
                      <a:pt x="1595" y="849"/>
                      <a:pt x="1595" y="849"/>
                      <a:pt x="1595" y="849"/>
                    </a:cubicBezTo>
                    <a:cubicBezTo>
                      <a:pt x="1595" y="854"/>
                      <a:pt x="1595" y="858"/>
                      <a:pt x="1595" y="862"/>
                    </a:cubicBezTo>
                    <a:cubicBezTo>
                      <a:pt x="1595" y="864"/>
                      <a:pt x="1595" y="864"/>
                      <a:pt x="1595" y="864"/>
                    </a:cubicBezTo>
                    <a:cubicBezTo>
                      <a:pt x="1595" y="865"/>
                      <a:pt x="1595" y="865"/>
                      <a:pt x="1595" y="865"/>
                    </a:cubicBezTo>
                    <a:cubicBezTo>
                      <a:pt x="1595" y="868"/>
                      <a:pt x="1595" y="868"/>
                      <a:pt x="1595" y="868"/>
                    </a:cubicBezTo>
                    <a:cubicBezTo>
                      <a:pt x="1595" y="870"/>
                      <a:pt x="1595" y="873"/>
                      <a:pt x="1595" y="875"/>
                    </a:cubicBezTo>
                    <a:cubicBezTo>
                      <a:pt x="1595" y="877"/>
                      <a:pt x="1595" y="877"/>
                      <a:pt x="1595" y="877"/>
                    </a:cubicBezTo>
                    <a:cubicBezTo>
                      <a:pt x="1704" y="875"/>
                      <a:pt x="1704" y="875"/>
                      <a:pt x="1704" y="875"/>
                    </a:cubicBezTo>
                    <a:cubicBezTo>
                      <a:pt x="1704" y="877"/>
                      <a:pt x="1704" y="877"/>
                      <a:pt x="1704" y="877"/>
                    </a:cubicBezTo>
                    <a:cubicBezTo>
                      <a:pt x="1704" y="913"/>
                      <a:pt x="1700" y="950"/>
                      <a:pt x="1695" y="986"/>
                    </a:cubicBezTo>
                    <a:cubicBezTo>
                      <a:pt x="1694" y="991"/>
                      <a:pt x="1693" y="996"/>
                      <a:pt x="1693" y="1002"/>
                    </a:cubicBezTo>
                    <a:cubicBezTo>
                      <a:pt x="1692" y="1003"/>
                      <a:pt x="1692" y="1003"/>
                      <a:pt x="1692" y="1003"/>
                    </a:cubicBezTo>
                    <a:cubicBezTo>
                      <a:pt x="1672" y="999"/>
                      <a:pt x="1672" y="999"/>
                      <a:pt x="1672" y="999"/>
                    </a:cubicBezTo>
                    <a:cubicBezTo>
                      <a:pt x="1673" y="998"/>
                      <a:pt x="1673" y="998"/>
                      <a:pt x="1673" y="998"/>
                    </a:cubicBezTo>
                    <a:cubicBezTo>
                      <a:pt x="1674" y="991"/>
                      <a:pt x="1675" y="984"/>
                      <a:pt x="1676" y="976"/>
                    </a:cubicBezTo>
                    <a:cubicBezTo>
                      <a:pt x="1677" y="966"/>
                      <a:pt x="1677" y="966"/>
                      <a:pt x="1677" y="966"/>
                    </a:cubicBezTo>
                    <a:cubicBezTo>
                      <a:pt x="1678" y="962"/>
                      <a:pt x="1678" y="962"/>
                      <a:pt x="1678" y="962"/>
                    </a:cubicBezTo>
                    <a:cubicBezTo>
                      <a:pt x="1638" y="957"/>
                      <a:pt x="1638" y="957"/>
                      <a:pt x="1638" y="957"/>
                    </a:cubicBezTo>
                    <a:cubicBezTo>
                      <a:pt x="1638" y="956"/>
                      <a:pt x="1638" y="956"/>
                      <a:pt x="1638" y="956"/>
                    </a:cubicBezTo>
                    <a:cubicBezTo>
                      <a:pt x="1638" y="950"/>
                      <a:pt x="1639" y="945"/>
                      <a:pt x="1639" y="940"/>
                    </a:cubicBezTo>
                    <a:cubicBezTo>
                      <a:pt x="1640" y="938"/>
                      <a:pt x="1640" y="938"/>
                      <a:pt x="1640" y="938"/>
                    </a:cubicBezTo>
                    <a:cubicBezTo>
                      <a:pt x="1680" y="941"/>
                      <a:pt x="1680" y="941"/>
                      <a:pt x="1680" y="941"/>
                    </a:cubicBezTo>
                    <a:moveTo>
                      <a:pt x="1573" y="770"/>
                    </a:moveTo>
                    <a:cubicBezTo>
                      <a:pt x="1572" y="764"/>
                      <a:pt x="1571" y="759"/>
                      <a:pt x="1571" y="753"/>
                    </a:cubicBezTo>
                    <a:cubicBezTo>
                      <a:pt x="1660" y="736"/>
                      <a:pt x="1660" y="736"/>
                      <a:pt x="1660" y="736"/>
                    </a:cubicBezTo>
                    <a:cubicBezTo>
                      <a:pt x="1661" y="737"/>
                      <a:pt x="1661" y="737"/>
                      <a:pt x="1661" y="737"/>
                    </a:cubicBezTo>
                    <a:cubicBezTo>
                      <a:pt x="1662" y="744"/>
                      <a:pt x="1663" y="750"/>
                      <a:pt x="1664" y="757"/>
                    </a:cubicBezTo>
                    <a:cubicBezTo>
                      <a:pt x="1664" y="758"/>
                      <a:pt x="1664" y="758"/>
                      <a:pt x="1664" y="758"/>
                    </a:cubicBezTo>
                    <a:cubicBezTo>
                      <a:pt x="1624" y="764"/>
                      <a:pt x="1624" y="764"/>
                      <a:pt x="1624" y="764"/>
                    </a:cubicBezTo>
                    <a:cubicBezTo>
                      <a:pt x="1624" y="766"/>
                      <a:pt x="1624" y="766"/>
                      <a:pt x="1624" y="766"/>
                    </a:cubicBezTo>
                    <a:cubicBezTo>
                      <a:pt x="1625" y="775"/>
                      <a:pt x="1626" y="785"/>
                      <a:pt x="1627" y="795"/>
                    </a:cubicBezTo>
                    <a:cubicBezTo>
                      <a:pt x="1627" y="796"/>
                      <a:pt x="1627" y="796"/>
                      <a:pt x="1627" y="796"/>
                    </a:cubicBezTo>
                    <a:cubicBezTo>
                      <a:pt x="1606" y="798"/>
                      <a:pt x="1606" y="798"/>
                      <a:pt x="1606" y="798"/>
                    </a:cubicBezTo>
                    <a:cubicBezTo>
                      <a:pt x="1606" y="797"/>
                      <a:pt x="1606" y="797"/>
                      <a:pt x="1606" y="797"/>
                    </a:cubicBezTo>
                    <a:cubicBezTo>
                      <a:pt x="1606" y="792"/>
                      <a:pt x="1605" y="787"/>
                      <a:pt x="1605" y="783"/>
                    </a:cubicBezTo>
                    <a:cubicBezTo>
                      <a:pt x="1604" y="777"/>
                      <a:pt x="1603" y="772"/>
                      <a:pt x="1603" y="767"/>
                    </a:cubicBezTo>
                    <a:cubicBezTo>
                      <a:pt x="1603" y="765"/>
                      <a:pt x="1603" y="765"/>
                      <a:pt x="1603" y="765"/>
                    </a:cubicBezTo>
                    <a:cubicBezTo>
                      <a:pt x="1601" y="765"/>
                      <a:pt x="1601" y="765"/>
                      <a:pt x="1601" y="765"/>
                    </a:cubicBezTo>
                    <a:cubicBezTo>
                      <a:pt x="1601" y="765"/>
                      <a:pt x="1601" y="765"/>
                      <a:pt x="1601" y="765"/>
                    </a:cubicBezTo>
                    <a:cubicBezTo>
                      <a:pt x="1590" y="767"/>
                      <a:pt x="1590" y="767"/>
                      <a:pt x="1590" y="767"/>
                    </a:cubicBezTo>
                    <a:cubicBezTo>
                      <a:pt x="1590" y="767"/>
                      <a:pt x="1590" y="767"/>
                      <a:pt x="1590" y="767"/>
                    </a:cubicBezTo>
                    <a:cubicBezTo>
                      <a:pt x="1588" y="767"/>
                      <a:pt x="1588" y="767"/>
                      <a:pt x="1588" y="767"/>
                    </a:cubicBezTo>
                    <a:cubicBezTo>
                      <a:pt x="1573" y="770"/>
                      <a:pt x="1573" y="770"/>
                      <a:pt x="1573" y="770"/>
                    </a:cubicBezTo>
                    <a:moveTo>
                      <a:pt x="1610" y="686"/>
                    </a:moveTo>
                    <a:cubicBezTo>
                      <a:pt x="1623" y="683"/>
                      <a:pt x="1623" y="683"/>
                      <a:pt x="1623" y="683"/>
                    </a:cubicBezTo>
                    <a:cubicBezTo>
                      <a:pt x="1622" y="681"/>
                      <a:pt x="1622" y="681"/>
                      <a:pt x="1622" y="681"/>
                    </a:cubicBezTo>
                    <a:cubicBezTo>
                      <a:pt x="1620" y="672"/>
                      <a:pt x="1618" y="663"/>
                      <a:pt x="1615" y="654"/>
                    </a:cubicBezTo>
                    <a:cubicBezTo>
                      <a:pt x="1615" y="653"/>
                      <a:pt x="1614" y="652"/>
                      <a:pt x="1614" y="651"/>
                    </a:cubicBezTo>
                    <a:cubicBezTo>
                      <a:pt x="1613" y="648"/>
                      <a:pt x="1613" y="648"/>
                      <a:pt x="1613" y="648"/>
                    </a:cubicBezTo>
                    <a:cubicBezTo>
                      <a:pt x="1639" y="640"/>
                      <a:pt x="1639" y="640"/>
                      <a:pt x="1639" y="640"/>
                    </a:cubicBezTo>
                    <a:cubicBezTo>
                      <a:pt x="1640" y="641"/>
                      <a:pt x="1640" y="641"/>
                      <a:pt x="1640" y="641"/>
                    </a:cubicBezTo>
                    <a:cubicBezTo>
                      <a:pt x="1643" y="652"/>
                      <a:pt x="1646" y="663"/>
                      <a:pt x="1648" y="674"/>
                    </a:cubicBezTo>
                    <a:cubicBezTo>
                      <a:pt x="1649" y="676"/>
                      <a:pt x="1649" y="676"/>
                      <a:pt x="1649" y="676"/>
                    </a:cubicBezTo>
                    <a:cubicBezTo>
                      <a:pt x="1685" y="667"/>
                      <a:pt x="1685" y="667"/>
                      <a:pt x="1685" y="667"/>
                    </a:cubicBezTo>
                    <a:cubicBezTo>
                      <a:pt x="1687" y="674"/>
                      <a:pt x="1688" y="680"/>
                      <a:pt x="1689" y="686"/>
                    </a:cubicBezTo>
                    <a:cubicBezTo>
                      <a:pt x="1593" y="709"/>
                      <a:pt x="1593" y="709"/>
                      <a:pt x="1593" y="709"/>
                    </a:cubicBezTo>
                    <a:cubicBezTo>
                      <a:pt x="1592" y="707"/>
                      <a:pt x="1592" y="707"/>
                      <a:pt x="1592" y="707"/>
                    </a:cubicBezTo>
                    <a:cubicBezTo>
                      <a:pt x="1591" y="703"/>
                      <a:pt x="1590" y="698"/>
                      <a:pt x="1589" y="694"/>
                    </a:cubicBezTo>
                    <a:cubicBezTo>
                      <a:pt x="1589" y="692"/>
                      <a:pt x="1589" y="692"/>
                      <a:pt x="1589" y="692"/>
                    </a:cubicBezTo>
                    <a:cubicBezTo>
                      <a:pt x="1610" y="686"/>
                      <a:pt x="1610" y="686"/>
                      <a:pt x="1610" y="686"/>
                    </a:cubicBezTo>
                    <a:cubicBezTo>
                      <a:pt x="1610" y="686"/>
                      <a:pt x="1610" y="686"/>
                      <a:pt x="1610" y="686"/>
                    </a:cubicBezTo>
                    <a:moveTo>
                      <a:pt x="1568" y="740"/>
                    </a:moveTo>
                    <a:cubicBezTo>
                      <a:pt x="1562" y="705"/>
                      <a:pt x="1554" y="671"/>
                      <a:pt x="1543" y="637"/>
                    </a:cubicBezTo>
                    <a:cubicBezTo>
                      <a:pt x="1558" y="632"/>
                      <a:pt x="1558" y="632"/>
                      <a:pt x="1558" y="632"/>
                    </a:cubicBezTo>
                    <a:cubicBezTo>
                      <a:pt x="1559" y="635"/>
                      <a:pt x="1559" y="635"/>
                      <a:pt x="1559" y="635"/>
                    </a:cubicBezTo>
                    <a:cubicBezTo>
                      <a:pt x="1561" y="639"/>
                      <a:pt x="1562" y="644"/>
                      <a:pt x="1564" y="649"/>
                    </a:cubicBezTo>
                    <a:cubicBezTo>
                      <a:pt x="1565" y="653"/>
                      <a:pt x="1566" y="657"/>
                      <a:pt x="1567" y="661"/>
                    </a:cubicBezTo>
                    <a:cubicBezTo>
                      <a:pt x="1568" y="663"/>
                      <a:pt x="1568" y="663"/>
                      <a:pt x="1568" y="663"/>
                    </a:cubicBezTo>
                    <a:cubicBezTo>
                      <a:pt x="1601" y="652"/>
                      <a:pt x="1601" y="652"/>
                      <a:pt x="1601" y="652"/>
                    </a:cubicBezTo>
                    <a:cubicBezTo>
                      <a:pt x="1602" y="658"/>
                      <a:pt x="1602" y="658"/>
                      <a:pt x="1602" y="658"/>
                    </a:cubicBezTo>
                    <a:cubicBezTo>
                      <a:pt x="1603" y="663"/>
                      <a:pt x="1605" y="667"/>
                      <a:pt x="1606" y="672"/>
                    </a:cubicBezTo>
                    <a:cubicBezTo>
                      <a:pt x="1606" y="673"/>
                      <a:pt x="1606" y="673"/>
                      <a:pt x="1606" y="673"/>
                    </a:cubicBezTo>
                    <a:cubicBezTo>
                      <a:pt x="1573" y="683"/>
                      <a:pt x="1573" y="683"/>
                      <a:pt x="1573" y="683"/>
                    </a:cubicBezTo>
                    <a:cubicBezTo>
                      <a:pt x="1576" y="697"/>
                      <a:pt x="1576" y="697"/>
                      <a:pt x="1576" y="697"/>
                    </a:cubicBezTo>
                    <a:cubicBezTo>
                      <a:pt x="1577" y="702"/>
                      <a:pt x="1578" y="706"/>
                      <a:pt x="1579" y="710"/>
                    </a:cubicBezTo>
                    <a:cubicBezTo>
                      <a:pt x="1580" y="712"/>
                      <a:pt x="1580" y="712"/>
                      <a:pt x="1580" y="712"/>
                    </a:cubicBezTo>
                    <a:cubicBezTo>
                      <a:pt x="1580" y="712"/>
                      <a:pt x="1580" y="712"/>
                      <a:pt x="1580" y="712"/>
                    </a:cubicBezTo>
                    <a:cubicBezTo>
                      <a:pt x="1580" y="716"/>
                      <a:pt x="1580" y="716"/>
                      <a:pt x="1580" y="716"/>
                    </a:cubicBezTo>
                    <a:cubicBezTo>
                      <a:pt x="1581" y="719"/>
                      <a:pt x="1582" y="721"/>
                      <a:pt x="1582" y="723"/>
                    </a:cubicBezTo>
                    <a:cubicBezTo>
                      <a:pt x="1582" y="725"/>
                      <a:pt x="1582" y="725"/>
                      <a:pt x="1582" y="725"/>
                    </a:cubicBezTo>
                    <a:cubicBezTo>
                      <a:pt x="1689" y="700"/>
                      <a:pt x="1689" y="700"/>
                      <a:pt x="1689" y="700"/>
                    </a:cubicBezTo>
                    <a:cubicBezTo>
                      <a:pt x="1689" y="702"/>
                      <a:pt x="1689" y="702"/>
                      <a:pt x="1689" y="702"/>
                    </a:cubicBezTo>
                    <a:cubicBezTo>
                      <a:pt x="1696" y="738"/>
                      <a:pt x="1701" y="775"/>
                      <a:pt x="1703" y="811"/>
                    </a:cubicBezTo>
                    <a:cubicBezTo>
                      <a:pt x="1703" y="816"/>
                      <a:pt x="1703" y="821"/>
                      <a:pt x="1704" y="827"/>
                    </a:cubicBezTo>
                    <a:cubicBezTo>
                      <a:pt x="1704" y="828"/>
                      <a:pt x="1704" y="828"/>
                      <a:pt x="1704" y="828"/>
                    </a:cubicBezTo>
                    <a:cubicBezTo>
                      <a:pt x="1683" y="829"/>
                      <a:pt x="1683" y="829"/>
                      <a:pt x="1683" y="829"/>
                    </a:cubicBezTo>
                    <a:cubicBezTo>
                      <a:pt x="1683" y="827"/>
                      <a:pt x="1683" y="827"/>
                      <a:pt x="1683" y="827"/>
                    </a:cubicBezTo>
                    <a:cubicBezTo>
                      <a:pt x="1683" y="820"/>
                      <a:pt x="1683" y="813"/>
                      <a:pt x="1682" y="805"/>
                    </a:cubicBezTo>
                    <a:cubicBezTo>
                      <a:pt x="1681" y="796"/>
                      <a:pt x="1681" y="796"/>
                      <a:pt x="1681" y="796"/>
                    </a:cubicBezTo>
                    <a:cubicBezTo>
                      <a:pt x="1681" y="795"/>
                      <a:pt x="1681" y="794"/>
                      <a:pt x="1681" y="792"/>
                    </a:cubicBezTo>
                    <a:cubicBezTo>
                      <a:pt x="1681" y="791"/>
                      <a:pt x="1681" y="791"/>
                      <a:pt x="1681" y="791"/>
                    </a:cubicBezTo>
                    <a:cubicBezTo>
                      <a:pt x="1640" y="795"/>
                      <a:pt x="1640" y="795"/>
                      <a:pt x="1640" y="795"/>
                    </a:cubicBezTo>
                    <a:cubicBezTo>
                      <a:pt x="1640" y="793"/>
                      <a:pt x="1640" y="793"/>
                      <a:pt x="1640" y="793"/>
                    </a:cubicBezTo>
                    <a:cubicBezTo>
                      <a:pt x="1640" y="788"/>
                      <a:pt x="1639" y="782"/>
                      <a:pt x="1639" y="777"/>
                    </a:cubicBezTo>
                    <a:cubicBezTo>
                      <a:pt x="1639" y="776"/>
                      <a:pt x="1639" y="776"/>
                      <a:pt x="1639" y="776"/>
                    </a:cubicBezTo>
                    <a:cubicBezTo>
                      <a:pt x="1679" y="770"/>
                      <a:pt x="1679" y="770"/>
                      <a:pt x="1679" y="770"/>
                    </a:cubicBezTo>
                    <a:cubicBezTo>
                      <a:pt x="1678" y="765"/>
                      <a:pt x="1678" y="765"/>
                      <a:pt x="1678" y="765"/>
                    </a:cubicBezTo>
                    <a:cubicBezTo>
                      <a:pt x="1676" y="750"/>
                      <a:pt x="1674" y="736"/>
                      <a:pt x="1672" y="721"/>
                    </a:cubicBezTo>
                    <a:cubicBezTo>
                      <a:pt x="1671" y="720"/>
                      <a:pt x="1671" y="720"/>
                      <a:pt x="1671" y="720"/>
                    </a:cubicBezTo>
                    <a:cubicBezTo>
                      <a:pt x="1568" y="740"/>
                      <a:pt x="1568" y="740"/>
                      <a:pt x="1568" y="740"/>
                    </a:cubicBezTo>
                    <a:moveTo>
                      <a:pt x="1679" y="574"/>
                    </a:moveTo>
                    <a:cubicBezTo>
                      <a:pt x="1653" y="574"/>
                      <a:pt x="1653" y="574"/>
                      <a:pt x="1653" y="574"/>
                    </a:cubicBezTo>
                    <a:cubicBezTo>
                      <a:pt x="1661" y="595"/>
                      <a:pt x="1668" y="617"/>
                      <a:pt x="1674" y="638"/>
                    </a:cubicBezTo>
                    <a:cubicBezTo>
                      <a:pt x="1675" y="643"/>
                      <a:pt x="1677" y="648"/>
                      <a:pt x="1678" y="653"/>
                    </a:cubicBezTo>
                    <a:cubicBezTo>
                      <a:pt x="1678" y="655"/>
                      <a:pt x="1678" y="655"/>
                      <a:pt x="1678" y="655"/>
                    </a:cubicBezTo>
                    <a:cubicBezTo>
                      <a:pt x="1659" y="660"/>
                      <a:pt x="1659" y="660"/>
                      <a:pt x="1659" y="660"/>
                    </a:cubicBezTo>
                    <a:cubicBezTo>
                      <a:pt x="1658" y="658"/>
                      <a:pt x="1658" y="658"/>
                      <a:pt x="1658" y="658"/>
                    </a:cubicBezTo>
                    <a:cubicBezTo>
                      <a:pt x="1656" y="652"/>
                      <a:pt x="1655" y="645"/>
                      <a:pt x="1652" y="637"/>
                    </a:cubicBezTo>
                    <a:cubicBezTo>
                      <a:pt x="1648" y="623"/>
                      <a:pt x="1648" y="623"/>
                      <a:pt x="1648" y="623"/>
                    </a:cubicBezTo>
                    <a:cubicBezTo>
                      <a:pt x="1610" y="635"/>
                      <a:pt x="1610" y="635"/>
                      <a:pt x="1610" y="635"/>
                    </a:cubicBezTo>
                    <a:cubicBezTo>
                      <a:pt x="1609" y="634"/>
                      <a:pt x="1609" y="634"/>
                      <a:pt x="1609" y="634"/>
                    </a:cubicBezTo>
                    <a:cubicBezTo>
                      <a:pt x="1607" y="628"/>
                      <a:pt x="1606" y="623"/>
                      <a:pt x="1604" y="618"/>
                    </a:cubicBezTo>
                    <a:cubicBezTo>
                      <a:pt x="1604" y="617"/>
                      <a:pt x="1604" y="617"/>
                      <a:pt x="1604" y="617"/>
                    </a:cubicBezTo>
                    <a:cubicBezTo>
                      <a:pt x="1642" y="603"/>
                      <a:pt x="1642" y="603"/>
                      <a:pt x="1642" y="603"/>
                    </a:cubicBezTo>
                    <a:cubicBezTo>
                      <a:pt x="1640" y="599"/>
                      <a:pt x="1640" y="599"/>
                      <a:pt x="1640" y="599"/>
                    </a:cubicBezTo>
                    <a:cubicBezTo>
                      <a:pt x="1637" y="590"/>
                      <a:pt x="1635" y="582"/>
                      <a:pt x="1632" y="574"/>
                    </a:cubicBezTo>
                    <a:cubicBezTo>
                      <a:pt x="1617" y="574"/>
                      <a:pt x="1617" y="574"/>
                      <a:pt x="1617" y="574"/>
                    </a:cubicBezTo>
                    <a:cubicBezTo>
                      <a:pt x="1617" y="575"/>
                      <a:pt x="1617" y="575"/>
                      <a:pt x="1617" y="575"/>
                    </a:cubicBezTo>
                    <a:cubicBezTo>
                      <a:pt x="1620" y="581"/>
                      <a:pt x="1622" y="586"/>
                      <a:pt x="1624" y="593"/>
                    </a:cubicBezTo>
                    <a:cubicBezTo>
                      <a:pt x="1625" y="595"/>
                      <a:pt x="1625" y="595"/>
                      <a:pt x="1625" y="595"/>
                    </a:cubicBezTo>
                    <a:cubicBezTo>
                      <a:pt x="1587" y="609"/>
                      <a:pt x="1587" y="609"/>
                      <a:pt x="1587" y="609"/>
                    </a:cubicBezTo>
                    <a:cubicBezTo>
                      <a:pt x="1587" y="610"/>
                      <a:pt x="1587" y="610"/>
                      <a:pt x="1587" y="610"/>
                    </a:cubicBezTo>
                    <a:cubicBezTo>
                      <a:pt x="1590" y="619"/>
                      <a:pt x="1593" y="628"/>
                      <a:pt x="1596" y="638"/>
                    </a:cubicBezTo>
                    <a:cubicBezTo>
                      <a:pt x="1597" y="639"/>
                      <a:pt x="1597" y="639"/>
                      <a:pt x="1597" y="639"/>
                    </a:cubicBezTo>
                    <a:cubicBezTo>
                      <a:pt x="1577" y="646"/>
                      <a:pt x="1577" y="646"/>
                      <a:pt x="1577" y="646"/>
                    </a:cubicBezTo>
                    <a:cubicBezTo>
                      <a:pt x="1576" y="644"/>
                      <a:pt x="1576" y="644"/>
                      <a:pt x="1576" y="644"/>
                    </a:cubicBezTo>
                    <a:cubicBezTo>
                      <a:pt x="1575" y="640"/>
                      <a:pt x="1573" y="635"/>
                      <a:pt x="1572" y="631"/>
                    </a:cubicBezTo>
                    <a:cubicBezTo>
                      <a:pt x="1570" y="626"/>
                      <a:pt x="1569" y="621"/>
                      <a:pt x="1567" y="616"/>
                    </a:cubicBezTo>
                    <a:cubicBezTo>
                      <a:pt x="1566" y="614"/>
                      <a:pt x="1566" y="614"/>
                      <a:pt x="1566" y="614"/>
                    </a:cubicBezTo>
                    <a:cubicBezTo>
                      <a:pt x="1565" y="615"/>
                      <a:pt x="1565" y="615"/>
                      <a:pt x="1565" y="615"/>
                    </a:cubicBezTo>
                    <a:cubicBezTo>
                      <a:pt x="1564" y="615"/>
                      <a:pt x="1564" y="615"/>
                      <a:pt x="1564" y="615"/>
                    </a:cubicBezTo>
                    <a:cubicBezTo>
                      <a:pt x="1538" y="625"/>
                      <a:pt x="1538" y="625"/>
                      <a:pt x="1538" y="625"/>
                    </a:cubicBezTo>
                    <a:cubicBezTo>
                      <a:pt x="1537" y="619"/>
                      <a:pt x="1535" y="614"/>
                      <a:pt x="1533" y="609"/>
                    </a:cubicBezTo>
                    <a:cubicBezTo>
                      <a:pt x="1615" y="574"/>
                      <a:pt x="1615" y="574"/>
                      <a:pt x="1615" y="574"/>
                    </a:cubicBezTo>
                    <a:cubicBezTo>
                      <a:pt x="1580" y="574"/>
                      <a:pt x="1580" y="574"/>
                      <a:pt x="1580" y="574"/>
                    </a:cubicBezTo>
                    <a:cubicBezTo>
                      <a:pt x="1528" y="596"/>
                      <a:pt x="1528" y="596"/>
                      <a:pt x="1528" y="596"/>
                    </a:cubicBezTo>
                    <a:cubicBezTo>
                      <a:pt x="1525" y="589"/>
                      <a:pt x="1522" y="582"/>
                      <a:pt x="1519" y="574"/>
                    </a:cubicBezTo>
                    <a:cubicBezTo>
                      <a:pt x="1487" y="574"/>
                      <a:pt x="1487" y="574"/>
                      <a:pt x="1487" y="574"/>
                    </a:cubicBezTo>
                    <a:cubicBezTo>
                      <a:pt x="1527" y="659"/>
                      <a:pt x="1550" y="753"/>
                      <a:pt x="1552" y="851"/>
                    </a:cubicBezTo>
                    <a:cubicBezTo>
                      <a:pt x="1553" y="956"/>
                      <a:pt x="1532" y="1058"/>
                      <a:pt x="1489" y="1150"/>
                    </a:cubicBezTo>
                    <a:cubicBezTo>
                      <a:pt x="1518" y="1150"/>
                      <a:pt x="1518" y="1150"/>
                      <a:pt x="1518" y="1150"/>
                    </a:cubicBezTo>
                    <a:cubicBezTo>
                      <a:pt x="1529" y="1127"/>
                      <a:pt x="1538" y="1103"/>
                      <a:pt x="1545" y="1078"/>
                    </a:cubicBezTo>
                    <a:cubicBezTo>
                      <a:pt x="1561" y="1082"/>
                      <a:pt x="1561" y="1082"/>
                      <a:pt x="1561" y="1082"/>
                    </a:cubicBezTo>
                    <a:cubicBezTo>
                      <a:pt x="1561" y="1084"/>
                      <a:pt x="1561" y="1084"/>
                      <a:pt x="1561" y="1084"/>
                    </a:cubicBezTo>
                    <a:cubicBezTo>
                      <a:pt x="1561" y="1085"/>
                      <a:pt x="1561" y="1085"/>
                      <a:pt x="1560" y="1086"/>
                    </a:cubicBezTo>
                    <a:cubicBezTo>
                      <a:pt x="1559" y="1090"/>
                      <a:pt x="1557" y="1095"/>
                      <a:pt x="1556" y="1099"/>
                    </a:cubicBezTo>
                    <a:cubicBezTo>
                      <a:pt x="1554" y="1104"/>
                      <a:pt x="1553" y="1108"/>
                      <a:pt x="1551" y="1112"/>
                    </a:cubicBezTo>
                    <a:cubicBezTo>
                      <a:pt x="1551" y="1113"/>
                      <a:pt x="1551" y="1113"/>
                      <a:pt x="1551" y="1113"/>
                    </a:cubicBezTo>
                    <a:cubicBezTo>
                      <a:pt x="1584" y="1124"/>
                      <a:pt x="1584" y="1124"/>
                      <a:pt x="1584" y="1124"/>
                    </a:cubicBezTo>
                    <a:cubicBezTo>
                      <a:pt x="1582" y="1130"/>
                      <a:pt x="1582" y="1130"/>
                      <a:pt x="1582" y="1130"/>
                    </a:cubicBezTo>
                    <a:cubicBezTo>
                      <a:pt x="1580" y="1134"/>
                      <a:pt x="1578" y="1139"/>
                      <a:pt x="1576" y="1143"/>
                    </a:cubicBezTo>
                    <a:cubicBezTo>
                      <a:pt x="1576" y="1145"/>
                      <a:pt x="1576" y="1145"/>
                      <a:pt x="1576" y="1145"/>
                    </a:cubicBezTo>
                    <a:cubicBezTo>
                      <a:pt x="1543" y="1132"/>
                      <a:pt x="1543" y="1132"/>
                      <a:pt x="1543" y="1132"/>
                    </a:cubicBezTo>
                    <a:cubicBezTo>
                      <a:pt x="1542" y="1135"/>
                      <a:pt x="1542" y="1135"/>
                      <a:pt x="1542" y="1135"/>
                    </a:cubicBezTo>
                    <a:cubicBezTo>
                      <a:pt x="1542" y="1135"/>
                      <a:pt x="1542" y="1135"/>
                      <a:pt x="1542" y="1135"/>
                    </a:cubicBezTo>
                    <a:cubicBezTo>
                      <a:pt x="1537" y="1146"/>
                      <a:pt x="1537" y="1146"/>
                      <a:pt x="1537" y="1146"/>
                    </a:cubicBezTo>
                    <a:cubicBezTo>
                      <a:pt x="1537" y="1148"/>
                      <a:pt x="1537" y="1149"/>
                      <a:pt x="1536" y="1150"/>
                    </a:cubicBez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88" y="1150"/>
                      <a:pt x="1588" y="1150"/>
                      <a:pt x="1588" y="1150"/>
                    </a:cubicBezTo>
                    <a:cubicBezTo>
                      <a:pt x="1590" y="1144"/>
                      <a:pt x="1592" y="1139"/>
                      <a:pt x="1594" y="1134"/>
                    </a:cubicBezTo>
                    <a:cubicBezTo>
                      <a:pt x="1594" y="1133"/>
                      <a:pt x="1595" y="1133"/>
                      <a:pt x="1595" y="1132"/>
                    </a:cubicBezTo>
                    <a:cubicBezTo>
                      <a:pt x="1596" y="1128"/>
                      <a:pt x="1596" y="1128"/>
                      <a:pt x="1596" y="1128"/>
                    </a:cubicBezTo>
                    <a:cubicBezTo>
                      <a:pt x="1622" y="1137"/>
                      <a:pt x="1622" y="1137"/>
                      <a:pt x="1622" y="1137"/>
                    </a:cubicBezTo>
                    <a:cubicBezTo>
                      <a:pt x="1622" y="1138"/>
                      <a:pt x="1622" y="1138"/>
                      <a:pt x="1622" y="1138"/>
                    </a:cubicBezTo>
                    <a:cubicBezTo>
                      <a:pt x="1620" y="1142"/>
                      <a:pt x="1619" y="1146"/>
                      <a:pt x="1617" y="1150"/>
                    </a:cubicBezTo>
                    <a:cubicBezTo>
                      <a:pt x="1632" y="1150"/>
                      <a:pt x="1632" y="1150"/>
                      <a:pt x="1632" y="1150"/>
                    </a:cubicBezTo>
                    <a:cubicBezTo>
                      <a:pt x="1633" y="1147"/>
                      <a:pt x="1634" y="1145"/>
                      <a:pt x="1634" y="1142"/>
                    </a:cubicBezTo>
                    <a:cubicBezTo>
                      <a:pt x="1638" y="1134"/>
                      <a:pt x="1638" y="1134"/>
                      <a:pt x="1638" y="1134"/>
                    </a:cubicBezTo>
                    <a:cubicBezTo>
                      <a:pt x="1638" y="1132"/>
                      <a:pt x="1638" y="1131"/>
                      <a:pt x="1639" y="1130"/>
                    </a:cubicBezTo>
                    <a:cubicBezTo>
                      <a:pt x="1639" y="1128"/>
                      <a:pt x="1639" y="1128"/>
                      <a:pt x="1639" y="1128"/>
                    </a:cubicBezTo>
                    <a:cubicBezTo>
                      <a:pt x="1601" y="1116"/>
                      <a:pt x="1601" y="1116"/>
                      <a:pt x="1601" y="1116"/>
                    </a:cubicBezTo>
                    <a:cubicBezTo>
                      <a:pt x="1601" y="1114"/>
                      <a:pt x="1601" y="1114"/>
                      <a:pt x="1601" y="1114"/>
                    </a:cubicBezTo>
                    <a:cubicBezTo>
                      <a:pt x="1603" y="1109"/>
                      <a:pt x="1605" y="1104"/>
                      <a:pt x="1606" y="1099"/>
                    </a:cubicBezTo>
                    <a:cubicBezTo>
                      <a:pt x="1607" y="1097"/>
                      <a:pt x="1607" y="1097"/>
                      <a:pt x="1607" y="1097"/>
                    </a:cubicBezTo>
                    <a:cubicBezTo>
                      <a:pt x="1646" y="1108"/>
                      <a:pt x="1646" y="1108"/>
                      <a:pt x="1646" y="1108"/>
                    </a:cubicBezTo>
                    <a:cubicBezTo>
                      <a:pt x="1647" y="1104"/>
                      <a:pt x="1647" y="1104"/>
                      <a:pt x="1647" y="1104"/>
                    </a:cubicBezTo>
                    <a:cubicBezTo>
                      <a:pt x="1652" y="1090"/>
                      <a:pt x="1656" y="1076"/>
                      <a:pt x="1659" y="1062"/>
                    </a:cubicBezTo>
                    <a:cubicBezTo>
                      <a:pt x="1659" y="1060"/>
                      <a:pt x="1659" y="1060"/>
                      <a:pt x="1659" y="1060"/>
                    </a:cubicBezTo>
                    <a:cubicBezTo>
                      <a:pt x="1659" y="1060"/>
                      <a:pt x="1659" y="1060"/>
                      <a:pt x="1659" y="1060"/>
                    </a:cubicBezTo>
                    <a:cubicBezTo>
                      <a:pt x="1660" y="1060"/>
                      <a:pt x="1660" y="1060"/>
                      <a:pt x="1660" y="1060"/>
                    </a:cubicBezTo>
                    <a:cubicBezTo>
                      <a:pt x="1557" y="1036"/>
                      <a:pt x="1557" y="1036"/>
                      <a:pt x="1557" y="1036"/>
                    </a:cubicBezTo>
                    <a:cubicBezTo>
                      <a:pt x="1566" y="1002"/>
                      <a:pt x="1572" y="967"/>
                      <a:pt x="1575" y="932"/>
                    </a:cubicBezTo>
                    <a:cubicBezTo>
                      <a:pt x="1592" y="933"/>
                      <a:pt x="1592" y="933"/>
                      <a:pt x="1592" y="933"/>
                    </a:cubicBezTo>
                    <a:cubicBezTo>
                      <a:pt x="1592" y="936"/>
                      <a:pt x="1592" y="936"/>
                      <a:pt x="1592" y="936"/>
                    </a:cubicBezTo>
                    <a:cubicBezTo>
                      <a:pt x="1591" y="941"/>
                      <a:pt x="1591" y="946"/>
                      <a:pt x="1590" y="951"/>
                    </a:cubicBezTo>
                    <a:cubicBezTo>
                      <a:pt x="1589" y="955"/>
                      <a:pt x="1589" y="960"/>
                      <a:pt x="1588" y="964"/>
                    </a:cubicBezTo>
                    <a:cubicBezTo>
                      <a:pt x="1588" y="966"/>
                      <a:pt x="1588" y="966"/>
                      <a:pt x="1588" y="966"/>
                    </a:cubicBezTo>
                    <a:cubicBezTo>
                      <a:pt x="1622" y="969"/>
                      <a:pt x="1622" y="969"/>
                      <a:pt x="1622" y="969"/>
                    </a:cubicBezTo>
                    <a:cubicBezTo>
                      <a:pt x="1622" y="975"/>
                      <a:pt x="1622" y="975"/>
                      <a:pt x="1622" y="975"/>
                    </a:cubicBezTo>
                    <a:cubicBezTo>
                      <a:pt x="1621" y="980"/>
                      <a:pt x="1620" y="985"/>
                      <a:pt x="1619" y="989"/>
                    </a:cubicBezTo>
                    <a:cubicBezTo>
                      <a:pt x="1619" y="991"/>
                      <a:pt x="1619" y="991"/>
                      <a:pt x="1619" y="991"/>
                    </a:cubicBezTo>
                    <a:cubicBezTo>
                      <a:pt x="1585" y="986"/>
                      <a:pt x="1585" y="986"/>
                      <a:pt x="1585" y="986"/>
                    </a:cubicBezTo>
                    <a:cubicBezTo>
                      <a:pt x="1582" y="1001"/>
                      <a:pt x="1582" y="1001"/>
                      <a:pt x="1582" y="1001"/>
                    </a:cubicBezTo>
                    <a:cubicBezTo>
                      <a:pt x="1581" y="1005"/>
                      <a:pt x="1580" y="1009"/>
                      <a:pt x="1579" y="1014"/>
                    </a:cubicBezTo>
                    <a:cubicBezTo>
                      <a:pt x="1579" y="1015"/>
                      <a:pt x="1579" y="1015"/>
                      <a:pt x="1579" y="1015"/>
                    </a:cubicBezTo>
                    <a:cubicBezTo>
                      <a:pt x="1579" y="1015"/>
                      <a:pt x="1579" y="1015"/>
                      <a:pt x="1579" y="1015"/>
                    </a:cubicBezTo>
                    <a:cubicBezTo>
                      <a:pt x="1576" y="1028"/>
                      <a:pt x="1576" y="1028"/>
                      <a:pt x="1576" y="1028"/>
                    </a:cubicBezTo>
                    <a:cubicBezTo>
                      <a:pt x="1683" y="1049"/>
                      <a:pt x="1683" y="1049"/>
                      <a:pt x="1683" y="1049"/>
                    </a:cubicBezTo>
                    <a:cubicBezTo>
                      <a:pt x="1683" y="1051"/>
                      <a:pt x="1683" y="1051"/>
                      <a:pt x="1683" y="1051"/>
                    </a:cubicBezTo>
                    <a:cubicBezTo>
                      <a:pt x="1675" y="1084"/>
                      <a:pt x="1665" y="1118"/>
                      <a:pt x="1653" y="1150"/>
                    </a:cubicBezTo>
                    <a:cubicBezTo>
                      <a:pt x="1679" y="1150"/>
                      <a:pt x="1679" y="1150"/>
                      <a:pt x="1679" y="1150"/>
                    </a:cubicBezTo>
                    <a:cubicBezTo>
                      <a:pt x="1715" y="1047"/>
                      <a:pt x="1732" y="937"/>
                      <a:pt x="1727" y="824"/>
                    </a:cubicBezTo>
                    <a:cubicBezTo>
                      <a:pt x="1723" y="738"/>
                      <a:pt x="1707" y="654"/>
                      <a:pt x="1679" y="574"/>
                    </a:cubicBezTo>
                    <a:moveTo>
                      <a:pt x="880" y="333"/>
                    </a:moveTo>
                    <a:cubicBezTo>
                      <a:pt x="881" y="331"/>
                      <a:pt x="882" y="330"/>
                      <a:pt x="884" y="326"/>
                    </a:cubicBezTo>
                    <a:cubicBezTo>
                      <a:pt x="885" y="323"/>
                      <a:pt x="891" y="317"/>
                      <a:pt x="896" y="317"/>
                    </a:cubicBezTo>
                    <a:cubicBezTo>
                      <a:pt x="896" y="317"/>
                      <a:pt x="897" y="317"/>
                      <a:pt x="898" y="317"/>
                    </a:cubicBezTo>
                    <a:cubicBezTo>
                      <a:pt x="900" y="323"/>
                      <a:pt x="891" y="329"/>
                      <a:pt x="887" y="330"/>
                    </a:cubicBezTo>
                    <a:cubicBezTo>
                      <a:pt x="883" y="331"/>
                      <a:pt x="882" y="332"/>
                      <a:pt x="880" y="333"/>
                    </a:cubicBezTo>
                    <a:moveTo>
                      <a:pt x="873" y="325"/>
                    </a:moveTo>
                    <a:cubicBezTo>
                      <a:pt x="873" y="323"/>
                      <a:pt x="874" y="322"/>
                      <a:pt x="875" y="318"/>
                    </a:cubicBezTo>
                    <a:cubicBezTo>
                      <a:pt x="876" y="314"/>
                      <a:pt x="881" y="306"/>
                      <a:pt x="886" y="306"/>
                    </a:cubicBezTo>
                    <a:cubicBezTo>
                      <a:pt x="886" y="306"/>
                      <a:pt x="887" y="306"/>
                      <a:pt x="888" y="306"/>
                    </a:cubicBezTo>
                    <a:cubicBezTo>
                      <a:pt x="891" y="311"/>
                      <a:pt x="883" y="319"/>
                      <a:pt x="879" y="321"/>
                    </a:cubicBezTo>
                    <a:cubicBezTo>
                      <a:pt x="875" y="323"/>
                      <a:pt x="874" y="323"/>
                      <a:pt x="873" y="325"/>
                    </a:cubicBezTo>
                    <a:moveTo>
                      <a:pt x="864" y="318"/>
                    </a:moveTo>
                    <a:cubicBezTo>
                      <a:pt x="864" y="317"/>
                      <a:pt x="865" y="315"/>
                      <a:pt x="865" y="311"/>
                    </a:cubicBezTo>
                    <a:cubicBezTo>
                      <a:pt x="865" y="307"/>
                      <a:pt x="868" y="297"/>
                      <a:pt x="874" y="297"/>
                    </a:cubicBezTo>
                    <a:cubicBezTo>
                      <a:pt x="874" y="297"/>
                      <a:pt x="874" y="297"/>
                      <a:pt x="875" y="297"/>
                    </a:cubicBezTo>
                    <a:cubicBezTo>
                      <a:pt x="879" y="302"/>
                      <a:pt x="873" y="311"/>
                      <a:pt x="869" y="313"/>
                    </a:cubicBezTo>
                    <a:cubicBezTo>
                      <a:pt x="866" y="316"/>
                      <a:pt x="865" y="317"/>
                      <a:pt x="864" y="318"/>
                    </a:cubicBezTo>
                    <a:moveTo>
                      <a:pt x="854" y="314"/>
                    </a:moveTo>
                    <a:cubicBezTo>
                      <a:pt x="854" y="312"/>
                      <a:pt x="854" y="311"/>
                      <a:pt x="853" y="307"/>
                    </a:cubicBezTo>
                    <a:cubicBezTo>
                      <a:pt x="852" y="302"/>
                      <a:pt x="854" y="292"/>
                      <a:pt x="860" y="291"/>
                    </a:cubicBezTo>
                    <a:cubicBezTo>
                      <a:pt x="865" y="294"/>
                      <a:pt x="861" y="305"/>
                      <a:pt x="858" y="308"/>
                    </a:cubicBezTo>
                    <a:cubicBezTo>
                      <a:pt x="855" y="311"/>
                      <a:pt x="855" y="312"/>
                      <a:pt x="854" y="314"/>
                    </a:cubicBezTo>
                    <a:moveTo>
                      <a:pt x="844" y="312"/>
                    </a:moveTo>
                    <a:cubicBezTo>
                      <a:pt x="843" y="310"/>
                      <a:pt x="843" y="309"/>
                      <a:pt x="841" y="305"/>
                    </a:cubicBezTo>
                    <a:cubicBezTo>
                      <a:pt x="839" y="301"/>
                      <a:pt x="839" y="290"/>
                      <a:pt x="845" y="288"/>
                    </a:cubicBezTo>
                    <a:cubicBezTo>
                      <a:pt x="850" y="290"/>
                      <a:pt x="849" y="301"/>
                      <a:pt x="846" y="305"/>
                    </a:cubicBezTo>
                    <a:cubicBezTo>
                      <a:pt x="844" y="309"/>
                      <a:pt x="844" y="310"/>
                      <a:pt x="844" y="312"/>
                    </a:cubicBezTo>
                    <a:moveTo>
                      <a:pt x="684" y="173"/>
                    </a:moveTo>
                    <a:cubicBezTo>
                      <a:pt x="657" y="85"/>
                      <a:pt x="657" y="85"/>
                      <a:pt x="657" y="85"/>
                    </a:cubicBezTo>
                    <a:cubicBezTo>
                      <a:pt x="659" y="85"/>
                      <a:pt x="659" y="85"/>
                      <a:pt x="659" y="85"/>
                    </a:cubicBezTo>
                    <a:cubicBezTo>
                      <a:pt x="665" y="83"/>
                      <a:pt x="672" y="81"/>
                      <a:pt x="678" y="80"/>
                    </a:cubicBezTo>
                    <a:cubicBezTo>
                      <a:pt x="679" y="80"/>
                      <a:pt x="679" y="80"/>
                      <a:pt x="679" y="80"/>
                    </a:cubicBezTo>
                    <a:cubicBezTo>
                      <a:pt x="690" y="119"/>
                      <a:pt x="690" y="119"/>
                      <a:pt x="690" y="119"/>
                    </a:cubicBezTo>
                    <a:cubicBezTo>
                      <a:pt x="691" y="118"/>
                      <a:pt x="691" y="118"/>
                      <a:pt x="691" y="118"/>
                    </a:cubicBezTo>
                    <a:cubicBezTo>
                      <a:pt x="700" y="116"/>
                      <a:pt x="710" y="114"/>
                      <a:pt x="720" y="112"/>
                    </a:cubicBezTo>
                    <a:cubicBezTo>
                      <a:pt x="721" y="112"/>
                      <a:pt x="721" y="112"/>
                      <a:pt x="721" y="112"/>
                    </a:cubicBezTo>
                    <a:cubicBezTo>
                      <a:pt x="725" y="133"/>
                      <a:pt x="725" y="133"/>
                      <a:pt x="725" y="133"/>
                    </a:cubicBezTo>
                    <a:cubicBezTo>
                      <a:pt x="724" y="133"/>
                      <a:pt x="724" y="133"/>
                      <a:pt x="724" y="133"/>
                    </a:cubicBezTo>
                    <a:cubicBezTo>
                      <a:pt x="719" y="134"/>
                      <a:pt x="715" y="135"/>
                      <a:pt x="710" y="136"/>
                    </a:cubicBezTo>
                    <a:cubicBezTo>
                      <a:pt x="705" y="137"/>
                      <a:pt x="700" y="138"/>
                      <a:pt x="694" y="139"/>
                    </a:cubicBezTo>
                    <a:cubicBezTo>
                      <a:pt x="693" y="140"/>
                      <a:pt x="693" y="140"/>
                      <a:pt x="693" y="140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700" y="169"/>
                      <a:pt x="700" y="169"/>
                      <a:pt x="700" y="169"/>
                    </a:cubicBezTo>
                    <a:cubicBezTo>
                      <a:pt x="695" y="170"/>
                      <a:pt x="690" y="171"/>
                      <a:pt x="684" y="173"/>
                    </a:cubicBezTo>
                    <a:moveTo>
                      <a:pt x="997" y="161"/>
                    </a:moveTo>
                    <a:cubicBezTo>
                      <a:pt x="991" y="160"/>
                      <a:pt x="986" y="159"/>
                      <a:pt x="980" y="158"/>
                    </a:cubicBezTo>
                    <a:cubicBezTo>
                      <a:pt x="991" y="67"/>
                      <a:pt x="991" y="67"/>
                      <a:pt x="991" y="67"/>
                    </a:cubicBezTo>
                    <a:cubicBezTo>
                      <a:pt x="993" y="68"/>
                      <a:pt x="993" y="68"/>
                      <a:pt x="993" y="68"/>
                    </a:cubicBezTo>
                    <a:cubicBezTo>
                      <a:pt x="1000" y="69"/>
                      <a:pt x="1006" y="70"/>
                      <a:pt x="1012" y="71"/>
                    </a:cubicBezTo>
                    <a:cubicBezTo>
                      <a:pt x="1014" y="71"/>
                      <a:pt x="1014" y="71"/>
                      <a:pt x="1014" y="71"/>
                    </a:cubicBezTo>
                    <a:cubicBezTo>
                      <a:pt x="1009" y="102"/>
                      <a:pt x="1009" y="102"/>
                      <a:pt x="1009" y="102"/>
                    </a:cubicBezTo>
                    <a:cubicBezTo>
                      <a:pt x="1007" y="111"/>
                      <a:pt x="1007" y="111"/>
                      <a:pt x="1007" y="111"/>
                    </a:cubicBezTo>
                    <a:cubicBezTo>
                      <a:pt x="1009" y="112"/>
                      <a:pt x="1009" y="112"/>
                      <a:pt x="1009" y="112"/>
                    </a:cubicBezTo>
                    <a:cubicBezTo>
                      <a:pt x="1018" y="113"/>
                      <a:pt x="1028" y="115"/>
                      <a:pt x="1037" y="117"/>
                    </a:cubicBezTo>
                    <a:cubicBezTo>
                      <a:pt x="1039" y="118"/>
                      <a:pt x="1039" y="118"/>
                      <a:pt x="1039" y="118"/>
                    </a:cubicBezTo>
                    <a:cubicBezTo>
                      <a:pt x="1034" y="138"/>
                      <a:pt x="1034" y="138"/>
                      <a:pt x="1034" y="138"/>
                    </a:cubicBezTo>
                    <a:cubicBezTo>
                      <a:pt x="1033" y="138"/>
                      <a:pt x="1033" y="138"/>
                      <a:pt x="1033" y="138"/>
                    </a:cubicBezTo>
                    <a:cubicBezTo>
                      <a:pt x="1028" y="137"/>
                      <a:pt x="1023" y="136"/>
                      <a:pt x="1019" y="135"/>
                    </a:cubicBezTo>
                    <a:cubicBezTo>
                      <a:pt x="1014" y="134"/>
                      <a:pt x="1008" y="133"/>
                      <a:pt x="1003" y="132"/>
                    </a:cubicBezTo>
                    <a:cubicBezTo>
                      <a:pt x="1002" y="132"/>
                      <a:pt x="1002" y="132"/>
                      <a:pt x="1002" y="132"/>
                    </a:cubicBezTo>
                    <a:cubicBezTo>
                      <a:pt x="1001" y="133"/>
                      <a:pt x="1001" y="133"/>
                      <a:pt x="1001" y="133"/>
                    </a:cubicBezTo>
                    <a:cubicBezTo>
                      <a:pt x="1001" y="133"/>
                      <a:pt x="1001" y="133"/>
                      <a:pt x="1001" y="133"/>
                    </a:cubicBezTo>
                    <a:cubicBezTo>
                      <a:pt x="997" y="161"/>
                      <a:pt x="997" y="161"/>
                      <a:pt x="997" y="161"/>
                    </a:cubicBezTo>
                    <a:moveTo>
                      <a:pt x="831" y="150"/>
                    </a:moveTo>
                    <a:cubicBezTo>
                      <a:pt x="824" y="59"/>
                      <a:pt x="824" y="59"/>
                      <a:pt x="824" y="59"/>
                    </a:cubicBezTo>
                    <a:cubicBezTo>
                      <a:pt x="825" y="59"/>
                      <a:pt x="825" y="59"/>
                      <a:pt x="825" y="59"/>
                    </a:cubicBezTo>
                    <a:cubicBezTo>
                      <a:pt x="832" y="58"/>
                      <a:pt x="838" y="58"/>
                      <a:pt x="845" y="58"/>
                    </a:cubicBezTo>
                    <a:cubicBezTo>
                      <a:pt x="846" y="58"/>
                      <a:pt x="846" y="58"/>
                      <a:pt x="846" y="58"/>
                    </a:cubicBezTo>
                    <a:cubicBezTo>
                      <a:pt x="848" y="98"/>
                      <a:pt x="848" y="98"/>
                      <a:pt x="848" y="98"/>
                    </a:cubicBezTo>
                    <a:cubicBezTo>
                      <a:pt x="849" y="98"/>
                      <a:pt x="849" y="98"/>
                      <a:pt x="849" y="98"/>
                    </a:cubicBezTo>
                    <a:cubicBezTo>
                      <a:pt x="855" y="98"/>
                      <a:pt x="860" y="98"/>
                      <a:pt x="866" y="98"/>
                    </a:cubicBezTo>
                    <a:cubicBezTo>
                      <a:pt x="870" y="98"/>
                      <a:pt x="874" y="98"/>
                      <a:pt x="879" y="98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80" y="119"/>
                      <a:pt x="880" y="119"/>
                      <a:pt x="880" y="119"/>
                    </a:cubicBezTo>
                    <a:cubicBezTo>
                      <a:pt x="878" y="119"/>
                      <a:pt x="878" y="119"/>
                      <a:pt x="878" y="119"/>
                    </a:cubicBezTo>
                    <a:cubicBezTo>
                      <a:pt x="869" y="118"/>
                      <a:pt x="859" y="118"/>
                      <a:pt x="848" y="118"/>
                    </a:cubicBezTo>
                    <a:cubicBezTo>
                      <a:pt x="847" y="118"/>
                      <a:pt x="847" y="118"/>
                      <a:pt x="847" y="118"/>
                    </a:cubicBezTo>
                    <a:cubicBezTo>
                      <a:pt x="847" y="121"/>
                      <a:pt x="847" y="121"/>
                      <a:pt x="847" y="121"/>
                    </a:cubicBezTo>
                    <a:cubicBezTo>
                      <a:pt x="847" y="121"/>
                      <a:pt x="847" y="121"/>
                      <a:pt x="847" y="121"/>
                    </a:cubicBezTo>
                    <a:cubicBezTo>
                      <a:pt x="848" y="149"/>
                      <a:pt x="848" y="149"/>
                      <a:pt x="848" y="149"/>
                    </a:cubicBezTo>
                    <a:cubicBezTo>
                      <a:pt x="844" y="149"/>
                      <a:pt x="839" y="150"/>
                      <a:pt x="835" y="150"/>
                    </a:cubicBezTo>
                    <a:cubicBezTo>
                      <a:pt x="834" y="150"/>
                      <a:pt x="833" y="150"/>
                      <a:pt x="831" y="150"/>
                    </a:cubicBezTo>
                    <a:moveTo>
                      <a:pt x="1096" y="91"/>
                    </a:moveTo>
                    <a:cubicBezTo>
                      <a:pt x="1107" y="55"/>
                      <a:pt x="1107" y="55"/>
                      <a:pt x="1107" y="55"/>
                    </a:cubicBezTo>
                    <a:cubicBezTo>
                      <a:pt x="1113" y="57"/>
                      <a:pt x="1120" y="59"/>
                      <a:pt x="1126" y="61"/>
                    </a:cubicBezTo>
                    <a:cubicBezTo>
                      <a:pt x="1097" y="156"/>
                      <a:pt x="1097" y="156"/>
                      <a:pt x="1097" y="156"/>
                    </a:cubicBezTo>
                    <a:cubicBezTo>
                      <a:pt x="1095" y="156"/>
                      <a:pt x="1095" y="156"/>
                      <a:pt x="1095" y="156"/>
                    </a:cubicBezTo>
                    <a:cubicBezTo>
                      <a:pt x="1091" y="154"/>
                      <a:pt x="1086" y="153"/>
                      <a:pt x="1082" y="151"/>
                    </a:cubicBezTo>
                    <a:cubicBezTo>
                      <a:pt x="1081" y="151"/>
                      <a:pt x="1081" y="151"/>
                      <a:pt x="1081" y="151"/>
                    </a:cubicBezTo>
                    <a:cubicBezTo>
                      <a:pt x="1086" y="129"/>
                      <a:pt x="1086" y="129"/>
                      <a:pt x="1086" y="129"/>
                    </a:cubicBezTo>
                    <a:cubicBezTo>
                      <a:pt x="1086" y="129"/>
                      <a:pt x="1086" y="129"/>
                      <a:pt x="1086" y="129"/>
                    </a:cubicBezTo>
                    <a:cubicBezTo>
                      <a:pt x="1089" y="117"/>
                      <a:pt x="1089" y="117"/>
                      <a:pt x="1089" y="117"/>
                    </a:cubicBezTo>
                    <a:cubicBezTo>
                      <a:pt x="1088" y="117"/>
                      <a:pt x="1088" y="117"/>
                      <a:pt x="1088" y="117"/>
                    </a:cubicBezTo>
                    <a:cubicBezTo>
                      <a:pt x="1078" y="114"/>
                      <a:pt x="1069" y="112"/>
                      <a:pt x="1061" y="109"/>
                    </a:cubicBezTo>
                    <a:cubicBezTo>
                      <a:pt x="1060" y="109"/>
                      <a:pt x="1059" y="109"/>
                      <a:pt x="1058" y="109"/>
                    </a:cubicBezTo>
                    <a:cubicBezTo>
                      <a:pt x="1055" y="108"/>
                      <a:pt x="1055" y="108"/>
                      <a:pt x="1055" y="108"/>
                    </a:cubicBezTo>
                    <a:cubicBezTo>
                      <a:pt x="1060" y="81"/>
                      <a:pt x="1060" y="81"/>
                      <a:pt x="1060" y="81"/>
                    </a:cubicBezTo>
                    <a:cubicBezTo>
                      <a:pt x="1062" y="82"/>
                      <a:pt x="1062" y="82"/>
                      <a:pt x="1062" y="82"/>
                    </a:cubicBezTo>
                    <a:cubicBezTo>
                      <a:pt x="1073" y="84"/>
                      <a:pt x="1084" y="87"/>
                      <a:pt x="1094" y="91"/>
                    </a:cubicBezTo>
                    <a:cubicBezTo>
                      <a:pt x="1096" y="91"/>
                      <a:pt x="1096" y="91"/>
                      <a:pt x="1096" y="91"/>
                    </a:cubicBezTo>
                    <a:moveTo>
                      <a:pt x="957" y="138"/>
                    </a:moveTo>
                    <a:cubicBezTo>
                      <a:pt x="967" y="30"/>
                      <a:pt x="967" y="30"/>
                      <a:pt x="967" y="30"/>
                    </a:cubicBezTo>
                    <a:cubicBezTo>
                      <a:pt x="968" y="30"/>
                      <a:pt x="968" y="30"/>
                      <a:pt x="968" y="30"/>
                    </a:cubicBezTo>
                    <a:cubicBezTo>
                      <a:pt x="1005" y="34"/>
                      <a:pt x="1041" y="41"/>
                      <a:pt x="1076" y="50"/>
                    </a:cubicBezTo>
                    <a:cubicBezTo>
                      <a:pt x="1081" y="52"/>
                      <a:pt x="1086" y="53"/>
                      <a:pt x="1091" y="55"/>
                    </a:cubicBezTo>
                    <a:cubicBezTo>
                      <a:pt x="1093" y="55"/>
                      <a:pt x="1093" y="55"/>
                      <a:pt x="1093" y="55"/>
                    </a:cubicBezTo>
                    <a:cubicBezTo>
                      <a:pt x="1087" y="74"/>
                      <a:pt x="1087" y="74"/>
                      <a:pt x="1087" y="74"/>
                    </a:cubicBezTo>
                    <a:cubicBezTo>
                      <a:pt x="1086" y="74"/>
                      <a:pt x="1086" y="74"/>
                      <a:pt x="1086" y="74"/>
                    </a:cubicBezTo>
                    <a:cubicBezTo>
                      <a:pt x="1079" y="72"/>
                      <a:pt x="1072" y="70"/>
                      <a:pt x="1064" y="68"/>
                    </a:cubicBezTo>
                    <a:cubicBezTo>
                      <a:pt x="1050" y="65"/>
                      <a:pt x="1050" y="65"/>
                      <a:pt x="1050" y="65"/>
                    </a:cubicBezTo>
                    <a:cubicBezTo>
                      <a:pt x="1041" y="105"/>
                      <a:pt x="1041" y="105"/>
                      <a:pt x="1041" y="105"/>
                    </a:cubicBezTo>
                    <a:cubicBezTo>
                      <a:pt x="1040" y="104"/>
                      <a:pt x="1040" y="104"/>
                      <a:pt x="1040" y="104"/>
                    </a:cubicBezTo>
                    <a:cubicBezTo>
                      <a:pt x="1035" y="103"/>
                      <a:pt x="1029" y="102"/>
                      <a:pt x="1024" y="101"/>
                    </a:cubicBezTo>
                    <a:cubicBezTo>
                      <a:pt x="1023" y="101"/>
                      <a:pt x="1023" y="101"/>
                      <a:pt x="1023" y="101"/>
                    </a:cubicBezTo>
                    <a:cubicBezTo>
                      <a:pt x="1030" y="61"/>
                      <a:pt x="1030" y="61"/>
                      <a:pt x="1030" y="61"/>
                    </a:cubicBezTo>
                    <a:cubicBezTo>
                      <a:pt x="1025" y="60"/>
                      <a:pt x="1025" y="60"/>
                      <a:pt x="1025" y="60"/>
                    </a:cubicBezTo>
                    <a:cubicBezTo>
                      <a:pt x="1010" y="57"/>
                      <a:pt x="996" y="54"/>
                      <a:pt x="982" y="52"/>
                    </a:cubicBezTo>
                    <a:cubicBezTo>
                      <a:pt x="980" y="52"/>
                      <a:pt x="980" y="52"/>
                      <a:pt x="980" y="52"/>
                    </a:cubicBezTo>
                    <a:cubicBezTo>
                      <a:pt x="967" y="156"/>
                      <a:pt x="967" y="156"/>
                      <a:pt x="967" y="156"/>
                    </a:cubicBezTo>
                    <a:cubicBezTo>
                      <a:pt x="934" y="152"/>
                      <a:pt x="900" y="149"/>
                      <a:pt x="867" y="149"/>
                    </a:cubicBezTo>
                    <a:cubicBezTo>
                      <a:pt x="865" y="149"/>
                      <a:pt x="863" y="149"/>
                      <a:pt x="862" y="149"/>
                    </a:cubicBezTo>
                    <a:cubicBezTo>
                      <a:pt x="861" y="133"/>
                      <a:pt x="861" y="133"/>
                      <a:pt x="861" y="133"/>
                    </a:cubicBezTo>
                    <a:cubicBezTo>
                      <a:pt x="864" y="133"/>
                      <a:pt x="864" y="133"/>
                      <a:pt x="864" y="133"/>
                    </a:cubicBezTo>
                    <a:cubicBezTo>
                      <a:pt x="869" y="133"/>
                      <a:pt x="874" y="133"/>
                      <a:pt x="879" y="133"/>
                    </a:cubicBezTo>
                    <a:cubicBezTo>
                      <a:pt x="883" y="133"/>
                      <a:pt x="888" y="133"/>
                      <a:pt x="892" y="133"/>
                    </a:cubicBezTo>
                    <a:cubicBezTo>
                      <a:pt x="893" y="133"/>
                      <a:pt x="893" y="133"/>
                      <a:pt x="893" y="133"/>
                    </a:cubicBezTo>
                    <a:cubicBezTo>
                      <a:pt x="893" y="99"/>
                      <a:pt x="893" y="99"/>
                      <a:pt x="893" y="99"/>
                    </a:cubicBezTo>
                    <a:cubicBezTo>
                      <a:pt x="899" y="99"/>
                      <a:pt x="899" y="99"/>
                      <a:pt x="899" y="99"/>
                    </a:cubicBezTo>
                    <a:cubicBezTo>
                      <a:pt x="904" y="99"/>
                      <a:pt x="909" y="99"/>
                      <a:pt x="914" y="100"/>
                    </a:cubicBezTo>
                    <a:cubicBezTo>
                      <a:pt x="916" y="100"/>
                      <a:pt x="916" y="100"/>
                      <a:pt x="916" y="100"/>
                    </a:cubicBezTo>
                    <a:cubicBezTo>
                      <a:pt x="914" y="134"/>
                      <a:pt x="914" y="134"/>
                      <a:pt x="914" y="134"/>
                    </a:cubicBezTo>
                    <a:cubicBezTo>
                      <a:pt x="917" y="134"/>
                      <a:pt x="917" y="134"/>
                      <a:pt x="917" y="134"/>
                    </a:cubicBezTo>
                    <a:cubicBezTo>
                      <a:pt x="918" y="135"/>
                      <a:pt x="918" y="135"/>
                      <a:pt x="919" y="135"/>
                    </a:cubicBezTo>
                    <a:cubicBezTo>
                      <a:pt x="929" y="135"/>
                      <a:pt x="929" y="135"/>
                      <a:pt x="929" y="135"/>
                    </a:cubicBezTo>
                    <a:cubicBezTo>
                      <a:pt x="934" y="136"/>
                      <a:pt x="938" y="136"/>
                      <a:pt x="942" y="137"/>
                    </a:cubicBezTo>
                    <a:cubicBezTo>
                      <a:pt x="948" y="137"/>
                      <a:pt x="948" y="137"/>
                      <a:pt x="948" y="137"/>
                    </a:cubicBezTo>
                    <a:cubicBezTo>
                      <a:pt x="951" y="138"/>
                      <a:pt x="953" y="138"/>
                      <a:pt x="956" y="138"/>
                    </a:cubicBezTo>
                    <a:cubicBezTo>
                      <a:pt x="957" y="138"/>
                      <a:pt x="957" y="138"/>
                      <a:pt x="957" y="138"/>
                    </a:cubicBezTo>
                    <a:moveTo>
                      <a:pt x="732" y="96"/>
                    </a:moveTo>
                    <a:cubicBezTo>
                      <a:pt x="726" y="70"/>
                      <a:pt x="726" y="70"/>
                      <a:pt x="726" y="70"/>
                    </a:cubicBezTo>
                    <a:cubicBezTo>
                      <a:pt x="727" y="70"/>
                      <a:pt x="727" y="70"/>
                      <a:pt x="727" y="70"/>
                    </a:cubicBezTo>
                    <a:cubicBezTo>
                      <a:pt x="739" y="68"/>
                      <a:pt x="750" y="66"/>
                      <a:pt x="761" y="64"/>
                    </a:cubicBezTo>
                    <a:cubicBezTo>
                      <a:pt x="763" y="64"/>
                      <a:pt x="763" y="64"/>
                      <a:pt x="763" y="64"/>
                    </a:cubicBezTo>
                    <a:cubicBezTo>
                      <a:pt x="758" y="27"/>
                      <a:pt x="758" y="27"/>
                      <a:pt x="758" y="27"/>
                    </a:cubicBezTo>
                    <a:cubicBezTo>
                      <a:pt x="765" y="26"/>
                      <a:pt x="771" y="26"/>
                      <a:pt x="778" y="25"/>
                    </a:cubicBezTo>
                    <a:cubicBezTo>
                      <a:pt x="790" y="123"/>
                      <a:pt x="790" y="123"/>
                      <a:pt x="790" y="123"/>
                    </a:cubicBezTo>
                    <a:cubicBezTo>
                      <a:pt x="788" y="123"/>
                      <a:pt x="788" y="123"/>
                      <a:pt x="788" y="123"/>
                    </a:cubicBezTo>
                    <a:cubicBezTo>
                      <a:pt x="784" y="124"/>
                      <a:pt x="779" y="124"/>
                      <a:pt x="774" y="125"/>
                    </a:cubicBezTo>
                    <a:cubicBezTo>
                      <a:pt x="773" y="125"/>
                      <a:pt x="773" y="125"/>
                      <a:pt x="773" y="125"/>
                    </a:cubicBezTo>
                    <a:cubicBezTo>
                      <a:pt x="769" y="104"/>
                      <a:pt x="769" y="104"/>
                      <a:pt x="769" y="104"/>
                    </a:cubicBezTo>
                    <a:cubicBezTo>
                      <a:pt x="769" y="104"/>
                      <a:pt x="769" y="104"/>
                      <a:pt x="769" y="104"/>
                    </a:cubicBezTo>
                    <a:cubicBezTo>
                      <a:pt x="767" y="91"/>
                      <a:pt x="767" y="91"/>
                      <a:pt x="767" y="91"/>
                    </a:cubicBezTo>
                    <a:cubicBezTo>
                      <a:pt x="766" y="91"/>
                      <a:pt x="766" y="91"/>
                      <a:pt x="766" y="91"/>
                    </a:cubicBezTo>
                    <a:cubicBezTo>
                      <a:pt x="755" y="93"/>
                      <a:pt x="746" y="94"/>
                      <a:pt x="738" y="95"/>
                    </a:cubicBezTo>
                    <a:cubicBezTo>
                      <a:pt x="732" y="96"/>
                      <a:pt x="732" y="96"/>
                      <a:pt x="732" y="96"/>
                    </a:cubicBezTo>
                    <a:moveTo>
                      <a:pt x="791" y="137"/>
                    </a:moveTo>
                    <a:cubicBezTo>
                      <a:pt x="797" y="136"/>
                      <a:pt x="797" y="136"/>
                      <a:pt x="797" y="136"/>
                    </a:cubicBezTo>
                    <a:cubicBezTo>
                      <a:pt x="799" y="136"/>
                      <a:pt x="801" y="136"/>
                      <a:pt x="803" y="135"/>
                    </a:cubicBezTo>
                    <a:cubicBezTo>
                      <a:pt x="805" y="135"/>
                      <a:pt x="805" y="135"/>
                      <a:pt x="805" y="135"/>
                    </a:cubicBezTo>
                    <a:cubicBezTo>
                      <a:pt x="791" y="27"/>
                      <a:pt x="791" y="27"/>
                      <a:pt x="791" y="27"/>
                    </a:cubicBezTo>
                    <a:cubicBezTo>
                      <a:pt x="793" y="27"/>
                      <a:pt x="793" y="27"/>
                      <a:pt x="793" y="27"/>
                    </a:cubicBezTo>
                    <a:cubicBezTo>
                      <a:pt x="817" y="25"/>
                      <a:pt x="842" y="24"/>
                      <a:pt x="867" y="24"/>
                    </a:cubicBezTo>
                    <a:cubicBezTo>
                      <a:pt x="879" y="24"/>
                      <a:pt x="891" y="24"/>
                      <a:pt x="903" y="24"/>
                    </a:cubicBezTo>
                    <a:cubicBezTo>
                      <a:pt x="908" y="25"/>
                      <a:pt x="913" y="25"/>
                      <a:pt x="919" y="25"/>
                    </a:cubicBezTo>
                    <a:cubicBezTo>
                      <a:pt x="920" y="25"/>
                      <a:pt x="920" y="25"/>
                      <a:pt x="920" y="25"/>
                    </a:cubicBezTo>
                    <a:cubicBezTo>
                      <a:pt x="918" y="46"/>
                      <a:pt x="918" y="46"/>
                      <a:pt x="918" y="46"/>
                    </a:cubicBezTo>
                    <a:cubicBezTo>
                      <a:pt x="917" y="46"/>
                      <a:pt x="917" y="46"/>
                      <a:pt x="917" y="46"/>
                    </a:cubicBezTo>
                    <a:cubicBezTo>
                      <a:pt x="909" y="45"/>
                      <a:pt x="902" y="45"/>
                      <a:pt x="895" y="45"/>
                    </a:cubicBezTo>
                    <a:cubicBezTo>
                      <a:pt x="880" y="44"/>
                      <a:pt x="880" y="44"/>
                      <a:pt x="880" y="44"/>
                    </a:cubicBezTo>
                    <a:cubicBezTo>
                      <a:pt x="880" y="85"/>
                      <a:pt x="880" y="85"/>
                      <a:pt x="880" y="85"/>
                    </a:cubicBezTo>
                    <a:cubicBezTo>
                      <a:pt x="879" y="85"/>
                      <a:pt x="879" y="85"/>
                      <a:pt x="879" y="85"/>
                    </a:cubicBezTo>
                    <a:cubicBezTo>
                      <a:pt x="874" y="85"/>
                      <a:pt x="870" y="85"/>
                      <a:pt x="866" y="85"/>
                    </a:cubicBezTo>
                    <a:cubicBezTo>
                      <a:pt x="861" y="85"/>
                      <a:pt x="861" y="85"/>
                      <a:pt x="861" y="85"/>
                    </a:cubicBezTo>
                    <a:cubicBezTo>
                      <a:pt x="859" y="44"/>
                      <a:pt x="859" y="44"/>
                      <a:pt x="859" y="44"/>
                    </a:cubicBezTo>
                    <a:cubicBezTo>
                      <a:pt x="855" y="44"/>
                      <a:pt x="855" y="44"/>
                      <a:pt x="855" y="44"/>
                    </a:cubicBezTo>
                    <a:cubicBezTo>
                      <a:pt x="840" y="44"/>
                      <a:pt x="825" y="45"/>
                      <a:pt x="811" y="46"/>
                    </a:cubicBezTo>
                    <a:cubicBezTo>
                      <a:pt x="810" y="46"/>
                      <a:pt x="810" y="46"/>
                      <a:pt x="810" y="46"/>
                    </a:cubicBezTo>
                    <a:cubicBezTo>
                      <a:pt x="810" y="46"/>
                      <a:pt x="810" y="46"/>
                      <a:pt x="810" y="46"/>
                    </a:cubicBezTo>
                    <a:cubicBezTo>
                      <a:pt x="809" y="46"/>
                      <a:pt x="809" y="46"/>
                      <a:pt x="809" y="46"/>
                    </a:cubicBezTo>
                    <a:cubicBezTo>
                      <a:pt x="818" y="151"/>
                      <a:pt x="818" y="151"/>
                      <a:pt x="818" y="151"/>
                    </a:cubicBezTo>
                    <a:cubicBezTo>
                      <a:pt x="783" y="153"/>
                      <a:pt x="748" y="158"/>
                      <a:pt x="714" y="166"/>
                    </a:cubicBezTo>
                    <a:cubicBezTo>
                      <a:pt x="709" y="150"/>
                      <a:pt x="709" y="150"/>
                      <a:pt x="709" y="150"/>
                    </a:cubicBezTo>
                    <a:cubicBezTo>
                      <a:pt x="713" y="149"/>
                      <a:pt x="713" y="149"/>
                      <a:pt x="713" y="149"/>
                    </a:cubicBezTo>
                    <a:cubicBezTo>
                      <a:pt x="717" y="148"/>
                      <a:pt x="722" y="147"/>
                      <a:pt x="727" y="146"/>
                    </a:cubicBezTo>
                    <a:cubicBezTo>
                      <a:pt x="731" y="145"/>
                      <a:pt x="736" y="144"/>
                      <a:pt x="740" y="144"/>
                    </a:cubicBezTo>
                    <a:cubicBezTo>
                      <a:pt x="742" y="143"/>
                      <a:pt x="742" y="143"/>
                      <a:pt x="742" y="143"/>
                    </a:cubicBezTo>
                    <a:cubicBezTo>
                      <a:pt x="734" y="110"/>
                      <a:pt x="734" y="110"/>
                      <a:pt x="734" y="110"/>
                    </a:cubicBezTo>
                    <a:cubicBezTo>
                      <a:pt x="740" y="109"/>
                      <a:pt x="740" y="109"/>
                      <a:pt x="740" y="109"/>
                    </a:cubicBezTo>
                    <a:cubicBezTo>
                      <a:pt x="745" y="108"/>
                      <a:pt x="750" y="107"/>
                      <a:pt x="754" y="106"/>
                    </a:cubicBezTo>
                    <a:cubicBezTo>
                      <a:pt x="756" y="106"/>
                      <a:pt x="756" y="106"/>
                      <a:pt x="756" y="106"/>
                    </a:cubicBezTo>
                    <a:cubicBezTo>
                      <a:pt x="762" y="140"/>
                      <a:pt x="762" y="140"/>
                      <a:pt x="762" y="140"/>
                    </a:cubicBezTo>
                    <a:cubicBezTo>
                      <a:pt x="777" y="138"/>
                      <a:pt x="777" y="138"/>
                      <a:pt x="777" y="138"/>
                    </a:cubicBezTo>
                    <a:cubicBezTo>
                      <a:pt x="781" y="138"/>
                      <a:pt x="785" y="137"/>
                      <a:pt x="790" y="137"/>
                    </a:cubicBezTo>
                    <a:cubicBezTo>
                      <a:pt x="791" y="137"/>
                      <a:pt x="791" y="137"/>
                      <a:pt x="791" y="137"/>
                    </a:cubicBezTo>
                    <a:cubicBezTo>
                      <a:pt x="791" y="137"/>
                      <a:pt x="791" y="137"/>
                      <a:pt x="791" y="137"/>
                    </a:cubicBezTo>
                    <a:moveTo>
                      <a:pt x="931" y="60"/>
                    </a:moveTo>
                    <a:cubicBezTo>
                      <a:pt x="934" y="23"/>
                      <a:pt x="934" y="23"/>
                      <a:pt x="934" y="23"/>
                    </a:cubicBezTo>
                    <a:cubicBezTo>
                      <a:pt x="940" y="23"/>
                      <a:pt x="947" y="24"/>
                      <a:pt x="954" y="25"/>
                    </a:cubicBezTo>
                    <a:cubicBezTo>
                      <a:pt x="945" y="124"/>
                      <a:pt x="945" y="124"/>
                      <a:pt x="945" y="124"/>
                    </a:cubicBezTo>
                    <a:cubicBezTo>
                      <a:pt x="943" y="123"/>
                      <a:pt x="943" y="123"/>
                      <a:pt x="943" y="123"/>
                    </a:cubicBezTo>
                    <a:cubicBezTo>
                      <a:pt x="939" y="123"/>
                      <a:pt x="934" y="122"/>
                      <a:pt x="930" y="122"/>
                    </a:cubicBezTo>
                    <a:cubicBezTo>
                      <a:pt x="928" y="122"/>
                      <a:pt x="928" y="122"/>
                      <a:pt x="928" y="122"/>
                    </a:cubicBezTo>
                    <a:cubicBezTo>
                      <a:pt x="929" y="101"/>
                      <a:pt x="929" y="101"/>
                      <a:pt x="929" y="101"/>
                    </a:cubicBezTo>
                    <a:cubicBezTo>
                      <a:pt x="929" y="101"/>
                      <a:pt x="929" y="101"/>
                      <a:pt x="929" y="101"/>
                    </a:cubicBezTo>
                    <a:cubicBezTo>
                      <a:pt x="930" y="87"/>
                      <a:pt x="930" y="87"/>
                      <a:pt x="930" y="87"/>
                    </a:cubicBezTo>
                    <a:cubicBezTo>
                      <a:pt x="928" y="87"/>
                      <a:pt x="928" y="87"/>
                      <a:pt x="928" y="87"/>
                    </a:cubicBezTo>
                    <a:cubicBezTo>
                      <a:pt x="918" y="86"/>
                      <a:pt x="909" y="86"/>
                      <a:pt x="900" y="85"/>
                    </a:cubicBezTo>
                    <a:cubicBezTo>
                      <a:pt x="899" y="85"/>
                      <a:pt x="898" y="85"/>
                      <a:pt x="897" y="85"/>
                    </a:cubicBezTo>
                    <a:cubicBezTo>
                      <a:pt x="893" y="85"/>
                      <a:pt x="893" y="85"/>
                      <a:pt x="893" y="85"/>
                    </a:cubicBezTo>
                    <a:cubicBezTo>
                      <a:pt x="893" y="58"/>
                      <a:pt x="893" y="58"/>
                      <a:pt x="893" y="58"/>
                    </a:cubicBezTo>
                    <a:cubicBezTo>
                      <a:pt x="895" y="58"/>
                      <a:pt x="895" y="58"/>
                      <a:pt x="895" y="58"/>
                    </a:cubicBezTo>
                    <a:cubicBezTo>
                      <a:pt x="907" y="58"/>
                      <a:pt x="918" y="59"/>
                      <a:pt x="929" y="60"/>
                    </a:cubicBezTo>
                    <a:cubicBezTo>
                      <a:pt x="931" y="60"/>
                      <a:pt x="931" y="60"/>
                      <a:pt x="931" y="60"/>
                    </a:cubicBezTo>
                    <a:moveTo>
                      <a:pt x="867" y="0"/>
                    </a:moveTo>
                    <a:cubicBezTo>
                      <a:pt x="854" y="0"/>
                      <a:pt x="841" y="1"/>
                      <a:pt x="829" y="1"/>
                    </a:cubicBezTo>
                    <a:cubicBezTo>
                      <a:pt x="741" y="5"/>
                      <a:pt x="656" y="22"/>
                      <a:pt x="575" y="50"/>
                    </a:cubicBezTo>
                    <a:cubicBezTo>
                      <a:pt x="575" y="76"/>
                      <a:pt x="575" y="76"/>
                      <a:pt x="575" y="76"/>
                    </a:cubicBezTo>
                    <a:cubicBezTo>
                      <a:pt x="575" y="76"/>
                      <a:pt x="575" y="76"/>
                      <a:pt x="575" y="76"/>
                    </a:cubicBezTo>
                    <a:cubicBezTo>
                      <a:pt x="582" y="95"/>
                      <a:pt x="582" y="95"/>
                      <a:pt x="582" y="95"/>
                    </a:cubicBezTo>
                    <a:cubicBezTo>
                      <a:pt x="580" y="96"/>
                      <a:pt x="580" y="96"/>
                      <a:pt x="580" y="96"/>
                    </a:cubicBezTo>
                    <a:cubicBezTo>
                      <a:pt x="579" y="96"/>
                      <a:pt x="577" y="97"/>
                      <a:pt x="575" y="98"/>
                    </a:cubicBezTo>
                    <a:cubicBezTo>
                      <a:pt x="575" y="112"/>
                      <a:pt x="575" y="112"/>
                      <a:pt x="575" y="112"/>
                    </a:cubicBezTo>
                    <a:cubicBezTo>
                      <a:pt x="583" y="109"/>
                      <a:pt x="590" y="106"/>
                      <a:pt x="597" y="104"/>
                    </a:cubicBezTo>
                    <a:cubicBezTo>
                      <a:pt x="599" y="103"/>
                      <a:pt x="599" y="103"/>
                      <a:pt x="599" y="103"/>
                    </a:cubicBezTo>
                    <a:cubicBezTo>
                      <a:pt x="587" y="68"/>
                      <a:pt x="587" y="68"/>
                      <a:pt x="587" y="68"/>
                    </a:cubicBezTo>
                    <a:cubicBezTo>
                      <a:pt x="593" y="65"/>
                      <a:pt x="599" y="63"/>
                      <a:pt x="605" y="61"/>
                    </a:cubicBezTo>
                    <a:cubicBezTo>
                      <a:pt x="638" y="155"/>
                      <a:pt x="638" y="155"/>
                      <a:pt x="638" y="155"/>
                    </a:cubicBezTo>
                    <a:cubicBezTo>
                      <a:pt x="636" y="156"/>
                      <a:pt x="636" y="156"/>
                      <a:pt x="636" y="156"/>
                    </a:cubicBezTo>
                    <a:cubicBezTo>
                      <a:pt x="632" y="157"/>
                      <a:pt x="628" y="159"/>
                      <a:pt x="623" y="160"/>
                    </a:cubicBezTo>
                    <a:cubicBezTo>
                      <a:pt x="622" y="161"/>
                      <a:pt x="622" y="161"/>
                      <a:pt x="622" y="161"/>
                    </a:cubicBezTo>
                    <a:cubicBezTo>
                      <a:pt x="614" y="141"/>
                      <a:pt x="614" y="141"/>
                      <a:pt x="614" y="141"/>
                    </a:cubicBezTo>
                    <a:cubicBezTo>
                      <a:pt x="614" y="141"/>
                      <a:pt x="614" y="141"/>
                      <a:pt x="614" y="141"/>
                    </a:cubicBezTo>
                    <a:cubicBezTo>
                      <a:pt x="609" y="128"/>
                      <a:pt x="609" y="128"/>
                      <a:pt x="609" y="128"/>
                    </a:cubicBezTo>
                    <a:cubicBezTo>
                      <a:pt x="607" y="129"/>
                      <a:pt x="607" y="129"/>
                      <a:pt x="607" y="129"/>
                    </a:cubicBezTo>
                    <a:cubicBezTo>
                      <a:pt x="598" y="132"/>
                      <a:pt x="589" y="136"/>
                      <a:pt x="581" y="139"/>
                    </a:cubicBezTo>
                    <a:cubicBezTo>
                      <a:pt x="575" y="141"/>
                      <a:pt x="575" y="141"/>
                      <a:pt x="575" y="141"/>
                    </a:cubicBezTo>
                    <a:cubicBezTo>
                      <a:pt x="575" y="141"/>
                      <a:pt x="575" y="141"/>
                      <a:pt x="575" y="141"/>
                    </a:cubicBezTo>
                    <a:cubicBezTo>
                      <a:pt x="575" y="174"/>
                      <a:pt x="575" y="174"/>
                      <a:pt x="575" y="174"/>
                    </a:cubicBezTo>
                    <a:cubicBezTo>
                      <a:pt x="577" y="178"/>
                      <a:pt x="577" y="178"/>
                      <a:pt x="577" y="178"/>
                    </a:cubicBezTo>
                    <a:cubicBezTo>
                      <a:pt x="575" y="178"/>
                      <a:pt x="575" y="178"/>
                      <a:pt x="575" y="178"/>
                    </a:cubicBezTo>
                    <a:cubicBezTo>
                      <a:pt x="575" y="178"/>
                      <a:pt x="575" y="178"/>
                      <a:pt x="575" y="178"/>
                    </a:cubicBezTo>
                    <a:cubicBezTo>
                      <a:pt x="575" y="193"/>
                      <a:pt x="575" y="193"/>
                      <a:pt x="575" y="193"/>
                    </a:cubicBezTo>
                    <a:cubicBezTo>
                      <a:pt x="577" y="192"/>
                      <a:pt x="579" y="191"/>
                      <a:pt x="581" y="191"/>
                    </a:cubicBezTo>
                    <a:cubicBezTo>
                      <a:pt x="585" y="189"/>
                      <a:pt x="589" y="187"/>
                      <a:pt x="593" y="186"/>
                    </a:cubicBezTo>
                    <a:cubicBezTo>
                      <a:pt x="595" y="185"/>
                      <a:pt x="595" y="185"/>
                      <a:pt x="595" y="185"/>
                    </a:cubicBezTo>
                    <a:cubicBezTo>
                      <a:pt x="581" y="153"/>
                      <a:pt x="581" y="153"/>
                      <a:pt x="581" y="153"/>
                    </a:cubicBezTo>
                    <a:cubicBezTo>
                      <a:pt x="586" y="151"/>
                      <a:pt x="586" y="151"/>
                      <a:pt x="586" y="151"/>
                    </a:cubicBezTo>
                    <a:cubicBezTo>
                      <a:pt x="591" y="149"/>
                      <a:pt x="595" y="148"/>
                      <a:pt x="600" y="146"/>
                    </a:cubicBezTo>
                    <a:cubicBezTo>
                      <a:pt x="601" y="145"/>
                      <a:pt x="601" y="145"/>
                      <a:pt x="601" y="145"/>
                    </a:cubicBezTo>
                    <a:cubicBezTo>
                      <a:pt x="614" y="178"/>
                      <a:pt x="614" y="178"/>
                      <a:pt x="614" y="178"/>
                    </a:cubicBezTo>
                    <a:cubicBezTo>
                      <a:pt x="628" y="173"/>
                      <a:pt x="628" y="173"/>
                      <a:pt x="628" y="173"/>
                    </a:cubicBezTo>
                    <a:cubicBezTo>
                      <a:pt x="632" y="171"/>
                      <a:pt x="637" y="170"/>
                      <a:pt x="641" y="168"/>
                    </a:cubicBezTo>
                    <a:cubicBezTo>
                      <a:pt x="642" y="168"/>
                      <a:pt x="642" y="168"/>
                      <a:pt x="642" y="168"/>
                    </a:cubicBezTo>
                    <a:cubicBezTo>
                      <a:pt x="642" y="168"/>
                      <a:pt x="642" y="168"/>
                      <a:pt x="642" y="168"/>
                    </a:cubicBezTo>
                    <a:cubicBezTo>
                      <a:pt x="648" y="166"/>
                      <a:pt x="648" y="166"/>
                      <a:pt x="648" y="166"/>
                    </a:cubicBezTo>
                    <a:cubicBezTo>
                      <a:pt x="650" y="166"/>
                      <a:pt x="652" y="165"/>
                      <a:pt x="653" y="164"/>
                    </a:cubicBezTo>
                    <a:cubicBezTo>
                      <a:pt x="655" y="164"/>
                      <a:pt x="655" y="164"/>
                      <a:pt x="655" y="164"/>
                    </a:cubicBezTo>
                    <a:cubicBezTo>
                      <a:pt x="619" y="61"/>
                      <a:pt x="619" y="61"/>
                      <a:pt x="619" y="61"/>
                    </a:cubicBezTo>
                    <a:cubicBezTo>
                      <a:pt x="621" y="60"/>
                      <a:pt x="621" y="60"/>
                      <a:pt x="621" y="60"/>
                    </a:cubicBezTo>
                    <a:cubicBezTo>
                      <a:pt x="656" y="50"/>
                      <a:pt x="692" y="41"/>
                      <a:pt x="728" y="35"/>
                    </a:cubicBezTo>
                    <a:cubicBezTo>
                      <a:pt x="733" y="34"/>
                      <a:pt x="738" y="34"/>
                      <a:pt x="744" y="33"/>
                    </a:cubicBezTo>
                    <a:cubicBezTo>
                      <a:pt x="745" y="33"/>
                      <a:pt x="745" y="33"/>
                      <a:pt x="745" y="33"/>
                    </a:cubicBezTo>
                    <a:cubicBezTo>
                      <a:pt x="748" y="53"/>
                      <a:pt x="748" y="53"/>
                      <a:pt x="748" y="53"/>
                    </a:cubicBezTo>
                    <a:cubicBezTo>
                      <a:pt x="746" y="53"/>
                      <a:pt x="746" y="53"/>
                      <a:pt x="746" y="53"/>
                    </a:cubicBezTo>
                    <a:cubicBezTo>
                      <a:pt x="738" y="54"/>
                      <a:pt x="731" y="55"/>
                      <a:pt x="725" y="56"/>
                    </a:cubicBezTo>
                    <a:cubicBezTo>
                      <a:pt x="710" y="59"/>
                      <a:pt x="710" y="59"/>
                      <a:pt x="710" y="59"/>
                    </a:cubicBezTo>
                    <a:cubicBezTo>
                      <a:pt x="718" y="99"/>
                      <a:pt x="718" y="99"/>
                      <a:pt x="718" y="99"/>
                    </a:cubicBezTo>
                    <a:cubicBezTo>
                      <a:pt x="717" y="99"/>
                      <a:pt x="717" y="99"/>
                      <a:pt x="717" y="99"/>
                    </a:cubicBezTo>
                    <a:cubicBezTo>
                      <a:pt x="711" y="100"/>
                      <a:pt x="706" y="101"/>
                      <a:pt x="701" y="102"/>
                    </a:cubicBezTo>
                    <a:cubicBezTo>
                      <a:pt x="699" y="103"/>
                      <a:pt x="699" y="103"/>
                      <a:pt x="699" y="103"/>
                    </a:cubicBezTo>
                    <a:cubicBezTo>
                      <a:pt x="690" y="63"/>
                      <a:pt x="690" y="63"/>
                      <a:pt x="690" y="63"/>
                    </a:cubicBezTo>
                    <a:cubicBezTo>
                      <a:pt x="685" y="64"/>
                      <a:pt x="685" y="64"/>
                      <a:pt x="685" y="64"/>
                    </a:cubicBezTo>
                    <a:cubicBezTo>
                      <a:pt x="671" y="68"/>
                      <a:pt x="657" y="71"/>
                      <a:pt x="643" y="75"/>
                    </a:cubicBezTo>
                    <a:cubicBezTo>
                      <a:pt x="641" y="76"/>
                      <a:pt x="641" y="76"/>
                      <a:pt x="641" y="76"/>
                    </a:cubicBezTo>
                    <a:cubicBezTo>
                      <a:pt x="641" y="76"/>
                      <a:pt x="641" y="76"/>
                      <a:pt x="641" y="76"/>
                    </a:cubicBezTo>
                    <a:cubicBezTo>
                      <a:pt x="641" y="76"/>
                      <a:pt x="641" y="76"/>
                      <a:pt x="641" y="76"/>
                    </a:cubicBezTo>
                    <a:cubicBezTo>
                      <a:pt x="671" y="176"/>
                      <a:pt x="671" y="176"/>
                      <a:pt x="671" y="176"/>
                    </a:cubicBezTo>
                    <a:cubicBezTo>
                      <a:pt x="638" y="185"/>
                      <a:pt x="606" y="197"/>
                      <a:pt x="575" y="211"/>
                    </a:cubicBezTo>
                    <a:cubicBezTo>
                      <a:pt x="575" y="243"/>
                      <a:pt x="575" y="243"/>
                      <a:pt x="575" y="243"/>
                    </a:cubicBezTo>
                    <a:cubicBezTo>
                      <a:pt x="661" y="202"/>
                      <a:pt x="756" y="180"/>
                      <a:pt x="854" y="178"/>
                    </a:cubicBezTo>
                    <a:cubicBezTo>
                      <a:pt x="858" y="178"/>
                      <a:pt x="862" y="178"/>
                      <a:pt x="866" y="178"/>
                    </a:cubicBezTo>
                    <a:cubicBezTo>
                      <a:pt x="881" y="178"/>
                      <a:pt x="896" y="179"/>
                      <a:pt x="910" y="180"/>
                    </a:cubicBezTo>
                    <a:cubicBezTo>
                      <a:pt x="911" y="185"/>
                      <a:pt x="917" y="215"/>
                      <a:pt x="904" y="238"/>
                    </a:cubicBezTo>
                    <a:cubicBezTo>
                      <a:pt x="892" y="234"/>
                      <a:pt x="882" y="232"/>
                      <a:pt x="873" y="232"/>
                    </a:cubicBezTo>
                    <a:cubicBezTo>
                      <a:pt x="828" y="232"/>
                      <a:pt x="819" y="280"/>
                      <a:pt x="831" y="308"/>
                    </a:cubicBezTo>
                    <a:cubicBezTo>
                      <a:pt x="843" y="340"/>
                      <a:pt x="843" y="342"/>
                      <a:pt x="843" y="355"/>
                    </a:cubicBezTo>
                    <a:cubicBezTo>
                      <a:pt x="853" y="348"/>
                      <a:pt x="856" y="347"/>
                      <a:pt x="890" y="341"/>
                    </a:cubicBezTo>
                    <a:cubicBezTo>
                      <a:pt x="926" y="335"/>
                      <a:pt x="968" y="289"/>
                      <a:pt x="909" y="241"/>
                    </a:cubicBezTo>
                    <a:cubicBezTo>
                      <a:pt x="924" y="217"/>
                      <a:pt x="919" y="186"/>
                      <a:pt x="917" y="180"/>
                    </a:cubicBezTo>
                    <a:cubicBezTo>
                      <a:pt x="1002" y="186"/>
                      <a:pt x="1083" y="209"/>
                      <a:pt x="1157" y="244"/>
                    </a:cubicBezTo>
                    <a:cubicBezTo>
                      <a:pt x="1157" y="211"/>
                      <a:pt x="1157" y="211"/>
                      <a:pt x="1157" y="211"/>
                    </a:cubicBezTo>
                    <a:cubicBezTo>
                      <a:pt x="1155" y="210"/>
                      <a:pt x="1154" y="209"/>
                      <a:pt x="1152" y="209"/>
                    </a:cubicBezTo>
                    <a:cubicBezTo>
                      <a:pt x="1157" y="196"/>
                      <a:pt x="1157" y="196"/>
                      <a:pt x="1157" y="196"/>
                    </a:cubicBezTo>
                    <a:cubicBezTo>
                      <a:pt x="1157" y="178"/>
                      <a:pt x="1157" y="178"/>
                      <a:pt x="1157" y="178"/>
                    </a:cubicBezTo>
                    <a:cubicBezTo>
                      <a:pt x="1155" y="178"/>
                      <a:pt x="1154" y="177"/>
                      <a:pt x="1152" y="176"/>
                    </a:cubicBezTo>
                    <a:cubicBezTo>
                      <a:pt x="1151" y="176"/>
                      <a:pt x="1151" y="176"/>
                      <a:pt x="1151" y="176"/>
                    </a:cubicBezTo>
                    <a:cubicBezTo>
                      <a:pt x="1150" y="178"/>
                      <a:pt x="1150" y="178"/>
                      <a:pt x="1150" y="178"/>
                    </a:cubicBezTo>
                    <a:cubicBezTo>
                      <a:pt x="1150" y="178"/>
                      <a:pt x="1150" y="178"/>
                      <a:pt x="1150" y="178"/>
                    </a:cubicBezTo>
                    <a:cubicBezTo>
                      <a:pt x="1140" y="203"/>
                      <a:pt x="1140" y="203"/>
                      <a:pt x="1140" y="203"/>
                    </a:cubicBezTo>
                    <a:cubicBezTo>
                      <a:pt x="1135" y="201"/>
                      <a:pt x="1129" y="199"/>
                      <a:pt x="1124" y="197"/>
                    </a:cubicBezTo>
                    <a:cubicBezTo>
                      <a:pt x="1154" y="111"/>
                      <a:pt x="1154" y="111"/>
                      <a:pt x="1154" y="111"/>
                    </a:cubicBezTo>
                    <a:cubicBezTo>
                      <a:pt x="1155" y="111"/>
                      <a:pt x="1155" y="111"/>
                      <a:pt x="1155" y="111"/>
                    </a:cubicBezTo>
                    <a:cubicBezTo>
                      <a:pt x="1156" y="112"/>
                      <a:pt x="1156" y="112"/>
                      <a:pt x="1157" y="112"/>
                    </a:cubicBezTo>
                    <a:cubicBezTo>
                      <a:pt x="1157" y="98"/>
                      <a:pt x="1157" y="98"/>
                      <a:pt x="1157" y="98"/>
                    </a:cubicBezTo>
                    <a:cubicBezTo>
                      <a:pt x="1154" y="96"/>
                      <a:pt x="1151" y="95"/>
                      <a:pt x="1148" y="94"/>
                    </a:cubicBezTo>
                    <a:cubicBezTo>
                      <a:pt x="1146" y="94"/>
                      <a:pt x="1146" y="94"/>
                      <a:pt x="1146" y="94"/>
                    </a:cubicBezTo>
                    <a:cubicBezTo>
                      <a:pt x="1146" y="94"/>
                      <a:pt x="1146" y="94"/>
                      <a:pt x="1146" y="94"/>
                    </a:cubicBezTo>
                    <a:cubicBezTo>
                      <a:pt x="1146" y="93"/>
                      <a:pt x="1146" y="93"/>
                      <a:pt x="1146" y="93"/>
                    </a:cubicBezTo>
                    <a:cubicBezTo>
                      <a:pt x="1111" y="192"/>
                      <a:pt x="1111" y="192"/>
                      <a:pt x="1111" y="192"/>
                    </a:cubicBezTo>
                    <a:cubicBezTo>
                      <a:pt x="1078" y="180"/>
                      <a:pt x="1045" y="171"/>
                      <a:pt x="1010" y="164"/>
                    </a:cubicBezTo>
                    <a:cubicBezTo>
                      <a:pt x="1013" y="147"/>
                      <a:pt x="1013" y="147"/>
                      <a:pt x="1013" y="147"/>
                    </a:cubicBezTo>
                    <a:cubicBezTo>
                      <a:pt x="1015" y="148"/>
                      <a:pt x="1015" y="148"/>
                      <a:pt x="1015" y="148"/>
                    </a:cubicBezTo>
                    <a:cubicBezTo>
                      <a:pt x="1016" y="148"/>
                      <a:pt x="1016" y="148"/>
                      <a:pt x="1016" y="148"/>
                    </a:cubicBezTo>
                    <a:cubicBezTo>
                      <a:pt x="1021" y="149"/>
                      <a:pt x="1025" y="150"/>
                      <a:pt x="1030" y="151"/>
                    </a:cubicBezTo>
                    <a:cubicBezTo>
                      <a:pt x="1035" y="152"/>
                      <a:pt x="1039" y="153"/>
                      <a:pt x="1043" y="154"/>
                    </a:cubicBezTo>
                    <a:cubicBezTo>
                      <a:pt x="1045" y="155"/>
                      <a:pt x="1045" y="155"/>
                      <a:pt x="1045" y="155"/>
                    </a:cubicBezTo>
                    <a:cubicBezTo>
                      <a:pt x="1052" y="121"/>
                      <a:pt x="1052" y="121"/>
                      <a:pt x="1052" y="121"/>
                    </a:cubicBezTo>
                    <a:cubicBezTo>
                      <a:pt x="1057" y="122"/>
                      <a:pt x="1057" y="122"/>
                      <a:pt x="1057" y="122"/>
                    </a:cubicBezTo>
                    <a:cubicBezTo>
                      <a:pt x="1062" y="124"/>
                      <a:pt x="1067" y="125"/>
                      <a:pt x="1071" y="126"/>
                    </a:cubicBezTo>
                    <a:cubicBezTo>
                      <a:pt x="1073" y="127"/>
                      <a:pt x="1073" y="127"/>
                      <a:pt x="1073" y="127"/>
                    </a:cubicBezTo>
                    <a:cubicBezTo>
                      <a:pt x="1064" y="160"/>
                      <a:pt x="1064" y="160"/>
                      <a:pt x="1064" y="160"/>
                    </a:cubicBezTo>
                    <a:cubicBezTo>
                      <a:pt x="1069" y="161"/>
                      <a:pt x="1069" y="161"/>
                      <a:pt x="1069" y="161"/>
                    </a:cubicBezTo>
                    <a:cubicBezTo>
                      <a:pt x="1070" y="162"/>
                      <a:pt x="1071" y="162"/>
                      <a:pt x="1071" y="162"/>
                    </a:cubicBezTo>
                    <a:cubicBezTo>
                      <a:pt x="1079" y="164"/>
                      <a:pt x="1079" y="164"/>
                      <a:pt x="1079" y="164"/>
                    </a:cubicBezTo>
                    <a:cubicBezTo>
                      <a:pt x="1083" y="166"/>
                      <a:pt x="1087" y="167"/>
                      <a:pt x="1091" y="168"/>
                    </a:cubicBezTo>
                    <a:cubicBezTo>
                      <a:pt x="1093" y="169"/>
                      <a:pt x="1093" y="169"/>
                      <a:pt x="1093" y="169"/>
                    </a:cubicBezTo>
                    <a:cubicBezTo>
                      <a:pt x="1093" y="169"/>
                      <a:pt x="1093" y="169"/>
                      <a:pt x="1093" y="169"/>
                    </a:cubicBezTo>
                    <a:cubicBezTo>
                      <a:pt x="1099" y="171"/>
                      <a:pt x="1099" y="171"/>
                      <a:pt x="1099" y="171"/>
                    </a:cubicBezTo>
                    <a:cubicBezTo>
                      <a:pt x="1101" y="171"/>
                      <a:pt x="1102" y="172"/>
                      <a:pt x="1104" y="173"/>
                    </a:cubicBezTo>
                    <a:cubicBezTo>
                      <a:pt x="1106" y="173"/>
                      <a:pt x="1106" y="173"/>
                      <a:pt x="1106" y="173"/>
                    </a:cubicBezTo>
                    <a:cubicBezTo>
                      <a:pt x="1137" y="69"/>
                      <a:pt x="1137" y="69"/>
                      <a:pt x="1137" y="69"/>
                    </a:cubicBezTo>
                    <a:cubicBezTo>
                      <a:pt x="1139" y="69"/>
                      <a:pt x="1139" y="69"/>
                      <a:pt x="1139" y="69"/>
                    </a:cubicBezTo>
                    <a:cubicBezTo>
                      <a:pt x="1145" y="71"/>
                      <a:pt x="1151" y="74"/>
                      <a:pt x="1157" y="76"/>
                    </a:cubicBezTo>
                    <a:cubicBezTo>
                      <a:pt x="1157" y="50"/>
                      <a:pt x="1157" y="50"/>
                      <a:pt x="1157" y="50"/>
                    </a:cubicBezTo>
                    <a:cubicBezTo>
                      <a:pt x="1065" y="17"/>
                      <a:pt x="967" y="0"/>
                      <a:pt x="867" y="0"/>
                    </a:cubicBezTo>
                    <a:moveTo>
                      <a:pt x="152" y="1150"/>
                    </a:moveTo>
                    <a:cubicBezTo>
                      <a:pt x="118" y="1150"/>
                      <a:pt x="118" y="1150"/>
                      <a:pt x="118" y="1150"/>
                    </a:cubicBezTo>
                    <a:cubicBezTo>
                      <a:pt x="115" y="1151"/>
                      <a:pt x="115" y="1151"/>
                      <a:pt x="115" y="1151"/>
                    </a:cubicBezTo>
                    <a:cubicBezTo>
                      <a:pt x="115" y="1150"/>
                      <a:pt x="115" y="1150"/>
                      <a:pt x="115" y="1150"/>
                    </a:cubicBezTo>
                    <a:cubicBezTo>
                      <a:pt x="101" y="1150"/>
                      <a:pt x="101" y="1150"/>
                      <a:pt x="101" y="1150"/>
                    </a:cubicBezTo>
                    <a:cubicBezTo>
                      <a:pt x="103" y="1155"/>
                      <a:pt x="105" y="1161"/>
                      <a:pt x="107" y="1166"/>
                    </a:cubicBezTo>
                    <a:cubicBezTo>
                      <a:pt x="108" y="1168"/>
                      <a:pt x="108" y="1168"/>
                      <a:pt x="108" y="1168"/>
                    </a:cubicBezTo>
                    <a:cubicBezTo>
                      <a:pt x="108" y="1168"/>
                      <a:pt x="108" y="1168"/>
                      <a:pt x="108" y="1168"/>
                    </a:cubicBezTo>
                    <a:cubicBezTo>
                      <a:pt x="108" y="1168"/>
                      <a:pt x="108" y="1168"/>
                      <a:pt x="108" y="1168"/>
                    </a:cubicBezTo>
                    <a:cubicBezTo>
                      <a:pt x="152" y="1150"/>
                      <a:pt x="152" y="1150"/>
                      <a:pt x="152" y="1150"/>
                    </a:cubicBezTo>
                    <a:moveTo>
                      <a:pt x="463" y="1602"/>
                    </a:moveTo>
                    <a:cubicBezTo>
                      <a:pt x="457" y="1598"/>
                      <a:pt x="451" y="1595"/>
                      <a:pt x="445" y="1592"/>
                    </a:cubicBezTo>
                    <a:cubicBezTo>
                      <a:pt x="494" y="1505"/>
                      <a:pt x="494" y="1505"/>
                      <a:pt x="494" y="1505"/>
                    </a:cubicBezTo>
                    <a:cubicBezTo>
                      <a:pt x="495" y="1505"/>
                      <a:pt x="495" y="1505"/>
                      <a:pt x="495" y="1505"/>
                    </a:cubicBezTo>
                    <a:cubicBezTo>
                      <a:pt x="499" y="1508"/>
                      <a:pt x="503" y="1510"/>
                      <a:pt x="507" y="1512"/>
                    </a:cubicBezTo>
                    <a:cubicBezTo>
                      <a:pt x="509" y="1513"/>
                      <a:pt x="509" y="1513"/>
                      <a:pt x="509" y="1513"/>
                    </a:cubicBezTo>
                    <a:cubicBezTo>
                      <a:pt x="499" y="1532"/>
                      <a:pt x="499" y="1532"/>
                      <a:pt x="499" y="1532"/>
                    </a:cubicBezTo>
                    <a:cubicBezTo>
                      <a:pt x="499" y="1532"/>
                      <a:pt x="499" y="1532"/>
                      <a:pt x="499" y="1532"/>
                    </a:cubicBezTo>
                    <a:cubicBezTo>
                      <a:pt x="493" y="1544"/>
                      <a:pt x="493" y="1544"/>
                      <a:pt x="493" y="1544"/>
                    </a:cubicBezTo>
                    <a:cubicBezTo>
                      <a:pt x="494" y="1545"/>
                      <a:pt x="494" y="1545"/>
                      <a:pt x="494" y="1545"/>
                    </a:cubicBezTo>
                    <a:cubicBezTo>
                      <a:pt x="504" y="1550"/>
                      <a:pt x="512" y="1554"/>
                      <a:pt x="519" y="1558"/>
                    </a:cubicBezTo>
                    <a:cubicBezTo>
                      <a:pt x="525" y="1560"/>
                      <a:pt x="525" y="1560"/>
                      <a:pt x="525" y="1560"/>
                    </a:cubicBezTo>
                    <a:cubicBezTo>
                      <a:pt x="514" y="1585"/>
                      <a:pt x="514" y="1585"/>
                      <a:pt x="514" y="1585"/>
                    </a:cubicBezTo>
                    <a:cubicBezTo>
                      <a:pt x="513" y="1585"/>
                      <a:pt x="513" y="1585"/>
                      <a:pt x="513" y="1585"/>
                    </a:cubicBezTo>
                    <a:cubicBezTo>
                      <a:pt x="502" y="1580"/>
                      <a:pt x="492" y="1574"/>
                      <a:pt x="482" y="1569"/>
                    </a:cubicBezTo>
                    <a:cubicBezTo>
                      <a:pt x="481" y="1568"/>
                      <a:pt x="481" y="1568"/>
                      <a:pt x="481" y="1568"/>
                    </a:cubicBezTo>
                    <a:cubicBezTo>
                      <a:pt x="463" y="1602"/>
                      <a:pt x="463" y="1602"/>
                      <a:pt x="463" y="1602"/>
                    </a:cubicBezTo>
                    <a:moveTo>
                      <a:pt x="447" y="1473"/>
                    </a:moveTo>
                    <a:cubicBezTo>
                      <a:pt x="452" y="1464"/>
                      <a:pt x="452" y="1464"/>
                      <a:pt x="452" y="1464"/>
                    </a:cubicBezTo>
                    <a:cubicBezTo>
                      <a:pt x="453" y="1463"/>
                      <a:pt x="453" y="1463"/>
                      <a:pt x="453" y="1463"/>
                    </a:cubicBezTo>
                    <a:cubicBezTo>
                      <a:pt x="453" y="1463"/>
                      <a:pt x="453" y="1463"/>
                      <a:pt x="453" y="1463"/>
                    </a:cubicBezTo>
                    <a:cubicBezTo>
                      <a:pt x="462" y="1449"/>
                      <a:pt x="462" y="1449"/>
                      <a:pt x="462" y="1449"/>
                    </a:cubicBezTo>
                    <a:cubicBezTo>
                      <a:pt x="466" y="1452"/>
                      <a:pt x="471" y="1455"/>
                      <a:pt x="476" y="1459"/>
                    </a:cubicBezTo>
                    <a:cubicBezTo>
                      <a:pt x="428" y="1537"/>
                      <a:pt x="428" y="1537"/>
                      <a:pt x="428" y="1537"/>
                    </a:cubicBezTo>
                    <a:cubicBezTo>
                      <a:pt x="427" y="1536"/>
                      <a:pt x="427" y="1536"/>
                      <a:pt x="427" y="1536"/>
                    </a:cubicBezTo>
                    <a:cubicBezTo>
                      <a:pt x="422" y="1533"/>
                      <a:pt x="416" y="1529"/>
                      <a:pt x="411" y="1525"/>
                    </a:cubicBezTo>
                    <a:cubicBezTo>
                      <a:pt x="410" y="1524"/>
                      <a:pt x="410" y="1524"/>
                      <a:pt x="410" y="1524"/>
                    </a:cubicBezTo>
                    <a:cubicBezTo>
                      <a:pt x="432" y="1491"/>
                      <a:pt x="432" y="1491"/>
                      <a:pt x="432" y="1491"/>
                    </a:cubicBezTo>
                    <a:cubicBezTo>
                      <a:pt x="431" y="1490"/>
                      <a:pt x="431" y="1490"/>
                      <a:pt x="431" y="1490"/>
                    </a:cubicBezTo>
                    <a:cubicBezTo>
                      <a:pt x="423" y="1484"/>
                      <a:pt x="415" y="1479"/>
                      <a:pt x="407" y="1473"/>
                    </a:cubicBezTo>
                    <a:cubicBezTo>
                      <a:pt x="406" y="1472"/>
                      <a:pt x="406" y="1472"/>
                      <a:pt x="406" y="1472"/>
                    </a:cubicBezTo>
                    <a:cubicBezTo>
                      <a:pt x="418" y="1455"/>
                      <a:pt x="418" y="1455"/>
                      <a:pt x="418" y="1455"/>
                    </a:cubicBezTo>
                    <a:cubicBezTo>
                      <a:pt x="420" y="1456"/>
                      <a:pt x="420" y="1456"/>
                      <a:pt x="420" y="1456"/>
                    </a:cubicBezTo>
                    <a:cubicBezTo>
                      <a:pt x="423" y="1458"/>
                      <a:pt x="427" y="1461"/>
                      <a:pt x="431" y="1464"/>
                    </a:cubicBezTo>
                    <a:cubicBezTo>
                      <a:pt x="435" y="1467"/>
                      <a:pt x="439" y="1470"/>
                      <a:pt x="444" y="1473"/>
                    </a:cubicBezTo>
                    <a:cubicBezTo>
                      <a:pt x="445" y="1474"/>
                      <a:pt x="445" y="1474"/>
                      <a:pt x="445" y="1474"/>
                    </a:cubicBezTo>
                    <a:cubicBezTo>
                      <a:pt x="446" y="1472"/>
                      <a:pt x="446" y="1472"/>
                      <a:pt x="446" y="1472"/>
                    </a:cubicBezTo>
                    <a:cubicBezTo>
                      <a:pt x="447" y="1473"/>
                      <a:pt x="447" y="1473"/>
                      <a:pt x="447" y="1473"/>
                    </a:cubicBezTo>
                    <a:moveTo>
                      <a:pt x="318" y="1501"/>
                    </a:moveTo>
                    <a:cubicBezTo>
                      <a:pt x="313" y="1497"/>
                      <a:pt x="308" y="1493"/>
                      <a:pt x="303" y="1488"/>
                    </a:cubicBezTo>
                    <a:cubicBezTo>
                      <a:pt x="368" y="1413"/>
                      <a:pt x="368" y="1413"/>
                      <a:pt x="368" y="1413"/>
                    </a:cubicBezTo>
                    <a:cubicBezTo>
                      <a:pt x="369" y="1414"/>
                      <a:pt x="369" y="1414"/>
                      <a:pt x="369" y="1414"/>
                    </a:cubicBezTo>
                    <a:cubicBezTo>
                      <a:pt x="373" y="1417"/>
                      <a:pt x="376" y="1420"/>
                      <a:pt x="380" y="1423"/>
                    </a:cubicBezTo>
                    <a:cubicBezTo>
                      <a:pt x="381" y="1424"/>
                      <a:pt x="381" y="1424"/>
                      <a:pt x="381" y="1424"/>
                    </a:cubicBezTo>
                    <a:cubicBezTo>
                      <a:pt x="368" y="1441"/>
                      <a:pt x="368" y="1441"/>
                      <a:pt x="368" y="1441"/>
                    </a:cubicBezTo>
                    <a:cubicBezTo>
                      <a:pt x="368" y="1441"/>
                      <a:pt x="368" y="1441"/>
                      <a:pt x="368" y="1441"/>
                    </a:cubicBezTo>
                    <a:cubicBezTo>
                      <a:pt x="359" y="1452"/>
                      <a:pt x="359" y="1452"/>
                      <a:pt x="359" y="1452"/>
                    </a:cubicBezTo>
                    <a:cubicBezTo>
                      <a:pt x="361" y="1453"/>
                      <a:pt x="361" y="1453"/>
                      <a:pt x="361" y="1453"/>
                    </a:cubicBezTo>
                    <a:cubicBezTo>
                      <a:pt x="369" y="1459"/>
                      <a:pt x="376" y="1465"/>
                      <a:pt x="382" y="1470"/>
                    </a:cubicBezTo>
                    <a:cubicBezTo>
                      <a:pt x="383" y="1471"/>
                      <a:pt x="384" y="1472"/>
                      <a:pt x="385" y="1472"/>
                    </a:cubicBezTo>
                    <a:cubicBezTo>
                      <a:pt x="387" y="1474"/>
                      <a:pt x="387" y="1474"/>
                      <a:pt x="387" y="1474"/>
                    </a:cubicBezTo>
                    <a:cubicBezTo>
                      <a:pt x="371" y="1496"/>
                      <a:pt x="371" y="1496"/>
                      <a:pt x="371" y="1496"/>
                    </a:cubicBezTo>
                    <a:cubicBezTo>
                      <a:pt x="370" y="1495"/>
                      <a:pt x="370" y="1495"/>
                      <a:pt x="370" y="1495"/>
                    </a:cubicBezTo>
                    <a:cubicBezTo>
                      <a:pt x="361" y="1488"/>
                      <a:pt x="352" y="1481"/>
                      <a:pt x="344" y="1474"/>
                    </a:cubicBezTo>
                    <a:cubicBezTo>
                      <a:pt x="343" y="1473"/>
                      <a:pt x="343" y="1473"/>
                      <a:pt x="343" y="1473"/>
                    </a:cubicBezTo>
                    <a:cubicBezTo>
                      <a:pt x="318" y="1501"/>
                      <a:pt x="318" y="1501"/>
                      <a:pt x="318" y="1501"/>
                    </a:cubicBezTo>
                    <a:moveTo>
                      <a:pt x="296" y="1476"/>
                    </a:moveTo>
                    <a:cubicBezTo>
                      <a:pt x="294" y="1475"/>
                      <a:pt x="294" y="1475"/>
                      <a:pt x="294" y="1475"/>
                    </a:cubicBezTo>
                    <a:cubicBezTo>
                      <a:pt x="268" y="1450"/>
                      <a:pt x="242" y="1423"/>
                      <a:pt x="219" y="1395"/>
                    </a:cubicBezTo>
                    <a:cubicBezTo>
                      <a:pt x="216" y="1391"/>
                      <a:pt x="213" y="1387"/>
                      <a:pt x="209" y="1383"/>
                    </a:cubicBezTo>
                    <a:cubicBezTo>
                      <a:pt x="208" y="1382"/>
                      <a:pt x="208" y="1382"/>
                      <a:pt x="208" y="1382"/>
                    </a:cubicBezTo>
                    <a:cubicBezTo>
                      <a:pt x="225" y="1369"/>
                      <a:pt x="225" y="1369"/>
                      <a:pt x="225" y="1369"/>
                    </a:cubicBezTo>
                    <a:cubicBezTo>
                      <a:pt x="226" y="1371"/>
                      <a:pt x="226" y="1371"/>
                      <a:pt x="226" y="1371"/>
                    </a:cubicBezTo>
                    <a:cubicBezTo>
                      <a:pt x="230" y="1376"/>
                      <a:pt x="235" y="1382"/>
                      <a:pt x="239" y="1387"/>
                    </a:cubicBezTo>
                    <a:cubicBezTo>
                      <a:pt x="249" y="1399"/>
                      <a:pt x="249" y="1399"/>
                      <a:pt x="249" y="1399"/>
                    </a:cubicBezTo>
                    <a:cubicBezTo>
                      <a:pt x="279" y="1372"/>
                      <a:pt x="279" y="1372"/>
                      <a:pt x="279" y="1372"/>
                    </a:cubicBezTo>
                    <a:cubicBezTo>
                      <a:pt x="280" y="1373"/>
                      <a:pt x="280" y="1373"/>
                      <a:pt x="280" y="1373"/>
                    </a:cubicBezTo>
                    <a:cubicBezTo>
                      <a:pt x="284" y="1377"/>
                      <a:pt x="287" y="1381"/>
                      <a:pt x="291" y="1385"/>
                    </a:cubicBezTo>
                    <a:cubicBezTo>
                      <a:pt x="292" y="1386"/>
                      <a:pt x="292" y="1386"/>
                      <a:pt x="292" y="1386"/>
                    </a:cubicBezTo>
                    <a:cubicBezTo>
                      <a:pt x="263" y="1414"/>
                      <a:pt x="263" y="1414"/>
                      <a:pt x="263" y="1414"/>
                    </a:cubicBezTo>
                    <a:cubicBezTo>
                      <a:pt x="266" y="1418"/>
                      <a:pt x="266" y="1418"/>
                      <a:pt x="266" y="1418"/>
                    </a:cubicBezTo>
                    <a:cubicBezTo>
                      <a:pt x="276" y="1428"/>
                      <a:pt x="286" y="1439"/>
                      <a:pt x="296" y="1449"/>
                    </a:cubicBezTo>
                    <a:cubicBezTo>
                      <a:pt x="298" y="1450"/>
                      <a:pt x="298" y="1450"/>
                      <a:pt x="298" y="1450"/>
                    </a:cubicBezTo>
                    <a:cubicBezTo>
                      <a:pt x="298" y="1450"/>
                      <a:pt x="298" y="1450"/>
                      <a:pt x="298" y="1450"/>
                    </a:cubicBezTo>
                    <a:cubicBezTo>
                      <a:pt x="298" y="1450"/>
                      <a:pt x="298" y="1450"/>
                      <a:pt x="298" y="1450"/>
                    </a:cubicBezTo>
                    <a:cubicBezTo>
                      <a:pt x="370" y="1374"/>
                      <a:pt x="370" y="1374"/>
                      <a:pt x="370" y="1374"/>
                    </a:cubicBezTo>
                    <a:cubicBezTo>
                      <a:pt x="371" y="1375"/>
                      <a:pt x="372" y="1376"/>
                      <a:pt x="374" y="1378"/>
                    </a:cubicBezTo>
                    <a:cubicBezTo>
                      <a:pt x="398" y="1401"/>
                      <a:pt x="424" y="1422"/>
                      <a:pt x="451" y="1441"/>
                    </a:cubicBezTo>
                    <a:cubicBezTo>
                      <a:pt x="442" y="1455"/>
                      <a:pt x="442" y="1455"/>
                      <a:pt x="442" y="1455"/>
                    </a:cubicBezTo>
                    <a:cubicBezTo>
                      <a:pt x="439" y="1453"/>
                      <a:pt x="439" y="1453"/>
                      <a:pt x="439" y="1453"/>
                    </a:cubicBezTo>
                    <a:cubicBezTo>
                      <a:pt x="435" y="1450"/>
                      <a:pt x="431" y="1447"/>
                      <a:pt x="427" y="1445"/>
                    </a:cubicBezTo>
                    <a:cubicBezTo>
                      <a:pt x="424" y="1442"/>
                      <a:pt x="420" y="1439"/>
                      <a:pt x="417" y="1437"/>
                    </a:cubicBezTo>
                    <a:cubicBezTo>
                      <a:pt x="415" y="1436"/>
                      <a:pt x="415" y="1436"/>
                      <a:pt x="415" y="1436"/>
                    </a:cubicBezTo>
                    <a:cubicBezTo>
                      <a:pt x="395" y="1463"/>
                      <a:pt x="395" y="1463"/>
                      <a:pt x="395" y="1463"/>
                    </a:cubicBezTo>
                    <a:cubicBezTo>
                      <a:pt x="391" y="1460"/>
                      <a:pt x="391" y="1460"/>
                      <a:pt x="391" y="1460"/>
                    </a:cubicBezTo>
                    <a:cubicBezTo>
                      <a:pt x="387" y="1457"/>
                      <a:pt x="383" y="1454"/>
                      <a:pt x="379" y="1451"/>
                    </a:cubicBezTo>
                    <a:cubicBezTo>
                      <a:pt x="378" y="1450"/>
                      <a:pt x="378" y="1450"/>
                      <a:pt x="378" y="1450"/>
                    </a:cubicBezTo>
                    <a:cubicBezTo>
                      <a:pt x="400" y="1423"/>
                      <a:pt x="400" y="1423"/>
                      <a:pt x="400" y="1423"/>
                    </a:cubicBezTo>
                    <a:cubicBezTo>
                      <a:pt x="388" y="1413"/>
                      <a:pt x="388" y="1413"/>
                      <a:pt x="388" y="1413"/>
                    </a:cubicBezTo>
                    <a:cubicBezTo>
                      <a:pt x="385" y="1410"/>
                      <a:pt x="382" y="1407"/>
                      <a:pt x="378" y="1404"/>
                    </a:cubicBezTo>
                    <a:cubicBezTo>
                      <a:pt x="377" y="1403"/>
                      <a:pt x="377" y="1403"/>
                      <a:pt x="377" y="1403"/>
                    </a:cubicBezTo>
                    <a:cubicBezTo>
                      <a:pt x="377" y="1403"/>
                      <a:pt x="377" y="1403"/>
                      <a:pt x="377" y="1403"/>
                    </a:cubicBezTo>
                    <a:cubicBezTo>
                      <a:pt x="372" y="1398"/>
                      <a:pt x="372" y="1398"/>
                      <a:pt x="372" y="1398"/>
                    </a:cubicBezTo>
                    <a:cubicBezTo>
                      <a:pt x="371" y="1397"/>
                      <a:pt x="370" y="1396"/>
                      <a:pt x="368" y="1395"/>
                    </a:cubicBezTo>
                    <a:cubicBezTo>
                      <a:pt x="367" y="1394"/>
                      <a:pt x="367" y="1394"/>
                      <a:pt x="367" y="1394"/>
                    </a:cubicBezTo>
                    <a:cubicBezTo>
                      <a:pt x="296" y="1476"/>
                      <a:pt x="296" y="1476"/>
                      <a:pt x="296" y="1476"/>
                    </a:cubicBezTo>
                    <a:moveTo>
                      <a:pt x="298" y="1431"/>
                    </a:moveTo>
                    <a:cubicBezTo>
                      <a:pt x="297" y="1430"/>
                      <a:pt x="297" y="1430"/>
                      <a:pt x="297" y="1430"/>
                    </a:cubicBezTo>
                    <a:cubicBezTo>
                      <a:pt x="292" y="1425"/>
                      <a:pt x="287" y="1421"/>
                      <a:pt x="283" y="1416"/>
                    </a:cubicBezTo>
                    <a:cubicBezTo>
                      <a:pt x="282" y="1415"/>
                      <a:pt x="282" y="1415"/>
                      <a:pt x="282" y="1415"/>
                    </a:cubicBezTo>
                    <a:cubicBezTo>
                      <a:pt x="311" y="1387"/>
                      <a:pt x="311" y="1387"/>
                      <a:pt x="311" y="1387"/>
                    </a:cubicBezTo>
                    <a:cubicBezTo>
                      <a:pt x="310" y="1385"/>
                      <a:pt x="310" y="1385"/>
                      <a:pt x="310" y="1385"/>
                    </a:cubicBezTo>
                    <a:cubicBezTo>
                      <a:pt x="303" y="1379"/>
                      <a:pt x="297" y="1371"/>
                      <a:pt x="290" y="1364"/>
                    </a:cubicBezTo>
                    <a:cubicBezTo>
                      <a:pt x="289" y="1363"/>
                      <a:pt x="289" y="1363"/>
                      <a:pt x="289" y="1363"/>
                    </a:cubicBezTo>
                    <a:cubicBezTo>
                      <a:pt x="305" y="1349"/>
                      <a:pt x="305" y="1349"/>
                      <a:pt x="305" y="1349"/>
                    </a:cubicBezTo>
                    <a:cubicBezTo>
                      <a:pt x="306" y="1350"/>
                      <a:pt x="306" y="1350"/>
                      <a:pt x="306" y="1350"/>
                    </a:cubicBezTo>
                    <a:cubicBezTo>
                      <a:pt x="309" y="1353"/>
                      <a:pt x="312" y="1357"/>
                      <a:pt x="315" y="1360"/>
                    </a:cubicBezTo>
                    <a:cubicBezTo>
                      <a:pt x="319" y="1364"/>
                      <a:pt x="322" y="1368"/>
                      <a:pt x="326" y="1372"/>
                    </a:cubicBezTo>
                    <a:cubicBezTo>
                      <a:pt x="327" y="1373"/>
                      <a:pt x="327" y="1373"/>
                      <a:pt x="327" y="1373"/>
                    </a:cubicBezTo>
                    <a:cubicBezTo>
                      <a:pt x="329" y="1372"/>
                      <a:pt x="329" y="1372"/>
                      <a:pt x="329" y="1372"/>
                    </a:cubicBezTo>
                    <a:cubicBezTo>
                      <a:pt x="329" y="1372"/>
                      <a:pt x="329" y="1372"/>
                      <a:pt x="329" y="1372"/>
                    </a:cubicBezTo>
                    <a:cubicBezTo>
                      <a:pt x="337" y="1364"/>
                      <a:pt x="337" y="1364"/>
                      <a:pt x="337" y="1364"/>
                    </a:cubicBezTo>
                    <a:cubicBezTo>
                      <a:pt x="337" y="1364"/>
                      <a:pt x="337" y="1364"/>
                      <a:pt x="337" y="1364"/>
                    </a:cubicBezTo>
                    <a:cubicBezTo>
                      <a:pt x="349" y="1352"/>
                      <a:pt x="349" y="1352"/>
                      <a:pt x="349" y="1352"/>
                    </a:cubicBezTo>
                    <a:cubicBezTo>
                      <a:pt x="352" y="1356"/>
                      <a:pt x="356" y="1360"/>
                      <a:pt x="360" y="1364"/>
                    </a:cubicBezTo>
                    <a:cubicBezTo>
                      <a:pt x="298" y="1431"/>
                      <a:pt x="298" y="1431"/>
                      <a:pt x="298" y="1431"/>
                    </a:cubicBezTo>
                    <a:moveTo>
                      <a:pt x="197" y="1373"/>
                    </a:moveTo>
                    <a:cubicBezTo>
                      <a:pt x="193" y="1368"/>
                      <a:pt x="189" y="1363"/>
                      <a:pt x="185" y="1358"/>
                    </a:cubicBezTo>
                    <a:cubicBezTo>
                      <a:pt x="265" y="1298"/>
                      <a:pt x="265" y="1298"/>
                      <a:pt x="265" y="1298"/>
                    </a:cubicBezTo>
                    <a:cubicBezTo>
                      <a:pt x="266" y="1299"/>
                      <a:pt x="266" y="1299"/>
                      <a:pt x="266" y="1299"/>
                    </a:cubicBezTo>
                    <a:cubicBezTo>
                      <a:pt x="268" y="1303"/>
                      <a:pt x="271" y="1306"/>
                      <a:pt x="274" y="1310"/>
                    </a:cubicBezTo>
                    <a:cubicBezTo>
                      <a:pt x="275" y="1311"/>
                      <a:pt x="275" y="1311"/>
                      <a:pt x="275" y="1311"/>
                    </a:cubicBezTo>
                    <a:cubicBezTo>
                      <a:pt x="259" y="1325"/>
                      <a:pt x="259" y="1325"/>
                      <a:pt x="259" y="1325"/>
                    </a:cubicBezTo>
                    <a:cubicBezTo>
                      <a:pt x="259" y="1324"/>
                      <a:pt x="259" y="1324"/>
                      <a:pt x="259" y="1324"/>
                    </a:cubicBezTo>
                    <a:cubicBezTo>
                      <a:pt x="248" y="1333"/>
                      <a:pt x="248" y="1333"/>
                      <a:pt x="248" y="1333"/>
                    </a:cubicBezTo>
                    <a:cubicBezTo>
                      <a:pt x="249" y="1335"/>
                      <a:pt x="249" y="1335"/>
                      <a:pt x="249" y="1335"/>
                    </a:cubicBezTo>
                    <a:cubicBezTo>
                      <a:pt x="255" y="1343"/>
                      <a:pt x="261" y="1350"/>
                      <a:pt x="266" y="1356"/>
                    </a:cubicBezTo>
                    <a:cubicBezTo>
                      <a:pt x="270" y="1361"/>
                      <a:pt x="270" y="1361"/>
                      <a:pt x="270" y="1361"/>
                    </a:cubicBezTo>
                    <a:cubicBezTo>
                      <a:pt x="250" y="1380"/>
                      <a:pt x="250" y="1380"/>
                      <a:pt x="250" y="1380"/>
                    </a:cubicBezTo>
                    <a:cubicBezTo>
                      <a:pt x="249" y="1378"/>
                      <a:pt x="249" y="1378"/>
                      <a:pt x="249" y="1378"/>
                    </a:cubicBezTo>
                    <a:cubicBezTo>
                      <a:pt x="242" y="1369"/>
                      <a:pt x="235" y="1361"/>
                      <a:pt x="228" y="1352"/>
                    </a:cubicBezTo>
                    <a:cubicBezTo>
                      <a:pt x="227" y="1351"/>
                      <a:pt x="227" y="1351"/>
                      <a:pt x="227" y="1351"/>
                    </a:cubicBezTo>
                    <a:cubicBezTo>
                      <a:pt x="197" y="1373"/>
                      <a:pt x="197" y="1373"/>
                      <a:pt x="197" y="1373"/>
                    </a:cubicBezTo>
                    <a:moveTo>
                      <a:pt x="530" y="1255"/>
                    </a:moveTo>
                    <a:cubicBezTo>
                      <a:pt x="530" y="1254"/>
                      <a:pt x="531" y="1253"/>
                      <a:pt x="532" y="1251"/>
                    </a:cubicBezTo>
                    <a:cubicBezTo>
                      <a:pt x="532" y="1249"/>
                      <a:pt x="536" y="1245"/>
                      <a:pt x="539" y="1245"/>
                    </a:cubicBezTo>
                    <a:cubicBezTo>
                      <a:pt x="539" y="1245"/>
                      <a:pt x="540" y="1245"/>
                      <a:pt x="540" y="1245"/>
                    </a:cubicBezTo>
                    <a:cubicBezTo>
                      <a:pt x="541" y="1248"/>
                      <a:pt x="536" y="1252"/>
                      <a:pt x="534" y="1253"/>
                    </a:cubicBezTo>
                    <a:cubicBezTo>
                      <a:pt x="531" y="1254"/>
                      <a:pt x="531" y="1254"/>
                      <a:pt x="530" y="1255"/>
                    </a:cubicBezTo>
                    <a:moveTo>
                      <a:pt x="525" y="1251"/>
                    </a:moveTo>
                    <a:cubicBezTo>
                      <a:pt x="525" y="1249"/>
                      <a:pt x="526" y="1249"/>
                      <a:pt x="526" y="1246"/>
                    </a:cubicBezTo>
                    <a:cubicBezTo>
                      <a:pt x="526" y="1244"/>
                      <a:pt x="529" y="1238"/>
                      <a:pt x="532" y="1238"/>
                    </a:cubicBezTo>
                    <a:cubicBezTo>
                      <a:pt x="532" y="1238"/>
                      <a:pt x="533" y="1238"/>
                      <a:pt x="533" y="1239"/>
                    </a:cubicBezTo>
                    <a:cubicBezTo>
                      <a:pt x="535" y="1242"/>
                      <a:pt x="531" y="1247"/>
                      <a:pt x="528" y="1248"/>
                    </a:cubicBezTo>
                    <a:cubicBezTo>
                      <a:pt x="526" y="1249"/>
                      <a:pt x="526" y="1250"/>
                      <a:pt x="525" y="1251"/>
                    </a:cubicBezTo>
                    <a:moveTo>
                      <a:pt x="519" y="1247"/>
                    </a:moveTo>
                    <a:cubicBezTo>
                      <a:pt x="520" y="1246"/>
                      <a:pt x="520" y="1245"/>
                      <a:pt x="520" y="1243"/>
                    </a:cubicBezTo>
                    <a:cubicBezTo>
                      <a:pt x="519" y="1240"/>
                      <a:pt x="521" y="1234"/>
                      <a:pt x="525" y="1234"/>
                    </a:cubicBezTo>
                    <a:cubicBezTo>
                      <a:pt x="525" y="1234"/>
                      <a:pt x="525" y="1234"/>
                      <a:pt x="525" y="1234"/>
                    </a:cubicBezTo>
                    <a:cubicBezTo>
                      <a:pt x="527" y="1236"/>
                      <a:pt x="524" y="1242"/>
                      <a:pt x="522" y="1244"/>
                    </a:cubicBezTo>
                    <a:cubicBezTo>
                      <a:pt x="520" y="1245"/>
                      <a:pt x="520" y="1246"/>
                      <a:pt x="519" y="1247"/>
                    </a:cubicBezTo>
                    <a:moveTo>
                      <a:pt x="513" y="1245"/>
                    </a:moveTo>
                    <a:cubicBezTo>
                      <a:pt x="513" y="1244"/>
                      <a:pt x="513" y="1243"/>
                      <a:pt x="513" y="1241"/>
                    </a:cubicBezTo>
                    <a:cubicBezTo>
                      <a:pt x="512" y="1238"/>
                      <a:pt x="512" y="1232"/>
                      <a:pt x="516" y="1231"/>
                    </a:cubicBezTo>
                    <a:cubicBezTo>
                      <a:pt x="519" y="1233"/>
                      <a:pt x="517" y="1239"/>
                      <a:pt x="515" y="1241"/>
                    </a:cubicBezTo>
                    <a:cubicBezTo>
                      <a:pt x="514" y="1243"/>
                      <a:pt x="514" y="1244"/>
                      <a:pt x="513" y="1245"/>
                    </a:cubicBezTo>
                    <a:moveTo>
                      <a:pt x="507" y="1244"/>
                    </a:moveTo>
                    <a:cubicBezTo>
                      <a:pt x="507" y="1243"/>
                      <a:pt x="506" y="1242"/>
                      <a:pt x="505" y="1240"/>
                    </a:cubicBezTo>
                    <a:cubicBezTo>
                      <a:pt x="504" y="1238"/>
                      <a:pt x="503" y="1231"/>
                      <a:pt x="506" y="1230"/>
                    </a:cubicBezTo>
                    <a:cubicBezTo>
                      <a:pt x="510" y="1231"/>
                      <a:pt x="509" y="1238"/>
                      <a:pt x="508" y="1240"/>
                    </a:cubicBezTo>
                    <a:cubicBezTo>
                      <a:pt x="507" y="1242"/>
                      <a:pt x="507" y="1243"/>
                      <a:pt x="507" y="1244"/>
                    </a:cubicBezTo>
                    <a:moveTo>
                      <a:pt x="180" y="1344"/>
                    </a:moveTo>
                    <a:cubicBezTo>
                      <a:pt x="180" y="1343"/>
                      <a:pt x="180" y="1343"/>
                      <a:pt x="180" y="1343"/>
                    </a:cubicBezTo>
                    <a:cubicBezTo>
                      <a:pt x="158" y="1313"/>
                      <a:pt x="139" y="1281"/>
                      <a:pt x="123" y="1249"/>
                    </a:cubicBezTo>
                    <a:cubicBezTo>
                      <a:pt x="120" y="1244"/>
                      <a:pt x="118" y="1240"/>
                      <a:pt x="115" y="1235"/>
                    </a:cubicBezTo>
                    <a:cubicBezTo>
                      <a:pt x="115" y="1233"/>
                      <a:pt x="115" y="1233"/>
                      <a:pt x="115" y="1233"/>
                    </a:cubicBezTo>
                    <a:cubicBezTo>
                      <a:pt x="133" y="1225"/>
                      <a:pt x="133" y="1225"/>
                      <a:pt x="133" y="1225"/>
                    </a:cubicBezTo>
                    <a:cubicBezTo>
                      <a:pt x="134" y="1226"/>
                      <a:pt x="134" y="1226"/>
                      <a:pt x="134" y="1226"/>
                    </a:cubicBezTo>
                    <a:cubicBezTo>
                      <a:pt x="137" y="1233"/>
                      <a:pt x="140" y="1239"/>
                      <a:pt x="144" y="1246"/>
                    </a:cubicBezTo>
                    <a:cubicBezTo>
                      <a:pt x="151" y="1259"/>
                      <a:pt x="151" y="1259"/>
                      <a:pt x="151" y="1259"/>
                    </a:cubicBezTo>
                    <a:cubicBezTo>
                      <a:pt x="186" y="1238"/>
                      <a:pt x="186" y="1238"/>
                      <a:pt x="186" y="1238"/>
                    </a:cubicBezTo>
                    <a:cubicBezTo>
                      <a:pt x="187" y="1240"/>
                      <a:pt x="187" y="1240"/>
                      <a:pt x="187" y="1240"/>
                    </a:cubicBezTo>
                    <a:cubicBezTo>
                      <a:pt x="189" y="1245"/>
                      <a:pt x="192" y="1249"/>
                      <a:pt x="195" y="1254"/>
                    </a:cubicBezTo>
                    <a:cubicBezTo>
                      <a:pt x="196" y="1255"/>
                      <a:pt x="196" y="1255"/>
                      <a:pt x="196" y="1255"/>
                    </a:cubicBezTo>
                    <a:cubicBezTo>
                      <a:pt x="161" y="1277"/>
                      <a:pt x="161" y="1277"/>
                      <a:pt x="161" y="1277"/>
                    </a:cubicBezTo>
                    <a:cubicBezTo>
                      <a:pt x="164" y="1281"/>
                      <a:pt x="164" y="1281"/>
                      <a:pt x="164" y="1281"/>
                    </a:cubicBezTo>
                    <a:cubicBezTo>
                      <a:pt x="171" y="1293"/>
                      <a:pt x="179" y="1306"/>
                      <a:pt x="187" y="1317"/>
                    </a:cubicBezTo>
                    <a:cubicBezTo>
                      <a:pt x="188" y="1319"/>
                      <a:pt x="188" y="1319"/>
                      <a:pt x="188" y="1319"/>
                    </a:cubicBezTo>
                    <a:cubicBezTo>
                      <a:pt x="188" y="1319"/>
                      <a:pt x="188" y="1319"/>
                      <a:pt x="188" y="1319"/>
                    </a:cubicBezTo>
                    <a:cubicBezTo>
                      <a:pt x="188" y="1319"/>
                      <a:pt x="188" y="1319"/>
                      <a:pt x="188" y="1319"/>
                    </a:cubicBezTo>
                    <a:cubicBezTo>
                      <a:pt x="274" y="1259"/>
                      <a:pt x="274" y="1259"/>
                      <a:pt x="274" y="1259"/>
                    </a:cubicBezTo>
                    <a:cubicBezTo>
                      <a:pt x="294" y="1288"/>
                      <a:pt x="315" y="1316"/>
                      <a:pt x="339" y="1342"/>
                    </a:cubicBezTo>
                    <a:cubicBezTo>
                      <a:pt x="328" y="1354"/>
                      <a:pt x="328" y="1354"/>
                      <a:pt x="328" y="1354"/>
                    </a:cubicBezTo>
                    <a:cubicBezTo>
                      <a:pt x="325" y="1351"/>
                      <a:pt x="325" y="1351"/>
                      <a:pt x="325" y="1351"/>
                    </a:cubicBezTo>
                    <a:cubicBezTo>
                      <a:pt x="322" y="1348"/>
                      <a:pt x="319" y="1344"/>
                      <a:pt x="316" y="1341"/>
                    </a:cubicBezTo>
                    <a:cubicBezTo>
                      <a:pt x="313" y="1338"/>
                      <a:pt x="311" y="1335"/>
                      <a:pt x="308" y="1332"/>
                    </a:cubicBezTo>
                    <a:cubicBezTo>
                      <a:pt x="307" y="1331"/>
                      <a:pt x="307" y="1331"/>
                      <a:pt x="307" y="1331"/>
                    </a:cubicBezTo>
                    <a:cubicBezTo>
                      <a:pt x="307" y="1331"/>
                      <a:pt x="307" y="1331"/>
                      <a:pt x="307" y="1331"/>
                    </a:cubicBezTo>
                    <a:cubicBezTo>
                      <a:pt x="306" y="1329"/>
                      <a:pt x="306" y="1329"/>
                      <a:pt x="306" y="1329"/>
                    </a:cubicBezTo>
                    <a:cubicBezTo>
                      <a:pt x="280" y="1352"/>
                      <a:pt x="280" y="1352"/>
                      <a:pt x="280" y="1352"/>
                    </a:cubicBezTo>
                    <a:cubicBezTo>
                      <a:pt x="277" y="1348"/>
                      <a:pt x="277" y="1348"/>
                      <a:pt x="277" y="1348"/>
                    </a:cubicBezTo>
                    <a:cubicBezTo>
                      <a:pt x="274" y="1344"/>
                      <a:pt x="271" y="1340"/>
                      <a:pt x="268" y="1337"/>
                    </a:cubicBezTo>
                    <a:cubicBezTo>
                      <a:pt x="267" y="1335"/>
                      <a:pt x="267" y="1335"/>
                      <a:pt x="267" y="1335"/>
                    </a:cubicBezTo>
                    <a:cubicBezTo>
                      <a:pt x="293" y="1313"/>
                      <a:pt x="293" y="1313"/>
                      <a:pt x="293" y="1313"/>
                    </a:cubicBezTo>
                    <a:cubicBezTo>
                      <a:pt x="284" y="1301"/>
                      <a:pt x="284" y="1301"/>
                      <a:pt x="284" y="1301"/>
                    </a:cubicBezTo>
                    <a:cubicBezTo>
                      <a:pt x="281" y="1298"/>
                      <a:pt x="279" y="1294"/>
                      <a:pt x="276" y="1291"/>
                    </a:cubicBezTo>
                    <a:cubicBezTo>
                      <a:pt x="275" y="1289"/>
                      <a:pt x="275" y="1289"/>
                      <a:pt x="275" y="1289"/>
                    </a:cubicBezTo>
                    <a:cubicBezTo>
                      <a:pt x="275" y="1289"/>
                      <a:pt x="275" y="1289"/>
                      <a:pt x="275" y="1289"/>
                    </a:cubicBezTo>
                    <a:cubicBezTo>
                      <a:pt x="272" y="1284"/>
                      <a:pt x="272" y="1284"/>
                      <a:pt x="272" y="1284"/>
                    </a:cubicBezTo>
                    <a:cubicBezTo>
                      <a:pt x="271" y="1283"/>
                      <a:pt x="270" y="1281"/>
                      <a:pt x="268" y="1280"/>
                    </a:cubicBezTo>
                    <a:cubicBezTo>
                      <a:pt x="268" y="1278"/>
                      <a:pt x="268" y="1278"/>
                      <a:pt x="268" y="1278"/>
                    </a:cubicBezTo>
                    <a:cubicBezTo>
                      <a:pt x="180" y="1344"/>
                      <a:pt x="180" y="1344"/>
                      <a:pt x="180" y="1344"/>
                    </a:cubicBezTo>
                    <a:moveTo>
                      <a:pt x="192" y="1301"/>
                    </a:moveTo>
                    <a:cubicBezTo>
                      <a:pt x="191" y="1299"/>
                      <a:pt x="191" y="1299"/>
                      <a:pt x="191" y="1299"/>
                    </a:cubicBezTo>
                    <a:cubicBezTo>
                      <a:pt x="187" y="1294"/>
                      <a:pt x="184" y="1288"/>
                      <a:pt x="181" y="1283"/>
                    </a:cubicBezTo>
                    <a:cubicBezTo>
                      <a:pt x="180" y="1281"/>
                      <a:pt x="180" y="1281"/>
                      <a:pt x="180" y="1281"/>
                    </a:cubicBezTo>
                    <a:cubicBezTo>
                      <a:pt x="214" y="1260"/>
                      <a:pt x="214" y="1260"/>
                      <a:pt x="214" y="1260"/>
                    </a:cubicBezTo>
                    <a:cubicBezTo>
                      <a:pt x="213" y="1258"/>
                      <a:pt x="213" y="1258"/>
                      <a:pt x="213" y="1258"/>
                    </a:cubicBezTo>
                    <a:cubicBezTo>
                      <a:pt x="208" y="1250"/>
                      <a:pt x="203" y="1242"/>
                      <a:pt x="198" y="1233"/>
                    </a:cubicBezTo>
                    <a:cubicBezTo>
                      <a:pt x="198" y="1232"/>
                      <a:pt x="198" y="1232"/>
                      <a:pt x="198" y="1232"/>
                    </a:cubicBezTo>
                    <a:cubicBezTo>
                      <a:pt x="216" y="1221"/>
                      <a:pt x="216" y="1221"/>
                      <a:pt x="216" y="1221"/>
                    </a:cubicBezTo>
                    <a:cubicBezTo>
                      <a:pt x="217" y="1223"/>
                      <a:pt x="217" y="1223"/>
                      <a:pt x="217" y="1223"/>
                    </a:cubicBezTo>
                    <a:cubicBezTo>
                      <a:pt x="219" y="1227"/>
                      <a:pt x="221" y="1231"/>
                      <a:pt x="224" y="1235"/>
                    </a:cubicBezTo>
                    <a:cubicBezTo>
                      <a:pt x="226" y="1239"/>
                      <a:pt x="229" y="1244"/>
                      <a:pt x="232" y="1249"/>
                    </a:cubicBezTo>
                    <a:cubicBezTo>
                      <a:pt x="233" y="1250"/>
                      <a:pt x="233" y="1250"/>
                      <a:pt x="233" y="1250"/>
                    </a:cubicBezTo>
                    <a:cubicBezTo>
                      <a:pt x="234" y="1249"/>
                      <a:pt x="234" y="1249"/>
                      <a:pt x="234" y="1249"/>
                    </a:cubicBezTo>
                    <a:cubicBezTo>
                      <a:pt x="234" y="1249"/>
                      <a:pt x="234" y="1249"/>
                      <a:pt x="234" y="1249"/>
                    </a:cubicBezTo>
                    <a:cubicBezTo>
                      <a:pt x="258" y="1234"/>
                      <a:pt x="258" y="1234"/>
                      <a:pt x="258" y="1234"/>
                    </a:cubicBezTo>
                    <a:cubicBezTo>
                      <a:pt x="261" y="1239"/>
                      <a:pt x="264" y="1243"/>
                      <a:pt x="267" y="1248"/>
                    </a:cubicBezTo>
                    <a:cubicBezTo>
                      <a:pt x="192" y="1301"/>
                      <a:pt x="192" y="1301"/>
                      <a:pt x="192" y="1301"/>
                    </a:cubicBezTo>
                    <a:moveTo>
                      <a:pt x="549" y="1224"/>
                    </a:moveTo>
                    <a:cubicBezTo>
                      <a:pt x="546" y="1223"/>
                      <a:pt x="547" y="1216"/>
                      <a:pt x="548" y="1214"/>
                    </a:cubicBezTo>
                    <a:cubicBezTo>
                      <a:pt x="549" y="1212"/>
                      <a:pt x="550" y="1211"/>
                      <a:pt x="550" y="1210"/>
                    </a:cubicBezTo>
                    <a:cubicBezTo>
                      <a:pt x="550" y="1211"/>
                      <a:pt x="550" y="1212"/>
                      <a:pt x="551" y="1214"/>
                    </a:cubicBezTo>
                    <a:cubicBezTo>
                      <a:pt x="552" y="1217"/>
                      <a:pt x="553" y="1223"/>
                      <a:pt x="549" y="1224"/>
                    </a:cubicBezTo>
                    <a:moveTo>
                      <a:pt x="540" y="1223"/>
                    </a:moveTo>
                    <a:cubicBezTo>
                      <a:pt x="537" y="1221"/>
                      <a:pt x="539" y="1215"/>
                      <a:pt x="541" y="1213"/>
                    </a:cubicBezTo>
                    <a:cubicBezTo>
                      <a:pt x="543" y="1211"/>
                      <a:pt x="543" y="1210"/>
                      <a:pt x="543" y="1209"/>
                    </a:cubicBezTo>
                    <a:cubicBezTo>
                      <a:pt x="543" y="1211"/>
                      <a:pt x="543" y="1211"/>
                      <a:pt x="544" y="1214"/>
                    </a:cubicBezTo>
                    <a:cubicBezTo>
                      <a:pt x="545" y="1216"/>
                      <a:pt x="543" y="1223"/>
                      <a:pt x="540" y="1223"/>
                    </a:cubicBezTo>
                    <a:moveTo>
                      <a:pt x="531" y="1220"/>
                    </a:moveTo>
                    <a:cubicBezTo>
                      <a:pt x="531" y="1220"/>
                      <a:pt x="531" y="1220"/>
                      <a:pt x="531" y="1220"/>
                    </a:cubicBezTo>
                    <a:cubicBezTo>
                      <a:pt x="528" y="1218"/>
                      <a:pt x="532" y="1212"/>
                      <a:pt x="534" y="1210"/>
                    </a:cubicBezTo>
                    <a:cubicBezTo>
                      <a:pt x="536" y="1209"/>
                      <a:pt x="537" y="1208"/>
                      <a:pt x="537" y="1207"/>
                    </a:cubicBezTo>
                    <a:cubicBezTo>
                      <a:pt x="537" y="1209"/>
                      <a:pt x="537" y="1209"/>
                      <a:pt x="537" y="1212"/>
                    </a:cubicBezTo>
                    <a:cubicBezTo>
                      <a:pt x="537" y="1214"/>
                      <a:pt x="535" y="1220"/>
                      <a:pt x="531" y="1220"/>
                    </a:cubicBezTo>
                    <a:moveTo>
                      <a:pt x="524" y="1216"/>
                    </a:moveTo>
                    <a:cubicBezTo>
                      <a:pt x="523" y="1216"/>
                      <a:pt x="523" y="1216"/>
                      <a:pt x="523" y="1215"/>
                    </a:cubicBezTo>
                    <a:cubicBezTo>
                      <a:pt x="521" y="1212"/>
                      <a:pt x="525" y="1208"/>
                      <a:pt x="528" y="1207"/>
                    </a:cubicBezTo>
                    <a:cubicBezTo>
                      <a:pt x="530" y="1206"/>
                      <a:pt x="531" y="1205"/>
                      <a:pt x="532" y="1204"/>
                    </a:cubicBezTo>
                    <a:cubicBezTo>
                      <a:pt x="531" y="1205"/>
                      <a:pt x="531" y="1206"/>
                      <a:pt x="530" y="1208"/>
                    </a:cubicBezTo>
                    <a:cubicBezTo>
                      <a:pt x="530" y="1211"/>
                      <a:pt x="527" y="1216"/>
                      <a:pt x="524" y="1216"/>
                    </a:cubicBezTo>
                    <a:moveTo>
                      <a:pt x="517" y="1210"/>
                    </a:moveTo>
                    <a:cubicBezTo>
                      <a:pt x="517" y="1210"/>
                      <a:pt x="516" y="1209"/>
                      <a:pt x="516" y="1209"/>
                    </a:cubicBezTo>
                    <a:cubicBezTo>
                      <a:pt x="514" y="1206"/>
                      <a:pt x="520" y="1202"/>
                      <a:pt x="523" y="1201"/>
                    </a:cubicBezTo>
                    <a:cubicBezTo>
                      <a:pt x="525" y="1201"/>
                      <a:pt x="526" y="1201"/>
                      <a:pt x="527" y="1200"/>
                    </a:cubicBezTo>
                    <a:cubicBezTo>
                      <a:pt x="526" y="1201"/>
                      <a:pt x="526" y="1201"/>
                      <a:pt x="525" y="1204"/>
                    </a:cubicBezTo>
                    <a:cubicBezTo>
                      <a:pt x="524" y="1206"/>
                      <a:pt x="520" y="1210"/>
                      <a:pt x="517" y="1210"/>
                    </a:cubicBezTo>
                    <a:moveTo>
                      <a:pt x="105" y="1223"/>
                    </a:moveTo>
                    <a:cubicBezTo>
                      <a:pt x="102" y="1217"/>
                      <a:pt x="100" y="1211"/>
                      <a:pt x="97" y="1205"/>
                    </a:cubicBezTo>
                    <a:cubicBezTo>
                      <a:pt x="187" y="1163"/>
                      <a:pt x="187" y="1163"/>
                      <a:pt x="187" y="1163"/>
                    </a:cubicBezTo>
                    <a:cubicBezTo>
                      <a:pt x="188" y="1164"/>
                      <a:pt x="188" y="1164"/>
                      <a:pt x="188" y="1164"/>
                    </a:cubicBezTo>
                    <a:cubicBezTo>
                      <a:pt x="190" y="1169"/>
                      <a:pt x="192" y="1173"/>
                      <a:pt x="194" y="1177"/>
                    </a:cubicBezTo>
                    <a:cubicBezTo>
                      <a:pt x="194" y="1178"/>
                      <a:pt x="194" y="1178"/>
                      <a:pt x="194" y="1178"/>
                    </a:cubicBezTo>
                    <a:cubicBezTo>
                      <a:pt x="176" y="1188"/>
                      <a:pt x="176" y="1188"/>
                      <a:pt x="176" y="1188"/>
                    </a:cubicBezTo>
                    <a:cubicBezTo>
                      <a:pt x="176" y="1188"/>
                      <a:pt x="176" y="1188"/>
                      <a:pt x="176" y="1188"/>
                    </a:cubicBezTo>
                    <a:cubicBezTo>
                      <a:pt x="164" y="1194"/>
                      <a:pt x="164" y="1194"/>
                      <a:pt x="164" y="1194"/>
                    </a:cubicBezTo>
                    <a:cubicBezTo>
                      <a:pt x="164" y="1196"/>
                      <a:pt x="164" y="1196"/>
                      <a:pt x="164" y="1196"/>
                    </a:cubicBezTo>
                    <a:cubicBezTo>
                      <a:pt x="169" y="1205"/>
                      <a:pt x="173" y="1213"/>
                      <a:pt x="177" y="1221"/>
                    </a:cubicBezTo>
                    <a:cubicBezTo>
                      <a:pt x="180" y="1227"/>
                      <a:pt x="180" y="1227"/>
                      <a:pt x="180" y="1227"/>
                    </a:cubicBezTo>
                    <a:cubicBezTo>
                      <a:pt x="156" y="1240"/>
                      <a:pt x="156" y="1240"/>
                      <a:pt x="156" y="1240"/>
                    </a:cubicBezTo>
                    <a:cubicBezTo>
                      <a:pt x="155" y="1239"/>
                      <a:pt x="155" y="1239"/>
                      <a:pt x="155" y="1239"/>
                    </a:cubicBezTo>
                    <a:cubicBezTo>
                      <a:pt x="150" y="1229"/>
                      <a:pt x="145" y="1219"/>
                      <a:pt x="140" y="1209"/>
                    </a:cubicBezTo>
                    <a:cubicBezTo>
                      <a:pt x="139" y="1207"/>
                      <a:pt x="139" y="1207"/>
                      <a:pt x="139" y="1207"/>
                    </a:cubicBezTo>
                    <a:cubicBezTo>
                      <a:pt x="105" y="1223"/>
                      <a:pt x="105" y="1223"/>
                      <a:pt x="105" y="1223"/>
                    </a:cubicBezTo>
                    <a:moveTo>
                      <a:pt x="472" y="1150"/>
                    </a:moveTo>
                    <a:cubicBezTo>
                      <a:pt x="439" y="1150"/>
                      <a:pt x="439" y="1150"/>
                      <a:pt x="439" y="1150"/>
                    </a:cubicBezTo>
                    <a:cubicBezTo>
                      <a:pt x="422" y="1163"/>
                      <a:pt x="413" y="1176"/>
                      <a:pt x="409" y="1185"/>
                    </a:cubicBezTo>
                    <a:cubicBezTo>
                      <a:pt x="407" y="1184"/>
                      <a:pt x="405" y="1183"/>
                      <a:pt x="402" y="1183"/>
                    </a:cubicBezTo>
                    <a:cubicBezTo>
                      <a:pt x="402" y="1183"/>
                      <a:pt x="402" y="1183"/>
                      <a:pt x="402" y="1183"/>
                    </a:cubicBezTo>
                    <a:cubicBezTo>
                      <a:pt x="402" y="1171"/>
                      <a:pt x="402" y="1160"/>
                      <a:pt x="403" y="1150"/>
                    </a:cubicBezTo>
                    <a:cubicBezTo>
                      <a:pt x="396" y="1150"/>
                      <a:pt x="396" y="1150"/>
                      <a:pt x="396" y="1150"/>
                    </a:cubicBezTo>
                    <a:cubicBezTo>
                      <a:pt x="396" y="1160"/>
                      <a:pt x="395" y="1172"/>
                      <a:pt x="395" y="1185"/>
                    </a:cubicBezTo>
                    <a:cubicBezTo>
                      <a:pt x="394" y="1185"/>
                      <a:pt x="394" y="1185"/>
                      <a:pt x="394" y="1185"/>
                    </a:cubicBezTo>
                    <a:cubicBezTo>
                      <a:pt x="385" y="1168"/>
                      <a:pt x="374" y="1157"/>
                      <a:pt x="361" y="1150"/>
                    </a:cubicBezTo>
                    <a:cubicBezTo>
                      <a:pt x="256" y="1150"/>
                      <a:pt x="256" y="1150"/>
                      <a:pt x="256" y="1150"/>
                    </a:cubicBezTo>
                    <a:cubicBezTo>
                      <a:pt x="251" y="1152"/>
                      <a:pt x="248" y="1154"/>
                      <a:pt x="248" y="1154"/>
                    </a:cubicBezTo>
                    <a:cubicBezTo>
                      <a:pt x="253" y="1153"/>
                      <a:pt x="258" y="1153"/>
                      <a:pt x="263" y="1153"/>
                    </a:cubicBezTo>
                    <a:cubicBezTo>
                      <a:pt x="314" y="1153"/>
                      <a:pt x="363" y="1178"/>
                      <a:pt x="387" y="1192"/>
                    </a:cubicBezTo>
                    <a:cubicBezTo>
                      <a:pt x="384" y="1198"/>
                      <a:pt x="384" y="1204"/>
                      <a:pt x="387" y="1210"/>
                    </a:cubicBezTo>
                    <a:cubicBezTo>
                      <a:pt x="389" y="1214"/>
                      <a:pt x="392" y="1216"/>
                      <a:pt x="396" y="1218"/>
                    </a:cubicBezTo>
                    <a:cubicBezTo>
                      <a:pt x="400" y="1278"/>
                      <a:pt x="416" y="1354"/>
                      <a:pt x="463" y="1416"/>
                    </a:cubicBezTo>
                    <a:cubicBezTo>
                      <a:pt x="369" y="1348"/>
                      <a:pt x="293" y="1256"/>
                      <a:pt x="244" y="1150"/>
                    </a:cubicBezTo>
                    <a:cubicBezTo>
                      <a:pt x="214" y="1150"/>
                      <a:pt x="214" y="1150"/>
                      <a:pt x="214" y="1150"/>
                    </a:cubicBezTo>
                    <a:cubicBezTo>
                      <a:pt x="225" y="1175"/>
                      <a:pt x="237" y="1199"/>
                      <a:pt x="251" y="1222"/>
                    </a:cubicBezTo>
                    <a:cubicBezTo>
                      <a:pt x="237" y="1231"/>
                      <a:pt x="237" y="1231"/>
                      <a:pt x="237" y="1231"/>
                    </a:cubicBezTo>
                    <a:cubicBezTo>
                      <a:pt x="235" y="1228"/>
                      <a:pt x="235" y="1228"/>
                      <a:pt x="235" y="1228"/>
                    </a:cubicBezTo>
                    <a:cubicBezTo>
                      <a:pt x="233" y="1224"/>
                      <a:pt x="231" y="1220"/>
                      <a:pt x="228" y="1216"/>
                    </a:cubicBezTo>
                    <a:cubicBezTo>
                      <a:pt x="226" y="1212"/>
                      <a:pt x="225" y="1210"/>
                      <a:pt x="223" y="1207"/>
                    </a:cubicBezTo>
                    <a:cubicBezTo>
                      <a:pt x="222" y="1206"/>
                      <a:pt x="222" y="1206"/>
                      <a:pt x="222" y="1206"/>
                    </a:cubicBezTo>
                    <a:cubicBezTo>
                      <a:pt x="222" y="1206"/>
                      <a:pt x="222" y="1206"/>
                      <a:pt x="222" y="1206"/>
                    </a:cubicBezTo>
                    <a:cubicBezTo>
                      <a:pt x="221" y="1203"/>
                      <a:pt x="221" y="1203"/>
                      <a:pt x="221" y="1203"/>
                    </a:cubicBezTo>
                    <a:cubicBezTo>
                      <a:pt x="191" y="1220"/>
                      <a:pt x="191" y="1220"/>
                      <a:pt x="191" y="1220"/>
                    </a:cubicBezTo>
                    <a:cubicBezTo>
                      <a:pt x="189" y="1215"/>
                      <a:pt x="189" y="1215"/>
                      <a:pt x="189" y="1215"/>
                    </a:cubicBezTo>
                    <a:cubicBezTo>
                      <a:pt x="186" y="1211"/>
                      <a:pt x="184" y="1206"/>
                      <a:pt x="182" y="1202"/>
                    </a:cubicBezTo>
                    <a:cubicBezTo>
                      <a:pt x="181" y="1200"/>
                      <a:pt x="181" y="1200"/>
                      <a:pt x="181" y="1200"/>
                    </a:cubicBezTo>
                    <a:cubicBezTo>
                      <a:pt x="212" y="1184"/>
                      <a:pt x="212" y="1184"/>
                      <a:pt x="212" y="1184"/>
                    </a:cubicBezTo>
                    <a:cubicBezTo>
                      <a:pt x="211" y="1181"/>
                      <a:pt x="211" y="1181"/>
                      <a:pt x="211" y="1181"/>
                    </a:cubicBezTo>
                    <a:cubicBezTo>
                      <a:pt x="211" y="1181"/>
                      <a:pt x="211" y="1181"/>
                      <a:pt x="211" y="1181"/>
                    </a:cubicBezTo>
                    <a:cubicBezTo>
                      <a:pt x="206" y="1170"/>
                      <a:pt x="206" y="1170"/>
                      <a:pt x="206" y="1170"/>
                    </a:cubicBezTo>
                    <a:cubicBezTo>
                      <a:pt x="204" y="1166"/>
                      <a:pt x="202" y="1162"/>
                      <a:pt x="200" y="1158"/>
                    </a:cubicBezTo>
                    <a:cubicBezTo>
                      <a:pt x="199" y="1157"/>
                      <a:pt x="199" y="1157"/>
                      <a:pt x="199" y="1157"/>
                    </a:cubicBezTo>
                    <a:cubicBezTo>
                      <a:pt x="199" y="1157"/>
                      <a:pt x="199" y="1157"/>
                      <a:pt x="199" y="1157"/>
                    </a:cubicBezTo>
                    <a:cubicBezTo>
                      <a:pt x="197" y="1152"/>
                      <a:pt x="197" y="1152"/>
                      <a:pt x="197" y="1152"/>
                    </a:cubicBezTo>
                    <a:cubicBezTo>
                      <a:pt x="197" y="1151"/>
                      <a:pt x="196" y="1151"/>
                      <a:pt x="196" y="1150"/>
                    </a:cubicBezTo>
                    <a:cubicBezTo>
                      <a:pt x="183" y="1150"/>
                      <a:pt x="183" y="1150"/>
                      <a:pt x="183" y="1150"/>
                    </a:cubicBezTo>
                    <a:cubicBezTo>
                      <a:pt x="95" y="1191"/>
                      <a:pt x="95" y="1191"/>
                      <a:pt x="95" y="1191"/>
                    </a:cubicBezTo>
                    <a:cubicBezTo>
                      <a:pt x="95" y="1190"/>
                      <a:pt x="95" y="1190"/>
                      <a:pt x="95" y="1190"/>
                    </a:cubicBezTo>
                    <a:cubicBezTo>
                      <a:pt x="89" y="1176"/>
                      <a:pt x="84" y="1163"/>
                      <a:pt x="79" y="1150"/>
                    </a:cubicBezTo>
                    <a:cubicBezTo>
                      <a:pt x="54" y="1150"/>
                      <a:pt x="54" y="1150"/>
                      <a:pt x="54" y="1150"/>
                    </a:cubicBezTo>
                    <a:cubicBezTo>
                      <a:pt x="98" y="1276"/>
                      <a:pt x="172" y="1391"/>
                      <a:pt x="271" y="1485"/>
                    </a:cubicBezTo>
                    <a:cubicBezTo>
                      <a:pt x="359" y="1570"/>
                      <a:pt x="463" y="1633"/>
                      <a:pt x="575" y="1674"/>
                    </a:cubicBezTo>
                    <a:cubicBezTo>
                      <a:pt x="575" y="1648"/>
                      <a:pt x="575" y="1648"/>
                      <a:pt x="575" y="1648"/>
                    </a:cubicBezTo>
                    <a:cubicBezTo>
                      <a:pt x="547" y="1638"/>
                      <a:pt x="519" y="1626"/>
                      <a:pt x="492" y="1612"/>
                    </a:cubicBezTo>
                    <a:cubicBezTo>
                      <a:pt x="487" y="1610"/>
                      <a:pt x="483" y="1607"/>
                      <a:pt x="478" y="1605"/>
                    </a:cubicBezTo>
                    <a:cubicBezTo>
                      <a:pt x="476" y="1604"/>
                      <a:pt x="476" y="1604"/>
                      <a:pt x="476" y="1604"/>
                    </a:cubicBezTo>
                    <a:cubicBezTo>
                      <a:pt x="486" y="1586"/>
                      <a:pt x="486" y="1586"/>
                      <a:pt x="486" y="1586"/>
                    </a:cubicBezTo>
                    <a:cubicBezTo>
                      <a:pt x="488" y="1587"/>
                      <a:pt x="488" y="1587"/>
                      <a:pt x="488" y="1587"/>
                    </a:cubicBezTo>
                    <a:cubicBezTo>
                      <a:pt x="495" y="1591"/>
                      <a:pt x="501" y="1594"/>
                      <a:pt x="507" y="1597"/>
                    </a:cubicBezTo>
                    <a:cubicBezTo>
                      <a:pt x="521" y="1603"/>
                      <a:pt x="521" y="1603"/>
                      <a:pt x="521" y="1603"/>
                    </a:cubicBezTo>
                    <a:cubicBezTo>
                      <a:pt x="537" y="1566"/>
                      <a:pt x="537" y="1566"/>
                      <a:pt x="537" y="1566"/>
                    </a:cubicBezTo>
                    <a:cubicBezTo>
                      <a:pt x="539" y="1567"/>
                      <a:pt x="539" y="1567"/>
                      <a:pt x="539" y="1567"/>
                    </a:cubicBezTo>
                    <a:cubicBezTo>
                      <a:pt x="544" y="1569"/>
                      <a:pt x="548" y="1571"/>
                      <a:pt x="553" y="1574"/>
                    </a:cubicBezTo>
                    <a:cubicBezTo>
                      <a:pt x="555" y="1574"/>
                      <a:pt x="555" y="1574"/>
                      <a:pt x="555" y="1574"/>
                    </a:cubicBezTo>
                    <a:cubicBezTo>
                      <a:pt x="540" y="1612"/>
                      <a:pt x="540" y="1612"/>
                      <a:pt x="540" y="1612"/>
                    </a:cubicBezTo>
                    <a:cubicBezTo>
                      <a:pt x="544" y="1614"/>
                      <a:pt x="544" y="1614"/>
                      <a:pt x="544" y="1614"/>
                    </a:cubicBezTo>
                    <a:cubicBezTo>
                      <a:pt x="554" y="1618"/>
                      <a:pt x="565" y="1623"/>
                      <a:pt x="575" y="1626"/>
                    </a:cubicBezTo>
                    <a:cubicBezTo>
                      <a:pt x="575" y="1612"/>
                      <a:pt x="575" y="1612"/>
                      <a:pt x="575" y="1612"/>
                    </a:cubicBezTo>
                    <a:cubicBezTo>
                      <a:pt x="570" y="1610"/>
                      <a:pt x="564" y="1608"/>
                      <a:pt x="559" y="1605"/>
                    </a:cubicBezTo>
                    <a:cubicBezTo>
                      <a:pt x="557" y="1605"/>
                      <a:pt x="557" y="1605"/>
                      <a:pt x="557" y="1605"/>
                    </a:cubicBezTo>
                    <a:cubicBezTo>
                      <a:pt x="572" y="1567"/>
                      <a:pt x="572" y="1567"/>
                      <a:pt x="572" y="1567"/>
                    </a:cubicBezTo>
                    <a:cubicBezTo>
                      <a:pt x="571" y="1566"/>
                      <a:pt x="571" y="1566"/>
                      <a:pt x="571" y="1566"/>
                    </a:cubicBezTo>
                    <a:cubicBezTo>
                      <a:pt x="563" y="1563"/>
                      <a:pt x="554" y="1559"/>
                      <a:pt x="544" y="1555"/>
                    </a:cubicBezTo>
                    <a:cubicBezTo>
                      <a:pt x="543" y="1554"/>
                      <a:pt x="543" y="1554"/>
                      <a:pt x="543" y="1554"/>
                    </a:cubicBezTo>
                    <a:cubicBezTo>
                      <a:pt x="551" y="1535"/>
                      <a:pt x="551" y="1535"/>
                      <a:pt x="551" y="1535"/>
                    </a:cubicBezTo>
                    <a:cubicBezTo>
                      <a:pt x="553" y="1535"/>
                      <a:pt x="553" y="1535"/>
                      <a:pt x="553" y="1535"/>
                    </a:cubicBezTo>
                    <a:cubicBezTo>
                      <a:pt x="557" y="1538"/>
                      <a:pt x="561" y="1539"/>
                      <a:pt x="566" y="1541"/>
                    </a:cubicBezTo>
                    <a:cubicBezTo>
                      <a:pt x="569" y="1543"/>
                      <a:pt x="572" y="1544"/>
                      <a:pt x="575" y="1546"/>
                    </a:cubicBezTo>
                    <a:cubicBezTo>
                      <a:pt x="575" y="1528"/>
                      <a:pt x="575" y="1528"/>
                      <a:pt x="575" y="1528"/>
                    </a:cubicBezTo>
                    <a:cubicBezTo>
                      <a:pt x="574" y="1531"/>
                      <a:pt x="574" y="1531"/>
                      <a:pt x="574" y="1531"/>
                    </a:cubicBezTo>
                    <a:cubicBezTo>
                      <a:pt x="571" y="1529"/>
                      <a:pt x="571" y="1529"/>
                      <a:pt x="571" y="1529"/>
                    </a:cubicBezTo>
                    <a:cubicBezTo>
                      <a:pt x="567" y="1527"/>
                      <a:pt x="562" y="1525"/>
                      <a:pt x="558" y="1523"/>
                    </a:cubicBezTo>
                    <a:cubicBezTo>
                      <a:pt x="554" y="1521"/>
                      <a:pt x="550" y="1519"/>
                      <a:pt x="546" y="1517"/>
                    </a:cubicBezTo>
                    <a:cubicBezTo>
                      <a:pt x="545" y="1517"/>
                      <a:pt x="545" y="1517"/>
                      <a:pt x="545" y="1517"/>
                    </a:cubicBezTo>
                    <a:cubicBezTo>
                      <a:pt x="530" y="1548"/>
                      <a:pt x="530" y="1548"/>
                      <a:pt x="530" y="1548"/>
                    </a:cubicBezTo>
                    <a:cubicBezTo>
                      <a:pt x="525" y="1546"/>
                      <a:pt x="525" y="1546"/>
                      <a:pt x="525" y="1546"/>
                    </a:cubicBezTo>
                    <a:cubicBezTo>
                      <a:pt x="521" y="1543"/>
                      <a:pt x="517" y="1541"/>
                      <a:pt x="512" y="1539"/>
                    </a:cubicBezTo>
                    <a:cubicBezTo>
                      <a:pt x="511" y="1538"/>
                      <a:pt x="511" y="1538"/>
                      <a:pt x="511" y="1538"/>
                    </a:cubicBezTo>
                    <a:cubicBezTo>
                      <a:pt x="526" y="1507"/>
                      <a:pt x="526" y="1507"/>
                      <a:pt x="526" y="1507"/>
                    </a:cubicBezTo>
                    <a:cubicBezTo>
                      <a:pt x="522" y="1505"/>
                      <a:pt x="522" y="1505"/>
                      <a:pt x="522" y="1505"/>
                    </a:cubicBezTo>
                    <a:cubicBezTo>
                      <a:pt x="521" y="1505"/>
                      <a:pt x="521" y="1504"/>
                      <a:pt x="520" y="1504"/>
                    </a:cubicBezTo>
                    <a:cubicBezTo>
                      <a:pt x="513" y="1500"/>
                      <a:pt x="513" y="1500"/>
                      <a:pt x="513" y="1500"/>
                    </a:cubicBezTo>
                    <a:cubicBezTo>
                      <a:pt x="509" y="1498"/>
                      <a:pt x="505" y="1496"/>
                      <a:pt x="502" y="1494"/>
                    </a:cubicBezTo>
                    <a:cubicBezTo>
                      <a:pt x="500" y="1493"/>
                      <a:pt x="500" y="1493"/>
                      <a:pt x="500" y="1493"/>
                    </a:cubicBezTo>
                    <a:cubicBezTo>
                      <a:pt x="500" y="1493"/>
                      <a:pt x="500" y="1493"/>
                      <a:pt x="500" y="1493"/>
                    </a:cubicBezTo>
                    <a:cubicBezTo>
                      <a:pt x="496" y="1490"/>
                      <a:pt x="496" y="1490"/>
                      <a:pt x="496" y="1490"/>
                    </a:cubicBezTo>
                    <a:cubicBezTo>
                      <a:pt x="494" y="1489"/>
                      <a:pt x="492" y="1488"/>
                      <a:pt x="490" y="1487"/>
                    </a:cubicBezTo>
                    <a:cubicBezTo>
                      <a:pt x="489" y="1486"/>
                      <a:pt x="489" y="1486"/>
                      <a:pt x="489" y="1486"/>
                    </a:cubicBezTo>
                    <a:cubicBezTo>
                      <a:pt x="436" y="1581"/>
                      <a:pt x="436" y="1581"/>
                      <a:pt x="436" y="1581"/>
                    </a:cubicBezTo>
                    <a:cubicBezTo>
                      <a:pt x="434" y="1581"/>
                      <a:pt x="434" y="1581"/>
                      <a:pt x="434" y="1581"/>
                    </a:cubicBezTo>
                    <a:cubicBezTo>
                      <a:pt x="403" y="1562"/>
                      <a:pt x="373" y="1541"/>
                      <a:pt x="344" y="1518"/>
                    </a:cubicBezTo>
                    <a:cubicBezTo>
                      <a:pt x="340" y="1515"/>
                      <a:pt x="336" y="1511"/>
                      <a:pt x="332" y="1508"/>
                    </a:cubicBezTo>
                    <a:cubicBezTo>
                      <a:pt x="331" y="1507"/>
                      <a:pt x="331" y="1507"/>
                      <a:pt x="331" y="1507"/>
                    </a:cubicBezTo>
                    <a:cubicBezTo>
                      <a:pt x="344" y="1492"/>
                      <a:pt x="344" y="1492"/>
                      <a:pt x="344" y="1492"/>
                    </a:cubicBezTo>
                    <a:cubicBezTo>
                      <a:pt x="345" y="1493"/>
                      <a:pt x="345" y="1493"/>
                      <a:pt x="345" y="1493"/>
                    </a:cubicBezTo>
                    <a:cubicBezTo>
                      <a:pt x="351" y="1497"/>
                      <a:pt x="357" y="1502"/>
                      <a:pt x="362" y="1506"/>
                    </a:cubicBezTo>
                    <a:cubicBezTo>
                      <a:pt x="374" y="1515"/>
                      <a:pt x="374" y="1515"/>
                      <a:pt x="374" y="1515"/>
                    </a:cubicBezTo>
                    <a:cubicBezTo>
                      <a:pt x="398" y="1483"/>
                      <a:pt x="398" y="1483"/>
                      <a:pt x="398" y="1483"/>
                    </a:cubicBezTo>
                    <a:cubicBezTo>
                      <a:pt x="399" y="1483"/>
                      <a:pt x="399" y="1483"/>
                      <a:pt x="399" y="1483"/>
                    </a:cubicBezTo>
                    <a:cubicBezTo>
                      <a:pt x="404" y="1487"/>
                      <a:pt x="408" y="1490"/>
                      <a:pt x="412" y="1493"/>
                    </a:cubicBezTo>
                    <a:cubicBezTo>
                      <a:pt x="414" y="1494"/>
                      <a:pt x="414" y="1494"/>
                      <a:pt x="414" y="1494"/>
                    </a:cubicBezTo>
                    <a:cubicBezTo>
                      <a:pt x="391" y="1528"/>
                      <a:pt x="391" y="1528"/>
                      <a:pt x="391" y="1528"/>
                    </a:cubicBezTo>
                    <a:cubicBezTo>
                      <a:pt x="395" y="1530"/>
                      <a:pt x="395" y="1530"/>
                      <a:pt x="395" y="1530"/>
                    </a:cubicBezTo>
                    <a:cubicBezTo>
                      <a:pt x="407" y="1539"/>
                      <a:pt x="419" y="1547"/>
                      <a:pt x="431" y="1554"/>
                    </a:cubicBezTo>
                    <a:cubicBezTo>
                      <a:pt x="432" y="1555"/>
                      <a:pt x="432" y="1555"/>
                      <a:pt x="432" y="1555"/>
                    </a:cubicBezTo>
                    <a:cubicBezTo>
                      <a:pt x="432" y="1555"/>
                      <a:pt x="432" y="1555"/>
                      <a:pt x="432" y="1555"/>
                    </a:cubicBezTo>
                    <a:cubicBezTo>
                      <a:pt x="433" y="1556"/>
                      <a:pt x="433" y="1556"/>
                      <a:pt x="433" y="1556"/>
                    </a:cubicBezTo>
                    <a:cubicBezTo>
                      <a:pt x="487" y="1466"/>
                      <a:pt x="487" y="1466"/>
                      <a:pt x="487" y="1466"/>
                    </a:cubicBezTo>
                    <a:cubicBezTo>
                      <a:pt x="499" y="1474"/>
                      <a:pt x="512" y="1481"/>
                      <a:pt x="524" y="1488"/>
                    </a:cubicBezTo>
                    <a:cubicBezTo>
                      <a:pt x="525" y="1489"/>
                      <a:pt x="526" y="1489"/>
                      <a:pt x="527" y="1489"/>
                    </a:cubicBezTo>
                    <a:cubicBezTo>
                      <a:pt x="527" y="1489"/>
                      <a:pt x="527" y="1489"/>
                      <a:pt x="527" y="1489"/>
                    </a:cubicBezTo>
                    <a:cubicBezTo>
                      <a:pt x="543" y="1498"/>
                      <a:pt x="559" y="1506"/>
                      <a:pt x="575" y="1513"/>
                    </a:cubicBezTo>
                    <a:cubicBezTo>
                      <a:pt x="575" y="1483"/>
                      <a:pt x="575" y="1483"/>
                      <a:pt x="575" y="1483"/>
                    </a:cubicBezTo>
                    <a:cubicBezTo>
                      <a:pt x="552" y="1472"/>
                      <a:pt x="529" y="1460"/>
                      <a:pt x="507" y="1446"/>
                    </a:cubicBezTo>
                    <a:cubicBezTo>
                      <a:pt x="486" y="1410"/>
                      <a:pt x="486" y="1366"/>
                      <a:pt x="492" y="1329"/>
                    </a:cubicBezTo>
                    <a:cubicBezTo>
                      <a:pt x="493" y="1330"/>
                      <a:pt x="493" y="1330"/>
                      <a:pt x="493" y="1330"/>
                    </a:cubicBezTo>
                    <a:cubicBezTo>
                      <a:pt x="496" y="1335"/>
                      <a:pt x="500" y="1337"/>
                      <a:pt x="504" y="1337"/>
                    </a:cubicBezTo>
                    <a:cubicBezTo>
                      <a:pt x="507" y="1337"/>
                      <a:pt x="509" y="1336"/>
                      <a:pt x="511" y="1335"/>
                    </a:cubicBezTo>
                    <a:cubicBezTo>
                      <a:pt x="517" y="1331"/>
                      <a:pt x="519" y="1323"/>
                      <a:pt x="516" y="1317"/>
                    </a:cubicBezTo>
                    <a:cubicBezTo>
                      <a:pt x="513" y="1313"/>
                      <a:pt x="509" y="1311"/>
                      <a:pt x="504" y="1311"/>
                    </a:cubicBezTo>
                    <a:cubicBezTo>
                      <a:pt x="502" y="1311"/>
                      <a:pt x="500" y="1311"/>
                      <a:pt x="498" y="1313"/>
                    </a:cubicBezTo>
                    <a:cubicBezTo>
                      <a:pt x="497" y="1313"/>
                      <a:pt x="496" y="1314"/>
                      <a:pt x="495" y="1314"/>
                    </a:cubicBezTo>
                    <a:cubicBezTo>
                      <a:pt x="499" y="1301"/>
                      <a:pt x="502" y="1289"/>
                      <a:pt x="506" y="1279"/>
                    </a:cubicBezTo>
                    <a:cubicBezTo>
                      <a:pt x="506" y="1280"/>
                      <a:pt x="506" y="1280"/>
                      <a:pt x="506" y="1280"/>
                    </a:cubicBezTo>
                    <a:cubicBezTo>
                      <a:pt x="506" y="1279"/>
                      <a:pt x="506" y="1277"/>
                      <a:pt x="506" y="1276"/>
                    </a:cubicBezTo>
                    <a:cubicBezTo>
                      <a:pt x="509" y="1268"/>
                      <a:pt x="512" y="1261"/>
                      <a:pt x="514" y="1258"/>
                    </a:cubicBezTo>
                    <a:cubicBezTo>
                      <a:pt x="514" y="1258"/>
                      <a:pt x="514" y="1258"/>
                      <a:pt x="514" y="1258"/>
                    </a:cubicBezTo>
                    <a:cubicBezTo>
                      <a:pt x="520" y="1260"/>
                      <a:pt x="526" y="1260"/>
                      <a:pt x="531" y="1260"/>
                    </a:cubicBezTo>
                    <a:cubicBezTo>
                      <a:pt x="562" y="1260"/>
                      <a:pt x="566" y="1229"/>
                      <a:pt x="558" y="1212"/>
                    </a:cubicBezTo>
                    <a:cubicBezTo>
                      <a:pt x="548" y="1194"/>
                      <a:pt x="549" y="1189"/>
                      <a:pt x="549" y="1181"/>
                    </a:cubicBezTo>
                    <a:cubicBezTo>
                      <a:pt x="543" y="1186"/>
                      <a:pt x="540" y="1190"/>
                      <a:pt x="520" y="1195"/>
                    </a:cubicBezTo>
                    <a:cubicBezTo>
                      <a:pt x="500" y="1200"/>
                      <a:pt x="476" y="1229"/>
                      <a:pt x="508" y="1254"/>
                    </a:cubicBezTo>
                    <a:cubicBezTo>
                      <a:pt x="507" y="1256"/>
                      <a:pt x="506" y="1258"/>
                      <a:pt x="504" y="1262"/>
                    </a:cubicBezTo>
                    <a:cubicBezTo>
                      <a:pt x="495" y="1232"/>
                      <a:pt x="457" y="1231"/>
                      <a:pt x="450" y="1231"/>
                    </a:cubicBezTo>
                    <a:cubicBezTo>
                      <a:pt x="450" y="1231"/>
                      <a:pt x="449" y="1231"/>
                      <a:pt x="449" y="1231"/>
                    </a:cubicBezTo>
                    <a:cubicBezTo>
                      <a:pt x="473" y="1238"/>
                      <a:pt x="492" y="1260"/>
                      <a:pt x="501" y="1272"/>
                    </a:cubicBezTo>
                    <a:cubicBezTo>
                      <a:pt x="498" y="1279"/>
                      <a:pt x="495" y="1287"/>
                      <a:pt x="493" y="1297"/>
                    </a:cubicBezTo>
                    <a:cubicBezTo>
                      <a:pt x="492" y="1297"/>
                      <a:pt x="492" y="1297"/>
                      <a:pt x="492" y="1297"/>
                    </a:cubicBezTo>
                    <a:cubicBezTo>
                      <a:pt x="490" y="1292"/>
                      <a:pt x="485" y="1290"/>
                      <a:pt x="480" y="1290"/>
                    </a:cubicBezTo>
                    <a:cubicBezTo>
                      <a:pt x="478" y="1290"/>
                      <a:pt x="476" y="1290"/>
                      <a:pt x="473" y="1292"/>
                    </a:cubicBezTo>
                    <a:cubicBezTo>
                      <a:pt x="467" y="1296"/>
                      <a:pt x="465" y="1304"/>
                      <a:pt x="468" y="1311"/>
                    </a:cubicBezTo>
                    <a:cubicBezTo>
                      <a:pt x="471" y="1315"/>
                      <a:pt x="476" y="1318"/>
                      <a:pt x="480" y="1318"/>
                    </a:cubicBezTo>
                    <a:cubicBezTo>
                      <a:pt x="483" y="1318"/>
                      <a:pt x="485" y="1317"/>
                      <a:pt x="488" y="1316"/>
                    </a:cubicBezTo>
                    <a:cubicBezTo>
                      <a:pt x="488" y="1315"/>
                      <a:pt x="488" y="1315"/>
                      <a:pt x="488" y="1315"/>
                    </a:cubicBezTo>
                    <a:cubicBezTo>
                      <a:pt x="486" y="1327"/>
                      <a:pt x="484" y="1339"/>
                      <a:pt x="482" y="1352"/>
                    </a:cubicBezTo>
                    <a:cubicBezTo>
                      <a:pt x="472" y="1326"/>
                      <a:pt x="436" y="1324"/>
                      <a:pt x="430" y="1324"/>
                    </a:cubicBezTo>
                    <a:cubicBezTo>
                      <a:pt x="429" y="1324"/>
                      <a:pt x="429" y="1324"/>
                      <a:pt x="429" y="1324"/>
                    </a:cubicBezTo>
                    <a:cubicBezTo>
                      <a:pt x="454" y="1332"/>
                      <a:pt x="474" y="1357"/>
                      <a:pt x="482" y="1368"/>
                    </a:cubicBezTo>
                    <a:cubicBezTo>
                      <a:pt x="481" y="1392"/>
                      <a:pt x="485" y="1416"/>
                      <a:pt x="496" y="1439"/>
                    </a:cubicBezTo>
                    <a:cubicBezTo>
                      <a:pt x="492" y="1436"/>
                      <a:pt x="488" y="1434"/>
                      <a:pt x="484" y="1431"/>
                    </a:cubicBezTo>
                    <a:cubicBezTo>
                      <a:pt x="442" y="1386"/>
                      <a:pt x="421" y="1330"/>
                      <a:pt x="410" y="1278"/>
                    </a:cubicBezTo>
                    <a:cubicBezTo>
                      <a:pt x="415" y="1282"/>
                      <a:pt x="420" y="1284"/>
                      <a:pt x="425" y="1284"/>
                    </a:cubicBezTo>
                    <a:cubicBezTo>
                      <a:pt x="429" y="1284"/>
                      <a:pt x="433" y="1283"/>
                      <a:pt x="436" y="1281"/>
                    </a:cubicBezTo>
                    <a:cubicBezTo>
                      <a:pt x="447" y="1275"/>
                      <a:pt x="450" y="1261"/>
                      <a:pt x="444" y="1251"/>
                    </a:cubicBezTo>
                    <a:cubicBezTo>
                      <a:pt x="440" y="1244"/>
                      <a:pt x="433" y="1240"/>
                      <a:pt x="425" y="1240"/>
                    </a:cubicBezTo>
                    <a:cubicBezTo>
                      <a:pt x="422" y="1240"/>
                      <a:pt x="418" y="1241"/>
                      <a:pt x="414" y="1243"/>
                    </a:cubicBezTo>
                    <a:cubicBezTo>
                      <a:pt x="411" y="1245"/>
                      <a:pt x="408" y="1248"/>
                      <a:pt x="406" y="1252"/>
                    </a:cubicBezTo>
                    <a:cubicBezTo>
                      <a:pt x="405" y="1240"/>
                      <a:pt x="403" y="1229"/>
                      <a:pt x="403" y="1219"/>
                    </a:cubicBezTo>
                    <a:cubicBezTo>
                      <a:pt x="406" y="1219"/>
                      <a:pt x="409" y="1218"/>
                      <a:pt x="411" y="1216"/>
                    </a:cubicBezTo>
                    <a:cubicBezTo>
                      <a:pt x="420" y="1211"/>
                      <a:pt x="423" y="1201"/>
                      <a:pt x="418" y="1192"/>
                    </a:cubicBezTo>
                    <a:cubicBezTo>
                      <a:pt x="464" y="1176"/>
                      <a:pt x="516" y="1174"/>
                      <a:pt x="516" y="1174"/>
                    </a:cubicBezTo>
                    <a:cubicBezTo>
                      <a:pt x="494" y="1168"/>
                      <a:pt x="477" y="1165"/>
                      <a:pt x="463" y="1165"/>
                    </a:cubicBezTo>
                    <a:cubicBezTo>
                      <a:pt x="457" y="1165"/>
                      <a:pt x="451" y="1166"/>
                      <a:pt x="446" y="1167"/>
                    </a:cubicBezTo>
                    <a:cubicBezTo>
                      <a:pt x="455" y="1161"/>
                      <a:pt x="464" y="1155"/>
                      <a:pt x="472" y="1150"/>
                    </a:cubicBezTo>
                    <a:moveTo>
                      <a:pt x="1588" y="1150"/>
                    </a:move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71" y="1157"/>
                      <a:pt x="1571" y="1157"/>
                      <a:pt x="1571" y="1157"/>
                    </a:cubicBezTo>
                    <a:cubicBezTo>
                      <a:pt x="1571" y="1157"/>
                      <a:pt x="1571" y="1157"/>
                      <a:pt x="1571" y="1157"/>
                    </a:cubicBezTo>
                    <a:cubicBezTo>
                      <a:pt x="1583" y="1162"/>
                      <a:pt x="1583" y="1162"/>
                      <a:pt x="1583" y="1162"/>
                    </a:cubicBezTo>
                    <a:cubicBezTo>
                      <a:pt x="1584" y="1160"/>
                      <a:pt x="1584" y="1160"/>
                      <a:pt x="1584" y="1160"/>
                    </a:cubicBezTo>
                    <a:cubicBezTo>
                      <a:pt x="1585" y="1157"/>
                      <a:pt x="1587" y="1153"/>
                      <a:pt x="1588" y="1150"/>
                    </a:cubicBezTo>
                    <a:moveTo>
                      <a:pt x="1287" y="1591"/>
                    </a:moveTo>
                    <a:cubicBezTo>
                      <a:pt x="1236" y="1506"/>
                      <a:pt x="1236" y="1506"/>
                      <a:pt x="1236" y="1506"/>
                    </a:cubicBezTo>
                    <a:cubicBezTo>
                      <a:pt x="1238" y="1505"/>
                      <a:pt x="1238" y="1505"/>
                      <a:pt x="1238" y="1505"/>
                    </a:cubicBezTo>
                    <a:cubicBezTo>
                      <a:pt x="1242" y="1503"/>
                      <a:pt x="1246" y="1500"/>
                      <a:pt x="1250" y="1498"/>
                    </a:cubicBezTo>
                    <a:cubicBezTo>
                      <a:pt x="1251" y="1497"/>
                      <a:pt x="1251" y="1497"/>
                      <a:pt x="1251" y="1497"/>
                    </a:cubicBezTo>
                    <a:cubicBezTo>
                      <a:pt x="1263" y="1515"/>
                      <a:pt x="1263" y="1515"/>
                      <a:pt x="1263" y="1515"/>
                    </a:cubicBezTo>
                    <a:cubicBezTo>
                      <a:pt x="1263" y="1515"/>
                      <a:pt x="1263" y="1515"/>
                      <a:pt x="1263" y="1515"/>
                    </a:cubicBezTo>
                    <a:cubicBezTo>
                      <a:pt x="1270" y="1526"/>
                      <a:pt x="1270" y="1526"/>
                      <a:pt x="1270" y="1526"/>
                    </a:cubicBezTo>
                    <a:cubicBezTo>
                      <a:pt x="1271" y="1525"/>
                      <a:pt x="1271" y="1525"/>
                      <a:pt x="1271" y="1525"/>
                    </a:cubicBezTo>
                    <a:cubicBezTo>
                      <a:pt x="1281" y="1520"/>
                      <a:pt x="1288" y="1515"/>
                      <a:pt x="1295" y="1510"/>
                    </a:cubicBezTo>
                    <a:cubicBezTo>
                      <a:pt x="1296" y="1510"/>
                      <a:pt x="1297" y="1509"/>
                      <a:pt x="1298" y="1508"/>
                    </a:cubicBezTo>
                    <a:cubicBezTo>
                      <a:pt x="1300" y="1507"/>
                      <a:pt x="1300" y="1507"/>
                      <a:pt x="1300" y="1507"/>
                    </a:cubicBezTo>
                    <a:cubicBezTo>
                      <a:pt x="1316" y="1529"/>
                      <a:pt x="1316" y="1529"/>
                      <a:pt x="1316" y="1529"/>
                    </a:cubicBezTo>
                    <a:cubicBezTo>
                      <a:pt x="1315" y="1530"/>
                      <a:pt x="1315" y="1530"/>
                      <a:pt x="1315" y="1530"/>
                    </a:cubicBezTo>
                    <a:cubicBezTo>
                      <a:pt x="1305" y="1536"/>
                      <a:pt x="1296" y="1542"/>
                      <a:pt x="1287" y="1548"/>
                    </a:cubicBezTo>
                    <a:cubicBezTo>
                      <a:pt x="1285" y="1549"/>
                      <a:pt x="1285" y="1549"/>
                      <a:pt x="1285" y="1549"/>
                    </a:cubicBezTo>
                    <a:cubicBezTo>
                      <a:pt x="1304" y="1580"/>
                      <a:pt x="1304" y="1580"/>
                      <a:pt x="1304" y="1580"/>
                    </a:cubicBezTo>
                    <a:cubicBezTo>
                      <a:pt x="1299" y="1584"/>
                      <a:pt x="1293" y="1587"/>
                      <a:pt x="1287" y="1591"/>
                    </a:cubicBezTo>
                    <a:moveTo>
                      <a:pt x="1304" y="1488"/>
                    </a:moveTo>
                    <a:cubicBezTo>
                      <a:pt x="1291" y="1471"/>
                      <a:pt x="1291" y="1471"/>
                      <a:pt x="1291" y="1471"/>
                    </a:cubicBezTo>
                    <a:cubicBezTo>
                      <a:pt x="1293" y="1470"/>
                      <a:pt x="1293" y="1470"/>
                      <a:pt x="1293" y="1470"/>
                    </a:cubicBezTo>
                    <a:cubicBezTo>
                      <a:pt x="1297" y="1467"/>
                      <a:pt x="1300" y="1465"/>
                      <a:pt x="1304" y="1462"/>
                    </a:cubicBezTo>
                    <a:cubicBezTo>
                      <a:pt x="1308" y="1459"/>
                      <a:pt x="1313" y="1456"/>
                      <a:pt x="1317" y="1452"/>
                    </a:cubicBezTo>
                    <a:cubicBezTo>
                      <a:pt x="1318" y="1451"/>
                      <a:pt x="1318" y="1451"/>
                      <a:pt x="1318" y="1451"/>
                    </a:cubicBezTo>
                    <a:cubicBezTo>
                      <a:pt x="1317" y="1450"/>
                      <a:pt x="1317" y="1450"/>
                      <a:pt x="1317" y="1450"/>
                    </a:cubicBezTo>
                    <a:cubicBezTo>
                      <a:pt x="1317" y="1450"/>
                      <a:pt x="1317" y="1450"/>
                      <a:pt x="1317" y="1450"/>
                    </a:cubicBezTo>
                    <a:cubicBezTo>
                      <a:pt x="1299" y="1428"/>
                      <a:pt x="1299" y="1428"/>
                      <a:pt x="1299" y="1428"/>
                    </a:cubicBezTo>
                    <a:cubicBezTo>
                      <a:pt x="1304" y="1424"/>
                      <a:pt x="1308" y="1421"/>
                      <a:pt x="1312" y="1417"/>
                    </a:cubicBezTo>
                    <a:cubicBezTo>
                      <a:pt x="1373" y="1487"/>
                      <a:pt x="1373" y="1487"/>
                      <a:pt x="1373" y="1487"/>
                    </a:cubicBezTo>
                    <a:cubicBezTo>
                      <a:pt x="1371" y="1488"/>
                      <a:pt x="1371" y="1488"/>
                      <a:pt x="1371" y="1488"/>
                    </a:cubicBezTo>
                    <a:cubicBezTo>
                      <a:pt x="1366" y="1492"/>
                      <a:pt x="1361" y="1496"/>
                      <a:pt x="1356" y="1500"/>
                    </a:cubicBezTo>
                    <a:cubicBezTo>
                      <a:pt x="1355" y="1501"/>
                      <a:pt x="1355" y="1501"/>
                      <a:pt x="1355" y="1501"/>
                    </a:cubicBezTo>
                    <a:cubicBezTo>
                      <a:pt x="1330" y="1469"/>
                      <a:pt x="1330" y="1469"/>
                      <a:pt x="1330" y="1469"/>
                    </a:cubicBezTo>
                    <a:cubicBezTo>
                      <a:pt x="1328" y="1470"/>
                      <a:pt x="1328" y="1470"/>
                      <a:pt x="1328" y="1470"/>
                    </a:cubicBezTo>
                    <a:cubicBezTo>
                      <a:pt x="1321" y="1476"/>
                      <a:pt x="1313" y="1482"/>
                      <a:pt x="1305" y="1487"/>
                    </a:cubicBezTo>
                    <a:cubicBezTo>
                      <a:pt x="1304" y="1488"/>
                      <a:pt x="1304" y="1488"/>
                      <a:pt x="1304" y="1488"/>
                    </a:cubicBezTo>
                    <a:moveTo>
                      <a:pt x="1399" y="1428"/>
                    </a:moveTo>
                    <a:cubicBezTo>
                      <a:pt x="1400" y="1426"/>
                      <a:pt x="1400" y="1426"/>
                      <a:pt x="1400" y="1426"/>
                    </a:cubicBezTo>
                    <a:cubicBezTo>
                      <a:pt x="1408" y="1419"/>
                      <a:pt x="1414" y="1413"/>
                      <a:pt x="1421" y="1407"/>
                    </a:cubicBezTo>
                    <a:cubicBezTo>
                      <a:pt x="1421" y="1406"/>
                      <a:pt x="1422" y="1406"/>
                      <a:pt x="1422" y="1405"/>
                    </a:cubicBezTo>
                    <a:cubicBezTo>
                      <a:pt x="1425" y="1402"/>
                      <a:pt x="1425" y="1402"/>
                      <a:pt x="1425" y="1402"/>
                    </a:cubicBezTo>
                    <a:cubicBezTo>
                      <a:pt x="1445" y="1420"/>
                      <a:pt x="1445" y="1420"/>
                      <a:pt x="1445" y="1420"/>
                    </a:cubicBezTo>
                    <a:cubicBezTo>
                      <a:pt x="1444" y="1422"/>
                      <a:pt x="1444" y="1422"/>
                      <a:pt x="1444" y="1422"/>
                    </a:cubicBezTo>
                    <a:cubicBezTo>
                      <a:pt x="1436" y="1430"/>
                      <a:pt x="1428" y="1438"/>
                      <a:pt x="1420" y="1445"/>
                    </a:cubicBezTo>
                    <a:cubicBezTo>
                      <a:pt x="1419" y="1447"/>
                      <a:pt x="1419" y="1447"/>
                      <a:pt x="1419" y="1447"/>
                    </a:cubicBezTo>
                    <a:cubicBezTo>
                      <a:pt x="1444" y="1474"/>
                      <a:pt x="1444" y="1474"/>
                      <a:pt x="1444" y="1474"/>
                    </a:cubicBezTo>
                    <a:cubicBezTo>
                      <a:pt x="1439" y="1478"/>
                      <a:pt x="1434" y="1483"/>
                      <a:pt x="1429" y="1487"/>
                    </a:cubicBezTo>
                    <a:cubicBezTo>
                      <a:pt x="1362" y="1415"/>
                      <a:pt x="1362" y="1415"/>
                      <a:pt x="1362" y="1415"/>
                    </a:cubicBezTo>
                    <a:cubicBezTo>
                      <a:pt x="1363" y="1414"/>
                      <a:pt x="1363" y="1414"/>
                      <a:pt x="1363" y="1414"/>
                    </a:cubicBezTo>
                    <a:cubicBezTo>
                      <a:pt x="1367" y="1411"/>
                      <a:pt x="1370" y="1407"/>
                      <a:pt x="1374" y="1404"/>
                    </a:cubicBezTo>
                    <a:cubicBezTo>
                      <a:pt x="1375" y="1403"/>
                      <a:pt x="1375" y="1403"/>
                      <a:pt x="1375" y="1403"/>
                    </a:cubicBezTo>
                    <a:cubicBezTo>
                      <a:pt x="1390" y="1418"/>
                      <a:pt x="1390" y="1418"/>
                      <a:pt x="1390" y="1418"/>
                    </a:cubicBezTo>
                    <a:cubicBezTo>
                      <a:pt x="1390" y="1418"/>
                      <a:pt x="1390" y="1418"/>
                      <a:pt x="1390" y="1418"/>
                    </a:cubicBezTo>
                    <a:cubicBezTo>
                      <a:pt x="1399" y="1428"/>
                      <a:pt x="1399" y="1428"/>
                      <a:pt x="1399" y="1428"/>
                    </a:cubicBezTo>
                    <a:moveTo>
                      <a:pt x="1352" y="1520"/>
                    </a:moveTo>
                    <a:cubicBezTo>
                      <a:pt x="1356" y="1517"/>
                      <a:pt x="1356" y="1517"/>
                      <a:pt x="1356" y="1517"/>
                    </a:cubicBezTo>
                    <a:cubicBezTo>
                      <a:pt x="1368" y="1508"/>
                      <a:pt x="1379" y="1499"/>
                      <a:pt x="1390" y="1490"/>
                    </a:cubicBezTo>
                    <a:cubicBezTo>
                      <a:pt x="1391" y="1489"/>
                      <a:pt x="1391" y="1489"/>
                      <a:pt x="1391" y="1489"/>
                    </a:cubicBezTo>
                    <a:cubicBezTo>
                      <a:pt x="1391" y="1489"/>
                      <a:pt x="1391" y="1489"/>
                      <a:pt x="1391" y="1489"/>
                    </a:cubicBezTo>
                    <a:cubicBezTo>
                      <a:pt x="1392" y="1488"/>
                      <a:pt x="1392" y="1488"/>
                      <a:pt x="1392" y="1488"/>
                    </a:cubicBezTo>
                    <a:cubicBezTo>
                      <a:pt x="1323" y="1409"/>
                      <a:pt x="1323" y="1409"/>
                      <a:pt x="1323" y="1409"/>
                    </a:cubicBezTo>
                    <a:cubicBezTo>
                      <a:pt x="1350" y="1386"/>
                      <a:pt x="1375" y="1362"/>
                      <a:pt x="1399" y="1335"/>
                    </a:cubicBezTo>
                    <a:cubicBezTo>
                      <a:pt x="1412" y="1346"/>
                      <a:pt x="1412" y="1346"/>
                      <a:pt x="1412" y="1346"/>
                    </a:cubicBezTo>
                    <a:cubicBezTo>
                      <a:pt x="1409" y="1349"/>
                      <a:pt x="1409" y="1349"/>
                      <a:pt x="1409" y="1349"/>
                    </a:cubicBezTo>
                    <a:cubicBezTo>
                      <a:pt x="1406" y="1352"/>
                      <a:pt x="1403" y="1356"/>
                      <a:pt x="1400" y="1359"/>
                    </a:cubicBezTo>
                    <a:cubicBezTo>
                      <a:pt x="1396" y="1363"/>
                      <a:pt x="1393" y="1366"/>
                      <a:pt x="1390" y="1369"/>
                    </a:cubicBezTo>
                    <a:cubicBezTo>
                      <a:pt x="1389" y="1370"/>
                      <a:pt x="1389" y="1370"/>
                      <a:pt x="1389" y="1370"/>
                    </a:cubicBezTo>
                    <a:cubicBezTo>
                      <a:pt x="1415" y="1393"/>
                      <a:pt x="1415" y="1393"/>
                      <a:pt x="1415" y="1393"/>
                    </a:cubicBezTo>
                    <a:cubicBezTo>
                      <a:pt x="1411" y="1397"/>
                      <a:pt x="1411" y="1397"/>
                      <a:pt x="1411" y="1397"/>
                    </a:cubicBezTo>
                    <a:cubicBezTo>
                      <a:pt x="1408" y="1401"/>
                      <a:pt x="1404" y="1404"/>
                      <a:pt x="1401" y="1408"/>
                    </a:cubicBezTo>
                    <a:cubicBezTo>
                      <a:pt x="1399" y="1409"/>
                      <a:pt x="1399" y="1409"/>
                      <a:pt x="1399" y="1409"/>
                    </a:cubicBezTo>
                    <a:cubicBezTo>
                      <a:pt x="1375" y="1385"/>
                      <a:pt x="1375" y="1385"/>
                      <a:pt x="1375" y="1385"/>
                    </a:cubicBezTo>
                    <a:cubicBezTo>
                      <a:pt x="1373" y="1387"/>
                      <a:pt x="1373" y="1387"/>
                      <a:pt x="1373" y="1387"/>
                    </a:cubicBezTo>
                    <a:cubicBezTo>
                      <a:pt x="1373" y="1386"/>
                      <a:pt x="1373" y="1386"/>
                      <a:pt x="1373" y="1386"/>
                    </a:cubicBezTo>
                    <a:cubicBezTo>
                      <a:pt x="1371" y="1388"/>
                      <a:pt x="1371" y="1388"/>
                      <a:pt x="1371" y="1388"/>
                    </a:cubicBezTo>
                    <a:cubicBezTo>
                      <a:pt x="1371" y="1388"/>
                      <a:pt x="1370" y="1389"/>
                      <a:pt x="1369" y="1390"/>
                    </a:cubicBezTo>
                    <a:cubicBezTo>
                      <a:pt x="1364" y="1395"/>
                      <a:pt x="1364" y="1395"/>
                      <a:pt x="1364" y="1395"/>
                    </a:cubicBezTo>
                    <a:cubicBezTo>
                      <a:pt x="1361" y="1398"/>
                      <a:pt x="1357" y="1401"/>
                      <a:pt x="1354" y="1404"/>
                    </a:cubicBezTo>
                    <a:cubicBezTo>
                      <a:pt x="1353" y="1405"/>
                      <a:pt x="1353" y="1405"/>
                      <a:pt x="1353" y="1405"/>
                    </a:cubicBezTo>
                    <a:cubicBezTo>
                      <a:pt x="1353" y="1405"/>
                      <a:pt x="1353" y="1405"/>
                      <a:pt x="1353" y="1405"/>
                    </a:cubicBezTo>
                    <a:cubicBezTo>
                      <a:pt x="1347" y="1410"/>
                      <a:pt x="1347" y="1410"/>
                      <a:pt x="1347" y="1410"/>
                    </a:cubicBezTo>
                    <a:cubicBezTo>
                      <a:pt x="1346" y="1411"/>
                      <a:pt x="1345" y="1412"/>
                      <a:pt x="1344" y="1413"/>
                    </a:cubicBezTo>
                    <a:cubicBezTo>
                      <a:pt x="1343" y="1414"/>
                      <a:pt x="1343" y="1414"/>
                      <a:pt x="1343" y="1414"/>
                    </a:cubicBezTo>
                    <a:cubicBezTo>
                      <a:pt x="1417" y="1494"/>
                      <a:pt x="1417" y="1494"/>
                      <a:pt x="1417" y="1494"/>
                    </a:cubicBezTo>
                    <a:cubicBezTo>
                      <a:pt x="1416" y="1495"/>
                      <a:pt x="1416" y="1495"/>
                      <a:pt x="1416" y="1495"/>
                    </a:cubicBezTo>
                    <a:cubicBezTo>
                      <a:pt x="1388" y="1519"/>
                      <a:pt x="1359" y="1541"/>
                      <a:pt x="1329" y="1561"/>
                    </a:cubicBezTo>
                    <a:cubicBezTo>
                      <a:pt x="1324" y="1564"/>
                      <a:pt x="1320" y="1567"/>
                      <a:pt x="1315" y="1570"/>
                    </a:cubicBezTo>
                    <a:cubicBezTo>
                      <a:pt x="1314" y="1571"/>
                      <a:pt x="1314" y="1571"/>
                      <a:pt x="1314" y="1571"/>
                    </a:cubicBezTo>
                    <a:cubicBezTo>
                      <a:pt x="1304" y="1553"/>
                      <a:pt x="1304" y="1553"/>
                      <a:pt x="1304" y="1553"/>
                    </a:cubicBezTo>
                    <a:cubicBezTo>
                      <a:pt x="1305" y="1552"/>
                      <a:pt x="1305" y="1552"/>
                      <a:pt x="1305" y="1552"/>
                    </a:cubicBezTo>
                    <a:cubicBezTo>
                      <a:pt x="1311" y="1548"/>
                      <a:pt x="1317" y="1544"/>
                      <a:pt x="1323" y="1540"/>
                    </a:cubicBezTo>
                    <a:cubicBezTo>
                      <a:pt x="1335" y="1532"/>
                      <a:pt x="1335" y="1532"/>
                      <a:pt x="1335" y="1532"/>
                    </a:cubicBezTo>
                    <a:cubicBezTo>
                      <a:pt x="1312" y="1499"/>
                      <a:pt x="1312" y="1499"/>
                      <a:pt x="1312" y="1499"/>
                    </a:cubicBezTo>
                    <a:cubicBezTo>
                      <a:pt x="1313" y="1498"/>
                      <a:pt x="1313" y="1498"/>
                      <a:pt x="1313" y="1498"/>
                    </a:cubicBezTo>
                    <a:cubicBezTo>
                      <a:pt x="1317" y="1495"/>
                      <a:pt x="1322" y="1492"/>
                      <a:pt x="1326" y="1489"/>
                    </a:cubicBezTo>
                    <a:cubicBezTo>
                      <a:pt x="1327" y="1488"/>
                      <a:pt x="1327" y="1488"/>
                      <a:pt x="1327" y="1488"/>
                    </a:cubicBezTo>
                    <a:cubicBezTo>
                      <a:pt x="1352" y="1520"/>
                      <a:pt x="1352" y="1520"/>
                      <a:pt x="1352" y="1520"/>
                    </a:cubicBezTo>
                    <a:moveTo>
                      <a:pt x="1424" y="1383"/>
                    </a:moveTo>
                    <a:cubicBezTo>
                      <a:pt x="1409" y="1369"/>
                      <a:pt x="1409" y="1369"/>
                      <a:pt x="1409" y="1369"/>
                    </a:cubicBezTo>
                    <a:cubicBezTo>
                      <a:pt x="1410" y="1368"/>
                      <a:pt x="1410" y="1368"/>
                      <a:pt x="1410" y="1368"/>
                    </a:cubicBezTo>
                    <a:cubicBezTo>
                      <a:pt x="1413" y="1365"/>
                      <a:pt x="1416" y="1361"/>
                      <a:pt x="1419" y="1358"/>
                    </a:cubicBezTo>
                    <a:cubicBezTo>
                      <a:pt x="1423" y="1354"/>
                      <a:pt x="1426" y="1350"/>
                      <a:pt x="1430" y="1346"/>
                    </a:cubicBezTo>
                    <a:cubicBezTo>
                      <a:pt x="1431" y="1345"/>
                      <a:pt x="1431" y="1345"/>
                      <a:pt x="1431" y="1345"/>
                    </a:cubicBezTo>
                    <a:cubicBezTo>
                      <a:pt x="1429" y="1343"/>
                      <a:pt x="1429" y="1343"/>
                      <a:pt x="1429" y="1343"/>
                    </a:cubicBezTo>
                    <a:cubicBezTo>
                      <a:pt x="1429" y="1343"/>
                      <a:pt x="1429" y="1343"/>
                      <a:pt x="1429" y="1343"/>
                    </a:cubicBezTo>
                    <a:cubicBezTo>
                      <a:pt x="1407" y="1325"/>
                      <a:pt x="1407" y="1325"/>
                      <a:pt x="1407" y="1325"/>
                    </a:cubicBezTo>
                    <a:cubicBezTo>
                      <a:pt x="1411" y="1321"/>
                      <a:pt x="1415" y="1317"/>
                      <a:pt x="1418" y="1312"/>
                    </a:cubicBezTo>
                    <a:cubicBezTo>
                      <a:pt x="1492" y="1368"/>
                      <a:pt x="1492" y="1368"/>
                      <a:pt x="1492" y="1368"/>
                    </a:cubicBezTo>
                    <a:cubicBezTo>
                      <a:pt x="1491" y="1369"/>
                      <a:pt x="1491" y="1369"/>
                      <a:pt x="1491" y="1369"/>
                    </a:cubicBezTo>
                    <a:cubicBezTo>
                      <a:pt x="1486" y="1374"/>
                      <a:pt x="1482" y="1379"/>
                      <a:pt x="1478" y="1384"/>
                    </a:cubicBezTo>
                    <a:cubicBezTo>
                      <a:pt x="1477" y="1385"/>
                      <a:pt x="1477" y="1385"/>
                      <a:pt x="1477" y="1385"/>
                    </a:cubicBezTo>
                    <a:cubicBezTo>
                      <a:pt x="1446" y="1359"/>
                      <a:pt x="1446" y="1359"/>
                      <a:pt x="1446" y="1359"/>
                    </a:cubicBezTo>
                    <a:cubicBezTo>
                      <a:pt x="1445" y="1361"/>
                      <a:pt x="1445" y="1361"/>
                      <a:pt x="1445" y="1361"/>
                    </a:cubicBezTo>
                    <a:cubicBezTo>
                      <a:pt x="1439" y="1368"/>
                      <a:pt x="1432" y="1375"/>
                      <a:pt x="1425" y="1382"/>
                    </a:cubicBezTo>
                    <a:cubicBezTo>
                      <a:pt x="1424" y="1383"/>
                      <a:pt x="1424" y="1383"/>
                      <a:pt x="1424" y="1383"/>
                    </a:cubicBezTo>
                    <a:moveTo>
                      <a:pt x="1505" y="1304"/>
                    </a:moveTo>
                    <a:cubicBezTo>
                      <a:pt x="1506" y="1303"/>
                      <a:pt x="1506" y="1303"/>
                      <a:pt x="1506" y="1303"/>
                    </a:cubicBezTo>
                    <a:cubicBezTo>
                      <a:pt x="1512" y="1294"/>
                      <a:pt x="1517" y="1287"/>
                      <a:pt x="1522" y="1280"/>
                    </a:cubicBezTo>
                    <a:cubicBezTo>
                      <a:pt x="1522" y="1279"/>
                      <a:pt x="1523" y="1278"/>
                      <a:pt x="1524" y="1277"/>
                    </a:cubicBezTo>
                    <a:cubicBezTo>
                      <a:pt x="1525" y="1274"/>
                      <a:pt x="1525" y="1274"/>
                      <a:pt x="1525" y="1274"/>
                    </a:cubicBezTo>
                    <a:cubicBezTo>
                      <a:pt x="1549" y="1288"/>
                      <a:pt x="1549" y="1288"/>
                      <a:pt x="1549" y="1288"/>
                    </a:cubicBezTo>
                    <a:cubicBezTo>
                      <a:pt x="1548" y="1289"/>
                      <a:pt x="1548" y="1289"/>
                      <a:pt x="1548" y="1289"/>
                    </a:cubicBezTo>
                    <a:cubicBezTo>
                      <a:pt x="1542" y="1299"/>
                      <a:pt x="1535" y="1308"/>
                      <a:pt x="1529" y="1318"/>
                    </a:cubicBezTo>
                    <a:cubicBezTo>
                      <a:pt x="1528" y="1319"/>
                      <a:pt x="1528" y="1319"/>
                      <a:pt x="1528" y="1319"/>
                    </a:cubicBezTo>
                    <a:cubicBezTo>
                      <a:pt x="1558" y="1340"/>
                      <a:pt x="1558" y="1340"/>
                      <a:pt x="1558" y="1340"/>
                    </a:cubicBezTo>
                    <a:cubicBezTo>
                      <a:pt x="1555" y="1345"/>
                      <a:pt x="1551" y="1351"/>
                      <a:pt x="1547" y="1356"/>
                    </a:cubicBezTo>
                    <a:cubicBezTo>
                      <a:pt x="1466" y="1300"/>
                      <a:pt x="1466" y="1300"/>
                      <a:pt x="1466" y="1300"/>
                    </a:cubicBezTo>
                    <a:cubicBezTo>
                      <a:pt x="1467" y="1298"/>
                      <a:pt x="1467" y="1298"/>
                      <a:pt x="1467" y="1298"/>
                    </a:cubicBezTo>
                    <a:cubicBezTo>
                      <a:pt x="1470" y="1295"/>
                      <a:pt x="1473" y="1291"/>
                      <a:pt x="1475" y="1287"/>
                    </a:cubicBezTo>
                    <a:cubicBezTo>
                      <a:pt x="1476" y="1286"/>
                      <a:pt x="1476" y="1286"/>
                      <a:pt x="1476" y="1286"/>
                    </a:cubicBezTo>
                    <a:cubicBezTo>
                      <a:pt x="1494" y="1297"/>
                      <a:pt x="1494" y="1297"/>
                      <a:pt x="1494" y="1297"/>
                    </a:cubicBezTo>
                    <a:cubicBezTo>
                      <a:pt x="1494" y="1297"/>
                      <a:pt x="1494" y="1297"/>
                      <a:pt x="1494" y="1297"/>
                    </a:cubicBezTo>
                    <a:cubicBezTo>
                      <a:pt x="1505" y="1304"/>
                      <a:pt x="1505" y="1304"/>
                      <a:pt x="1505" y="1304"/>
                    </a:cubicBezTo>
                    <a:moveTo>
                      <a:pt x="1478" y="1404"/>
                    </a:moveTo>
                    <a:cubicBezTo>
                      <a:pt x="1481" y="1401"/>
                      <a:pt x="1481" y="1401"/>
                      <a:pt x="1481" y="1401"/>
                    </a:cubicBezTo>
                    <a:cubicBezTo>
                      <a:pt x="1491" y="1390"/>
                      <a:pt x="1501" y="1378"/>
                      <a:pt x="1509" y="1367"/>
                    </a:cubicBezTo>
                    <a:cubicBezTo>
                      <a:pt x="1510" y="1366"/>
                      <a:pt x="1510" y="1366"/>
                      <a:pt x="1510" y="1366"/>
                    </a:cubicBezTo>
                    <a:cubicBezTo>
                      <a:pt x="1510" y="1366"/>
                      <a:pt x="1510" y="1366"/>
                      <a:pt x="1510" y="1366"/>
                    </a:cubicBezTo>
                    <a:cubicBezTo>
                      <a:pt x="1511" y="1365"/>
                      <a:pt x="1511" y="1365"/>
                      <a:pt x="1511" y="1365"/>
                    </a:cubicBezTo>
                    <a:cubicBezTo>
                      <a:pt x="1427" y="1302"/>
                      <a:pt x="1427" y="1302"/>
                      <a:pt x="1427" y="1302"/>
                    </a:cubicBezTo>
                    <a:cubicBezTo>
                      <a:pt x="1448" y="1274"/>
                      <a:pt x="1468" y="1245"/>
                      <a:pt x="1485" y="1214"/>
                    </a:cubicBezTo>
                    <a:cubicBezTo>
                      <a:pt x="1500" y="1222"/>
                      <a:pt x="1500" y="1222"/>
                      <a:pt x="1500" y="1222"/>
                    </a:cubicBezTo>
                    <a:cubicBezTo>
                      <a:pt x="1499" y="1225"/>
                      <a:pt x="1499" y="1225"/>
                      <a:pt x="1499" y="1225"/>
                    </a:cubicBezTo>
                    <a:cubicBezTo>
                      <a:pt x="1496" y="1229"/>
                      <a:pt x="1494" y="1234"/>
                      <a:pt x="1491" y="1238"/>
                    </a:cubicBezTo>
                    <a:cubicBezTo>
                      <a:pt x="1489" y="1241"/>
                      <a:pt x="1487" y="1245"/>
                      <a:pt x="1484" y="1249"/>
                    </a:cubicBezTo>
                    <a:cubicBezTo>
                      <a:pt x="1483" y="1250"/>
                      <a:pt x="1483" y="1250"/>
                      <a:pt x="1483" y="1250"/>
                    </a:cubicBezTo>
                    <a:cubicBezTo>
                      <a:pt x="1513" y="1268"/>
                      <a:pt x="1513" y="1268"/>
                      <a:pt x="1513" y="1268"/>
                    </a:cubicBezTo>
                    <a:cubicBezTo>
                      <a:pt x="1510" y="1272"/>
                      <a:pt x="1510" y="1272"/>
                      <a:pt x="1510" y="1272"/>
                    </a:cubicBezTo>
                    <a:cubicBezTo>
                      <a:pt x="1508" y="1277"/>
                      <a:pt x="1505" y="1281"/>
                      <a:pt x="1502" y="1285"/>
                    </a:cubicBezTo>
                    <a:cubicBezTo>
                      <a:pt x="1502" y="1286"/>
                      <a:pt x="1502" y="1286"/>
                      <a:pt x="1502" y="1286"/>
                    </a:cubicBezTo>
                    <a:cubicBezTo>
                      <a:pt x="1472" y="1267"/>
                      <a:pt x="1472" y="1267"/>
                      <a:pt x="1472" y="1267"/>
                    </a:cubicBezTo>
                    <a:cubicBezTo>
                      <a:pt x="1464" y="1280"/>
                      <a:pt x="1464" y="1280"/>
                      <a:pt x="1464" y="1280"/>
                    </a:cubicBezTo>
                    <a:cubicBezTo>
                      <a:pt x="1461" y="1283"/>
                      <a:pt x="1459" y="1287"/>
                      <a:pt x="1456" y="1291"/>
                    </a:cubicBezTo>
                    <a:cubicBezTo>
                      <a:pt x="1455" y="1292"/>
                      <a:pt x="1455" y="1292"/>
                      <a:pt x="1455" y="1292"/>
                    </a:cubicBezTo>
                    <a:cubicBezTo>
                      <a:pt x="1455" y="1292"/>
                      <a:pt x="1455" y="1292"/>
                      <a:pt x="1455" y="1292"/>
                    </a:cubicBezTo>
                    <a:cubicBezTo>
                      <a:pt x="1451" y="1297"/>
                      <a:pt x="1451" y="1297"/>
                      <a:pt x="1451" y="1297"/>
                    </a:cubicBezTo>
                    <a:cubicBezTo>
                      <a:pt x="1450" y="1298"/>
                      <a:pt x="1449" y="1300"/>
                      <a:pt x="1448" y="1301"/>
                    </a:cubicBezTo>
                    <a:cubicBezTo>
                      <a:pt x="1447" y="1303"/>
                      <a:pt x="1447" y="1303"/>
                      <a:pt x="1447" y="1303"/>
                    </a:cubicBezTo>
                    <a:cubicBezTo>
                      <a:pt x="1536" y="1365"/>
                      <a:pt x="1536" y="1365"/>
                      <a:pt x="1536" y="1365"/>
                    </a:cubicBezTo>
                    <a:cubicBezTo>
                      <a:pt x="1536" y="1367"/>
                      <a:pt x="1536" y="1367"/>
                      <a:pt x="1536" y="1367"/>
                    </a:cubicBezTo>
                    <a:cubicBezTo>
                      <a:pt x="1513" y="1396"/>
                      <a:pt x="1489" y="1424"/>
                      <a:pt x="1464" y="1450"/>
                    </a:cubicBezTo>
                    <a:cubicBezTo>
                      <a:pt x="1460" y="1453"/>
                      <a:pt x="1456" y="1457"/>
                      <a:pt x="1453" y="1461"/>
                    </a:cubicBezTo>
                    <a:cubicBezTo>
                      <a:pt x="1451" y="1462"/>
                      <a:pt x="1451" y="1462"/>
                      <a:pt x="1451" y="1462"/>
                    </a:cubicBezTo>
                    <a:cubicBezTo>
                      <a:pt x="1438" y="1447"/>
                      <a:pt x="1438" y="1447"/>
                      <a:pt x="1438" y="1447"/>
                    </a:cubicBezTo>
                    <a:cubicBezTo>
                      <a:pt x="1439" y="1446"/>
                      <a:pt x="1439" y="1446"/>
                      <a:pt x="1439" y="1446"/>
                    </a:cubicBezTo>
                    <a:cubicBezTo>
                      <a:pt x="1444" y="1441"/>
                      <a:pt x="1449" y="1436"/>
                      <a:pt x="1454" y="1431"/>
                    </a:cubicBezTo>
                    <a:cubicBezTo>
                      <a:pt x="1460" y="1424"/>
                      <a:pt x="1460" y="1424"/>
                      <a:pt x="1460" y="1424"/>
                    </a:cubicBezTo>
                    <a:cubicBezTo>
                      <a:pt x="1461" y="1424"/>
                      <a:pt x="1461" y="1423"/>
                      <a:pt x="1462" y="1422"/>
                    </a:cubicBezTo>
                    <a:cubicBezTo>
                      <a:pt x="1464" y="1420"/>
                      <a:pt x="1464" y="1420"/>
                      <a:pt x="1464" y="1420"/>
                    </a:cubicBezTo>
                    <a:cubicBezTo>
                      <a:pt x="1434" y="1392"/>
                      <a:pt x="1434" y="1392"/>
                      <a:pt x="1434" y="1392"/>
                    </a:cubicBezTo>
                    <a:cubicBezTo>
                      <a:pt x="1435" y="1391"/>
                      <a:pt x="1435" y="1391"/>
                      <a:pt x="1435" y="1391"/>
                    </a:cubicBezTo>
                    <a:cubicBezTo>
                      <a:pt x="1439" y="1387"/>
                      <a:pt x="1443" y="1383"/>
                      <a:pt x="1446" y="1379"/>
                    </a:cubicBezTo>
                    <a:cubicBezTo>
                      <a:pt x="1447" y="1378"/>
                      <a:pt x="1447" y="1378"/>
                      <a:pt x="1447" y="1378"/>
                    </a:cubicBezTo>
                    <a:cubicBezTo>
                      <a:pt x="1478" y="1404"/>
                      <a:pt x="1478" y="1404"/>
                      <a:pt x="1478" y="1404"/>
                    </a:cubicBezTo>
                    <a:moveTo>
                      <a:pt x="1507" y="1211"/>
                    </a:moveTo>
                    <a:cubicBezTo>
                      <a:pt x="1505" y="1210"/>
                      <a:pt x="1505" y="1210"/>
                      <a:pt x="1505" y="1210"/>
                    </a:cubicBezTo>
                    <a:cubicBezTo>
                      <a:pt x="1492" y="1203"/>
                      <a:pt x="1492" y="1203"/>
                      <a:pt x="1492" y="1203"/>
                    </a:cubicBezTo>
                    <a:cubicBezTo>
                      <a:pt x="1495" y="1198"/>
                      <a:pt x="1497" y="1193"/>
                      <a:pt x="1500" y="1188"/>
                    </a:cubicBezTo>
                    <a:cubicBezTo>
                      <a:pt x="1583" y="1227"/>
                      <a:pt x="1583" y="1227"/>
                      <a:pt x="1583" y="1227"/>
                    </a:cubicBezTo>
                    <a:cubicBezTo>
                      <a:pt x="1582" y="1228"/>
                      <a:pt x="1582" y="1228"/>
                      <a:pt x="1582" y="1228"/>
                    </a:cubicBezTo>
                    <a:cubicBezTo>
                      <a:pt x="1579" y="1234"/>
                      <a:pt x="1576" y="1240"/>
                      <a:pt x="1573" y="1245"/>
                    </a:cubicBezTo>
                    <a:cubicBezTo>
                      <a:pt x="1572" y="1247"/>
                      <a:pt x="1572" y="1247"/>
                      <a:pt x="1572" y="1247"/>
                    </a:cubicBezTo>
                    <a:cubicBezTo>
                      <a:pt x="1545" y="1233"/>
                      <a:pt x="1545" y="1233"/>
                      <a:pt x="1545" y="1233"/>
                    </a:cubicBezTo>
                    <a:cubicBezTo>
                      <a:pt x="1537" y="1228"/>
                      <a:pt x="1537" y="1228"/>
                      <a:pt x="1537" y="1228"/>
                    </a:cubicBezTo>
                    <a:cubicBezTo>
                      <a:pt x="1536" y="1229"/>
                      <a:pt x="1536" y="1229"/>
                      <a:pt x="1536" y="1229"/>
                    </a:cubicBezTo>
                    <a:cubicBezTo>
                      <a:pt x="1531" y="1238"/>
                      <a:pt x="1526" y="1246"/>
                      <a:pt x="1521" y="1255"/>
                    </a:cubicBezTo>
                    <a:cubicBezTo>
                      <a:pt x="1520" y="1256"/>
                      <a:pt x="1520" y="1256"/>
                      <a:pt x="1520" y="1256"/>
                    </a:cubicBezTo>
                    <a:cubicBezTo>
                      <a:pt x="1502" y="1245"/>
                      <a:pt x="1502" y="1245"/>
                      <a:pt x="1502" y="1245"/>
                    </a:cubicBezTo>
                    <a:cubicBezTo>
                      <a:pt x="1503" y="1244"/>
                      <a:pt x="1503" y="1244"/>
                      <a:pt x="1503" y="1244"/>
                    </a:cubicBezTo>
                    <a:cubicBezTo>
                      <a:pt x="1506" y="1240"/>
                      <a:pt x="1508" y="1236"/>
                      <a:pt x="1510" y="1232"/>
                    </a:cubicBezTo>
                    <a:cubicBezTo>
                      <a:pt x="1513" y="1227"/>
                      <a:pt x="1516" y="1223"/>
                      <a:pt x="1518" y="1218"/>
                    </a:cubicBezTo>
                    <a:cubicBezTo>
                      <a:pt x="1519" y="1217"/>
                      <a:pt x="1519" y="1217"/>
                      <a:pt x="1519" y="1217"/>
                    </a:cubicBezTo>
                    <a:cubicBezTo>
                      <a:pt x="1517" y="1216"/>
                      <a:pt x="1517" y="1216"/>
                      <a:pt x="1517" y="1216"/>
                    </a:cubicBezTo>
                    <a:cubicBezTo>
                      <a:pt x="1517" y="1216"/>
                      <a:pt x="1517" y="1216"/>
                      <a:pt x="1517" y="1216"/>
                    </a:cubicBezTo>
                    <a:cubicBezTo>
                      <a:pt x="1509" y="1211"/>
                      <a:pt x="1509" y="1211"/>
                      <a:pt x="1509" y="1211"/>
                    </a:cubicBezTo>
                    <a:cubicBezTo>
                      <a:pt x="1507" y="1211"/>
                      <a:pt x="1507" y="1211"/>
                      <a:pt x="1507" y="1211"/>
                    </a:cubicBezTo>
                    <a:cubicBezTo>
                      <a:pt x="1507" y="1211"/>
                      <a:pt x="1507" y="1211"/>
                      <a:pt x="1507" y="1211"/>
                    </a:cubicBezTo>
                    <a:moveTo>
                      <a:pt x="1679" y="1150"/>
                    </a:moveTo>
                    <a:cubicBezTo>
                      <a:pt x="1653" y="1150"/>
                      <a:pt x="1653" y="1150"/>
                      <a:pt x="1653" y="1150"/>
                    </a:cubicBezTo>
                    <a:cubicBezTo>
                      <a:pt x="1653" y="1152"/>
                      <a:pt x="1652" y="1154"/>
                      <a:pt x="1651" y="1156"/>
                    </a:cubicBezTo>
                    <a:cubicBezTo>
                      <a:pt x="1649" y="1161"/>
                      <a:pt x="1647" y="1166"/>
                      <a:pt x="1645" y="1170"/>
                    </a:cubicBezTo>
                    <a:cubicBezTo>
                      <a:pt x="1645" y="1172"/>
                      <a:pt x="1645" y="1172"/>
                      <a:pt x="1645" y="1172"/>
                    </a:cubicBezTo>
                    <a:cubicBezTo>
                      <a:pt x="1626" y="1164"/>
                      <a:pt x="1626" y="1164"/>
                      <a:pt x="1626" y="1164"/>
                    </a:cubicBezTo>
                    <a:cubicBezTo>
                      <a:pt x="1627" y="1163"/>
                      <a:pt x="1627" y="1163"/>
                      <a:pt x="1627" y="1163"/>
                    </a:cubicBezTo>
                    <a:cubicBezTo>
                      <a:pt x="1628" y="1158"/>
                      <a:pt x="1630" y="1154"/>
                      <a:pt x="1632" y="1150"/>
                    </a:cubicBezTo>
                    <a:cubicBezTo>
                      <a:pt x="1617" y="1150"/>
                      <a:pt x="1617" y="1150"/>
                      <a:pt x="1617" y="1150"/>
                    </a:cubicBezTo>
                    <a:cubicBezTo>
                      <a:pt x="1615" y="1157"/>
                      <a:pt x="1612" y="1163"/>
                      <a:pt x="1609" y="1170"/>
                    </a:cubicBezTo>
                    <a:cubicBezTo>
                      <a:pt x="1609" y="1171"/>
                      <a:pt x="1609" y="1171"/>
                      <a:pt x="1609" y="1171"/>
                    </a:cubicBezTo>
                    <a:cubicBezTo>
                      <a:pt x="1643" y="1186"/>
                      <a:pt x="1643" y="1186"/>
                      <a:pt x="1643" y="1186"/>
                    </a:cubicBezTo>
                    <a:cubicBezTo>
                      <a:pt x="1640" y="1192"/>
                      <a:pt x="1638" y="1198"/>
                      <a:pt x="1635" y="1204"/>
                    </a:cubicBezTo>
                    <a:cubicBezTo>
                      <a:pt x="1544" y="1165"/>
                      <a:pt x="1544" y="1165"/>
                      <a:pt x="1544" y="1165"/>
                    </a:cubicBezTo>
                    <a:cubicBezTo>
                      <a:pt x="1545" y="1164"/>
                      <a:pt x="1545" y="1164"/>
                      <a:pt x="1545" y="1164"/>
                    </a:cubicBezTo>
                    <a:cubicBezTo>
                      <a:pt x="1547" y="1160"/>
                      <a:pt x="1548" y="1155"/>
                      <a:pt x="1550" y="1151"/>
                    </a:cubicBez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36" y="1150"/>
                      <a:pt x="1536" y="1150"/>
                      <a:pt x="1536" y="1150"/>
                    </a:cubicBezTo>
                    <a:cubicBezTo>
                      <a:pt x="1535" y="1153"/>
                      <a:pt x="1534" y="1156"/>
                      <a:pt x="1532" y="1159"/>
                    </a:cubicBezTo>
                    <a:cubicBezTo>
                      <a:pt x="1532" y="1160"/>
                      <a:pt x="1532" y="1160"/>
                      <a:pt x="1532" y="1160"/>
                    </a:cubicBezTo>
                    <a:cubicBezTo>
                      <a:pt x="1532" y="1160"/>
                      <a:pt x="1532" y="1160"/>
                      <a:pt x="1532" y="1160"/>
                    </a:cubicBezTo>
                    <a:cubicBezTo>
                      <a:pt x="1529" y="1166"/>
                      <a:pt x="1529" y="1166"/>
                      <a:pt x="1529" y="1166"/>
                    </a:cubicBezTo>
                    <a:cubicBezTo>
                      <a:pt x="1528" y="1167"/>
                      <a:pt x="1528" y="1169"/>
                      <a:pt x="1527" y="1171"/>
                    </a:cubicBezTo>
                    <a:cubicBezTo>
                      <a:pt x="1526" y="1172"/>
                      <a:pt x="1526" y="1172"/>
                      <a:pt x="1526" y="1172"/>
                    </a:cubicBezTo>
                    <a:cubicBezTo>
                      <a:pt x="1626" y="1215"/>
                      <a:pt x="1626" y="1215"/>
                      <a:pt x="1626" y="1215"/>
                    </a:cubicBezTo>
                    <a:cubicBezTo>
                      <a:pt x="1626" y="1216"/>
                      <a:pt x="1626" y="1216"/>
                      <a:pt x="1626" y="1216"/>
                    </a:cubicBezTo>
                    <a:cubicBezTo>
                      <a:pt x="1610" y="1250"/>
                      <a:pt x="1592" y="1282"/>
                      <a:pt x="1573" y="1312"/>
                    </a:cubicBezTo>
                    <a:cubicBezTo>
                      <a:pt x="1570" y="1317"/>
                      <a:pt x="1567" y="1321"/>
                      <a:pt x="1564" y="1326"/>
                    </a:cubicBezTo>
                    <a:cubicBezTo>
                      <a:pt x="1563" y="1327"/>
                      <a:pt x="1563" y="1327"/>
                      <a:pt x="1563" y="1327"/>
                    </a:cubicBezTo>
                    <a:cubicBezTo>
                      <a:pt x="1547" y="1315"/>
                      <a:pt x="1547" y="1315"/>
                      <a:pt x="1547" y="1315"/>
                    </a:cubicBezTo>
                    <a:cubicBezTo>
                      <a:pt x="1548" y="1314"/>
                      <a:pt x="1548" y="1314"/>
                      <a:pt x="1548" y="1314"/>
                    </a:cubicBezTo>
                    <a:cubicBezTo>
                      <a:pt x="1552" y="1308"/>
                      <a:pt x="1556" y="1302"/>
                      <a:pt x="1559" y="1296"/>
                    </a:cubicBezTo>
                    <a:cubicBezTo>
                      <a:pt x="1564" y="1288"/>
                      <a:pt x="1564" y="1288"/>
                      <a:pt x="1564" y="1288"/>
                    </a:cubicBezTo>
                    <a:cubicBezTo>
                      <a:pt x="1565" y="1287"/>
                      <a:pt x="1566" y="1286"/>
                      <a:pt x="1566" y="1285"/>
                    </a:cubicBezTo>
                    <a:cubicBezTo>
                      <a:pt x="1567" y="1283"/>
                      <a:pt x="1567" y="1283"/>
                      <a:pt x="1567" y="1283"/>
                    </a:cubicBezTo>
                    <a:cubicBezTo>
                      <a:pt x="1532" y="1263"/>
                      <a:pt x="1532" y="1263"/>
                      <a:pt x="1532" y="1263"/>
                    </a:cubicBezTo>
                    <a:cubicBezTo>
                      <a:pt x="1533" y="1261"/>
                      <a:pt x="1533" y="1261"/>
                      <a:pt x="1533" y="1261"/>
                    </a:cubicBezTo>
                    <a:cubicBezTo>
                      <a:pt x="1536" y="1257"/>
                      <a:pt x="1538" y="1252"/>
                      <a:pt x="1541" y="1247"/>
                    </a:cubicBezTo>
                    <a:cubicBezTo>
                      <a:pt x="1542" y="1246"/>
                      <a:pt x="1542" y="1246"/>
                      <a:pt x="1542" y="1246"/>
                    </a:cubicBezTo>
                    <a:cubicBezTo>
                      <a:pt x="1578" y="1265"/>
                      <a:pt x="1578" y="1265"/>
                      <a:pt x="1578" y="1265"/>
                    </a:cubicBezTo>
                    <a:cubicBezTo>
                      <a:pt x="1580" y="1261"/>
                      <a:pt x="1580" y="1261"/>
                      <a:pt x="1580" y="1261"/>
                    </a:cubicBezTo>
                    <a:cubicBezTo>
                      <a:pt x="1587" y="1248"/>
                      <a:pt x="1594" y="1235"/>
                      <a:pt x="1600" y="1223"/>
                    </a:cubicBezTo>
                    <a:cubicBezTo>
                      <a:pt x="1601" y="1221"/>
                      <a:pt x="1601" y="1221"/>
                      <a:pt x="1601" y="1221"/>
                    </a:cubicBezTo>
                    <a:cubicBezTo>
                      <a:pt x="1601" y="1221"/>
                      <a:pt x="1601" y="1221"/>
                      <a:pt x="1601" y="1221"/>
                    </a:cubicBezTo>
                    <a:cubicBezTo>
                      <a:pt x="1601" y="1220"/>
                      <a:pt x="1601" y="1220"/>
                      <a:pt x="1601" y="1220"/>
                    </a:cubicBezTo>
                    <a:cubicBezTo>
                      <a:pt x="1506" y="1176"/>
                      <a:pt x="1506" y="1176"/>
                      <a:pt x="1506" y="1176"/>
                    </a:cubicBezTo>
                    <a:cubicBezTo>
                      <a:pt x="1510" y="1167"/>
                      <a:pt x="1514" y="1159"/>
                      <a:pt x="1518" y="1150"/>
                    </a:cubicBezTo>
                    <a:cubicBezTo>
                      <a:pt x="1489" y="1150"/>
                      <a:pt x="1489" y="1150"/>
                      <a:pt x="1489" y="1150"/>
                    </a:cubicBezTo>
                    <a:cubicBezTo>
                      <a:pt x="1458" y="1219"/>
                      <a:pt x="1414" y="1283"/>
                      <a:pt x="1359" y="1339"/>
                    </a:cubicBezTo>
                    <a:cubicBezTo>
                      <a:pt x="1300" y="1401"/>
                      <a:pt x="1232" y="1449"/>
                      <a:pt x="1157" y="1484"/>
                    </a:cubicBezTo>
                    <a:cubicBezTo>
                      <a:pt x="1157" y="1513"/>
                      <a:pt x="1157" y="1513"/>
                      <a:pt x="1157" y="1513"/>
                    </a:cubicBezTo>
                    <a:cubicBezTo>
                      <a:pt x="1158" y="1512"/>
                      <a:pt x="1159" y="1512"/>
                      <a:pt x="1160" y="1511"/>
                    </a:cubicBezTo>
                    <a:cubicBezTo>
                      <a:pt x="1168" y="1526"/>
                      <a:pt x="1168" y="1526"/>
                      <a:pt x="1168" y="1526"/>
                    </a:cubicBezTo>
                    <a:cubicBezTo>
                      <a:pt x="1164" y="1528"/>
                      <a:pt x="1164" y="1528"/>
                      <a:pt x="1164" y="1528"/>
                    </a:cubicBezTo>
                    <a:cubicBezTo>
                      <a:pt x="1162" y="1529"/>
                      <a:pt x="1159" y="1530"/>
                      <a:pt x="1157" y="1531"/>
                    </a:cubicBezTo>
                    <a:cubicBezTo>
                      <a:pt x="1157" y="1546"/>
                      <a:pt x="1157" y="1546"/>
                      <a:pt x="1157" y="1546"/>
                    </a:cubicBezTo>
                    <a:cubicBezTo>
                      <a:pt x="1161" y="1544"/>
                      <a:pt x="1166" y="1542"/>
                      <a:pt x="1170" y="1540"/>
                    </a:cubicBezTo>
                    <a:cubicBezTo>
                      <a:pt x="1175" y="1538"/>
                      <a:pt x="1180" y="1536"/>
                      <a:pt x="1184" y="1533"/>
                    </a:cubicBezTo>
                    <a:cubicBezTo>
                      <a:pt x="1186" y="1533"/>
                      <a:pt x="1186" y="1533"/>
                      <a:pt x="1186" y="1533"/>
                    </a:cubicBezTo>
                    <a:cubicBezTo>
                      <a:pt x="1185" y="1531"/>
                      <a:pt x="1185" y="1531"/>
                      <a:pt x="1185" y="1531"/>
                    </a:cubicBezTo>
                    <a:cubicBezTo>
                      <a:pt x="1185" y="1531"/>
                      <a:pt x="1185" y="1531"/>
                      <a:pt x="1185" y="1531"/>
                    </a:cubicBezTo>
                    <a:cubicBezTo>
                      <a:pt x="1172" y="1506"/>
                      <a:pt x="1172" y="1506"/>
                      <a:pt x="1172" y="1506"/>
                    </a:cubicBezTo>
                    <a:cubicBezTo>
                      <a:pt x="1177" y="1503"/>
                      <a:pt x="1182" y="1501"/>
                      <a:pt x="1187" y="1498"/>
                    </a:cubicBezTo>
                    <a:cubicBezTo>
                      <a:pt x="1232" y="1579"/>
                      <a:pt x="1232" y="1579"/>
                      <a:pt x="1232" y="1579"/>
                    </a:cubicBezTo>
                    <a:cubicBezTo>
                      <a:pt x="1230" y="1579"/>
                      <a:pt x="1230" y="1579"/>
                      <a:pt x="1230" y="1579"/>
                    </a:cubicBezTo>
                    <a:cubicBezTo>
                      <a:pt x="1225" y="1582"/>
                      <a:pt x="1219" y="1585"/>
                      <a:pt x="1213" y="1588"/>
                    </a:cubicBezTo>
                    <a:cubicBezTo>
                      <a:pt x="1211" y="1589"/>
                      <a:pt x="1211" y="1589"/>
                      <a:pt x="1211" y="1589"/>
                    </a:cubicBezTo>
                    <a:cubicBezTo>
                      <a:pt x="1193" y="1552"/>
                      <a:pt x="1193" y="1552"/>
                      <a:pt x="1193" y="1552"/>
                    </a:cubicBezTo>
                    <a:cubicBezTo>
                      <a:pt x="1192" y="1553"/>
                      <a:pt x="1192" y="1553"/>
                      <a:pt x="1192" y="1553"/>
                    </a:cubicBezTo>
                    <a:cubicBezTo>
                      <a:pt x="1183" y="1557"/>
                      <a:pt x="1174" y="1561"/>
                      <a:pt x="1165" y="1565"/>
                    </a:cubicBezTo>
                    <a:cubicBezTo>
                      <a:pt x="1164" y="1565"/>
                      <a:pt x="1164" y="1565"/>
                      <a:pt x="1164" y="1565"/>
                    </a:cubicBezTo>
                    <a:cubicBezTo>
                      <a:pt x="1157" y="1550"/>
                      <a:pt x="1157" y="1550"/>
                      <a:pt x="1157" y="1550"/>
                    </a:cubicBezTo>
                    <a:cubicBezTo>
                      <a:pt x="1157" y="1583"/>
                      <a:pt x="1157" y="1583"/>
                      <a:pt x="1157" y="1583"/>
                    </a:cubicBezTo>
                    <a:cubicBezTo>
                      <a:pt x="1168" y="1608"/>
                      <a:pt x="1168" y="1608"/>
                      <a:pt x="1168" y="1608"/>
                    </a:cubicBezTo>
                    <a:cubicBezTo>
                      <a:pt x="1166" y="1608"/>
                      <a:pt x="1166" y="1608"/>
                      <a:pt x="1166" y="1608"/>
                    </a:cubicBezTo>
                    <a:cubicBezTo>
                      <a:pt x="1163" y="1610"/>
                      <a:pt x="1160" y="1611"/>
                      <a:pt x="1157" y="1612"/>
                    </a:cubicBezTo>
                    <a:cubicBezTo>
                      <a:pt x="1157" y="1626"/>
                      <a:pt x="1157" y="1626"/>
                      <a:pt x="1157" y="1626"/>
                    </a:cubicBezTo>
                    <a:cubicBezTo>
                      <a:pt x="1162" y="1625"/>
                      <a:pt x="1167" y="1623"/>
                      <a:pt x="1172" y="1621"/>
                    </a:cubicBezTo>
                    <a:cubicBezTo>
                      <a:pt x="1186" y="1615"/>
                      <a:pt x="1186" y="1615"/>
                      <a:pt x="1186" y="1615"/>
                    </a:cubicBezTo>
                    <a:cubicBezTo>
                      <a:pt x="1169" y="1578"/>
                      <a:pt x="1169" y="1578"/>
                      <a:pt x="1169" y="1578"/>
                    </a:cubicBezTo>
                    <a:cubicBezTo>
                      <a:pt x="1171" y="1577"/>
                      <a:pt x="1171" y="1577"/>
                      <a:pt x="1171" y="1577"/>
                    </a:cubicBezTo>
                    <a:cubicBezTo>
                      <a:pt x="1176" y="1575"/>
                      <a:pt x="1181" y="1573"/>
                      <a:pt x="1186" y="1571"/>
                    </a:cubicBezTo>
                    <a:cubicBezTo>
                      <a:pt x="1187" y="1570"/>
                      <a:pt x="1187" y="1570"/>
                      <a:pt x="1187" y="1570"/>
                    </a:cubicBezTo>
                    <a:cubicBezTo>
                      <a:pt x="1205" y="1607"/>
                      <a:pt x="1205" y="1607"/>
                      <a:pt x="1205" y="1607"/>
                    </a:cubicBezTo>
                    <a:cubicBezTo>
                      <a:pt x="1209" y="1605"/>
                      <a:pt x="1209" y="1605"/>
                      <a:pt x="1209" y="1605"/>
                    </a:cubicBezTo>
                    <a:cubicBezTo>
                      <a:pt x="1223" y="1598"/>
                      <a:pt x="1236" y="1592"/>
                      <a:pt x="1248" y="1585"/>
                    </a:cubicBezTo>
                    <a:cubicBezTo>
                      <a:pt x="1250" y="1584"/>
                      <a:pt x="1250" y="1584"/>
                      <a:pt x="1250" y="1584"/>
                    </a:cubicBezTo>
                    <a:cubicBezTo>
                      <a:pt x="1199" y="1492"/>
                      <a:pt x="1199" y="1492"/>
                      <a:pt x="1199" y="1492"/>
                    </a:cubicBezTo>
                    <a:cubicBezTo>
                      <a:pt x="1231" y="1476"/>
                      <a:pt x="1260" y="1457"/>
                      <a:pt x="1289" y="1436"/>
                    </a:cubicBezTo>
                    <a:cubicBezTo>
                      <a:pt x="1299" y="1449"/>
                      <a:pt x="1299" y="1449"/>
                      <a:pt x="1299" y="1449"/>
                    </a:cubicBezTo>
                    <a:cubicBezTo>
                      <a:pt x="1296" y="1451"/>
                      <a:pt x="1296" y="1451"/>
                      <a:pt x="1296" y="1451"/>
                    </a:cubicBezTo>
                    <a:cubicBezTo>
                      <a:pt x="1292" y="1454"/>
                      <a:pt x="1288" y="1457"/>
                      <a:pt x="1284" y="1460"/>
                    </a:cubicBezTo>
                    <a:cubicBezTo>
                      <a:pt x="1281" y="1462"/>
                      <a:pt x="1277" y="1464"/>
                      <a:pt x="1274" y="1467"/>
                    </a:cubicBezTo>
                    <a:cubicBezTo>
                      <a:pt x="1272" y="1468"/>
                      <a:pt x="1272" y="1468"/>
                      <a:pt x="1272" y="1468"/>
                    </a:cubicBezTo>
                    <a:cubicBezTo>
                      <a:pt x="1293" y="1496"/>
                      <a:pt x="1293" y="1496"/>
                      <a:pt x="1293" y="1496"/>
                    </a:cubicBezTo>
                    <a:cubicBezTo>
                      <a:pt x="1288" y="1499"/>
                      <a:pt x="1288" y="1499"/>
                      <a:pt x="1288" y="1499"/>
                    </a:cubicBezTo>
                    <a:cubicBezTo>
                      <a:pt x="1284" y="1502"/>
                      <a:pt x="1280" y="1504"/>
                      <a:pt x="1275" y="1507"/>
                    </a:cubicBezTo>
                    <a:cubicBezTo>
                      <a:pt x="1274" y="1508"/>
                      <a:pt x="1274" y="1508"/>
                      <a:pt x="1274" y="1508"/>
                    </a:cubicBezTo>
                    <a:cubicBezTo>
                      <a:pt x="1255" y="1479"/>
                      <a:pt x="1255" y="1479"/>
                      <a:pt x="1255" y="1479"/>
                    </a:cubicBezTo>
                    <a:cubicBezTo>
                      <a:pt x="1252" y="1481"/>
                      <a:pt x="1252" y="1481"/>
                      <a:pt x="1252" y="1481"/>
                    </a:cubicBezTo>
                    <a:cubicBezTo>
                      <a:pt x="1252" y="1481"/>
                      <a:pt x="1252" y="1481"/>
                      <a:pt x="1252" y="1481"/>
                    </a:cubicBezTo>
                    <a:cubicBezTo>
                      <a:pt x="1242" y="1487"/>
                      <a:pt x="1242" y="1487"/>
                      <a:pt x="1242" y="1487"/>
                    </a:cubicBezTo>
                    <a:cubicBezTo>
                      <a:pt x="1238" y="1489"/>
                      <a:pt x="1235" y="1491"/>
                      <a:pt x="1231" y="1494"/>
                    </a:cubicBezTo>
                    <a:cubicBezTo>
                      <a:pt x="1229" y="1494"/>
                      <a:pt x="1229" y="1494"/>
                      <a:pt x="1229" y="1494"/>
                    </a:cubicBezTo>
                    <a:cubicBezTo>
                      <a:pt x="1229" y="1494"/>
                      <a:pt x="1229" y="1494"/>
                      <a:pt x="1229" y="1494"/>
                    </a:cubicBezTo>
                    <a:cubicBezTo>
                      <a:pt x="1226" y="1496"/>
                      <a:pt x="1226" y="1496"/>
                      <a:pt x="1226" y="1496"/>
                    </a:cubicBezTo>
                    <a:cubicBezTo>
                      <a:pt x="1224" y="1498"/>
                      <a:pt x="1221" y="1499"/>
                      <a:pt x="1219" y="1500"/>
                    </a:cubicBezTo>
                    <a:cubicBezTo>
                      <a:pt x="1218" y="1501"/>
                      <a:pt x="1218" y="1501"/>
                      <a:pt x="1218" y="1501"/>
                    </a:cubicBezTo>
                    <a:cubicBezTo>
                      <a:pt x="1224" y="1511"/>
                      <a:pt x="1224" y="1511"/>
                      <a:pt x="1224" y="1511"/>
                    </a:cubicBezTo>
                    <a:cubicBezTo>
                      <a:pt x="1225" y="1513"/>
                      <a:pt x="1225" y="1513"/>
                      <a:pt x="1225" y="1513"/>
                    </a:cubicBezTo>
                    <a:cubicBezTo>
                      <a:pt x="1225" y="1513"/>
                      <a:pt x="1225" y="1513"/>
                      <a:pt x="1225" y="1513"/>
                    </a:cubicBezTo>
                    <a:cubicBezTo>
                      <a:pt x="1226" y="1514"/>
                      <a:pt x="1226" y="1514"/>
                      <a:pt x="1226" y="1514"/>
                    </a:cubicBezTo>
                    <a:cubicBezTo>
                      <a:pt x="1274" y="1594"/>
                      <a:pt x="1274" y="1594"/>
                      <a:pt x="1274" y="1594"/>
                    </a:cubicBezTo>
                    <a:cubicBezTo>
                      <a:pt x="1272" y="1595"/>
                      <a:pt x="1272" y="1595"/>
                      <a:pt x="1272" y="1595"/>
                    </a:cubicBezTo>
                    <a:cubicBezTo>
                      <a:pt x="1240" y="1613"/>
                      <a:pt x="1207" y="1629"/>
                      <a:pt x="1173" y="1642"/>
                    </a:cubicBezTo>
                    <a:cubicBezTo>
                      <a:pt x="1168" y="1644"/>
                      <a:pt x="1163" y="1646"/>
                      <a:pt x="1158" y="1648"/>
                    </a:cubicBezTo>
                    <a:cubicBezTo>
                      <a:pt x="1157" y="1648"/>
                      <a:pt x="1157" y="1648"/>
                      <a:pt x="1157" y="1648"/>
                    </a:cubicBezTo>
                    <a:cubicBezTo>
                      <a:pt x="1157" y="1674"/>
                      <a:pt x="1157" y="1674"/>
                      <a:pt x="1157" y="1674"/>
                    </a:cubicBezTo>
                    <a:cubicBezTo>
                      <a:pt x="1287" y="1627"/>
                      <a:pt x="1405" y="1549"/>
                      <a:pt x="1501" y="1444"/>
                    </a:cubicBezTo>
                    <a:cubicBezTo>
                      <a:pt x="1581" y="1357"/>
                      <a:pt x="1641" y="1257"/>
                      <a:pt x="1679" y="1150"/>
                    </a:cubicBezTo>
                    <a:moveTo>
                      <a:pt x="149" y="562"/>
                    </a:moveTo>
                    <a:cubicBezTo>
                      <a:pt x="148" y="564"/>
                      <a:pt x="148" y="564"/>
                      <a:pt x="148" y="564"/>
                    </a:cubicBezTo>
                    <a:cubicBezTo>
                      <a:pt x="147" y="567"/>
                      <a:pt x="145" y="571"/>
                      <a:pt x="144" y="574"/>
                    </a:cubicBezTo>
                    <a:cubicBezTo>
                      <a:pt x="181" y="574"/>
                      <a:pt x="181" y="574"/>
                      <a:pt x="181" y="574"/>
                    </a:cubicBezTo>
                    <a:cubicBezTo>
                      <a:pt x="162" y="567"/>
                      <a:pt x="162" y="567"/>
                      <a:pt x="162" y="567"/>
                    </a:cubicBezTo>
                    <a:cubicBezTo>
                      <a:pt x="162" y="567"/>
                      <a:pt x="162" y="567"/>
                      <a:pt x="162" y="567"/>
                    </a:cubicBezTo>
                    <a:cubicBezTo>
                      <a:pt x="149" y="562"/>
                      <a:pt x="149" y="562"/>
                      <a:pt x="149" y="562"/>
                    </a:cubicBezTo>
                    <a:moveTo>
                      <a:pt x="1624" y="556"/>
                    </a:moveTo>
                    <a:cubicBezTo>
                      <a:pt x="1580" y="574"/>
                      <a:pt x="1580" y="574"/>
                      <a:pt x="1580" y="574"/>
                    </a:cubicBezTo>
                    <a:cubicBezTo>
                      <a:pt x="1615" y="574"/>
                      <a:pt x="1615" y="574"/>
                      <a:pt x="1615" y="574"/>
                    </a:cubicBezTo>
                    <a:cubicBezTo>
                      <a:pt x="1617" y="573"/>
                      <a:pt x="1617" y="573"/>
                      <a:pt x="1617" y="573"/>
                    </a:cubicBezTo>
                    <a:cubicBezTo>
                      <a:pt x="1617" y="574"/>
                      <a:pt x="1617" y="574"/>
                      <a:pt x="1617" y="574"/>
                    </a:cubicBezTo>
                    <a:cubicBezTo>
                      <a:pt x="1632" y="574"/>
                      <a:pt x="1632" y="574"/>
                      <a:pt x="1632" y="574"/>
                    </a:cubicBezTo>
                    <a:cubicBezTo>
                      <a:pt x="1629" y="568"/>
                      <a:pt x="1627" y="563"/>
                      <a:pt x="1625" y="558"/>
                    </a:cubicBezTo>
                    <a:cubicBezTo>
                      <a:pt x="1624" y="556"/>
                      <a:pt x="1624" y="556"/>
                      <a:pt x="1624" y="556"/>
                    </a:cubicBezTo>
                    <a:cubicBezTo>
                      <a:pt x="1624" y="556"/>
                      <a:pt x="1624" y="556"/>
                      <a:pt x="1624" y="556"/>
                    </a:cubicBezTo>
                    <a:cubicBezTo>
                      <a:pt x="1624" y="556"/>
                      <a:pt x="1624" y="556"/>
                      <a:pt x="1624" y="556"/>
                    </a:cubicBezTo>
                    <a:moveTo>
                      <a:pt x="1556" y="536"/>
                    </a:moveTo>
                    <a:cubicBezTo>
                      <a:pt x="1568" y="530"/>
                      <a:pt x="1568" y="530"/>
                      <a:pt x="1568" y="530"/>
                    </a:cubicBezTo>
                    <a:cubicBezTo>
                      <a:pt x="1568" y="528"/>
                      <a:pt x="1568" y="528"/>
                      <a:pt x="1568" y="528"/>
                    </a:cubicBezTo>
                    <a:cubicBezTo>
                      <a:pt x="1563" y="519"/>
                      <a:pt x="1559" y="511"/>
                      <a:pt x="1555" y="503"/>
                    </a:cubicBezTo>
                    <a:cubicBezTo>
                      <a:pt x="1555" y="502"/>
                      <a:pt x="1554" y="501"/>
                      <a:pt x="1554" y="500"/>
                    </a:cubicBezTo>
                    <a:cubicBezTo>
                      <a:pt x="1553" y="497"/>
                      <a:pt x="1553" y="497"/>
                      <a:pt x="1553" y="497"/>
                    </a:cubicBezTo>
                    <a:cubicBezTo>
                      <a:pt x="1576" y="484"/>
                      <a:pt x="1576" y="484"/>
                      <a:pt x="1576" y="484"/>
                    </a:cubicBezTo>
                    <a:cubicBezTo>
                      <a:pt x="1577" y="485"/>
                      <a:pt x="1577" y="485"/>
                      <a:pt x="1577" y="485"/>
                    </a:cubicBezTo>
                    <a:cubicBezTo>
                      <a:pt x="1582" y="495"/>
                      <a:pt x="1587" y="505"/>
                      <a:pt x="1592" y="515"/>
                    </a:cubicBezTo>
                    <a:cubicBezTo>
                      <a:pt x="1593" y="517"/>
                      <a:pt x="1593" y="517"/>
                      <a:pt x="1593" y="517"/>
                    </a:cubicBezTo>
                    <a:cubicBezTo>
                      <a:pt x="1627" y="501"/>
                      <a:pt x="1627" y="501"/>
                      <a:pt x="1627" y="501"/>
                    </a:cubicBezTo>
                    <a:cubicBezTo>
                      <a:pt x="1630" y="507"/>
                      <a:pt x="1633" y="513"/>
                      <a:pt x="1635" y="519"/>
                    </a:cubicBezTo>
                    <a:cubicBezTo>
                      <a:pt x="1545" y="561"/>
                      <a:pt x="1545" y="561"/>
                      <a:pt x="1545" y="561"/>
                    </a:cubicBezTo>
                    <a:cubicBezTo>
                      <a:pt x="1544" y="560"/>
                      <a:pt x="1544" y="560"/>
                      <a:pt x="1544" y="560"/>
                    </a:cubicBezTo>
                    <a:cubicBezTo>
                      <a:pt x="1542" y="555"/>
                      <a:pt x="1541" y="551"/>
                      <a:pt x="1539" y="547"/>
                    </a:cubicBezTo>
                    <a:cubicBezTo>
                      <a:pt x="1537" y="546"/>
                      <a:pt x="1537" y="546"/>
                      <a:pt x="1537" y="546"/>
                    </a:cubicBezTo>
                    <a:cubicBezTo>
                      <a:pt x="1556" y="536"/>
                      <a:pt x="1556" y="536"/>
                      <a:pt x="1556" y="536"/>
                    </a:cubicBezTo>
                    <a:cubicBezTo>
                      <a:pt x="1556" y="536"/>
                      <a:pt x="1556" y="536"/>
                      <a:pt x="1556" y="536"/>
                    </a:cubicBezTo>
                    <a:moveTo>
                      <a:pt x="1474" y="490"/>
                    </a:moveTo>
                    <a:cubicBezTo>
                      <a:pt x="1472" y="485"/>
                      <a:pt x="1469" y="481"/>
                      <a:pt x="1465" y="476"/>
                    </a:cubicBezTo>
                    <a:cubicBezTo>
                      <a:pt x="1540" y="423"/>
                      <a:pt x="1540" y="423"/>
                      <a:pt x="1540" y="423"/>
                    </a:cubicBezTo>
                    <a:cubicBezTo>
                      <a:pt x="1541" y="425"/>
                      <a:pt x="1541" y="425"/>
                      <a:pt x="1541" y="425"/>
                    </a:cubicBezTo>
                    <a:cubicBezTo>
                      <a:pt x="1545" y="431"/>
                      <a:pt x="1549" y="436"/>
                      <a:pt x="1552" y="441"/>
                    </a:cubicBezTo>
                    <a:cubicBezTo>
                      <a:pt x="1552" y="443"/>
                      <a:pt x="1552" y="443"/>
                      <a:pt x="1552" y="443"/>
                    </a:cubicBezTo>
                    <a:cubicBezTo>
                      <a:pt x="1518" y="464"/>
                      <a:pt x="1518" y="464"/>
                      <a:pt x="1518" y="464"/>
                    </a:cubicBezTo>
                    <a:cubicBezTo>
                      <a:pt x="1519" y="466"/>
                      <a:pt x="1519" y="466"/>
                      <a:pt x="1519" y="466"/>
                    </a:cubicBezTo>
                    <a:cubicBezTo>
                      <a:pt x="1524" y="474"/>
                      <a:pt x="1529" y="483"/>
                      <a:pt x="1534" y="491"/>
                    </a:cubicBezTo>
                    <a:cubicBezTo>
                      <a:pt x="1534" y="492"/>
                      <a:pt x="1534" y="492"/>
                      <a:pt x="1534" y="492"/>
                    </a:cubicBezTo>
                    <a:cubicBezTo>
                      <a:pt x="1516" y="503"/>
                      <a:pt x="1516" y="503"/>
                      <a:pt x="1516" y="503"/>
                    </a:cubicBezTo>
                    <a:cubicBezTo>
                      <a:pt x="1515" y="501"/>
                      <a:pt x="1515" y="501"/>
                      <a:pt x="1515" y="501"/>
                    </a:cubicBezTo>
                    <a:cubicBezTo>
                      <a:pt x="1513" y="497"/>
                      <a:pt x="1511" y="493"/>
                      <a:pt x="1509" y="489"/>
                    </a:cubicBezTo>
                    <a:cubicBezTo>
                      <a:pt x="1506" y="484"/>
                      <a:pt x="1503" y="480"/>
                      <a:pt x="1500" y="475"/>
                    </a:cubicBezTo>
                    <a:cubicBezTo>
                      <a:pt x="1500" y="474"/>
                      <a:pt x="1500" y="474"/>
                      <a:pt x="1500" y="474"/>
                    </a:cubicBezTo>
                    <a:cubicBezTo>
                      <a:pt x="1498" y="475"/>
                      <a:pt x="1498" y="475"/>
                      <a:pt x="1498" y="475"/>
                    </a:cubicBezTo>
                    <a:cubicBezTo>
                      <a:pt x="1498" y="475"/>
                      <a:pt x="1498" y="475"/>
                      <a:pt x="1498" y="475"/>
                    </a:cubicBezTo>
                    <a:cubicBezTo>
                      <a:pt x="1474" y="490"/>
                      <a:pt x="1474" y="490"/>
                      <a:pt x="1474" y="490"/>
                    </a:cubicBezTo>
                    <a:moveTo>
                      <a:pt x="1458" y="465"/>
                    </a:moveTo>
                    <a:cubicBezTo>
                      <a:pt x="1439" y="436"/>
                      <a:pt x="1417" y="408"/>
                      <a:pt x="1393" y="382"/>
                    </a:cubicBezTo>
                    <a:cubicBezTo>
                      <a:pt x="1405" y="370"/>
                      <a:pt x="1405" y="370"/>
                      <a:pt x="1405" y="370"/>
                    </a:cubicBezTo>
                    <a:cubicBezTo>
                      <a:pt x="1406" y="372"/>
                      <a:pt x="1406" y="372"/>
                      <a:pt x="1406" y="372"/>
                    </a:cubicBezTo>
                    <a:cubicBezTo>
                      <a:pt x="1406" y="372"/>
                      <a:pt x="1407" y="372"/>
                      <a:pt x="1407" y="373"/>
                    </a:cubicBezTo>
                    <a:cubicBezTo>
                      <a:pt x="1410" y="376"/>
                      <a:pt x="1413" y="380"/>
                      <a:pt x="1417" y="383"/>
                    </a:cubicBezTo>
                    <a:cubicBezTo>
                      <a:pt x="1419" y="387"/>
                      <a:pt x="1422" y="390"/>
                      <a:pt x="1425" y="393"/>
                    </a:cubicBezTo>
                    <a:cubicBezTo>
                      <a:pt x="1426" y="395"/>
                      <a:pt x="1426" y="395"/>
                      <a:pt x="1426" y="395"/>
                    </a:cubicBezTo>
                    <a:cubicBezTo>
                      <a:pt x="1452" y="372"/>
                      <a:pt x="1452" y="372"/>
                      <a:pt x="1452" y="372"/>
                    </a:cubicBezTo>
                    <a:cubicBezTo>
                      <a:pt x="1456" y="376"/>
                      <a:pt x="1456" y="376"/>
                      <a:pt x="1456" y="376"/>
                    </a:cubicBezTo>
                    <a:cubicBezTo>
                      <a:pt x="1459" y="380"/>
                      <a:pt x="1462" y="384"/>
                      <a:pt x="1465" y="387"/>
                    </a:cubicBezTo>
                    <a:cubicBezTo>
                      <a:pt x="1466" y="389"/>
                      <a:pt x="1466" y="389"/>
                      <a:pt x="1466" y="389"/>
                    </a:cubicBezTo>
                    <a:cubicBezTo>
                      <a:pt x="1439" y="411"/>
                      <a:pt x="1439" y="411"/>
                      <a:pt x="1439" y="411"/>
                    </a:cubicBezTo>
                    <a:cubicBezTo>
                      <a:pt x="1448" y="423"/>
                      <a:pt x="1448" y="423"/>
                      <a:pt x="1448" y="423"/>
                    </a:cubicBezTo>
                    <a:cubicBezTo>
                      <a:pt x="1451" y="426"/>
                      <a:pt x="1453" y="430"/>
                      <a:pt x="1456" y="433"/>
                    </a:cubicBezTo>
                    <a:cubicBezTo>
                      <a:pt x="1457" y="435"/>
                      <a:pt x="1457" y="435"/>
                      <a:pt x="1457" y="435"/>
                    </a:cubicBezTo>
                    <a:cubicBezTo>
                      <a:pt x="1457" y="435"/>
                      <a:pt x="1457" y="435"/>
                      <a:pt x="1457" y="435"/>
                    </a:cubicBezTo>
                    <a:cubicBezTo>
                      <a:pt x="1459" y="438"/>
                      <a:pt x="1459" y="438"/>
                      <a:pt x="1459" y="438"/>
                    </a:cubicBezTo>
                    <a:cubicBezTo>
                      <a:pt x="1461" y="440"/>
                      <a:pt x="1462" y="442"/>
                      <a:pt x="1464" y="444"/>
                    </a:cubicBezTo>
                    <a:cubicBezTo>
                      <a:pt x="1465" y="446"/>
                      <a:pt x="1465" y="446"/>
                      <a:pt x="1465" y="446"/>
                    </a:cubicBezTo>
                    <a:cubicBezTo>
                      <a:pt x="1552" y="380"/>
                      <a:pt x="1552" y="380"/>
                      <a:pt x="1552" y="380"/>
                    </a:cubicBezTo>
                    <a:cubicBezTo>
                      <a:pt x="1553" y="381"/>
                      <a:pt x="1553" y="381"/>
                      <a:pt x="1553" y="381"/>
                    </a:cubicBezTo>
                    <a:cubicBezTo>
                      <a:pt x="1574" y="411"/>
                      <a:pt x="1593" y="443"/>
                      <a:pt x="1610" y="475"/>
                    </a:cubicBezTo>
                    <a:cubicBezTo>
                      <a:pt x="1612" y="480"/>
                      <a:pt x="1614" y="484"/>
                      <a:pt x="1617" y="489"/>
                    </a:cubicBezTo>
                    <a:cubicBezTo>
                      <a:pt x="1618" y="491"/>
                      <a:pt x="1618" y="491"/>
                      <a:pt x="1618" y="491"/>
                    </a:cubicBezTo>
                    <a:cubicBezTo>
                      <a:pt x="1599" y="499"/>
                      <a:pt x="1599" y="499"/>
                      <a:pt x="1599" y="499"/>
                    </a:cubicBezTo>
                    <a:cubicBezTo>
                      <a:pt x="1598" y="498"/>
                      <a:pt x="1598" y="498"/>
                      <a:pt x="1598" y="498"/>
                    </a:cubicBezTo>
                    <a:cubicBezTo>
                      <a:pt x="1595" y="491"/>
                      <a:pt x="1592" y="485"/>
                      <a:pt x="1588" y="478"/>
                    </a:cubicBezTo>
                    <a:cubicBezTo>
                      <a:pt x="1581" y="465"/>
                      <a:pt x="1581" y="465"/>
                      <a:pt x="1581" y="465"/>
                    </a:cubicBezTo>
                    <a:cubicBezTo>
                      <a:pt x="1546" y="486"/>
                      <a:pt x="1546" y="486"/>
                      <a:pt x="1546" y="486"/>
                    </a:cubicBezTo>
                    <a:cubicBezTo>
                      <a:pt x="1545" y="484"/>
                      <a:pt x="1545" y="484"/>
                      <a:pt x="1545" y="484"/>
                    </a:cubicBezTo>
                    <a:cubicBezTo>
                      <a:pt x="1543" y="479"/>
                      <a:pt x="1540" y="475"/>
                      <a:pt x="1537" y="470"/>
                    </a:cubicBezTo>
                    <a:cubicBezTo>
                      <a:pt x="1537" y="469"/>
                      <a:pt x="1537" y="469"/>
                      <a:pt x="1537" y="469"/>
                    </a:cubicBezTo>
                    <a:cubicBezTo>
                      <a:pt x="1571" y="447"/>
                      <a:pt x="1571" y="447"/>
                      <a:pt x="1571" y="447"/>
                    </a:cubicBezTo>
                    <a:cubicBezTo>
                      <a:pt x="1569" y="443"/>
                      <a:pt x="1569" y="443"/>
                      <a:pt x="1569" y="443"/>
                    </a:cubicBezTo>
                    <a:cubicBezTo>
                      <a:pt x="1561" y="430"/>
                      <a:pt x="1553" y="418"/>
                      <a:pt x="1545" y="406"/>
                    </a:cubicBezTo>
                    <a:cubicBezTo>
                      <a:pt x="1544" y="405"/>
                      <a:pt x="1544" y="405"/>
                      <a:pt x="1544" y="405"/>
                    </a:cubicBezTo>
                    <a:cubicBezTo>
                      <a:pt x="1458" y="465"/>
                      <a:pt x="1458" y="465"/>
                      <a:pt x="1458" y="465"/>
                    </a:cubicBezTo>
                    <a:moveTo>
                      <a:pt x="1474" y="399"/>
                    </a:moveTo>
                    <a:cubicBezTo>
                      <a:pt x="1484" y="391"/>
                      <a:pt x="1484" y="391"/>
                      <a:pt x="1484" y="391"/>
                    </a:cubicBezTo>
                    <a:cubicBezTo>
                      <a:pt x="1483" y="389"/>
                      <a:pt x="1483" y="389"/>
                      <a:pt x="1483" y="389"/>
                    </a:cubicBezTo>
                    <a:cubicBezTo>
                      <a:pt x="1477" y="381"/>
                      <a:pt x="1471" y="374"/>
                      <a:pt x="1466" y="368"/>
                    </a:cubicBezTo>
                    <a:cubicBezTo>
                      <a:pt x="1465" y="367"/>
                      <a:pt x="1464" y="366"/>
                      <a:pt x="1464" y="365"/>
                    </a:cubicBezTo>
                    <a:cubicBezTo>
                      <a:pt x="1462" y="363"/>
                      <a:pt x="1462" y="363"/>
                      <a:pt x="1462" y="363"/>
                    </a:cubicBezTo>
                    <a:cubicBezTo>
                      <a:pt x="1482" y="344"/>
                      <a:pt x="1482" y="344"/>
                      <a:pt x="1482" y="344"/>
                    </a:cubicBezTo>
                    <a:cubicBezTo>
                      <a:pt x="1483" y="346"/>
                      <a:pt x="1483" y="346"/>
                      <a:pt x="1483" y="346"/>
                    </a:cubicBezTo>
                    <a:cubicBezTo>
                      <a:pt x="1490" y="355"/>
                      <a:pt x="1498" y="364"/>
                      <a:pt x="1504" y="372"/>
                    </a:cubicBezTo>
                    <a:cubicBezTo>
                      <a:pt x="1505" y="373"/>
                      <a:pt x="1505" y="373"/>
                      <a:pt x="1505" y="373"/>
                    </a:cubicBezTo>
                    <a:cubicBezTo>
                      <a:pt x="1535" y="351"/>
                      <a:pt x="1535" y="351"/>
                      <a:pt x="1535" y="351"/>
                    </a:cubicBezTo>
                    <a:cubicBezTo>
                      <a:pt x="1539" y="356"/>
                      <a:pt x="1543" y="361"/>
                      <a:pt x="1547" y="366"/>
                    </a:cubicBezTo>
                    <a:cubicBezTo>
                      <a:pt x="1468" y="426"/>
                      <a:pt x="1468" y="426"/>
                      <a:pt x="1468" y="426"/>
                    </a:cubicBezTo>
                    <a:cubicBezTo>
                      <a:pt x="1467" y="425"/>
                      <a:pt x="1467" y="425"/>
                      <a:pt x="1467" y="425"/>
                    </a:cubicBezTo>
                    <a:cubicBezTo>
                      <a:pt x="1464" y="421"/>
                      <a:pt x="1461" y="418"/>
                      <a:pt x="1458" y="414"/>
                    </a:cubicBezTo>
                    <a:cubicBezTo>
                      <a:pt x="1458" y="413"/>
                      <a:pt x="1458" y="413"/>
                      <a:pt x="1458" y="413"/>
                    </a:cubicBezTo>
                    <a:cubicBezTo>
                      <a:pt x="1474" y="399"/>
                      <a:pt x="1474" y="399"/>
                      <a:pt x="1474" y="399"/>
                    </a:cubicBezTo>
                    <a:cubicBezTo>
                      <a:pt x="1474" y="399"/>
                      <a:pt x="1474" y="399"/>
                      <a:pt x="1474" y="399"/>
                    </a:cubicBezTo>
                    <a:moveTo>
                      <a:pt x="1384" y="372"/>
                    </a:moveTo>
                    <a:cubicBezTo>
                      <a:pt x="1380" y="368"/>
                      <a:pt x="1376" y="364"/>
                      <a:pt x="1372" y="360"/>
                    </a:cubicBezTo>
                    <a:cubicBezTo>
                      <a:pt x="1435" y="293"/>
                      <a:pt x="1435" y="293"/>
                      <a:pt x="1435" y="293"/>
                    </a:cubicBezTo>
                    <a:cubicBezTo>
                      <a:pt x="1436" y="294"/>
                      <a:pt x="1436" y="294"/>
                      <a:pt x="1436" y="294"/>
                    </a:cubicBezTo>
                    <a:cubicBezTo>
                      <a:pt x="1441" y="299"/>
                      <a:pt x="1445" y="303"/>
                      <a:pt x="1449" y="308"/>
                    </a:cubicBezTo>
                    <a:cubicBezTo>
                      <a:pt x="1450" y="309"/>
                      <a:pt x="1450" y="309"/>
                      <a:pt x="1450" y="309"/>
                    </a:cubicBezTo>
                    <a:cubicBezTo>
                      <a:pt x="1421" y="337"/>
                      <a:pt x="1421" y="337"/>
                      <a:pt x="1421" y="337"/>
                    </a:cubicBezTo>
                    <a:cubicBezTo>
                      <a:pt x="1422" y="339"/>
                      <a:pt x="1422" y="339"/>
                      <a:pt x="1422" y="339"/>
                    </a:cubicBezTo>
                    <a:cubicBezTo>
                      <a:pt x="1429" y="346"/>
                      <a:pt x="1436" y="353"/>
                      <a:pt x="1442" y="360"/>
                    </a:cubicBezTo>
                    <a:cubicBezTo>
                      <a:pt x="1443" y="361"/>
                      <a:pt x="1443" y="361"/>
                      <a:pt x="1443" y="361"/>
                    </a:cubicBezTo>
                    <a:cubicBezTo>
                      <a:pt x="1427" y="375"/>
                      <a:pt x="1427" y="375"/>
                      <a:pt x="1427" y="375"/>
                    </a:cubicBezTo>
                    <a:cubicBezTo>
                      <a:pt x="1426" y="374"/>
                      <a:pt x="1426" y="374"/>
                      <a:pt x="1426" y="374"/>
                    </a:cubicBezTo>
                    <a:cubicBezTo>
                      <a:pt x="1423" y="371"/>
                      <a:pt x="1420" y="367"/>
                      <a:pt x="1417" y="364"/>
                    </a:cubicBezTo>
                    <a:cubicBezTo>
                      <a:pt x="1413" y="360"/>
                      <a:pt x="1410" y="356"/>
                      <a:pt x="1406" y="352"/>
                    </a:cubicBezTo>
                    <a:cubicBezTo>
                      <a:pt x="1405" y="351"/>
                      <a:pt x="1405" y="351"/>
                      <a:pt x="1405" y="351"/>
                    </a:cubicBezTo>
                    <a:cubicBezTo>
                      <a:pt x="1404" y="352"/>
                      <a:pt x="1404" y="352"/>
                      <a:pt x="1404" y="352"/>
                    </a:cubicBezTo>
                    <a:cubicBezTo>
                      <a:pt x="1404" y="352"/>
                      <a:pt x="1404" y="352"/>
                      <a:pt x="1404" y="352"/>
                    </a:cubicBezTo>
                    <a:cubicBezTo>
                      <a:pt x="1384" y="372"/>
                      <a:pt x="1384" y="372"/>
                      <a:pt x="1384" y="372"/>
                    </a:cubicBezTo>
                    <a:moveTo>
                      <a:pt x="1365" y="330"/>
                    </a:moveTo>
                    <a:cubicBezTo>
                      <a:pt x="1437" y="248"/>
                      <a:pt x="1437" y="248"/>
                      <a:pt x="1437" y="248"/>
                    </a:cubicBezTo>
                    <a:cubicBezTo>
                      <a:pt x="1438" y="249"/>
                      <a:pt x="1438" y="249"/>
                      <a:pt x="1438" y="249"/>
                    </a:cubicBezTo>
                    <a:cubicBezTo>
                      <a:pt x="1465" y="274"/>
                      <a:pt x="1490" y="301"/>
                      <a:pt x="1513" y="329"/>
                    </a:cubicBezTo>
                    <a:cubicBezTo>
                      <a:pt x="1516" y="333"/>
                      <a:pt x="1520" y="337"/>
                      <a:pt x="1523" y="341"/>
                    </a:cubicBezTo>
                    <a:cubicBezTo>
                      <a:pt x="1524" y="342"/>
                      <a:pt x="1524" y="342"/>
                      <a:pt x="1524" y="342"/>
                    </a:cubicBezTo>
                    <a:cubicBezTo>
                      <a:pt x="1508" y="355"/>
                      <a:pt x="1508" y="355"/>
                      <a:pt x="1508" y="355"/>
                    </a:cubicBezTo>
                    <a:cubicBezTo>
                      <a:pt x="1507" y="353"/>
                      <a:pt x="1507" y="353"/>
                      <a:pt x="1507" y="353"/>
                    </a:cubicBezTo>
                    <a:cubicBezTo>
                      <a:pt x="1502" y="348"/>
                      <a:pt x="1498" y="342"/>
                      <a:pt x="1493" y="337"/>
                    </a:cubicBezTo>
                    <a:cubicBezTo>
                      <a:pt x="1487" y="329"/>
                      <a:pt x="1487" y="329"/>
                      <a:pt x="1487" y="329"/>
                    </a:cubicBezTo>
                    <a:cubicBezTo>
                      <a:pt x="1486" y="328"/>
                      <a:pt x="1485" y="327"/>
                      <a:pt x="1484" y="327"/>
                    </a:cubicBezTo>
                    <a:cubicBezTo>
                      <a:pt x="1483" y="325"/>
                      <a:pt x="1483" y="325"/>
                      <a:pt x="1483" y="325"/>
                    </a:cubicBezTo>
                    <a:cubicBezTo>
                      <a:pt x="1453" y="352"/>
                      <a:pt x="1453" y="352"/>
                      <a:pt x="1453" y="352"/>
                    </a:cubicBezTo>
                    <a:cubicBezTo>
                      <a:pt x="1452" y="351"/>
                      <a:pt x="1452" y="351"/>
                      <a:pt x="1452" y="351"/>
                    </a:cubicBezTo>
                    <a:cubicBezTo>
                      <a:pt x="1448" y="347"/>
                      <a:pt x="1445" y="343"/>
                      <a:pt x="1441" y="339"/>
                    </a:cubicBezTo>
                    <a:cubicBezTo>
                      <a:pt x="1440" y="338"/>
                      <a:pt x="1440" y="338"/>
                      <a:pt x="1440" y="338"/>
                    </a:cubicBezTo>
                    <a:cubicBezTo>
                      <a:pt x="1469" y="310"/>
                      <a:pt x="1469" y="310"/>
                      <a:pt x="1469" y="310"/>
                    </a:cubicBezTo>
                    <a:cubicBezTo>
                      <a:pt x="1466" y="306"/>
                      <a:pt x="1466" y="306"/>
                      <a:pt x="1466" y="306"/>
                    </a:cubicBezTo>
                    <a:cubicBezTo>
                      <a:pt x="1456" y="295"/>
                      <a:pt x="1446" y="285"/>
                      <a:pt x="1436" y="275"/>
                    </a:cubicBezTo>
                    <a:cubicBezTo>
                      <a:pt x="1434" y="274"/>
                      <a:pt x="1434" y="274"/>
                      <a:pt x="1434" y="274"/>
                    </a:cubicBezTo>
                    <a:cubicBezTo>
                      <a:pt x="1362" y="350"/>
                      <a:pt x="1362" y="350"/>
                      <a:pt x="1362" y="350"/>
                    </a:cubicBezTo>
                    <a:cubicBezTo>
                      <a:pt x="1361" y="349"/>
                      <a:pt x="1360" y="348"/>
                      <a:pt x="1358" y="347"/>
                    </a:cubicBezTo>
                    <a:cubicBezTo>
                      <a:pt x="1334" y="323"/>
                      <a:pt x="1308" y="302"/>
                      <a:pt x="1281" y="283"/>
                    </a:cubicBezTo>
                    <a:cubicBezTo>
                      <a:pt x="1290" y="269"/>
                      <a:pt x="1290" y="269"/>
                      <a:pt x="1290" y="269"/>
                    </a:cubicBezTo>
                    <a:cubicBezTo>
                      <a:pt x="1293" y="270"/>
                      <a:pt x="1293" y="270"/>
                      <a:pt x="1293" y="270"/>
                    </a:cubicBezTo>
                    <a:cubicBezTo>
                      <a:pt x="1293" y="271"/>
                      <a:pt x="1293" y="271"/>
                      <a:pt x="1293" y="271"/>
                    </a:cubicBezTo>
                    <a:cubicBezTo>
                      <a:pt x="1297" y="274"/>
                      <a:pt x="1301" y="277"/>
                      <a:pt x="1305" y="279"/>
                    </a:cubicBezTo>
                    <a:cubicBezTo>
                      <a:pt x="1309" y="282"/>
                      <a:pt x="1312" y="285"/>
                      <a:pt x="1315" y="287"/>
                    </a:cubicBezTo>
                    <a:cubicBezTo>
                      <a:pt x="1317" y="289"/>
                      <a:pt x="1317" y="289"/>
                      <a:pt x="1317" y="289"/>
                    </a:cubicBezTo>
                    <a:cubicBezTo>
                      <a:pt x="1337" y="261"/>
                      <a:pt x="1337" y="261"/>
                      <a:pt x="1337" y="261"/>
                    </a:cubicBezTo>
                    <a:cubicBezTo>
                      <a:pt x="1342" y="264"/>
                      <a:pt x="1342" y="264"/>
                      <a:pt x="1342" y="264"/>
                    </a:cubicBezTo>
                    <a:cubicBezTo>
                      <a:pt x="1345" y="267"/>
                      <a:pt x="1349" y="270"/>
                      <a:pt x="1353" y="273"/>
                    </a:cubicBezTo>
                    <a:cubicBezTo>
                      <a:pt x="1354" y="274"/>
                      <a:pt x="1354" y="274"/>
                      <a:pt x="1354" y="274"/>
                    </a:cubicBezTo>
                    <a:cubicBezTo>
                      <a:pt x="1333" y="301"/>
                      <a:pt x="1333" y="301"/>
                      <a:pt x="1333" y="301"/>
                    </a:cubicBezTo>
                    <a:cubicBezTo>
                      <a:pt x="1336" y="304"/>
                      <a:pt x="1336" y="304"/>
                      <a:pt x="1336" y="304"/>
                    </a:cubicBezTo>
                    <a:cubicBezTo>
                      <a:pt x="1336" y="305"/>
                      <a:pt x="1336" y="305"/>
                      <a:pt x="1336" y="305"/>
                    </a:cubicBezTo>
                    <a:cubicBezTo>
                      <a:pt x="1337" y="305"/>
                      <a:pt x="1338" y="306"/>
                      <a:pt x="1338" y="306"/>
                    </a:cubicBezTo>
                    <a:cubicBezTo>
                      <a:pt x="1344" y="311"/>
                      <a:pt x="1344" y="311"/>
                      <a:pt x="1344" y="311"/>
                    </a:cubicBezTo>
                    <a:cubicBezTo>
                      <a:pt x="1347" y="314"/>
                      <a:pt x="1351" y="317"/>
                      <a:pt x="1354" y="320"/>
                    </a:cubicBezTo>
                    <a:cubicBezTo>
                      <a:pt x="1355" y="321"/>
                      <a:pt x="1355" y="321"/>
                      <a:pt x="1355" y="321"/>
                    </a:cubicBezTo>
                    <a:cubicBezTo>
                      <a:pt x="1355" y="321"/>
                      <a:pt x="1355" y="321"/>
                      <a:pt x="1355" y="321"/>
                    </a:cubicBezTo>
                    <a:cubicBezTo>
                      <a:pt x="1360" y="325"/>
                      <a:pt x="1360" y="325"/>
                      <a:pt x="1360" y="325"/>
                    </a:cubicBezTo>
                    <a:cubicBezTo>
                      <a:pt x="1361" y="326"/>
                      <a:pt x="1362" y="328"/>
                      <a:pt x="1364" y="329"/>
                    </a:cubicBezTo>
                    <a:cubicBezTo>
                      <a:pt x="1365" y="330"/>
                      <a:pt x="1365" y="330"/>
                      <a:pt x="1365" y="330"/>
                    </a:cubicBezTo>
                    <a:moveTo>
                      <a:pt x="1390" y="251"/>
                    </a:moveTo>
                    <a:cubicBezTo>
                      <a:pt x="1415" y="223"/>
                      <a:pt x="1415" y="223"/>
                      <a:pt x="1415" y="223"/>
                    </a:cubicBezTo>
                    <a:cubicBezTo>
                      <a:pt x="1420" y="227"/>
                      <a:pt x="1424" y="231"/>
                      <a:pt x="1429" y="236"/>
                    </a:cubicBezTo>
                    <a:cubicBezTo>
                      <a:pt x="1364" y="311"/>
                      <a:pt x="1364" y="311"/>
                      <a:pt x="1364" y="311"/>
                    </a:cubicBezTo>
                    <a:cubicBezTo>
                      <a:pt x="1363" y="310"/>
                      <a:pt x="1363" y="310"/>
                      <a:pt x="1363" y="310"/>
                    </a:cubicBezTo>
                    <a:cubicBezTo>
                      <a:pt x="1359" y="307"/>
                      <a:pt x="1356" y="304"/>
                      <a:pt x="1352" y="301"/>
                    </a:cubicBezTo>
                    <a:cubicBezTo>
                      <a:pt x="1351" y="300"/>
                      <a:pt x="1351" y="300"/>
                      <a:pt x="1351" y="300"/>
                    </a:cubicBezTo>
                    <a:cubicBezTo>
                      <a:pt x="1365" y="283"/>
                      <a:pt x="1365" y="283"/>
                      <a:pt x="1365" y="283"/>
                    </a:cubicBezTo>
                    <a:cubicBezTo>
                      <a:pt x="1365" y="283"/>
                      <a:pt x="1365" y="283"/>
                      <a:pt x="1365" y="283"/>
                    </a:cubicBezTo>
                    <a:cubicBezTo>
                      <a:pt x="1373" y="273"/>
                      <a:pt x="1373" y="273"/>
                      <a:pt x="1373" y="273"/>
                    </a:cubicBezTo>
                    <a:cubicBezTo>
                      <a:pt x="1372" y="271"/>
                      <a:pt x="1372" y="271"/>
                      <a:pt x="1372" y="271"/>
                    </a:cubicBezTo>
                    <a:cubicBezTo>
                      <a:pt x="1364" y="265"/>
                      <a:pt x="1357" y="259"/>
                      <a:pt x="1350" y="254"/>
                    </a:cubicBezTo>
                    <a:cubicBezTo>
                      <a:pt x="1345" y="250"/>
                      <a:pt x="1345" y="250"/>
                      <a:pt x="1345" y="250"/>
                    </a:cubicBezTo>
                    <a:cubicBezTo>
                      <a:pt x="1361" y="228"/>
                      <a:pt x="1361" y="228"/>
                      <a:pt x="1361" y="228"/>
                    </a:cubicBezTo>
                    <a:cubicBezTo>
                      <a:pt x="1362" y="229"/>
                      <a:pt x="1362" y="229"/>
                      <a:pt x="1362" y="229"/>
                    </a:cubicBezTo>
                    <a:cubicBezTo>
                      <a:pt x="1371" y="236"/>
                      <a:pt x="1380" y="243"/>
                      <a:pt x="1388" y="250"/>
                    </a:cubicBezTo>
                    <a:cubicBezTo>
                      <a:pt x="1390" y="251"/>
                      <a:pt x="1390" y="251"/>
                      <a:pt x="1390" y="251"/>
                    </a:cubicBezTo>
                    <a:moveTo>
                      <a:pt x="1271" y="275"/>
                    </a:moveTo>
                    <a:cubicBezTo>
                      <a:pt x="1266" y="272"/>
                      <a:pt x="1261" y="269"/>
                      <a:pt x="1257" y="265"/>
                    </a:cubicBezTo>
                    <a:cubicBezTo>
                      <a:pt x="1304" y="187"/>
                      <a:pt x="1304" y="187"/>
                      <a:pt x="1304" y="187"/>
                    </a:cubicBezTo>
                    <a:cubicBezTo>
                      <a:pt x="1305" y="188"/>
                      <a:pt x="1305" y="188"/>
                      <a:pt x="1305" y="188"/>
                    </a:cubicBezTo>
                    <a:cubicBezTo>
                      <a:pt x="1311" y="192"/>
                      <a:pt x="1316" y="195"/>
                      <a:pt x="1321" y="199"/>
                    </a:cubicBezTo>
                    <a:cubicBezTo>
                      <a:pt x="1323" y="200"/>
                      <a:pt x="1323" y="200"/>
                      <a:pt x="1323" y="200"/>
                    </a:cubicBezTo>
                    <a:cubicBezTo>
                      <a:pt x="1300" y="233"/>
                      <a:pt x="1300" y="233"/>
                      <a:pt x="1300" y="233"/>
                    </a:cubicBezTo>
                    <a:cubicBezTo>
                      <a:pt x="1302" y="234"/>
                      <a:pt x="1302" y="234"/>
                      <a:pt x="1302" y="234"/>
                    </a:cubicBezTo>
                    <a:cubicBezTo>
                      <a:pt x="1309" y="240"/>
                      <a:pt x="1317" y="245"/>
                      <a:pt x="1325" y="251"/>
                    </a:cubicBezTo>
                    <a:cubicBezTo>
                      <a:pt x="1326" y="252"/>
                      <a:pt x="1326" y="252"/>
                      <a:pt x="1326" y="252"/>
                    </a:cubicBezTo>
                    <a:cubicBezTo>
                      <a:pt x="1314" y="269"/>
                      <a:pt x="1314" y="269"/>
                      <a:pt x="1314" y="269"/>
                    </a:cubicBezTo>
                    <a:cubicBezTo>
                      <a:pt x="1313" y="268"/>
                      <a:pt x="1313" y="268"/>
                      <a:pt x="1313" y="268"/>
                    </a:cubicBezTo>
                    <a:cubicBezTo>
                      <a:pt x="1309" y="266"/>
                      <a:pt x="1305" y="263"/>
                      <a:pt x="1301" y="260"/>
                    </a:cubicBezTo>
                    <a:cubicBezTo>
                      <a:pt x="1297" y="257"/>
                      <a:pt x="1293" y="254"/>
                      <a:pt x="1288" y="251"/>
                    </a:cubicBezTo>
                    <a:cubicBezTo>
                      <a:pt x="1287" y="250"/>
                      <a:pt x="1287" y="250"/>
                      <a:pt x="1287" y="250"/>
                    </a:cubicBezTo>
                    <a:cubicBezTo>
                      <a:pt x="1286" y="251"/>
                      <a:pt x="1286" y="251"/>
                      <a:pt x="1286" y="251"/>
                    </a:cubicBezTo>
                    <a:cubicBezTo>
                      <a:pt x="1286" y="251"/>
                      <a:pt x="1286" y="251"/>
                      <a:pt x="1286" y="251"/>
                    </a:cubicBezTo>
                    <a:cubicBezTo>
                      <a:pt x="1271" y="275"/>
                      <a:pt x="1271" y="275"/>
                      <a:pt x="1271" y="275"/>
                    </a:cubicBezTo>
                    <a:moveTo>
                      <a:pt x="1251" y="156"/>
                    </a:moveTo>
                    <a:cubicBezTo>
                      <a:pt x="1270" y="122"/>
                      <a:pt x="1270" y="122"/>
                      <a:pt x="1270" y="122"/>
                    </a:cubicBezTo>
                    <a:cubicBezTo>
                      <a:pt x="1275" y="126"/>
                      <a:pt x="1281" y="129"/>
                      <a:pt x="1287" y="132"/>
                    </a:cubicBezTo>
                    <a:cubicBezTo>
                      <a:pt x="1239" y="219"/>
                      <a:pt x="1239" y="219"/>
                      <a:pt x="1239" y="219"/>
                    </a:cubicBezTo>
                    <a:cubicBezTo>
                      <a:pt x="1237" y="219"/>
                      <a:pt x="1237" y="219"/>
                      <a:pt x="1237" y="219"/>
                    </a:cubicBezTo>
                    <a:cubicBezTo>
                      <a:pt x="1233" y="216"/>
                      <a:pt x="1229" y="214"/>
                      <a:pt x="1225" y="212"/>
                    </a:cubicBezTo>
                    <a:cubicBezTo>
                      <a:pt x="1224" y="211"/>
                      <a:pt x="1224" y="211"/>
                      <a:pt x="1224" y="211"/>
                    </a:cubicBezTo>
                    <a:cubicBezTo>
                      <a:pt x="1233" y="192"/>
                      <a:pt x="1233" y="192"/>
                      <a:pt x="1233" y="192"/>
                    </a:cubicBezTo>
                    <a:cubicBezTo>
                      <a:pt x="1233" y="192"/>
                      <a:pt x="1233" y="192"/>
                      <a:pt x="1233" y="192"/>
                    </a:cubicBezTo>
                    <a:cubicBezTo>
                      <a:pt x="1239" y="180"/>
                      <a:pt x="1239" y="180"/>
                      <a:pt x="1239" y="180"/>
                    </a:cubicBezTo>
                    <a:cubicBezTo>
                      <a:pt x="1238" y="179"/>
                      <a:pt x="1238" y="179"/>
                      <a:pt x="1238" y="179"/>
                    </a:cubicBezTo>
                    <a:cubicBezTo>
                      <a:pt x="1228" y="174"/>
                      <a:pt x="1220" y="170"/>
                      <a:pt x="1213" y="166"/>
                    </a:cubicBezTo>
                    <a:cubicBezTo>
                      <a:pt x="1212" y="166"/>
                      <a:pt x="1211" y="165"/>
                      <a:pt x="1210" y="165"/>
                    </a:cubicBezTo>
                    <a:cubicBezTo>
                      <a:pt x="1207" y="164"/>
                      <a:pt x="1207" y="164"/>
                      <a:pt x="1207" y="164"/>
                    </a:cubicBezTo>
                    <a:cubicBezTo>
                      <a:pt x="1218" y="139"/>
                      <a:pt x="1218" y="139"/>
                      <a:pt x="1218" y="139"/>
                    </a:cubicBezTo>
                    <a:cubicBezTo>
                      <a:pt x="1220" y="139"/>
                      <a:pt x="1220" y="139"/>
                      <a:pt x="1220" y="139"/>
                    </a:cubicBezTo>
                    <a:cubicBezTo>
                      <a:pt x="1230" y="144"/>
                      <a:pt x="1240" y="150"/>
                      <a:pt x="1250" y="155"/>
                    </a:cubicBezTo>
                    <a:cubicBezTo>
                      <a:pt x="1251" y="156"/>
                      <a:pt x="1251" y="156"/>
                      <a:pt x="1251" y="156"/>
                    </a:cubicBezTo>
                    <a:moveTo>
                      <a:pt x="1157" y="50"/>
                    </a:moveTo>
                    <a:cubicBezTo>
                      <a:pt x="1157" y="76"/>
                      <a:pt x="1157" y="76"/>
                      <a:pt x="1157" y="76"/>
                    </a:cubicBezTo>
                    <a:cubicBezTo>
                      <a:pt x="1185" y="86"/>
                      <a:pt x="1213" y="98"/>
                      <a:pt x="1240" y="112"/>
                    </a:cubicBezTo>
                    <a:cubicBezTo>
                      <a:pt x="1245" y="114"/>
                      <a:pt x="1250" y="117"/>
                      <a:pt x="1254" y="119"/>
                    </a:cubicBezTo>
                    <a:cubicBezTo>
                      <a:pt x="1256" y="120"/>
                      <a:pt x="1256" y="120"/>
                      <a:pt x="1256" y="120"/>
                    </a:cubicBezTo>
                    <a:cubicBezTo>
                      <a:pt x="1246" y="138"/>
                      <a:pt x="1246" y="138"/>
                      <a:pt x="1246" y="138"/>
                    </a:cubicBezTo>
                    <a:cubicBezTo>
                      <a:pt x="1245" y="137"/>
                      <a:pt x="1245" y="137"/>
                      <a:pt x="1245" y="137"/>
                    </a:cubicBezTo>
                    <a:cubicBezTo>
                      <a:pt x="1238" y="133"/>
                      <a:pt x="1232" y="130"/>
                      <a:pt x="1225" y="127"/>
                    </a:cubicBezTo>
                    <a:cubicBezTo>
                      <a:pt x="1212" y="121"/>
                      <a:pt x="1212" y="121"/>
                      <a:pt x="1212" y="121"/>
                    </a:cubicBezTo>
                    <a:cubicBezTo>
                      <a:pt x="1195" y="158"/>
                      <a:pt x="1195" y="158"/>
                      <a:pt x="1195" y="158"/>
                    </a:cubicBezTo>
                    <a:cubicBezTo>
                      <a:pt x="1194" y="157"/>
                      <a:pt x="1194" y="157"/>
                      <a:pt x="1194" y="157"/>
                    </a:cubicBezTo>
                    <a:cubicBezTo>
                      <a:pt x="1189" y="155"/>
                      <a:pt x="1184" y="153"/>
                      <a:pt x="1179" y="150"/>
                    </a:cubicBezTo>
                    <a:cubicBezTo>
                      <a:pt x="1177" y="150"/>
                      <a:pt x="1177" y="150"/>
                      <a:pt x="1177" y="150"/>
                    </a:cubicBezTo>
                    <a:cubicBezTo>
                      <a:pt x="1193" y="112"/>
                      <a:pt x="1193" y="112"/>
                      <a:pt x="1193" y="112"/>
                    </a:cubicBezTo>
                    <a:cubicBezTo>
                      <a:pt x="1188" y="110"/>
                      <a:pt x="1188" y="110"/>
                      <a:pt x="1188" y="110"/>
                    </a:cubicBezTo>
                    <a:cubicBezTo>
                      <a:pt x="1178" y="106"/>
                      <a:pt x="1167" y="102"/>
                      <a:pt x="1157" y="98"/>
                    </a:cubicBezTo>
                    <a:cubicBezTo>
                      <a:pt x="1157" y="112"/>
                      <a:pt x="1157" y="112"/>
                      <a:pt x="1157" y="112"/>
                    </a:cubicBezTo>
                    <a:cubicBezTo>
                      <a:pt x="1163" y="114"/>
                      <a:pt x="1168" y="117"/>
                      <a:pt x="1174" y="119"/>
                    </a:cubicBezTo>
                    <a:cubicBezTo>
                      <a:pt x="1175" y="119"/>
                      <a:pt x="1175" y="119"/>
                      <a:pt x="1175" y="119"/>
                    </a:cubicBezTo>
                    <a:cubicBezTo>
                      <a:pt x="1160" y="157"/>
                      <a:pt x="1160" y="157"/>
                      <a:pt x="1160" y="157"/>
                    </a:cubicBezTo>
                    <a:cubicBezTo>
                      <a:pt x="1162" y="158"/>
                      <a:pt x="1162" y="158"/>
                      <a:pt x="1162" y="158"/>
                    </a:cubicBezTo>
                    <a:cubicBezTo>
                      <a:pt x="1170" y="161"/>
                      <a:pt x="1179" y="165"/>
                      <a:pt x="1188" y="169"/>
                    </a:cubicBezTo>
                    <a:cubicBezTo>
                      <a:pt x="1190" y="170"/>
                      <a:pt x="1190" y="170"/>
                      <a:pt x="1190" y="170"/>
                    </a:cubicBezTo>
                    <a:cubicBezTo>
                      <a:pt x="1181" y="189"/>
                      <a:pt x="1181" y="189"/>
                      <a:pt x="1181" y="189"/>
                    </a:cubicBezTo>
                    <a:cubicBezTo>
                      <a:pt x="1179" y="188"/>
                      <a:pt x="1179" y="188"/>
                      <a:pt x="1179" y="188"/>
                    </a:cubicBezTo>
                    <a:cubicBezTo>
                      <a:pt x="1175" y="187"/>
                      <a:pt x="1171" y="185"/>
                      <a:pt x="1167" y="183"/>
                    </a:cubicBezTo>
                    <a:cubicBezTo>
                      <a:pt x="1163" y="181"/>
                      <a:pt x="1160" y="180"/>
                      <a:pt x="1157" y="178"/>
                    </a:cubicBezTo>
                    <a:cubicBezTo>
                      <a:pt x="1157" y="196"/>
                      <a:pt x="1157" y="196"/>
                      <a:pt x="1157" y="196"/>
                    </a:cubicBezTo>
                    <a:cubicBezTo>
                      <a:pt x="1158" y="193"/>
                      <a:pt x="1158" y="193"/>
                      <a:pt x="1158" y="193"/>
                    </a:cubicBezTo>
                    <a:cubicBezTo>
                      <a:pt x="1161" y="195"/>
                      <a:pt x="1161" y="195"/>
                      <a:pt x="1161" y="195"/>
                    </a:cubicBezTo>
                    <a:cubicBezTo>
                      <a:pt x="1166" y="197"/>
                      <a:pt x="1170" y="199"/>
                      <a:pt x="1174" y="201"/>
                    </a:cubicBezTo>
                    <a:cubicBezTo>
                      <a:pt x="1178" y="203"/>
                      <a:pt x="1182" y="205"/>
                      <a:pt x="1186" y="207"/>
                    </a:cubicBezTo>
                    <a:cubicBezTo>
                      <a:pt x="1188" y="207"/>
                      <a:pt x="1188" y="207"/>
                      <a:pt x="1188" y="207"/>
                    </a:cubicBezTo>
                    <a:cubicBezTo>
                      <a:pt x="1202" y="176"/>
                      <a:pt x="1202" y="176"/>
                      <a:pt x="1202" y="176"/>
                    </a:cubicBezTo>
                    <a:cubicBezTo>
                      <a:pt x="1207" y="178"/>
                      <a:pt x="1207" y="178"/>
                      <a:pt x="1207" y="178"/>
                    </a:cubicBezTo>
                    <a:cubicBezTo>
                      <a:pt x="1211" y="180"/>
                      <a:pt x="1216" y="183"/>
                      <a:pt x="1220" y="185"/>
                    </a:cubicBezTo>
                    <a:cubicBezTo>
                      <a:pt x="1221" y="186"/>
                      <a:pt x="1221" y="186"/>
                      <a:pt x="1221" y="186"/>
                    </a:cubicBezTo>
                    <a:cubicBezTo>
                      <a:pt x="1206" y="217"/>
                      <a:pt x="1206" y="217"/>
                      <a:pt x="1206" y="217"/>
                    </a:cubicBezTo>
                    <a:cubicBezTo>
                      <a:pt x="1211" y="219"/>
                      <a:pt x="1211" y="219"/>
                      <a:pt x="1211" y="219"/>
                    </a:cubicBezTo>
                    <a:cubicBezTo>
                      <a:pt x="1211" y="220"/>
                      <a:pt x="1212" y="220"/>
                      <a:pt x="1212" y="220"/>
                    </a:cubicBezTo>
                    <a:cubicBezTo>
                      <a:pt x="1219" y="224"/>
                      <a:pt x="1219" y="224"/>
                      <a:pt x="1219" y="224"/>
                    </a:cubicBezTo>
                    <a:cubicBezTo>
                      <a:pt x="1223" y="226"/>
                      <a:pt x="1227" y="228"/>
                      <a:pt x="1231" y="230"/>
                    </a:cubicBezTo>
                    <a:cubicBezTo>
                      <a:pt x="1232" y="231"/>
                      <a:pt x="1232" y="231"/>
                      <a:pt x="1232" y="231"/>
                    </a:cubicBezTo>
                    <a:cubicBezTo>
                      <a:pt x="1232" y="231"/>
                      <a:pt x="1232" y="231"/>
                      <a:pt x="1232" y="231"/>
                    </a:cubicBezTo>
                    <a:cubicBezTo>
                      <a:pt x="1236" y="234"/>
                      <a:pt x="1236" y="234"/>
                      <a:pt x="1236" y="234"/>
                    </a:cubicBezTo>
                    <a:cubicBezTo>
                      <a:pt x="1238" y="235"/>
                      <a:pt x="1240" y="236"/>
                      <a:pt x="1242" y="237"/>
                    </a:cubicBezTo>
                    <a:cubicBezTo>
                      <a:pt x="1244" y="238"/>
                      <a:pt x="1244" y="238"/>
                      <a:pt x="1244" y="238"/>
                    </a:cubicBezTo>
                    <a:cubicBezTo>
                      <a:pt x="1296" y="143"/>
                      <a:pt x="1296" y="143"/>
                      <a:pt x="1296" y="143"/>
                    </a:cubicBezTo>
                    <a:cubicBezTo>
                      <a:pt x="1298" y="143"/>
                      <a:pt x="1298" y="143"/>
                      <a:pt x="1298" y="143"/>
                    </a:cubicBezTo>
                    <a:cubicBezTo>
                      <a:pt x="1329" y="162"/>
                      <a:pt x="1360" y="183"/>
                      <a:pt x="1388" y="206"/>
                    </a:cubicBezTo>
                    <a:cubicBezTo>
                      <a:pt x="1392" y="209"/>
                      <a:pt x="1396" y="213"/>
                      <a:pt x="1400" y="216"/>
                    </a:cubicBezTo>
                    <a:cubicBezTo>
                      <a:pt x="1402" y="217"/>
                      <a:pt x="1402" y="217"/>
                      <a:pt x="1402" y="217"/>
                    </a:cubicBezTo>
                    <a:cubicBezTo>
                      <a:pt x="1388" y="232"/>
                      <a:pt x="1388" y="232"/>
                      <a:pt x="1388" y="232"/>
                    </a:cubicBezTo>
                    <a:cubicBezTo>
                      <a:pt x="1387" y="231"/>
                      <a:pt x="1387" y="231"/>
                      <a:pt x="1387" y="231"/>
                    </a:cubicBezTo>
                    <a:cubicBezTo>
                      <a:pt x="1382" y="227"/>
                      <a:pt x="1376" y="223"/>
                      <a:pt x="1370" y="218"/>
                    </a:cubicBezTo>
                    <a:cubicBezTo>
                      <a:pt x="1363" y="212"/>
                      <a:pt x="1363" y="212"/>
                      <a:pt x="1363" y="212"/>
                    </a:cubicBezTo>
                    <a:cubicBezTo>
                      <a:pt x="1362" y="212"/>
                      <a:pt x="1361" y="211"/>
                      <a:pt x="1359" y="210"/>
                    </a:cubicBezTo>
                    <a:cubicBezTo>
                      <a:pt x="1358" y="209"/>
                      <a:pt x="1358" y="209"/>
                      <a:pt x="1358" y="209"/>
                    </a:cubicBezTo>
                    <a:cubicBezTo>
                      <a:pt x="1334" y="241"/>
                      <a:pt x="1334" y="241"/>
                      <a:pt x="1334" y="241"/>
                    </a:cubicBezTo>
                    <a:cubicBezTo>
                      <a:pt x="1333" y="241"/>
                      <a:pt x="1333" y="241"/>
                      <a:pt x="1333" y="241"/>
                    </a:cubicBezTo>
                    <a:cubicBezTo>
                      <a:pt x="1329" y="237"/>
                      <a:pt x="1324" y="234"/>
                      <a:pt x="1320" y="231"/>
                    </a:cubicBezTo>
                    <a:cubicBezTo>
                      <a:pt x="1319" y="230"/>
                      <a:pt x="1319" y="230"/>
                      <a:pt x="1319" y="230"/>
                    </a:cubicBezTo>
                    <a:cubicBezTo>
                      <a:pt x="1341" y="196"/>
                      <a:pt x="1341" y="196"/>
                      <a:pt x="1341" y="196"/>
                    </a:cubicBezTo>
                    <a:cubicBezTo>
                      <a:pt x="1338" y="194"/>
                      <a:pt x="1338" y="194"/>
                      <a:pt x="1338" y="194"/>
                    </a:cubicBezTo>
                    <a:cubicBezTo>
                      <a:pt x="1325" y="185"/>
                      <a:pt x="1313" y="177"/>
                      <a:pt x="1301" y="169"/>
                    </a:cubicBezTo>
                    <a:cubicBezTo>
                      <a:pt x="1299" y="168"/>
                      <a:pt x="1299" y="168"/>
                      <a:pt x="1299" y="168"/>
                    </a:cubicBezTo>
                    <a:cubicBezTo>
                      <a:pt x="1245" y="258"/>
                      <a:pt x="1245" y="258"/>
                      <a:pt x="1245" y="258"/>
                    </a:cubicBezTo>
                    <a:cubicBezTo>
                      <a:pt x="1217" y="240"/>
                      <a:pt x="1187" y="225"/>
                      <a:pt x="1157" y="211"/>
                    </a:cubicBezTo>
                    <a:cubicBezTo>
                      <a:pt x="1157" y="244"/>
                      <a:pt x="1157" y="244"/>
                      <a:pt x="1157" y="244"/>
                    </a:cubicBezTo>
                    <a:cubicBezTo>
                      <a:pt x="1282" y="303"/>
                      <a:pt x="1387" y="399"/>
                      <a:pt x="1457" y="518"/>
                    </a:cubicBezTo>
                    <a:cubicBezTo>
                      <a:pt x="1456" y="518"/>
                      <a:pt x="1456" y="518"/>
                      <a:pt x="1456" y="518"/>
                    </a:cubicBezTo>
                    <a:cubicBezTo>
                      <a:pt x="1457" y="519"/>
                      <a:pt x="1463" y="543"/>
                      <a:pt x="1462" y="574"/>
                    </a:cubicBezTo>
                    <a:cubicBezTo>
                      <a:pt x="1468" y="574"/>
                      <a:pt x="1468" y="574"/>
                      <a:pt x="1468" y="574"/>
                    </a:cubicBezTo>
                    <a:cubicBezTo>
                      <a:pt x="1469" y="558"/>
                      <a:pt x="1467" y="543"/>
                      <a:pt x="1466" y="533"/>
                    </a:cubicBezTo>
                    <a:cubicBezTo>
                      <a:pt x="1473" y="546"/>
                      <a:pt x="1480" y="560"/>
                      <a:pt x="1487" y="574"/>
                    </a:cubicBezTo>
                    <a:cubicBezTo>
                      <a:pt x="1519" y="574"/>
                      <a:pt x="1519" y="574"/>
                      <a:pt x="1519" y="574"/>
                    </a:cubicBezTo>
                    <a:cubicBezTo>
                      <a:pt x="1508" y="549"/>
                      <a:pt x="1495" y="525"/>
                      <a:pt x="1481" y="502"/>
                    </a:cubicBezTo>
                    <a:cubicBezTo>
                      <a:pt x="1495" y="493"/>
                      <a:pt x="1495" y="493"/>
                      <a:pt x="1495" y="493"/>
                    </a:cubicBezTo>
                    <a:cubicBezTo>
                      <a:pt x="1497" y="496"/>
                      <a:pt x="1497" y="496"/>
                      <a:pt x="1497" y="496"/>
                    </a:cubicBezTo>
                    <a:cubicBezTo>
                      <a:pt x="1499" y="500"/>
                      <a:pt x="1502" y="504"/>
                      <a:pt x="1504" y="508"/>
                    </a:cubicBezTo>
                    <a:cubicBezTo>
                      <a:pt x="1506" y="512"/>
                      <a:pt x="1508" y="516"/>
                      <a:pt x="1510" y="520"/>
                    </a:cubicBezTo>
                    <a:cubicBezTo>
                      <a:pt x="1511" y="521"/>
                      <a:pt x="1511" y="521"/>
                      <a:pt x="1511" y="521"/>
                    </a:cubicBezTo>
                    <a:cubicBezTo>
                      <a:pt x="1541" y="504"/>
                      <a:pt x="1541" y="504"/>
                      <a:pt x="1541" y="504"/>
                    </a:cubicBezTo>
                    <a:cubicBezTo>
                      <a:pt x="1544" y="509"/>
                      <a:pt x="1544" y="509"/>
                      <a:pt x="1544" y="509"/>
                    </a:cubicBezTo>
                    <a:cubicBezTo>
                      <a:pt x="1546" y="514"/>
                      <a:pt x="1548" y="518"/>
                      <a:pt x="1550" y="522"/>
                    </a:cubicBezTo>
                    <a:cubicBezTo>
                      <a:pt x="1551" y="524"/>
                      <a:pt x="1551" y="524"/>
                      <a:pt x="1551" y="524"/>
                    </a:cubicBezTo>
                    <a:cubicBezTo>
                      <a:pt x="1520" y="540"/>
                      <a:pt x="1520" y="540"/>
                      <a:pt x="1520" y="540"/>
                    </a:cubicBezTo>
                    <a:cubicBezTo>
                      <a:pt x="1527" y="553"/>
                      <a:pt x="1527" y="553"/>
                      <a:pt x="1527" y="553"/>
                    </a:cubicBezTo>
                    <a:cubicBezTo>
                      <a:pt x="1529" y="557"/>
                      <a:pt x="1530" y="561"/>
                      <a:pt x="1532" y="565"/>
                    </a:cubicBezTo>
                    <a:cubicBezTo>
                      <a:pt x="1533" y="567"/>
                      <a:pt x="1533" y="567"/>
                      <a:pt x="1533" y="567"/>
                    </a:cubicBezTo>
                    <a:cubicBezTo>
                      <a:pt x="1533" y="567"/>
                      <a:pt x="1533" y="567"/>
                      <a:pt x="1533" y="567"/>
                    </a:cubicBezTo>
                    <a:cubicBezTo>
                      <a:pt x="1535" y="572"/>
                      <a:pt x="1535" y="572"/>
                      <a:pt x="1535" y="572"/>
                    </a:cubicBezTo>
                    <a:cubicBezTo>
                      <a:pt x="1535" y="573"/>
                      <a:pt x="1536" y="573"/>
                      <a:pt x="1536" y="574"/>
                    </a:cubicBezTo>
                    <a:cubicBezTo>
                      <a:pt x="1549" y="574"/>
                      <a:pt x="1549" y="574"/>
                      <a:pt x="1549" y="574"/>
                    </a:cubicBezTo>
                    <a:cubicBezTo>
                      <a:pt x="1637" y="533"/>
                      <a:pt x="1637" y="533"/>
                      <a:pt x="1637" y="533"/>
                    </a:cubicBezTo>
                    <a:cubicBezTo>
                      <a:pt x="1638" y="534"/>
                      <a:pt x="1638" y="534"/>
                      <a:pt x="1638" y="534"/>
                    </a:cubicBezTo>
                    <a:cubicBezTo>
                      <a:pt x="1643" y="548"/>
                      <a:pt x="1648" y="561"/>
                      <a:pt x="1653" y="574"/>
                    </a:cubicBezTo>
                    <a:cubicBezTo>
                      <a:pt x="1679" y="574"/>
                      <a:pt x="1679" y="574"/>
                      <a:pt x="1679" y="574"/>
                    </a:cubicBezTo>
                    <a:cubicBezTo>
                      <a:pt x="1634" y="448"/>
                      <a:pt x="1560" y="333"/>
                      <a:pt x="1461" y="239"/>
                    </a:cubicBezTo>
                    <a:cubicBezTo>
                      <a:pt x="1373" y="154"/>
                      <a:pt x="1269" y="91"/>
                      <a:pt x="1157" y="50"/>
                    </a:cubicBezTo>
                    <a:moveTo>
                      <a:pt x="196" y="496"/>
                    </a:moveTo>
                    <a:cubicBezTo>
                      <a:pt x="196" y="495"/>
                      <a:pt x="196" y="495"/>
                      <a:pt x="196" y="495"/>
                    </a:cubicBezTo>
                    <a:cubicBezTo>
                      <a:pt x="201" y="486"/>
                      <a:pt x="206" y="478"/>
                      <a:pt x="211" y="469"/>
                    </a:cubicBezTo>
                    <a:cubicBezTo>
                      <a:pt x="212" y="468"/>
                      <a:pt x="212" y="468"/>
                      <a:pt x="212" y="468"/>
                    </a:cubicBezTo>
                    <a:cubicBezTo>
                      <a:pt x="230" y="479"/>
                      <a:pt x="230" y="479"/>
                      <a:pt x="230" y="479"/>
                    </a:cubicBezTo>
                    <a:cubicBezTo>
                      <a:pt x="229" y="480"/>
                      <a:pt x="229" y="480"/>
                      <a:pt x="229" y="480"/>
                    </a:cubicBezTo>
                    <a:cubicBezTo>
                      <a:pt x="227" y="484"/>
                      <a:pt x="224" y="488"/>
                      <a:pt x="222" y="492"/>
                    </a:cubicBezTo>
                    <a:cubicBezTo>
                      <a:pt x="219" y="497"/>
                      <a:pt x="217" y="501"/>
                      <a:pt x="214" y="506"/>
                    </a:cubicBezTo>
                    <a:cubicBezTo>
                      <a:pt x="213" y="507"/>
                      <a:pt x="213" y="507"/>
                      <a:pt x="213" y="507"/>
                    </a:cubicBezTo>
                    <a:cubicBezTo>
                      <a:pt x="215" y="508"/>
                      <a:pt x="215" y="508"/>
                      <a:pt x="215" y="508"/>
                    </a:cubicBezTo>
                    <a:cubicBezTo>
                      <a:pt x="215" y="508"/>
                      <a:pt x="215" y="508"/>
                      <a:pt x="215" y="508"/>
                    </a:cubicBezTo>
                    <a:cubicBezTo>
                      <a:pt x="240" y="521"/>
                      <a:pt x="240" y="521"/>
                      <a:pt x="240" y="521"/>
                    </a:cubicBezTo>
                    <a:cubicBezTo>
                      <a:pt x="237" y="526"/>
                      <a:pt x="234" y="531"/>
                      <a:pt x="232" y="536"/>
                    </a:cubicBezTo>
                    <a:cubicBezTo>
                      <a:pt x="149" y="497"/>
                      <a:pt x="149" y="497"/>
                      <a:pt x="149" y="497"/>
                    </a:cubicBezTo>
                    <a:cubicBezTo>
                      <a:pt x="150" y="496"/>
                      <a:pt x="150" y="496"/>
                      <a:pt x="150" y="496"/>
                    </a:cubicBezTo>
                    <a:cubicBezTo>
                      <a:pt x="153" y="490"/>
                      <a:pt x="156" y="484"/>
                      <a:pt x="159" y="479"/>
                    </a:cubicBezTo>
                    <a:cubicBezTo>
                      <a:pt x="160" y="477"/>
                      <a:pt x="160" y="477"/>
                      <a:pt x="160" y="477"/>
                    </a:cubicBezTo>
                    <a:cubicBezTo>
                      <a:pt x="187" y="492"/>
                      <a:pt x="187" y="492"/>
                      <a:pt x="187" y="492"/>
                    </a:cubicBezTo>
                    <a:cubicBezTo>
                      <a:pt x="196" y="496"/>
                      <a:pt x="196" y="496"/>
                      <a:pt x="196" y="496"/>
                    </a:cubicBezTo>
                    <a:moveTo>
                      <a:pt x="207" y="450"/>
                    </a:moveTo>
                    <a:cubicBezTo>
                      <a:pt x="184" y="436"/>
                      <a:pt x="184" y="436"/>
                      <a:pt x="184" y="436"/>
                    </a:cubicBezTo>
                    <a:cubicBezTo>
                      <a:pt x="185" y="435"/>
                      <a:pt x="185" y="435"/>
                      <a:pt x="185" y="435"/>
                    </a:cubicBezTo>
                    <a:cubicBezTo>
                      <a:pt x="191" y="425"/>
                      <a:pt x="197" y="416"/>
                      <a:pt x="203" y="407"/>
                    </a:cubicBezTo>
                    <a:cubicBezTo>
                      <a:pt x="204" y="405"/>
                      <a:pt x="204" y="405"/>
                      <a:pt x="204" y="405"/>
                    </a:cubicBezTo>
                    <a:cubicBezTo>
                      <a:pt x="173" y="384"/>
                      <a:pt x="173" y="384"/>
                      <a:pt x="173" y="384"/>
                    </a:cubicBezTo>
                    <a:cubicBezTo>
                      <a:pt x="177" y="378"/>
                      <a:pt x="181" y="373"/>
                      <a:pt x="185" y="368"/>
                    </a:cubicBezTo>
                    <a:cubicBezTo>
                      <a:pt x="266" y="424"/>
                      <a:pt x="266" y="424"/>
                      <a:pt x="266" y="424"/>
                    </a:cubicBezTo>
                    <a:cubicBezTo>
                      <a:pt x="265" y="426"/>
                      <a:pt x="265" y="426"/>
                      <a:pt x="265" y="426"/>
                    </a:cubicBezTo>
                    <a:cubicBezTo>
                      <a:pt x="262" y="429"/>
                      <a:pt x="260" y="433"/>
                      <a:pt x="257" y="437"/>
                    </a:cubicBezTo>
                    <a:cubicBezTo>
                      <a:pt x="256" y="438"/>
                      <a:pt x="256" y="438"/>
                      <a:pt x="256" y="438"/>
                    </a:cubicBezTo>
                    <a:cubicBezTo>
                      <a:pt x="238" y="427"/>
                      <a:pt x="238" y="427"/>
                      <a:pt x="238" y="427"/>
                    </a:cubicBezTo>
                    <a:cubicBezTo>
                      <a:pt x="238" y="427"/>
                      <a:pt x="238" y="427"/>
                      <a:pt x="238" y="427"/>
                    </a:cubicBezTo>
                    <a:cubicBezTo>
                      <a:pt x="227" y="420"/>
                      <a:pt x="227" y="420"/>
                      <a:pt x="227" y="420"/>
                    </a:cubicBezTo>
                    <a:cubicBezTo>
                      <a:pt x="226" y="421"/>
                      <a:pt x="226" y="421"/>
                      <a:pt x="226" y="421"/>
                    </a:cubicBezTo>
                    <a:cubicBezTo>
                      <a:pt x="220" y="429"/>
                      <a:pt x="215" y="437"/>
                      <a:pt x="211" y="444"/>
                    </a:cubicBezTo>
                    <a:cubicBezTo>
                      <a:pt x="210" y="445"/>
                      <a:pt x="210" y="446"/>
                      <a:pt x="209" y="447"/>
                    </a:cubicBezTo>
                    <a:cubicBezTo>
                      <a:pt x="207" y="450"/>
                      <a:pt x="207" y="450"/>
                      <a:pt x="207" y="450"/>
                    </a:cubicBezTo>
                    <a:moveTo>
                      <a:pt x="314" y="411"/>
                    </a:moveTo>
                    <a:cubicBezTo>
                      <a:pt x="241" y="356"/>
                      <a:pt x="241" y="356"/>
                      <a:pt x="241" y="356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6" y="350"/>
                      <a:pt x="250" y="345"/>
                      <a:pt x="254" y="340"/>
                    </a:cubicBezTo>
                    <a:cubicBezTo>
                      <a:pt x="255" y="339"/>
                      <a:pt x="255" y="339"/>
                      <a:pt x="255" y="339"/>
                    </a:cubicBezTo>
                    <a:cubicBezTo>
                      <a:pt x="286" y="365"/>
                      <a:pt x="286" y="365"/>
                      <a:pt x="286" y="365"/>
                    </a:cubicBezTo>
                    <a:cubicBezTo>
                      <a:pt x="287" y="363"/>
                      <a:pt x="287" y="363"/>
                      <a:pt x="287" y="363"/>
                    </a:cubicBezTo>
                    <a:cubicBezTo>
                      <a:pt x="294" y="356"/>
                      <a:pt x="300" y="349"/>
                      <a:pt x="307" y="342"/>
                    </a:cubicBezTo>
                    <a:cubicBezTo>
                      <a:pt x="308" y="341"/>
                      <a:pt x="308" y="341"/>
                      <a:pt x="308" y="341"/>
                    </a:cubicBezTo>
                    <a:cubicBezTo>
                      <a:pt x="324" y="355"/>
                      <a:pt x="324" y="355"/>
                      <a:pt x="324" y="355"/>
                    </a:cubicBezTo>
                    <a:cubicBezTo>
                      <a:pt x="322" y="356"/>
                      <a:pt x="322" y="356"/>
                      <a:pt x="322" y="356"/>
                    </a:cubicBezTo>
                    <a:cubicBezTo>
                      <a:pt x="319" y="359"/>
                      <a:pt x="316" y="363"/>
                      <a:pt x="313" y="366"/>
                    </a:cubicBezTo>
                    <a:cubicBezTo>
                      <a:pt x="309" y="370"/>
                      <a:pt x="306" y="374"/>
                      <a:pt x="302" y="378"/>
                    </a:cubicBezTo>
                    <a:cubicBezTo>
                      <a:pt x="301" y="379"/>
                      <a:pt x="301" y="379"/>
                      <a:pt x="301" y="379"/>
                    </a:cubicBezTo>
                    <a:cubicBezTo>
                      <a:pt x="303" y="381"/>
                      <a:pt x="303" y="381"/>
                      <a:pt x="303" y="381"/>
                    </a:cubicBezTo>
                    <a:cubicBezTo>
                      <a:pt x="303" y="381"/>
                      <a:pt x="303" y="381"/>
                      <a:pt x="303" y="381"/>
                    </a:cubicBezTo>
                    <a:cubicBezTo>
                      <a:pt x="325" y="398"/>
                      <a:pt x="325" y="398"/>
                      <a:pt x="325" y="398"/>
                    </a:cubicBezTo>
                    <a:cubicBezTo>
                      <a:pt x="321" y="403"/>
                      <a:pt x="317" y="407"/>
                      <a:pt x="314" y="411"/>
                    </a:cubicBezTo>
                    <a:moveTo>
                      <a:pt x="277" y="432"/>
                    </a:moveTo>
                    <a:cubicBezTo>
                      <a:pt x="280" y="428"/>
                      <a:pt x="280" y="428"/>
                      <a:pt x="280" y="428"/>
                    </a:cubicBezTo>
                    <a:cubicBezTo>
                      <a:pt x="281" y="426"/>
                      <a:pt x="283" y="424"/>
                      <a:pt x="284" y="423"/>
                    </a:cubicBezTo>
                    <a:cubicBezTo>
                      <a:pt x="285" y="421"/>
                      <a:pt x="285" y="421"/>
                      <a:pt x="285" y="421"/>
                    </a:cubicBezTo>
                    <a:cubicBezTo>
                      <a:pt x="196" y="359"/>
                      <a:pt x="196" y="359"/>
                      <a:pt x="196" y="359"/>
                    </a:cubicBezTo>
                    <a:cubicBezTo>
                      <a:pt x="197" y="358"/>
                      <a:pt x="197" y="358"/>
                      <a:pt x="197" y="358"/>
                    </a:cubicBezTo>
                    <a:cubicBezTo>
                      <a:pt x="219" y="328"/>
                      <a:pt x="243" y="300"/>
                      <a:pt x="268" y="274"/>
                    </a:cubicBezTo>
                    <a:cubicBezTo>
                      <a:pt x="272" y="271"/>
                      <a:pt x="276" y="267"/>
                      <a:pt x="280" y="263"/>
                    </a:cubicBezTo>
                    <a:cubicBezTo>
                      <a:pt x="281" y="262"/>
                      <a:pt x="281" y="262"/>
                      <a:pt x="281" y="262"/>
                    </a:cubicBezTo>
                    <a:cubicBezTo>
                      <a:pt x="295" y="277"/>
                      <a:pt x="295" y="277"/>
                      <a:pt x="295" y="277"/>
                    </a:cubicBezTo>
                    <a:cubicBezTo>
                      <a:pt x="293" y="278"/>
                      <a:pt x="293" y="278"/>
                      <a:pt x="293" y="278"/>
                    </a:cubicBezTo>
                    <a:cubicBezTo>
                      <a:pt x="288" y="283"/>
                      <a:pt x="283" y="288"/>
                      <a:pt x="278" y="293"/>
                    </a:cubicBezTo>
                    <a:cubicBezTo>
                      <a:pt x="268" y="304"/>
                      <a:pt x="268" y="304"/>
                      <a:pt x="268" y="304"/>
                    </a:cubicBezTo>
                    <a:cubicBezTo>
                      <a:pt x="298" y="332"/>
                      <a:pt x="298" y="332"/>
                      <a:pt x="298" y="332"/>
                    </a:cubicBezTo>
                    <a:cubicBezTo>
                      <a:pt x="297" y="333"/>
                      <a:pt x="297" y="333"/>
                      <a:pt x="297" y="333"/>
                    </a:cubicBezTo>
                    <a:cubicBezTo>
                      <a:pt x="293" y="337"/>
                      <a:pt x="290" y="341"/>
                      <a:pt x="286" y="345"/>
                    </a:cubicBezTo>
                    <a:cubicBezTo>
                      <a:pt x="285" y="346"/>
                      <a:pt x="285" y="346"/>
                      <a:pt x="285" y="346"/>
                    </a:cubicBezTo>
                    <a:cubicBezTo>
                      <a:pt x="254" y="320"/>
                      <a:pt x="254" y="320"/>
                      <a:pt x="254" y="320"/>
                    </a:cubicBezTo>
                    <a:cubicBezTo>
                      <a:pt x="251" y="323"/>
                      <a:pt x="251" y="323"/>
                      <a:pt x="251" y="323"/>
                    </a:cubicBezTo>
                    <a:cubicBezTo>
                      <a:pt x="241" y="334"/>
                      <a:pt x="232" y="346"/>
                      <a:pt x="223" y="357"/>
                    </a:cubicBezTo>
                    <a:cubicBezTo>
                      <a:pt x="222" y="358"/>
                      <a:pt x="222" y="358"/>
                      <a:pt x="222" y="358"/>
                    </a:cubicBezTo>
                    <a:cubicBezTo>
                      <a:pt x="222" y="358"/>
                      <a:pt x="222" y="358"/>
                      <a:pt x="222" y="358"/>
                    </a:cubicBezTo>
                    <a:cubicBezTo>
                      <a:pt x="222" y="359"/>
                      <a:pt x="222" y="359"/>
                      <a:pt x="222" y="359"/>
                    </a:cubicBezTo>
                    <a:cubicBezTo>
                      <a:pt x="305" y="422"/>
                      <a:pt x="305" y="422"/>
                      <a:pt x="305" y="422"/>
                    </a:cubicBezTo>
                    <a:cubicBezTo>
                      <a:pt x="283" y="450"/>
                      <a:pt x="264" y="479"/>
                      <a:pt x="246" y="509"/>
                    </a:cubicBezTo>
                    <a:cubicBezTo>
                      <a:pt x="232" y="502"/>
                      <a:pt x="232" y="502"/>
                      <a:pt x="232" y="502"/>
                    </a:cubicBezTo>
                    <a:cubicBezTo>
                      <a:pt x="234" y="499"/>
                      <a:pt x="234" y="499"/>
                      <a:pt x="234" y="499"/>
                    </a:cubicBezTo>
                    <a:cubicBezTo>
                      <a:pt x="236" y="495"/>
                      <a:pt x="238" y="490"/>
                      <a:pt x="241" y="486"/>
                    </a:cubicBezTo>
                    <a:cubicBezTo>
                      <a:pt x="243" y="483"/>
                      <a:pt x="246" y="479"/>
                      <a:pt x="248" y="475"/>
                    </a:cubicBezTo>
                    <a:cubicBezTo>
                      <a:pt x="249" y="474"/>
                      <a:pt x="249" y="474"/>
                      <a:pt x="249" y="474"/>
                    </a:cubicBezTo>
                    <a:cubicBezTo>
                      <a:pt x="219" y="456"/>
                      <a:pt x="219" y="456"/>
                      <a:pt x="219" y="456"/>
                    </a:cubicBezTo>
                    <a:cubicBezTo>
                      <a:pt x="222" y="452"/>
                      <a:pt x="222" y="452"/>
                      <a:pt x="222" y="452"/>
                    </a:cubicBezTo>
                    <a:cubicBezTo>
                      <a:pt x="224" y="447"/>
                      <a:pt x="227" y="443"/>
                      <a:pt x="230" y="439"/>
                    </a:cubicBezTo>
                    <a:cubicBezTo>
                      <a:pt x="231" y="438"/>
                      <a:pt x="231" y="438"/>
                      <a:pt x="231" y="438"/>
                    </a:cubicBezTo>
                    <a:cubicBezTo>
                      <a:pt x="260" y="457"/>
                      <a:pt x="260" y="457"/>
                      <a:pt x="260" y="457"/>
                    </a:cubicBezTo>
                    <a:cubicBezTo>
                      <a:pt x="263" y="452"/>
                      <a:pt x="263" y="452"/>
                      <a:pt x="263" y="452"/>
                    </a:cubicBezTo>
                    <a:cubicBezTo>
                      <a:pt x="263" y="452"/>
                      <a:pt x="264" y="451"/>
                      <a:pt x="264" y="451"/>
                    </a:cubicBezTo>
                    <a:cubicBezTo>
                      <a:pt x="268" y="444"/>
                      <a:pt x="268" y="444"/>
                      <a:pt x="268" y="444"/>
                    </a:cubicBezTo>
                    <a:cubicBezTo>
                      <a:pt x="271" y="441"/>
                      <a:pt x="274" y="437"/>
                      <a:pt x="276" y="433"/>
                    </a:cubicBezTo>
                    <a:cubicBezTo>
                      <a:pt x="277" y="432"/>
                      <a:pt x="277" y="432"/>
                      <a:pt x="277" y="432"/>
                    </a:cubicBezTo>
                    <a:cubicBezTo>
                      <a:pt x="277" y="432"/>
                      <a:pt x="277" y="432"/>
                      <a:pt x="277" y="432"/>
                    </a:cubicBezTo>
                    <a:moveTo>
                      <a:pt x="307" y="322"/>
                    </a:moveTo>
                    <a:cubicBezTo>
                      <a:pt x="287" y="304"/>
                      <a:pt x="287" y="304"/>
                      <a:pt x="287" y="304"/>
                    </a:cubicBezTo>
                    <a:cubicBezTo>
                      <a:pt x="288" y="302"/>
                      <a:pt x="288" y="302"/>
                      <a:pt x="288" y="302"/>
                    </a:cubicBezTo>
                    <a:cubicBezTo>
                      <a:pt x="296" y="294"/>
                      <a:pt x="304" y="286"/>
                      <a:pt x="312" y="279"/>
                    </a:cubicBezTo>
                    <a:cubicBezTo>
                      <a:pt x="313" y="277"/>
                      <a:pt x="313" y="277"/>
                      <a:pt x="313" y="277"/>
                    </a:cubicBezTo>
                    <a:cubicBezTo>
                      <a:pt x="288" y="250"/>
                      <a:pt x="288" y="250"/>
                      <a:pt x="288" y="250"/>
                    </a:cubicBezTo>
                    <a:cubicBezTo>
                      <a:pt x="293" y="246"/>
                      <a:pt x="298" y="241"/>
                      <a:pt x="303" y="237"/>
                    </a:cubicBezTo>
                    <a:cubicBezTo>
                      <a:pt x="370" y="309"/>
                      <a:pt x="370" y="309"/>
                      <a:pt x="370" y="309"/>
                    </a:cubicBezTo>
                    <a:cubicBezTo>
                      <a:pt x="369" y="310"/>
                      <a:pt x="369" y="310"/>
                      <a:pt x="369" y="310"/>
                    </a:cubicBezTo>
                    <a:cubicBezTo>
                      <a:pt x="366" y="313"/>
                      <a:pt x="362" y="317"/>
                      <a:pt x="359" y="320"/>
                    </a:cubicBezTo>
                    <a:cubicBezTo>
                      <a:pt x="358" y="321"/>
                      <a:pt x="358" y="321"/>
                      <a:pt x="358" y="321"/>
                    </a:cubicBezTo>
                    <a:cubicBezTo>
                      <a:pt x="342" y="306"/>
                      <a:pt x="342" y="306"/>
                      <a:pt x="342" y="306"/>
                    </a:cubicBezTo>
                    <a:cubicBezTo>
                      <a:pt x="342" y="306"/>
                      <a:pt x="342" y="306"/>
                      <a:pt x="342" y="306"/>
                    </a:cubicBezTo>
                    <a:cubicBezTo>
                      <a:pt x="333" y="296"/>
                      <a:pt x="333" y="296"/>
                      <a:pt x="333" y="296"/>
                    </a:cubicBezTo>
                    <a:cubicBezTo>
                      <a:pt x="332" y="298"/>
                      <a:pt x="332" y="298"/>
                      <a:pt x="332" y="298"/>
                    </a:cubicBezTo>
                    <a:cubicBezTo>
                      <a:pt x="324" y="304"/>
                      <a:pt x="318" y="311"/>
                      <a:pt x="312" y="317"/>
                    </a:cubicBezTo>
                    <a:cubicBezTo>
                      <a:pt x="311" y="318"/>
                      <a:pt x="310" y="319"/>
                      <a:pt x="310" y="319"/>
                    </a:cubicBezTo>
                    <a:cubicBezTo>
                      <a:pt x="307" y="322"/>
                      <a:pt x="307" y="322"/>
                      <a:pt x="307" y="322"/>
                    </a:cubicBezTo>
                    <a:moveTo>
                      <a:pt x="419" y="306"/>
                    </a:moveTo>
                    <a:cubicBezTo>
                      <a:pt x="360" y="237"/>
                      <a:pt x="360" y="237"/>
                      <a:pt x="360" y="237"/>
                    </a:cubicBezTo>
                    <a:cubicBezTo>
                      <a:pt x="361" y="236"/>
                      <a:pt x="361" y="236"/>
                      <a:pt x="361" y="236"/>
                    </a:cubicBezTo>
                    <a:cubicBezTo>
                      <a:pt x="366" y="232"/>
                      <a:pt x="371" y="228"/>
                      <a:pt x="376" y="224"/>
                    </a:cubicBezTo>
                    <a:cubicBezTo>
                      <a:pt x="377" y="223"/>
                      <a:pt x="377" y="223"/>
                      <a:pt x="377" y="223"/>
                    </a:cubicBezTo>
                    <a:cubicBezTo>
                      <a:pt x="397" y="247"/>
                      <a:pt x="397" y="247"/>
                      <a:pt x="397" y="247"/>
                    </a:cubicBezTo>
                    <a:cubicBezTo>
                      <a:pt x="403" y="255"/>
                      <a:pt x="403" y="255"/>
                      <a:pt x="403" y="255"/>
                    </a:cubicBezTo>
                    <a:cubicBezTo>
                      <a:pt x="404" y="254"/>
                      <a:pt x="404" y="254"/>
                      <a:pt x="404" y="254"/>
                    </a:cubicBezTo>
                    <a:cubicBezTo>
                      <a:pt x="411" y="248"/>
                      <a:pt x="419" y="242"/>
                      <a:pt x="427" y="237"/>
                    </a:cubicBezTo>
                    <a:cubicBezTo>
                      <a:pt x="429" y="236"/>
                      <a:pt x="429" y="236"/>
                      <a:pt x="429" y="236"/>
                    </a:cubicBezTo>
                    <a:cubicBezTo>
                      <a:pt x="441" y="253"/>
                      <a:pt x="441" y="253"/>
                      <a:pt x="441" y="253"/>
                    </a:cubicBezTo>
                    <a:cubicBezTo>
                      <a:pt x="440" y="254"/>
                      <a:pt x="440" y="254"/>
                      <a:pt x="440" y="254"/>
                    </a:cubicBezTo>
                    <a:cubicBezTo>
                      <a:pt x="436" y="257"/>
                      <a:pt x="432" y="259"/>
                      <a:pt x="428" y="262"/>
                    </a:cubicBezTo>
                    <a:cubicBezTo>
                      <a:pt x="424" y="265"/>
                      <a:pt x="420" y="268"/>
                      <a:pt x="415" y="271"/>
                    </a:cubicBezTo>
                    <a:cubicBezTo>
                      <a:pt x="414" y="272"/>
                      <a:pt x="414" y="272"/>
                      <a:pt x="414" y="272"/>
                    </a:cubicBezTo>
                    <a:cubicBezTo>
                      <a:pt x="415" y="274"/>
                      <a:pt x="415" y="274"/>
                      <a:pt x="415" y="274"/>
                    </a:cubicBezTo>
                    <a:cubicBezTo>
                      <a:pt x="415" y="274"/>
                      <a:pt x="415" y="274"/>
                      <a:pt x="415" y="274"/>
                    </a:cubicBezTo>
                    <a:cubicBezTo>
                      <a:pt x="433" y="296"/>
                      <a:pt x="433" y="296"/>
                      <a:pt x="433" y="296"/>
                    </a:cubicBezTo>
                    <a:cubicBezTo>
                      <a:pt x="428" y="299"/>
                      <a:pt x="424" y="303"/>
                      <a:pt x="419" y="306"/>
                    </a:cubicBezTo>
                    <a:moveTo>
                      <a:pt x="379" y="319"/>
                    </a:moveTo>
                    <a:cubicBezTo>
                      <a:pt x="383" y="316"/>
                      <a:pt x="383" y="316"/>
                      <a:pt x="383" y="316"/>
                    </a:cubicBezTo>
                    <a:cubicBezTo>
                      <a:pt x="385" y="314"/>
                      <a:pt x="386" y="313"/>
                      <a:pt x="388" y="311"/>
                    </a:cubicBezTo>
                    <a:cubicBezTo>
                      <a:pt x="389" y="310"/>
                      <a:pt x="389" y="310"/>
                      <a:pt x="389" y="310"/>
                    </a:cubicBezTo>
                    <a:cubicBezTo>
                      <a:pt x="315" y="230"/>
                      <a:pt x="315" y="230"/>
                      <a:pt x="315" y="230"/>
                    </a:cubicBezTo>
                    <a:cubicBezTo>
                      <a:pt x="316" y="229"/>
                      <a:pt x="316" y="229"/>
                      <a:pt x="316" y="229"/>
                    </a:cubicBezTo>
                    <a:cubicBezTo>
                      <a:pt x="344" y="205"/>
                      <a:pt x="373" y="183"/>
                      <a:pt x="403" y="163"/>
                    </a:cubicBezTo>
                    <a:cubicBezTo>
                      <a:pt x="408" y="160"/>
                      <a:pt x="412" y="157"/>
                      <a:pt x="417" y="154"/>
                    </a:cubicBezTo>
                    <a:cubicBezTo>
                      <a:pt x="418" y="153"/>
                      <a:pt x="418" y="153"/>
                      <a:pt x="418" y="153"/>
                    </a:cubicBezTo>
                    <a:cubicBezTo>
                      <a:pt x="429" y="171"/>
                      <a:pt x="429" y="171"/>
                      <a:pt x="429" y="171"/>
                    </a:cubicBezTo>
                    <a:cubicBezTo>
                      <a:pt x="427" y="172"/>
                      <a:pt x="427" y="172"/>
                      <a:pt x="427" y="172"/>
                    </a:cubicBezTo>
                    <a:cubicBezTo>
                      <a:pt x="421" y="176"/>
                      <a:pt x="415" y="180"/>
                      <a:pt x="409" y="184"/>
                    </a:cubicBezTo>
                    <a:cubicBezTo>
                      <a:pt x="397" y="192"/>
                      <a:pt x="397" y="192"/>
                      <a:pt x="397" y="192"/>
                    </a:cubicBezTo>
                    <a:cubicBezTo>
                      <a:pt x="421" y="225"/>
                      <a:pt x="421" y="225"/>
                      <a:pt x="421" y="225"/>
                    </a:cubicBezTo>
                    <a:cubicBezTo>
                      <a:pt x="419" y="226"/>
                      <a:pt x="419" y="226"/>
                      <a:pt x="419" y="226"/>
                    </a:cubicBezTo>
                    <a:cubicBezTo>
                      <a:pt x="415" y="229"/>
                      <a:pt x="411" y="232"/>
                      <a:pt x="406" y="235"/>
                    </a:cubicBezTo>
                    <a:cubicBezTo>
                      <a:pt x="405" y="236"/>
                      <a:pt x="405" y="236"/>
                      <a:pt x="405" y="236"/>
                    </a:cubicBezTo>
                    <a:cubicBezTo>
                      <a:pt x="380" y="204"/>
                      <a:pt x="380" y="204"/>
                      <a:pt x="380" y="204"/>
                    </a:cubicBezTo>
                    <a:cubicBezTo>
                      <a:pt x="376" y="207"/>
                      <a:pt x="376" y="207"/>
                      <a:pt x="376" y="207"/>
                    </a:cubicBezTo>
                    <a:cubicBezTo>
                      <a:pt x="365" y="216"/>
                      <a:pt x="353" y="225"/>
                      <a:pt x="342" y="234"/>
                    </a:cubicBezTo>
                    <a:cubicBezTo>
                      <a:pt x="341" y="235"/>
                      <a:pt x="341" y="235"/>
                      <a:pt x="341" y="235"/>
                    </a:cubicBezTo>
                    <a:cubicBezTo>
                      <a:pt x="341" y="235"/>
                      <a:pt x="341" y="235"/>
                      <a:pt x="341" y="235"/>
                    </a:cubicBezTo>
                    <a:cubicBezTo>
                      <a:pt x="340" y="236"/>
                      <a:pt x="340" y="236"/>
                      <a:pt x="340" y="236"/>
                    </a:cubicBezTo>
                    <a:cubicBezTo>
                      <a:pt x="409" y="315"/>
                      <a:pt x="409" y="315"/>
                      <a:pt x="409" y="315"/>
                    </a:cubicBezTo>
                    <a:cubicBezTo>
                      <a:pt x="385" y="335"/>
                      <a:pt x="362" y="357"/>
                      <a:pt x="341" y="380"/>
                    </a:cubicBezTo>
                    <a:cubicBezTo>
                      <a:pt x="338" y="383"/>
                      <a:pt x="336" y="386"/>
                      <a:pt x="333" y="388"/>
                    </a:cubicBezTo>
                    <a:cubicBezTo>
                      <a:pt x="321" y="378"/>
                      <a:pt x="321" y="378"/>
                      <a:pt x="321" y="378"/>
                    </a:cubicBezTo>
                    <a:cubicBezTo>
                      <a:pt x="323" y="375"/>
                      <a:pt x="323" y="375"/>
                      <a:pt x="323" y="375"/>
                    </a:cubicBezTo>
                    <a:cubicBezTo>
                      <a:pt x="326" y="372"/>
                      <a:pt x="329" y="368"/>
                      <a:pt x="333" y="365"/>
                    </a:cubicBezTo>
                    <a:cubicBezTo>
                      <a:pt x="336" y="361"/>
                      <a:pt x="339" y="358"/>
                      <a:pt x="342" y="355"/>
                    </a:cubicBezTo>
                    <a:cubicBezTo>
                      <a:pt x="343" y="354"/>
                      <a:pt x="343" y="354"/>
                      <a:pt x="343" y="354"/>
                    </a:cubicBezTo>
                    <a:cubicBezTo>
                      <a:pt x="317" y="331"/>
                      <a:pt x="317" y="331"/>
                      <a:pt x="317" y="331"/>
                    </a:cubicBezTo>
                    <a:cubicBezTo>
                      <a:pt x="321" y="327"/>
                      <a:pt x="321" y="327"/>
                      <a:pt x="321" y="327"/>
                    </a:cubicBezTo>
                    <a:cubicBezTo>
                      <a:pt x="325" y="323"/>
                      <a:pt x="328" y="320"/>
                      <a:pt x="332" y="316"/>
                    </a:cubicBezTo>
                    <a:cubicBezTo>
                      <a:pt x="333" y="315"/>
                      <a:pt x="333" y="315"/>
                      <a:pt x="333" y="315"/>
                    </a:cubicBezTo>
                    <a:cubicBezTo>
                      <a:pt x="357" y="339"/>
                      <a:pt x="357" y="339"/>
                      <a:pt x="357" y="339"/>
                    </a:cubicBezTo>
                    <a:cubicBezTo>
                      <a:pt x="368" y="329"/>
                      <a:pt x="368" y="329"/>
                      <a:pt x="368" y="329"/>
                    </a:cubicBezTo>
                    <a:cubicBezTo>
                      <a:pt x="372" y="326"/>
                      <a:pt x="375" y="323"/>
                      <a:pt x="378" y="320"/>
                    </a:cubicBezTo>
                    <a:cubicBezTo>
                      <a:pt x="379" y="319"/>
                      <a:pt x="379" y="319"/>
                      <a:pt x="379" y="319"/>
                    </a:cubicBezTo>
                    <a:cubicBezTo>
                      <a:pt x="379" y="319"/>
                      <a:pt x="379" y="319"/>
                      <a:pt x="379" y="319"/>
                    </a:cubicBezTo>
                    <a:moveTo>
                      <a:pt x="432" y="217"/>
                    </a:moveTo>
                    <a:cubicBezTo>
                      <a:pt x="416" y="195"/>
                      <a:pt x="416" y="195"/>
                      <a:pt x="416" y="195"/>
                    </a:cubicBezTo>
                    <a:cubicBezTo>
                      <a:pt x="417" y="194"/>
                      <a:pt x="417" y="194"/>
                      <a:pt x="417" y="194"/>
                    </a:cubicBezTo>
                    <a:cubicBezTo>
                      <a:pt x="427" y="188"/>
                      <a:pt x="436" y="182"/>
                      <a:pt x="446" y="176"/>
                    </a:cubicBezTo>
                    <a:cubicBezTo>
                      <a:pt x="447" y="175"/>
                      <a:pt x="447" y="175"/>
                      <a:pt x="447" y="175"/>
                    </a:cubicBezTo>
                    <a:cubicBezTo>
                      <a:pt x="428" y="143"/>
                      <a:pt x="428" y="143"/>
                      <a:pt x="428" y="143"/>
                    </a:cubicBezTo>
                    <a:cubicBezTo>
                      <a:pt x="433" y="140"/>
                      <a:pt x="439" y="136"/>
                      <a:pt x="445" y="133"/>
                    </a:cubicBezTo>
                    <a:cubicBezTo>
                      <a:pt x="496" y="218"/>
                      <a:pt x="496" y="218"/>
                      <a:pt x="496" y="218"/>
                    </a:cubicBezTo>
                    <a:cubicBezTo>
                      <a:pt x="495" y="219"/>
                      <a:pt x="495" y="219"/>
                      <a:pt x="495" y="219"/>
                    </a:cubicBezTo>
                    <a:cubicBezTo>
                      <a:pt x="491" y="221"/>
                      <a:pt x="487" y="224"/>
                      <a:pt x="483" y="226"/>
                    </a:cubicBezTo>
                    <a:cubicBezTo>
                      <a:pt x="481" y="227"/>
                      <a:pt x="481" y="227"/>
                      <a:pt x="481" y="227"/>
                    </a:cubicBezTo>
                    <a:cubicBezTo>
                      <a:pt x="470" y="209"/>
                      <a:pt x="470" y="209"/>
                      <a:pt x="470" y="209"/>
                    </a:cubicBezTo>
                    <a:cubicBezTo>
                      <a:pt x="470" y="209"/>
                      <a:pt x="470" y="209"/>
                      <a:pt x="470" y="209"/>
                    </a:cubicBezTo>
                    <a:cubicBezTo>
                      <a:pt x="462" y="198"/>
                      <a:pt x="462" y="198"/>
                      <a:pt x="462" y="198"/>
                    </a:cubicBezTo>
                    <a:cubicBezTo>
                      <a:pt x="461" y="199"/>
                      <a:pt x="461" y="199"/>
                      <a:pt x="461" y="199"/>
                    </a:cubicBezTo>
                    <a:cubicBezTo>
                      <a:pt x="452" y="204"/>
                      <a:pt x="444" y="209"/>
                      <a:pt x="437" y="214"/>
                    </a:cubicBezTo>
                    <a:cubicBezTo>
                      <a:pt x="432" y="217"/>
                      <a:pt x="432" y="217"/>
                      <a:pt x="432" y="217"/>
                    </a:cubicBezTo>
                    <a:moveTo>
                      <a:pt x="575" y="50"/>
                    </a:moveTo>
                    <a:cubicBezTo>
                      <a:pt x="445" y="97"/>
                      <a:pt x="327" y="175"/>
                      <a:pt x="231" y="280"/>
                    </a:cubicBezTo>
                    <a:cubicBezTo>
                      <a:pt x="151" y="367"/>
                      <a:pt x="92" y="467"/>
                      <a:pt x="53" y="574"/>
                    </a:cubicBezTo>
                    <a:cubicBezTo>
                      <a:pt x="79" y="574"/>
                      <a:pt x="79" y="574"/>
                      <a:pt x="79" y="574"/>
                    </a:cubicBezTo>
                    <a:cubicBezTo>
                      <a:pt x="80" y="572"/>
                      <a:pt x="80" y="570"/>
                      <a:pt x="81" y="568"/>
                    </a:cubicBezTo>
                    <a:cubicBezTo>
                      <a:pt x="83" y="563"/>
                      <a:pt x="85" y="558"/>
                      <a:pt x="87" y="554"/>
                    </a:cubicBezTo>
                    <a:cubicBezTo>
                      <a:pt x="87" y="552"/>
                      <a:pt x="87" y="552"/>
                      <a:pt x="87" y="552"/>
                    </a:cubicBezTo>
                    <a:cubicBezTo>
                      <a:pt x="106" y="560"/>
                      <a:pt x="106" y="560"/>
                      <a:pt x="106" y="560"/>
                    </a:cubicBezTo>
                    <a:cubicBezTo>
                      <a:pt x="105" y="561"/>
                      <a:pt x="105" y="561"/>
                      <a:pt x="105" y="561"/>
                    </a:cubicBezTo>
                    <a:cubicBezTo>
                      <a:pt x="104" y="566"/>
                      <a:pt x="102" y="570"/>
                      <a:pt x="101" y="574"/>
                    </a:cubicBezTo>
                    <a:cubicBezTo>
                      <a:pt x="115" y="574"/>
                      <a:pt x="115" y="574"/>
                      <a:pt x="115" y="574"/>
                    </a:cubicBezTo>
                    <a:cubicBezTo>
                      <a:pt x="118" y="567"/>
                      <a:pt x="120" y="561"/>
                      <a:pt x="123" y="554"/>
                    </a:cubicBezTo>
                    <a:cubicBezTo>
                      <a:pt x="123" y="553"/>
                      <a:pt x="123" y="553"/>
                      <a:pt x="123" y="553"/>
                    </a:cubicBezTo>
                    <a:cubicBezTo>
                      <a:pt x="89" y="538"/>
                      <a:pt x="89" y="538"/>
                      <a:pt x="89" y="538"/>
                    </a:cubicBezTo>
                    <a:cubicBezTo>
                      <a:pt x="91" y="532"/>
                      <a:pt x="94" y="526"/>
                      <a:pt x="97" y="520"/>
                    </a:cubicBezTo>
                    <a:cubicBezTo>
                      <a:pt x="188" y="559"/>
                      <a:pt x="188" y="559"/>
                      <a:pt x="188" y="559"/>
                    </a:cubicBezTo>
                    <a:cubicBezTo>
                      <a:pt x="188" y="560"/>
                      <a:pt x="188" y="560"/>
                      <a:pt x="188" y="560"/>
                    </a:cubicBezTo>
                    <a:cubicBezTo>
                      <a:pt x="186" y="564"/>
                      <a:pt x="184" y="569"/>
                      <a:pt x="182" y="573"/>
                    </a:cubicBezTo>
                    <a:cubicBezTo>
                      <a:pt x="182" y="574"/>
                      <a:pt x="182" y="574"/>
                      <a:pt x="182" y="574"/>
                    </a:cubicBezTo>
                    <a:cubicBezTo>
                      <a:pt x="196" y="574"/>
                      <a:pt x="196" y="574"/>
                      <a:pt x="196" y="574"/>
                    </a:cubicBezTo>
                    <a:cubicBezTo>
                      <a:pt x="197" y="571"/>
                      <a:pt x="199" y="568"/>
                      <a:pt x="200" y="565"/>
                    </a:cubicBezTo>
                    <a:cubicBezTo>
                      <a:pt x="201" y="564"/>
                      <a:pt x="201" y="564"/>
                      <a:pt x="201" y="564"/>
                    </a:cubicBezTo>
                    <a:cubicBezTo>
                      <a:pt x="201" y="564"/>
                      <a:pt x="201" y="564"/>
                      <a:pt x="201" y="564"/>
                    </a:cubicBezTo>
                    <a:cubicBezTo>
                      <a:pt x="203" y="559"/>
                      <a:pt x="203" y="559"/>
                      <a:pt x="203" y="559"/>
                    </a:cubicBezTo>
                    <a:cubicBezTo>
                      <a:pt x="204" y="557"/>
                      <a:pt x="205" y="555"/>
                      <a:pt x="205" y="553"/>
                    </a:cubicBezTo>
                    <a:cubicBezTo>
                      <a:pt x="206" y="552"/>
                      <a:pt x="206" y="552"/>
                      <a:pt x="206" y="552"/>
                    </a:cubicBezTo>
                    <a:cubicBezTo>
                      <a:pt x="106" y="509"/>
                      <a:pt x="106" y="509"/>
                      <a:pt x="106" y="509"/>
                    </a:cubicBezTo>
                    <a:cubicBezTo>
                      <a:pt x="106" y="508"/>
                      <a:pt x="106" y="508"/>
                      <a:pt x="106" y="508"/>
                    </a:cubicBezTo>
                    <a:cubicBezTo>
                      <a:pt x="122" y="474"/>
                      <a:pt x="140" y="442"/>
                      <a:pt x="159" y="412"/>
                    </a:cubicBezTo>
                    <a:cubicBezTo>
                      <a:pt x="162" y="407"/>
                      <a:pt x="165" y="403"/>
                      <a:pt x="168" y="398"/>
                    </a:cubicBezTo>
                    <a:cubicBezTo>
                      <a:pt x="169" y="397"/>
                      <a:pt x="169" y="397"/>
                      <a:pt x="169" y="397"/>
                    </a:cubicBezTo>
                    <a:cubicBezTo>
                      <a:pt x="185" y="409"/>
                      <a:pt x="185" y="409"/>
                      <a:pt x="185" y="409"/>
                    </a:cubicBezTo>
                    <a:cubicBezTo>
                      <a:pt x="185" y="410"/>
                      <a:pt x="185" y="410"/>
                      <a:pt x="185" y="410"/>
                    </a:cubicBezTo>
                    <a:cubicBezTo>
                      <a:pt x="180" y="416"/>
                      <a:pt x="177" y="422"/>
                      <a:pt x="173" y="428"/>
                    </a:cubicBezTo>
                    <a:cubicBezTo>
                      <a:pt x="165" y="441"/>
                      <a:pt x="165" y="441"/>
                      <a:pt x="165" y="441"/>
                    </a:cubicBezTo>
                    <a:cubicBezTo>
                      <a:pt x="200" y="461"/>
                      <a:pt x="200" y="461"/>
                      <a:pt x="200" y="461"/>
                    </a:cubicBezTo>
                    <a:cubicBezTo>
                      <a:pt x="199" y="463"/>
                      <a:pt x="199" y="463"/>
                      <a:pt x="199" y="463"/>
                    </a:cubicBezTo>
                    <a:cubicBezTo>
                      <a:pt x="197" y="467"/>
                      <a:pt x="194" y="472"/>
                      <a:pt x="191" y="477"/>
                    </a:cubicBezTo>
                    <a:cubicBezTo>
                      <a:pt x="190" y="478"/>
                      <a:pt x="190" y="478"/>
                      <a:pt x="190" y="478"/>
                    </a:cubicBezTo>
                    <a:cubicBezTo>
                      <a:pt x="155" y="459"/>
                      <a:pt x="155" y="459"/>
                      <a:pt x="155" y="459"/>
                    </a:cubicBezTo>
                    <a:cubicBezTo>
                      <a:pt x="152" y="463"/>
                      <a:pt x="152" y="463"/>
                      <a:pt x="152" y="463"/>
                    </a:cubicBezTo>
                    <a:cubicBezTo>
                      <a:pt x="145" y="476"/>
                      <a:pt x="138" y="489"/>
                      <a:pt x="132" y="501"/>
                    </a:cubicBezTo>
                    <a:cubicBezTo>
                      <a:pt x="131" y="503"/>
                      <a:pt x="131" y="503"/>
                      <a:pt x="131" y="503"/>
                    </a:cubicBezTo>
                    <a:cubicBezTo>
                      <a:pt x="132" y="503"/>
                      <a:pt x="132" y="503"/>
                      <a:pt x="132" y="503"/>
                    </a:cubicBezTo>
                    <a:cubicBezTo>
                      <a:pt x="131" y="504"/>
                      <a:pt x="131" y="504"/>
                      <a:pt x="131" y="504"/>
                    </a:cubicBezTo>
                    <a:cubicBezTo>
                      <a:pt x="226" y="548"/>
                      <a:pt x="226" y="548"/>
                      <a:pt x="226" y="548"/>
                    </a:cubicBezTo>
                    <a:cubicBezTo>
                      <a:pt x="222" y="557"/>
                      <a:pt x="218" y="565"/>
                      <a:pt x="214" y="574"/>
                    </a:cubicBezTo>
                    <a:cubicBezTo>
                      <a:pt x="244" y="574"/>
                      <a:pt x="244" y="574"/>
                      <a:pt x="244" y="574"/>
                    </a:cubicBezTo>
                    <a:cubicBezTo>
                      <a:pt x="276" y="506"/>
                      <a:pt x="319" y="443"/>
                      <a:pt x="373" y="387"/>
                    </a:cubicBezTo>
                    <a:cubicBezTo>
                      <a:pt x="432" y="326"/>
                      <a:pt x="501" y="278"/>
                      <a:pt x="575" y="243"/>
                    </a:cubicBezTo>
                    <a:cubicBezTo>
                      <a:pt x="575" y="211"/>
                      <a:pt x="575" y="211"/>
                      <a:pt x="575" y="211"/>
                    </a:cubicBezTo>
                    <a:cubicBezTo>
                      <a:pt x="574" y="211"/>
                      <a:pt x="573" y="212"/>
                      <a:pt x="572" y="212"/>
                    </a:cubicBezTo>
                    <a:cubicBezTo>
                      <a:pt x="565" y="198"/>
                      <a:pt x="565" y="198"/>
                      <a:pt x="565" y="198"/>
                    </a:cubicBezTo>
                    <a:cubicBezTo>
                      <a:pt x="568" y="196"/>
                      <a:pt x="568" y="196"/>
                      <a:pt x="568" y="196"/>
                    </a:cubicBezTo>
                    <a:cubicBezTo>
                      <a:pt x="570" y="195"/>
                      <a:pt x="573" y="194"/>
                      <a:pt x="575" y="193"/>
                    </a:cubicBezTo>
                    <a:cubicBezTo>
                      <a:pt x="575" y="178"/>
                      <a:pt x="575" y="178"/>
                      <a:pt x="575" y="178"/>
                    </a:cubicBezTo>
                    <a:cubicBezTo>
                      <a:pt x="571" y="180"/>
                      <a:pt x="567" y="182"/>
                      <a:pt x="562" y="184"/>
                    </a:cubicBezTo>
                    <a:cubicBezTo>
                      <a:pt x="558" y="186"/>
                      <a:pt x="553" y="188"/>
                      <a:pt x="548" y="191"/>
                    </a:cubicBezTo>
                    <a:cubicBezTo>
                      <a:pt x="546" y="191"/>
                      <a:pt x="546" y="191"/>
                      <a:pt x="546" y="191"/>
                    </a:cubicBezTo>
                    <a:cubicBezTo>
                      <a:pt x="547" y="193"/>
                      <a:pt x="547" y="193"/>
                      <a:pt x="547" y="193"/>
                    </a:cubicBezTo>
                    <a:cubicBezTo>
                      <a:pt x="547" y="193"/>
                      <a:pt x="547" y="193"/>
                      <a:pt x="547" y="193"/>
                    </a:cubicBezTo>
                    <a:cubicBezTo>
                      <a:pt x="560" y="218"/>
                      <a:pt x="560" y="218"/>
                      <a:pt x="560" y="218"/>
                    </a:cubicBezTo>
                    <a:cubicBezTo>
                      <a:pt x="555" y="220"/>
                      <a:pt x="550" y="223"/>
                      <a:pt x="545" y="225"/>
                    </a:cubicBezTo>
                    <a:cubicBezTo>
                      <a:pt x="500" y="145"/>
                      <a:pt x="500" y="145"/>
                      <a:pt x="500" y="145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508" y="142"/>
                      <a:pt x="513" y="139"/>
                      <a:pt x="519" y="136"/>
                    </a:cubicBezTo>
                    <a:cubicBezTo>
                      <a:pt x="521" y="135"/>
                      <a:pt x="521" y="135"/>
                      <a:pt x="521" y="135"/>
                    </a:cubicBezTo>
                    <a:cubicBezTo>
                      <a:pt x="535" y="163"/>
                      <a:pt x="535" y="163"/>
                      <a:pt x="535" y="163"/>
                    </a:cubicBezTo>
                    <a:cubicBezTo>
                      <a:pt x="539" y="172"/>
                      <a:pt x="539" y="172"/>
                      <a:pt x="539" y="172"/>
                    </a:cubicBezTo>
                    <a:cubicBezTo>
                      <a:pt x="540" y="171"/>
                      <a:pt x="540" y="171"/>
                      <a:pt x="540" y="171"/>
                    </a:cubicBezTo>
                    <a:cubicBezTo>
                      <a:pt x="549" y="167"/>
                      <a:pt x="558" y="163"/>
                      <a:pt x="567" y="159"/>
                    </a:cubicBezTo>
                    <a:cubicBezTo>
                      <a:pt x="568" y="159"/>
                      <a:pt x="568" y="159"/>
                      <a:pt x="568" y="159"/>
                    </a:cubicBezTo>
                    <a:cubicBezTo>
                      <a:pt x="575" y="174"/>
                      <a:pt x="575" y="174"/>
                      <a:pt x="575" y="174"/>
                    </a:cubicBezTo>
                    <a:cubicBezTo>
                      <a:pt x="575" y="141"/>
                      <a:pt x="575" y="141"/>
                      <a:pt x="575" y="141"/>
                    </a:cubicBezTo>
                    <a:cubicBezTo>
                      <a:pt x="564" y="116"/>
                      <a:pt x="564" y="116"/>
                      <a:pt x="564" y="116"/>
                    </a:cubicBezTo>
                    <a:cubicBezTo>
                      <a:pt x="566" y="116"/>
                      <a:pt x="566" y="116"/>
                      <a:pt x="566" y="116"/>
                    </a:cubicBezTo>
                    <a:cubicBezTo>
                      <a:pt x="569" y="114"/>
                      <a:pt x="572" y="113"/>
                      <a:pt x="575" y="112"/>
                    </a:cubicBezTo>
                    <a:cubicBezTo>
                      <a:pt x="575" y="98"/>
                      <a:pt x="575" y="98"/>
                      <a:pt x="575" y="98"/>
                    </a:cubicBezTo>
                    <a:cubicBezTo>
                      <a:pt x="570" y="100"/>
                      <a:pt x="565" y="101"/>
                      <a:pt x="560" y="103"/>
                    </a:cubicBezTo>
                    <a:cubicBezTo>
                      <a:pt x="546" y="109"/>
                      <a:pt x="546" y="109"/>
                      <a:pt x="546" y="109"/>
                    </a:cubicBezTo>
                    <a:cubicBezTo>
                      <a:pt x="563" y="146"/>
                      <a:pt x="563" y="146"/>
                      <a:pt x="563" y="146"/>
                    </a:cubicBezTo>
                    <a:cubicBezTo>
                      <a:pt x="561" y="147"/>
                      <a:pt x="561" y="147"/>
                      <a:pt x="561" y="147"/>
                    </a:cubicBezTo>
                    <a:cubicBezTo>
                      <a:pt x="556" y="149"/>
                      <a:pt x="551" y="151"/>
                      <a:pt x="547" y="153"/>
                    </a:cubicBezTo>
                    <a:cubicBezTo>
                      <a:pt x="545" y="154"/>
                      <a:pt x="545" y="154"/>
                      <a:pt x="545" y="154"/>
                    </a:cubicBezTo>
                    <a:cubicBezTo>
                      <a:pt x="527" y="118"/>
                      <a:pt x="527" y="118"/>
                      <a:pt x="527" y="118"/>
                    </a:cubicBezTo>
                    <a:cubicBezTo>
                      <a:pt x="523" y="119"/>
                      <a:pt x="523" y="119"/>
                      <a:pt x="523" y="119"/>
                    </a:cubicBezTo>
                    <a:cubicBezTo>
                      <a:pt x="510" y="126"/>
                      <a:pt x="497" y="132"/>
                      <a:pt x="484" y="139"/>
                    </a:cubicBezTo>
                    <a:cubicBezTo>
                      <a:pt x="483" y="140"/>
                      <a:pt x="483" y="140"/>
                      <a:pt x="483" y="140"/>
                    </a:cubicBezTo>
                    <a:cubicBezTo>
                      <a:pt x="483" y="140"/>
                      <a:pt x="483" y="140"/>
                      <a:pt x="483" y="140"/>
                    </a:cubicBezTo>
                    <a:cubicBezTo>
                      <a:pt x="482" y="140"/>
                      <a:pt x="482" y="140"/>
                      <a:pt x="482" y="140"/>
                    </a:cubicBezTo>
                    <a:cubicBezTo>
                      <a:pt x="533" y="232"/>
                      <a:pt x="533" y="232"/>
                      <a:pt x="533" y="232"/>
                    </a:cubicBezTo>
                    <a:cubicBezTo>
                      <a:pt x="502" y="248"/>
                      <a:pt x="472" y="267"/>
                      <a:pt x="443" y="288"/>
                    </a:cubicBezTo>
                    <a:cubicBezTo>
                      <a:pt x="433" y="275"/>
                      <a:pt x="433" y="275"/>
                      <a:pt x="433" y="275"/>
                    </a:cubicBezTo>
                    <a:cubicBezTo>
                      <a:pt x="436" y="273"/>
                      <a:pt x="436" y="273"/>
                      <a:pt x="436" y="273"/>
                    </a:cubicBezTo>
                    <a:cubicBezTo>
                      <a:pt x="440" y="270"/>
                      <a:pt x="444" y="267"/>
                      <a:pt x="448" y="264"/>
                    </a:cubicBezTo>
                    <a:cubicBezTo>
                      <a:pt x="451" y="262"/>
                      <a:pt x="455" y="260"/>
                      <a:pt x="459" y="257"/>
                    </a:cubicBezTo>
                    <a:cubicBezTo>
                      <a:pt x="460" y="256"/>
                      <a:pt x="460" y="256"/>
                      <a:pt x="460" y="256"/>
                    </a:cubicBezTo>
                    <a:cubicBezTo>
                      <a:pt x="440" y="228"/>
                      <a:pt x="440" y="228"/>
                      <a:pt x="440" y="228"/>
                    </a:cubicBezTo>
                    <a:cubicBezTo>
                      <a:pt x="445" y="225"/>
                      <a:pt x="445" y="225"/>
                      <a:pt x="445" y="225"/>
                    </a:cubicBezTo>
                    <a:cubicBezTo>
                      <a:pt x="449" y="222"/>
                      <a:pt x="453" y="220"/>
                      <a:pt x="457" y="217"/>
                    </a:cubicBezTo>
                    <a:cubicBezTo>
                      <a:pt x="458" y="216"/>
                      <a:pt x="458" y="216"/>
                      <a:pt x="458" y="216"/>
                    </a:cubicBezTo>
                    <a:cubicBezTo>
                      <a:pt x="477" y="245"/>
                      <a:pt x="477" y="245"/>
                      <a:pt x="477" y="245"/>
                    </a:cubicBezTo>
                    <a:cubicBezTo>
                      <a:pt x="490" y="237"/>
                      <a:pt x="490" y="237"/>
                      <a:pt x="490" y="237"/>
                    </a:cubicBezTo>
                    <a:cubicBezTo>
                      <a:pt x="494" y="235"/>
                      <a:pt x="498" y="233"/>
                      <a:pt x="501" y="230"/>
                    </a:cubicBezTo>
                    <a:cubicBezTo>
                      <a:pt x="503" y="230"/>
                      <a:pt x="503" y="230"/>
                      <a:pt x="503" y="230"/>
                    </a:cubicBezTo>
                    <a:cubicBezTo>
                      <a:pt x="503" y="230"/>
                      <a:pt x="503" y="230"/>
                      <a:pt x="503" y="230"/>
                    </a:cubicBezTo>
                    <a:cubicBezTo>
                      <a:pt x="508" y="227"/>
                      <a:pt x="508" y="227"/>
                      <a:pt x="508" y="227"/>
                    </a:cubicBezTo>
                    <a:cubicBezTo>
                      <a:pt x="509" y="226"/>
                      <a:pt x="511" y="225"/>
                      <a:pt x="513" y="224"/>
                    </a:cubicBezTo>
                    <a:cubicBezTo>
                      <a:pt x="515" y="223"/>
                      <a:pt x="515" y="223"/>
                      <a:pt x="515" y="223"/>
                    </a:cubicBezTo>
                    <a:cubicBezTo>
                      <a:pt x="458" y="130"/>
                      <a:pt x="458" y="130"/>
                      <a:pt x="458" y="130"/>
                    </a:cubicBezTo>
                    <a:cubicBezTo>
                      <a:pt x="460" y="129"/>
                      <a:pt x="460" y="129"/>
                      <a:pt x="460" y="129"/>
                    </a:cubicBezTo>
                    <a:cubicBezTo>
                      <a:pt x="492" y="111"/>
                      <a:pt x="525" y="95"/>
                      <a:pt x="559" y="82"/>
                    </a:cubicBezTo>
                    <a:cubicBezTo>
                      <a:pt x="564" y="80"/>
                      <a:pt x="569" y="78"/>
                      <a:pt x="574" y="76"/>
                    </a:cubicBezTo>
                    <a:cubicBezTo>
                      <a:pt x="575" y="76"/>
                      <a:pt x="575" y="76"/>
                      <a:pt x="575" y="76"/>
                    </a:cubicBezTo>
                    <a:cubicBezTo>
                      <a:pt x="575" y="50"/>
                      <a:pt x="575" y="50"/>
                      <a:pt x="575" y="5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" name="Freeform 37"/>
              <p:cNvSpPr>
                <a:spLocks noEditPoints="1"/>
              </p:cNvSpPr>
              <p:nvPr/>
            </p:nvSpPr>
            <p:spPr bwMode="auto">
              <a:xfrm>
                <a:off x="3648182" y="5845203"/>
                <a:ext cx="1755775" cy="728663"/>
              </a:xfrm>
              <a:custGeom>
                <a:avLst/>
                <a:gdLst>
                  <a:gd name="T0" fmla="*/ 228 w 582"/>
                  <a:gd name="T1" fmla="*/ 119 h 241"/>
                  <a:gd name="T2" fmla="*/ 260 w 582"/>
                  <a:gd name="T3" fmla="*/ 156 h 241"/>
                  <a:gd name="T4" fmla="*/ 227 w 582"/>
                  <a:gd name="T5" fmla="*/ 181 h 241"/>
                  <a:gd name="T6" fmla="*/ 383 w 582"/>
                  <a:gd name="T7" fmla="*/ 116 h 241"/>
                  <a:gd name="T8" fmla="*/ 392 w 582"/>
                  <a:gd name="T9" fmla="*/ 150 h 241"/>
                  <a:gd name="T10" fmla="*/ 430 w 582"/>
                  <a:gd name="T11" fmla="*/ 171 h 241"/>
                  <a:gd name="T12" fmla="*/ 310 w 582"/>
                  <a:gd name="T13" fmla="*/ 109 h 241"/>
                  <a:gd name="T14" fmla="*/ 334 w 582"/>
                  <a:gd name="T15" fmla="*/ 182 h 241"/>
                  <a:gd name="T16" fmla="*/ 308 w 582"/>
                  <a:gd name="T17" fmla="*/ 143 h 241"/>
                  <a:gd name="T18" fmla="*/ 277 w 582"/>
                  <a:gd name="T19" fmla="*/ 122 h 241"/>
                  <a:gd name="T20" fmla="*/ 310 w 582"/>
                  <a:gd name="T21" fmla="*/ 120 h 241"/>
                  <a:gd name="T22" fmla="*/ 31 w 582"/>
                  <a:gd name="T23" fmla="*/ 180 h 241"/>
                  <a:gd name="T24" fmla="*/ 68 w 582"/>
                  <a:gd name="T25" fmla="*/ 124 h 241"/>
                  <a:gd name="T26" fmla="*/ 95 w 582"/>
                  <a:gd name="T27" fmla="*/ 159 h 241"/>
                  <a:gd name="T28" fmla="*/ 190 w 582"/>
                  <a:gd name="T29" fmla="*/ 85 h 241"/>
                  <a:gd name="T30" fmla="*/ 278 w 582"/>
                  <a:gd name="T31" fmla="*/ 108 h 241"/>
                  <a:gd name="T32" fmla="*/ 243 w 582"/>
                  <a:gd name="T33" fmla="*/ 141 h 241"/>
                  <a:gd name="T34" fmla="*/ 213 w 582"/>
                  <a:gd name="T35" fmla="*/ 104 h 241"/>
                  <a:gd name="T36" fmla="*/ 81 w 582"/>
                  <a:gd name="T37" fmla="*/ 191 h 241"/>
                  <a:gd name="T38" fmla="*/ 93 w 582"/>
                  <a:gd name="T39" fmla="*/ 173 h 241"/>
                  <a:gd name="T40" fmla="*/ 117 w 582"/>
                  <a:gd name="T41" fmla="*/ 137 h 241"/>
                  <a:gd name="T42" fmla="*/ 175 w 582"/>
                  <a:gd name="T43" fmla="*/ 189 h 241"/>
                  <a:gd name="T44" fmla="*/ 166 w 582"/>
                  <a:gd name="T45" fmla="*/ 174 h 241"/>
                  <a:gd name="T46" fmla="*/ 149 w 582"/>
                  <a:gd name="T47" fmla="*/ 130 h 241"/>
                  <a:gd name="T48" fmla="*/ 138 w 582"/>
                  <a:gd name="T49" fmla="*/ 106 h 241"/>
                  <a:gd name="T50" fmla="*/ 298 w 582"/>
                  <a:gd name="T51" fmla="*/ 197 h 241"/>
                  <a:gd name="T52" fmla="*/ 444 w 582"/>
                  <a:gd name="T53" fmla="*/ 75 h 241"/>
                  <a:gd name="T54" fmla="*/ 416 w 582"/>
                  <a:gd name="T55" fmla="*/ 98 h 241"/>
                  <a:gd name="T56" fmla="*/ 396 w 582"/>
                  <a:gd name="T57" fmla="*/ 101 h 241"/>
                  <a:gd name="T58" fmla="*/ 352 w 582"/>
                  <a:gd name="T59" fmla="*/ 106 h 241"/>
                  <a:gd name="T60" fmla="*/ 239 w 582"/>
                  <a:gd name="T61" fmla="*/ 216 h 241"/>
                  <a:gd name="T62" fmla="*/ 270 w 582"/>
                  <a:gd name="T63" fmla="*/ 197 h 241"/>
                  <a:gd name="T64" fmla="*/ 291 w 582"/>
                  <a:gd name="T65" fmla="*/ 156 h 241"/>
                  <a:gd name="T66" fmla="*/ 457 w 582"/>
                  <a:gd name="T67" fmla="*/ 72 h 241"/>
                  <a:gd name="T68" fmla="*/ 478 w 582"/>
                  <a:gd name="T69" fmla="*/ 161 h 241"/>
                  <a:gd name="T70" fmla="*/ 432 w 582"/>
                  <a:gd name="T71" fmla="*/ 108 h 241"/>
                  <a:gd name="T72" fmla="*/ 464 w 582"/>
                  <a:gd name="T73" fmla="*/ 99 h 241"/>
                  <a:gd name="T74" fmla="*/ 0 w 582"/>
                  <a:gd name="T75" fmla="*/ 0 h 241"/>
                  <a:gd name="T76" fmla="*/ 5 w 582"/>
                  <a:gd name="T77" fmla="*/ 65 h 241"/>
                  <a:gd name="T78" fmla="*/ 11 w 582"/>
                  <a:gd name="T79" fmla="*/ 53 h 241"/>
                  <a:gd name="T80" fmla="*/ 2 w 582"/>
                  <a:gd name="T81" fmla="*/ 130 h 241"/>
                  <a:gd name="T82" fmla="*/ 11 w 582"/>
                  <a:gd name="T83" fmla="*/ 147 h 241"/>
                  <a:gd name="T84" fmla="*/ 141 w 582"/>
                  <a:gd name="T85" fmla="*/ 93 h 241"/>
                  <a:gd name="T86" fmla="*/ 100 w 582"/>
                  <a:gd name="T87" fmla="*/ 119 h 241"/>
                  <a:gd name="T88" fmla="*/ 90 w 582"/>
                  <a:gd name="T89" fmla="*/ 80 h 241"/>
                  <a:gd name="T90" fmla="*/ 58 w 582"/>
                  <a:gd name="T91" fmla="*/ 70 h 241"/>
                  <a:gd name="T92" fmla="*/ 0 w 582"/>
                  <a:gd name="T93" fmla="*/ 165 h 241"/>
                  <a:gd name="T94" fmla="*/ 582 w 582"/>
                  <a:gd name="T95" fmla="*/ 165 h 241"/>
                  <a:gd name="T96" fmla="*/ 582 w 582"/>
                  <a:gd name="T97" fmla="*/ 129 h 241"/>
                  <a:gd name="T98" fmla="*/ 519 w 582"/>
                  <a:gd name="T99" fmla="*/ 86 h 241"/>
                  <a:gd name="T100" fmla="*/ 543 w 582"/>
                  <a:gd name="T101" fmla="*/ 100 h 241"/>
                  <a:gd name="T102" fmla="*/ 582 w 582"/>
                  <a:gd name="T103" fmla="*/ 100 h 241"/>
                  <a:gd name="T104" fmla="*/ 582 w 582"/>
                  <a:gd name="T105" fmla="*/ 63 h 241"/>
                  <a:gd name="T106" fmla="*/ 576 w 582"/>
                  <a:gd name="T107" fmla="*/ 88 h 241"/>
                  <a:gd name="T108" fmla="*/ 529 w 582"/>
                  <a:gd name="T109" fmla="*/ 68 h 241"/>
                  <a:gd name="T110" fmla="*/ 504 w 582"/>
                  <a:gd name="T111" fmla="*/ 77 h 241"/>
                  <a:gd name="T112" fmla="*/ 507 w 582"/>
                  <a:gd name="T113" fmla="*/ 91 h 241"/>
                  <a:gd name="T114" fmla="*/ 412 w 582"/>
                  <a:gd name="T115" fmla="*/ 209 h 241"/>
                  <a:gd name="T116" fmla="*/ 446 w 582"/>
                  <a:gd name="T117" fmla="*/ 182 h 241"/>
                  <a:gd name="T118" fmla="*/ 458 w 582"/>
                  <a:gd name="T119" fmla="*/ 138 h 241"/>
                  <a:gd name="T120" fmla="*/ 516 w 582"/>
                  <a:gd name="T121" fmla="*/ 165 h 241"/>
                  <a:gd name="T122" fmla="*/ 303 w 582"/>
                  <a:gd name="T123" fmla="*/ 6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82" h="241">
                    <a:moveTo>
                      <a:pt x="223" y="218"/>
                    </a:moveTo>
                    <a:cubicBezTo>
                      <a:pt x="217" y="218"/>
                      <a:pt x="210" y="217"/>
                      <a:pt x="204" y="216"/>
                    </a:cubicBezTo>
                    <a:cubicBezTo>
                      <a:pt x="212" y="118"/>
                      <a:pt x="212" y="118"/>
                      <a:pt x="212" y="118"/>
                    </a:cubicBezTo>
                    <a:cubicBezTo>
                      <a:pt x="214" y="118"/>
                      <a:pt x="214" y="118"/>
                      <a:pt x="214" y="118"/>
                    </a:cubicBezTo>
                    <a:cubicBezTo>
                      <a:pt x="218" y="118"/>
                      <a:pt x="223" y="119"/>
                      <a:pt x="228" y="119"/>
                    </a:cubicBezTo>
                    <a:cubicBezTo>
                      <a:pt x="229" y="119"/>
                      <a:pt x="229" y="119"/>
                      <a:pt x="229" y="119"/>
                    </a:cubicBezTo>
                    <a:cubicBezTo>
                      <a:pt x="228" y="154"/>
                      <a:pt x="228" y="154"/>
                      <a:pt x="228" y="154"/>
                    </a:cubicBezTo>
                    <a:cubicBezTo>
                      <a:pt x="229" y="154"/>
                      <a:pt x="229" y="154"/>
                      <a:pt x="229" y="154"/>
                    </a:cubicBezTo>
                    <a:cubicBezTo>
                      <a:pt x="239" y="155"/>
                      <a:pt x="248" y="155"/>
                      <a:pt x="257" y="156"/>
                    </a:cubicBezTo>
                    <a:cubicBezTo>
                      <a:pt x="258" y="156"/>
                      <a:pt x="259" y="156"/>
                      <a:pt x="260" y="156"/>
                    </a:cubicBezTo>
                    <a:cubicBezTo>
                      <a:pt x="264" y="156"/>
                      <a:pt x="264" y="156"/>
                      <a:pt x="264" y="156"/>
                    </a:cubicBezTo>
                    <a:cubicBezTo>
                      <a:pt x="264" y="183"/>
                      <a:pt x="264" y="183"/>
                      <a:pt x="264" y="183"/>
                    </a:cubicBezTo>
                    <a:cubicBezTo>
                      <a:pt x="262" y="183"/>
                      <a:pt x="262" y="183"/>
                      <a:pt x="262" y="183"/>
                    </a:cubicBezTo>
                    <a:cubicBezTo>
                      <a:pt x="251" y="183"/>
                      <a:pt x="239" y="182"/>
                      <a:pt x="228" y="181"/>
                    </a:cubicBezTo>
                    <a:cubicBezTo>
                      <a:pt x="227" y="181"/>
                      <a:pt x="227" y="181"/>
                      <a:pt x="227" y="181"/>
                    </a:cubicBezTo>
                    <a:cubicBezTo>
                      <a:pt x="223" y="218"/>
                      <a:pt x="223" y="218"/>
                      <a:pt x="223" y="218"/>
                    </a:cubicBezTo>
                    <a:moveTo>
                      <a:pt x="380" y="216"/>
                    </a:moveTo>
                    <a:cubicBezTo>
                      <a:pt x="367" y="118"/>
                      <a:pt x="367" y="118"/>
                      <a:pt x="367" y="118"/>
                    </a:cubicBezTo>
                    <a:cubicBezTo>
                      <a:pt x="369" y="118"/>
                      <a:pt x="369" y="118"/>
                      <a:pt x="369" y="118"/>
                    </a:cubicBezTo>
                    <a:cubicBezTo>
                      <a:pt x="374" y="117"/>
                      <a:pt x="378" y="117"/>
                      <a:pt x="383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8" y="136"/>
                      <a:pt x="388" y="136"/>
                      <a:pt x="388" y="136"/>
                    </a:cubicBezTo>
                    <a:cubicBezTo>
                      <a:pt x="388" y="137"/>
                      <a:pt x="388" y="137"/>
                      <a:pt x="388" y="137"/>
                    </a:cubicBezTo>
                    <a:cubicBezTo>
                      <a:pt x="390" y="150"/>
                      <a:pt x="390" y="150"/>
                      <a:pt x="390" y="150"/>
                    </a:cubicBezTo>
                    <a:cubicBezTo>
                      <a:pt x="392" y="150"/>
                      <a:pt x="392" y="150"/>
                      <a:pt x="392" y="150"/>
                    </a:cubicBezTo>
                    <a:cubicBezTo>
                      <a:pt x="402" y="148"/>
                      <a:pt x="411" y="147"/>
                      <a:pt x="419" y="146"/>
                    </a:cubicBezTo>
                    <a:cubicBezTo>
                      <a:pt x="421" y="146"/>
                      <a:pt x="422" y="145"/>
                      <a:pt x="423" y="145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31" y="171"/>
                      <a:pt x="431" y="171"/>
                      <a:pt x="431" y="171"/>
                    </a:cubicBezTo>
                    <a:cubicBezTo>
                      <a:pt x="430" y="171"/>
                      <a:pt x="430" y="171"/>
                      <a:pt x="430" y="171"/>
                    </a:cubicBezTo>
                    <a:cubicBezTo>
                      <a:pt x="419" y="173"/>
                      <a:pt x="407" y="175"/>
                      <a:pt x="396" y="177"/>
                    </a:cubicBezTo>
                    <a:cubicBezTo>
                      <a:pt x="395" y="177"/>
                      <a:pt x="395" y="177"/>
                      <a:pt x="395" y="177"/>
                    </a:cubicBezTo>
                    <a:cubicBezTo>
                      <a:pt x="399" y="214"/>
                      <a:pt x="399" y="214"/>
                      <a:pt x="399" y="214"/>
                    </a:cubicBezTo>
                    <a:cubicBezTo>
                      <a:pt x="393" y="215"/>
                      <a:pt x="386" y="215"/>
                      <a:pt x="380" y="216"/>
                    </a:cubicBezTo>
                    <a:moveTo>
                      <a:pt x="310" y="109"/>
                    </a:moveTo>
                    <a:cubicBezTo>
                      <a:pt x="310" y="107"/>
                      <a:pt x="310" y="107"/>
                      <a:pt x="310" y="107"/>
                    </a:cubicBezTo>
                    <a:cubicBezTo>
                      <a:pt x="309" y="92"/>
                      <a:pt x="309" y="92"/>
                      <a:pt x="309" y="92"/>
                    </a:cubicBezTo>
                    <a:cubicBezTo>
                      <a:pt x="313" y="91"/>
                      <a:pt x="318" y="91"/>
                      <a:pt x="322" y="91"/>
                    </a:cubicBezTo>
                    <a:cubicBezTo>
                      <a:pt x="323" y="91"/>
                      <a:pt x="325" y="91"/>
                      <a:pt x="326" y="91"/>
                    </a:cubicBezTo>
                    <a:cubicBezTo>
                      <a:pt x="334" y="182"/>
                      <a:pt x="334" y="182"/>
                      <a:pt x="334" y="182"/>
                    </a:cubicBezTo>
                    <a:cubicBezTo>
                      <a:pt x="332" y="182"/>
                      <a:pt x="332" y="182"/>
                      <a:pt x="332" y="182"/>
                    </a:cubicBezTo>
                    <a:cubicBezTo>
                      <a:pt x="326" y="183"/>
                      <a:pt x="319" y="183"/>
                      <a:pt x="313" y="183"/>
                    </a:cubicBezTo>
                    <a:cubicBezTo>
                      <a:pt x="311" y="183"/>
                      <a:pt x="311" y="183"/>
                      <a:pt x="311" y="183"/>
                    </a:cubicBezTo>
                    <a:cubicBezTo>
                      <a:pt x="309" y="143"/>
                      <a:pt x="309" y="143"/>
                      <a:pt x="309" y="143"/>
                    </a:cubicBezTo>
                    <a:cubicBezTo>
                      <a:pt x="308" y="143"/>
                      <a:pt x="308" y="143"/>
                      <a:pt x="308" y="143"/>
                    </a:cubicBezTo>
                    <a:cubicBezTo>
                      <a:pt x="303" y="143"/>
                      <a:pt x="299" y="143"/>
                      <a:pt x="295" y="143"/>
                    </a:cubicBezTo>
                    <a:cubicBezTo>
                      <a:pt x="292" y="143"/>
                      <a:pt x="292" y="143"/>
                      <a:pt x="292" y="143"/>
                    </a:cubicBezTo>
                    <a:cubicBezTo>
                      <a:pt x="287" y="143"/>
                      <a:pt x="283" y="143"/>
                      <a:pt x="279" y="143"/>
                    </a:cubicBezTo>
                    <a:cubicBezTo>
                      <a:pt x="277" y="143"/>
                      <a:pt x="277" y="143"/>
                      <a:pt x="277" y="143"/>
                    </a:cubicBezTo>
                    <a:cubicBezTo>
                      <a:pt x="277" y="122"/>
                      <a:pt x="277" y="122"/>
                      <a:pt x="277" y="122"/>
                    </a:cubicBezTo>
                    <a:cubicBezTo>
                      <a:pt x="279" y="122"/>
                      <a:pt x="279" y="122"/>
                      <a:pt x="279" y="122"/>
                    </a:cubicBezTo>
                    <a:cubicBezTo>
                      <a:pt x="283" y="122"/>
                      <a:pt x="288" y="122"/>
                      <a:pt x="293" y="122"/>
                    </a:cubicBezTo>
                    <a:cubicBezTo>
                      <a:pt x="298" y="122"/>
                      <a:pt x="303" y="122"/>
                      <a:pt x="309" y="122"/>
                    </a:cubicBezTo>
                    <a:cubicBezTo>
                      <a:pt x="310" y="122"/>
                      <a:pt x="310" y="122"/>
                      <a:pt x="310" y="122"/>
                    </a:cubicBezTo>
                    <a:cubicBezTo>
                      <a:pt x="310" y="120"/>
                      <a:pt x="310" y="120"/>
                      <a:pt x="310" y="120"/>
                    </a:cubicBezTo>
                    <a:cubicBezTo>
                      <a:pt x="310" y="120"/>
                      <a:pt x="310" y="120"/>
                      <a:pt x="310" y="120"/>
                    </a:cubicBezTo>
                    <a:cubicBezTo>
                      <a:pt x="310" y="109"/>
                      <a:pt x="310" y="109"/>
                      <a:pt x="310" y="109"/>
                    </a:cubicBezTo>
                    <a:cubicBezTo>
                      <a:pt x="310" y="109"/>
                      <a:pt x="310" y="109"/>
                      <a:pt x="310" y="109"/>
                    </a:cubicBezTo>
                    <a:moveTo>
                      <a:pt x="50" y="186"/>
                    </a:moveTo>
                    <a:cubicBezTo>
                      <a:pt x="44" y="184"/>
                      <a:pt x="38" y="182"/>
                      <a:pt x="31" y="180"/>
                    </a:cubicBezTo>
                    <a:cubicBezTo>
                      <a:pt x="60" y="85"/>
                      <a:pt x="60" y="85"/>
                      <a:pt x="60" y="85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6" y="87"/>
                      <a:pt x="71" y="88"/>
                      <a:pt x="75" y="90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68" y="124"/>
                      <a:pt x="68" y="124"/>
                      <a:pt x="68" y="124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9" y="127"/>
                      <a:pt x="88" y="129"/>
                      <a:pt x="97" y="132"/>
                    </a:cubicBezTo>
                    <a:cubicBezTo>
                      <a:pt x="103" y="133"/>
                      <a:pt x="103" y="133"/>
                      <a:pt x="103" y="133"/>
                    </a:cubicBezTo>
                    <a:cubicBezTo>
                      <a:pt x="97" y="160"/>
                      <a:pt x="97" y="160"/>
                      <a:pt x="97" y="160"/>
                    </a:cubicBezTo>
                    <a:cubicBezTo>
                      <a:pt x="95" y="159"/>
                      <a:pt x="95" y="159"/>
                      <a:pt x="95" y="159"/>
                    </a:cubicBezTo>
                    <a:cubicBezTo>
                      <a:pt x="84" y="157"/>
                      <a:pt x="73" y="154"/>
                      <a:pt x="63" y="150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50" y="186"/>
                      <a:pt x="50" y="186"/>
                      <a:pt x="50" y="186"/>
                    </a:cubicBezTo>
                    <a:moveTo>
                      <a:pt x="177" y="189"/>
                    </a:moveTo>
                    <a:cubicBezTo>
                      <a:pt x="190" y="85"/>
                      <a:pt x="190" y="85"/>
                      <a:pt x="190" y="85"/>
                    </a:cubicBezTo>
                    <a:cubicBezTo>
                      <a:pt x="223" y="89"/>
                      <a:pt x="257" y="92"/>
                      <a:pt x="291" y="92"/>
                    </a:cubicBezTo>
                    <a:cubicBezTo>
                      <a:pt x="292" y="92"/>
                      <a:pt x="294" y="92"/>
                      <a:pt x="296" y="92"/>
                    </a:cubicBezTo>
                    <a:cubicBezTo>
                      <a:pt x="296" y="108"/>
                      <a:pt x="296" y="108"/>
                      <a:pt x="296" y="108"/>
                    </a:cubicBezTo>
                    <a:cubicBezTo>
                      <a:pt x="293" y="108"/>
                      <a:pt x="293" y="108"/>
                      <a:pt x="293" y="108"/>
                    </a:cubicBezTo>
                    <a:cubicBezTo>
                      <a:pt x="288" y="108"/>
                      <a:pt x="283" y="108"/>
                      <a:pt x="278" y="108"/>
                    </a:cubicBezTo>
                    <a:cubicBezTo>
                      <a:pt x="274" y="108"/>
                      <a:pt x="270" y="108"/>
                      <a:pt x="265" y="108"/>
                    </a:cubicBezTo>
                    <a:cubicBezTo>
                      <a:pt x="264" y="108"/>
                      <a:pt x="264" y="108"/>
                      <a:pt x="264" y="108"/>
                    </a:cubicBezTo>
                    <a:cubicBezTo>
                      <a:pt x="264" y="142"/>
                      <a:pt x="264" y="142"/>
                      <a:pt x="264" y="142"/>
                    </a:cubicBezTo>
                    <a:cubicBezTo>
                      <a:pt x="258" y="142"/>
                      <a:pt x="258" y="142"/>
                      <a:pt x="258" y="142"/>
                    </a:cubicBezTo>
                    <a:cubicBezTo>
                      <a:pt x="253" y="142"/>
                      <a:pt x="248" y="142"/>
                      <a:pt x="243" y="141"/>
                    </a:cubicBezTo>
                    <a:cubicBezTo>
                      <a:pt x="242" y="141"/>
                      <a:pt x="242" y="141"/>
                      <a:pt x="242" y="141"/>
                    </a:cubicBezTo>
                    <a:cubicBezTo>
                      <a:pt x="243" y="107"/>
                      <a:pt x="243" y="107"/>
                      <a:pt x="243" y="107"/>
                    </a:cubicBezTo>
                    <a:cubicBezTo>
                      <a:pt x="228" y="106"/>
                      <a:pt x="228" y="106"/>
                      <a:pt x="228" y="106"/>
                    </a:cubicBezTo>
                    <a:cubicBezTo>
                      <a:pt x="224" y="105"/>
                      <a:pt x="219" y="105"/>
                      <a:pt x="215" y="104"/>
                    </a:cubicBezTo>
                    <a:cubicBezTo>
                      <a:pt x="213" y="104"/>
                      <a:pt x="213" y="104"/>
                      <a:pt x="213" y="104"/>
                    </a:cubicBezTo>
                    <a:cubicBezTo>
                      <a:pt x="213" y="104"/>
                      <a:pt x="213" y="104"/>
                      <a:pt x="213" y="104"/>
                    </a:cubicBezTo>
                    <a:cubicBezTo>
                      <a:pt x="200" y="103"/>
                      <a:pt x="200" y="103"/>
                      <a:pt x="200" y="103"/>
                    </a:cubicBezTo>
                    <a:cubicBezTo>
                      <a:pt x="191" y="211"/>
                      <a:pt x="191" y="211"/>
                      <a:pt x="191" y="211"/>
                    </a:cubicBezTo>
                    <a:cubicBezTo>
                      <a:pt x="189" y="211"/>
                      <a:pt x="189" y="211"/>
                      <a:pt x="189" y="211"/>
                    </a:cubicBezTo>
                    <a:cubicBezTo>
                      <a:pt x="153" y="207"/>
                      <a:pt x="116" y="200"/>
                      <a:pt x="81" y="191"/>
                    </a:cubicBezTo>
                    <a:cubicBezTo>
                      <a:pt x="76" y="189"/>
                      <a:pt x="71" y="188"/>
                      <a:pt x="66" y="186"/>
                    </a:cubicBezTo>
                    <a:cubicBezTo>
                      <a:pt x="64" y="186"/>
                      <a:pt x="64" y="186"/>
                      <a:pt x="64" y="186"/>
                    </a:cubicBezTo>
                    <a:cubicBezTo>
                      <a:pt x="70" y="167"/>
                      <a:pt x="70" y="167"/>
                      <a:pt x="70" y="167"/>
                    </a:cubicBezTo>
                    <a:cubicBezTo>
                      <a:pt x="72" y="167"/>
                      <a:pt x="72" y="167"/>
                      <a:pt x="72" y="167"/>
                    </a:cubicBezTo>
                    <a:cubicBezTo>
                      <a:pt x="79" y="169"/>
                      <a:pt x="86" y="171"/>
                      <a:pt x="93" y="173"/>
                    </a:cubicBezTo>
                    <a:cubicBezTo>
                      <a:pt x="101" y="175"/>
                      <a:pt x="101" y="175"/>
                      <a:pt x="101" y="175"/>
                    </a:cubicBezTo>
                    <a:cubicBezTo>
                      <a:pt x="103" y="175"/>
                      <a:pt x="104" y="175"/>
                      <a:pt x="106" y="176"/>
                    </a:cubicBezTo>
                    <a:cubicBezTo>
                      <a:pt x="107" y="176"/>
                      <a:pt x="107" y="176"/>
                      <a:pt x="107" y="176"/>
                    </a:cubicBezTo>
                    <a:cubicBezTo>
                      <a:pt x="116" y="136"/>
                      <a:pt x="116" y="136"/>
                      <a:pt x="116" y="136"/>
                    </a:cubicBezTo>
                    <a:cubicBezTo>
                      <a:pt x="117" y="137"/>
                      <a:pt x="117" y="137"/>
                      <a:pt x="117" y="137"/>
                    </a:cubicBezTo>
                    <a:cubicBezTo>
                      <a:pt x="123" y="138"/>
                      <a:pt x="128" y="139"/>
                      <a:pt x="133" y="140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8" y="180"/>
                      <a:pt x="128" y="180"/>
                      <a:pt x="128" y="180"/>
                    </a:cubicBezTo>
                    <a:cubicBezTo>
                      <a:pt x="132" y="181"/>
                      <a:pt x="132" y="181"/>
                      <a:pt x="132" y="181"/>
                    </a:cubicBezTo>
                    <a:cubicBezTo>
                      <a:pt x="147" y="184"/>
                      <a:pt x="161" y="187"/>
                      <a:pt x="175" y="189"/>
                    </a:cubicBezTo>
                    <a:cubicBezTo>
                      <a:pt x="177" y="189"/>
                      <a:pt x="177" y="189"/>
                      <a:pt x="177" y="189"/>
                    </a:cubicBezTo>
                    <a:moveTo>
                      <a:pt x="156" y="107"/>
                    </a:moveTo>
                    <a:cubicBezTo>
                      <a:pt x="160" y="80"/>
                      <a:pt x="160" y="80"/>
                      <a:pt x="160" y="80"/>
                    </a:cubicBezTo>
                    <a:cubicBezTo>
                      <a:pt x="166" y="81"/>
                      <a:pt x="171" y="82"/>
                      <a:pt x="177" y="83"/>
                    </a:cubicBezTo>
                    <a:cubicBezTo>
                      <a:pt x="166" y="174"/>
                      <a:pt x="166" y="174"/>
                      <a:pt x="166" y="174"/>
                    </a:cubicBezTo>
                    <a:cubicBezTo>
                      <a:pt x="164" y="173"/>
                      <a:pt x="164" y="173"/>
                      <a:pt x="164" y="173"/>
                    </a:cubicBezTo>
                    <a:cubicBezTo>
                      <a:pt x="158" y="172"/>
                      <a:pt x="152" y="171"/>
                      <a:pt x="145" y="170"/>
                    </a:cubicBezTo>
                    <a:cubicBezTo>
                      <a:pt x="143" y="170"/>
                      <a:pt x="143" y="170"/>
                      <a:pt x="143" y="170"/>
                    </a:cubicBezTo>
                    <a:cubicBezTo>
                      <a:pt x="150" y="130"/>
                      <a:pt x="150" y="130"/>
                      <a:pt x="150" y="130"/>
                    </a:cubicBezTo>
                    <a:cubicBezTo>
                      <a:pt x="149" y="130"/>
                      <a:pt x="149" y="130"/>
                      <a:pt x="149" y="130"/>
                    </a:cubicBezTo>
                    <a:cubicBezTo>
                      <a:pt x="139" y="128"/>
                      <a:pt x="130" y="126"/>
                      <a:pt x="120" y="124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23" y="103"/>
                      <a:pt x="123" y="103"/>
                      <a:pt x="123" y="103"/>
                    </a:cubicBezTo>
                    <a:cubicBezTo>
                      <a:pt x="125" y="103"/>
                      <a:pt x="125" y="103"/>
                      <a:pt x="125" y="103"/>
                    </a:cubicBezTo>
                    <a:cubicBezTo>
                      <a:pt x="129" y="104"/>
                      <a:pt x="134" y="105"/>
                      <a:pt x="138" y="106"/>
                    </a:cubicBezTo>
                    <a:cubicBezTo>
                      <a:pt x="144" y="107"/>
                      <a:pt x="149" y="108"/>
                      <a:pt x="154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6" y="107"/>
                      <a:pt x="156" y="107"/>
                      <a:pt x="156" y="107"/>
                    </a:cubicBezTo>
                    <a:cubicBezTo>
                      <a:pt x="156" y="107"/>
                      <a:pt x="156" y="107"/>
                      <a:pt x="156" y="107"/>
                    </a:cubicBezTo>
                    <a:moveTo>
                      <a:pt x="298" y="197"/>
                    </a:moveTo>
                    <a:cubicBezTo>
                      <a:pt x="302" y="197"/>
                      <a:pt x="302" y="197"/>
                      <a:pt x="302" y="197"/>
                    </a:cubicBezTo>
                    <a:cubicBezTo>
                      <a:pt x="317" y="197"/>
                      <a:pt x="332" y="196"/>
                      <a:pt x="346" y="195"/>
                    </a:cubicBezTo>
                    <a:cubicBezTo>
                      <a:pt x="348" y="195"/>
                      <a:pt x="348" y="195"/>
                      <a:pt x="348" y="195"/>
                    </a:cubicBezTo>
                    <a:cubicBezTo>
                      <a:pt x="339" y="90"/>
                      <a:pt x="339" y="90"/>
                      <a:pt x="339" y="90"/>
                    </a:cubicBezTo>
                    <a:cubicBezTo>
                      <a:pt x="375" y="88"/>
                      <a:pt x="410" y="83"/>
                      <a:pt x="444" y="75"/>
                    </a:cubicBezTo>
                    <a:cubicBezTo>
                      <a:pt x="448" y="91"/>
                      <a:pt x="448" y="91"/>
                      <a:pt x="448" y="91"/>
                    </a:cubicBezTo>
                    <a:cubicBezTo>
                      <a:pt x="445" y="92"/>
                      <a:pt x="445" y="92"/>
                      <a:pt x="445" y="92"/>
                    </a:cubicBezTo>
                    <a:cubicBezTo>
                      <a:pt x="440" y="93"/>
                      <a:pt x="435" y="94"/>
                      <a:pt x="430" y="95"/>
                    </a:cubicBezTo>
                    <a:cubicBezTo>
                      <a:pt x="426" y="96"/>
                      <a:pt x="422" y="97"/>
                      <a:pt x="417" y="97"/>
                    </a:cubicBezTo>
                    <a:cubicBezTo>
                      <a:pt x="416" y="98"/>
                      <a:pt x="416" y="98"/>
                      <a:pt x="416" y="98"/>
                    </a:cubicBezTo>
                    <a:cubicBezTo>
                      <a:pt x="423" y="131"/>
                      <a:pt x="423" y="131"/>
                      <a:pt x="423" y="131"/>
                    </a:cubicBezTo>
                    <a:cubicBezTo>
                      <a:pt x="417" y="132"/>
                      <a:pt x="417" y="132"/>
                      <a:pt x="417" y="132"/>
                    </a:cubicBezTo>
                    <a:cubicBezTo>
                      <a:pt x="412" y="133"/>
                      <a:pt x="408" y="134"/>
                      <a:pt x="403" y="135"/>
                    </a:cubicBezTo>
                    <a:cubicBezTo>
                      <a:pt x="401" y="135"/>
                      <a:pt x="401" y="135"/>
                      <a:pt x="401" y="135"/>
                    </a:cubicBezTo>
                    <a:cubicBezTo>
                      <a:pt x="396" y="101"/>
                      <a:pt x="396" y="101"/>
                      <a:pt x="396" y="101"/>
                    </a:cubicBezTo>
                    <a:cubicBezTo>
                      <a:pt x="381" y="103"/>
                      <a:pt x="381" y="103"/>
                      <a:pt x="381" y="103"/>
                    </a:cubicBezTo>
                    <a:cubicBezTo>
                      <a:pt x="376" y="103"/>
                      <a:pt x="372" y="104"/>
                      <a:pt x="367" y="104"/>
                    </a:cubicBezTo>
                    <a:cubicBezTo>
                      <a:pt x="366" y="104"/>
                      <a:pt x="366" y="104"/>
                      <a:pt x="366" y="104"/>
                    </a:cubicBezTo>
                    <a:cubicBezTo>
                      <a:pt x="366" y="104"/>
                      <a:pt x="366" y="104"/>
                      <a:pt x="366" y="104"/>
                    </a:cubicBezTo>
                    <a:cubicBezTo>
                      <a:pt x="352" y="106"/>
                      <a:pt x="352" y="106"/>
                      <a:pt x="352" y="106"/>
                    </a:cubicBezTo>
                    <a:cubicBezTo>
                      <a:pt x="366" y="214"/>
                      <a:pt x="366" y="214"/>
                      <a:pt x="366" y="214"/>
                    </a:cubicBezTo>
                    <a:cubicBezTo>
                      <a:pt x="364" y="214"/>
                      <a:pt x="364" y="214"/>
                      <a:pt x="364" y="214"/>
                    </a:cubicBezTo>
                    <a:cubicBezTo>
                      <a:pt x="340" y="216"/>
                      <a:pt x="315" y="217"/>
                      <a:pt x="291" y="217"/>
                    </a:cubicBezTo>
                    <a:cubicBezTo>
                      <a:pt x="279" y="217"/>
                      <a:pt x="267" y="217"/>
                      <a:pt x="255" y="217"/>
                    </a:cubicBezTo>
                    <a:cubicBezTo>
                      <a:pt x="249" y="216"/>
                      <a:pt x="244" y="216"/>
                      <a:pt x="239" y="216"/>
                    </a:cubicBezTo>
                    <a:cubicBezTo>
                      <a:pt x="237" y="216"/>
                      <a:pt x="237" y="216"/>
                      <a:pt x="237" y="216"/>
                    </a:cubicBezTo>
                    <a:cubicBezTo>
                      <a:pt x="239" y="195"/>
                      <a:pt x="239" y="195"/>
                      <a:pt x="239" y="195"/>
                    </a:cubicBez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48" y="196"/>
                      <a:pt x="255" y="196"/>
                      <a:pt x="262" y="196"/>
                    </a:cubicBezTo>
                    <a:cubicBezTo>
                      <a:pt x="270" y="197"/>
                      <a:pt x="270" y="197"/>
                      <a:pt x="270" y="197"/>
                    </a:cubicBezTo>
                    <a:cubicBezTo>
                      <a:pt x="272" y="197"/>
                      <a:pt x="274" y="197"/>
                      <a:pt x="275" y="197"/>
                    </a:cubicBezTo>
                    <a:cubicBezTo>
                      <a:pt x="277" y="197"/>
                      <a:pt x="277" y="197"/>
                      <a:pt x="277" y="197"/>
                    </a:cubicBezTo>
                    <a:cubicBezTo>
                      <a:pt x="277" y="156"/>
                      <a:pt x="277" y="156"/>
                      <a:pt x="277" y="156"/>
                    </a:cubicBezTo>
                    <a:cubicBezTo>
                      <a:pt x="279" y="156"/>
                      <a:pt x="279" y="156"/>
                      <a:pt x="279" y="156"/>
                    </a:cubicBezTo>
                    <a:cubicBezTo>
                      <a:pt x="283" y="156"/>
                      <a:pt x="287" y="156"/>
                      <a:pt x="291" y="156"/>
                    </a:cubicBezTo>
                    <a:cubicBezTo>
                      <a:pt x="296" y="156"/>
                      <a:pt x="296" y="156"/>
                      <a:pt x="296" y="156"/>
                    </a:cubicBezTo>
                    <a:cubicBezTo>
                      <a:pt x="298" y="197"/>
                      <a:pt x="298" y="197"/>
                      <a:pt x="298" y="197"/>
                    </a:cubicBezTo>
                    <a:moveTo>
                      <a:pt x="461" y="89"/>
                    </a:moveTo>
                    <a:cubicBezTo>
                      <a:pt x="461" y="87"/>
                      <a:pt x="461" y="87"/>
                      <a:pt x="461" y="87"/>
                    </a:cubicBezTo>
                    <a:cubicBezTo>
                      <a:pt x="457" y="72"/>
                      <a:pt x="457" y="72"/>
                      <a:pt x="457" y="72"/>
                    </a:cubicBezTo>
                    <a:cubicBezTo>
                      <a:pt x="462" y="71"/>
                      <a:pt x="468" y="70"/>
                      <a:pt x="473" y="68"/>
                    </a:cubicBezTo>
                    <a:cubicBezTo>
                      <a:pt x="500" y="156"/>
                      <a:pt x="500" y="156"/>
                      <a:pt x="500" y="156"/>
                    </a:cubicBezTo>
                    <a:cubicBezTo>
                      <a:pt x="498" y="156"/>
                      <a:pt x="498" y="156"/>
                      <a:pt x="498" y="156"/>
                    </a:cubicBezTo>
                    <a:cubicBezTo>
                      <a:pt x="492" y="158"/>
                      <a:pt x="486" y="159"/>
                      <a:pt x="479" y="161"/>
                    </a:cubicBezTo>
                    <a:cubicBezTo>
                      <a:pt x="478" y="161"/>
                      <a:pt x="478" y="161"/>
                      <a:pt x="478" y="161"/>
                    </a:cubicBezTo>
                    <a:cubicBezTo>
                      <a:pt x="468" y="122"/>
                      <a:pt x="468" y="122"/>
                      <a:pt x="468" y="122"/>
                    </a:cubicBezTo>
                    <a:cubicBezTo>
                      <a:pt x="466" y="123"/>
                      <a:pt x="466" y="123"/>
                      <a:pt x="466" y="123"/>
                    </a:cubicBezTo>
                    <a:cubicBezTo>
                      <a:pt x="457" y="125"/>
                      <a:pt x="448" y="127"/>
                      <a:pt x="438" y="129"/>
                    </a:cubicBezTo>
                    <a:cubicBezTo>
                      <a:pt x="436" y="129"/>
                      <a:pt x="436" y="129"/>
                      <a:pt x="436" y="129"/>
                    </a:cubicBezTo>
                    <a:cubicBezTo>
                      <a:pt x="432" y="108"/>
                      <a:pt x="432" y="108"/>
                      <a:pt x="432" y="108"/>
                    </a:cubicBezTo>
                    <a:cubicBezTo>
                      <a:pt x="433" y="108"/>
                      <a:pt x="433" y="108"/>
                      <a:pt x="433" y="108"/>
                    </a:cubicBezTo>
                    <a:cubicBezTo>
                      <a:pt x="438" y="107"/>
                      <a:pt x="443" y="106"/>
                      <a:pt x="447" y="105"/>
                    </a:cubicBezTo>
                    <a:cubicBezTo>
                      <a:pt x="453" y="104"/>
                      <a:pt x="458" y="103"/>
                      <a:pt x="463" y="102"/>
                    </a:cubicBezTo>
                    <a:cubicBezTo>
                      <a:pt x="464" y="101"/>
                      <a:pt x="464" y="101"/>
                      <a:pt x="464" y="101"/>
                    </a:cubicBezTo>
                    <a:cubicBezTo>
                      <a:pt x="464" y="99"/>
                      <a:pt x="464" y="99"/>
                      <a:pt x="464" y="99"/>
                    </a:cubicBezTo>
                    <a:cubicBezTo>
                      <a:pt x="464" y="99"/>
                      <a:pt x="464" y="99"/>
                      <a:pt x="464" y="99"/>
                    </a:cubicBezTo>
                    <a:cubicBezTo>
                      <a:pt x="462" y="91"/>
                      <a:pt x="462" y="91"/>
                      <a:pt x="462" y="91"/>
                    </a:cubicBezTo>
                    <a:cubicBezTo>
                      <a:pt x="461" y="89"/>
                      <a:pt x="461" y="89"/>
                      <a:pt x="461" y="89"/>
                    </a:cubicBezTo>
                    <a:cubicBezTo>
                      <a:pt x="461" y="89"/>
                      <a:pt x="461" y="89"/>
                      <a:pt x="461" y="89"/>
                    </a:cubicBezTo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2" y="31"/>
                      <a:pt x="4" y="32"/>
                      <a:pt x="5" y="3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2" y="63"/>
                      <a:pt x="4" y="64"/>
                      <a:pt x="5" y="65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23" y="40"/>
                      <a:pt x="28" y="42"/>
                      <a:pt x="33" y="44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2" y="130"/>
                      <a:pt x="2" y="130"/>
                      <a:pt x="2" y="130"/>
                    </a:cubicBezTo>
                    <a:cubicBezTo>
                      <a:pt x="1" y="129"/>
                      <a:pt x="1" y="129"/>
                      <a:pt x="0" y="129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3" y="145"/>
                      <a:pt x="6" y="146"/>
                      <a:pt x="9" y="147"/>
                    </a:cubicBezTo>
                    <a:cubicBezTo>
                      <a:pt x="11" y="147"/>
                      <a:pt x="11" y="147"/>
                      <a:pt x="11" y="147"/>
                    </a:cubicBezTo>
                    <a:cubicBezTo>
                      <a:pt x="11" y="147"/>
                      <a:pt x="11" y="147"/>
                      <a:pt x="11" y="147"/>
                    </a:cubicBezTo>
                    <a:cubicBezTo>
                      <a:pt x="12" y="147"/>
                      <a:pt x="12" y="147"/>
                      <a:pt x="12" y="147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79" y="61"/>
                      <a:pt x="113" y="70"/>
                      <a:pt x="147" y="77"/>
                    </a:cubicBezTo>
                    <a:cubicBezTo>
                      <a:pt x="145" y="94"/>
                      <a:pt x="145" y="94"/>
                      <a:pt x="145" y="94"/>
                    </a:cubicBezTo>
                    <a:cubicBezTo>
                      <a:pt x="141" y="93"/>
                      <a:pt x="141" y="93"/>
                      <a:pt x="141" y="93"/>
                    </a:cubicBezTo>
                    <a:cubicBezTo>
                      <a:pt x="136" y="92"/>
                      <a:pt x="132" y="91"/>
                      <a:pt x="127" y="90"/>
                    </a:cubicBezTo>
                    <a:cubicBezTo>
                      <a:pt x="123" y="89"/>
                      <a:pt x="119" y="88"/>
                      <a:pt x="114" y="87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05" y="120"/>
                      <a:pt x="105" y="120"/>
                      <a:pt x="105" y="120"/>
                    </a:cubicBezTo>
                    <a:cubicBezTo>
                      <a:pt x="100" y="119"/>
                      <a:pt x="100" y="119"/>
                      <a:pt x="100" y="119"/>
                    </a:cubicBezTo>
                    <a:cubicBezTo>
                      <a:pt x="95" y="117"/>
                      <a:pt x="90" y="116"/>
                      <a:pt x="86" y="115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4" y="75"/>
                      <a:pt x="70" y="74"/>
                      <a:pt x="66" y="73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7" y="70"/>
                      <a:pt x="55" y="69"/>
                      <a:pt x="53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20" y="172"/>
                      <a:pt x="20" y="172"/>
                      <a:pt x="20" y="172"/>
                    </a:cubicBezTo>
                    <a:cubicBezTo>
                      <a:pt x="18" y="172"/>
                      <a:pt x="18" y="172"/>
                      <a:pt x="18" y="172"/>
                    </a:cubicBezTo>
                    <a:cubicBezTo>
                      <a:pt x="12" y="170"/>
                      <a:pt x="6" y="167"/>
                      <a:pt x="0" y="165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92" y="224"/>
                      <a:pt x="190" y="241"/>
                      <a:pt x="291" y="241"/>
                    </a:cubicBezTo>
                    <a:cubicBezTo>
                      <a:pt x="303" y="241"/>
                      <a:pt x="316" y="240"/>
                      <a:pt x="329" y="240"/>
                    </a:cubicBezTo>
                    <a:cubicBezTo>
                      <a:pt x="416" y="236"/>
                      <a:pt x="502" y="219"/>
                      <a:pt x="582" y="191"/>
                    </a:cubicBezTo>
                    <a:cubicBezTo>
                      <a:pt x="582" y="165"/>
                      <a:pt x="582" y="165"/>
                      <a:pt x="582" y="165"/>
                    </a:cubicBezTo>
                    <a:cubicBezTo>
                      <a:pt x="582" y="165"/>
                      <a:pt x="582" y="165"/>
                      <a:pt x="582" y="165"/>
                    </a:cubicBezTo>
                    <a:cubicBezTo>
                      <a:pt x="575" y="146"/>
                      <a:pt x="575" y="146"/>
                      <a:pt x="575" y="146"/>
                    </a:cubicBezTo>
                    <a:cubicBezTo>
                      <a:pt x="577" y="145"/>
                      <a:pt x="577" y="145"/>
                      <a:pt x="577" y="145"/>
                    </a:cubicBezTo>
                    <a:cubicBezTo>
                      <a:pt x="578" y="145"/>
                      <a:pt x="580" y="144"/>
                      <a:pt x="582" y="143"/>
                    </a:cubicBezTo>
                    <a:cubicBezTo>
                      <a:pt x="582" y="129"/>
                      <a:pt x="582" y="129"/>
                      <a:pt x="582" y="129"/>
                    </a:cubicBezTo>
                    <a:cubicBezTo>
                      <a:pt x="575" y="132"/>
                      <a:pt x="567" y="135"/>
                      <a:pt x="560" y="137"/>
                    </a:cubicBezTo>
                    <a:cubicBezTo>
                      <a:pt x="558" y="138"/>
                      <a:pt x="558" y="138"/>
                      <a:pt x="558" y="138"/>
                    </a:cubicBezTo>
                    <a:cubicBezTo>
                      <a:pt x="570" y="173"/>
                      <a:pt x="570" y="173"/>
                      <a:pt x="570" y="173"/>
                    </a:cubicBezTo>
                    <a:cubicBezTo>
                      <a:pt x="564" y="175"/>
                      <a:pt x="558" y="177"/>
                      <a:pt x="552" y="179"/>
                    </a:cubicBezTo>
                    <a:cubicBezTo>
                      <a:pt x="519" y="86"/>
                      <a:pt x="519" y="86"/>
                      <a:pt x="519" y="86"/>
                    </a:cubicBezTo>
                    <a:cubicBezTo>
                      <a:pt x="521" y="85"/>
                      <a:pt x="521" y="85"/>
                      <a:pt x="521" y="85"/>
                    </a:cubicBezTo>
                    <a:cubicBezTo>
                      <a:pt x="525" y="84"/>
                      <a:pt x="530" y="82"/>
                      <a:pt x="534" y="81"/>
                    </a:cubicBezTo>
                    <a:cubicBezTo>
                      <a:pt x="536" y="80"/>
                      <a:pt x="536" y="80"/>
                      <a:pt x="536" y="80"/>
                    </a:cubicBezTo>
                    <a:cubicBezTo>
                      <a:pt x="543" y="100"/>
                      <a:pt x="543" y="100"/>
                      <a:pt x="543" y="100"/>
                    </a:cubicBezTo>
                    <a:cubicBezTo>
                      <a:pt x="543" y="100"/>
                      <a:pt x="543" y="100"/>
                      <a:pt x="543" y="100"/>
                    </a:cubicBezTo>
                    <a:cubicBezTo>
                      <a:pt x="548" y="113"/>
                      <a:pt x="548" y="113"/>
                      <a:pt x="548" y="113"/>
                    </a:cubicBezTo>
                    <a:cubicBezTo>
                      <a:pt x="550" y="112"/>
                      <a:pt x="550" y="112"/>
                      <a:pt x="550" y="112"/>
                    </a:cubicBezTo>
                    <a:cubicBezTo>
                      <a:pt x="559" y="109"/>
                      <a:pt x="568" y="106"/>
                      <a:pt x="576" y="102"/>
                    </a:cubicBezTo>
                    <a:cubicBezTo>
                      <a:pt x="577" y="102"/>
                      <a:pt x="578" y="101"/>
                      <a:pt x="580" y="101"/>
                    </a:cubicBezTo>
                    <a:cubicBezTo>
                      <a:pt x="582" y="100"/>
                      <a:pt x="582" y="100"/>
                      <a:pt x="582" y="100"/>
                    </a:cubicBezTo>
                    <a:cubicBezTo>
                      <a:pt x="582" y="100"/>
                      <a:pt x="582" y="100"/>
                      <a:pt x="582" y="100"/>
                    </a:cubicBezTo>
                    <a:cubicBezTo>
                      <a:pt x="582" y="67"/>
                      <a:pt x="582" y="67"/>
                      <a:pt x="582" y="67"/>
                    </a:cubicBezTo>
                    <a:cubicBezTo>
                      <a:pt x="580" y="63"/>
                      <a:pt x="580" y="63"/>
                      <a:pt x="580" y="63"/>
                    </a:cubicBezTo>
                    <a:cubicBezTo>
                      <a:pt x="582" y="63"/>
                      <a:pt x="582" y="63"/>
                      <a:pt x="582" y="63"/>
                    </a:cubicBezTo>
                    <a:cubicBezTo>
                      <a:pt x="582" y="63"/>
                      <a:pt x="582" y="63"/>
                      <a:pt x="582" y="63"/>
                    </a:cubicBezTo>
                    <a:cubicBezTo>
                      <a:pt x="582" y="48"/>
                      <a:pt x="582" y="48"/>
                      <a:pt x="582" y="48"/>
                    </a:cubicBezTo>
                    <a:cubicBezTo>
                      <a:pt x="580" y="49"/>
                      <a:pt x="578" y="50"/>
                      <a:pt x="576" y="50"/>
                    </a:cubicBezTo>
                    <a:cubicBezTo>
                      <a:pt x="572" y="52"/>
                      <a:pt x="568" y="54"/>
                      <a:pt x="564" y="55"/>
                    </a:cubicBezTo>
                    <a:cubicBezTo>
                      <a:pt x="562" y="56"/>
                      <a:pt x="562" y="56"/>
                      <a:pt x="562" y="56"/>
                    </a:cubicBezTo>
                    <a:cubicBezTo>
                      <a:pt x="576" y="88"/>
                      <a:pt x="576" y="88"/>
                      <a:pt x="576" y="88"/>
                    </a:cubicBezTo>
                    <a:cubicBezTo>
                      <a:pt x="571" y="90"/>
                      <a:pt x="571" y="90"/>
                      <a:pt x="571" y="90"/>
                    </a:cubicBezTo>
                    <a:cubicBezTo>
                      <a:pt x="567" y="92"/>
                      <a:pt x="562" y="93"/>
                      <a:pt x="557" y="95"/>
                    </a:cubicBezTo>
                    <a:cubicBezTo>
                      <a:pt x="556" y="95"/>
                      <a:pt x="556" y="95"/>
                      <a:pt x="556" y="95"/>
                    </a:cubicBezTo>
                    <a:cubicBezTo>
                      <a:pt x="543" y="63"/>
                      <a:pt x="543" y="63"/>
                      <a:pt x="543" y="63"/>
                    </a:cubicBezTo>
                    <a:cubicBezTo>
                      <a:pt x="529" y="68"/>
                      <a:pt x="529" y="68"/>
                      <a:pt x="529" y="68"/>
                    </a:cubicBezTo>
                    <a:cubicBezTo>
                      <a:pt x="525" y="70"/>
                      <a:pt x="521" y="71"/>
                      <a:pt x="516" y="73"/>
                    </a:cubicBezTo>
                    <a:cubicBezTo>
                      <a:pt x="515" y="73"/>
                      <a:pt x="515" y="73"/>
                      <a:pt x="515" y="73"/>
                    </a:cubicBezTo>
                    <a:cubicBezTo>
                      <a:pt x="515" y="73"/>
                      <a:pt x="515" y="73"/>
                      <a:pt x="515" y="73"/>
                    </a:cubicBezTo>
                    <a:cubicBezTo>
                      <a:pt x="511" y="74"/>
                      <a:pt x="511" y="74"/>
                      <a:pt x="511" y="74"/>
                    </a:cubicBezTo>
                    <a:cubicBezTo>
                      <a:pt x="508" y="75"/>
                      <a:pt x="506" y="76"/>
                      <a:pt x="504" y="77"/>
                    </a:cubicBezTo>
                    <a:cubicBezTo>
                      <a:pt x="502" y="77"/>
                      <a:pt x="502" y="77"/>
                      <a:pt x="502" y="77"/>
                    </a:cubicBezTo>
                    <a:cubicBezTo>
                      <a:pt x="506" y="88"/>
                      <a:pt x="506" y="88"/>
                      <a:pt x="506" y="88"/>
                    </a:cubicBezTo>
                    <a:cubicBezTo>
                      <a:pt x="507" y="90"/>
                      <a:pt x="507" y="90"/>
                      <a:pt x="507" y="90"/>
                    </a:cubicBezTo>
                    <a:cubicBezTo>
                      <a:pt x="507" y="90"/>
                      <a:pt x="507" y="90"/>
                      <a:pt x="507" y="90"/>
                    </a:cubicBezTo>
                    <a:cubicBezTo>
                      <a:pt x="507" y="91"/>
                      <a:pt x="507" y="91"/>
                      <a:pt x="507" y="91"/>
                    </a:cubicBezTo>
                    <a:cubicBezTo>
                      <a:pt x="538" y="180"/>
                      <a:pt x="538" y="180"/>
                      <a:pt x="538" y="180"/>
                    </a:cubicBezTo>
                    <a:cubicBezTo>
                      <a:pt x="536" y="181"/>
                      <a:pt x="536" y="181"/>
                      <a:pt x="536" y="181"/>
                    </a:cubicBezTo>
                    <a:cubicBezTo>
                      <a:pt x="501" y="191"/>
                      <a:pt x="465" y="200"/>
                      <a:pt x="429" y="206"/>
                    </a:cubicBezTo>
                    <a:cubicBezTo>
                      <a:pt x="424" y="207"/>
                      <a:pt x="419" y="207"/>
                      <a:pt x="414" y="208"/>
                    </a:cubicBezTo>
                    <a:cubicBezTo>
                      <a:pt x="412" y="209"/>
                      <a:pt x="412" y="209"/>
                      <a:pt x="412" y="209"/>
                    </a:cubicBezTo>
                    <a:cubicBezTo>
                      <a:pt x="410" y="188"/>
                      <a:pt x="410" y="188"/>
                      <a:pt x="410" y="188"/>
                    </a:cubicBezTo>
                    <a:cubicBezTo>
                      <a:pt x="411" y="188"/>
                      <a:pt x="411" y="188"/>
                      <a:pt x="411" y="188"/>
                    </a:cubicBezTo>
                    <a:cubicBezTo>
                      <a:pt x="418" y="187"/>
                      <a:pt x="425" y="186"/>
                      <a:pt x="433" y="185"/>
                    </a:cubicBezTo>
                    <a:cubicBezTo>
                      <a:pt x="441" y="183"/>
                      <a:pt x="441" y="183"/>
                      <a:pt x="441" y="183"/>
                    </a:cubicBezTo>
                    <a:cubicBezTo>
                      <a:pt x="442" y="183"/>
                      <a:pt x="444" y="183"/>
                      <a:pt x="446" y="182"/>
                    </a:cubicBezTo>
                    <a:cubicBezTo>
                      <a:pt x="447" y="182"/>
                      <a:pt x="447" y="182"/>
                      <a:pt x="447" y="182"/>
                    </a:cubicBezTo>
                    <a:cubicBezTo>
                      <a:pt x="439" y="142"/>
                      <a:pt x="439" y="142"/>
                      <a:pt x="439" y="142"/>
                    </a:cubicBezTo>
                    <a:cubicBezTo>
                      <a:pt x="441" y="142"/>
                      <a:pt x="441" y="142"/>
                      <a:pt x="441" y="142"/>
                    </a:cubicBezTo>
                    <a:cubicBezTo>
                      <a:pt x="446" y="141"/>
                      <a:pt x="451" y="140"/>
                      <a:pt x="456" y="139"/>
                    </a:cubicBezTo>
                    <a:cubicBezTo>
                      <a:pt x="458" y="138"/>
                      <a:pt x="458" y="138"/>
                      <a:pt x="458" y="138"/>
                    </a:cubicBezTo>
                    <a:cubicBezTo>
                      <a:pt x="468" y="178"/>
                      <a:pt x="468" y="178"/>
                      <a:pt x="468" y="178"/>
                    </a:cubicBezTo>
                    <a:cubicBezTo>
                      <a:pt x="472" y="177"/>
                      <a:pt x="472" y="177"/>
                      <a:pt x="472" y="177"/>
                    </a:cubicBezTo>
                    <a:cubicBezTo>
                      <a:pt x="487" y="173"/>
                      <a:pt x="501" y="170"/>
                      <a:pt x="514" y="166"/>
                    </a:cubicBezTo>
                    <a:cubicBezTo>
                      <a:pt x="516" y="165"/>
                      <a:pt x="516" y="165"/>
                      <a:pt x="516" y="165"/>
                    </a:cubicBezTo>
                    <a:cubicBezTo>
                      <a:pt x="516" y="165"/>
                      <a:pt x="516" y="165"/>
                      <a:pt x="516" y="165"/>
                    </a:cubicBezTo>
                    <a:cubicBezTo>
                      <a:pt x="517" y="165"/>
                      <a:pt x="517" y="165"/>
                      <a:pt x="517" y="165"/>
                    </a:cubicBezTo>
                    <a:cubicBezTo>
                      <a:pt x="486" y="65"/>
                      <a:pt x="486" y="65"/>
                      <a:pt x="486" y="65"/>
                    </a:cubicBezTo>
                    <a:cubicBezTo>
                      <a:pt x="519" y="55"/>
                      <a:pt x="551" y="44"/>
                      <a:pt x="582" y="30"/>
                    </a:cubicBezTo>
                    <a:cubicBezTo>
                      <a:pt x="582" y="1"/>
                      <a:pt x="582" y="1"/>
                      <a:pt x="582" y="1"/>
                    </a:cubicBezTo>
                    <a:cubicBezTo>
                      <a:pt x="496" y="42"/>
                      <a:pt x="401" y="64"/>
                      <a:pt x="303" y="66"/>
                    </a:cubicBezTo>
                    <a:cubicBezTo>
                      <a:pt x="299" y="66"/>
                      <a:pt x="295" y="66"/>
                      <a:pt x="291" y="66"/>
                    </a:cubicBezTo>
                    <a:cubicBezTo>
                      <a:pt x="187" y="66"/>
                      <a:pt x="89" y="4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-1" y="2463800"/>
              <a:ext cx="2286495" cy="2225675"/>
              <a:chOff x="550863" y="4905351"/>
              <a:chExt cx="2006008" cy="1952649"/>
            </a:xfrm>
          </p:grpSpPr>
          <p:sp>
            <p:nvSpPr>
              <p:cNvPr id="9" name="Freeform 26"/>
              <p:cNvSpPr>
                <a:spLocks/>
              </p:cNvSpPr>
              <p:nvPr/>
            </p:nvSpPr>
            <p:spPr bwMode="auto">
              <a:xfrm>
                <a:off x="918607" y="6220577"/>
                <a:ext cx="36053" cy="46148"/>
              </a:xfrm>
              <a:custGeom>
                <a:avLst/>
                <a:gdLst>
                  <a:gd name="T0" fmla="*/ 11 w 22"/>
                  <a:gd name="T1" fmla="*/ 14 h 28"/>
                  <a:gd name="T2" fmla="*/ 22 w 22"/>
                  <a:gd name="T3" fmla="*/ 2 h 28"/>
                  <a:gd name="T4" fmla="*/ 1 w 22"/>
                  <a:gd name="T5" fmla="*/ 28 h 28"/>
                  <a:gd name="T6" fmla="*/ 1 w 22"/>
                  <a:gd name="T7" fmla="*/ 28 h 28"/>
                  <a:gd name="T8" fmla="*/ 1 w 22"/>
                  <a:gd name="T9" fmla="*/ 28 h 28"/>
                  <a:gd name="T10" fmla="*/ 1 w 22"/>
                  <a:gd name="T11" fmla="*/ 28 h 28"/>
                  <a:gd name="T12" fmla="*/ 1 w 22"/>
                  <a:gd name="T13" fmla="*/ 28 h 28"/>
                  <a:gd name="T14" fmla="*/ 19 w 22"/>
                  <a:gd name="T15" fmla="*/ 0 h 28"/>
                  <a:gd name="T16" fmla="*/ 11 w 22"/>
                  <a:gd name="T17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8">
                    <a:moveTo>
                      <a:pt x="11" y="14"/>
                    </a:moveTo>
                    <a:cubicBezTo>
                      <a:pt x="16" y="11"/>
                      <a:pt x="22" y="2"/>
                      <a:pt x="22" y="2"/>
                    </a:cubicBezTo>
                    <a:cubicBezTo>
                      <a:pt x="20" y="20"/>
                      <a:pt x="9" y="26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0"/>
                      <a:pt x="3" y="7"/>
                      <a:pt x="19" y="0"/>
                    </a:cubicBezTo>
                    <a:cubicBezTo>
                      <a:pt x="19" y="0"/>
                      <a:pt x="12" y="9"/>
                      <a:pt x="11" y="1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27"/>
              <p:cNvSpPr>
                <a:spLocks/>
              </p:cNvSpPr>
              <p:nvPr/>
            </p:nvSpPr>
            <p:spPr bwMode="auto">
              <a:xfrm>
                <a:off x="883996" y="6226345"/>
                <a:ext cx="74991" cy="74991"/>
              </a:xfrm>
              <a:custGeom>
                <a:avLst/>
                <a:gdLst>
                  <a:gd name="T0" fmla="*/ 7 w 45"/>
                  <a:gd name="T1" fmla="*/ 42 h 45"/>
                  <a:gd name="T2" fmla="*/ 6 w 45"/>
                  <a:gd name="T3" fmla="*/ 42 h 45"/>
                  <a:gd name="T4" fmla="*/ 6 w 45"/>
                  <a:gd name="T5" fmla="*/ 42 h 45"/>
                  <a:gd name="T6" fmla="*/ 6 w 45"/>
                  <a:gd name="T7" fmla="*/ 42 h 45"/>
                  <a:gd name="T8" fmla="*/ 6 w 45"/>
                  <a:gd name="T9" fmla="*/ 42 h 45"/>
                  <a:gd name="T10" fmla="*/ 12 w 45"/>
                  <a:gd name="T11" fmla="*/ 0 h 45"/>
                  <a:gd name="T12" fmla="*/ 9 w 45"/>
                  <a:gd name="T13" fmla="*/ 38 h 45"/>
                  <a:gd name="T14" fmla="*/ 9 w 45"/>
                  <a:gd name="T15" fmla="*/ 38 h 45"/>
                  <a:gd name="T16" fmla="*/ 9 w 45"/>
                  <a:gd name="T17" fmla="*/ 38 h 45"/>
                  <a:gd name="T18" fmla="*/ 9 w 45"/>
                  <a:gd name="T19" fmla="*/ 38 h 45"/>
                  <a:gd name="T20" fmla="*/ 9 w 45"/>
                  <a:gd name="T21" fmla="*/ 38 h 45"/>
                  <a:gd name="T22" fmla="*/ 45 w 45"/>
                  <a:gd name="T23" fmla="*/ 24 h 45"/>
                  <a:gd name="T24" fmla="*/ 7 w 45"/>
                  <a:gd name="T2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45">
                    <a:moveTo>
                      <a:pt x="7" y="42"/>
                    </a:move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0" y="31"/>
                      <a:pt x="2" y="9"/>
                      <a:pt x="12" y="0"/>
                    </a:cubicBezTo>
                    <a:cubicBezTo>
                      <a:pt x="8" y="9"/>
                      <a:pt x="4" y="29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19" y="40"/>
                      <a:pt x="38" y="31"/>
                      <a:pt x="45" y="24"/>
                    </a:cubicBezTo>
                    <a:cubicBezTo>
                      <a:pt x="40" y="36"/>
                      <a:pt x="19" y="45"/>
                      <a:pt x="7" y="42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28"/>
              <p:cNvSpPr>
                <a:spLocks/>
              </p:cNvSpPr>
              <p:nvPr/>
            </p:nvSpPr>
            <p:spPr bwMode="auto">
              <a:xfrm>
                <a:off x="918607" y="6103764"/>
                <a:ext cx="36053" cy="46148"/>
              </a:xfrm>
              <a:custGeom>
                <a:avLst/>
                <a:gdLst>
                  <a:gd name="T0" fmla="*/ 22 w 22"/>
                  <a:gd name="T1" fmla="*/ 26 h 28"/>
                  <a:gd name="T2" fmla="*/ 11 w 22"/>
                  <a:gd name="T3" fmla="*/ 14 h 28"/>
                  <a:gd name="T4" fmla="*/ 19 w 22"/>
                  <a:gd name="T5" fmla="*/ 28 h 28"/>
                  <a:gd name="T6" fmla="*/ 1 w 22"/>
                  <a:gd name="T7" fmla="*/ 0 h 28"/>
                  <a:gd name="T8" fmla="*/ 1 w 22"/>
                  <a:gd name="T9" fmla="*/ 0 h 28"/>
                  <a:gd name="T10" fmla="*/ 1 w 22"/>
                  <a:gd name="T11" fmla="*/ 0 h 28"/>
                  <a:gd name="T12" fmla="*/ 1 w 22"/>
                  <a:gd name="T13" fmla="*/ 0 h 28"/>
                  <a:gd name="T14" fmla="*/ 1 w 22"/>
                  <a:gd name="T15" fmla="*/ 0 h 28"/>
                  <a:gd name="T16" fmla="*/ 22 w 22"/>
                  <a:gd name="T17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8">
                    <a:moveTo>
                      <a:pt x="22" y="26"/>
                    </a:moveTo>
                    <a:cubicBezTo>
                      <a:pt x="22" y="26"/>
                      <a:pt x="15" y="17"/>
                      <a:pt x="11" y="14"/>
                    </a:cubicBezTo>
                    <a:cubicBezTo>
                      <a:pt x="12" y="19"/>
                      <a:pt x="19" y="28"/>
                      <a:pt x="19" y="28"/>
                    </a:cubicBezTo>
                    <a:cubicBezTo>
                      <a:pt x="3" y="21"/>
                      <a:pt x="0" y="8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9" y="2"/>
                      <a:pt x="20" y="9"/>
                      <a:pt x="22" y="2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9"/>
              <p:cNvSpPr>
                <a:spLocks/>
              </p:cNvSpPr>
              <p:nvPr/>
            </p:nvSpPr>
            <p:spPr bwMode="auto">
              <a:xfrm>
                <a:off x="882554" y="6147028"/>
                <a:ext cx="53359" cy="33169"/>
              </a:xfrm>
              <a:custGeom>
                <a:avLst/>
                <a:gdLst>
                  <a:gd name="T0" fmla="*/ 0 w 32"/>
                  <a:gd name="T1" fmla="*/ 4 h 20"/>
                  <a:gd name="T2" fmla="*/ 32 w 32"/>
                  <a:gd name="T3" fmla="*/ 13 h 20"/>
                  <a:gd name="T4" fmla="*/ 16 w 32"/>
                  <a:gd name="T5" fmla="*/ 10 h 20"/>
                  <a:gd name="T6" fmla="*/ 31 w 32"/>
                  <a:gd name="T7" fmla="*/ 16 h 20"/>
                  <a:gd name="T8" fmla="*/ 0 w 32"/>
                  <a:gd name="T9" fmla="*/ 4 h 20"/>
                  <a:gd name="T10" fmla="*/ 0 w 32"/>
                  <a:gd name="T11" fmla="*/ 4 h 20"/>
                  <a:gd name="T12" fmla="*/ 0 w 32"/>
                  <a:gd name="T13" fmla="*/ 4 h 20"/>
                  <a:gd name="T14" fmla="*/ 0 w 32"/>
                  <a:gd name="T15" fmla="*/ 4 h 20"/>
                  <a:gd name="T16" fmla="*/ 0 w 32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0">
                    <a:moveTo>
                      <a:pt x="0" y="4"/>
                    </a:moveTo>
                    <a:cubicBezTo>
                      <a:pt x="8" y="1"/>
                      <a:pt x="20" y="0"/>
                      <a:pt x="32" y="13"/>
                    </a:cubicBezTo>
                    <a:cubicBezTo>
                      <a:pt x="32" y="13"/>
                      <a:pt x="22" y="9"/>
                      <a:pt x="16" y="10"/>
                    </a:cubicBezTo>
                    <a:cubicBezTo>
                      <a:pt x="20" y="13"/>
                      <a:pt x="31" y="16"/>
                      <a:pt x="31" y="16"/>
                    </a:cubicBezTo>
                    <a:cubicBezTo>
                      <a:pt x="14" y="20"/>
                      <a:pt x="4" y="11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30"/>
              <p:cNvSpPr>
                <a:spLocks/>
              </p:cNvSpPr>
              <p:nvPr/>
            </p:nvSpPr>
            <p:spPr bwMode="auto">
              <a:xfrm>
                <a:off x="958987" y="6085016"/>
                <a:ext cx="37495" cy="54801"/>
              </a:xfrm>
              <a:custGeom>
                <a:avLst/>
                <a:gdLst>
                  <a:gd name="T0" fmla="*/ 11 w 22"/>
                  <a:gd name="T1" fmla="*/ 0 h 33"/>
                  <a:gd name="T2" fmla="*/ 11 w 22"/>
                  <a:gd name="T3" fmla="*/ 0 h 33"/>
                  <a:gd name="T4" fmla="*/ 11 w 22"/>
                  <a:gd name="T5" fmla="*/ 0 h 33"/>
                  <a:gd name="T6" fmla="*/ 11 w 22"/>
                  <a:gd name="T7" fmla="*/ 0 h 33"/>
                  <a:gd name="T8" fmla="*/ 11 w 22"/>
                  <a:gd name="T9" fmla="*/ 0 h 33"/>
                  <a:gd name="T10" fmla="*/ 13 w 22"/>
                  <a:gd name="T11" fmla="*/ 33 h 33"/>
                  <a:gd name="T12" fmla="*/ 11 w 22"/>
                  <a:gd name="T13" fmla="*/ 17 h 33"/>
                  <a:gd name="T14" fmla="*/ 9 w 22"/>
                  <a:gd name="T15" fmla="*/ 33 h 33"/>
                  <a:gd name="T16" fmla="*/ 11 w 22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3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6" y="6"/>
                      <a:pt x="22" y="18"/>
                      <a:pt x="13" y="33"/>
                    </a:cubicBezTo>
                    <a:cubicBezTo>
                      <a:pt x="13" y="33"/>
                      <a:pt x="13" y="22"/>
                      <a:pt x="11" y="17"/>
                    </a:cubicBezTo>
                    <a:cubicBezTo>
                      <a:pt x="9" y="22"/>
                      <a:pt x="9" y="33"/>
                      <a:pt x="9" y="33"/>
                    </a:cubicBezTo>
                    <a:cubicBezTo>
                      <a:pt x="0" y="18"/>
                      <a:pt x="6" y="6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31"/>
              <p:cNvSpPr>
                <a:spLocks/>
              </p:cNvSpPr>
              <p:nvPr/>
            </p:nvSpPr>
            <p:spPr bwMode="auto">
              <a:xfrm>
                <a:off x="882554" y="6190292"/>
                <a:ext cx="53359" cy="33169"/>
              </a:xfrm>
              <a:custGeom>
                <a:avLst/>
                <a:gdLst>
                  <a:gd name="T0" fmla="*/ 0 w 32"/>
                  <a:gd name="T1" fmla="*/ 16 h 20"/>
                  <a:gd name="T2" fmla="*/ 31 w 32"/>
                  <a:gd name="T3" fmla="*/ 4 h 20"/>
                  <a:gd name="T4" fmla="*/ 16 w 32"/>
                  <a:gd name="T5" fmla="*/ 10 h 20"/>
                  <a:gd name="T6" fmla="*/ 32 w 32"/>
                  <a:gd name="T7" fmla="*/ 7 h 20"/>
                  <a:gd name="T8" fmla="*/ 0 w 32"/>
                  <a:gd name="T9" fmla="*/ 16 h 20"/>
                  <a:gd name="T10" fmla="*/ 0 w 32"/>
                  <a:gd name="T11" fmla="*/ 16 h 20"/>
                  <a:gd name="T12" fmla="*/ 0 w 32"/>
                  <a:gd name="T13" fmla="*/ 16 h 20"/>
                  <a:gd name="T14" fmla="*/ 0 w 32"/>
                  <a:gd name="T15" fmla="*/ 16 h 20"/>
                  <a:gd name="T16" fmla="*/ 0 w 32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0">
                    <a:moveTo>
                      <a:pt x="0" y="16"/>
                    </a:moveTo>
                    <a:cubicBezTo>
                      <a:pt x="4" y="9"/>
                      <a:pt x="14" y="0"/>
                      <a:pt x="31" y="4"/>
                    </a:cubicBezTo>
                    <a:cubicBezTo>
                      <a:pt x="31" y="4"/>
                      <a:pt x="20" y="7"/>
                      <a:pt x="16" y="10"/>
                    </a:cubicBezTo>
                    <a:cubicBezTo>
                      <a:pt x="22" y="11"/>
                      <a:pt x="32" y="7"/>
                      <a:pt x="32" y="7"/>
                    </a:cubicBezTo>
                    <a:cubicBezTo>
                      <a:pt x="20" y="20"/>
                      <a:pt x="8" y="19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865248" y="6237883"/>
                <a:ext cx="90854" cy="92297"/>
              </a:xfrm>
              <a:custGeom>
                <a:avLst/>
                <a:gdLst>
                  <a:gd name="T0" fmla="*/ 14 w 55"/>
                  <a:gd name="T1" fmla="*/ 0 h 55"/>
                  <a:gd name="T2" fmla="*/ 11 w 55"/>
                  <a:gd name="T3" fmla="*/ 47 h 55"/>
                  <a:gd name="T4" fmla="*/ 11 w 55"/>
                  <a:gd name="T5" fmla="*/ 47 h 55"/>
                  <a:gd name="T6" fmla="*/ 11 w 55"/>
                  <a:gd name="T7" fmla="*/ 47 h 55"/>
                  <a:gd name="T8" fmla="*/ 11 w 55"/>
                  <a:gd name="T9" fmla="*/ 48 h 55"/>
                  <a:gd name="T10" fmla="*/ 11 w 55"/>
                  <a:gd name="T11" fmla="*/ 47 h 55"/>
                  <a:gd name="T12" fmla="*/ 55 w 55"/>
                  <a:gd name="T13" fmla="*/ 30 h 55"/>
                  <a:gd name="T14" fmla="*/ 7 w 55"/>
                  <a:gd name="T15" fmla="*/ 52 h 55"/>
                  <a:gd name="T16" fmla="*/ 7 w 55"/>
                  <a:gd name="T17" fmla="*/ 52 h 55"/>
                  <a:gd name="T18" fmla="*/ 7 w 55"/>
                  <a:gd name="T19" fmla="*/ 52 h 55"/>
                  <a:gd name="T20" fmla="*/ 7 w 55"/>
                  <a:gd name="T21" fmla="*/ 52 h 55"/>
                  <a:gd name="T22" fmla="*/ 7 w 55"/>
                  <a:gd name="T23" fmla="*/ 52 h 55"/>
                  <a:gd name="T24" fmla="*/ 14 w 55"/>
                  <a:gd name="T2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55">
                    <a:moveTo>
                      <a:pt x="14" y="0"/>
                    </a:moveTo>
                    <a:cubicBezTo>
                      <a:pt x="9" y="12"/>
                      <a:pt x="5" y="3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23" y="50"/>
                      <a:pt x="45" y="38"/>
                      <a:pt x="55" y="30"/>
                    </a:cubicBezTo>
                    <a:cubicBezTo>
                      <a:pt x="48" y="45"/>
                      <a:pt x="22" y="55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39"/>
                      <a:pt x="2" y="11"/>
                      <a:pt x="14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33"/>
              <p:cNvSpPr>
                <a:spLocks/>
              </p:cNvSpPr>
              <p:nvPr/>
            </p:nvSpPr>
            <p:spPr bwMode="auto">
              <a:xfrm>
                <a:off x="845058" y="6115301"/>
                <a:ext cx="69222" cy="76433"/>
              </a:xfrm>
              <a:custGeom>
                <a:avLst/>
                <a:gdLst>
                  <a:gd name="T0" fmla="*/ 4 w 42"/>
                  <a:gd name="T1" fmla="*/ 16 h 46"/>
                  <a:gd name="T2" fmla="*/ 4 w 42"/>
                  <a:gd name="T3" fmla="*/ 16 h 46"/>
                  <a:gd name="T4" fmla="*/ 4 w 42"/>
                  <a:gd name="T5" fmla="*/ 16 h 46"/>
                  <a:gd name="T6" fmla="*/ 4 w 42"/>
                  <a:gd name="T7" fmla="*/ 16 h 46"/>
                  <a:gd name="T8" fmla="*/ 4 w 42"/>
                  <a:gd name="T9" fmla="*/ 16 h 46"/>
                  <a:gd name="T10" fmla="*/ 29 w 42"/>
                  <a:gd name="T11" fmla="*/ 46 h 46"/>
                  <a:gd name="T12" fmla="*/ 0 w 42"/>
                  <a:gd name="T13" fmla="*/ 15 h 46"/>
                  <a:gd name="T14" fmla="*/ 0 w 42"/>
                  <a:gd name="T15" fmla="*/ 15 h 46"/>
                  <a:gd name="T16" fmla="*/ 0 w 42"/>
                  <a:gd name="T17" fmla="*/ 14 h 46"/>
                  <a:gd name="T18" fmla="*/ 0 w 42"/>
                  <a:gd name="T19" fmla="*/ 14 h 46"/>
                  <a:gd name="T20" fmla="*/ 0 w 42"/>
                  <a:gd name="T21" fmla="*/ 14 h 46"/>
                  <a:gd name="T22" fmla="*/ 42 w 42"/>
                  <a:gd name="T23" fmla="*/ 7 h 46"/>
                  <a:gd name="T24" fmla="*/ 4 w 42"/>
                  <a:gd name="T25" fmla="*/ 1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46">
                    <a:moveTo>
                      <a:pt x="4" y="16"/>
                    </a:move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26"/>
                      <a:pt x="20" y="41"/>
                      <a:pt x="29" y="46"/>
                    </a:cubicBezTo>
                    <a:cubicBezTo>
                      <a:pt x="16" y="44"/>
                      <a:pt x="1" y="2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8" y="5"/>
                      <a:pt x="30" y="0"/>
                      <a:pt x="42" y="7"/>
                    </a:cubicBezTo>
                    <a:cubicBezTo>
                      <a:pt x="32" y="5"/>
                      <a:pt x="11" y="9"/>
                      <a:pt x="4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34"/>
              <p:cNvSpPr>
                <a:spLocks/>
              </p:cNvSpPr>
              <p:nvPr/>
            </p:nvSpPr>
            <p:spPr bwMode="auto">
              <a:xfrm>
                <a:off x="940239" y="6041752"/>
                <a:ext cx="76433" cy="63454"/>
              </a:xfrm>
              <a:custGeom>
                <a:avLst/>
                <a:gdLst>
                  <a:gd name="T0" fmla="*/ 23 w 46"/>
                  <a:gd name="T1" fmla="*/ 0 h 38"/>
                  <a:gd name="T2" fmla="*/ 23 w 46"/>
                  <a:gd name="T3" fmla="*/ 0 h 38"/>
                  <a:gd name="T4" fmla="*/ 23 w 46"/>
                  <a:gd name="T5" fmla="*/ 0 h 38"/>
                  <a:gd name="T6" fmla="*/ 44 w 46"/>
                  <a:gd name="T7" fmla="*/ 38 h 38"/>
                  <a:gd name="T8" fmla="*/ 23 w 46"/>
                  <a:gd name="T9" fmla="*/ 5 h 38"/>
                  <a:gd name="T10" fmla="*/ 23 w 46"/>
                  <a:gd name="T11" fmla="*/ 5 h 38"/>
                  <a:gd name="T12" fmla="*/ 23 w 46"/>
                  <a:gd name="T13" fmla="*/ 5 h 38"/>
                  <a:gd name="T14" fmla="*/ 23 w 46"/>
                  <a:gd name="T15" fmla="*/ 5 h 38"/>
                  <a:gd name="T16" fmla="*/ 23 w 46"/>
                  <a:gd name="T17" fmla="*/ 5 h 38"/>
                  <a:gd name="T18" fmla="*/ 3 w 46"/>
                  <a:gd name="T19" fmla="*/ 38 h 38"/>
                  <a:gd name="T20" fmla="*/ 23 w 46"/>
                  <a:gd name="T21" fmla="*/ 0 h 38"/>
                  <a:gd name="T22" fmla="*/ 23 w 46"/>
                  <a:gd name="T23" fmla="*/ 0 h 38"/>
                  <a:gd name="T24" fmla="*/ 23 w 46"/>
                  <a:gd name="T2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38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5"/>
                      <a:pt x="46" y="24"/>
                      <a:pt x="44" y="38"/>
                    </a:cubicBezTo>
                    <a:cubicBezTo>
                      <a:pt x="42" y="27"/>
                      <a:pt x="32" y="9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14" y="9"/>
                      <a:pt x="5" y="27"/>
                      <a:pt x="3" y="38"/>
                    </a:cubicBezTo>
                    <a:cubicBezTo>
                      <a:pt x="0" y="24"/>
                      <a:pt x="12" y="5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35"/>
              <p:cNvSpPr>
                <a:spLocks/>
              </p:cNvSpPr>
              <p:nvPr/>
            </p:nvSpPr>
            <p:spPr bwMode="auto">
              <a:xfrm>
                <a:off x="931586" y="6012910"/>
                <a:ext cx="95181" cy="76433"/>
              </a:xfrm>
              <a:custGeom>
                <a:avLst/>
                <a:gdLst>
                  <a:gd name="T0" fmla="*/ 28 w 57"/>
                  <a:gd name="T1" fmla="*/ 6 h 46"/>
                  <a:gd name="T2" fmla="*/ 28 w 57"/>
                  <a:gd name="T3" fmla="*/ 6 h 46"/>
                  <a:gd name="T4" fmla="*/ 28 w 57"/>
                  <a:gd name="T5" fmla="*/ 6 h 46"/>
                  <a:gd name="T6" fmla="*/ 28 w 57"/>
                  <a:gd name="T7" fmla="*/ 6 h 46"/>
                  <a:gd name="T8" fmla="*/ 28 w 57"/>
                  <a:gd name="T9" fmla="*/ 6 h 46"/>
                  <a:gd name="T10" fmla="*/ 3 w 57"/>
                  <a:gd name="T11" fmla="*/ 46 h 46"/>
                  <a:gd name="T12" fmla="*/ 28 w 57"/>
                  <a:gd name="T13" fmla="*/ 0 h 46"/>
                  <a:gd name="T14" fmla="*/ 28 w 57"/>
                  <a:gd name="T15" fmla="*/ 0 h 46"/>
                  <a:gd name="T16" fmla="*/ 28 w 57"/>
                  <a:gd name="T17" fmla="*/ 0 h 46"/>
                  <a:gd name="T18" fmla="*/ 28 w 57"/>
                  <a:gd name="T19" fmla="*/ 0 h 46"/>
                  <a:gd name="T20" fmla="*/ 28 w 57"/>
                  <a:gd name="T21" fmla="*/ 0 h 46"/>
                  <a:gd name="T22" fmla="*/ 53 w 57"/>
                  <a:gd name="T23" fmla="*/ 46 h 46"/>
                  <a:gd name="T24" fmla="*/ 28 w 57"/>
                  <a:gd name="T25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28" y="6"/>
                    </a:move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7" y="11"/>
                      <a:pt x="6" y="33"/>
                      <a:pt x="3" y="46"/>
                    </a:cubicBezTo>
                    <a:cubicBezTo>
                      <a:pt x="0" y="30"/>
                      <a:pt x="14" y="6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2" y="6"/>
                      <a:pt x="57" y="30"/>
                      <a:pt x="53" y="46"/>
                    </a:cubicBezTo>
                    <a:cubicBezTo>
                      <a:pt x="51" y="33"/>
                      <a:pt x="39" y="11"/>
                      <a:pt x="28" y="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36"/>
              <p:cNvSpPr>
                <a:spLocks/>
              </p:cNvSpPr>
              <p:nvPr/>
            </p:nvSpPr>
            <p:spPr bwMode="auto">
              <a:xfrm>
                <a:off x="813331" y="6103764"/>
                <a:ext cx="86528" cy="90854"/>
              </a:xfrm>
              <a:custGeom>
                <a:avLst/>
                <a:gdLst>
                  <a:gd name="T0" fmla="*/ 6 w 52"/>
                  <a:gd name="T1" fmla="*/ 19 h 55"/>
                  <a:gd name="T2" fmla="*/ 6 w 52"/>
                  <a:gd name="T3" fmla="*/ 19 h 55"/>
                  <a:gd name="T4" fmla="*/ 6 w 52"/>
                  <a:gd name="T5" fmla="*/ 19 h 55"/>
                  <a:gd name="T6" fmla="*/ 6 w 52"/>
                  <a:gd name="T7" fmla="*/ 19 h 55"/>
                  <a:gd name="T8" fmla="*/ 6 w 52"/>
                  <a:gd name="T9" fmla="*/ 19 h 55"/>
                  <a:gd name="T10" fmla="*/ 37 w 52"/>
                  <a:gd name="T11" fmla="*/ 55 h 55"/>
                  <a:gd name="T12" fmla="*/ 1 w 52"/>
                  <a:gd name="T13" fmla="*/ 18 h 55"/>
                  <a:gd name="T14" fmla="*/ 0 w 52"/>
                  <a:gd name="T15" fmla="*/ 18 h 55"/>
                  <a:gd name="T16" fmla="*/ 1 w 52"/>
                  <a:gd name="T17" fmla="*/ 17 h 55"/>
                  <a:gd name="T18" fmla="*/ 1 w 52"/>
                  <a:gd name="T19" fmla="*/ 17 h 55"/>
                  <a:gd name="T20" fmla="*/ 1 w 52"/>
                  <a:gd name="T21" fmla="*/ 17 h 55"/>
                  <a:gd name="T22" fmla="*/ 52 w 52"/>
                  <a:gd name="T23" fmla="*/ 8 h 55"/>
                  <a:gd name="T24" fmla="*/ 6 w 52"/>
                  <a:gd name="T25" fmla="*/ 1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55">
                    <a:moveTo>
                      <a:pt x="6" y="19"/>
                    </a:move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8" y="31"/>
                      <a:pt x="26" y="49"/>
                      <a:pt x="37" y="55"/>
                    </a:cubicBezTo>
                    <a:cubicBezTo>
                      <a:pt x="20" y="54"/>
                      <a:pt x="2" y="33"/>
                      <a:pt x="1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1" y="6"/>
                      <a:pt x="38" y="0"/>
                      <a:pt x="52" y="8"/>
                    </a:cubicBezTo>
                    <a:cubicBezTo>
                      <a:pt x="40" y="6"/>
                      <a:pt x="15" y="10"/>
                      <a:pt x="6" y="19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37"/>
              <p:cNvSpPr>
                <a:spLocks noEditPoints="1"/>
              </p:cNvSpPr>
              <p:nvPr/>
            </p:nvSpPr>
            <p:spPr bwMode="auto">
              <a:xfrm>
                <a:off x="868132" y="5736020"/>
                <a:ext cx="34611" cy="36053"/>
              </a:xfrm>
              <a:custGeom>
                <a:avLst/>
                <a:gdLst>
                  <a:gd name="T0" fmla="*/ 1 w 21"/>
                  <a:gd name="T1" fmla="*/ 10 h 22"/>
                  <a:gd name="T2" fmla="*/ 0 w 21"/>
                  <a:gd name="T3" fmla="*/ 14 h 22"/>
                  <a:gd name="T4" fmla="*/ 3 w 21"/>
                  <a:gd name="T5" fmla="*/ 16 h 22"/>
                  <a:gd name="T6" fmla="*/ 4 w 21"/>
                  <a:gd name="T7" fmla="*/ 20 h 22"/>
                  <a:gd name="T8" fmla="*/ 7 w 21"/>
                  <a:gd name="T9" fmla="*/ 20 h 22"/>
                  <a:gd name="T10" fmla="*/ 10 w 21"/>
                  <a:gd name="T11" fmla="*/ 22 h 22"/>
                  <a:gd name="T12" fmla="*/ 13 w 21"/>
                  <a:gd name="T13" fmla="*/ 20 h 22"/>
                  <a:gd name="T14" fmla="*/ 17 w 21"/>
                  <a:gd name="T15" fmla="*/ 20 h 22"/>
                  <a:gd name="T16" fmla="*/ 18 w 21"/>
                  <a:gd name="T17" fmla="*/ 17 h 22"/>
                  <a:gd name="T18" fmla="*/ 21 w 21"/>
                  <a:gd name="T19" fmla="*/ 15 h 22"/>
                  <a:gd name="T20" fmla="*/ 20 w 21"/>
                  <a:gd name="T21" fmla="*/ 12 h 22"/>
                  <a:gd name="T22" fmla="*/ 21 w 21"/>
                  <a:gd name="T23" fmla="*/ 8 h 22"/>
                  <a:gd name="T24" fmla="*/ 19 w 21"/>
                  <a:gd name="T25" fmla="*/ 6 h 22"/>
                  <a:gd name="T26" fmla="*/ 17 w 21"/>
                  <a:gd name="T27" fmla="*/ 3 h 22"/>
                  <a:gd name="T28" fmla="*/ 14 w 21"/>
                  <a:gd name="T29" fmla="*/ 2 h 22"/>
                  <a:gd name="T30" fmla="*/ 11 w 21"/>
                  <a:gd name="T31" fmla="*/ 0 h 22"/>
                  <a:gd name="T32" fmla="*/ 8 w 21"/>
                  <a:gd name="T33" fmla="*/ 2 h 22"/>
                  <a:gd name="T34" fmla="*/ 5 w 21"/>
                  <a:gd name="T35" fmla="*/ 2 h 22"/>
                  <a:gd name="T36" fmla="*/ 3 w 21"/>
                  <a:gd name="T37" fmla="*/ 5 h 22"/>
                  <a:gd name="T38" fmla="*/ 1 w 21"/>
                  <a:gd name="T39" fmla="*/ 7 h 22"/>
                  <a:gd name="T40" fmla="*/ 1 w 21"/>
                  <a:gd name="T41" fmla="*/ 10 h 22"/>
                  <a:gd name="T42" fmla="*/ 3 w 21"/>
                  <a:gd name="T43" fmla="*/ 11 h 22"/>
                  <a:gd name="T44" fmla="*/ 3 w 21"/>
                  <a:gd name="T45" fmla="*/ 8 h 22"/>
                  <a:gd name="T46" fmla="*/ 5 w 21"/>
                  <a:gd name="T47" fmla="*/ 6 h 22"/>
                  <a:gd name="T48" fmla="*/ 6 w 21"/>
                  <a:gd name="T49" fmla="*/ 4 h 22"/>
                  <a:gd name="T50" fmla="*/ 9 w 21"/>
                  <a:gd name="T51" fmla="*/ 4 h 22"/>
                  <a:gd name="T52" fmla="*/ 11 w 21"/>
                  <a:gd name="T53" fmla="*/ 3 h 22"/>
                  <a:gd name="T54" fmla="*/ 14 w 21"/>
                  <a:gd name="T55" fmla="*/ 4 h 22"/>
                  <a:gd name="T56" fmla="*/ 16 w 21"/>
                  <a:gd name="T57" fmla="*/ 4 h 22"/>
                  <a:gd name="T58" fmla="*/ 17 w 21"/>
                  <a:gd name="T59" fmla="*/ 7 h 22"/>
                  <a:gd name="T60" fmla="*/ 19 w 21"/>
                  <a:gd name="T61" fmla="*/ 9 h 22"/>
                  <a:gd name="T62" fmla="*/ 18 w 21"/>
                  <a:gd name="T63" fmla="*/ 12 h 22"/>
                  <a:gd name="T64" fmla="*/ 19 w 21"/>
                  <a:gd name="T65" fmla="*/ 14 h 22"/>
                  <a:gd name="T66" fmla="*/ 17 w 21"/>
                  <a:gd name="T67" fmla="*/ 16 h 22"/>
                  <a:gd name="T68" fmla="*/ 15 w 21"/>
                  <a:gd name="T69" fmla="*/ 18 h 22"/>
                  <a:gd name="T70" fmla="*/ 13 w 21"/>
                  <a:gd name="T71" fmla="*/ 19 h 22"/>
                  <a:gd name="T72" fmla="*/ 10 w 21"/>
                  <a:gd name="T73" fmla="*/ 20 h 22"/>
                  <a:gd name="T74" fmla="*/ 8 w 21"/>
                  <a:gd name="T75" fmla="*/ 18 h 22"/>
                  <a:gd name="T76" fmla="*/ 5 w 21"/>
                  <a:gd name="T77" fmla="*/ 18 h 22"/>
                  <a:gd name="T78" fmla="*/ 4 w 21"/>
                  <a:gd name="T79" fmla="*/ 15 h 22"/>
                  <a:gd name="T80" fmla="*/ 2 w 21"/>
                  <a:gd name="T81" fmla="*/ 13 h 22"/>
                  <a:gd name="T82" fmla="*/ 3 w 21"/>
                  <a:gd name="T83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" h="22">
                    <a:moveTo>
                      <a:pt x="1" y="10"/>
                    </a:moveTo>
                    <a:cubicBezTo>
                      <a:pt x="0" y="11"/>
                      <a:pt x="0" y="13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2" y="18"/>
                      <a:pt x="3" y="19"/>
                      <a:pt x="4" y="20"/>
                    </a:cubicBezTo>
                    <a:cubicBezTo>
                      <a:pt x="5" y="20"/>
                      <a:pt x="6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1"/>
                      <a:pt x="16" y="21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4"/>
                      <a:pt x="21" y="13"/>
                      <a:pt x="20" y="12"/>
                    </a:cubicBezTo>
                    <a:cubicBezTo>
                      <a:pt x="21" y="11"/>
                      <a:pt x="21" y="10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5"/>
                      <a:pt x="18" y="3"/>
                      <a:pt x="17" y="3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4" y="1"/>
                      <a:pt x="12" y="0"/>
                      <a:pt x="11" y="0"/>
                    </a:cubicBezTo>
                    <a:cubicBezTo>
                      <a:pt x="10" y="0"/>
                      <a:pt x="9" y="1"/>
                      <a:pt x="8" y="2"/>
                    </a:cubicBezTo>
                    <a:cubicBezTo>
                      <a:pt x="7" y="1"/>
                      <a:pt x="6" y="1"/>
                      <a:pt x="5" y="2"/>
                    </a:cubicBezTo>
                    <a:cubicBezTo>
                      <a:pt x="4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0" y="8"/>
                      <a:pt x="0" y="10"/>
                      <a:pt x="1" y="10"/>
                    </a:cubicBezTo>
                    <a:moveTo>
                      <a:pt x="3" y="11"/>
                    </a:moveTo>
                    <a:cubicBezTo>
                      <a:pt x="3" y="10"/>
                      <a:pt x="2" y="9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7" y="3"/>
                      <a:pt x="8" y="3"/>
                      <a:pt x="9" y="4"/>
                    </a:cubicBezTo>
                    <a:cubicBezTo>
                      <a:pt x="9" y="3"/>
                      <a:pt x="10" y="3"/>
                      <a:pt x="11" y="3"/>
                    </a:cubicBezTo>
                    <a:cubicBezTo>
                      <a:pt x="12" y="3"/>
                      <a:pt x="13" y="3"/>
                      <a:pt x="14" y="4"/>
                    </a:cubicBezTo>
                    <a:cubicBezTo>
                      <a:pt x="14" y="4"/>
                      <a:pt x="15" y="4"/>
                      <a:pt x="16" y="4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10"/>
                      <a:pt x="19" y="11"/>
                      <a:pt x="18" y="12"/>
                    </a:cubicBezTo>
                    <a:cubicBezTo>
                      <a:pt x="19" y="12"/>
                      <a:pt x="19" y="13"/>
                      <a:pt x="19" y="14"/>
                    </a:cubicBezTo>
                    <a:cubicBezTo>
                      <a:pt x="18" y="15"/>
                      <a:pt x="18" y="16"/>
                      <a:pt x="17" y="16"/>
                    </a:cubicBezTo>
                    <a:cubicBezTo>
                      <a:pt x="17" y="17"/>
                      <a:pt x="16" y="18"/>
                      <a:pt x="15" y="18"/>
                    </a:cubicBezTo>
                    <a:cubicBezTo>
                      <a:pt x="15" y="19"/>
                      <a:pt x="13" y="19"/>
                      <a:pt x="13" y="19"/>
                    </a:cubicBezTo>
                    <a:cubicBezTo>
                      <a:pt x="12" y="19"/>
                      <a:pt x="11" y="20"/>
                      <a:pt x="10" y="20"/>
                    </a:cubicBezTo>
                    <a:cubicBezTo>
                      <a:pt x="9" y="20"/>
                      <a:pt x="8" y="19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4" y="17"/>
                      <a:pt x="4" y="16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2"/>
                      <a:pt x="2" y="11"/>
                      <a:pt x="3" y="11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38"/>
              <p:cNvSpPr>
                <a:spLocks/>
              </p:cNvSpPr>
              <p:nvPr/>
            </p:nvSpPr>
            <p:spPr bwMode="auto">
              <a:xfrm>
                <a:off x="1000809" y="6237883"/>
                <a:ext cx="92297" cy="92297"/>
              </a:xfrm>
              <a:custGeom>
                <a:avLst/>
                <a:gdLst>
                  <a:gd name="T0" fmla="*/ 43 w 55"/>
                  <a:gd name="T1" fmla="*/ 47 h 55"/>
                  <a:gd name="T2" fmla="*/ 43 w 55"/>
                  <a:gd name="T3" fmla="*/ 48 h 55"/>
                  <a:gd name="T4" fmla="*/ 44 w 55"/>
                  <a:gd name="T5" fmla="*/ 47 h 55"/>
                  <a:gd name="T6" fmla="*/ 44 w 55"/>
                  <a:gd name="T7" fmla="*/ 47 h 55"/>
                  <a:gd name="T8" fmla="*/ 44 w 55"/>
                  <a:gd name="T9" fmla="*/ 47 h 55"/>
                  <a:gd name="T10" fmla="*/ 40 w 55"/>
                  <a:gd name="T11" fmla="*/ 0 h 55"/>
                  <a:gd name="T12" fmla="*/ 47 w 55"/>
                  <a:gd name="T13" fmla="*/ 52 h 55"/>
                  <a:gd name="T14" fmla="*/ 47 w 55"/>
                  <a:gd name="T15" fmla="*/ 52 h 55"/>
                  <a:gd name="T16" fmla="*/ 47 w 55"/>
                  <a:gd name="T17" fmla="*/ 52 h 55"/>
                  <a:gd name="T18" fmla="*/ 47 w 55"/>
                  <a:gd name="T19" fmla="*/ 52 h 55"/>
                  <a:gd name="T20" fmla="*/ 47 w 55"/>
                  <a:gd name="T21" fmla="*/ 52 h 55"/>
                  <a:gd name="T22" fmla="*/ 0 w 55"/>
                  <a:gd name="T23" fmla="*/ 30 h 55"/>
                  <a:gd name="T24" fmla="*/ 43 w 55"/>
                  <a:gd name="T25" fmla="*/ 4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55">
                    <a:moveTo>
                      <a:pt x="43" y="47"/>
                    </a:moveTo>
                    <a:cubicBezTo>
                      <a:pt x="43" y="48"/>
                      <a:pt x="43" y="48"/>
                      <a:pt x="43" y="48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50" y="37"/>
                      <a:pt x="46" y="12"/>
                      <a:pt x="40" y="0"/>
                    </a:cubicBezTo>
                    <a:cubicBezTo>
                      <a:pt x="53" y="11"/>
                      <a:pt x="55" y="39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32" y="55"/>
                      <a:pt x="6" y="45"/>
                      <a:pt x="0" y="30"/>
                    </a:cubicBezTo>
                    <a:cubicBezTo>
                      <a:pt x="9" y="38"/>
                      <a:pt x="32" y="50"/>
                      <a:pt x="43" y="47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39"/>
              <p:cNvSpPr>
                <a:spLocks/>
              </p:cNvSpPr>
              <p:nvPr/>
            </p:nvSpPr>
            <p:spPr bwMode="auto">
              <a:xfrm>
                <a:off x="1019556" y="6147028"/>
                <a:ext cx="54801" cy="33169"/>
              </a:xfrm>
              <a:custGeom>
                <a:avLst/>
                <a:gdLst>
                  <a:gd name="T0" fmla="*/ 32 w 33"/>
                  <a:gd name="T1" fmla="*/ 4 h 20"/>
                  <a:gd name="T2" fmla="*/ 1 w 33"/>
                  <a:gd name="T3" fmla="*/ 16 h 20"/>
                  <a:gd name="T4" fmla="*/ 16 w 33"/>
                  <a:gd name="T5" fmla="*/ 10 h 20"/>
                  <a:gd name="T6" fmla="*/ 0 w 33"/>
                  <a:gd name="T7" fmla="*/ 13 h 20"/>
                  <a:gd name="T8" fmla="*/ 32 w 33"/>
                  <a:gd name="T9" fmla="*/ 4 h 20"/>
                  <a:gd name="T10" fmla="*/ 33 w 33"/>
                  <a:gd name="T11" fmla="*/ 4 h 20"/>
                  <a:gd name="T12" fmla="*/ 33 w 33"/>
                  <a:gd name="T13" fmla="*/ 4 h 20"/>
                  <a:gd name="T14" fmla="*/ 33 w 33"/>
                  <a:gd name="T15" fmla="*/ 4 h 20"/>
                  <a:gd name="T16" fmla="*/ 32 w 33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0">
                    <a:moveTo>
                      <a:pt x="32" y="4"/>
                    </a:moveTo>
                    <a:cubicBezTo>
                      <a:pt x="28" y="11"/>
                      <a:pt x="19" y="20"/>
                      <a:pt x="1" y="16"/>
                    </a:cubicBezTo>
                    <a:cubicBezTo>
                      <a:pt x="1" y="16"/>
                      <a:pt x="12" y="13"/>
                      <a:pt x="16" y="10"/>
                    </a:cubicBezTo>
                    <a:cubicBezTo>
                      <a:pt x="11" y="9"/>
                      <a:pt x="0" y="13"/>
                      <a:pt x="0" y="13"/>
                    </a:cubicBezTo>
                    <a:cubicBezTo>
                      <a:pt x="12" y="0"/>
                      <a:pt x="25" y="1"/>
                      <a:pt x="3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2" y="4"/>
                      <a:pt x="32" y="4"/>
                      <a:pt x="32" y="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40"/>
              <p:cNvSpPr>
                <a:spLocks/>
              </p:cNvSpPr>
              <p:nvPr/>
            </p:nvSpPr>
            <p:spPr bwMode="auto">
              <a:xfrm>
                <a:off x="940239" y="6148470"/>
                <a:ext cx="76433" cy="73549"/>
              </a:xfrm>
              <a:custGeom>
                <a:avLst/>
                <a:gdLst>
                  <a:gd name="T0" fmla="*/ 13 w 46"/>
                  <a:gd name="T1" fmla="*/ 33 h 44"/>
                  <a:gd name="T2" fmla="*/ 11 w 46"/>
                  <a:gd name="T3" fmla="*/ 31 h 44"/>
                  <a:gd name="T4" fmla="*/ 10 w 46"/>
                  <a:gd name="T5" fmla="*/ 28 h 44"/>
                  <a:gd name="T6" fmla="*/ 8 w 46"/>
                  <a:gd name="T7" fmla="*/ 28 h 44"/>
                  <a:gd name="T8" fmla="*/ 8 w 46"/>
                  <a:gd name="T9" fmla="*/ 27 h 44"/>
                  <a:gd name="T10" fmla="*/ 9 w 46"/>
                  <a:gd name="T11" fmla="*/ 26 h 44"/>
                  <a:gd name="T12" fmla="*/ 9 w 46"/>
                  <a:gd name="T13" fmla="*/ 23 h 44"/>
                  <a:gd name="T14" fmla="*/ 9 w 46"/>
                  <a:gd name="T15" fmla="*/ 19 h 44"/>
                  <a:gd name="T16" fmla="*/ 10 w 46"/>
                  <a:gd name="T17" fmla="*/ 16 h 44"/>
                  <a:gd name="T18" fmla="*/ 12 w 46"/>
                  <a:gd name="T19" fmla="*/ 14 h 44"/>
                  <a:gd name="T20" fmla="*/ 14 w 46"/>
                  <a:gd name="T21" fmla="*/ 12 h 44"/>
                  <a:gd name="T22" fmla="*/ 14 w 46"/>
                  <a:gd name="T23" fmla="*/ 12 h 44"/>
                  <a:gd name="T24" fmla="*/ 13 w 46"/>
                  <a:gd name="T25" fmla="*/ 10 h 44"/>
                  <a:gd name="T26" fmla="*/ 14 w 46"/>
                  <a:gd name="T27" fmla="*/ 9 h 44"/>
                  <a:gd name="T28" fmla="*/ 16 w 46"/>
                  <a:gd name="T29" fmla="*/ 10 h 44"/>
                  <a:gd name="T30" fmla="*/ 16 w 46"/>
                  <a:gd name="T31" fmla="*/ 10 h 44"/>
                  <a:gd name="T32" fmla="*/ 18 w 46"/>
                  <a:gd name="T33" fmla="*/ 9 h 44"/>
                  <a:gd name="T34" fmla="*/ 22 w 46"/>
                  <a:gd name="T35" fmla="*/ 8 h 44"/>
                  <a:gd name="T36" fmla="*/ 25 w 46"/>
                  <a:gd name="T37" fmla="*/ 8 h 44"/>
                  <a:gd name="T38" fmla="*/ 28 w 46"/>
                  <a:gd name="T39" fmla="*/ 9 h 44"/>
                  <a:gd name="T40" fmla="*/ 30 w 46"/>
                  <a:gd name="T41" fmla="*/ 10 h 44"/>
                  <a:gd name="T42" fmla="*/ 30 w 46"/>
                  <a:gd name="T43" fmla="*/ 10 h 44"/>
                  <a:gd name="T44" fmla="*/ 32 w 46"/>
                  <a:gd name="T45" fmla="*/ 9 h 44"/>
                  <a:gd name="T46" fmla="*/ 33 w 46"/>
                  <a:gd name="T47" fmla="*/ 10 h 44"/>
                  <a:gd name="T48" fmla="*/ 32 w 46"/>
                  <a:gd name="T49" fmla="*/ 12 h 44"/>
                  <a:gd name="T50" fmla="*/ 32 w 46"/>
                  <a:gd name="T51" fmla="*/ 12 h 44"/>
                  <a:gd name="T52" fmla="*/ 34 w 46"/>
                  <a:gd name="T53" fmla="*/ 14 h 44"/>
                  <a:gd name="T54" fmla="*/ 37 w 46"/>
                  <a:gd name="T55" fmla="*/ 17 h 44"/>
                  <a:gd name="T56" fmla="*/ 38 w 46"/>
                  <a:gd name="T57" fmla="*/ 20 h 44"/>
                  <a:gd name="T58" fmla="*/ 37 w 46"/>
                  <a:gd name="T59" fmla="*/ 23 h 44"/>
                  <a:gd name="T60" fmla="*/ 37 w 46"/>
                  <a:gd name="T61" fmla="*/ 26 h 44"/>
                  <a:gd name="T62" fmla="*/ 35 w 46"/>
                  <a:gd name="T63" fmla="*/ 26 h 44"/>
                  <a:gd name="T64" fmla="*/ 40 w 46"/>
                  <a:gd name="T65" fmla="*/ 28 h 44"/>
                  <a:gd name="T66" fmla="*/ 35 w 46"/>
                  <a:gd name="T67" fmla="*/ 27 h 44"/>
                  <a:gd name="T68" fmla="*/ 36 w 46"/>
                  <a:gd name="T69" fmla="*/ 28 h 44"/>
                  <a:gd name="T70" fmla="*/ 35 w 46"/>
                  <a:gd name="T71" fmla="*/ 31 h 44"/>
                  <a:gd name="T72" fmla="*/ 33 w 46"/>
                  <a:gd name="T73" fmla="*/ 34 h 44"/>
                  <a:gd name="T74" fmla="*/ 30 w 46"/>
                  <a:gd name="T75" fmla="*/ 35 h 44"/>
                  <a:gd name="T76" fmla="*/ 27 w 46"/>
                  <a:gd name="T77" fmla="*/ 36 h 44"/>
                  <a:gd name="T78" fmla="*/ 24 w 46"/>
                  <a:gd name="T79" fmla="*/ 37 h 44"/>
                  <a:gd name="T80" fmla="*/ 24 w 46"/>
                  <a:gd name="T81" fmla="*/ 35 h 44"/>
                  <a:gd name="T82" fmla="*/ 23 w 46"/>
                  <a:gd name="T83" fmla="*/ 40 h 44"/>
                  <a:gd name="T84" fmla="*/ 22 w 46"/>
                  <a:gd name="T85" fmla="*/ 35 h 44"/>
                  <a:gd name="T86" fmla="*/ 22 w 46"/>
                  <a:gd name="T87" fmla="*/ 37 h 44"/>
                  <a:gd name="T88" fmla="*/ 19 w 46"/>
                  <a:gd name="T89" fmla="*/ 36 h 44"/>
                  <a:gd name="T90" fmla="*/ 15 w 46"/>
                  <a:gd name="T91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" h="44">
                    <a:moveTo>
                      <a:pt x="10" y="41"/>
                    </a:moveTo>
                    <a:cubicBezTo>
                      <a:pt x="11" y="38"/>
                      <a:pt x="12" y="34"/>
                      <a:pt x="13" y="33"/>
                    </a:cubicBezTo>
                    <a:cubicBezTo>
                      <a:pt x="10" y="35"/>
                      <a:pt x="8" y="36"/>
                      <a:pt x="5" y="37"/>
                    </a:cubicBezTo>
                    <a:cubicBezTo>
                      <a:pt x="7" y="35"/>
                      <a:pt x="9" y="33"/>
                      <a:pt x="11" y="31"/>
                    </a:cubicBezTo>
                    <a:cubicBezTo>
                      <a:pt x="10" y="31"/>
                      <a:pt x="8" y="31"/>
                      <a:pt x="5" y="33"/>
                    </a:cubicBezTo>
                    <a:cubicBezTo>
                      <a:pt x="6" y="31"/>
                      <a:pt x="8" y="29"/>
                      <a:pt x="10" y="28"/>
                    </a:cubicBezTo>
                    <a:cubicBezTo>
                      <a:pt x="10" y="28"/>
                      <a:pt x="11" y="27"/>
                      <a:pt x="11" y="27"/>
                    </a:cubicBezTo>
                    <a:cubicBezTo>
                      <a:pt x="11" y="27"/>
                      <a:pt x="10" y="28"/>
                      <a:pt x="8" y="28"/>
                    </a:cubicBezTo>
                    <a:cubicBezTo>
                      <a:pt x="8" y="28"/>
                      <a:pt x="7" y="28"/>
                      <a:pt x="6" y="28"/>
                    </a:cubicBezTo>
                    <a:cubicBezTo>
                      <a:pt x="7" y="27"/>
                      <a:pt x="7" y="27"/>
                      <a:pt x="8" y="27"/>
                    </a:cubicBezTo>
                    <a:cubicBezTo>
                      <a:pt x="9" y="26"/>
                      <a:pt x="11" y="26"/>
                      <a:pt x="11" y="26"/>
                    </a:cubicBezTo>
                    <a:cubicBezTo>
                      <a:pt x="10" y="26"/>
                      <a:pt x="10" y="26"/>
                      <a:pt x="9" y="26"/>
                    </a:cubicBezTo>
                    <a:cubicBezTo>
                      <a:pt x="7" y="26"/>
                      <a:pt x="4" y="25"/>
                      <a:pt x="3" y="25"/>
                    </a:cubicBezTo>
                    <a:cubicBezTo>
                      <a:pt x="5" y="24"/>
                      <a:pt x="7" y="24"/>
                      <a:pt x="9" y="23"/>
                    </a:cubicBezTo>
                    <a:cubicBezTo>
                      <a:pt x="6" y="22"/>
                      <a:pt x="3" y="21"/>
                      <a:pt x="0" y="20"/>
                    </a:cubicBezTo>
                    <a:cubicBezTo>
                      <a:pt x="3" y="20"/>
                      <a:pt x="6" y="19"/>
                      <a:pt x="9" y="19"/>
                    </a:cubicBezTo>
                    <a:cubicBezTo>
                      <a:pt x="7" y="19"/>
                      <a:pt x="4" y="17"/>
                      <a:pt x="2" y="16"/>
                    </a:cubicBezTo>
                    <a:cubicBezTo>
                      <a:pt x="5" y="16"/>
                      <a:pt x="8" y="16"/>
                      <a:pt x="10" y="16"/>
                    </a:cubicBezTo>
                    <a:cubicBezTo>
                      <a:pt x="7" y="14"/>
                      <a:pt x="5" y="12"/>
                      <a:pt x="3" y="10"/>
                    </a:cubicBezTo>
                    <a:cubicBezTo>
                      <a:pt x="6" y="11"/>
                      <a:pt x="9" y="12"/>
                      <a:pt x="12" y="14"/>
                    </a:cubicBezTo>
                    <a:cubicBezTo>
                      <a:pt x="11" y="12"/>
                      <a:pt x="10" y="11"/>
                      <a:pt x="8" y="9"/>
                    </a:cubicBezTo>
                    <a:cubicBezTo>
                      <a:pt x="10" y="9"/>
                      <a:pt x="12" y="11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5" y="12"/>
                      <a:pt x="15" y="12"/>
                    </a:cubicBezTo>
                    <a:cubicBezTo>
                      <a:pt x="15" y="12"/>
                      <a:pt x="14" y="11"/>
                      <a:pt x="13" y="10"/>
                    </a:cubicBezTo>
                    <a:cubicBezTo>
                      <a:pt x="13" y="10"/>
                      <a:pt x="13" y="9"/>
                      <a:pt x="13" y="8"/>
                    </a:cubicBezTo>
                    <a:cubicBezTo>
                      <a:pt x="13" y="9"/>
                      <a:pt x="14" y="9"/>
                      <a:pt x="14" y="9"/>
                    </a:cubicBezTo>
                    <a:cubicBezTo>
                      <a:pt x="15" y="11"/>
                      <a:pt x="16" y="12"/>
                      <a:pt x="16" y="12"/>
                    </a:cubicBezTo>
                    <a:cubicBezTo>
                      <a:pt x="16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8"/>
                      <a:pt x="15" y="6"/>
                      <a:pt x="14" y="4"/>
                    </a:cubicBezTo>
                    <a:cubicBezTo>
                      <a:pt x="16" y="6"/>
                      <a:pt x="17" y="8"/>
                      <a:pt x="18" y="9"/>
                    </a:cubicBezTo>
                    <a:cubicBezTo>
                      <a:pt x="18" y="6"/>
                      <a:pt x="18" y="3"/>
                      <a:pt x="18" y="0"/>
                    </a:cubicBezTo>
                    <a:cubicBezTo>
                      <a:pt x="20" y="3"/>
                      <a:pt x="21" y="5"/>
                      <a:pt x="22" y="8"/>
                    </a:cubicBezTo>
                    <a:cubicBezTo>
                      <a:pt x="22" y="6"/>
                      <a:pt x="22" y="3"/>
                      <a:pt x="23" y="0"/>
                    </a:cubicBezTo>
                    <a:cubicBezTo>
                      <a:pt x="24" y="3"/>
                      <a:pt x="25" y="6"/>
                      <a:pt x="25" y="8"/>
                    </a:cubicBezTo>
                    <a:cubicBezTo>
                      <a:pt x="26" y="5"/>
                      <a:pt x="27" y="3"/>
                      <a:pt x="29" y="0"/>
                    </a:cubicBezTo>
                    <a:cubicBezTo>
                      <a:pt x="28" y="3"/>
                      <a:pt x="28" y="6"/>
                      <a:pt x="28" y="9"/>
                    </a:cubicBezTo>
                    <a:cubicBezTo>
                      <a:pt x="29" y="8"/>
                      <a:pt x="30" y="6"/>
                      <a:pt x="32" y="4"/>
                    </a:cubicBezTo>
                    <a:cubicBezTo>
                      <a:pt x="31" y="6"/>
                      <a:pt x="31" y="8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1"/>
                      <a:pt x="30" y="11"/>
                      <a:pt x="30" y="12"/>
                    </a:cubicBezTo>
                    <a:cubicBezTo>
                      <a:pt x="30" y="12"/>
                      <a:pt x="31" y="11"/>
                      <a:pt x="32" y="9"/>
                    </a:cubicBezTo>
                    <a:cubicBezTo>
                      <a:pt x="32" y="9"/>
                      <a:pt x="33" y="9"/>
                      <a:pt x="33" y="8"/>
                    </a:cubicBezTo>
                    <a:cubicBezTo>
                      <a:pt x="33" y="9"/>
                      <a:pt x="33" y="10"/>
                      <a:pt x="33" y="10"/>
                    </a:cubicBezTo>
                    <a:cubicBezTo>
                      <a:pt x="32" y="11"/>
                      <a:pt x="31" y="12"/>
                      <a:pt x="31" y="12"/>
                    </a:cubicBezTo>
                    <a:cubicBezTo>
                      <a:pt x="31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4" y="11"/>
                      <a:pt x="36" y="9"/>
                      <a:pt x="38" y="9"/>
                    </a:cubicBezTo>
                    <a:cubicBezTo>
                      <a:pt x="36" y="11"/>
                      <a:pt x="35" y="12"/>
                      <a:pt x="34" y="14"/>
                    </a:cubicBezTo>
                    <a:cubicBezTo>
                      <a:pt x="37" y="13"/>
                      <a:pt x="40" y="12"/>
                      <a:pt x="43" y="11"/>
                    </a:cubicBezTo>
                    <a:cubicBezTo>
                      <a:pt x="41" y="13"/>
                      <a:pt x="39" y="15"/>
                      <a:pt x="37" y="17"/>
                    </a:cubicBezTo>
                    <a:cubicBezTo>
                      <a:pt x="38" y="16"/>
                      <a:pt x="41" y="16"/>
                      <a:pt x="44" y="16"/>
                    </a:cubicBezTo>
                    <a:cubicBezTo>
                      <a:pt x="42" y="17"/>
                      <a:pt x="39" y="19"/>
                      <a:pt x="38" y="20"/>
                    </a:cubicBezTo>
                    <a:cubicBezTo>
                      <a:pt x="40" y="20"/>
                      <a:pt x="43" y="20"/>
                      <a:pt x="46" y="21"/>
                    </a:cubicBezTo>
                    <a:cubicBezTo>
                      <a:pt x="43" y="22"/>
                      <a:pt x="40" y="22"/>
                      <a:pt x="37" y="23"/>
                    </a:cubicBezTo>
                    <a:cubicBezTo>
                      <a:pt x="39" y="24"/>
                      <a:pt x="41" y="24"/>
                      <a:pt x="43" y="25"/>
                    </a:cubicBezTo>
                    <a:cubicBezTo>
                      <a:pt x="42" y="25"/>
                      <a:pt x="39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6" y="26"/>
                      <a:pt x="36" y="26"/>
                      <a:pt x="35" y="26"/>
                    </a:cubicBezTo>
                    <a:cubicBezTo>
                      <a:pt x="35" y="26"/>
                      <a:pt x="37" y="26"/>
                      <a:pt x="38" y="27"/>
                    </a:cubicBezTo>
                    <a:cubicBezTo>
                      <a:pt x="39" y="27"/>
                      <a:pt x="39" y="27"/>
                      <a:pt x="40" y="28"/>
                    </a:cubicBezTo>
                    <a:cubicBezTo>
                      <a:pt x="39" y="28"/>
                      <a:pt x="38" y="28"/>
                      <a:pt x="38" y="28"/>
                    </a:cubicBezTo>
                    <a:cubicBezTo>
                      <a:pt x="36" y="28"/>
                      <a:pt x="35" y="27"/>
                      <a:pt x="35" y="27"/>
                    </a:cubicBezTo>
                    <a:cubicBezTo>
                      <a:pt x="35" y="27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8" y="29"/>
                      <a:pt x="40" y="31"/>
                      <a:pt x="41" y="33"/>
                    </a:cubicBezTo>
                    <a:cubicBezTo>
                      <a:pt x="38" y="31"/>
                      <a:pt x="36" y="31"/>
                      <a:pt x="35" y="31"/>
                    </a:cubicBezTo>
                    <a:cubicBezTo>
                      <a:pt x="37" y="33"/>
                      <a:pt x="38" y="36"/>
                      <a:pt x="40" y="38"/>
                    </a:cubicBezTo>
                    <a:cubicBezTo>
                      <a:pt x="37" y="37"/>
                      <a:pt x="35" y="35"/>
                      <a:pt x="33" y="34"/>
                    </a:cubicBezTo>
                    <a:cubicBezTo>
                      <a:pt x="34" y="35"/>
                      <a:pt x="35" y="38"/>
                      <a:pt x="36" y="41"/>
                    </a:cubicBezTo>
                    <a:cubicBezTo>
                      <a:pt x="34" y="39"/>
                      <a:pt x="31" y="37"/>
                      <a:pt x="30" y="35"/>
                    </a:cubicBezTo>
                    <a:cubicBezTo>
                      <a:pt x="31" y="38"/>
                      <a:pt x="31" y="41"/>
                      <a:pt x="32" y="44"/>
                    </a:cubicBezTo>
                    <a:cubicBezTo>
                      <a:pt x="30" y="42"/>
                      <a:pt x="29" y="39"/>
                      <a:pt x="27" y="36"/>
                    </a:cubicBezTo>
                    <a:cubicBezTo>
                      <a:pt x="27" y="38"/>
                      <a:pt x="27" y="40"/>
                      <a:pt x="27" y="43"/>
                    </a:cubicBezTo>
                    <a:cubicBezTo>
                      <a:pt x="26" y="41"/>
                      <a:pt x="25" y="38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6"/>
                      <a:pt x="24" y="36"/>
                      <a:pt x="24" y="35"/>
                    </a:cubicBezTo>
                    <a:cubicBezTo>
                      <a:pt x="24" y="35"/>
                      <a:pt x="24" y="37"/>
                      <a:pt x="24" y="38"/>
                    </a:cubicBezTo>
                    <a:cubicBezTo>
                      <a:pt x="24" y="39"/>
                      <a:pt x="23" y="39"/>
                      <a:pt x="23" y="40"/>
                    </a:cubicBezTo>
                    <a:cubicBezTo>
                      <a:pt x="23" y="39"/>
                      <a:pt x="23" y="39"/>
                      <a:pt x="22" y="38"/>
                    </a:cubicBezTo>
                    <a:cubicBezTo>
                      <a:pt x="22" y="37"/>
                      <a:pt x="22" y="35"/>
                      <a:pt x="22" y="35"/>
                    </a:cubicBezTo>
                    <a:cubicBezTo>
                      <a:pt x="22" y="36"/>
                      <a:pt x="22" y="36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8"/>
                      <a:pt x="20" y="41"/>
                      <a:pt x="19" y="43"/>
                    </a:cubicBezTo>
                    <a:cubicBezTo>
                      <a:pt x="19" y="40"/>
                      <a:pt x="19" y="38"/>
                      <a:pt x="19" y="36"/>
                    </a:cubicBezTo>
                    <a:cubicBezTo>
                      <a:pt x="17" y="39"/>
                      <a:pt x="15" y="41"/>
                      <a:pt x="13" y="44"/>
                    </a:cubicBezTo>
                    <a:cubicBezTo>
                      <a:pt x="14" y="41"/>
                      <a:pt x="15" y="38"/>
                      <a:pt x="15" y="35"/>
                    </a:cubicBezTo>
                    <a:cubicBezTo>
                      <a:pt x="15" y="36"/>
                      <a:pt x="12" y="39"/>
                      <a:pt x="10" y="41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41"/>
              <p:cNvSpPr>
                <a:spLocks noEditPoints="1"/>
              </p:cNvSpPr>
              <p:nvPr/>
            </p:nvSpPr>
            <p:spPr bwMode="auto">
              <a:xfrm>
                <a:off x="1080126" y="5822548"/>
                <a:ext cx="36053" cy="37495"/>
              </a:xfrm>
              <a:custGeom>
                <a:avLst/>
                <a:gdLst>
                  <a:gd name="T0" fmla="*/ 1 w 22"/>
                  <a:gd name="T1" fmla="*/ 10 h 22"/>
                  <a:gd name="T2" fmla="*/ 0 w 22"/>
                  <a:gd name="T3" fmla="*/ 14 h 22"/>
                  <a:gd name="T4" fmla="*/ 3 w 22"/>
                  <a:gd name="T5" fmla="*/ 16 h 22"/>
                  <a:gd name="T6" fmla="*/ 4 w 22"/>
                  <a:gd name="T7" fmla="*/ 19 h 22"/>
                  <a:gd name="T8" fmla="*/ 7 w 22"/>
                  <a:gd name="T9" fmla="*/ 20 h 22"/>
                  <a:gd name="T10" fmla="*/ 10 w 22"/>
                  <a:gd name="T11" fmla="*/ 22 h 22"/>
                  <a:gd name="T12" fmla="*/ 13 w 22"/>
                  <a:gd name="T13" fmla="*/ 20 h 22"/>
                  <a:gd name="T14" fmla="*/ 17 w 22"/>
                  <a:gd name="T15" fmla="*/ 20 h 22"/>
                  <a:gd name="T16" fmla="*/ 18 w 22"/>
                  <a:gd name="T17" fmla="*/ 17 h 22"/>
                  <a:gd name="T18" fmla="*/ 21 w 22"/>
                  <a:gd name="T19" fmla="*/ 15 h 22"/>
                  <a:gd name="T20" fmla="*/ 20 w 22"/>
                  <a:gd name="T21" fmla="*/ 12 h 22"/>
                  <a:gd name="T22" fmla="*/ 21 w 22"/>
                  <a:gd name="T23" fmla="*/ 8 h 22"/>
                  <a:gd name="T24" fmla="*/ 19 w 22"/>
                  <a:gd name="T25" fmla="*/ 6 h 22"/>
                  <a:gd name="T26" fmla="*/ 17 w 22"/>
                  <a:gd name="T27" fmla="*/ 2 h 22"/>
                  <a:gd name="T28" fmla="*/ 14 w 22"/>
                  <a:gd name="T29" fmla="*/ 2 h 22"/>
                  <a:gd name="T30" fmla="*/ 11 w 22"/>
                  <a:gd name="T31" fmla="*/ 0 h 22"/>
                  <a:gd name="T32" fmla="*/ 8 w 22"/>
                  <a:gd name="T33" fmla="*/ 2 h 22"/>
                  <a:gd name="T34" fmla="*/ 5 w 22"/>
                  <a:gd name="T35" fmla="*/ 2 h 22"/>
                  <a:gd name="T36" fmla="*/ 3 w 22"/>
                  <a:gd name="T37" fmla="*/ 5 h 22"/>
                  <a:gd name="T38" fmla="*/ 1 w 22"/>
                  <a:gd name="T39" fmla="*/ 7 h 22"/>
                  <a:gd name="T40" fmla="*/ 1 w 22"/>
                  <a:gd name="T41" fmla="*/ 10 h 22"/>
                  <a:gd name="T42" fmla="*/ 3 w 22"/>
                  <a:gd name="T43" fmla="*/ 10 h 22"/>
                  <a:gd name="T44" fmla="*/ 3 w 22"/>
                  <a:gd name="T45" fmla="*/ 8 h 22"/>
                  <a:gd name="T46" fmla="*/ 5 w 22"/>
                  <a:gd name="T47" fmla="*/ 6 h 22"/>
                  <a:gd name="T48" fmla="*/ 6 w 22"/>
                  <a:gd name="T49" fmla="*/ 4 h 22"/>
                  <a:gd name="T50" fmla="*/ 9 w 22"/>
                  <a:gd name="T51" fmla="*/ 3 h 22"/>
                  <a:gd name="T52" fmla="*/ 11 w 22"/>
                  <a:gd name="T53" fmla="*/ 2 h 22"/>
                  <a:gd name="T54" fmla="*/ 14 w 22"/>
                  <a:gd name="T55" fmla="*/ 4 h 22"/>
                  <a:gd name="T56" fmla="*/ 16 w 22"/>
                  <a:gd name="T57" fmla="*/ 4 h 22"/>
                  <a:gd name="T58" fmla="*/ 17 w 22"/>
                  <a:gd name="T59" fmla="*/ 7 h 22"/>
                  <a:gd name="T60" fmla="*/ 19 w 22"/>
                  <a:gd name="T61" fmla="*/ 9 h 22"/>
                  <a:gd name="T62" fmla="*/ 18 w 22"/>
                  <a:gd name="T63" fmla="*/ 11 h 22"/>
                  <a:gd name="T64" fmla="*/ 19 w 22"/>
                  <a:gd name="T65" fmla="*/ 14 h 22"/>
                  <a:gd name="T66" fmla="*/ 17 w 22"/>
                  <a:gd name="T67" fmla="*/ 16 h 22"/>
                  <a:gd name="T68" fmla="*/ 16 w 22"/>
                  <a:gd name="T69" fmla="*/ 18 h 22"/>
                  <a:gd name="T70" fmla="*/ 13 w 22"/>
                  <a:gd name="T71" fmla="*/ 18 h 22"/>
                  <a:gd name="T72" fmla="*/ 10 w 22"/>
                  <a:gd name="T73" fmla="*/ 19 h 22"/>
                  <a:gd name="T74" fmla="*/ 8 w 22"/>
                  <a:gd name="T75" fmla="*/ 18 h 22"/>
                  <a:gd name="T76" fmla="*/ 5 w 22"/>
                  <a:gd name="T77" fmla="*/ 18 h 22"/>
                  <a:gd name="T78" fmla="*/ 4 w 22"/>
                  <a:gd name="T79" fmla="*/ 15 h 22"/>
                  <a:gd name="T80" fmla="*/ 2 w 22"/>
                  <a:gd name="T81" fmla="*/ 13 h 22"/>
                  <a:gd name="T82" fmla="*/ 3 w 22"/>
                  <a:gd name="T83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" h="22">
                    <a:moveTo>
                      <a:pt x="1" y="10"/>
                    </a:moveTo>
                    <a:cubicBezTo>
                      <a:pt x="0" y="11"/>
                      <a:pt x="0" y="12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3" y="17"/>
                      <a:pt x="3" y="18"/>
                      <a:pt x="4" y="19"/>
                    </a:cubicBezTo>
                    <a:cubicBezTo>
                      <a:pt x="5" y="20"/>
                      <a:pt x="6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1"/>
                      <a:pt x="16" y="21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4"/>
                      <a:pt x="21" y="12"/>
                      <a:pt x="20" y="12"/>
                    </a:cubicBezTo>
                    <a:cubicBezTo>
                      <a:pt x="21" y="11"/>
                      <a:pt x="22" y="9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4"/>
                      <a:pt x="19" y="3"/>
                      <a:pt x="17" y="2"/>
                    </a:cubicBezTo>
                    <a:cubicBezTo>
                      <a:pt x="17" y="2"/>
                      <a:pt x="15" y="2"/>
                      <a:pt x="14" y="2"/>
                    </a:cubicBezTo>
                    <a:cubicBezTo>
                      <a:pt x="14" y="1"/>
                      <a:pt x="13" y="0"/>
                      <a:pt x="11" y="0"/>
                    </a:cubicBezTo>
                    <a:cubicBezTo>
                      <a:pt x="10" y="0"/>
                      <a:pt x="9" y="1"/>
                      <a:pt x="8" y="2"/>
                    </a:cubicBezTo>
                    <a:cubicBezTo>
                      <a:pt x="7" y="1"/>
                      <a:pt x="6" y="1"/>
                      <a:pt x="5" y="2"/>
                    </a:cubicBezTo>
                    <a:cubicBezTo>
                      <a:pt x="4" y="2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0" y="8"/>
                      <a:pt x="1" y="9"/>
                      <a:pt x="1" y="10"/>
                    </a:cubicBezTo>
                    <a:moveTo>
                      <a:pt x="3" y="10"/>
                    </a:moveTo>
                    <a:cubicBezTo>
                      <a:pt x="3" y="10"/>
                      <a:pt x="2" y="9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7" y="3"/>
                      <a:pt x="8" y="3"/>
                      <a:pt x="9" y="3"/>
                    </a:cubicBezTo>
                    <a:cubicBezTo>
                      <a:pt x="9" y="3"/>
                      <a:pt x="10" y="2"/>
                      <a:pt x="11" y="2"/>
                    </a:cubicBezTo>
                    <a:cubicBezTo>
                      <a:pt x="12" y="2"/>
                      <a:pt x="13" y="3"/>
                      <a:pt x="14" y="4"/>
                    </a:cubicBezTo>
                    <a:cubicBezTo>
                      <a:pt x="15" y="3"/>
                      <a:pt x="15" y="4"/>
                      <a:pt x="16" y="4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10"/>
                      <a:pt x="19" y="11"/>
                      <a:pt x="18" y="11"/>
                    </a:cubicBezTo>
                    <a:cubicBezTo>
                      <a:pt x="19" y="12"/>
                      <a:pt x="19" y="13"/>
                      <a:pt x="19" y="14"/>
                    </a:cubicBezTo>
                    <a:cubicBezTo>
                      <a:pt x="19" y="15"/>
                      <a:pt x="18" y="16"/>
                      <a:pt x="17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5" y="19"/>
                      <a:pt x="14" y="19"/>
                      <a:pt x="13" y="18"/>
                    </a:cubicBezTo>
                    <a:cubicBezTo>
                      <a:pt x="12" y="19"/>
                      <a:pt x="11" y="19"/>
                      <a:pt x="10" y="19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5" y="17"/>
                      <a:pt x="4" y="16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2"/>
                      <a:pt x="2" y="11"/>
                      <a:pt x="3" y="1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42"/>
              <p:cNvSpPr>
                <a:spLocks/>
              </p:cNvSpPr>
              <p:nvPr/>
            </p:nvSpPr>
            <p:spPr bwMode="auto">
              <a:xfrm>
                <a:off x="958987" y="6230672"/>
                <a:ext cx="37495" cy="54801"/>
              </a:xfrm>
              <a:custGeom>
                <a:avLst/>
                <a:gdLst>
                  <a:gd name="T0" fmla="*/ 11 w 22"/>
                  <a:gd name="T1" fmla="*/ 16 h 33"/>
                  <a:gd name="T2" fmla="*/ 13 w 22"/>
                  <a:gd name="T3" fmla="*/ 0 h 33"/>
                  <a:gd name="T4" fmla="*/ 11 w 22"/>
                  <a:gd name="T5" fmla="*/ 33 h 33"/>
                  <a:gd name="T6" fmla="*/ 11 w 22"/>
                  <a:gd name="T7" fmla="*/ 33 h 33"/>
                  <a:gd name="T8" fmla="*/ 11 w 22"/>
                  <a:gd name="T9" fmla="*/ 33 h 33"/>
                  <a:gd name="T10" fmla="*/ 11 w 22"/>
                  <a:gd name="T11" fmla="*/ 33 h 33"/>
                  <a:gd name="T12" fmla="*/ 11 w 22"/>
                  <a:gd name="T13" fmla="*/ 33 h 33"/>
                  <a:gd name="T14" fmla="*/ 9 w 22"/>
                  <a:gd name="T15" fmla="*/ 0 h 33"/>
                  <a:gd name="T16" fmla="*/ 11 w 22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3">
                    <a:moveTo>
                      <a:pt x="11" y="16"/>
                    </a:moveTo>
                    <a:cubicBezTo>
                      <a:pt x="13" y="11"/>
                      <a:pt x="13" y="0"/>
                      <a:pt x="13" y="0"/>
                    </a:cubicBezTo>
                    <a:cubicBezTo>
                      <a:pt x="22" y="15"/>
                      <a:pt x="16" y="27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6" y="27"/>
                      <a:pt x="0" y="15"/>
                      <a:pt x="9" y="0"/>
                    </a:cubicBezTo>
                    <a:cubicBezTo>
                      <a:pt x="9" y="0"/>
                      <a:pt x="9" y="11"/>
                      <a:pt x="11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43"/>
              <p:cNvSpPr>
                <a:spLocks/>
              </p:cNvSpPr>
              <p:nvPr/>
            </p:nvSpPr>
            <p:spPr bwMode="auto">
              <a:xfrm>
                <a:off x="996482" y="6226345"/>
                <a:ext cx="74991" cy="74991"/>
              </a:xfrm>
              <a:custGeom>
                <a:avLst/>
                <a:gdLst>
                  <a:gd name="T0" fmla="*/ 36 w 45"/>
                  <a:gd name="T1" fmla="*/ 38 h 45"/>
                  <a:gd name="T2" fmla="*/ 36 w 45"/>
                  <a:gd name="T3" fmla="*/ 38 h 45"/>
                  <a:gd name="T4" fmla="*/ 36 w 45"/>
                  <a:gd name="T5" fmla="*/ 38 h 45"/>
                  <a:gd name="T6" fmla="*/ 36 w 45"/>
                  <a:gd name="T7" fmla="*/ 38 h 45"/>
                  <a:gd name="T8" fmla="*/ 36 w 45"/>
                  <a:gd name="T9" fmla="*/ 38 h 45"/>
                  <a:gd name="T10" fmla="*/ 33 w 45"/>
                  <a:gd name="T11" fmla="*/ 0 h 45"/>
                  <a:gd name="T12" fmla="*/ 39 w 45"/>
                  <a:gd name="T13" fmla="*/ 42 h 45"/>
                  <a:gd name="T14" fmla="*/ 39 w 45"/>
                  <a:gd name="T15" fmla="*/ 42 h 45"/>
                  <a:gd name="T16" fmla="*/ 39 w 45"/>
                  <a:gd name="T17" fmla="*/ 42 h 45"/>
                  <a:gd name="T18" fmla="*/ 39 w 45"/>
                  <a:gd name="T19" fmla="*/ 42 h 45"/>
                  <a:gd name="T20" fmla="*/ 39 w 45"/>
                  <a:gd name="T21" fmla="*/ 42 h 45"/>
                  <a:gd name="T22" fmla="*/ 0 w 45"/>
                  <a:gd name="T23" fmla="*/ 24 h 45"/>
                  <a:gd name="T24" fmla="*/ 36 w 45"/>
                  <a:gd name="T25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45">
                    <a:moveTo>
                      <a:pt x="36" y="38"/>
                    </a:move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41" y="29"/>
                      <a:pt x="38" y="9"/>
                      <a:pt x="33" y="0"/>
                    </a:cubicBezTo>
                    <a:cubicBezTo>
                      <a:pt x="43" y="9"/>
                      <a:pt x="45" y="31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27" y="45"/>
                      <a:pt x="6" y="36"/>
                      <a:pt x="0" y="24"/>
                    </a:cubicBezTo>
                    <a:cubicBezTo>
                      <a:pt x="8" y="31"/>
                      <a:pt x="26" y="40"/>
                      <a:pt x="36" y="3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44"/>
              <p:cNvSpPr>
                <a:spLocks/>
              </p:cNvSpPr>
              <p:nvPr/>
            </p:nvSpPr>
            <p:spPr bwMode="auto">
              <a:xfrm>
                <a:off x="1019556" y="6190292"/>
                <a:ext cx="54801" cy="33169"/>
              </a:xfrm>
              <a:custGeom>
                <a:avLst/>
                <a:gdLst>
                  <a:gd name="T0" fmla="*/ 32 w 33"/>
                  <a:gd name="T1" fmla="*/ 16 h 20"/>
                  <a:gd name="T2" fmla="*/ 33 w 33"/>
                  <a:gd name="T3" fmla="*/ 16 h 20"/>
                  <a:gd name="T4" fmla="*/ 33 w 33"/>
                  <a:gd name="T5" fmla="*/ 16 h 20"/>
                  <a:gd name="T6" fmla="*/ 33 w 33"/>
                  <a:gd name="T7" fmla="*/ 16 h 20"/>
                  <a:gd name="T8" fmla="*/ 32 w 33"/>
                  <a:gd name="T9" fmla="*/ 16 h 20"/>
                  <a:gd name="T10" fmla="*/ 0 w 33"/>
                  <a:gd name="T11" fmla="*/ 7 h 20"/>
                  <a:gd name="T12" fmla="*/ 16 w 33"/>
                  <a:gd name="T13" fmla="*/ 10 h 20"/>
                  <a:gd name="T14" fmla="*/ 1 w 33"/>
                  <a:gd name="T15" fmla="*/ 4 h 20"/>
                  <a:gd name="T16" fmla="*/ 32 w 33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0">
                    <a:moveTo>
                      <a:pt x="32" y="16"/>
                    </a:move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5" y="19"/>
                      <a:pt x="12" y="20"/>
                      <a:pt x="0" y="7"/>
                    </a:cubicBezTo>
                    <a:cubicBezTo>
                      <a:pt x="0" y="7"/>
                      <a:pt x="11" y="11"/>
                      <a:pt x="16" y="10"/>
                    </a:cubicBezTo>
                    <a:cubicBezTo>
                      <a:pt x="12" y="7"/>
                      <a:pt x="1" y="4"/>
                      <a:pt x="1" y="4"/>
                    </a:cubicBezTo>
                    <a:cubicBezTo>
                      <a:pt x="19" y="0"/>
                      <a:pt x="28" y="9"/>
                      <a:pt x="32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45"/>
              <p:cNvSpPr>
                <a:spLocks/>
              </p:cNvSpPr>
              <p:nvPr/>
            </p:nvSpPr>
            <p:spPr bwMode="auto">
              <a:xfrm>
                <a:off x="1003693" y="6220577"/>
                <a:ext cx="34611" cy="46148"/>
              </a:xfrm>
              <a:custGeom>
                <a:avLst/>
                <a:gdLst>
                  <a:gd name="T0" fmla="*/ 21 w 21"/>
                  <a:gd name="T1" fmla="*/ 28 h 28"/>
                  <a:gd name="T2" fmla="*/ 21 w 21"/>
                  <a:gd name="T3" fmla="*/ 28 h 28"/>
                  <a:gd name="T4" fmla="*/ 21 w 21"/>
                  <a:gd name="T5" fmla="*/ 28 h 28"/>
                  <a:gd name="T6" fmla="*/ 21 w 21"/>
                  <a:gd name="T7" fmla="*/ 28 h 28"/>
                  <a:gd name="T8" fmla="*/ 21 w 21"/>
                  <a:gd name="T9" fmla="*/ 28 h 28"/>
                  <a:gd name="T10" fmla="*/ 0 w 21"/>
                  <a:gd name="T11" fmla="*/ 2 h 28"/>
                  <a:gd name="T12" fmla="*/ 10 w 21"/>
                  <a:gd name="T13" fmla="*/ 14 h 28"/>
                  <a:gd name="T14" fmla="*/ 2 w 21"/>
                  <a:gd name="T15" fmla="*/ 0 h 28"/>
                  <a:gd name="T16" fmla="*/ 21 w 21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8">
                    <a:moveTo>
                      <a:pt x="21" y="28"/>
                    </a:move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13" y="26"/>
                      <a:pt x="1" y="20"/>
                      <a:pt x="0" y="2"/>
                    </a:cubicBezTo>
                    <a:cubicBezTo>
                      <a:pt x="0" y="2"/>
                      <a:pt x="6" y="11"/>
                      <a:pt x="10" y="14"/>
                    </a:cubicBezTo>
                    <a:cubicBezTo>
                      <a:pt x="9" y="9"/>
                      <a:pt x="2" y="0"/>
                      <a:pt x="2" y="0"/>
                    </a:cubicBezTo>
                    <a:cubicBezTo>
                      <a:pt x="19" y="7"/>
                      <a:pt x="21" y="20"/>
                      <a:pt x="21" y="2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46"/>
              <p:cNvSpPr>
                <a:spLocks/>
              </p:cNvSpPr>
              <p:nvPr/>
            </p:nvSpPr>
            <p:spPr bwMode="auto">
              <a:xfrm>
                <a:off x="1003693" y="6103764"/>
                <a:ext cx="34611" cy="46148"/>
              </a:xfrm>
              <a:custGeom>
                <a:avLst/>
                <a:gdLst>
                  <a:gd name="T0" fmla="*/ 2 w 21"/>
                  <a:gd name="T1" fmla="*/ 28 h 28"/>
                  <a:gd name="T2" fmla="*/ 10 w 21"/>
                  <a:gd name="T3" fmla="*/ 14 h 28"/>
                  <a:gd name="T4" fmla="*/ 0 w 21"/>
                  <a:gd name="T5" fmla="*/ 26 h 28"/>
                  <a:gd name="T6" fmla="*/ 21 w 21"/>
                  <a:gd name="T7" fmla="*/ 0 h 28"/>
                  <a:gd name="T8" fmla="*/ 21 w 21"/>
                  <a:gd name="T9" fmla="*/ 0 h 28"/>
                  <a:gd name="T10" fmla="*/ 21 w 21"/>
                  <a:gd name="T11" fmla="*/ 0 h 28"/>
                  <a:gd name="T12" fmla="*/ 21 w 21"/>
                  <a:gd name="T13" fmla="*/ 0 h 28"/>
                  <a:gd name="T14" fmla="*/ 21 w 21"/>
                  <a:gd name="T15" fmla="*/ 0 h 28"/>
                  <a:gd name="T16" fmla="*/ 2 w 21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8">
                    <a:moveTo>
                      <a:pt x="2" y="28"/>
                    </a:moveTo>
                    <a:cubicBezTo>
                      <a:pt x="2" y="28"/>
                      <a:pt x="9" y="19"/>
                      <a:pt x="10" y="14"/>
                    </a:cubicBezTo>
                    <a:cubicBezTo>
                      <a:pt x="6" y="17"/>
                      <a:pt x="0" y="26"/>
                      <a:pt x="0" y="26"/>
                    </a:cubicBezTo>
                    <a:cubicBezTo>
                      <a:pt x="1" y="8"/>
                      <a:pt x="13" y="2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8"/>
                      <a:pt x="19" y="21"/>
                      <a:pt x="2" y="2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47"/>
              <p:cNvSpPr>
                <a:spLocks noEditPoints="1"/>
              </p:cNvSpPr>
              <p:nvPr/>
            </p:nvSpPr>
            <p:spPr bwMode="auto">
              <a:xfrm>
                <a:off x="550863" y="4905351"/>
                <a:ext cx="2006008" cy="1952649"/>
              </a:xfrm>
              <a:custGeom>
                <a:avLst/>
                <a:gdLst>
                  <a:gd name="T0" fmla="*/ 865 w 1202"/>
                  <a:gd name="T1" fmla="*/ 729 h 1169"/>
                  <a:gd name="T2" fmla="*/ 330 w 1202"/>
                  <a:gd name="T3" fmla="*/ 101 h 1169"/>
                  <a:gd name="T4" fmla="*/ 372 w 1202"/>
                  <a:gd name="T5" fmla="*/ 661 h 1169"/>
                  <a:gd name="T6" fmla="*/ 107 w 1202"/>
                  <a:gd name="T7" fmla="*/ 469 h 1169"/>
                  <a:gd name="T8" fmla="*/ 90 w 1202"/>
                  <a:gd name="T9" fmla="*/ 380 h 1169"/>
                  <a:gd name="T10" fmla="*/ 68 w 1202"/>
                  <a:gd name="T11" fmla="*/ 407 h 1169"/>
                  <a:gd name="T12" fmla="*/ 82 w 1202"/>
                  <a:gd name="T13" fmla="*/ 324 h 1169"/>
                  <a:gd name="T14" fmla="*/ 106 w 1202"/>
                  <a:gd name="T15" fmla="*/ 229 h 1169"/>
                  <a:gd name="T16" fmla="*/ 118 w 1202"/>
                  <a:gd name="T17" fmla="*/ 247 h 1169"/>
                  <a:gd name="T18" fmla="*/ 271 w 1202"/>
                  <a:gd name="T19" fmla="*/ 170 h 1169"/>
                  <a:gd name="T20" fmla="*/ 988 w 1202"/>
                  <a:gd name="T21" fmla="*/ 575 h 1169"/>
                  <a:gd name="T22" fmla="*/ 846 w 1202"/>
                  <a:gd name="T23" fmla="*/ 1038 h 1169"/>
                  <a:gd name="T24" fmla="*/ 286 w 1202"/>
                  <a:gd name="T25" fmla="*/ 1071 h 1169"/>
                  <a:gd name="T26" fmla="*/ 365 w 1202"/>
                  <a:gd name="T27" fmla="*/ 560 h 1169"/>
                  <a:gd name="T28" fmla="*/ 319 w 1202"/>
                  <a:gd name="T29" fmla="*/ 570 h 1169"/>
                  <a:gd name="T30" fmla="*/ 328 w 1202"/>
                  <a:gd name="T31" fmla="*/ 610 h 1169"/>
                  <a:gd name="T32" fmla="*/ 314 w 1202"/>
                  <a:gd name="T33" fmla="*/ 569 h 1169"/>
                  <a:gd name="T34" fmla="*/ 230 w 1202"/>
                  <a:gd name="T35" fmla="*/ 530 h 1169"/>
                  <a:gd name="T36" fmla="*/ 212 w 1202"/>
                  <a:gd name="T37" fmla="*/ 509 h 1169"/>
                  <a:gd name="T38" fmla="*/ 212 w 1202"/>
                  <a:gd name="T39" fmla="*/ 543 h 1169"/>
                  <a:gd name="T40" fmla="*/ 189 w 1202"/>
                  <a:gd name="T41" fmla="*/ 527 h 1169"/>
                  <a:gd name="T42" fmla="*/ 167 w 1202"/>
                  <a:gd name="T43" fmla="*/ 519 h 1169"/>
                  <a:gd name="T44" fmla="*/ 171 w 1202"/>
                  <a:gd name="T45" fmla="*/ 467 h 1169"/>
                  <a:gd name="T46" fmla="*/ 209 w 1202"/>
                  <a:gd name="T47" fmla="*/ 483 h 1169"/>
                  <a:gd name="T48" fmla="*/ 249 w 1202"/>
                  <a:gd name="T49" fmla="*/ 493 h 1169"/>
                  <a:gd name="T50" fmla="*/ 298 w 1202"/>
                  <a:gd name="T51" fmla="*/ 538 h 1169"/>
                  <a:gd name="T52" fmla="*/ 324 w 1202"/>
                  <a:gd name="T53" fmla="*/ 544 h 1169"/>
                  <a:gd name="T54" fmla="*/ 357 w 1202"/>
                  <a:gd name="T55" fmla="*/ 519 h 1169"/>
                  <a:gd name="T56" fmla="*/ 350 w 1202"/>
                  <a:gd name="T57" fmla="*/ 565 h 1169"/>
                  <a:gd name="T58" fmla="*/ 489 w 1202"/>
                  <a:gd name="T59" fmla="*/ 601 h 1169"/>
                  <a:gd name="T60" fmla="*/ 521 w 1202"/>
                  <a:gd name="T61" fmla="*/ 573 h 1169"/>
                  <a:gd name="T62" fmla="*/ 438 w 1202"/>
                  <a:gd name="T63" fmla="*/ 447 h 1169"/>
                  <a:gd name="T64" fmla="*/ 434 w 1202"/>
                  <a:gd name="T65" fmla="*/ 785 h 1169"/>
                  <a:gd name="T66" fmla="*/ 471 w 1202"/>
                  <a:gd name="T67" fmla="*/ 442 h 1169"/>
                  <a:gd name="T68" fmla="*/ 459 w 1202"/>
                  <a:gd name="T69" fmla="*/ 421 h 1169"/>
                  <a:gd name="T70" fmla="*/ 402 w 1202"/>
                  <a:gd name="T71" fmla="*/ 761 h 1169"/>
                  <a:gd name="T72" fmla="*/ 383 w 1202"/>
                  <a:gd name="T73" fmla="*/ 409 h 1169"/>
                  <a:gd name="T74" fmla="*/ 539 w 1202"/>
                  <a:gd name="T75" fmla="*/ 172 h 1169"/>
                  <a:gd name="T76" fmla="*/ 513 w 1202"/>
                  <a:gd name="T77" fmla="*/ 322 h 1169"/>
                  <a:gd name="T78" fmla="*/ 470 w 1202"/>
                  <a:gd name="T79" fmla="*/ 219 h 1169"/>
                  <a:gd name="T80" fmla="*/ 463 w 1202"/>
                  <a:gd name="T81" fmla="*/ 210 h 1169"/>
                  <a:gd name="T82" fmla="*/ 519 w 1202"/>
                  <a:gd name="T83" fmla="*/ 105 h 1169"/>
                  <a:gd name="T84" fmla="*/ 602 w 1202"/>
                  <a:gd name="T85" fmla="*/ 123 h 1169"/>
                  <a:gd name="T86" fmla="*/ 632 w 1202"/>
                  <a:gd name="T87" fmla="*/ 321 h 1169"/>
                  <a:gd name="T88" fmla="*/ 573 w 1202"/>
                  <a:gd name="T89" fmla="*/ 221 h 1169"/>
                  <a:gd name="T90" fmla="*/ 659 w 1202"/>
                  <a:gd name="T91" fmla="*/ 218 h 1169"/>
                  <a:gd name="T92" fmla="*/ 561 w 1202"/>
                  <a:gd name="T93" fmla="*/ 630 h 1169"/>
                  <a:gd name="T94" fmla="*/ 586 w 1202"/>
                  <a:gd name="T95" fmla="*/ 596 h 1169"/>
                  <a:gd name="T96" fmla="*/ 517 w 1202"/>
                  <a:gd name="T97" fmla="*/ 745 h 1169"/>
                  <a:gd name="T98" fmla="*/ 606 w 1202"/>
                  <a:gd name="T99" fmla="*/ 820 h 1169"/>
                  <a:gd name="T100" fmla="*/ 549 w 1202"/>
                  <a:gd name="T101" fmla="*/ 901 h 1169"/>
                  <a:gd name="T102" fmla="*/ 679 w 1202"/>
                  <a:gd name="T103" fmla="*/ 925 h 1169"/>
                  <a:gd name="T104" fmla="*/ 586 w 1202"/>
                  <a:gd name="T105" fmla="*/ 932 h 1169"/>
                  <a:gd name="T106" fmla="*/ 536 w 1202"/>
                  <a:gd name="T107" fmla="*/ 1055 h 1169"/>
                  <a:gd name="T108" fmla="*/ 404 w 1202"/>
                  <a:gd name="T109" fmla="*/ 952 h 1169"/>
                  <a:gd name="T110" fmla="*/ 357 w 1202"/>
                  <a:gd name="T111" fmla="*/ 1096 h 1169"/>
                  <a:gd name="T112" fmla="*/ 415 w 1202"/>
                  <a:gd name="T113" fmla="*/ 900 h 1169"/>
                  <a:gd name="T114" fmla="*/ 205 w 1202"/>
                  <a:gd name="T115" fmla="*/ 705 h 1169"/>
                  <a:gd name="T116" fmla="*/ 305 w 1202"/>
                  <a:gd name="T117" fmla="*/ 985 h 1169"/>
                  <a:gd name="T118" fmla="*/ 277 w 1202"/>
                  <a:gd name="T119" fmla="*/ 1061 h 1169"/>
                  <a:gd name="T120" fmla="*/ 216 w 1202"/>
                  <a:gd name="T121" fmla="*/ 1074 h 1169"/>
                  <a:gd name="T122" fmla="*/ 93 w 1202"/>
                  <a:gd name="T123" fmla="*/ 1098 h 1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2" h="1169">
                    <a:moveTo>
                      <a:pt x="65" y="1100"/>
                    </a:moveTo>
                    <a:cubicBezTo>
                      <a:pt x="53" y="1134"/>
                      <a:pt x="76" y="1133"/>
                      <a:pt x="88" y="1118"/>
                    </a:cubicBezTo>
                    <a:cubicBezTo>
                      <a:pt x="88" y="1118"/>
                      <a:pt x="87" y="1148"/>
                      <a:pt x="107" y="1135"/>
                    </a:cubicBezTo>
                    <a:cubicBezTo>
                      <a:pt x="107" y="1135"/>
                      <a:pt x="117" y="1161"/>
                      <a:pt x="138" y="1142"/>
                    </a:cubicBezTo>
                    <a:cubicBezTo>
                      <a:pt x="138" y="1142"/>
                      <a:pt x="142" y="1169"/>
                      <a:pt x="167" y="1142"/>
                    </a:cubicBezTo>
                    <a:cubicBezTo>
                      <a:pt x="183" y="1125"/>
                      <a:pt x="222" y="1107"/>
                      <a:pt x="290" y="1113"/>
                    </a:cubicBezTo>
                    <a:cubicBezTo>
                      <a:pt x="345" y="1118"/>
                      <a:pt x="423" y="1141"/>
                      <a:pt x="410" y="1093"/>
                    </a:cubicBezTo>
                    <a:cubicBezTo>
                      <a:pt x="410" y="1091"/>
                      <a:pt x="410" y="1088"/>
                      <a:pt x="409" y="1086"/>
                    </a:cubicBezTo>
                    <a:cubicBezTo>
                      <a:pt x="410" y="1081"/>
                      <a:pt x="384" y="1036"/>
                      <a:pt x="365" y="1002"/>
                    </a:cubicBezTo>
                    <a:cubicBezTo>
                      <a:pt x="434" y="1061"/>
                      <a:pt x="570" y="1130"/>
                      <a:pt x="661" y="1088"/>
                    </a:cubicBezTo>
                    <a:cubicBezTo>
                      <a:pt x="693" y="1072"/>
                      <a:pt x="696" y="1038"/>
                      <a:pt x="707" y="1022"/>
                    </a:cubicBezTo>
                    <a:cubicBezTo>
                      <a:pt x="757" y="1046"/>
                      <a:pt x="805" y="1058"/>
                      <a:pt x="852" y="1058"/>
                    </a:cubicBezTo>
                    <a:cubicBezTo>
                      <a:pt x="885" y="1058"/>
                      <a:pt x="917" y="1052"/>
                      <a:pt x="948" y="1040"/>
                    </a:cubicBezTo>
                    <a:cubicBezTo>
                      <a:pt x="1033" y="1009"/>
                      <a:pt x="1085" y="945"/>
                      <a:pt x="1104" y="919"/>
                    </a:cubicBezTo>
                    <a:cubicBezTo>
                      <a:pt x="1104" y="918"/>
                      <a:pt x="1105" y="917"/>
                      <a:pt x="1105" y="917"/>
                    </a:cubicBezTo>
                    <a:cubicBezTo>
                      <a:pt x="1202" y="747"/>
                      <a:pt x="1098" y="608"/>
                      <a:pt x="1035" y="576"/>
                    </a:cubicBezTo>
                    <a:cubicBezTo>
                      <a:pt x="1034" y="575"/>
                      <a:pt x="1034" y="575"/>
                      <a:pt x="1034" y="575"/>
                    </a:cubicBezTo>
                    <a:cubicBezTo>
                      <a:pt x="921" y="523"/>
                      <a:pt x="849" y="564"/>
                      <a:pt x="819" y="619"/>
                    </a:cubicBezTo>
                    <a:cubicBezTo>
                      <a:pt x="791" y="672"/>
                      <a:pt x="802" y="735"/>
                      <a:pt x="845" y="762"/>
                    </a:cubicBezTo>
                    <a:cubicBezTo>
                      <a:pt x="846" y="762"/>
                      <a:pt x="846" y="762"/>
                      <a:pt x="846" y="762"/>
                    </a:cubicBezTo>
                    <a:cubicBezTo>
                      <a:pt x="891" y="787"/>
                      <a:pt x="931" y="793"/>
                      <a:pt x="965" y="780"/>
                    </a:cubicBezTo>
                    <a:cubicBezTo>
                      <a:pt x="1012" y="763"/>
                      <a:pt x="1029" y="718"/>
                      <a:pt x="1030" y="716"/>
                    </a:cubicBezTo>
                    <a:cubicBezTo>
                      <a:pt x="1034" y="706"/>
                      <a:pt x="1029" y="695"/>
                      <a:pt x="1019" y="691"/>
                    </a:cubicBezTo>
                    <a:cubicBezTo>
                      <a:pt x="1009" y="687"/>
                      <a:pt x="998" y="692"/>
                      <a:pt x="994" y="702"/>
                    </a:cubicBezTo>
                    <a:cubicBezTo>
                      <a:pt x="994" y="703"/>
                      <a:pt x="981" y="733"/>
                      <a:pt x="951" y="744"/>
                    </a:cubicBezTo>
                    <a:cubicBezTo>
                      <a:pt x="928" y="752"/>
                      <a:pt x="899" y="747"/>
                      <a:pt x="865" y="729"/>
                    </a:cubicBezTo>
                    <a:cubicBezTo>
                      <a:pt x="840" y="713"/>
                      <a:pt x="835" y="672"/>
                      <a:pt x="853" y="637"/>
                    </a:cubicBezTo>
                    <a:cubicBezTo>
                      <a:pt x="863" y="618"/>
                      <a:pt x="906" y="559"/>
                      <a:pt x="1018" y="610"/>
                    </a:cubicBezTo>
                    <a:cubicBezTo>
                      <a:pt x="1052" y="628"/>
                      <a:pt x="1156" y="728"/>
                      <a:pt x="1071" y="898"/>
                    </a:cubicBezTo>
                    <a:cubicBezTo>
                      <a:pt x="1045" y="934"/>
                      <a:pt x="924" y="1081"/>
                      <a:pt x="724" y="987"/>
                    </a:cubicBezTo>
                    <a:cubicBezTo>
                      <a:pt x="770" y="845"/>
                      <a:pt x="617" y="602"/>
                      <a:pt x="560" y="515"/>
                    </a:cubicBezTo>
                    <a:cubicBezTo>
                      <a:pt x="560" y="515"/>
                      <a:pt x="561" y="515"/>
                      <a:pt x="562" y="515"/>
                    </a:cubicBezTo>
                    <a:cubicBezTo>
                      <a:pt x="563" y="515"/>
                      <a:pt x="564" y="516"/>
                      <a:pt x="565" y="516"/>
                    </a:cubicBezTo>
                    <a:cubicBezTo>
                      <a:pt x="736" y="502"/>
                      <a:pt x="687" y="406"/>
                      <a:pt x="673" y="383"/>
                    </a:cubicBezTo>
                    <a:cubicBezTo>
                      <a:pt x="671" y="380"/>
                      <a:pt x="662" y="372"/>
                      <a:pt x="659" y="369"/>
                    </a:cubicBezTo>
                    <a:cubicBezTo>
                      <a:pt x="644" y="354"/>
                      <a:pt x="646" y="340"/>
                      <a:pt x="667" y="286"/>
                    </a:cubicBezTo>
                    <a:cubicBezTo>
                      <a:pt x="686" y="237"/>
                      <a:pt x="684" y="193"/>
                      <a:pt x="671" y="155"/>
                    </a:cubicBezTo>
                    <a:cubicBezTo>
                      <a:pt x="686" y="154"/>
                      <a:pt x="713" y="151"/>
                      <a:pt x="716" y="151"/>
                    </a:cubicBezTo>
                    <a:cubicBezTo>
                      <a:pt x="716" y="151"/>
                      <a:pt x="686" y="133"/>
                      <a:pt x="669" y="133"/>
                    </a:cubicBezTo>
                    <a:cubicBezTo>
                      <a:pt x="669" y="133"/>
                      <a:pt x="686" y="119"/>
                      <a:pt x="694" y="119"/>
                    </a:cubicBezTo>
                    <a:cubicBezTo>
                      <a:pt x="694" y="119"/>
                      <a:pt x="672" y="112"/>
                      <a:pt x="653" y="112"/>
                    </a:cubicBezTo>
                    <a:cubicBezTo>
                      <a:pt x="653" y="112"/>
                      <a:pt x="679" y="99"/>
                      <a:pt x="685" y="98"/>
                    </a:cubicBezTo>
                    <a:cubicBezTo>
                      <a:pt x="685" y="98"/>
                      <a:pt x="655" y="89"/>
                      <a:pt x="638" y="94"/>
                    </a:cubicBezTo>
                    <a:cubicBezTo>
                      <a:pt x="621" y="99"/>
                      <a:pt x="662" y="74"/>
                      <a:pt x="662" y="74"/>
                    </a:cubicBezTo>
                    <a:cubicBezTo>
                      <a:pt x="662" y="74"/>
                      <a:pt x="644" y="69"/>
                      <a:pt x="624" y="80"/>
                    </a:cubicBezTo>
                    <a:cubicBezTo>
                      <a:pt x="644" y="59"/>
                      <a:pt x="644" y="59"/>
                      <a:pt x="644" y="59"/>
                    </a:cubicBezTo>
                    <a:cubicBezTo>
                      <a:pt x="644" y="59"/>
                      <a:pt x="629" y="58"/>
                      <a:pt x="608" y="61"/>
                    </a:cubicBezTo>
                    <a:cubicBezTo>
                      <a:pt x="625" y="46"/>
                      <a:pt x="625" y="46"/>
                      <a:pt x="625" y="46"/>
                    </a:cubicBezTo>
                    <a:cubicBezTo>
                      <a:pt x="625" y="46"/>
                      <a:pt x="608" y="46"/>
                      <a:pt x="589" y="50"/>
                    </a:cubicBezTo>
                    <a:cubicBezTo>
                      <a:pt x="599" y="33"/>
                      <a:pt x="599" y="33"/>
                      <a:pt x="599" y="33"/>
                    </a:cubicBezTo>
                    <a:cubicBezTo>
                      <a:pt x="599" y="33"/>
                      <a:pt x="577" y="29"/>
                      <a:pt x="552" y="39"/>
                    </a:cubicBezTo>
                    <a:cubicBezTo>
                      <a:pt x="442" y="0"/>
                      <a:pt x="366" y="39"/>
                      <a:pt x="330" y="101"/>
                    </a:cubicBezTo>
                    <a:cubicBezTo>
                      <a:pt x="329" y="101"/>
                      <a:pt x="329" y="101"/>
                      <a:pt x="329" y="101"/>
                    </a:cubicBezTo>
                    <a:cubicBezTo>
                      <a:pt x="314" y="99"/>
                      <a:pt x="299" y="101"/>
                      <a:pt x="285" y="108"/>
                    </a:cubicBezTo>
                    <a:cubicBezTo>
                      <a:pt x="241" y="128"/>
                      <a:pt x="223" y="183"/>
                      <a:pt x="244" y="229"/>
                    </a:cubicBezTo>
                    <a:cubicBezTo>
                      <a:pt x="254" y="251"/>
                      <a:pt x="270" y="267"/>
                      <a:pt x="290" y="276"/>
                    </a:cubicBezTo>
                    <a:cubicBezTo>
                      <a:pt x="290" y="276"/>
                      <a:pt x="293" y="277"/>
                      <a:pt x="299" y="280"/>
                    </a:cubicBezTo>
                    <a:cubicBezTo>
                      <a:pt x="289" y="354"/>
                      <a:pt x="294" y="453"/>
                      <a:pt x="381" y="496"/>
                    </a:cubicBezTo>
                    <a:cubicBezTo>
                      <a:pt x="381" y="497"/>
                      <a:pt x="381" y="497"/>
                      <a:pt x="381" y="496"/>
                    </a:cubicBezTo>
                    <a:cubicBezTo>
                      <a:pt x="381" y="496"/>
                      <a:pt x="381" y="496"/>
                      <a:pt x="381" y="497"/>
                    </a:cubicBezTo>
                    <a:cubicBezTo>
                      <a:pt x="336" y="486"/>
                      <a:pt x="231" y="459"/>
                      <a:pt x="143" y="432"/>
                    </a:cubicBezTo>
                    <a:cubicBezTo>
                      <a:pt x="95" y="417"/>
                      <a:pt x="120" y="338"/>
                      <a:pt x="125" y="311"/>
                    </a:cubicBezTo>
                    <a:cubicBezTo>
                      <a:pt x="131" y="285"/>
                      <a:pt x="162" y="209"/>
                      <a:pt x="171" y="200"/>
                    </a:cubicBezTo>
                    <a:cubicBezTo>
                      <a:pt x="179" y="192"/>
                      <a:pt x="219" y="175"/>
                      <a:pt x="230" y="152"/>
                    </a:cubicBezTo>
                    <a:cubicBezTo>
                      <a:pt x="236" y="140"/>
                      <a:pt x="224" y="138"/>
                      <a:pt x="209" y="147"/>
                    </a:cubicBezTo>
                    <a:cubicBezTo>
                      <a:pt x="194" y="156"/>
                      <a:pt x="181" y="153"/>
                      <a:pt x="205" y="129"/>
                    </a:cubicBezTo>
                    <a:cubicBezTo>
                      <a:pt x="225" y="109"/>
                      <a:pt x="250" y="108"/>
                      <a:pt x="250" y="108"/>
                    </a:cubicBezTo>
                    <a:cubicBezTo>
                      <a:pt x="259" y="108"/>
                      <a:pt x="265" y="107"/>
                      <a:pt x="265" y="105"/>
                    </a:cubicBezTo>
                    <a:cubicBezTo>
                      <a:pt x="266" y="102"/>
                      <a:pt x="262" y="100"/>
                      <a:pt x="257" y="99"/>
                    </a:cubicBezTo>
                    <a:cubicBezTo>
                      <a:pt x="258" y="100"/>
                      <a:pt x="263" y="99"/>
                      <a:pt x="264" y="95"/>
                    </a:cubicBezTo>
                    <a:cubicBezTo>
                      <a:pt x="266" y="90"/>
                      <a:pt x="255" y="88"/>
                      <a:pt x="255" y="88"/>
                    </a:cubicBezTo>
                    <a:cubicBezTo>
                      <a:pt x="262" y="87"/>
                      <a:pt x="266" y="79"/>
                      <a:pt x="254" y="75"/>
                    </a:cubicBezTo>
                    <a:cubicBezTo>
                      <a:pt x="242" y="70"/>
                      <a:pt x="211" y="73"/>
                      <a:pt x="211" y="73"/>
                    </a:cubicBezTo>
                    <a:cubicBezTo>
                      <a:pt x="125" y="81"/>
                      <a:pt x="131" y="185"/>
                      <a:pt x="131" y="185"/>
                    </a:cubicBezTo>
                    <a:cubicBezTo>
                      <a:pt x="112" y="199"/>
                      <a:pt x="65" y="272"/>
                      <a:pt x="41" y="362"/>
                    </a:cubicBezTo>
                    <a:cubicBezTo>
                      <a:pt x="0" y="512"/>
                      <a:pt x="131" y="540"/>
                      <a:pt x="151" y="551"/>
                    </a:cubicBezTo>
                    <a:cubicBezTo>
                      <a:pt x="166" y="560"/>
                      <a:pt x="306" y="624"/>
                      <a:pt x="375" y="647"/>
                    </a:cubicBezTo>
                    <a:cubicBezTo>
                      <a:pt x="372" y="661"/>
                      <a:pt x="372" y="661"/>
                      <a:pt x="372" y="661"/>
                    </a:cubicBezTo>
                    <a:cubicBezTo>
                      <a:pt x="97" y="512"/>
                      <a:pt x="76" y="740"/>
                      <a:pt x="106" y="784"/>
                    </a:cubicBezTo>
                    <a:cubicBezTo>
                      <a:pt x="133" y="824"/>
                      <a:pt x="254" y="991"/>
                      <a:pt x="277" y="1025"/>
                    </a:cubicBezTo>
                    <a:cubicBezTo>
                      <a:pt x="198" y="1013"/>
                      <a:pt x="86" y="1037"/>
                      <a:pt x="65" y="1100"/>
                    </a:cubicBezTo>
                    <a:moveTo>
                      <a:pt x="113" y="319"/>
                    </a:moveTo>
                    <a:cubicBezTo>
                      <a:pt x="111" y="320"/>
                      <a:pt x="108" y="321"/>
                      <a:pt x="105" y="321"/>
                    </a:cubicBezTo>
                    <a:cubicBezTo>
                      <a:pt x="99" y="320"/>
                      <a:pt x="95" y="318"/>
                      <a:pt x="94" y="317"/>
                    </a:cubicBezTo>
                    <a:cubicBezTo>
                      <a:pt x="95" y="316"/>
                      <a:pt x="98" y="313"/>
                      <a:pt x="104" y="311"/>
                    </a:cubicBezTo>
                    <a:cubicBezTo>
                      <a:pt x="107" y="309"/>
                      <a:pt x="109" y="309"/>
                      <a:pt x="111" y="310"/>
                    </a:cubicBezTo>
                    <a:cubicBezTo>
                      <a:pt x="113" y="311"/>
                      <a:pt x="114" y="312"/>
                      <a:pt x="114" y="314"/>
                    </a:cubicBezTo>
                    <a:cubicBezTo>
                      <a:pt x="114" y="316"/>
                      <a:pt x="114" y="318"/>
                      <a:pt x="113" y="319"/>
                    </a:cubicBezTo>
                    <a:moveTo>
                      <a:pt x="104" y="324"/>
                    </a:moveTo>
                    <a:cubicBezTo>
                      <a:pt x="107" y="325"/>
                      <a:pt x="108" y="328"/>
                      <a:pt x="108" y="330"/>
                    </a:cubicBezTo>
                    <a:cubicBezTo>
                      <a:pt x="108" y="333"/>
                      <a:pt x="105" y="336"/>
                      <a:pt x="101" y="335"/>
                    </a:cubicBezTo>
                    <a:cubicBezTo>
                      <a:pt x="99" y="335"/>
                      <a:pt x="97" y="333"/>
                      <a:pt x="96" y="330"/>
                    </a:cubicBezTo>
                    <a:cubicBezTo>
                      <a:pt x="94" y="324"/>
                      <a:pt x="93" y="319"/>
                      <a:pt x="94" y="319"/>
                    </a:cubicBezTo>
                    <a:cubicBezTo>
                      <a:pt x="95" y="319"/>
                      <a:pt x="99" y="320"/>
                      <a:pt x="104" y="324"/>
                    </a:cubicBezTo>
                    <a:moveTo>
                      <a:pt x="111" y="458"/>
                    </a:moveTo>
                    <a:cubicBezTo>
                      <a:pt x="109" y="460"/>
                      <a:pt x="107" y="460"/>
                      <a:pt x="104" y="460"/>
                    </a:cubicBezTo>
                    <a:cubicBezTo>
                      <a:pt x="97" y="459"/>
                      <a:pt x="94" y="457"/>
                      <a:pt x="93" y="456"/>
                    </a:cubicBezTo>
                    <a:cubicBezTo>
                      <a:pt x="93" y="455"/>
                      <a:pt x="96" y="453"/>
                      <a:pt x="102" y="450"/>
                    </a:cubicBezTo>
                    <a:cubicBezTo>
                      <a:pt x="105" y="449"/>
                      <a:pt x="108" y="449"/>
                      <a:pt x="110" y="450"/>
                    </a:cubicBezTo>
                    <a:cubicBezTo>
                      <a:pt x="111" y="450"/>
                      <a:pt x="112" y="452"/>
                      <a:pt x="112" y="454"/>
                    </a:cubicBezTo>
                    <a:cubicBezTo>
                      <a:pt x="112" y="455"/>
                      <a:pt x="112" y="457"/>
                      <a:pt x="111" y="458"/>
                    </a:cubicBezTo>
                    <a:moveTo>
                      <a:pt x="92" y="458"/>
                    </a:moveTo>
                    <a:cubicBezTo>
                      <a:pt x="93" y="458"/>
                      <a:pt x="97" y="459"/>
                      <a:pt x="103" y="463"/>
                    </a:cubicBezTo>
                    <a:cubicBezTo>
                      <a:pt x="105" y="465"/>
                      <a:pt x="106" y="467"/>
                      <a:pt x="107" y="469"/>
                    </a:cubicBezTo>
                    <a:cubicBezTo>
                      <a:pt x="107" y="472"/>
                      <a:pt x="103" y="475"/>
                      <a:pt x="100" y="474"/>
                    </a:cubicBezTo>
                    <a:cubicBezTo>
                      <a:pt x="98" y="474"/>
                      <a:pt x="96" y="472"/>
                      <a:pt x="95" y="469"/>
                    </a:cubicBezTo>
                    <a:cubicBezTo>
                      <a:pt x="92" y="463"/>
                      <a:pt x="92" y="459"/>
                      <a:pt x="92" y="458"/>
                    </a:cubicBezTo>
                    <a:moveTo>
                      <a:pt x="92" y="455"/>
                    </a:moveTo>
                    <a:cubicBezTo>
                      <a:pt x="91" y="454"/>
                      <a:pt x="90" y="450"/>
                      <a:pt x="91" y="444"/>
                    </a:cubicBezTo>
                    <a:cubicBezTo>
                      <a:pt x="91" y="441"/>
                      <a:pt x="92" y="438"/>
                      <a:pt x="94" y="437"/>
                    </a:cubicBezTo>
                    <a:cubicBezTo>
                      <a:pt x="96" y="436"/>
                      <a:pt x="97" y="436"/>
                      <a:pt x="99" y="437"/>
                    </a:cubicBezTo>
                    <a:cubicBezTo>
                      <a:pt x="101" y="438"/>
                      <a:pt x="102" y="439"/>
                      <a:pt x="102" y="440"/>
                    </a:cubicBezTo>
                    <a:cubicBezTo>
                      <a:pt x="103" y="443"/>
                      <a:pt x="102" y="445"/>
                      <a:pt x="100" y="448"/>
                    </a:cubicBezTo>
                    <a:cubicBezTo>
                      <a:pt x="96" y="452"/>
                      <a:pt x="93" y="455"/>
                      <a:pt x="92" y="455"/>
                    </a:cubicBezTo>
                    <a:moveTo>
                      <a:pt x="75" y="400"/>
                    </a:moveTo>
                    <a:cubicBezTo>
                      <a:pt x="72" y="394"/>
                      <a:pt x="72" y="389"/>
                      <a:pt x="72" y="388"/>
                    </a:cubicBezTo>
                    <a:cubicBezTo>
                      <a:pt x="73" y="388"/>
                      <a:pt x="77" y="389"/>
                      <a:pt x="83" y="393"/>
                    </a:cubicBezTo>
                    <a:cubicBezTo>
                      <a:pt x="85" y="395"/>
                      <a:pt x="87" y="397"/>
                      <a:pt x="87" y="399"/>
                    </a:cubicBezTo>
                    <a:cubicBezTo>
                      <a:pt x="87" y="403"/>
                      <a:pt x="83" y="406"/>
                      <a:pt x="80" y="405"/>
                    </a:cubicBezTo>
                    <a:cubicBezTo>
                      <a:pt x="78" y="404"/>
                      <a:pt x="76" y="402"/>
                      <a:pt x="75" y="400"/>
                    </a:cubicBezTo>
                    <a:moveTo>
                      <a:pt x="78" y="440"/>
                    </a:moveTo>
                    <a:cubicBezTo>
                      <a:pt x="79" y="439"/>
                      <a:pt x="81" y="439"/>
                      <a:pt x="82" y="439"/>
                    </a:cubicBezTo>
                    <a:cubicBezTo>
                      <a:pt x="85" y="440"/>
                      <a:pt x="87" y="441"/>
                      <a:pt x="88" y="444"/>
                    </a:cubicBezTo>
                    <a:cubicBezTo>
                      <a:pt x="90" y="450"/>
                      <a:pt x="90" y="454"/>
                      <a:pt x="90" y="455"/>
                    </a:cubicBezTo>
                    <a:cubicBezTo>
                      <a:pt x="89" y="456"/>
                      <a:pt x="85" y="454"/>
                      <a:pt x="80" y="451"/>
                    </a:cubicBezTo>
                    <a:cubicBezTo>
                      <a:pt x="77" y="449"/>
                      <a:pt x="76" y="447"/>
                      <a:pt x="76" y="444"/>
                    </a:cubicBezTo>
                    <a:cubicBezTo>
                      <a:pt x="76" y="443"/>
                      <a:pt x="76" y="441"/>
                      <a:pt x="78" y="440"/>
                    </a:cubicBezTo>
                    <a:moveTo>
                      <a:pt x="73" y="387"/>
                    </a:moveTo>
                    <a:cubicBezTo>
                      <a:pt x="73" y="386"/>
                      <a:pt x="77" y="383"/>
                      <a:pt x="82" y="380"/>
                    </a:cubicBezTo>
                    <a:cubicBezTo>
                      <a:pt x="85" y="379"/>
                      <a:pt x="88" y="379"/>
                      <a:pt x="90" y="380"/>
                    </a:cubicBezTo>
                    <a:cubicBezTo>
                      <a:pt x="91" y="381"/>
                      <a:pt x="92" y="382"/>
                      <a:pt x="92" y="384"/>
                    </a:cubicBezTo>
                    <a:cubicBezTo>
                      <a:pt x="93" y="386"/>
                      <a:pt x="92" y="387"/>
                      <a:pt x="91" y="388"/>
                    </a:cubicBezTo>
                    <a:cubicBezTo>
                      <a:pt x="89" y="390"/>
                      <a:pt x="87" y="391"/>
                      <a:pt x="84" y="390"/>
                    </a:cubicBezTo>
                    <a:cubicBezTo>
                      <a:pt x="78" y="390"/>
                      <a:pt x="74" y="388"/>
                      <a:pt x="73" y="387"/>
                    </a:cubicBezTo>
                    <a:moveTo>
                      <a:pt x="82" y="334"/>
                    </a:moveTo>
                    <a:cubicBezTo>
                      <a:pt x="81" y="332"/>
                      <a:pt x="82" y="329"/>
                      <a:pt x="84" y="327"/>
                    </a:cubicBezTo>
                    <a:cubicBezTo>
                      <a:pt x="88" y="322"/>
                      <a:pt x="91" y="319"/>
                      <a:pt x="92" y="319"/>
                    </a:cubicBezTo>
                    <a:cubicBezTo>
                      <a:pt x="93" y="320"/>
                      <a:pt x="94" y="324"/>
                      <a:pt x="93" y="330"/>
                    </a:cubicBezTo>
                    <a:cubicBezTo>
                      <a:pt x="93" y="333"/>
                      <a:pt x="92" y="336"/>
                      <a:pt x="90" y="337"/>
                    </a:cubicBezTo>
                    <a:cubicBezTo>
                      <a:pt x="87" y="339"/>
                      <a:pt x="83" y="337"/>
                      <a:pt x="82" y="334"/>
                    </a:cubicBezTo>
                    <a:moveTo>
                      <a:pt x="82" y="466"/>
                    </a:moveTo>
                    <a:cubicBezTo>
                      <a:pt x="86" y="461"/>
                      <a:pt x="90" y="458"/>
                      <a:pt x="91" y="458"/>
                    </a:cubicBezTo>
                    <a:cubicBezTo>
                      <a:pt x="91" y="459"/>
                      <a:pt x="92" y="463"/>
                      <a:pt x="92" y="470"/>
                    </a:cubicBezTo>
                    <a:cubicBezTo>
                      <a:pt x="91" y="473"/>
                      <a:pt x="90" y="475"/>
                      <a:pt x="88" y="476"/>
                    </a:cubicBezTo>
                    <a:cubicBezTo>
                      <a:pt x="85" y="478"/>
                      <a:pt x="81" y="476"/>
                      <a:pt x="80" y="473"/>
                    </a:cubicBezTo>
                    <a:cubicBezTo>
                      <a:pt x="79" y="471"/>
                      <a:pt x="80" y="468"/>
                      <a:pt x="82" y="466"/>
                    </a:cubicBezTo>
                    <a:moveTo>
                      <a:pt x="71" y="455"/>
                    </a:moveTo>
                    <a:cubicBezTo>
                      <a:pt x="73" y="454"/>
                      <a:pt x="76" y="453"/>
                      <a:pt x="79" y="453"/>
                    </a:cubicBezTo>
                    <a:cubicBezTo>
                      <a:pt x="85" y="454"/>
                      <a:pt x="89" y="456"/>
                      <a:pt x="90" y="457"/>
                    </a:cubicBezTo>
                    <a:cubicBezTo>
                      <a:pt x="89" y="458"/>
                      <a:pt x="86" y="461"/>
                      <a:pt x="80" y="464"/>
                    </a:cubicBezTo>
                    <a:cubicBezTo>
                      <a:pt x="77" y="465"/>
                      <a:pt x="75" y="465"/>
                      <a:pt x="73" y="464"/>
                    </a:cubicBezTo>
                    <a:cubicBezTo>
                      <a:pt x="70" y="462"/>
                      <a:pt x="69" y="458"/>
                      <a:pt x="71" y="455"/>
                    </a:cubicBezTo>
                    <a:moveTo>
                      <a:pt x="62" y="396"/>
                    </a:moveTo>
                    <a:cubicBezTo>
                      <a:pt x="66" y="391"/>
                      <a:pt x="70" y="389"/>
                      <a:pt x="71" y="389"/>
                    </a:cubicBezTo>
                    <a:cubicBezTo>
                      <a:pt x="71" y="389"/>
                      <a:pt x="72" y="394"/>
                      <a:pt x="72" y="400"/>
                    </a:cubicBezTo>
                    <a:cubicBezTo>
                      <a:pt x="71" y="403"/>
                      <a:pt x="70" y="405"/>
                      <a:pt x="68" y="407"/>
                    </a:cubicBezTo>
                    <a:cubicBezTo>
                      <a:pt x="65" y="408"/>
                      <a:pt x="61" y="407"/>
                      <a:pt x="60" y="403"/>
                    </a:cubicBezTo>
                    <a:cubicBezTo>
                      <a:pt x="60" y="401"/>
                      <a:pt x="60" y="399"/>
                      <a:pt x="62" y="396"/>
                    </a:cubicBezTo>
                    <a:moveTo>
                      <a:pt x="51" y="386"/>
                    </a:moveTo>
                    <a:cubicBezTo>
                      <a:pt x="53" y="384"/>
                      <a:pt x="56" y="383"/>
                      <a:pt x="59" y="384"/>
                    </a:cubicBezTo>
                    <a:cubicBezTo>
                      <a:pt x="65" y="385"/>
                      <a:pt x="69" y="387"/>
                      <a:pt x="70" y="387"/>
                    </a:cubicBezTo>
                    <a:cubicBezTo>
                      <a:pt x="69" y="388"/>
                      <a:pt x="66" y="391"/>
                      <a:pt x="60" y="394"/>
                    </a:cubicBezTo>
                    <a:cubicBezTo>
                      <a:pt x="57" y="395"/>
                      <a:pt x="55" y="395"/>
                      <a:pt x="53" y="394"/>
                    </a:cubicBezTo>
                    <a:cubicBezTo>
                      <a:pt x="50" y="393"/>
                      <a:pt x="49" y="388"/>
                      <a:pt x="51" y="386"/>
                    </a:cubicBezTo>
                    <a:moveTo>
                      <a:pt x="70" y="386"/>
                    </a:moveTo>
                    <a:cubicBezTo>
                      <a:pt x="69" y="386"/>
                      <a:pt x="65" y="385"/>
                      <a:pt x="60" y="381"/>
                    </a:cubicBezTo>
                    <a:cubicBezTo>
                      <a:pt x="57" y="379"/>
                      <a:pt x="56" y="377"/>
                      <a:pt x="56" y="375"/>
                    </a:cubicBezTo>
                    <a:cubicBezTo>
                      <a:pt x="56" y="373"/>
                      <a:pt x="57" y="372"/>
                      <a:pt x="58" y="370"/>
                    </a:cubicBezTo>
                    <a:cubicBezTo>
                      <a:pt x="59" y="369"/>
                      <a:pt x="61" y="369"/>
                      <a:pt x="63" y="369"/>
                    </a:cubicBezTo>
                    <a:cubicBezTo>
                      <a:pt x="65" y="370"/>
                      <a:pt x="67" y="372"/>
                      <a:pt x="68" y="375"/>
                    </a:cubicBezTo>
                    <a:cubicBezTo>
                      <a:pt x="70" y="380"/>
                      <a:pt x="71" y="385"/>
                      <a:pt x="70" y="386"/>
                    </a:cubicBezTo>
                    <a:moveTo>
                      <a:pt x="71" y="374"/>
                    </a:moveTo>
                    <a:cubicBezTo>
                      <a:pt x="71" y="371"/>
                      <a:pt x="72" y="369"/>
                      <a:pt x="74" y="368"/>
                    </a:cubicBezTo>
                    <a:cubicBezTo>
                      <a:pt x="76" y="367"/>
                      <a:pt x="77" y="367"/>
                      <a:pt x="79" y="367"/>
                    </a:cubicBezTo>
                    <a:cubicBezTo>
                      <a:pt x="81" y="368"/>
                      <a:pt x="82" y="369"/>
                      <a:pt x="82" y="371"/>
                    </a:cubicBezTo>
                    <a:cubicBezTo>
                      <a:pt x="83" y="373"/>
                      <a:pt x="82" y="376"/>
                      <a:pt x="80" y="378"/>
                    </a:cubicBezTo>
                    <a:cubicBezTo>
                      <a:pt x="77" y="383"/>
                      <a:pt x="73" y="385"/>
                      <a:pt x="72" y="386"/>
                    </a:cubicBezTo>
                    <a:cubicBezTo>
                      <a:pt x="71" y="385"/>
                      <a:pt x="70" y="380"/>
                      <a:pt x="71" y="374"/>
                    </a:cubicBezTo>
                    <a:moveTo>
                      <a:pt x="73" y="316"/>
                    </a:moveTo>
                    <a:cubicBezTo>
                      <a:pt x="75" y="314"/>
                      <a:pt x="77" y="314"/>
                      <a:pt x="80" y="314"/>
                    </a:cubicBezTo>
                    <a:cubicBezTo>
                      <a:pt x="87" y="315"/>
                      <a:pt x="91" y="317"/>
                      <a:pt x="91" y="318"/>
                    </a:cubicBezTo>
                    <a:cubicBezTo>
                      <a:pt x="91" y="319"/>
                      <a:pt x="88" y="322"/>
                      <a:pt x="82" y="324"/>
                    </a:cubicBezTo>
                    <a:cubicBezTo>
                      <a:pt x="79" y="326"/>
                      <a:pt x="76" y="326"/>
                      <a:pt x="74" y="325"/>
                    </a:cubicBezTo>
                    <a:cubicBezTo>
                      <a:pt x="71" y="323"/>
                      <a:pt x="71" y="318"/>
                      <a:pt x="73" y="316"/>
                    </a:cubicBezTo>
                    <a:moveTo>
                      <a:pt x="92" y="316"/>
                    </a:moveTo>
                    <a:cubicBezTo>
                      <a:pt x="91" y="316"/>
                      <a:pt x="86" y="315"/>
                      <a:pt x="81" y="311"/>
                    </a:cubicBezTo>
                    <a:cubicBezTo>
                      <a:pt x="79" y="310"/>
                      <a:pt x="78" y="307"/>
                      <a:pt x="77" y="305"/>
                    </a:cubicBezTo>
                    <a:cubicBezTo>
                      <a:pt x="77" y="303"/>
                      <a:pt x="78" y="302"/>
                      <a:pt x="80" y="301"/>
                    </a:cubicBezTo>
                    <a:cubicBezTo>
                      <a:pt x="81" y="300"/>
                      <a:pt x="83" y="299"/>
                      <a:pt x="84" y="300"/>
                    </a:cubicBezTo>
                    <a:cubicBezTo>
                      <a:pt x="86" y="300"/>
                      <a:pt x="88" y="302"/>
                      <a:pt x="89" y="305"/>
                    </a:cubicBezTo>
                    <a:cubicBezTo>
                      <a:pt x="92" y="311"/>
                      <a:pt x="92" y="315"/>
                      <a:pt x="92" y="316"/>
                    </a:cubicBezTo>
                    <a:moveTo>
                      <a:pt x="96" y="298"/>
                    </a:moveTo>
                    <a:cubicBezTo>
                      <a:pt x="97" y="297"/>
                      <a:pt x="99" y="297"/>
                      <a:pt x="101" y="298"/>
                    </a:cubicBezTo>
                    <a:cubicBezTo>
                      <a:pt x="102" y="298"/>
                      <a:pt x="103" y="300"/>
                      <a:pt x="104" y="301"/>
                    </a:cubicBezTo>
                    <a:cubicBezTo>
                      <a:pt x="104" y="303"/>
                      <a:pt x="104" y="306"/>
                      <a:pt x="102" y="308"/>
                    </a:cubicBezTo>
                    <a:cubicBezTo>
                      <a:pt x="98" y="313"/>
                      <a:pt x="95" y="316"/>
                      <a:pt x="93" y="316"/>
                    </a:cubicBezTo>
                    <a:cubicBezTo>
                      <a:pt x="93" y="315"/>
                      <a:pt x="92" y="311"/>
                      <a:pt x="92" y="305"/>
                    </a:cubicBezTo>
                    <a:cubicBezTo>
                      <a:pt x="93" y="302"/>
                      <a:pt x="94" y="299"/>
                      <a:pt x="96" y="298"/>
                    </a:cubicBezTo>
                    <a:moveTo>
                      <a:pt x="99" y="244"/>
                    </a:moveTo>
                    <a:cubicBezTo>
                      <a:pt x="101" y="242"/>
                      <a:pt x="103" y="242"/>
                      <a:pt x="106" y="242"/>
                    </a:cubicBezTo>
                    <a:cubicBezTo>
                      <a:pt x="113" y="243"/>
                      <a:pt x="117" y="245"/>
                      <a:pt x="117" y="246"/>
                    </a:cubicBezTo>
                    <a:cubicBezTo>
                      <a:pt x="117" y="247"/>
                      <a:pt x="114" y="250"/>
                      <a:pt x="108" y="252"/>
                    </a:cubicBezTo>
                    <a:cubicBezTo>
                      <a:pt x="105" y="254"/>
                      <a:pt x="102" y="254"/>
                      <a:pt x="100" y="253"/>
                    </a:cubicBezTo>
                    <a:cubicBezTo>
                      <a:pt x="98" y="251"/>
                      <a:pt x="97" y="246"/>
                      <a:pt x="99" y="244"/>
                    </a:cubicBezTo>
                    <a:moveTo>
                      <a:pt x="118" y="244"/>
                    </a:moveTo>
                    <a:cubicBezTo>
                      <a:pt x="117" y="244"/>
                      <a:pt x="113" y="243"/>
                      <a:pt x="108" y="239"/>
                    </a:cubicBezTo>
                    <a:cubicBezTo>
                      <a:pt x="105" y="238"/>
                      <a:pt x="104" y="235"/>
                      <a:pt x="104" y="233"/>
                    </a:cubicBezTo>
                    <a:cubicBezTo>
                      <a:pt x="103" y="231"/>
                      <a:pt x="104" y="230"/>
                      <a:pt x="106" y="229"/>
                    </a:cubicBezTo>
                    <a:cubicBezTo>
                      <a:pt x="107" y="228"/>
                      <a:pt x="109" y="227"/>
                      <a:pt x="110" y="228"/>
                    </a:cubicBezTo>
                    <a:cubicBezTo>
                      <a:pt x="112" y="228"/>
                      <a:pt x="114" y="230"/>
                      <a:pt x="115" y="233"/>
                    </a:cubicBezTo>
                    <a:cubicBezTo>
                      <a:pt x="118" y="239"/>
                      <a:pt x="118" y="243"/>
                      <a:pt x="118" y="244"/>
                    </a:cubicBezTo>
                    <a:moveTo>
                      <a:pt x="139" y="247"/>
                    </a:moveTo>
                    <a:cubicBezTo>
                      <a:pt x="137" y="248"/>
                      <a:pt x="134" y="249"/>
                      <a:pt x="131" y="249"/>
                    </a:cubicBezTo>
                    <a:cubicBezTo>
                      <a:pt x="125" y="248"/>
                      <a:pt x="121" y="246"/>
                      <a:pt x="121" y="245"/>
                    </a:cubicBezTo>
                    <a:cubicBezTo>
                      <a:pt x="121" y="244"/>
                      <a:pt x="124" y="241"/>
                      <a:pt x="130" y="239"/>
                    </a:cubicBezTo>
                    <a:cubicBezTo>
                      <a:pt x="133" y="237"/>
                      <a:pt x="135" y="237"/>
                      <a:pt x="137" y="238"/>
                    </a:cubicBezTo>
                    <a:cubicBezTo>
                      <a:pt x="139" y="239"/>
                      <a:pt x="140" y="240"/>
                      <a:pt x="140" y="242"/>
                    </a:cubicBezTo>
                    <a:cubicBezTo>
                      <a:pt x="140" y="244"/>
                      <a:pt x="140" y="246"/>
                      <a:pt x="139" y="247"/>
                    </a:cubicBezTo>
                    <a:moveTo>
                      <a:pt x="120" y="247"/>
                    </a:moveTo>
                    <a:cubicBezTo>
                      <a:pt x="121" y="247"/>
                      <a:pt x="125" y="248"/>
                      <a:pt x="130" y="252"/>
                    </a:cubicBezTo>
                    <a:cubicBezTo>
                      <a:pt x="133" y="253"/>
                      <a:pt x="134" y="256"/>
                      <a:pt x="134" y="258"/>
                    </a:cubicBezTo>
                    <a:cubicBezTo>
                      <a:pt x="134" y="261"/>
                      <a:pt x="131" y="264"/>
                      <a:pt x="128" y="263"/>
                    </a:cubicBezTo>
                    <a:cubicBezTo>
                      <a:pt x="125" y="263"/>
                      <a:pt x="123" y="261"/>
                      <a:pt x="122" y="258"/>
                    </a:cubicBezTo>
                    <a:cubicBezTo>
                      <a:pt x="120" y="252"/>
                      <a:pt x="120" y="248"/>
                      <a:pt x="120" y="247"/>
                    </a:cubicBezTo>
                    <a:moveTo>
                      <a:pt x="120" y="244"/>
                    </a:moveTo>
                    <a:cubicBezTo>
                      <a:pt x="119" y="243"/>
                      <a:pt x="118" y="239"/>
                      <a:pt x="118" y="233"/>
                    </a:cubicBezTo>
                    <a:cubicBezTo>
                      <a:pt x="119" y="230"/>
                      <a:pt x="120" y="227"/>
                      <a:pt x="122" y="226"/>
                    </a:cubicBezTo>
                    <a:cubicBezTo>
                      <a:pt x="123" y="225"/>
                      <a:pt x="125" y="225"/>
                      <a:pt x="127" y="226"/>
                    </a:cubicBezTo>
                    <a:cubicBezTo>
                      <a:pt x="128" y="226"/>
                      <a:pt x="129" y="228"/>
                      <a:pt x="130" y="229"/>
                    </a:cubicBezTo>
                    <a:cubicBezTo>
                      <a:pt x="131" y="231"/>
                      <a:pt x="130" y="234"/>
                      <a:pt x="128" y="236"/>
                    </a:cubicBezTo>
                    <a:cubicBezTo>
                      <a:pt x="124" y="241"/>
                      <a:pt x="121" y="244"/>
                      <a:pt x="120" y="244"/>
                    </a:cubicBezTo>
                    <a:moveTo>
                      <a:pt x="108" y="262"/>
                    </a:moveTo>
                    <a:cubicBezTo>
                      <a:pt x="107" y="260"/>
                      <a:pt x="108" y="257"/>
                      <a:pt x="110" y="255"/>
                    </a:cubicBezTo>
                    <a:cubicBezTo>
                      <a:pt x="114" y="250"/>
                      <a:pt x="117" y="247"/>
                      <a:pt x="118" y="247"/>
                    </a:cubicBezTo>
                    <a:cubicBezTo>
                      <a:pt x="119" y="248"/>
                      <a:pt x="120" y="252"/>
                      <a:pt x="119" y="258"/>
                    </a:cubicBezTo>
                    <a:cubicBezTo>
                      <a:pt x="119" y="261"/>
                      <a:pt x="118" y="264"/>
                      <a:pt x="116" y="265"/>
                    </a:cubicBezTo>
                    <a:cubicBezTo>
                      <a:pt x="113" y="267"/>
                      <a:pt x="109" y="265"/>
                      <a:pt x="108" y="262"/>
                    </a:cubicBezTo>
                    <a:moveTo>
                      <a:pt x="309" y="205"/>
                    </a:moveTo>
                    <a:cubicBezTo>
                      <a:pt x="308" y="207"/>
                      <a:pt x="306" y="207"/>
                      <a:pt x="304" y="207"/>
                    </a:cubicBezTo>
                    <a:cubicBezTo>
                      <a:pt x="302" y="206"/>
                      <a:pt x="301" y="205"/>
                      <a:pt x="300" y="203"/>
                    </a:cubicBezTo>
                    <a:cubicBezTo>
                      <a:pt x="299" y="203"/>
                      <a:pt x="297" y="202"/>
                      <a:pt x="296" y="201"/>
                    </a:cubicBezTo>
                    <a:cubicBezTo>
                      <a:pt x="294" y="199"/>
                      <a:pt x="294" y="197"/>
                      <a:pt x="295" y="195"/>
                    </a:cubicBezTo>
                    <a:cubicBezTo>
                      <a:pt x="293" y="194"/>
                      <a:pt x="292" y="193"/>
                      <a:pt x="292" y="191"/>
                    </a:cubicBezTo>
                    <a:cubicBezTo>
                      <a:pt x="292" y="189"/>
                      <a:pt x="293" y="187"/>
                      <a:pt x="294" y="185"/>
                    </a:cubicBezTo>
                    <a:cubicBezTo>
                      <a:pt x="294" y="184"/>
                      <a:pt x="294" y="182"/>
                      <a:pt x="295" y="180"/>
                    </a:cubicBezTo>
                    <a:cubicBezTo>
                      <a:pt x="296" y="179"/>
                      <a:pt x="298" y="178"/>
                      <a:pt x="300" y="178"/>
                    </a:cubicBezTo>
                    <a:cubicBezTo>
                      <a:pt x="300" y="176"/>
                      <a:pt x="301" y="174"/>
                      <a:pt x="303" y="174"/>
                    </a:cubicBezTo>
                    <a:cubicBezTo>
                      <a:pt x="305" y="173"/>
                      <a:pt x="307" y="173"/>
                      <a:pt x="309" y="175"/>
                    </a:cubicBezTo>
                    <a:cubicBezTo>
                      <a:pt x="310" y="173"/>
                      <a:pt x="312" y="173"/>
                      <a:pt x="314" y="173"/>
                    </a:cubicBezTo>
                    <a:cubicBezTo>
                      <a:pt x="316" y="174"/>
                      <a:pt x="317" y="175"/>
                      <a:pt x="318" y="177"/>
                    </a:cubicBezTo>
                    <a:cubicBezTo>
                      <a:pt x="320" y="177"/>
                      <a:pt x="321" y="178"/>
                      <a:pt x="323" y="179"/>
                    </a:cubicBezTo>
                    <a:cubicBezTo>
                      <a:pt x="324" y="181"/>
                      <a:pt x="324" y="183"/>
                      <a:pt x="323" y="185"/>
                    </a:cubicBezTo>
                    <a:cubicBezTo>
                      <a:pt x="325" y="186"/>
                      <a:pt x="326" y="187"/>
                      <a:pt x="326" y="189"/>
                    </a:cubicBezTo>
                    <a:cubicBezTo>
                      <a:pt x="326" y="191"/>
                      <a:pt x="325" y="193"/>
                      <a:pt x="324" y="194"/>
                    </a:cubicBezTo>
                    <a:cubicBezTo>
                      <a:pt x="324" y="196"/>
                      <a:pt x="324" y="198"/>
                      <a:pt x="323" y="200"/>
                    </a:cubicBezTo>
                    <a:cubicBezTo>
                      <a:pt x="322" y="201"/>
                      <a:pt x="320" y="202"/>
                      <a:pt x="318" y="202"/>
                    </a:cubicBezTo>
                    <a:cubicBezTo>
                      <a:pt x="318" y="204"/>
                      <a:pt x="317" y="205"/>
                      <a:pt x="315" y="206"/>
                    </a:cubicBezTo>
                    <a:cubicBezTo>
                      <a:pt x="313" y="207"/>
                      <a:pt x="311" y="207"/>
                      <a:pt x="309" y="205"/>
                    </a:cubicBezTo>
                    <a:moveTo>
                      <a:pt x="331" y="142"/>
                    </a:moveTo>
                    <a:cubicBezTo>
                      <a:pt x="331" y="142"/>
                      <a:pt x="284" y="142"/>
                      <a:pt x="271" y="170"/>
                    </a:cubicBezTo>
                    <a:cubicBezTo>
                      <a:pt x="257" y="198"/>
                      <a:pt x="275" y="235"/>
                      <a:pt x="310" y="243"/>
                    </a:cubicBezTo>
                    <a:cubicBezTo>
                      <a:pt x="310" y="243"/>
                      <a:pt x="311" y="251"/>
                      <a:pt x="302" y="248"/>
                    </a:cubicBezTo>
                    <a:cubicBezTo>
                      <a:pt x="293" y="245"/>
                      <a:pt x="246" y="245"/>
                      <a:pt x="252" y="189"/>
                    </a:cubicBezTo>
                    <a:cubicBezTo>
                      <a:pt x="252" y="189"/>
                      <a:pt x="241" y="172"/>
                      <a:pt x="258" y="162"/>
                    </a:cubicBezTo>
                    <a:cubicBezTo>
                      <a:pt x="258" y="162"/>
                      <a:pt x="257" y="134"/>
                      <a:pt x="283" y="140"/>
                    </a:cubicBezTo>
                    <a:cubicBezTo>
                      <a:pt x="283" y="140"/>
                      <a:pt x="322" y="111"/>
                      <a:pt x="331" y="142"/>
                    </a:cubicBezTo>
                    <a:moveTo>
                      <a:pt x="993" y="724"/>
                    </a:moveTo>
                    <a:cubicBezTo>
                      <a:pt x="993" y="719"/>
                      <a:pt x="998" y="714"/>
                      <a:pt x="1004" y="714"/>
                    </a:cubicBezTo>
                    <a:cubicBezTo>
                      <a:pt x="1010" y="714"/>
                      <a:pt x="1014" y="719"/>
                      <a:pt x="1014" y="724"/>
                    </a:cubicBezTo>
                    <a:cubicBezTo>
                      <a:pt x="1014" y="730"/>
                      <a:pt x="1010" y="735"/>
                      <a:pt x="1004" y="735"/>
                    </a:cubicBezTo>
                    <a:cubicBezTo>
                      <a:pt x="998" y="735"/>
                      <a:pt x="993" y="730"/>
                      <a:pt x="993" y="724"/>
                    </a:cubicBezTo>
                    <a:moveTo>
                      <a:pt x="854" y="753"/>
                    </a:moveTo>
                    <a:cubicBezTo>
                      <a:pt x="854" y="748"/>
                      <a:pt x="858" y="743"/>
                      <a:pt x="864" y="743"/>
                    </a:cubicBezTo>
                    <a:cubicBezTo>
                      <a:pt x="870" y="743"/>
                      <a:pt x="875" y="748"/>
                      <a:pt x="875" y="753"/>
                    </a:cubicBezTo>
                    <a:cubicBezTo>
                      <a:pt x="875" y="759"/>
                      <a:pt x="870" y="764"/>
                      <a:pt x="864" y="764"/>
                    </a:cubicBezTo>
                    <a:cubicBezTo>
                      <a:pt x="858" y="764"/>
                      <a:pt x="854" y="759"/>
                      <a:pt x="854" y="753"/>
                    </a:cubicBezTo>
                    <a:moveTo>
                      <a:pt x="852" y="614"/>
                    </a:moveTo>
                    <a:cubicBezTo>
                      <a:pt x="852" y="620"/>
                      <a:pt x="847" y="625"/>
                      <a:pt x="841" y="625"/>
                    </a:cubicBezTo>
                    <a:cubicBezTo>
                      <a:pt x="835" y="625"/>
                      <a:pt x="831" y="620"/>
                      <a:pt x="831" y="614"/>
                    </a:cubicBezTo>
                    <a:cubicBezTo>
                      <a:pt x="831" y="609"/>
                      <a:pt x="835" y="604"/>
                      <a:pt x="841" y="604"/>
                    </a:cubicBezTo>
                    <a:cubicBezTo>
                      <a:pt x="847" y="604"/>
                      <a:pt x="852" y="609"/>
                      <a:pt x="852" y="614"/>
                    </a:cubicBezTo>
                    <a:moveTo>
                      <a:pt x="988" y="575"/>
                    </a:moveTo>
                    <a:cubicBezTo>
                      <a:pt x="988" y="581"/>
                      <a:pt x="983" y="585"/>
                      <a:pt x="977" y="585"/>
                    </a:cubicBezTo>
                    <a:cubicBezTo>
                      <a:pt x="971" y="585"/>
                      <a:pt x="967" y="581"/>
                      <a:pt x="967" y="575"/>
                    </a:cubicBezTo>
                    <a:cubicBezTo>
                      <a:pt x="967" y="569"/>
                      <a:pt x="971" y="564"/>
                      <a:pt x="977" y="564"/>
                    </a:cubicBezTo>
                    <a:cubicBezTo>
                      <a:pt x="983" y="564"/>
                      <a:pt x="988" y="569"/>
                      <a:pt x="988" y="575"/>
                    </a:cubicBezTo>
                    <a:moveTo>
                      <a:pt x="1087" y="635"/>
                    </a:moveTo>
                    <a:cubicBezTo>
                      <a:pt x="1087" y="641"/>
                      <a:pt x="1083" y="646"/>
                      <a:pt x="1077" y="646"/>
                    </a:cubicBezTo>
                    <a:cubicBezTo>
                      <a:pt x="1071" y="646"/>
                      <a:pt x="1066" y="641"/>
                      <a:pt x="1066" y="635"/>
                    </a:cubicBezTo>
                    <a:cubicBezTo>
                      <a:pt x="1066" y="630"/>
                      <a:pt x="1071" y="625"/>
                      <a:pt x="1077" y="625"/>
                    </a:cubicBezTo>
                    <a:cubicBezTo>
                      <a:pt x="1083" y="625"/>
                      <a:pt x="1087" y="630"/>
                      <a:pt x="1087" y="635"/>
                    </a:cubicBezTo>
                    <a:moveTo>
                      <a:pt x="1115" y="752"/>
                    </a:moveTo>
                    <a:cubicBezTo>
                      <a:pt x="1115" y="746"/>
                      <a:pt x="1119" y="741"/>
                      <a:pt x="1125" y="741"/>
                    </a:cubicBezTo>
                    <a:cubicBezTo>
                      <a:pt x="1131" y="741"/>
                      <a:pt x="1136" y="746"/>
                      <a:pt x="1136" y="752"/>
                    </a:cubicBezTo>
                    <a:cubicBezTo>
                      <a:pt x="1136" y="758"/>
                      <a:pt x="1131" y="762"/>
                      <a:pt x="1125" y="762"/>
                    </a:cubicBezTo>
                    <a:cubicBezTo>
                      <a:pt x="1119" y="762"/>
                      <a:pt x="1115" y="758"/>
                      <a:pt x="1115" y="752"/>
                    </a:cubicBezTo>
                    <a:moveTo>
                      <a:pt x="1097" y="860"/>
                    </a:moveTo>
                    <a:cubicBezTo>
                      <a:pt x="1097" y="855"/>
                      <a:pt x="1101" y="850"/>
                      <a:pt x="1107" y="850"/>
                    </a:cubicBezTo>
                    <a:cubicBezTo>
                      <a:pt x="1113" y="850"/>
                      <a:pt x="1118" y="855"/>
                      <a:pt x="1118" y="860"/>
                    </a:cubicBezTo>
                    <a:cubicBezTo>
                      <a:pt x="1118" y="866"/>
                      <a:pt x="1113" y="871"/>
                      <a:pt x="1107" y="871"/>
                    </a:cubicBezTo>
                    <a:cubicBezTo>
                      <a:pt x="1101" y="871"/>
                      <a:pt x="1097" y="866"/>
                      <a:pt x="1097" y="860"/>
                    </a:cubicBezTo>
                    <a:moveTo>
                      <a:pt x="1040" y="952"/>
                    </a:moveTo>
                    <a:cubicBezTo>
                      <a:pt x="1040" y="946"/>
                      <a:pt x="1044" y="942"/>
                      <a:pt x="1050" y="942"/>
                    </a:cubicBezTo>
                    <a:cubicBezTo>
                      <a:pt x="1056" y="942"/>
                      <a:pt x="1061" y="946"/>
                      <a:pt x="1061" y="952"/>
                    </a:cubicBezTo>
                    <a:cubicBezTo>
                      <a:pt x="1061" y="958"/>
                      <a:pt x="1056" y="962"/>
                      <a:pt x="1050" y="962"/>
                    </a:cubicBezTo>
                    <a:cubicBezTo>
                      <a:pt x="1044" y="962"/>
                      <a:pt x="1040" y="958"/>
                      <a:pt x="1040" y="952"/>
                    </a:cubicBezTo>
                    <a:moveTo>
                      <a:pt x="957" y="1011"/>
                    </a:moveTo>
                    <a:cubicBezTo>
                      <a:pt x="957" y="1006"/>
                      <a:pt x="962" y="1001"/>
                      <a:pt x="967" y="1001"/>
                    </a:cubicBezTo>
                    <a:cubicBezTo>
                      <a:pt x="973" y="1001"/>
                      <a:pt x="978" y="1006"/>
                      <a:pt x="978" y="1011"/>
                    </a:cubicBezTo>
                    <a:cubicBezTo>
                      <a:pt x="978" y="1017"/>
                      <a:pt x="973" y="1022"/>
                      <a:pt x="967" y="1022"/>
                    </a:cubicBezTo>
                    <a:cubicBezTo>
                      <a:pt x="962" y="1022"/>
                      <a:pt x="957" y="1017"/>
                      <a:pt x="957" y="1011"/>
                    </a:cubicBezTo>
                    <a:moveTo>
                      <a:pt x="846" y="1038"/>
                    </a:moveTo>
                    <a:cubicBezTo>
                      <a:pt x="846" y="1032"/>
                      <a:pt x="850" y="1027"/>
                      <a:pt x="856" y="1027"/>
                    </a:cubicBezTo>
                    <a:cubicBezTo>
                      <a:pt x="862" y="1027"/>
                      <a:pt x="867" y="1032"/>
                      <a:pt x="867" y="1038"/>
                    </a:cubicBezTo>
                    <a:cubicBezTo>
                      <a:pt x="867" y="1044"/>
                      <a:pt x="862" y="1048"/>
                      <a:pt x="856" y="1048"/>
                    </a:cubicBezTo>
                    <a:cubicBezTo>
                      <a:pt x="850" y="1048"/>
                      <a:pt x="846" y="1044"/>
                      <a:pt x="846" y="1038"/>
                    </a:cubicBezTo>
                    <a:moveTo>
                      <a:pt x="750" y="1024"/>
                    </a:moveTo>
                    <a:cubicBezTo>
                      <a:pt x="750" y="1018"/>
                      <a:pt x="755" y="1013"/>
                      <a:pt x="761" y="1013"/>
                    </a:cubicBezTo>
                    <a:cubicBezTo>
                      <a:pt x="767" y="1013"/>
                      <a:pt x="771" y="1018"/>
                      <a:pt x="771" y="1024"/>
                    </a:cubicBezTo>
                    <a:cubicBezTo>
                      <a:pt x="771" y="1030"/>
                      <a:pt x="767" y="1034"/>
                      <a:pt x="761" y="1034"/>
                    </a:cubicBezTo>
                    <a:cubicBezTo>
                      <a:pt x="755" y="1034"/>
                      <a:pt x="750" y="1030"/>
                      <a:pt x="750" y="1024"/>
                    </a:cubicBezTo>
                    <a:moveTo>
                      <a:pt x="274" y="967"/>
                    </a:moveTo>
                    <a:cubicBezTo>
                      <a:pt x="280" y="964"/>
                      <a:pt x="287" y="964"/>
                      <a:pt x="289" y="967"/>
                    </a:cubicBezTo>
                    <a:cubicBezTo>
                      <a:pt x="291" y="971"/>
                      <a:pt x="287" y="977"/>
                      <a:pt x="281" y="980"/>
                    </a:cubicBezTo>
                    <a:cubicBezTo>
                      <a:pt x="275" y="984"/>
                      <a:pt x="268" y="984"/>
                      <a:pt x="266" y="980"/>
                    </a:cubicBezTo>
                    <a:cubicBezTo>
                      <a:pt x="264" y="977"/>
                      <a:pt x="267" y="971"/>
                      <a:pt x="274" y="967"/>
                    </a:cubicBezTo>
                    <a:moveTo>
                      <a:pt x="285" y="1070"/>
                    </a:moveTo>
                    <a:cubicBezTo>
                      <a:pt x="284" y="1069"/>
                      <a:pt x="281" y="1065"/>
                      <a:pt x="280" y="1059"/>
                    </a:cubicBezTo>
                    <a:cubicBezTo>
                      <a:pt x="279" y="1056"/>
                      <a:pt x="279" y="1054"/>
                      <a:pt x="280" y="1052"/>
                    </a:cubicBezTo>
                    <a:cubicBezTo>
                      <a:pt x="281" y="1051"/>
                      <a:pt x="283" y="1050"/>
                      <a:pt x="285" y="1050"/>
                    </a:cubicBezTo>
                    <a:cubicBezTo>
                      <a:pt x="287" y="1050"/>
                      <a:pt x="288" y="1051"/>
                      <a:pt x="289" y="1052"/>
                    </a:cubicBezTo>
                    <a:cubicBezTo>
                      <a:pt x="290" y="1054"/>
                      <a:pt x="291" y="1056"/>
                      <a:pt x="290" y="1059"/>
                    </a:cubicBezTo>
                    <a:cubicBezTo>
                      <a:pt x="288" y="1065"/>
                      <a:pt x="286" y="1069"/>
                      <a:pt x="285" y="1070"/>
                    </a:cubicBezTo>
                    <a:moveTo>
                      <a:pt x="292" y="1061"/>
                    </a:moveTo>
                    <a:cubicBezTo>
                      <a:pt x="295" y="1059"/>
                      <a:pt x="297" y="1058"/>
                      <a:pt x="299" y="1058"/>
                    </a:cubicBezTo>
                    <a:cubicBezTo>
                      <a:pt x="303" y="1058"/>
                      <a:pt x="305" y="1062"/>
                      <a:pt x="304" y="1065"/>
                    </a:cubicBezTo>
                    <a:cubicBezTo>
                      <a:pt x="303" y="1067"/>
                      <a:pt x="301" y="1069"/>
                      <a:pt x="298" y="1070"/>
                    </a:cubicBezTo>
                    <a:cubicBezTo>
                      <a:pt x="291" y="1071"/>
                      <a:pt x="287" y="1071"/>
                      <a:pt x="286" y="1071"/>
                    </a:cubicBezTo>
                    <a:cubicBezTo>
                      <a:pt x="286" y="1070"/>
                      <a:pt x="288" y="1066"/>
                      <a:pt x="292" y="1061"/>
                    </a:cubicBezTo>
                    <a:moveTo>
                      <a:pt x="290" y="939"/>
                    </a:moveTo>
                    <a:cubicBezTo>
                      <a:pt x="290" y="932"/>
                      <a:pt x="293" y="926"/>
                      <a:pt x="298" y="926"/>
                    </a:cubicBezTo>
                    <a:cubicBezTo>
                      <a:pt x="302" y="926"/>
                      <a:pt x="305" y="932"/>
                      <a:pt x="305" y="939"/>
                    </a:cubicBezTo>
                    <a:cubicBezTo>
                      <a:pt x="305" y="946"/>
                      <a:pt x="302" y="952"/>
                      <a:pt x="298" y="952"/>
                    </a:cubicBezTo>
                    <a:cubicBezTo>
                      <a:pt x="293" y="952"/>
                      <a:pt x="290" y="946"/>
                      <a:pt x="290" y="939"/>
                    </a:cubicBezTo>
                    <a:moveTo>
                      <a:pt x="298" y="956"/>
                    </a:moveTo>
                    <a:cubicBezTo>
                      <a:pt x="301" y="956"/>
                      <a:pt x="303" y="959"/>
                      <a:pt x="303" y="962"/>
                    </a:cubicBezTo>
                    <a:cubicBezTo>
                      <a:pt x="303" y="965"/>
                      <a:pt x="301" y="968"/>
                      <a:pt x="298" y="968"/>
                    </a:cubicBezTo>
                    <a:cubicBezTo>
                      <a:pt x="294" y="968"/>
                      <a:pt x="292" y="965"/>
                      <a:pt x="292" y="962"/>
                    </a:cubicBezTo>
                    <a:cubicBezTo>
                      <a:pt x="292" y="959"/>
                      <a:pt x="294" y="956"/>
                      <a:pt x="298" y="956"/>
                    </a:cubicBezTo>
                    <a:moveTo>
                      <a:pt x="266" y="944"/>
                    </a:moveTo>
                    <a:cubicBezTo>
                      <a:pt x="268" y="940"/>
                      <a:pt x="275" y="940"/>
                      <a:pt x="281" y="944"/>
                    </a:cubicBezTo>
                    <a:cubicBezTo>
                      <a:pt x="287" y="948"/>
                      <a:pt x="291" y="954"/>
                      <a:pt x="289" y="957"/>
                    </a:cubicBezTo>
                    <a:cubicBezTo>
                      <a:pt x="287" y="961"/>
                      <a:pt x="280" y="961"/>
                      <a:pt x="274" y="957"/>
                    </a:cubicBezTo>
                    <a:cubicBezTo>
                      <a:pt x="267" y="953"/>
                      <a:pt x="264" y="947"/>
                      <a:pt x="266" y="944"/>
                    </a:cubicBezTo>
                    <a:moveTo>
                      <a:pt x="358" y="581"/>
                    </a:moveTo>
                    <a:cubicBezTo>
                      <a:pt x="358" y="582"/>
                      <a:pt x="358" y="582"/>
                      <a:pt x="358" y="582"/>
                    </a:cubicBezTo>
                    <a:cubicBezTo>
                      <a:pt x="357" y="581"/>
                      <a:pt x="357" y="581"/>
                      <a:pt x="357" y="581"/>
                    </a:cubicBezTo>
                    <a:cubicBezTo>
                      <a:pt x="352" y="582"/>
                      <a:pt x="345" y="580"/>
                      <a:pt x="340" y="570"/>
                    </a:cubicBezTo>
                    <a:cubicBezTo>
                      <a:pt x="340" y="570"/>
                      <a:pt x="346" y="575"/>
                      <a:pt x="349" y="575"/>
                    </a:cubicBezTo>
                    <a:cubicBezTo>
                      <a:pt x="347" y="572"/>
                      <a:pt x="342" y="569"/>
                      <a:pt x="342" y="569"/>
                    </a:cubicBezTo>
                    <a:cubicBezTo>
                      <a:pt x="352" y="570"/>
                      <a:pt x="356" y="577"/>
                      <a:pt x="357" y="581"/>
                    </a:cubicBezTo>
                    <a:cubicBezTo>
                      <a:pt x="358" y="581"/>
                      <a:pt x="358" y="581"/>
                      <a:pt x="358" y="581"/>
                    </a:cubicBezTo>
                    <a:cubicBezTo>
                      <a:pt x="358" y="581"/>
                      <a:pt x="358" y="581"/>
                      <a:pt x="358" y="581"/>
                    </a:cubicBezTo>
                    <a:moveTo>
                      <a:pt x="365" y="560"/>
                    </a:moveTo>
                    <a:cubicBezTo>
                      <a:pt x="365" y="560"/>
                      <a:pt x="365" y="560"/>
                      <a:pt x="365" y="560"/>
                    </a:cubicBezTo>
                    <a:cubicBezTo>
                      <a:pt x="364" y="560"/>
                      <a:pt x="364" y="560"/>
                      <a:pt x="364" y="560"/>
                    </a:cubicBezTo>
                    <a:cubicBezTo>
                      <a:pt x="361" y="563"/>
                      <a:pt x="353" y="566"/>
                      <a:pt x="344" y="561"/>
                    </a:cubicBezTo>
                    <a:cubicBezTo>
                      <a:pt x="344" y="561"/>
                      <a:pt x="351" y="561"/>
                      <a:pt x="354" y="560"/>
                    </a:cubicBezTo>
                    <a:cubicBezTo>
                      <a:pt x="351" y="559"/>
                      <a:pt x="344" y="559"/>
                      <a:pt x="344" y="559"/>
                    </a:cubicBezTo>
                    <a:cubicBezTo>
                      <a:pt x="353" y="553"/>
                      <a:pt x="361" y="557"/>
                      <a:pt x="364" y="560"/>
                    </a:cubicBezTo>
                    <a:cubicBezTo>
                      <a:pt x="365" y="560"/>
                      <a:pt x="365" y="560"/>
                      <a:pt x="365" y="560"/>
                    </a:cubicBezTo>
                    <a:cubicBezTo>
                      <a:pt x="365" y="560"/>
                      <a:pt x="365" y="560"/>
                      <a:pt x="365" y="560"/>
                    </a:cubicBezTo>
                    <a:moveTo>
                      <a:pt x="316" y="559"/>
                    </a:moveTo>
                    <a:cubicBezTo>
                      <a:pt x="315" y="558"/>
                      <a:pt x="315" y="556"/>
                      <a:pt x="315" y="555"/>
                    </a:cubicBezTo>
                    <a:cubicBezTo>
                      <a:pt x="316" y="554"/>
                      <a:pt x="317" y="553"/>
                      <a:pt x="319" y="552"/>
                    </a:cubicBezTo>
                    <a:cubicBezTo>
                      <a:pt x="319" y="551"/>
                      <a:pt x="319" y="550"/>
                      <a:pt x="320" y="549"/>
                    </a:cubicBezTo>
                    <a:cubicBezTo>
                      <a:pt x="322" y="548"/>
                      <a:pt x="323" y="548"/>
                      <a:pt x="325" y="548"/>
                    </a:cubicBezTo>
                    <a:cubicBezTo>
                      <a:pt x="326" y="547"/>
                      <a:pt x="327" y="547"/>
                      <a:pt x="328" y="547"/>
                    </a:cubicBezTo>
                    <a:cubicBezTo>
                      <a:pt x="330" y="547"/>
                      <a:pt x="331" y="547"/>
                      <a:pt x="332" y="549"/>
                    </a:cubicBezTo>
                    <a:cubicBezTo>
                      <a:pt x="334" y="548"/>
                      <a:pt x="335" y="549"/>
                      <a:pt x="336" y="549"/>
                    </a:cubicBezTo>
                    <a:cubicBezTo>
                      <a:pt x="337" y="550"/>
                      <a:pt x="338" y="552"/>
                      <a:pt x="338" y="554"/>
                    </a:cubicBezTo>
                    <a:cubicBezTo>
                      <a:pt x="339" y="554"/>
                      <a:pt x="340" y="555"/>
                      <a:pt x="341" y="556"/>
                    </a:cubicBezTo>
                    <a:cubicBezTo>
                      <a:pt x="341" y="558"/>
                      <a:pt x="341" y="559"/>
                      <a:pt x="340" y="561"/>
                    </a:cubicBezTo>
                    <a:cubicBezTo>
                      <a:pt x="340" y="562"/>
                      <a:pt x="341" y="563"/>
                      <a:pt x="340" y="565"/>
                    </a:cubicBezTo>
                    <a:cubicBezTo>
                      <a:pt x="340" y="566"/>
                      <a:pt x="338" y="567"/>
                      <a:pt x="337" y="567"/>
                    </a:cubicBezTo>
                    <a:cubicBezTo>
                      <a:pt x="337" y="569"/>
                      <a:pt x="336" y="570"/>
                      <a:pt x="335" y="571"/>
                    </a:cubicBezTo>
                    <a:cubicBezTo>
                      <a:pt x="334" y="572"/>
                      <a:pt x="332" y="572"/>
                      <a:pt x="331" y="571"/>
                    </a:cubicBezTo>
                    <a:cubicBezTo>
                      <a:pt x="330" y="572"/>
                      <a:pt x="329" y="573"/>
                      <a:pt x="327" y="573"/>
                    </a:cubicBezTo>
                    <a:cubicBezTo>
                      <a:pt x="326" y="573"/>
                      <a:pt x="324" y="572"/>
                      <a:pt x="323" y="571"/>
                    </a:cubicBezTo>
                    <a:cubicBezTo>
                      <a:pt x="322" y="571"/>
                      <a:pt x="321" y="571"/>
                      <a:pt x="319" y="570"/>
                    </a:cubicBezTo>
                    <a:cubicBezTo>
                      <a:pt x="318" y="569"/>
                      <a:pt x="318" y="568"/>
                      <a:pt x="318" y="566"/>
                    </a:cubicBezTo>
                    <a:cubicBezTo>
                      <a:pt x="316" y="566"/>
                      <a:pt x="315" y="565"/>
                      <a:pt x="315" y="563"/>
                    </a:cubicBezTo>
                    <a:cubicBezTo>
                      <a:pt x="314" y="562"/>
                      <a:pt x="315" y="560"/>
                      <a:pt x="316" y="559"/>
                    </a:cubicBezTo>
                    <a:moveTo>
                      <a:pt x="340" y="579"/>
                    </a:moveTo>
                    <a:cubicBezTo>
                      <a:pt x="340" y="579"/>
                      <a:pt x="345" y="587"/>
                      <a:pt x="349" y="589"/>
                    </a:cubicBezTo>
                    <a:cubicBezTo>
                      <a:pt x="348" y="585"/>
                      <a:pt x="342" y="577"/>
                      <a:pt x="342" y="577"/>
                    </a:cubicBezTo>
                    <a:cubicBezTo>
                      <a:pt x="356" y="583"/>
                      <a:pt x="358" y="594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1" y="599"/>
                      <a:pt x="341" y="594"/>
                      <a:pt x="340" y="579"/>
                    </a:cubicBezTo>
                    <a:moveTo>
                      <a:pt x="332" y="576"/>
                    </a:moveTo>
                    <a:cubicBezTo>
                      <a:pt x="332" y="576"/>
                      <a:pt x="334" y="582"/>
                      <a:pt x="336" y="585"/>
                    </a:cubicBezTo>
                    <a:cubicBezTo>
                      <a:pt x="336" y="582"/>
                      <a:pt x="334" y="575"/>
                      <a:pt x="334" y="575"/>
                    </a:cubicBezTo>
                    <a:cubicBezTo>
                      <a:pt x="342" y="582"/>
                      <a:pt x="341" y="590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5" y="592"/>
                      <a:pt x="329" y="586"/>
                      <a:pt x="332" y="576"/>
                    </a:cubicBezTo>
                    <a:moveTo>
                      <a:pt x="326" y="582"/>
                    </a:moveTo>
                    <a:cubicBezTo>
                      <a:pt x="326" y="582"/>
                      <a:pt x="326" y="592"/>
                      <a:pt x="328" y="596"/>
                    </a:cubicBezTo>
                    <a:cubicBezTo>
                      <a:pt x="330" y="592"/>
                      <a:pt x="329" y="582"/>
                      <a:pt x="329" y="582"/>
                    </a:cubicBezTo>
                    <a:cubicBezTo>
                      <a:pt x="337" y="595"/>
                      <a:pt x="332" y="605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3" y="605"/>
                      <a:pt x="319" y="595"/>
                      <a:pt x="326" y="582"/>
                    </a:cubicBezTo>
                    <a:moveTo>
                      <a:pt x="316" y="595"/>
                    </a:moveTo>
                    <a:cubicBezTo>
                      <a:pt x="315" y="590"/>
                      <a:pt x="314" y="582"/>
                      <a:pt x="322" y="575"/>
                    </a:cubicBezTo>
                    <a:cubicBezTo>
                      <a:pt x="322" y="575"/>
                      <a:pt x="319" y="582"/>
                      <a:pt x="320" y="585"/>
                    </a:cubicBezTo>
                    <a:cubicBezTo>
                      <a:pt x="322" y="582"/>
                      <a:pt x="324" y="576"/>
                      <a:pt x="324" y="576"/>
                    </a:cubicBezTo>
                    <a:cubicBezTo>
                      <a:pt x="326" y="586"/>
                      <a:pt x="321" y="592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moveTo>
                      <a:pt x="298" y="601"/>
                    </a:moveTo>
                    <a:cubicBezTo>
                      <a:pt x="298" y="601"/>
                      <a:pt x="298" y="601"/>
                      <a:pt x="298" y="601"/>
                    </a:cubicBezTo>
                    <a:cubicBezTo>
                      <a:pt x="298" y="601"/>
                      <a:pt x="298" y="601"/>
                      <a:pt x="298" y="601"/>
                    </a:cubicBezTo>
                    <a:cubicBezTo>
                      <a:pt x="298" y="594"/>
                      <a:pt x="300" y="583"/>
                      <a:pt x="313" y="577"/>
                    </a:cubicBezTo>
                    <a:cubicBezTo>
                      <a:pt x="313" y="577"/>
                      <a:pt x="308" y="585"/>
                      <a:pt x="307" y="589"/>
                    </a:cubicBezTo>
                    <a:cubicBezTo>
                      <a:pt x="310" y="587"/>
                      <a:pt x="316" y="579"/>
                      <a:pt x="316" y="579"/>
                    </a:cubicBezTo>
                    <a:cubicBezTo>
                      <a:pt x="314" y="594"/>
                      <a:pt x="305" y="599"/>
                      <a:pt x="298" y="601"/>
                    </a:cubicBezTo>
                    <a:cubicBezTo>
                      <a:pt x="298" y="601"/>
                      <a:pt x="298" y="601"/>
                      <a:pt x="298" y="601"/>
                    </a:cubicBezTo>
                    <a:cubicBezTo>
                      <a:pt x="298" y="601"/>
                      <a:pt x="298" y="601"/>
                      <a:pt x="298" y="601"/>
                    </a:cubicBezTo>
                    <a:moveTo>
                      <a:pt x="298" y="581"/>
                    </a:moveTo>
                    <a:cubicBezTo>
                      <a:pt x="298" y="581"/>
                      <a:pt x="298" y="581"/>
                      <a:pt x="298" y="581"/>
                    </a:cubicBezTo>
                    <a:cubicBezTo>
                      <a:pt x="298" y="581"/>
                      <a:pt x="298" y="581"/>
                      <a:pt x="298" y="581"/>
                    </a:cubicBezTo>
                    <a:cubicBezTo>
                      <a:pt x="299" y="577"/>
                      <a:pt x="303" y="570"/>
                      <a:pt x="314" y="569"/>
                    </a:cubicBezTo>
                    <a:cubicBezTo>
                      <a:pt x="314" y="569"/>
                      <a:pt x="308" y="572"/>
                      <a:pt x="307" y="575"/>
                    </a:cubicBezTo>
                    <a:cubicBezTo>
                      <a:pt x="310" y="575"/>
                      <a:pt x="315" y="570"/>
                      <a:pt x="315" y="570"/>
                    </a:cubicBezTo>
                    <a:cubicBezTo>
                      <a:pt x="311" y="580"/>
                      <a:pt x="303" y="582"/>
                      <a:pt x="298" y="581"/>
                    </a:cubicBezTo>
                    <a:cubicBezTo>
                      <a:pt x="298" y="582"/>
                      <a:pt x="298" y="582"/>
                      <a:pt x="298" y="582"/>
                    </a:cubicBezTo>
                    <a:cubicBezTo>
                      <a:pt x="298" y="581"/>
                      <a:pt x="298" y="581"/>
                      <a:pt x="298" y="581"/>
                    </a:cubicBezTo>
                    <a:moveTo>
                      <a:pt x="291" y="560"/>
                    </a:moveTo>
                    <a:cubicBezTo>
                      <a:pt x="291" y="560"/>
                      <a:pt x="291" y="560"/>
                      <a:pt x="291" y="560"/>
                    </a:cubicBezTo>
                    <a:cubicBezTo>
                      <a:pt x="291" y="560"/>
                      <a:pt x="291" y="560"/>
                      <a:pt x="291" y="560"/>
                    </a:cubicBezTo>
                    <a:cubicBezTo>
                      <a:pt x="295" y="557"/>
                      <a:pt x="302" y="553"/>
                      <a:pt x="311" y="559"/>
                    </a:cubicBezTo>
                    <a:cubicBezTo>
                      <a:pt x="311" y="559"/>
                      <a:pt x="305" y="559"/>
                      <a:pt x="302" y="560"/>
                    </a:cubicBezTo>
                    <a:cubicBezTo>
                      <a:pt x="305" y="561"/>
                      <a:pt x="311" y="561"/>
                      <a:pt x="311" y="561"/>
                    </a:cubicBezTo>
                    <a:cubicBezTo>
                      <a:pt x="302" y="566"/>
                      <a:pt x="295" y="563"/>
                      <a:pt x="291" y="560"/>
                    </a:cubicBezTo>
                    <a:cubicBezTo>
                      <a:pt x="291" y="560"/>
                      <a:pt x="291" y="560"/>
                      <a:pt x="291" y="560"/>
                    </a:cubicBezTo>
                    <a:cubicBezTo>
                      <a:pt x="291" y="560"/>
                      <a:pt x="291" y="560"/>
                      <a:pt x="291" y="560"/>
                    </a:cubicBezTo>
                    <a:moveTo>
                      <a:pt x="280" y="575"/>
                    </a:moveTo>
                    <a:cubicBezTo>
                      <a:pt x="280" y="575"/>
                      <a:pt x="280" y="575"/>
                      <a:pt x="280" y="575"/>
                    </a:cubicBezTo>
                    <a:cubicBezTo>
                      <a:pt x="280" y="575"/>
                      <a:pt x="280" y="575"/>
                      <a:pt x="280" y="575"/>
                    </a:cubicBezTo>
                    <a:cubicBezTo>
                      <a:pt x="284" y="570"/>
                      <a:pt x="291" y="562"/>
                      <a:pt x="306" y="565"/>
                    </a:cubicBezTo>
                    <a:cubicBezTo>
                      <a:pt x="306" y="565"/>
                      <a:pt x="297" y="568"/>
                      <a:pt x="294" y="571"/>
                    </a:cubicBezTo>
                    <a:cubicBezTo>
                      <a:pt x="298" y="571"/>
                      <a:pt x="307" y="568"/>
                      <a:pt x="307" y="568"/>
                    </a:cubicBezTo>
                    <a:cubicBezTo>
                      <a:pt x="297" y="579"/>
                      <a:pt x="286" y="578"/>
                      <a:pt x="280" y="575"/>
                    </a:cubicBezTo>
                    <a:cubicBezTo>
                      <a:pt x="280" y="575"/>
                      <a:pt x="280" y="575"/>
                      <a:pt x="280" y="575"/>
                    </a:cubicBezTo>
                    <a:cubicBezTo>
                      <a:pt x="280" y="575"/>
                      <a:pt x="280" y="575"/>
                      <a:pt x="280" y="575"/>
                    </a:cubicBezTo>
                    <a:moveTo>
                      <a:pt x="230" y="530"/>
                    </a:moveTo>
                    <a:cubicBezTo>
                      <a:pt x="230" y="530"/>
                      <a:pt x="230" y="530"/>
                      <a:pt x="230" y="530"/>
                    </a:cubicBezTo>
                    <a:cubicBezTo>
                      <a:pt x="230" y="530"/>
                      <a:pt x="230" y="530"/>
                      <a:pt x="230" y="530"/>
                    </a:cubicBezTo>
                    <a:cubicBezTo>
                      <a:pt x="225" y="530"/>
                      <a:pt x="218" y="529"/>
                      <a:pt x="213" y="519"/>
                    </a:cubicBezTo>
                    <a:cubicBezTo>
                      <a:pt x="213" y="519"/>
                      <a:pt x="219" y="523"/>
                      <a:pt x="222" y="524"/>
                    </a:cubicBezTo>
                    <a:cubicBezTo>
                      <a:pt x="220" y="521"/>
                      <a:pt x="215" y="517"/>
                      <a:pt x="215" y="517"/>
                    </a:cubicBezTo>
                    <a:cubicBezTo>
                      <a:pt x="225" y="518"/>
                      <a:pt x="229" y="525"/>
                      <a:pt x="230" y="530"/>
                    </a:cubicBezTo>
                    <a:cubicBezTo>
                      <a:pt x="230" y="530"/>
                      <a:pt x="230" y="530"/>
                      <a:pt x="230" y="530"/>
                    </a:cubicBezTo>
                    <a:cubicBezTo>
                      <a:pt x="230" y="530"/>
                      <a:pt x="230" y="530"/>
                      <a:pt x="230" y="530"/>
                    </a:cubicBezTo>
                    <a:moveTo>
                      <a:pt x="237" y="508"/>
                    </a:moveTo>
                    <a:cubicBezTo>
                      <a:pt x="237" y="508"/>
                      <a:pt x="237" y="508"/>
                      <a:pt x="237" y="508"/>
                    </a:cubicBezTo>
                    <a:cubicBezTo>
                      <a:pt x="237" y="508"/>
                      <a:pt x="237" y="508"/>
                      <a:pt x="237" y="508"/>
                    </a:cubicBezTo>
                    <a:cubicBezTo>
                      <a:pt x="234" y="511"/>
                      <a:pt x="226" y="515"/>
                      <a:pt x="217" y="509"/>
                    </a:cubicBezTo>
                    <a:cubicBezTo>
                      <a:pt x="217" y="509"/>
                      <a:pt x="224" y="509"/>
                      <a:pt x="227" y="508"/>
                    </a:cubicBezTo>
                    <a:cubicBezTo>
                      <a:pt x="224" y="507"/>
                      <a:pt x="217" y="507"/>
                      <a:pt x="217" y="507"/>
                    </a:cubicBezTo>
                    <a:cubicBezTo>
                      <a:pt x="226" y="501"/>
                      <a:pt x="234" y="505"/>
                      <a:pt x="237" y="508"/>
                    </a:cubicBezTo>
                    <a:cubicBezTo>
                      <a:pt x="237" y="508"/>
                      <a:pt x="237" y="508"/>
                      <a:pt x="237" y="508"/>
                    </a:cubicBezTo>
                    <a:cubicBezTo>
                      <a:pt x="237" y="508"/>
                      <a:pt x="237" y="508"/>
                      <a:pt x="237" y="508"/>
                    </a:cubicBezTo>
                    <a:moveTo>
                      <a:pt x="189" y="507"/>
                    </a:moveTo>
                    <a:cubicBezTo>
                      <a:pt x="188" y="506"/>
                      <a:pt x="188" y="505"/>
                      <a:pt x="188" y="503"/>
                    </a:cubicBezTo>
                    <a:cubicBezTo>
                      <a:pt x="189" y="502"/>
                      <a:pt x="190" y="501"/>
                      <a:pt x="192" y="501"/>
                    </a:cubicBezTo>
                    <a:cubicBezTo>
                      <a:pt x="192" y="499"/>
                      <a:pt x="192" y="498"/>
                      <a:pt x="193" y="497"/>
                    </a:cubicBezTo>
                    <a:cubicBezTo>
                      <a:pt x="195" y="496"/>
                      <a:pt x="196" y="496"/>
                      <a:pt x="198" y="497"/>
                    </a:cubicBezTo>
                    <a:cubicBezTo>
                      <a:pt x="199" y="496"/>
                      <a:pt x="200" y="495"/>
                      <a:pt x="201" y="495"/>
                    </a:cubicBezTo>
                    <a:cubicBezTo>
                      <a:pt x="203" y="495"/>
                      <a:pt x="204" y="496"/>
                      <a:pt x="205" y="497"/>
                    </a:cubicBezTo>
                    <a:cubicBezTo>
                      <a:pt x="206" y="497"/>
                      <a:pt x="208" y="497"/>
                      <a:pt x="209" y="498"/>
                    </a:cubicBezTo>
                    <a:cubicBezTo>
                      <a:pt x="210" y="499"/>
                      <a:pt x="211" y="500"/>
                      <a:pt x="211" y="502"/>
                    </a:cubicBezTo>
                    <a:cubicBezTo>
                      <a:pt x="212" y="502"/>
                      <a:pt x="213" y="503"/>
                      <a:pt x="214" y="505"/>
                    </a:cubicBezTo>
                    <a:cubicBezTo>
                      <a:pt x="214" y="506"/>
                      <a:pt x="214" y="508"/>
                      <a:pt x="212" y="509"/>
                    </a:cubicBezTo>
                    <a:cubicBezTo>
                      <a:pt x="213" y="510"/>
                      <a:pt x="214" y="511"/>
                      <a:pt x="213" y="513"/>
                    </a:cubicBezTo>
                    <a:cubicBezTo>
                      <a:pt x="213" y="514"/>
                      <a:pt x="211" y="515"/>
                      <a:pt x="210" y="516"/>
                    </a:cubicBezTo>
                    <a:cubicBezTo>
                      <a:pt x="210" y="517"/>
                      <a:pt x="209" y="518"/>
                      <a:pt x="208" y="519"/>
                    </a:cubicBezTo>
                    <a:cubicBezTo>
                      <a:pt x="207" y="520"/>
                      <a:pt x="205" y="520"/>
                      <a:pt x="204" y="520"/>
                    </a:cubicBezTo>
                    <a:cubicBezTo>
                      <a:pt x="203" y="521"/>
                      <a:pt x="201" y="521"/>
                      <a:pt x="200" y="521"/>
                    </a:cubicBezTo>
                    <a:cubicBezTo>
                      <a:pt x="198" y="521"/>
                      <a:pt x="197" y="520"/>
                      <a:pt x="196" y="519"/>
                    </a:cubicBezTo>
                    <a:cubicBezTo>
                      <a:pt x="195" y="519"/>
                      <a:pt x="193" y="519"/>
                      <a:pt x="192" y="519"/>
                    </a:cubicBezTo>
                    <a:cubicBezTo>
                      <a:pt x="191" y="518"/>
                      <a:pt x="191" y="516"/>
                      <a:pt x="191" y="514"/>
                    </a:cubicBezTo>
                    <a:cubicBezTo>
                      <a:pt x="189" y="514"/>
                      <a:pt x="188" y="513"/>
                      <a:pt x="188" y="512"/>
                    </a:cubicBezTo>
                    <a:cubicBezTo>
                      <a:pt x="187" y="510"/>
                      <a:pt x="188" y="508"/>
                      <a:pt x="189" y="507"/>
                    </a:cubicBezTo>
                    <a:moveTo>
                      <a:pt x="213" y="527"/>
                    </a:moveTo>
                    <a:cubicBezTo>
                      <a:pt x="213" y="527"/>
                      <a:pt x="218" y="535"/>
                      <a:pt x="222" y="537"/>
                    </a:cubicBezTo>
                    <a:cubicBezTo>
                      <a:pt x="221" y="533"/>
                      <a:pt x="215" y="525"/>
                      <a:pt x="215" y="525"/>
                    </a:cubicBezTo>
                    <a:cubicBezTo>
                      <a:pt x="229" y="531"/>
                      <a:pt x="231" y="542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24" y="547"/>
                      <a:pt x="214" y="542"/>
                      <a:pt x="213" y="527"/>
                    </a:cubicBezTo>
                    <a:moveTo>
                      <a:pt x="205" y="524"/>
                    </a:moveTo>
                    <a:cubicBezTo>
                      <a:pt x="205" y="524"/>
                      <a:pt x="207" y="531"/>
                      <a:pt x="209" y="533"/>
                    </a:cubicBezTo>
                    <a:cubicBezTo>
                      <a:pt x="209" y="530"/>
                      <a:pt x="207" y="523"/>
                      <a:pt x="207" y="523"/>
                    </a:cubicBezTo>
                    <a:cubicBezTo>
                      <a:pt x="215" y="531"/>
                      <a:pt x="214" y="538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08" y="540"/>
                      <a:pt x="202" y="535"/>
                      <a:pt x="205" y="524"/>
                    </a:cubicBezTo>
                    <a:moveTo>
                      <a:pt x="199" y="531"/>
                    </a:moveTo>
                    <a:cubicBezTo>
                      <a:pt x="199" y="531"/>
                      <a:pt x="199" y="540"/>
                      <a:pt x="201" y="544"/>
                    </a:cubicBezTo>
                    <a:cubicBezTo>
                      <a:pt x="202" y="540"/>
                      <a:pt x="202" y="531"/>
                      <a:pt x="202" y="531"/>
                    </a:cubicBezTo>
                    <a:cubicBezTo>
                      <a:pt x="210" y="543"/>
                      <a:pt x="205" y="553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196" y="553"/>
                      <a:pt x="192" y="543"/>
                      <a:pt x="199" y="531"/>
                    </a:cubicBezTo>
                    <a:moveTo>
                      <a:pt x="189" y="543"/>
                    </a:moveTo>
                    <a:cubicBezTo>
                      <a:pt x="188" y="538"/>
                      <a:pt x="186" y="531"/>
                      <a:pt x="195" y="523"/>
                    </a:cubicBezTo>
                    <a:cubicBezTo>
                      <a:pt x="195" y="523"/>
                      <a:pt x="192" y="530"/>
                      <a:pt x="193" y="533"/>
                    </a:cubicBezTo>
                    <a:cubicBezTo>
                      <a:pt x="195" y="531"/>
                      <a:pt x="197" y="524"/>
                      <a:pt x="197" y="524"/>
                    </a:cubicBezTo>
                    <a:cubicBezTo>
                      <a:pt x="199" y="535"/>
                      <a:pt x="194" y="540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moveTo>
                      <a:pt x="171" y="549"/>
                    </a:moveTo>
                    <a:cubicBezTo>
                      <a:pt x="171" y="549"/>
                      <a:pt x="171" y="549"/>
                      <a:pt x="171" y="549"/>
                    </a:cubicBezTo>
                    <a:cubicBezTo>
                      <a:pt x="171" y="549"/>
                      <a:pt x="171" y="549"/>
                      <a:pt x="171" y="549"/>
                    </a:cubicBezTo>
                    <a:cubicBezTo>
                      <a:pt x="171" y="542"/>
                      <a:pt x="173" y="531"/>
                      <a:pt x="186" y="525"/>
                    </a:cubicBezTo>
                    <a:cubicBezTo>
                      <a:pt x="186" y="525"/>
                      <a:pt x="181" y="533"/>
                      <a:pt x="180" y="537"/>
                    </a:cubicBezTo>
                    <a:cubicBezTo>
                      <a:pt x="183" y="535"/>
                      <a:pt x="189" y="527"/>
                      <a:pt x="189" y="527"/>
                    </a:cubicBezTo>
                    <a:cubicBezTo>
                      <a:pt x="187" y="542"/>
                      <a:pt x="178" y="547"/>
                      <a:pt x="171" y="549"/>
                    </a:cubicBezTo>
                    <a:cubicBezTo>
                      <a:pt x="171" y="549"/>
                      <a:pt x="171" y="549"/>
                      <a:pt x="171" y="549"/>
                    </a:cubicBezTo>
                    <a:cubicBezTo>
                      <a:pt x="171" y="549"/>
                      <a:pt x="171" y="549"/>
                      <a:pt x="171" y="549"/>
                    </a:cubicBezTo>
                    <a:moveTo>
                      <a:pt x="171" y="530"/>
                    </a:moveTo>
                    <a:cubicBezTo>
                      <a:pt x="171" y="530"/>
                      <a:pt x="171" y="530"/>
                      <a:pt x="171" y="530"/>
                    </a:cubicBezTo>
                    <a:cubicBezTo>
                      <a:pt x="171" y="530"/>
                      <a:pt x="171" y="530"/>
                      <a:pt x="171" y="530"/>
                    </a:cubicBezTo>
                    <a:cubicBezTo>
                      <a:pt x="172" y="525"/>
                      <a:pt x="176" y="518"/>
                      <a:pt x="187" y="517"/>
                    </a:cubicBezTo>
                    <a:cubicBezTo>
                      <a:pt x="187" y="517"/>
                      <a:pt x="181" y="521"/>
                      <a:pt x="179" y="524"/>
                    </a:cubicBezTo>
                    <a:cubicBezTo>
                      <a:pt x="183" y="523"/>
                      <a:pt x="188" y="519"/>
                      <a:pt x="188" y="519"/>
                    </a:cubicBezTo>
                    <a:cubicBezTo>
                      <a:pt x="184" y="529"/>
                      <a:pt x="176" y="530"/>
                      <a:pt x="171" y="530"/>
                    </a:cubicBezTo>
                    <a:cubicBezTo>
                      <a:pt x="171" y="530"/>
                      <a:pt x="171" y="530"/>
                      <a:pt x="171" y="530"/>
                    </a:cubicBezTo>
                    <a:cubicBezTo>
                      <a:pt x="171" y="530"/>
                      <a:pt x="171" y="530"/>
                      <a:pt x="171" y="530"/>
                    </a:cubicBezTo>
                    <a:moveTo>
                      <a:pt x="164" y="508"/>
                    </a:moveTo>
                    <a:cubicBezTo>
                      <a:pt x="164" y="508"/>
                      <a:pt x="164" y="508"/>
                      <a:pt x="164" y="508"/>
                    </a:cubicBezTo>
                    <a:cubicBezTo>
                      <a:pt x="164" y="508"/>
                      <a:pt x="164" y="508"/>
                      <a:pt x="164" y="508"/>
                    </a:cubicBezTo>
                    <a:cubicBezTo>
                      <a:pt x="168" y="505"/>
                      <a:pt x="175" y="501"/>
                      <a:pt x="184" y="507"/>
                    </a:cubicBezTo>
                    <a:cubicBezTo>
                      <a:pt x="184" y="507"/>
                      <a:pt x="177" y="507"/>
                      <a:pt x="175" y="508"/>
                    </a:cubicBezTo>
                    <a:cubicBezTo>
                      <a:pt x="177" y="509"/>
                      <a:pt x="184" y="509"/>
                      <a:pt x="184" y="509"/>
                    </a:cubicBezTo>
                    <a:cubicBezTo>
                      <a:pt x="175" y="515"/>
                      <a:pt x="168" y="511"/>
                      <a:pt x="164" y="508"/>
                    </a:cubicBezTo>
                    <a:cubicBezTo>
                      <a:pt x="164" y="508"/>
                      <a:pt x="164" y="508"/>
                      <a:pt x="164" y="508"/>
                    </a:cubicBezTo>
                    <a:cubicBezTo>
                      <a:pt x="164" y="508"/>
                      <a:pt x="164" y="508"/>
                      <a:pt x="164" y="508"/>
                    </a:cubicBezTo>
                    <a:moveTo>
                      <a:pt x="153" y="524"/>
                    </a:moveTo>
                    <a:cubicBezTo>
                      <a:pt x="153" y="524"/>
                      <a:pt x="153" y="524"/>
                      <a:pt x="153" y="524"/>
                    </a:cubicBezTo>
                    <a:cubicBezTo>
                      <a:pt x="153" y="524"/>
                      <a:pt x="153" y="524"/>
                      <a:pt x="153" y="524"/>
                    </a:cubicBezTo>
                    <a:cubicBezTo>
                      <a:pt x="156" y="518"/>
                      <a:pt x="164" y="510"/>
                      <a:pt x="179" y="514"/>
                    </a:cubicBezTo>
                    <a:cubicBezTo>
                      <a:pt x="179" y="514"/>
                      <a:pt x="170" y="516"/>
                      <a:pt x="167" y="519"/>
                    </a:cubicBezTo>
                    <a:cubicBezTo>
                      <a:pt x="171" y="520"/>
                      <a:pt x="180" y="516"/>
                      <a:pt x="180" y="516"/>
                    </a:cubicBezTo>
                    <a:cubicBezTo>
                      <a:pt x="170" y="528"/>
                      <a:pt x="159" y="526"/>
                      <a:pt x="153" y="524"/>
                    </a:cubicBezTo>
                    <a:cubicBezTo>
                      <a:pt x="153" y="524"/>
                      <a:pt x="153" y="524"/>
                      <a:pt x="153" y="524"/>
                    </a:cubicBezTo>
                    <a:cubicBezTo>
                      <a:pt x="153" y="524"/>
                      <a:pt x="153" y="524"/>
                      <a:pt x="153" y="524"/>
                    </a:cubicBezTo>
                    <a:moveTo>
                      <a:pt x="180" y="500"/>
                    </a:moveTo>
                    <a:cubicBezTo>
                      <a:pt x="180" y="500"/>
                      <a:pt x="171" y="497"/>
                      <a:pt x="167" y="497"/>
                    </a:cubicBezTo>
                    <a:cubicBezTo>
                      <a:pt x="170" y="500"/>
                      <a:pt x="179" y="503"/>
                      <a:pt x="179" y="503"/>
                    </a:cubicBezTo>
                    <a:cubicBezTo>
                      <a:pt x="164" y="506"/>
                      <a:pt x="156" y="498"/>
                      <a:pt x="153" y="493"/>
                    </a:cubicBezTo>
                    <a:cubicBezTo>
                      <a:pt x="153" y="493"/>
                      <a:pt x="153" y="493"/>
                      <a:pt x="153" y="493"/>
                    </a:cubicBezTo>
                    <a:cubicBezTo>
                      <a:pt x="153" y="493"/>
                      <a:pt x="153" y="493"/>
                      <a:pt x="153" y="493"/>
                    </a:cubicBezTo>
                    <a:cubicBezTo>
                      <a:pt x="153" y="492"/>
                      <a:pt x="153" y="492"/>
                      <a:pt x="153" y="492"/>
                    </a:cubicBezTo>
                    <a:cubicBezTo>
                      <a:pt x="153" y="493"/>
                      <a:pt x="153" y="493"/>
                      <a:pt x="153" y="493"/>
                    </a:cubicBezTo>
                    <a:cubicBezTo>
                      <a:pt x="159" y="490"/>
                      <a:pt x="170" y="489"/>
                      <a:pt x="180" y="500"/>
                    </a:cubicBezTo>
                    <a:moveTo>
                      <a:pt x="171" y="487"/>
                    </a:moveTo>
                    <a:cubicBezTo>
                      <a:pt x="171" y="486"/>
                      <a:pt x="171" y="486"/>
                      <a:pt x="171" y="486"/>
                    </a:cubicBezTo>
                    <a:cubicBezTo>
                      <a:pt x="171" y="487"/>
                      <a:pt x="171" y="487"/>
                      <a:pt x="171" y="487"/>
                    </a:cubicBezTo>
                    <a:cubicBezTo>
                      <a:pt x="176" y="486"/>
                      <a:pt x="184" y="488"/>
                      <a:pt x="188" y="498"/>
                    </a:cubicBezTo>
                    <a:cubicBezTo>
                      <a:pt x="188" y="498"/>
                      <a:pt x="183" y="493"/>
                      <a:pt x="180" y="493"/>
                    </a:cubicBezTo>
                    <a:cubicBezTo>
                      <a:pt x="181" y="496"/>
                      <a:pt x="187" y="499"/>
                      <a:pt x="187" y="499"/>
                    </a:cubicBezTo>
                    <a:cubicBezTo>
                      <a:pt x="176" y="498"/>
                      <a:pt x="172" y="491"/>
                      <a:pt x="171" y="487"/>
                    </a:cubicBezTo>
                    <a:cubicBezTo>
                      <a:pt x="171" y="487"/>
                      <a:pt x="171" y="487"/>
                      <a:pt x="171" y="487"/>
                    </a:cubicBezTo>
                    <a:cubicBezTo>
                      <a:pt x="171" y="487"/>
                      <a:pt x="171" y="487"/>
                      <a:pt x="171" y="487"/>
                    </a:cubicBezTo>
                    <a:moveTo>
                      <a:pt x="189" y="489"/>
                    </a:moveTo>
                    <a:cubicBezTo>
                      <a:pt x="189" y="489"/>
                      <a:pt x="183" y="481"/>
                      <a:pt x="180" y="479"/>
                    </a:cubicBezTo>
                    <a:cubicBezTo>
                      <a:pt x="181" y="483"/>
                      <a:pt x="186" y="491"/>
                      <a:pt x="186" y="491"/>
                    </a:cubicBezTo>
                    <a:cubicBezTo>
                      <a:pt x="173" y="485"/>
                      <a:pt x="171" y="474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8" y="469"/>
                      <a:pt x="187" y="474"/>
                      <a:pt x="189" y="489"/>
                    </a:cubicBezTo>
                    <a:moveTo>
                      <a:pt x="197" y="492"/>
                    </a:moveTo>
                    <a:cubicBezTo>
                      <a:pt x="197" y="492"/>
                      <a:pt x="195" y="486"/>
                      <a:pt x="193" y="483"/>
                    </a:cubicBezTo>
                    <a:cubicBezTo>
                      <a:pt x="192" y="486"/>
                      <a:pt x="195" y="493"/>
                      <a:pt x="195" y="493"/>
                    </a:cubicBezTo>
                    <a:cubicBezTo>
                      <a:pt x="186" y="486"/>
                      <a:pt x="188" y="478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94" y="476"/>
                      <a:pt x="199" y="482"/>
                      <a:pt x="197" y="492"/>
                    </a:cubicBezTo>
                    <a:moveTo>
                      <a:pt x="202" y="486"/>
                    </a:moveTo>
                    <a:cubicBezTo>
                      <a:pt x="202" y="486"/>
                      <a:pt x="202" y="476"/>
                      <a:pt x="201" y="472"/>
                    </a:cubicBezTo>
                    <a:cubicBezTo>
                      <a:pt x="199" y="476"/>
                      <a:pt x="199" y="486"/>
                      <a:pt x="199" y="486"/>
                    </a:cubicBezTo>
                    <a:cubicBezTo>
                      <a:pt x="192" y="473"/>
                      <a:pt x="196" y="463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5" y="463"/>
                      <a:pt x="210" y="473"/>
                      <a:pt x="202" y="486"/>
                    </a:cubicBezTo>
                    <a:moveTo>
                      <a:pt x="212" y="473"/>
                    </a:moveTo>
                    <a:cubicBezTo>
                      <a:pt x="214" y="478"/>
                      <a:pt x="215" y="486"/>
                      <a:pt x="207" y="493"/>
                    </a:cubicBezTo>
                    <a:cubicBezTo>
                      <a:pt x="207" y="493"/>
                      <a:pt x="209" y="486"/>
                      <a:pt x="209" y="483"/>
                    </a:cubicBezTo>
                    <a:cubicBezTo>
                      <a:pt x="207" y="486"/>
                      <a:pt x="205" y="492"/>
                      <a:pt x="205" y="492"/>
                    </a:cubicBezTo>
                    <a:cubicBezTo>
                      <a:pt x="202" y="482"/>
                      <a:pt x="208" y="476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moveTo>
                      <a:pt x="230" y="467"/>
                    </a:moveTo>
                    <a:cubicBezTo>
                      <a:pt x="230" y="467"/>
                      <a:pt x="230" y="467"/>
                      <a:pt x="230" y="467"/>
                    </a:cubicBezTo>
                    <a:cubicBezTo>
                      <a:pt x="231" y="474"/>
                      <a:pt x="229" y="485"/>
                      <a:pt x="215" y="491"/>
                    </a:cubicBezTo>
                    <a:cubicBezTo>
                      <a:pt x="215" y="491"/>
                      <a:pt x="221" y="483"/>
                      <a:pt x="222" y="479"/>
                    </a:cubicBezTo>
                    <a:cubicBezTo>
                      <a:pt x="218" y="481"/>
                      <a:pt x="213" y="489"/>
                      <a:pt x="213" y="489"/>
                    </a:cubicBezTo>
                    <a:cubicBezTo>
                      <a:pt x="214" y="474"/>
                      <a:pt x="224" y="469"/>
                      <a:pt x="230" y="467"/>
                    </a:cubicBezTo>
                    <a:cubicBezTo>
                      <a:pt x="230" y="467"/>
                      <a:pt x="230" y="467"/>
                      <a:pt x="230" y="467"/>
                    </a:cubicBezTo>
                    <a:cubicBezTo>
                      <a:pt x="230" y="467"/>
                      <a:pt x="230" y="467"/>
                      <a:pt x="230" y="467"/>
                    </a:cubicBezTo>
                    <a:cubicBezTo>
                      <a:pt x="230" y="467"/>
                      <a:pt x="230" y="467"/>
                      <a:pt x="230" y="467"/>
                    </a:cubicBezTo>
                    <a:moveTo>
                      <a:pt x="230" y="487"/>
                    </a:moveTo>
                    <a:cubicBezTo>
                      <a:pt x="230" y="487"/>
                      <a:pt x="230" y="487"/>
                      <a:pt x="230" y="487"/>
                    </a:cubicBezTo>
                    <a:cubicBezTo>
                      <a:pt x="230" y="487"/>
                      <a:pt x="230" y="487"/>
                      <a:pt x="230" y="487"/>
                    </a:cubicBezTo>
                    <a:cubicBezTo>
                      <a:pt x="229" y="491"/>
                      <a:pt x="225" y="498"/>
                      <a:pt x="215" y="499"/>
                    </a:cubicBezTo>
                    <a:cubicBezTo>
                      <a:pt x="215" y="499"/>
                      <a:pt x="220" y="496"/>
                      <a:pt x="222" y="493"/>
                    </a:cubicBezTo>
                    <a:cubicBezTo>
                      <a:pt x="219" y="493"/>
                      <a:pt x="213" y="498"/>
                      <a:pt x="213" y="498"/>
                    </a:cubicBezTo>
                    <a:cubicBezTo>
                      <a:pt x="218" y="488"/>
                      <a:pt x="225" y="486"/>
                      <a:pt x="230" y="487"/>
                    </a:cubicBezTo>
                    <a:cubicBezTo>
                      <a:pt x="230" y="486"/>
                      <a:pt x="230" y="486"/>
                      <a:pt x="230" y="486"/>
                    </a:cubicBezTo>
                    <a:cubicBezTo>
                      <a:pt x="230" y="487"/>
                      <a:pt x="230" y="487"/>
                      <a:pt x="230" y="487"/>
                    </a:cubicBezTo>
                    <a:moveTo>
                      <a:pt x="249" y="493"/>
                    </a:moveTo>
                    <a:cubicBezTo>
                      <a:pt x="249" y="493"/>
                      <a:pt x="249" y="493"/>
                      <a:pt x="249" y="493"/>
                    </a:cubicBezTo>
                    <a:cubicBezTo>
                      <a:pt x="249" y="493"/>
                      <a:pt x="249" y="493"/>
                      <a:pt x="249" y="493"/>
                    </a:cubicBezTo>
                    <a:cubicBezTo>
                      <a:pt x="245" y="498"/>
                      <a:pt x="237" y="506"/>
                      <a:pt x="222" y="503"/>
                    </a:cubicBezTo>
                    <a:cubicBezTo>
                      <a:pt x="222" y="503"/>
                      <a:pt x="231" y="500"/>
                      <a:pt x="235" y="497"/>
                    </a:cubicBezTo>
                    <a:cubicBezTo>
                      <a:pt x="230" y="497"/>
                      <a:pt x="222" y="500"/>
                      <a:pt x="222" y="500"/>
                    </a:cubicBezTo>
                    <a:cubicBezTo>
                      <a:pt x="231" y="489"/>
                      <a:pt x="242" y="490"/>
                      <a:pt x="249" y="493"/>
                    </a:cubicBezTo>
                    <a:cubicBezTo>
                      <a:pt x="249" y="492"/>
                      <a:pt x="249" y="492"/>
                      <a:pt x="249" y="492"/>
                    </a:cubicBezTo>
                    <a:cubicBezTo>
                      <a:pt x="249" y="493"/>
                      <a:pt x="249" y="493"/>
                      <a:pt x="249" y="493"/>
                    </a:cubicBezTo>
                    <a:moveTo>
                      <a:pt x="249" y="524"/>
                    </a:moveTo>
                    <a:cubicBezTo>
                      <a:pt x="249" y="524"/>
                      <a:pt x="249" y="524"/>
                      <a:pt x="249" y="524"/>
                    </a:cubicBezTo>
                    <a:cubicBezTo>
                      <a:pt x="249" y="524"/>
                      <a:pt x="249" y="524"/>
                      <a:pt x="249" y="524"/>
                    </a:cubicBezTo>
                    <a:cubicBezTo>
                      <a:pt x="249" y="524"/>
                      <a:pt x="249" y="524"/>
                      <a:pt x="249" y="524"/>
                    </a:cubicBezTo>
                    <a:cubicBezTo>
                      <a:pt x="242" y="526"/>
                      <a:pt x="231" y="528"/>
                      <a:pt x="222" y="516"/>
                    </a:cubicBezTo>
                    <a:cubicBezTo>
                      <a:pt x="222" y="516"/>
                      <a:pt x="230" y="520"/>
                      <a:pt x="235" y="519"/>
                    </a:cubicBezTo>
                    <a:cubicBezTo>
                      <a:pt x="231" y="516"/>
                      <a:pt x="222" y="514"/>
                      <a:pt x="222" y="514"/>
                    </a:cubicBezTo>
                    <a:cubicBezTo>
                      <a:pt x="237" y="510"/>
                      <a:pt x="245" y="518"/>
                      <a:pt x="249" y="524"/>
                    </a:cubicBezTo>
                    <a:cubicBezTo>
                      <a:pt x="249" y="524"/>
                      <a:pt x="249" y="524"/>
                      <a:pt x="249" y="524"/>
                    </a:cubicBezTo>
                    <a:moveTo>
                      <a:pt x="307" y="552"/>
                    </a:moveTo>
                    <a:cubicBezTo>
                      <a:pt x="307" y="552"/>
                      <a:pt x="298" y="548"/>
                      <a:pt x="294" y="549"/>
                    </a:cubicBezTo>
                    <a:cubicBezTo>
                      <a:pt x="297" y="552"/>
                      <a:pt x="306" y="554"/>
                      <a:pt x="306" y="554"/>
                    </a:cubicBezTo>
                    <a:cubicBezTo>
                      <a:pt x="291" y="558"/>
                      <a:pt x="284" y="550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6" y="542"/>
                      <a:pt x="297" y="540"/>
                      <a:pt x="307" y="552"/>
                    </a:cubicBezTo>
                    <a:moveTo>
                      <a:pt x="298" y="538"/>
                    </a:moveTo>
                    <a:cubicBezTo>
                      <a:pt x="298" y="538"/>
                      <a:pt x="298" y="538"/>
                      <a:pt x="298" y="538"/>
                    </a:cubicBezTo>
                    <a:cubicBezTo>
                      <a:pt x="298" y="538"/>
                      <a:pt x="298" y="538"/>
                      <a:pt x="298" y="538"/>
                    </a:cubicBezTo>
                    <a:cubicBezTo>
                      <a:pt x="303" y="538"/>
                      <a:pt x="311" y="539"/>
                      <a:pt x="315" y="549"/>
                    </a:cubicBezTo>
                    <a:cubicBezTo>
                      <a:pt x="315" y="549"/>
                      <a:pt x="310" y="545"/>
                      <a:pt x="307" y="544"/>
                    </a:cubicBezTo>
                    <a:cubicBezTo>
                      <a:pt x="308" y="547"/>
                      <a:pt x="314" y="551"/>
                      <a:pt x="314" y="551"/>
                    </a:cubicBezTo>
                    <a:cubicBezTo>
                      <a:pt x="303" y="550"/>
                      <a:pt x="299" y="543"/>
                      <a:pt x="298" y="538"/>
                    </a:cubicBezTo>
                    <a:cubicBezTo>
                      <a:pt x="298" y="538"/>
                      <a:pt x="298" y="538"/>
                      <a:pt x="298" y="538"/>
                    </a:cubicBezTo>
                    <a:cubicBezTo>
                      <a:pt x="298" y="538"/>
                      <a:pt x="298" y="538"/>
                      <a:pt x="298" y="538"/>
                    </a:cubicBezTo>
                    <a:moveTo>
                      <a:pt x="316" y="541"/>
                    </a:moveTo>
                    <a:cubicBezTo>
                      <a:pt x="316" y="541"/>
                      <a:pt x="310" y="533"/>
                      <a:pt x="307" y="531"/>
                    </a:cubicBezTo>
                    <a:cubicBezTo>
                      <a:pt x="308" y="535"/>
                      <a:pt x="313" y="543"/>
                      <a:pt x="313" y="543"/>
                    </a:cubicBezTo>
                    <a:cubicBezTo>
                      <a:pt x="300" y="537"/>
                      <a:pt x="298" y="526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305" y="521"/>
                      <a:pt x="314" y="526"/>
                      <a:pt x="316" y="541"/>
                    </a:cubicBezTo>
                    <a:moveTo>
                      <a:pt x="324" y="544"/>
                    </a:moveTo>
                    <a:cubicBezTo>
                      <a:pt x="324" y="544"/>
                      <a:pt x="322" y="537"/>
                      <a:pt x="320" y="535"/>
                    </a:cubicBezTo>
                    <a:cubicBezTo>
                      <a:pt x="319" y="538"/>
                      <a:pt x="322" y="545"/>
                      <a:pt x="322" y="545"/>
                    </a:cubicBezTo>
                    <a:cubicBezTo>
                      <a:pt x="314" y="537"/>
                      <a:pt x="315" y="530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21" y="528"/>
                      <a:pt x="326" y="533"/>
                      <a:pt x="324" y="544"/>
                    </a:cubicBezTo>
                    <a:moveTo>
                      <a:pt x="329" y="537"/>
                    </a:moveTo>
                    <a:cubicBezTo>
                      <a:pt x="329" y="537"/>
                      <a:pt x="330" y="528"/>
                      <a:pt x="328" y="524"/>
                    </a:cubicBezTo>
                    <a:cubicBezTo>
                      <a:pt x="326" y="528"/>
                      <a:pt x="326" y="537"/>
                      <a:pt x="326" y="537"/>
                    </a:cubicBezTo>
                    <a:cubicBezTo>
                      <a:pt x="319" y="525"/>
                      <a:pt x="323" y="515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32" y="515"/>
                      <a:pt x="337" y="525"/>
                      <a:pt x="329" y="537"/>
                    </a:cubicBezTo>
                    <a:moveTo>
                      <a:pt x="339" y="525"/>
                    </a:moveTo>
                    <a:cubicBezTo>
                      <a:pt x="341" y="530"/>
                      <a:pt x="342" y="537"/>
                      <a:pt x="334" y="545"/>
                    </a:cubicBezTo>
                    <a:cubicBezTo>
                      <a:pt x="334" y="545"/>
                      <a:pt x="336" y="538"/>
                      <a:pt x="336" y="535"/>
                    </a:cubicBezTo>
                    <a:cubicBezTo>
                      <a:pt x="334" y="537"/>
                      <a:pt x="332" y="544"/>
                      <a:pt x="332" y="544"/>
                    </a:cubicBezTo>
                    <a:cubicBezTo>
                      <a:pt x="329" y="533"/>
                      <a:pt x="335" y="528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moveTo>
                      <a:pt x="357" y="519"/>
                    </a:moveTo>
                    <a:cubicBezTo>
                      <a:pt x="357" y="519"/>
                      <a:pt x="357" y="519"/>
                      <a:pt x="357" y="519"/>
                    </a:cubicBezTo>
                    <a:cubicBezTo>
                      <a:pt x="358" y="526"/>
                      <a:pt x="356" y="537"/>
                      <a:pt x="342" y="543"/>
                    </a:cubicBezTo>
                    <a:cubicBezTo>
                      <a:pt x="342" y="543"/>
                      <a:pt x="348" y="535"/>
                      <a:pt x="349" y="531"/>
                    </a:cubicBezTo>
                    <a:cubicBezTo>
                      <a:pt x="345" y="533"/>
                      <a:pt x="340" y="541"/>
                      <a:pt x="340" y="541"/>
                    </a:cubicBezTo>
                    <a:cubicBezTo>
                      <a:pt x="341" y="526"/>
                      <a:pt x="351" y="521"/>
                      <a:pt x="357" y="519"/>
                    </a:cubicBezTo>
                    <a:cubicBezTo>
                      <a:pt x="357" y="519"/>
                      <a:pt x="357" y="519"/>
                      <a:pt x="357" y="519"/>
                    </a:cubicBezTo>
                    <a:cubicBezTo>
                      <a:pt x="357" y="519"/>
                      <a:pt x="357" y="519"/>
                      <a:pt x="357" y="519"/>
                    </a:cubicBezTo>
                    <a:cubicBezTo>
                      <a:pt x="357" y="519"/>
                      <a:pt x="357" y="519"/>
                      <a:pt x="357" y="519"/>
                    </a:cubicBezTo>
                    <a:moveTo>
                      <a:pt x="358" y="538"/>
                    </a:moveTo>
                    <a:cubicBezTo>
                      <a:pt x="358" y="538"/>
                      <a:pt x="358" y="538"/>
                      <a:pt x="358" y="538"/>
                    </a:cubicBezTo>
                    <a:cubicBezTo>
                      <a:pt x="358" y="538"/>
                      <a:pt x="358" y="538"/>
                      <a:pt x="358" y="538"/>
                    </a:cubicBezTo>
                    <a:cubicBezTo>
                      <a:pt x="356" y="543"/>
                      <a:pt x="352" y="550"/>
                      <a:pt x="342" y="551"/>
                    </a:cubicBezTo>
                    <a:cubicBezTo>
                      <a:pt x="342" y="551"/>
                      <a:pt x="347" y="547"/>
                      <a:pt x="349" y="544"/>
                    </a:cubicBezTo>
                    <a:cubicBezTo>
                      <a:pt x="346" y="545"/>
                      <a:pt x="340" y="549"/>
                      <a:pt x="340" y="549"/>
                    </a:cubicBezTo>
                    <a:cubicBezTo>
                      <a:pt x="345" y="539"/>
                      <a:pt x="352" y="538"/>
                      <a:pt x="357" y="538"/>
                    </a:cubicBezTo>
                    <a:cubicBezTo>
                      <a:pt x="358" y="538"/>
                      <a:pt x="358" y="538"/>
                      <a:pt x="358" y="538"/>
                    </a:cubicBezTo>
                    <a:cubicBezTo>
                      <a:pt x="358" y="538"/>
                      <a:pt x="358" y="538"/>
                      <a:pt x="358" y="538"/>
                    </a:cubicBezTo>
                    <a:moveTo>
                      <a:pt x="376" y="544"/>
                    </a:moveTo>
                    <a:cubicBezTo>
                      <a:pt x="376" y="544"/>
                      <a:pt x="376" y="544"/>
                      <a:pt x="376" y="544"/>
                    </a:cubicBezTo>
                    <a:cubicBezTo>
                      <a:pt x="376" y="544"/>
                      <a:pt x="376" y="544"/>
                      <a:pt x="376" y="544"/>
                    </a:cubicBezTo>
                    <a:cubicBezTo>
                      <a:pt x="372" y="550"/>
                      <a:pt x="364" y="558"/>
                      <a:pt x="350" y="554"/>
                    </a:cubicBezTo>
                    <a:cubicBezTo>
                      <a:pt x="350" y="554"/>
                      <a:pt x="359" y="552"/>
                      <a:pt x="362" y="549"/>
                    </a:cubicBezTo>
                    <a:cubicBezTo>
                      <a:pt x="357" y="548"/>
                      <a:pt x="349" y="552"/>
                      <a:pt x="349" y="552"/>
                    </a:cubicBezTo>
                    <a:cubicBezTo>
                      <a:pt x="359" y="540"/>
                      <a:pt x="369" y="542"/>
                      <a:pt x="376" y="544"/>
                    </a:cubicBezTo>
                    <a:cubicBezTo>
                      <a:pt x="376" y="544"/>
                      <a:pt x="376" y="544"/>
                      <a:pt x="376" y="544"/>
                    </a:cubicBezTo>
                    <a:cubicBezTo>
                      <a:pt x="376" y="544"/>
                      <a:pt x="376" y="544"/>
                      <a:pt x="376" y="544"/>
                    </a:cubicBezTo>
                    <a:moveTo>
                      <a:pt x="376" y="575"/>
                    </a:moveTo>
                    <a:cubicBezTo>
                      <a:pt x="376" y="575"/>
                      <a:pt x="376" y="575"/>
                      <a:pt x="376" y="575"/>
                    </a:cubicBezTo>
                    <a:cubicBezTo>
                      <a:pt x="376" y="575"/>
                      <a:pt x="376" y="575"/>
                      <a:pt x="376" y="575"/>
                    </a:cubicBezTo>
                    <a:cubicBezTo>
                      <a:pt x="376" y="575"/>
                      <a:pt x="376" y="575"/>
                      <a:pt x="376" y="575"/>
                    </a:cubicBezTo>
                    <a:cubicBezTo>
                      <a:pt x="369" y="578"/>
                      <a:pt x="359" y="579"/>
                      <a:pt x="349" y="568"/>
                    </a:cubicBezTo>
                    <a:cubicBezTo>
                      <a:pt x="349" y="568"/>
                      <a:pt x="357" y="571"/>
                      <a:pt x="362" y="571"/>
                    </a:cubicBezTo>
                    <a:cubicBezTo>
                      <a:pt x="359" y="568"/>
                      <a:pt x="350" y="565"/>
                      <a:pt x="350" y="565"/>
                    </a:cubicBezTo>
                    <a:cubicBezTo>
                      <a:pt x="364" y="562"/>
                      <a:pt x="372" y="570"/>
                      <a:pt x="376" y="575"/>
                    </a:cubicBezTo>
                    <a:cubicBezTo>
                      <a:pt x="376" y="575"/>
                      <a:pt x="376" y="575"/>
                      <a:pt x="376" y="575"/>
                    </a:cubicBezTo>
                    <a:moveTo>
                      <a:pt x="377" y="448"/>
                    </a:moveTo>
                    <a:cubicBezTo>
                      <a:pt x="380" y="446"/>
                      <a:pt x="383" y="447"/>
                      <a:pt x="385" y="450"/>
                    </a:cubicBezTo>
                    <a:cubicBezTo>
                      <a:pt x="387" y="452"/>
                      <a:pt x="386" y="456"/>
                      <a:pt x="384" y="458"/>
                    </a:cubicBezTo>
                    <a:cubicBezTo>
                      <a:pt x="381" y="460"/>
                      <a:pt x="377" y="459"/>
                      <a:pt x="375" y="456"/>
                    </a:cubicBezTo>
                    <a:cubicBezTo>
                      <a:pt x="374" y="453"/>
                      <a:pt x="374" y="450"/>
                      <a:pt x="377" y="448"/>
                    </a:cubicBezTo>
                    <a:moveTo>
                      <a:pt x="423" y="897"/>
                    </a:moveTo>
                    <a:cubicBezTo>
                      <a:pt x="427" y="845"/>
                      <a:pt x="479" y="852"/>
                      <a:pt x="479" y="852"/>
                    </a:cubicBezTo>
                    <a:cubicBezTo>
                      <a:pt x="469" y="856"/>
                      <a:pt x="462" y="863"/>
                      <a:pt x="460" y="879"/>
                    </a:cubicBezTo>
                    <a:cubicBezTo>
                      <a:pt x="457" y="894"/>
                      <a:pt x="430" y="904"/>
                      <a:pt x="430" y="904"/>
                    </a:cubicBezTo>
                    <a:cubicBezTo>
                      <a:pt x="427" y="896"/>
                      <a:pt x="446" y="876"/>
                      <a:pt x="446" y="876"/>
                    </a:cubicBezTo>
                    <a:cubicBezTo>
                      <a:pt x="437" y="878"/>
                      <a:pt x="423" y="897"/>
                      <a:pt x="423" y="897"/>
                    </a:cubicBezTo>
                    <a:moveTo>
                      <a:pt x="423" y="904"/>
                    </a:moveTo>
                    <a:cubicBezTo>
                      <a:pt x="426" y="908"/>
                      <a:pt x="426" y="914"/>
                      <a:pt x="421" y="917"/>
                    </a:cubicBezTo>
                    <a:cubicBezTo>
                      <a:pt x="417" y="920"/>
                      <a:pt x="411" y="919"/>
                      <a:pt x="408" y="915"/>
                    </a:cubicBezTo>
                    <a:cubicBezTo>
                      <a:pt x="405" y="911"/>
                      <a:pt x="406" y="905"/>
                      <a:pt x="410" y="902"/>
                    </a:cubicBezTo>
                    <a:cubicBezTo>
                      <a:pt x="414" y="899"/>
                      <a:pt x="420" y="900"/>
                      <a:pt x="423" y="904"/>
                    </a:cubicBezTo>
                    <a:moveTo>
                      <a:pt x="514" y="581"/>
                    </a:moveTo>
                    <a:cubicBezTo>
                      <a:pt x="516" y="593"/>
                      <a:pt x="516" y="593"/>
                      <a:pt x="516" y="593"/>
                    </a:cubicBezTo>
                    <a:cubicBezTo>
                      <a:pt x="505" y="586"/>
                      <a:pt x="505" y="586"/>
                      <a:pt x="505" y="586"/>
                    </a:cubicBezTo>
                    <a:cubicBezTo>
                      <a:pt x="503" y="598"/>
                      <a:pt x="503" y="598"/>
                      <a:pt x="503" y="598"/>
                    </a:cubicBezTo>
                    <a:cubicBezTo>
                      <a:pt x="503" y="598"/>
                      <a:pt x="503" y="598"/>
                      <a:pt x="503" y="598"/>
                    </a:cubicBezTo>
                    <a:cubicBezTo>
                      <a:pt x="495" y="590"/>
                      <a:pt x="495" y="590"/>
                      <a:pt x="495" y="590"/>
                    </a:cubicBezTo>
                    <a:cubicBezTo>
                      <a:pt x="490" y="601"/>
                      <a:pt x="490" y="601"/>
                      <a:pt x="490" y="601"/>
                    </a:cubicBezTo>
                    <a:cubicBezTo>
                      <a:pt x="489" y="601"/>
                      <a:pt x="489" y="601"/>
                      <a:pt x="489" y="601"/>
                    </a:cubicBezTo>
                    <a:cubicBezTo>
                      <a:pt x="482" y="590"/>
                      <a:pt x="482" y="590"/>
                      <a:pt x="482" y="590"/>
                    </a:cubicBezTo>
                    <a:cubicBezTo>
                      <a:pt x="475" y="600"/>
                      <a:pt x="475" y="600"/>
                      <a:pt x="475" y="600"/>
                    </a:cubicBezTo>
                    <a:cubicBezTo>
                      <a:pt x="474" y="600"/>
                      <a:pt x="474" y="600"/>
                      <a:pt x="474" y="600"/>
                    </a:cubicBezTo>
                    <a:cubicBezTo>
                      <a:pt x="469" y="588"/>
                      <a:pt x="469" y="588"/>
                      <a:pt x="469" y="588"/>
                    </a:cubicBezTo>
                    <a:cubicBezTo>
                      <a:pt x="462" y="597"/>
                      <a:pt x="462" y="597"/>
                      <a:pt x="462" y="597"/>
                    </a:cubicBezTo>
                    <a:cubicBezTo>
                      <a:pt x="462" y="597"/>
                      <a:pt x="462" y="597"/>
                      <a:pt x="462" y="597"/>
                    </a:cubicBezTo>
                    <a:cubicBezTo>
                      <a:pt x="459" y="587"/>
                      <a:pt x="459" y="587"/>
                      <a:pt x="459" y="587"/>
                    </a:cubicBezTo>
                    <a:cubicBezTo>
                      <a:pt x="448" y="590"/>
                      <a:pt x="448" y="590"/>
                      <a:pt x="448" y="590"/>
                    </a:cubicBezTo>
                    <a:cubicBezTo>
                      <a:pt x="448" y="589"/>
                      <a:pt x="448" y="589"/>
                      <a:pt x="448" y="589"/>
                    </a:cubicBezTo>
                    <a:cubicBezTo>
                      <a:pt x="452" y="579"/>
                      <a:pt x="452" y="579"/>
                      <a:pt x="452" y="579"/>
                    </a:cubicBezTo>
                    <a:cubicBezTo>
                      <a:pt x="437" y="579"/>
                      <a:pt x="437" y="579"/>
                      <a:pt x="437" y="579"/>
                    </a:cubicBezTo>
                    <a:cubicBezTo>
                      <a:pt x="460" y="569"/>
                      <a:pt x="460" y="569"/>
                      <a:pt x="460" y="569"/>
                    </a:cubicBezTo>
                    <a:cubicBezTo>
                      <a:pt x="473" y="578"/>
                      <a:pt x="490" y="580"/>
                      <a:pt x="505" y="572"/>
                    </a:cubicBezTo>
                    <a:cubicBezTo>
                      <a:pt x="517" y="566"/>
                      <a:pt x="524" y="554"/>
                      <a:pt x="526" y="542"/>
                    </a:cubicBezTo>
                    <a:cubicBezTo>
                      <a:pt x="551" y="532"/>
                      <a:pt x="551" y="532"/>
                      <a:pt x="551" y="532"/>
                    </a:cubicBezTo>
                    <a:cubicBezTo>
                      <a:pt x="551" y="532"/>
                      <a:pt x="551" y="532"/>
                      <a:pt x="551" y="532"/>
                    </a:cubicBezTo>
                    <a:cubicBezTo>
                      <a:pt x="542" y="541"/>
                      <a:pt x="542" y="541"/>
                      <a:pt x="542" y="541"/>
                    </a:cubicBezTo>
                    <a:cubicBezTo>
                      <a:pt x="551" y="546"/>
                      <a:pt x="551" y="546"/>
                      <a:pt x="551" y="546"/>
                    </a:cubicBezTo>
                    <a:cubicBezTo>
                      <a:pt x="539" y="547"/>
                      <a:pt x="539" y="547"/>
                      <a:pt x="539" y="547"/>
                    </a:cubicBezTo>
                    <a:cubicBezTo>
                      <a:pt x="547" y="555"/>
                      <a:pt x="547" y="555"/>
                      <a:pt x="547" y="555"/>
                    </a:cubicBezTo>
                    <a:cubicBezTo>
                      <a:pt x="534" y="556"/>
                      <a:pt x="534" y="556"/>
                      <a:pt x="534" y="556"/>
                    </a:cubicBezTo>
                    <a:cubicBezTo>
                      <a:pt x="543" y="565"/>
                      <a:pt x="543" y="565"/>
                      <a:pt x="543" y="565"/>
                    </a:cubicBezTo>
                    <a:cubicBezTo>
                      <a:pt x="543" y="565"/>
                      <a:pt x="543" y="565"/>
                      <a:pt x="543" y="565"/>
                    </a:cubicBezTo>
                    <a:cubicBezTo>
                      <a:pt x="527" y="564"/>
                      <a:pt x="527" y="564"/>
                      <a:pt x="527" y="564"/>
                    </a:cubicBezTo>
                    <a:cubicBezTo>
                      <a:pt x="534" y="577"/>
                      <a:pt x="534" y="577"/>
                      <a:pt x="534" y="577"/>
                    </a:cubicBezTo>
                    <a:cubicBezTo>
                      <a:pt x="521" y="573"/>
                      <a:pt x="521" y="573"/>
                      <a:pt x="521" y="573"/>
                    </a:cubicBezTo>
                    <a:cubicBezTo>
                      <a:pt x="526" y="586"/>
                      <a:pt x="526" y="586"/>
                      <a:pt x="526" y="586"/>
                    </a:cubicBezTo>
                    <a:cubicBezTo>
                      <a:pt x="514" y="581"/>
                      <a:pt x="514" y="581"/>
                      <a:pt x="514" y="581"/>
                    </a:cubicBezTo>
                    <a:moveTo>
                      <a:pt x="512" y="502"/>
                    </a:moveTo>
                    <a:cubicBezTo>
                      <a:pt x="510" y="504"/>
                      <a:pt x="506" y="503"/>
                      <a:pt x="504" y="500"/>
                    </a:cubicBezTo>
                    <a:cubicBezTo>
                      <a:pt x="502" y="498"/>
                      <a:pt x="503" y="494"/>
                      <a:pt x="506" y="492"/>
                    </a:cubicBezTo>
                    <a:cubicBezTo>
                      <a:pt x="509" y="490"/>
                      <a:pt x="512" y="491"/>
                      <a:pt x="514" y="494"/>
                    </a:cubicBezTo>
                    <a:cubicBezTo>
                      <a:pt x="516" y="497"/>
                      <a:pt x="515" y="500"/>
                      <a:pt x="512" y="502"/>
                    </a:cubicBezTo>
                    <a:moveTo>
                      <a:pt x="481" y="455"/>
                    </a:moveTo>
                    <a:cubicBezTo>
                      <a:pt x="481" y="455"/>
                      <a:pt x="506" y="493"/>
                      <a:pt x="498" y="498"/>
                    </a:cubicBezTo>
                    <a:cubicBezTo>
                      <a:pt x="490" y="502"/>
                      <a:pt x="480" y="468"/>
                      <a:pt x="481" y="455"/>
                    </a:cubicBezTo>
                    <a:moveTo>
                      <a:pt x="485" y="507"/>
                    </a:moveTo>
                    <a:cubicBezTo>
                      <a:pt x="488" y="505"/>
                      <a:pt x="491" y="506"/>
                      <a:pt x="493" y="508"/>
                    </a:cubicBezTo>
                    <a:cubicBezTo>
                      <a:pt x="495" y="511"/>
                      <a:pt x="494" y="515"/>
                      <a:pt x="491" y="517"/>
                    </a:cubicBezTo>
                    <a:cubicBezTo>
                      <a:pt x="489" y="518"/>
                      <a:pt x="485" y="518"/>
                      <a:pt x="483" y="515"/>
                    </a:cubicBezTo>
                    <a:cubicBezTo>
                      <a:pt x="481" y="512"/>
                      <a:pt x="482" y="508"/>
                      <a:pt x="485" y="507"/>
                    </a:cubicBezTo>
                    <a:moveTo>
                      <a:pt x="393" y="462"/>
                    </a:moveTo>
                    <a:cubicBezTo>
                      <a:pt x="388" y="454"/>
                      <a:pt x="421" y="442"/>
                      <a:pt x="434" y="441"/>
                    </a:cubicBezTo>
                    <a:cubicBezTo>
                      <a:pt x="434" y="441"/>
                      <a:pt x="398" y="469"/>
                      <a:pt x="393" y="462"/>
                    </a:cubicBezTo>
                    <a:moveTo>
                      <a:pt x="407" y="493"/>
                    </a:moveTo>
                    <a:cubicBezTo>
                      <a:pt x="410" y="491"/>
                      <a:pt x="413" y="492"/>
                      <a:pt x="415" y="495"/>
                    </a:cubicBezTo>
                    <a:cubicBezTo>
                      <a:pt x="417" y="497"/>
                      <a:pt x="416" y="501"/>
                      <a:pt x="414" y="503"/>
                    </a:cubicBezTo>
                    <a:cubicBezTo>
                      <a:pt x="411" y="505"/>
                      <a:pt x="407" y="504"/>
                      <a:pt x="405" y="501"/>
                    </a:cubicBezTo>
                    <a:cubicBezTo>
                      <a:pt x="403" y="498"/>
                      <a:pt x="404" y="495"/>
                      <a:pt x="407" y="493"/>
                    </a:cubicBezTo>
                    <a:moveTo>
                      <a:pt x="438" y="447"/>
                    </a:moveTo>
                    <a:cubicBezTo>
                      <a:pt x="438" y="447"/>
                      <a:pt x="416" y="487"/>
                      <a:pt x="408" y="482"/>
                    </a:cubicBezTo>
                    <a:cubicBezTo>
                      <a:pt x="400" y="477"/>
                      <a:pt x="426" y="453"/>
                      <a:pt x="438" y="447"/>
                    </a:cubicBezTo>
                    <a:moveTo>
                      <a:pt x="418" y="670"/>
                    </a:moveTo>
                    <a:cubicBezTo>
                      <a:pt x="418" y="663"/>
                      <a:pt x="422" y="657"/>
                      <a:pt x="426" y="657"/>
                    </a:cubicBezTo>
                    <a:cubicBezTo>
                      <a:pt x="430" y="657"/>
                      <a:pt x="433" y="663"/>
                      <a:pt x="433" y="670"/>
                    </a:cubicBezTo>
                    <a:cubicBezTo>
                      <a:pt x="433" y="678"/>
                      <a:pt x="430" y="684"/>
                      <a:pt x="426" y="684"/>
                    </a:cubicBezTo>
                    <a:cubicBezTo>
                      <a:pt x="422" y="684"/>
                      <a:pt x="418" y="678"/>
                      <a:pt x="418" y="670"/>
                    </a:cubicBezTo>
                    <a:moveTo>
                      <a:pt x="426" y="688"/>
                    </a:moveTo>
                    <a:cubicBezTo>
                      <a:pt x="429" y="688"/>
                      <a:pt x="432" y="690"/>
                      <a:pt x="432" y="694"/>
                    </a:cubicBezTo>
                    <a:cubicBezTo>
                      <a:pt x="432" y="697"/>
                      <a:pt x="429" y="700"/>
                      <a:pt x="426" y="700"/>
                    </a:cubicBezTo>
                    <a:cubicBezTo>
                      <a:pt x="423" y="700"/>
                      <a:pt x="420" y="697"/>
                      <a:pt x="420" y="694"/>
                    </a:cubicBezTo>
                    <a:cubicBezTo>
                      <a:pt x="420" y="690"/>
                      <a:pt x="423" y="688"/>
                      <a:pt x="426" y="688"/>
                    </a:cubicBezTo>
                    <a:moveTo>
                      <a:pt x="458" y="712"/>
                    </a:moveTo>
                    <a:cubicBezTo>
                      <a:pt x="456" y="715"/>
                      <a:pt x="449" y="715"/>
                      <a:pt x="442" y="712"/>
                    </a:cubicBezTo>
                    <a:cubicBezTo>
                      <a:pt x="436" y="708"/>
                      <a:pt x="432" y="702"/>
                      <a:pt x="435" y="699"/>
                    </a:cubicBezTo>
                    <a:cubicBezTo>
                      <a:pt x="437" y="695"/>
                      <a:pt x="443" y="695"/>
                      <a:pt x="450" y="699"/>
                    </a:cubicBezTo>
                    <a:cubicBezTo>
                      <a:pt x="456" y="702"/>
                      <a:pt x="460" y="708"/>
                      <a:pt x="458" y="712"/>
                    </a:cubicBezTo>
                    <a:moveTo>
                      <a:pt x="450" y="688"/>
                    </a:moveTo>
                    <a:cubicBezTo>
                      <a:pt x="443" y="692"/>
                      <a:pt x="437" y="692"/>
                      <a:pt x="435" y="689"/>
                    </a:cubicBezTo>
                    <a:cubicBezTo>
                      <a:pt x="432" y="685"/>
                      <a:pt x="436" y="679"/>
                      <a:pt x="442" y="676"/>
                    </a:cubicBezTo>
                    <a:cubicBezTo>
                      <a:pt x="449" y="672"/>
                      <a:pt x="456" y="672"/>
                      <a:pt x="458" y="675"/>
                    </a:cubicBezTo>
                    <a:cubicBezTo>
                      <a:pt x="460" y="679"/>
                      <a:pt x="456" y="685"/>
                      <a:pt x="450" y="688"/>
                    </a:cubicBezTo>
                    <a:moveTo>
                      <a:pt x="441" y="802"/>
                    </a:moveTo>
                    <a:cubicBezTo>
                      <a:pt x="441" y="810"/>
                      <a:pt x="438" y="816"/>
                      <a:pt x="434" y="816"/>
                    </a:cubicBezTo>
                    <a:cubicBezTo>
                      <a:pt x="430" y="816"/>
                      <a:pt x="426" y="810"/>
                      <a:pt x="426" y="802"/>
                    </a:cubicBezTo>
                    <a:cubicBezTo>
                      <a:pt x="426" y="795"/>
                      <a:pt x="430" y="789"/>
                      <a:pt x="434" y="789"/>
                    </a:cubicBezTo>
                    <a:cubicBezTo>
                      <a:pt x="438" y="789"/>
                      <a:pt x="441" y="795"/>
                      <a:pt x="441" y="802"/>
                    </a:cubicBezTo>
                    <a:moveTo>
                      <a:pt x="434" y="785"/>
                    </a:moveTo>
                    <a:cubicBezTo>
                      <a:pt x="431" y="785"/>
                      <a:pt x="428" y="783"/>
                      <a:pt x="428" y="779"/>
                    </a:cubicBezTo>
                    <a:cubicBezTo>
                      <a:pt x="428" y="776"/>
                      <a:pt x="431" y="773"/>
                      <a:pt x="434" y="773"/>
                    </a:cubicBezTo>
                    <a:cubicBezTo>
                      <a:pt x="437" y="773"/>
                      <a:pt x="440" y="776"/>
                      <a:pt x="440" y="779"/>
                    </a:cubicBezTo>
                    <a:cubicBezTo>
                      <a:pt x="440" y="783"/>
                      <a:pt x="437" y="785"/>
                      <a:pt x="434" y="785"/>
                    </a:cubicBezTo>
                    <a:moveTo>
                      <a:pt x="426" y="756"/>
                    </a:moveTo>
                    <a:cubicBezTo>
                      <a:pt x="426" y="749"/>
                      <a:pt x="430" y="743"/>
                      <a:pt x="434" y="743"/>
                    </a:cubicBezTo>
                    <a:cubicBezTo>
                      <a:pt x="438" y="743"/>
                      <a:pt x="441" y="749"/>
                      <a:pt x="441" y="756"/>
                    </a:cubicBezTo>
                    <a:cubicBezTo>
                      <a:pt x="441" y="763"/>
                      <a:pt x="438" y="769"/>
                      <a:pt x="434" y="769"/>
                    </a:cubicBezTo>
                    <a:cubicBezTo>
                      <a:pt x="430" y="769"/>
                      <a:pt x="426" y="763"/>
                      <a:pt x="426" y="756"/>
                    </a:cubicBezTo>
                    <a:moveTo>
                      <a:pt x="432" y="513"/>
                    </a:moveTo>
                    <a:cubicBezTo>
                      <a:pt x="430" y="510"/>
                      <a:pt x="431" y="506"/>
                      <a:pt x="434" y="505"/>
                    </a:cubicBezTo>
                    <a:cubicBezTo>
                      <a:pt x="437" y="503"/>
                      <a:pt x="440" y="504"/>
                      <a:pt x="442" y="506"/>
                    </a:cubicBezTo>
                    <a:cubicBezTo>
                      <a:pt x="444" y="509"/>
                      <a:pt x="443" y="513"/>
                      <a:pt x="440" y="515"/>
                    </a:cubicBezTo>
                    <a:cubicBezTo>
                      <a:pt x="438" y="516"/>
                      <a:pt x="434" y="516"/>
                      <a:pt x="432" y="513"/>
                    </a:cubicBezTo>
                    <a:moveTo>
                      <a:pt x="430" y="497"/>
                    </a:moveTo>
                    <a:cubicBezTo>
                      <a:pt x="421" y="495"/>
                      <a:pt x="437" y="463"/>
                      <a:pt x="446" y="453"/>
                    </a:cubicBezTo>
                    <a:cubicBezTo>
                      <a:pt x="446" y="453"/>
                      <a:pt x="439" y="499"/>
                      <a:pt x="430" y="497"/>
                    </a:cubicBezTo>
                    <a:moveTo>
                      <a:pt x="444" y="425"/>
                    </a:moveTo>
                    <a:cubicBezTo>
                      <a:pt x="448" y="424"/>
                      <a:pt x="452" y="425"/>
                      <a:pt x="452" y="427"/>
                    </a:cubicBezTo>
                    <a:cubicBezTo>
                      <a:pt x="453" y="430"/>
                      <a:pt x="450" y="432"/>
                      <a:pt x="446" y="433"/>
                    </a:cubicBezTo>
                    <a:cubicBezTo>
                      <a:pt x="441" y="434"/>
                      <a:pt x="438" y="433"/>
                      <a:pt x="437" y="430"/>
                    </a:cubicBezTo>
                    <a:cubicBezTo>
                      <a:pt x="437" y="428"/>
                      <a:pt x="440" y="426"/>
                      <a:pt x="444" y="425"/>
                    </a:cubicBezTo>
                    <a:moveTo>
                      <a:pt x="475" y="501"/>
                    </a:moveTo>
                    <a:cubicBezTo>
                      <a:pt x="466" y="504"/>
                      <a:pt x="464" y="468"/>
                      <a:pt x="467" y="455"/>
                    </a:cubicBezTo>
                    <a:cubicBezTo>
                      <a:pt x="467" y="455"/>
                      <a:pt x="483" y="498"/>
                      <a:pt x="475" y="501"/>
                    </a:cubicBezTo>
                    <a:moveTo>
                      <a:pt x="471" y="442"/>
                    </a:moveTo>
                    <a:cubicBezTo>
                      <a:pt x="470" y="443"/>
                      <a:pt x="466" y="442"/>
                      <a:pt x="463" y="439"/>
                    </a:cubicBezTo>
                    <a:cubicBezTo>
                      <a:pt x="460" y="436"/>
                      <a:pt x="460" y="432"/>
                      <a:pt x="461" y="430"/>
                    </a:cubicBezTo>
                    <a:cubicBezTo>
                      <a:pt x="463" y="429"/>
                      <a:pt x="467" y="430"/>
                      <a:pt x="469" y="433"/>
                    </a:cubicBezTo>
                    <a:cubicBezTo>
                      <a:pt x="472" y="436"/>
                      <a:pt x="473" y="440"/>
                      <a:pt x="471" y="442"/>
                    </a:cubicBezTo>
                    <a:moveTo>
                      <a:pt x="465" y="521"/>
                    </a:moveTo>
                    <a:cubicBezTo>
                      <a:pt x="463" y="523"/>
                      <a:pt x="459" y="522"/>
                      <a:pt x="457" y="519"/>
                    </a:cubicBezTo>
                    <a:cubicBezTo>
                      <a:pt x="455" y="516"/>
                      <a:pt x="456" y="513"/>
                      <a:pt x="459" y="511"/>
                    </a:cubicBezTo>
                    <a:cubicBezTo>
                      <a:pt x="462" y="509"/>
                      <a:pt x="465" y="510"/>
                      <a:pt x="467" y="513"/>
                    </a:cubicBezTo>
                    <a:cubicBezTo>
                      <a:pt x="469" y="515"/>
                      <a:pt x="468" y="519"/>
                      <a:pt x="465" y="521"/>
                    </a:cubicBezTo>
                    <a:moveTo>
                      <a:pt x="452" y="501"/>
                    </a:moveTo>
                    <a:cubicBezTo>
                      <a:pt x="442" y="501"/>
                      <a:pt x="451" y="466"/>
                      <a:pt x="458" y="455"/>
                    </a:cubicBezTo>
                    <a:cubicBezTo>
                      <a:pt x="458" y="455"/>
                      <a:pt x="461" y="501"/>
                      <a:pt x="452" y="501"/>
                    </a:cubicBezTo>
                    <a:moveTo>
                      <a:pt x="444" y="411"/>
                    </a:moveTo>
                    <a:cubicBezTo>
                      <a:pt x="446" y="409"/>
                      <a:pt x="449" y="410"/>
                      <a:pt x="452" y="414"/>
                    </a:cubicBezTo>
                    <a:cubicBezTo>
                      <a:pt x="455" y="417"/>
                      <a:pt x="456" y="420"/>
                      <a:pt x="454" y="422"/>
                    </a:cubicBezTo>
                    <a:cubicBezTo>
                      <a:pt x="452" y="424"/>
                      <a:pt x="448" y="422"/>
                      <a:pt x="446" y="419"/>
                    </a:cubicBezTo>
                    <a:cubicBezTo>
                      <a:pt x="443" y="416"/>
                      <a:pt x="442" y="412"/>
                      <a:pt x="444" y="411"/>
                    </a:cubicBezTo>
                    <a:moveTo>
                      <a:pt x="456" y="432"/>
                    </a:moveTo>
                    <a:cubicBezTo>
                      <a:pt x="458" y="432"/>
                      <a:pt x="459" y="436"/>
                      <a:pt x="457" y="440"/>
                    </a:cubicBezTo>
                    <a:cubicBezTo>
                      <a:pt x="456" y="444"/>
                      <a:pt x="453" y="447"/>
                      <a:pt x="451" y="446"/>
                    </a:cubicBezTo>
                    <a:cubicBezTo>
                      <a:pt x="449" y="445"/>
                      <a:pt x="448" y="441"/>
                      <a:pt x="449" y="437"/>
                    </a:cubicBezTo>
                    <a:cubicBezTo>
                      <a:pt x="451" y="433"/>
                      <a:pt x="454" y="431"/>
                      <a:pt x="456" y="432"/>
                    </a:cubicBezTo>
                    <a:moveTo>
                      <a:pt x="458" y="412"/>
                    </a:moveTo>
                    <a:cubicBezTo>
                      <a:pt x="459" y="408"/>
                      <a:pt x="462" y="406"/>
                      <a:pt x="464" y="407"/>
                    </a:cubicBezTo>
                    <a:cubicBezTo>
                      <a:pt x="466" y="407"/>
                      <a:pt x="467" y="411"/>
                      <a:pt x="466" y="415"/>
                    </a:cubicBezTo>
                    <a:cubicBezTo>
                      <a:pt x="464" y="419"/>
                      <a:pt x="462" y="422"/>
                      <a:pt x="459" y="421"/>
                    </a:cubicBezTo>
                    <a:cubicBezTo>
                      <a:pt x="457" y="420"/>
                      <a:pt x="456" y="416"/>
                      <a:pt x="458" y="412"/>
                    </a:cubicBezTo>
                    <a:moveTo>
                      <a:pt x="470" y="419"/>
                    </a:moveTo>
                    <a:cubicBezTo>
                      <a:pt x="474" y="419"/>
                      <a:pt x="477" y="420"/>
                      <a:pt x="478" y="422"/>
                    </a:cubicBezTo>
                    <a:cubicBezTo>
                      <a:pt x="478" y="424"/>
                      <a:pt x="475" y="427"/>
                      <a:pt x="471" y="428"/>
                    </a:cubicBezTo>
                    <a:cubicBezTo>
                      <a:pt x="467" y="428"/>
                      <a:pt x="464" y="427"/>
                      <a:pt x="463" y="425"/>
                    </a:cubicBezTo>
                    <a:cubicBezTo>
                      <a:pt x="463" y="423"/>
                      <a:pt x="466" y="420"/>
                      <a:pt x="470" y="419"/>
                    </a:cubicBezTo>
                    <a:moveTo>
                      <a:pt x="465" y="761"/>
                    </a:moveTo>
                    <a:cubicBezTo>
                      <a:pt x="468" y="765"/>
                      <a:pt x="464" y="770"/>
                      <a:pt x="458" y="774"/>
                    </a:cubicBezTo>
                    <a:cubicBezTo>
                      <a:pt x="451" y="778"/>
                      <a:pt x="444" y="778"/>
                      <a:pt x="442" y="774"/>
                    </a:cubicBezTo>
                    <a:cubicBezTo>
                      <a:pt x="440" y="771"/>
                      <a:pt x="444" y="765"/>
                      <a:pt x="450" y="761"/>
                    </a:cubicBezTo>
                    <a:cubicBezTo>
                      <a:pt x="457" y="757"/>
                      <a:pt x="463" y="757"/>
                      <a:pt x="465" y="761"/>
                    </a:cubicBezTo>
                    <a:moveTo>
                      <a:pt x="465" y="798"/>
                    </a:moveTo>
                    <a:cubicBezTo>
                      <a:pt x="463" y="801"/>
                      <a:pt x="457" y="801"/>
                      <a:pt x="450" y="797"/>
                    </a:cubicBezTo>
                    <a:cubicBezTo>
                      <a:pt x="444" y="794"/>
                      <a:pt x="440" y="788"/>
                      <a:pt x="442" y="784"/>
                    </a:cubicBezTo>
                    <a:cubicBezTo>
                      <a:pt x="444" y="781"/>
                      <a:pt x="451" y="781"/>
                      <a:pt x="458" y="784"/>
                    </a:cubicBezTo>
                    <a:cubicBezTo>
                      <a:pt x="464" y="788"/>
                      <a:pt x="468" y="794"/>
                      <a:pt x="465" y="798"/>
                    </a:cubicBezTo>
                    <a:moveTo>
                      <a:pt x="426" y="730"/>
                    </a:moveTo>
                    <a:cubicBezTo>
                      <a:pt x="422" y="730"/>
                      <a:pt x="418" y="724"/>
                      <a:pt x="418" y="717"/>
                    </a:cubicBezTo>
                    <a:cubicBezTo>
                      <a:pt x="418" y="709"/>
                      <a:pt x="422" y="704"/>
                      <a:pt x="426" y="704"/>
                    </a:cubicBezTo>
                    <a:cubicBezTo>
                      <a:pt x="430" y="704"/>
                      <a:pt x="433" y="709"/>
                      <a:pt x="433" y="717"/>
                    </a:cubicBezTo>
                    <a:cubicBezTo>
                      <a:pt x="433" y="724"/>
                      <a:pt x="430" y="730"/>
                      <a:pt x="426" y="730"/>
                    </a:cubicBezTo>
                    <a:moveTo>
                      <a:pt x="402" y="761"/>
                    </a:moveTo>
                    <a:cubicBezTo>
                      <a:pt x="404" y="757"/>
                      <a:pt x="411" y="758"/>
                      <a:pt x="417" y="761"/>
                    </a:cubicBezTo>
                    <a:cubicBezTo>
                      <a:pt x="424" y="765"/>
                      <a:pt x="427" y="771"/>
                      <a:pt x="425" y="774"/>
                    </a:cubicBezTo>
                    <a:cubicBezTo>
                      <a:pt x="423" y="778"/>
                      <a:pt x="416" y="778"/>
                      <a:pt x="410" y="774"/>
                    </a:cubicBezTo>
                    <a:cubicBezTo>
                      <a:pt x="404" y="770"/>
                      <a:pt x="400" y="765"/>
                      <a:pt x="402" y="761"/>
                    </a:cubicBezTo>
                    <a:moveTo>
                      <a:pt x="410" y="784"/>
                    </a:moveTo>
                    <a:cubicBezTo>
                      <a:pt x="416" y="781"/>
                      <a:pt x="423" y="781"/>
                      <a:pt x="425" y="784"/>
                    </a:cubicBezTo>
                    <a:cubicBezTo>
                      <a:pt x="427" y="788"/>
                      <a:pt x="424" y="794"/>
                      <a:pt x="417" y="797"/>
                    </a:cubicBezTo>
                    <a:cubicBezTo>
                      <a:pt x="411" y="801"/>
                      <a:pt x="404" y="801"/>
                      <a:pt x="402" y="798"/>
                    </a:cubicBezTo>
                    <a:cubicBezTo>
                      <a:pt x="400" y="794"/>
                      <a:pt x="404" y="788"/>
                      <a:pt x="410" y="784"/>
                    </a:cubicBezTo>
                    <a:moveTo>
                      <a:pt x="394" y="712"/>
                    </a:moveTo>
                    <a:cubicBezTo>
                      <a:pt x="392" y="708"/>
                      <a:pt x="396" y="702"/>
                      <a:pt x="402" y="699"/>
                    </a:cubicBezTo>
                    <a:cubicBezTo>
                      <a:pt x="408" y="695"/>
                      <a:pt x="415" y="695"/>
                      <a:pt x="417" y="699"/>
                    </a:cubicBezTo>
                    <a:cubicBezTo>
                      <a:pt x="419" y="702"/>
                      <a:pt x="416" y="708"/>
                      <a:pt x="410" y="712"/>
                    </a:cubicBezTo>
                    <a:cubicBezTo>
                      <a:pt x="403" y="715"/>
                      <a:pt x="396" y="715"/>
                      <a:pt x="394" y="712"/>
                    </a:cubicBezTo>
                    <a:moveTo>
                      <a:pt x="394" y="675"/>
                    </a:moveTo>
                    <a:cubicBezTo>
                      <a:pt x="396" y="672"/>
                      <a:pt x="403" y="672"/>
                      <a:pt x="410" y="676"/>
                    </a:cubicBezTo>
                    <a:cubicBezTo>
                      <a:pt x="416" y="679"/>
                      <a:pt x="419" y="685"/>
                      <a:pt x="417" y="689"/>
                    </a:cubicBezTo>
                    <a:cubicBezTo>
                      <a:pt x="415" y="692"/>
                      <a:pt x="408" y="692"/>
                      <a:pt x="402" y="688"/>
                    </a:cubicBezTo>
                    <a:cubicBezTo>
                      <a:pt x="396" y="685"/>
                      <a:pt x="392" y="679"/>
                      <a:pt x="394" y="675"/>
                    </a:cubicBezTo>
                    <a:moveTo>
                      <a:pt x="387" y="480"/>
                    </a:moveTo>
                    <a:cubicBezTo>
                      <a:pt x="385" y="478"/>
                      <a:pt x="386" y="474"/>
                      <a:pt x="389" y="472"/>
                    </a:cubicBezTo>
                    <a:cubicBezTo>
                      <a:pt x="392" y="471"/>
                      <a:pt x="395" y="471"/>
                      <a:pt x="397" y="474"/>
                    </a:cubicBezTo>
                    <a:cubicBezTo>
                      <a:pt x="399" y="477"/>
                      <a:pt x="398" y="480"/>
                      <a:pt x="395" y="482"/>
                    </a:cubicBezTo>
                    <a:cubicBezTo>
                      <a:pt x="393" y="484"/>
                      <a:pt x="389" y="483"/>
                      <a:pt x="387" y="480"/>
                    </a:cubicBezTo>
                    <a:moveTo>
                      <a:pt x="382" y="437"/>
                    </a:moveTo>
                    <a:cubicBezTo>
                      <a:pt x="380" y="428"/>
                      <a:pt x="415" y="428"/>
                      <a:pt x="428" y="431"/>
                    </a:cubicBezTo>
                    <a:cubicBezTo>
                      <a:pt x="428" y="431"/>
                      <a:pt x="385" y="446"/>
                      <a:pt x="382" y="437"/>
                    </a:cubicBezTo>
                    <a:moveTo>
                      <a:pt x="383" y="409"/>
                    </a:moveTo>
                    <a:cubicBezTo>
                      <a:pt x="384" y="399"/>
                      <a:pt x="417" y="411"/>
                      <a:pt x="428" y="419"/>
                    </a:cubicBezTo>
                    <a:cubicBezTo>
                      <a:pt x="428" y="419"/>
                      <a:pt x="382" y="418"/>
                      <a:pt x="383" y="409"/>
                    </a:cubicBezTo>
                    <a:moveTo>
                      <a:pt x="372" y="415"/>
                    </a:moveTo>
                    <a:cubicBezTo>
                      <a:pt x="375" y="415"/>
                      <a:pt x="378" y="418"/>
                      <a:pt x="378" y="421"/>
                    </a:cubicBezTo>
                    <a:cubicBezTo>
                      <a:pt x="378" y="424"/>
                      <a:pt x="376" y="427"/>
                      <a:pt x="372" y="427"/>
                    </a:cubicBezTo>
                    <a:cubicBezTo>
                      <a:pt x="369" y="427"/>
                      <a:pt x="366" y="425"/>
                      <a:pt x="366" y="421"/>
                    </a:cubicBezTo>
                    <a:cubicBezTo>
                      <a:pt x="366" y="418"/>
                      <a:pt x="369" y="415"/>
                      <a:pt x="372" y="415"/>
                    </a:cubicBezTo>
                    <a:moveTo>
                      <a:pt x="420" y="178"/>
                    </a:moveTo>
                    <a:cubicBezTo>
                      <a:pt x="395" y="200"/>
                      <a:pt x="387" y="238"/>
                      <a:pt x="387" y="276"/>
                    </a:cubicBezTo>
                    <a:cubicBezTo>
                      <a:pt x="387" y="331"/>
                      <a:pt x="436" y="378"/>
                      <a:pt x="504" y="399"/>
                    </a:cubicBezTo>
                    <a:cubicBezTo>
                      <a:pt x="505" y="435"/>
                      <a:pt x="526" y="466"/>
                      <a:pt x="555" y="479"/>
                    </a:cubicBezTo>
                    <a:cubicBezTo>
                      <a:pt x="556" y="480"/>
                      <a:pt x="556" y="480"/>
                      <a:pt x="556" y="480"/>
                    </a:cubicBezTo>
                    <a:cubicBezTo>
                      <a:pt x="557" y="480"/>
                      <a:pt x="559" y="480"/>
                      <a:pt x="559" y="480"/>
                    </a:cubicBezTo>
                    <a:cubicBezTo>
                      <a:pt x="502" y="478"/>
                      <a:pt x="496" y="405"/>
                      <a:pt x="496" y="405"/>
                    </a:cubicBezTo>
                    <a:cubicBezTo>
                      <a:pt x="428" y="385"/>
                      <a:pt x="371" y="340"/>
                      <a:pt x="371" y="286"/>
                    </a:cubicBezTo>
                    <a:cubicBezTo>
                      <a:pt x="371" y="241"/>
                      <a:pt x="382" y="196"/>
                      <a:pt x="420" y="178"/>
                    </a:cubicBezTo>
                    <a:moveTo>
                      <a:pt x="557" y="191"/>
                    </a:moveTo>
                    <a:cubicBezTo>
                      <a:pt x="558" y="195"/>
                      <a:pt x="558" y="199"/>
                      <a:pt x="555" y="199"/>
                    </a:cubicBezTo>
                    <a:cubicBezTo>
                      <a:pt x="553" y="200"/>
                      <a:pt x="551" y="197"/>
                      <a:pt x="549" y="193"/>
                    </a:cubicBezTo>
                    <a:cubicBezTo>
                      <a:pt x="548" y="189"/>
                      <a:pt x="549" y="186"/>
                      <a:pt x="552" y="185"/>
                    </a:cubicBezTo>
                    <a:cubicBezTo>
                      <a:pt x="554" y="184"/>
                      <a:pt x="556" y="187"/>
                      <a:pt x="557" y="191"/>
                    </a:cubicBezTo>
                    <a:moveTo>
                      <a:pt x="554" y="176"/>
                    </a:moveTo>
                    <a:cubicBezTo>
                      <a:pt x="552" y="174"/>
                      <a:pt x="553" y="170"/>
                      <a:pt x="556" y="168"/>
                    </a:cubicBezTo>
                    <a:cubicBezTo>
                      <a:pt x="559" y="165"/>
                      <a:pt x="563" y="164"/>
                      <a:pt x="564" y="165"/>
                    </a:cubicBezTo>
                    <a:cubicBezTo>
                      <a:pt x="566" y="167"/>
                      <a:pt x="565" y="171"/>
                      <a:pt x="562" y="173"/>
                    </a:cubicBezTo>
                    <a:cubicBezTo>
                      <a:pt x="559" y="176"/>
                      <a:pt x="556" y="177"/>
                      <a:pt x="554" y="176"/>
                    </a:cubicBezTo>
                    <a:moveTo>
                      <a:pt x="531" y="174"/>
                    </a:moveTo>
                    <a:cubicBezTo>
                      <a:pt x="531" y="172"/>
                      <a:pt x="535" y="171"/>
                      <a:pt x="539" y="172"/>
                    </a:cubicBezTo>
                    <a:cubicBezTo>
                      <a:pt x="543" y="173"/>
                      <a:pt x="545" y="176"/>
                      <a:pt x="545" y="178"/>
                    </a:cubicBezTo>
                    <a:cubicBezTo>
                      <a:pt x="544" y="180"/>
                      <a:pt x="541" y="181"/>
                      <a:pt x="537" y="180"/>
                    </a:cubicBezTo>
                    <a:cubicBezTo>
                      <a:pt x="533" y="179"/>
                      <a:pt x="530" y="177"/>
                      <a:pt x="531" y="174"/>
                    </a:cubicBezTo>
                    <a:moveTo>
                      <a:pt x="538" y="186"/>
                    </a:moveTo>
                    <a:cubicBezTo>
                      <a:pt x="541" y="183"/>
                      <a:pt x="545" y="182"/>
                      <a:pt x="546" y="184"/>
                    </a:cubicBezTo>
                    <a:cubicBezTo>
                      <a:pt x="548" y="185"/>
                      <a:pt x="547" y="189"/>
                      <a:pt x="544" y="192"/>
                    </a:cubicBezTo>
                    <a:cubicBezTo>
                      <a:pt x="541" y="195"/>
                      <a:pt x="537" y="196"/>
                      <a:pt x="536" y="194"/>
                    </a:cubicBezTo>
                    <a:cubicBezTo>
                      <a:pt x="534" y="192"/>
                      <a:pt x="535" y="189"/>
                      <a:pt x="538" y="186"/>
                    </a:cubicBezTo>
                    <a:moveTo>
                      <a:pt x="545" y="160"/>
                    </a:moveTo>
                    <a:cubicBezTo>
                      <a:pt x="547" y="160"/>
                      <a:pt x="550" y="162"/>
                      <a:pt x="551" y="166"/>
                    </a:cubicBezTo>
                    <a:cubicBezTo>
                      <a:pt x="552" y="170"/>
                      <a:pt x="551" y="174"/>
                      <a:pt x="549" y="174"/>
                    </a:cubicBezTo>
                    <a:cubicBezTo>
                      <a:pt x="547" y="175"/>
                      <a:pt x="544" y="172"/>
                      <a:pt x="543" y="168"/>
                    </a:cubicBezTo>
                    <a:cubicBezTo>
                      <a:pt x="542" y="164"/>
                      <a:pt x="543" y="161"/>
                      <a:pt x="545" y="160"/>
                    </a:cubicBezTo>
                    <a:moveTo>
                      <a:pt x="500" y="350"/>
                    </a:moveTo>
                    <a:cubicBezTo>
                      <a:pt x="494" y="350"/>
                      <a:pt x="488" y="349"/>
                      <a:pt x="482" y="347"/>
                    </a:cubicBezTo>
                    <a:cubicBezTo>
                      <a:pt x="454" y="337"/>
                      <a:pt x="440" y="307"/>
                      <a:pt x="450" y="279"/>
                    </a:cubicBezTo>
                    <a:cubicBezTo>
                      <a:pt x="460" y="251"/>
                      <a:pt x="490" y="237"/>
                      <a:pt x="518" y="247"/>
                    </a:cubicBezTo>
                    <a:cubicBezTo>
                      <a:pt x="545" y="257"/>
                      <a:pt x="559" y="287"/>
                      <a:pt x="550" y="314"/>
                    </a:cubicBezTo>
                    <a:cubicBezTo>
                      <a:pt x="546" y="307"/>
                      <a:pt x="540" y="301"/>
                      <a:pt x="532" y="298"/>
                    </a:cubicBezTo>
                    <a:cubicBezTo>
                      <a:pt x="516" y="292"/>
                      <a:pt x="498" y="300"/>
                      <a:pt x="492" y="317"/>
                    </a:cubicBezTo>
                    <a:cubicBezTo>
                      <a:pt x="487" y="329"/>
                      <a:pt x="491" y="342"/>
                      <a:pt x="500" y="350"/>
                    </a:cubicBezTo>
                    <a:moveTo>
                      <a:pt x="513" y="322"/>
                    </a:moveTo>
                    <a:cubicBezTo>
                      <a:pt x="518" y="317"/>
                      <a:pt x="528" y="317"/>
                      <a:pt x="533" y="323"/>
                    </a:cubicBezTo>
                    <a:cubicBezTo>
                      <a:pt x="538" y="329"/>
                      <a:pt x="538" y="338"/>
                      <a:pt x="532" y="344"/>
                    </a:cubicBezTo>
                    <a:cubicBezTo>
                      <a:pt x="526" y="349"/>
                      <a:pt x="517" y="349"/>
                      <a:pt x="512" y="343"/>
                    </a:cubicBezTo>
                    <a:cubicBezTo>
                      <a:pt x="506" y="337"/>
                      <a:pt x="507" y="328"/>
                      <a:pt x="513" y="322"/>
                    </a:cubicBezTo>
                    <a:moveTo>
                      <a:pt x="478" y="209"/>
                    </a:moveTo>
                    <a:cubicBezTo>
                      <a:pt x="481" y="199"/>
                      <a:pt x="481" y="199"/>
                      <a:pt x="481" y="199"/>
                    </a:cubicBezTo>
                    <a:cubicBezTo>
                      <a:pt x="486" y="208"/>
                      <a:pt x="486" y="208"/>
                      <a:pt x="486" y="208"/>
                    </a:cubicBezTo>
                    <a:cubicBezTo>
                      <a:pt x="492" y="201"/>
                      <a:pt x="492" y="201"/>
                      <a:pt x="492" y="201"/>
                    </a:cubicBezTo>
                    <a:cubicBezTo>
                      <a:pt x="496" y="207"/>
                      <a:pt x="496" y="207"/>
                      <a:pt x="496" y="207"/>
                    </a:cubicBezTo>
                    <a:cubicBezTo>
                      <a:pt x="499" y="202"/>
                      <a:pt x="499" y="202"/>
                      <a:pt x="499" y="202"/>
                    </a:cubicBezTo>
                    <a:cubicBezTo>
                      <a:pt x="504" y="208"/>
                      <a:pt x="504" y="208"/>
                      <a:pt x="504" y="208"/>
                    </a:cubicBezTo>
                    <a:cubicBezTo>
                      <a:pt x="507" y="204"/>
                      <a:pt x="507" y="204"/>
                      <a:pt x="507" y="204"/>
                    </a:cubicBezTo>
                    <a:cubicBezTo>
                      <a:pt x="507" y="204"/>
                      <a:pt x="509" y="212"/>
                      <a:pt x="509" y="211"/>
                    </a:cubicBezTo>
                    <a:cubicBezTo>
                      <a:pt x="515" y="208"/>
                      <a:pt x="515" y="208"/>
                      <a:pt x="515" y="208"/>
                    </a:cubicBezTo>
                    <a:cubicBezTo>
                      <a:pt x="516" y="214"/>
                      <a:pt x="516" y="214"/>
                      <a:pt x="516" y="214"/>
                    </a:cubicBezTo>
                    <a:cubicBezTo>
                      <a:pt x="521" y="212"/>
                      <a:pt x="521" y="212"/>
                      <a:pt x="521" y="212"/>
                    </a:cubicBezTo>
                    <a:cubicBezTo>
                      <a:pt x="522" y="218"/>
                      <a:pt x="522" y="218"/>
                      <a:pt x="522" y="218"/>
                    </a:cubicBezTo>
                    <a:cubicBezTo>
                      <a:pt x="525" y="215"/>
                      <a:pt x="525" y="215"/>
                      <a:pt x="525" y="215"/>
                    </a:cubicBezTo>
                    <a:cubicBezTo>
                      <a:pt x="525" y="215"/>
                      <a:pt x="525" y="215"/>
                      <a:pt x="525" y="215"/>
                    </a:cubicBezTo>
                    <a:cubicBezTo>
                      <a:pt x="526" y="221"/>
                      <a:pt x="526" y="221"/>
                      <a:pt x="526" y="221"/>
                    </a:cubicBezTo>
                    <a:cubicBezTo>
                      <a:pt x="528" y="217"/>
                      <a:pt x="528" y="217"/>
                      <a:pt x="528" y="217"/>
                    </a:cubicBezTo>
                    <a:cubicBezTo>
                      <a:pt x="530" y="222"/>
                      <a:pt x="530" y="222"/>
                      <a:pt x="530" y="222"/>
                    </a:cubicBezTo>
                    <a:cubicBezTo>
                      <a:pt x="533" y="222"/>
                      <a:pt x="533" y="222"/>
                      <a:pt x="533" y="222"/>
                    </a:cubicBezTo>
                    <a:cubicBezTo>
                      <a:pt x="533" y="226"/>
                      <a:pt x="533" y="226"/>
                      <a:pt x="533" y="226"/>
                    </a:cubicBezTo>
                    <a:cubicBezTo>
                      <a:pt x="537" y="227"/>
                      <a:pt x="537" y="227"/>
                      <a:pt x="537" y="227"/>
                    </a:cubicBezTo>
                    <a:cubicBezTo>
                      <a:pt x="537" y="230"/>
                      <a:pt x="537" y="230"/>
                      <a:pt x="537" y="230"/>
                    </a:cubicBezTo>
                    <a:cubicBezTo>
                      <a:pt x="539" y="230"/>
                      <a:pt x="539" y="230"/>
                      <a:pt x="539" y="230"/>
                    </a:cubicBezTo>
                    <a:cubicBezTo>
                      <a:pt x="539" y="230"/>
                      <a:pt x="539" y="230"/>
                      <a:pt x="539" y="230"/>
                    </a:cubicBezTo>
                    <a:cubicBezTo>
                      <a:pt x="542" y="234"/>
                      <a:pt x="545" y="238"/>
                      <a:pt x="548" y="242"/>
                    </a:cubicBezTo>
                    <a:cubicBezTo>
                      <a:pt x="526" y="220"/>
                      <a:pt x="497" y="210"/>
                      <a:pt x="470" y="219"/>
                    </a:cubicBezTo>
                    <a:cubicBezTo>
                      <a:pt x="443" y="228"/>
                      <a:pt x="426" y="254"/>
                      <a:pt x="423" y="284"/>
                    </a:cubicBezTo>
                    <a:cubicBezTo>
                      <a:pt x="422" y="279"/>
                      <a:pt x="422" y="273"/>
                      <a:pt x="422" y="268"/>
                    </a:cubicBezTo>
                    <a:cubicBezTo>
                      <a:pt x="425" y="268"/>
                      <a:pt x="425" y="268"/>
                      <a:pt x="425" y="268"/>
                    </a:cubicBezTo>
                    <a:cubicBezTo>
                      <a:pt x="422" y="266"/>
                      <a:pt x="422" y="266"/>
                      <a:pt x="422" y="266"/>
                    </a:cubicBezTo>
                    <a:cubicBezTo>
                      <a:pt x="422" y="266"/>
                      <a:pt x="422" y="266"/>
                      <a:pt x="422" y="266"/>
                    </a:cubicBezTo>
                    <a:cubicBezTo>
                      <a:pt x="425" y="265"/>
                      <a:pt x="425" y="265"/>
                      <a:pt x="425" y="265"/>
                    </a:cubicBezTo>
                    <a:cubicBezTo>
                      <a:pt x="423" y="261"/>
                      <a:pt x="423" y="261"/>
                      <a:pt x="423" y="261"/>
                    </a:cubicBezTo>
                    <a:cubicBezTo>
                      <a:pt x="426" y="260"/>
                      <a:pt x="426" y="260"/>
                      <a:pt x="426" y="260"/>
                    </a:cubicBezTo>
                    <a:cubicBezTo>
                      <a:pt x="423" y="255"/>
                      <a:pt x="423" y="255"/>
                      <a:pt x="423" y="255"/>
                    </a:cubicBezTo>
                    <a:cubicBezTo>
                      <a:pt x="427" y="255"/>
                      <a:pt x="427" y="255"/>
                      <a:pt x="427" y="255"/>
                    </a:cubicBezTo>
                    <a:cubicBezTo>
                      <a:pt x="424" y="251"/>
                      <a:pt x="424" y="251"/>
                      <a:pt x="424" y="251"/>
                    </a:cubicBezTo>
                    <a:cubicBezTo>
                      <a:pt x="428" y="251"/>
                      <a:pt x="428" y="251"/>
                      <a:pt x="428" y="251"/>
                    </a:cubicBezTo>
                    <a:cubicBezTo>
                      <a:pt x="424" y="244"/>
                      <a:pt x="424" y="244"/>
                      <a:pt x="424" y="244"/>
                    </a:cubicBezTo>
                    <a:cubicBezTo>
                      <a:pt x="431" y="244"/>
                      <a:pt x="431" y="244"/>
                      <a:pt x="431" y="244"/>
                    </a:cubicBezTo>
                    <a:cubicBezTo>
                      <a:pt x="427" y="236"/>
                      <a:pt x="427" y="236"/>
                      <a:pt x="427" y="236"/>
                    </a:cubicBezTo>
                    <a:cubicBezTo>
                      <a:pt x="435" y="237"/>
                      <a:pt x="436" y="237"/>
                      <a:pt x="436" y="237"/>
                    </a:cubicBezTo>
                    <a:cubicBezTo>
                      <a:pt x="432" y="228"/>
                      <a:pt x="432" y="228"/>
                      <a:pt x="432" y="228"/>
                    </a:cubicBezTo>
                    <a:cubicBezTo>
                      <a:pt x="438" y="229"/>
                      <a:pt x="438" y="229"/>
                      <a:pt x="438" y="229"/>
                    </a:cubicBezTo>
                    <a:cubicBezTo>
                      <a:pt x="437" y="221"/>
                      <a:pt x="437" y="221"/>
                      <a:pt x="437" y="221"/>
                    </a:cubicBezTo>
                    <a:cubicBezTo>
                      <a:pt x="444" y="224"/>
                      <a:pt x="444" y="224"/>
                      <a:pt x="444" y="224"/>
                    </a:cubicBezTo>
                    <a:cubicBezTo>
                      <a:pt x="443" y="215"/>
                      <a:pt x="443" y="215"/>
                      <a:pt x="443" y="215"/>
                    </a:cubicBezTo>
                    <a:cubicBezTo>
                      <a:pt x="450" y="218"/>
                      <a:pt x="450" y="218"/>
                      <a:pt x="450" y="218"/>
                    </a:cubicBezTo>
                    <a:cubicBezTo>
                      <a:pt x="451" y="211"/>
                      <a:pt x="451" y="211"/>
                      <a:pt x="451" y="211"/>
                    </a:cubicBezTo>
                    <a:cubicBezTo>
                      <a:pt x="457" y="214"/>
                      <a:pt x="457" y="214"/>
                      <a:pt x="457" y="214"/>
                    </a:cubicBezTo>
                    <a:cubicBezTo>
                      <a:pt x="457" y="206"/>
                      <a:pt x="457" y="206"/>
                      <a:pt x="457" y="206"/>
                    </a:cubicBezTo>
                    <a:cubicBezTo>
                      <a:pt x="463" y="210"/>
                      <a:pt x="463" y="210"/>
                      <a:pt x="463" y="210"/>
                    </a:cubicBezTo>
                    <a:cubicBezTo>
                      <a:pt x="464" y="203"/>
                      <a:pt x="464" y="203"/>
                      <a:pt x="464" y="203"/>
                    </a:cubicBezTo>
                    <a:cubicBezTo>
                      <a:pt x="471" y="210"/>
                      <a:pt x="471" y="210"/>
                      <a:pt x="471" y="210"/>
                    </a:cubicBezTo>
                    <a:cubicBezTo>
                      <a:pt x="473" y="201"/>
                      <a:pt x="473" y="201"/>
                      <a:pt x="473" y="201"/>
                    </a:cubicBezTo>
                    <a:cubicBezTo>
                      <a:pt x="478" y="209"/>
                      <a:pt x="478" y="209"/>
                      <a:pt x="478" y="209"/>
                    </a:cubicBezTo>
                    <a:moveTo>
                      <a:pt x="516" y="169"/>
                    </a:moveTo>
                    <a:cubicBezTo>
                      <a:pt x="516" y="169"/>
                      <a:pt x="475" y="151"/>
                      <a:pt x="479" y="143"/>
                    </a:cubicBezTo>
                    <a:cubicBezTo>
                      <a:pt x="484" y="135"/>
                      <a:pt x="509" y="158"/>
                      <a:pt x="516" y="169"/>
                    </a:cubicBezTo>
                    <a:moveTo>
                      <a:pt x="493" y="135"/>
                    </a:moveTo>
                    <a:cubicBezTo>
                      <a:pt x="492" y="137"/>
                      <a:pt x="488" y="139"/>
                      <a:pt x="485" y="138"/>
                    </a:cubicBezTo>
                    <a:cubicBezTo>
                      <a:pt x="482" y="136"/>
                      <a:pt x="481" y="133"/>
                      <a:pt x="482" y="130"/>
                    </a:cubicBezTo>
                    <a:cubicBezTo>
                      <a:pt x="484" y="127"/>
                      <a:pt x="487" y="126"/>
                      <a:pt x="490" y="127"/>
                    </a:cubicBezTo>
                    <a:cubicBezTo>
                      <a:pt x="493" y="128"/>
                      <a:pt x="494" y="132"/>
                      <a:pt x="493" y="135"/>
                    </a:cubicBezTo>
                    <a:moveTo>
                      <a:pt x="496" y="128"/>
                    </a:moveTo>
                    <a:cubicBezTo>
                      <a:pt x="502" y="121"/>
                      <a:pt x="522" y="149"/>
                      <a:pt x="527" y="161"/>
                    </a:cubicBezTo>
                    <a:cubicBezTo>
                      <a:pt x="527" y="161"/>
                      <a:pt x="491" y="135"/>
                      <a:pt x="496" y="128"/>
                    </a:cubicBezTo>
                    <a:moveTo>
                      <a:pt x="508" y="121"/>
                    </a:moveTo>
                    <a:cubicBezTo>
                      <a:pt x="507" y="124"/>
                      <a:pt x="503" y="125"/>
                      <a:pt x="501" y="124"/>
                    </a:cubicBezTo>
                    <a:cubicBezTo>
                      <a:pt x="498" y="122"/>
                      <a:pt x="496" y="119"/>
                      <a:pt x="498" y="116"/>
                    </a:cubicBezTo>
                    <a:cubicBezTo>
                      <a:pt x="499" y="113"/>
                      <a:pt x="502" y="112"/>
                      <a:pt x="505" y="113"/>
                    </a:cubicBezTo>
                    <a:cubicBezTo>
                      <a:pt x="508" y="114"/>
                      <a:pt x="509" y="118"/>
                      <a:pt x="508" y="121"/>
                    </a:cubicBezTo>
                    <a:moveTo>
                      <a:pt x="534" y="157"/>
                    </a:moveTo>
                    <a:cubicBezTo>
                      <a:pt x="534" y="157"/>
                      <a:pt x="507" y="121"/>
                      <a:pt x="515" y="116"/>
                    </a:cubicBezTo>
                    <a:cubicBezTo>
                      <a:pt x="523" y="111"/>
                      <a:pt x="534" y="143"/>
                      <a:pt x="534" y="157"/>
                    </a:cubicBezTo>
                    <a:moveTo>
                      <a:pt x="529" y="110"/>
                    </a:moveTo>
                    <a:cubicBezTo>
                      <a:pt x="528" y="112"/>
                      <a:pt x="525" y="114"/>
                      <a:pt x="522" y="112"/>
                    </a:cubicBezTo>
                    <a:cubicBezTo>
                      <a:pt x="519" y="111"/>
                      <a:pt x="518" y="108"/>
                      <a:pt x="519" y="105"/>
                    </a:cubicBezTo>
                    <a:cubicBezTo>
                      <a:pt x="520" y="102"/>
                      <a:pt x="523" y="101"/>
                      <a:pt x="526" y="102"/>
                    </a:cubicBezTo>
                    <a:cubicBezTo>
                      <a:pt x="529" y="103"/>
                      <a:pt x="531" y="107"/>
                      <a:pt x="529" y="110"/>
                    </a:cubicBezTo>
                    <a:moveTo>
                      <a:pt x="545" y="151"/>
                    </a:moveTo>
                    <a:cubicBezTo>
                      <a:pt x="545" y="151"/>
                      <a:pt x="527" y="110"/>
                      <a:pt x="535" y="107"/>
                    </a:cubicBezTo>
                    <a:cubicBezTo>
                      <a:pt x="544" y="104"/>
                      <a:pt x="547" y="138"/>
                      <a:pt x="545" y="151"/>
                    </a:cubicBezTo>
                    <a:moveTo>
                      <a:pt x="554" y="104"/>
                    </a:moveTo>
                    <a:cubicBezTo>
                      <a:pt x="553" y="107"/>
                      <a:pt x="549" y="109"/>
                      <a:pt x="546" y="107"/>
                    </a:cubicBezTo>
                    <a:cubicBezTo>
                      <a:pt x="544" y="106"/>
                      <a:pt x="542" y="103"/>
                      <a:pt x="543" y="100"/>
                    </a:cubicBezTo>
                    <a:cubicBezTo>
                      <a:pt x="545" y="97"/>
                      <a:pt x="548" y="95"/>
                      <a:pt x="551" y="97"/>
                    </a:cubicBezTo>
                    <a:cubicBezTo>
                      <a:pt x="554" y="98"/>
                      <a:pt x="555" y="101"/>
                      <a:pt x="554" y="104"/>
                    </a:cubicBezTo>
                    <a:moveTo>
                      <a:pt x="555" y="152"/>
                    </a:moveTo>
                    <a:cubicBezTo>
                      <a:pt x="555" y="152"/>
                      <a:pt x="551" y="108"/>
                      <a:pt x="560" y="107"/>
                    </a:cubicBezTo>
                    <a:cubicBezTo>
                      <a:pt x="569" y="107"/>
                      <a:pt x="561" y="141"/>
                      <a:pt x="555" y="152"/>
                    </a:cubicBezTo>
                    <a:moveTo>
                      <a:pt x="580" y="109"/>
                    </a:moveTo>
                    <a:cubicBezTo>
                      <a:pt x="578" y="112"/>
                      <a:pt x="575" y="113"/>
                      <a:pt x="572" y="112"/>
                    </a:cubicBezTo>
                    <a:cubicBezTo>
                      <a:pt x="569" y="111"/>
                      <a:pt x="568" y="107"/>
                      <a:pt x="569" y="104"/>
                    </a:cubicBezTo>
                    <a:cubicBezTo>
                      <a:pt x="570" y="102"/>
                      <a:pt x="574" y="100"/>
                      <a:pt x="577" y="101"/>
                    </a:cubicBezTo>
                    <a:cubicBezTo>
                      <a:pt x="580" y="103"/>
                      <a:pt x="581" y="106"/>
                      <a:pt x="580" y="109"/>
                    </a:cubicBezTo>
                    <a:moveTo>
                      <a:pt x="561" y="155"/>
                    </a:moveTo>
                    <a:cubicBezTo>
                      <a:pt x="561" y="155"/>
                      <a:pt x="575" y="112"/>
                      <a:pt x="584" y="116"/>
                    </a:cubicBezTo>
                    <a:cubicBezTo>
                      <a:pt x="592" y="119"/>
                      <a:pt x="571" y="147"/>
                      <a:pt x="561" y="155"/>
                    </a:cubicBezTo>
                    <a:moveTo>
                      <a:pt x="602" y="123"/>
                    </a:moveTo>
                    <a:cubicBezTo>
                      <a:pt x="600" y="126"/>
                      <a:pt x="597" y="127"/>
                      <a:pt x="594" y="126"/>
                    </a:cubicBezTo>
                    <a:cubicBezTo>
                      <a:pt x="591" y="124"/>
                      <a:pt x="590" y="121"/>
                      <a:pt x="591" y="118"/>
                    </a:cubicBezTo>
                    <a:cubicBezTo>
                      <a:pt x="592" y="115"/>
                      <a:pt x="596" y="114"/>
                      <a:pt x="599" y="115"/>
                    </a:cubicBezTo>
                    <a:cubicBezTo>
                      <a:pt x="602" y="116"/>
                      <a:pt x="603" y="120"/>
                      <a:pt x="602" y="123"/>
                    </a:cubicBezTo>
                    <a:moveTo>
                      <a:pt x="571" y="160"/>
                    </a:moveTo>
                    <a:cubicBezTo>
                      <a:pt x="571" y="160"/>
                      <a:pt x="599" y="124"/>
                      <a:pt x="605" y="130"/>
                    </a:cubicBezTo>
                    <a:cubicBezTo>
                      <a:pt x="612" y="136"/>
                      <a:pt x="584" y="155"/>
                      <a:pt x="571" y="160"/>
                    </a:cubicBezTo>
                    <a:moveTo>
                      <a:pt x="617" y="147"/>
                    </a:moveTo>
                    <a:cubicBezTo>
                      <a:pt x="614" y="149"/>
                      <a:pt x="611" y="148"/>
                      <a:pt x="609" y="145"/>
                    </a:cubicBezTo>
                    <a:cubicBezTo>
                      <a:pt x="607" y="143"/>
                      <a:pt x="608" y="139"/>
                      <a:pt x="610" y="137"/>
                    </a:cubicBezTo>
                    <a:cubicBezTo>
                      <a:pt x="613" y="136"/>
                      <a:pt x="616" y="136"/>
                      <a:pt x="618" y="139"/>
                    </a:cubicBezTo>
                    <a:cubicBezTo>
                      <a:pt x="620" y="141"/>
                      <a:pt x="619" y="145"/>
                      <a:pt x="617" y="147"/>
                    </a:cubicBezTo>
                    <a:moveTo>
                      <a:pt x="578" y="170"/>
                    </a:moveTo>
                    <a:cubicBezTo>
                      <a:pt x="578" y="170"/>
                      <a:pt x="616" y="146"/>
                      <a:pt x="620" y="154"/>
                    </a:cubicBezTo>
                    <a:cubicBezTo>
                      <a:pt x="624" y="162"/>
                      <a:pt x="591" y="170"/>
                      <a:pt x="578" y="170"/>
                    </a:cubicBezTo>
                    <a:moveTo>
                      <a:pt x="613" y="316"/>
                    </a:moveTo>
                    <a:cubicBezTo>
                      <a:pt x="608" y="327"/>
                      <a:pt x="612" y="340"/>
                      <a:pt x="620" y="348"/>
                    </a:cubicBezTo>
                    <a:cubicBezTo>
                      <a:pt x="614" y="348"/>
                      <a:pt x="609" y="347"/>
                      <a:pt x="603" y="345"/>
                    </a:cubicBezTo>
                    <a:cubicBezTo>
                      <a:pt x="577" y="335"/>
                      <a:pt x="563" y="306"/>
                      <a:pt x="573" y="280"/>
                    </a:cubicBezTo>
                    <a:cubicBezTo>
                      <a:pt x="582" y="254"/>
                      <a:pt x="611" y="240"/>
                      <a:pt x="637" y="249"/>
                    </a:cubicBezTo>
                    <a:cubicBezTo>
                      <a:pt x="649" y="254"/>
                      <a:pt x="658" y="262"/>
                      <a:pt x="664" y="272"/>
                    </a:cubicBezTo>
                    <a:cubicBezTo>
                      <a:pt x="662" y="281"/>
                      <a:pt x="659" y="291"/>
                      <a:pt x="656" y="300"/>
                    </a:cubicBezTo>
                    <a:cubicBezTo>
                      <a:pt x="654" y="299"/>
                      <a:pt x="653" y="298"/>
                      <a:pt x="651" y="298"/>
                    </a:cubicBezTo>
                    <a:cubicBezTo>
                      <a:pt x="635" y="292"/>
                      <a:pt x="618" y="300"/>
                      <a:pt x="613" y="316"/>
                    </a:cubicBezTo>
                    <a:moveTo>
                      <a:pt x="593" y="361"/>
                    </a:moveTo>
                    <a:cubicBezTo>
                      <a:pt x="601" y="361"/>
                      <a:pt x="608" y="368"/>
                      <a:pt x="608" y="376"/>
                    </a:cubicBezTo>
                    <a:cubicBezTo>
                      <a:pt x="608" y="385"/>
                      <a:pt x="601" y="392"/>
                      <a:pt x="593" y="392"/>
                    </a:cubicBezTo>
                    <a:cubicBezTo>
                      <a:pt x="584" y="392"/>
                      <a:pt x="578" y="385"/>
                      <a:pt x="578" y="376"/>
                    </a:cubicBezTo>
                    <a:cubicBezTo>
                      <a:pt x="578" y="368"/>
                      <a:pt x="584" y="361"/>
                      <a:pt x="593" y="361"/>
                    </a:cubicBezTo>
                    <a:moveTo>
                      <a:pt x="632" y="321"/>
                    </a:moveTo>
                    <a:cubicBezTo>
                      <a:pt x="637" y="317"/>
                      <a:pt x="644" y="317"/>
                      <a:pt x="649" y="320"/>
                    </a:cubicBezTo>
                    <a:cubicBezTo>
                      <a:pt x="645" y="330"/>
                      <a:pt x="642" y="338"/>
                      <a:pt x="640" y="345"/>
                    </a:cubicBezTo>
                    <a:cubicBezTo>
                      <a:pt x="637" y="345"/>
                      <a:pt x="634" y="343"/>
                      <a:pt x="631" y="341"/>
                    </a:cubicBezTo>
                    <a:cubicBezTo>
                      <a:pt x="626" y="335"/>
                      <a:pt x="627" y="326"/>
                      <a:pt x="632" y="321"/>
                    </a:cubicBezTo>
                    <a:moveTo>
                      <a:pt x="560" y="415"/>
                    </a:moveTo>
                    <a:cubicBezTo>
                      <a:pt x="569" y="435"/>
                      <a:pt x="590" y="446"/>
                      <a:pt x="609" y="439"/>
                    </a:cubicBezTo>
                    <a:cubicBezTo>
                      <a:pt x="620" y="435"/>
                      <a:pt x="628" y="426"/>
                      <a:pt x="631" y="415"/>
                    </a:cubicBezTo>
                    <a:cubicBezTo>
                      <a:pt x="633" y="416"/>
                      <a:pt x="636" y="419"/>
                      <a:pt x="635" y="424"/>
                    </a:cubicBezTo>
                    <a:cubicBezTo>
                      <a:pt x="635" y="435"/>
                      <a:pt x="629" y="446"/>
                      <a:pt x="618" y="452"/>
                    </a:cubicBezTo>
                    <a:cubicBezTo>
                      <a:pt x="601" y="462"/>
                      <a:pt x="577" y="454"/>
                      <a:pt x="566" y="435"/>
                    </a:cubicBezTo>
                    <a:cubicBezTo>
                      <a:pt x="562" y="428"/>
                      <a:pt x="560" y="422"/>
                      <a:pt x="560" y="415"/>
                    </a:cubicBezTo>
                    <a:moveTo>
                      <a:pt x="561" y="264"/>
                    </a:moveTo>
                    <a:cubicBezTo>
                      <a:pt x="561" y="259"/>
                      <a:pt x="562" y="254"/>
                      <a:pt x="563" y="250"/>
                    </a:cubicBezTo>
                    <a:cubicBezTo>
                      <a:pt x="565" y="250"/>
                      <a:pt x="565" y="250"/>
                      <a:pt x="565" y="250"/>
                    </a:cubicBezTo>
                    <a:cubicBezTo>
                      <a:pt x="564" y="248"/>
                      <a:pt x="564" y="248"/>
                      <a:pt x="564" y="248"/>
                    </a:cubicBezTo>
                    <a:cubicBezTo>
                      <a:pt x="564" y="247"/>
                      <a:pt x="564" y="247"/>
                      <a:pt x="564" y="247"/>
                    </a:cubicBezTo>
                    <a:cubicBezTo>
                      <a:pt x="566" y="248"/>
                      <a:pt x="566" y="248"/>
                      <a:pt x="566" y="248"/>
                    </a:cubicBezTo>
                    <a:cubicBezTo>
                      <a:pt x="565" y="243"/>
                      <a:pt x="565" y="243"/>
                      <a:pt x="565" y="243"/>
                    </a:cubicBezTo>
                    <a:cubicBezTo>
                      <a:pt x="568" y="243"/>
                      <a:pt x="568" y="243"/>
                      <a:pt x="568" y="243"/>
                    </a:cubicBezTo>
                    <a:cubicBezTo>
                      <a:pt x="566" y="238"/>
                      <a:pt x="566" y="238"/>
                      <a:pt x="566" y="238"/>
                    </a:cubicBezTo>
                    <a:cubicBezTo>
                      <a:pt x="570" y="239"/>
                      <a:pt x="570" y="239"/>
                      <a:pt x="570" y="239"/>
                    </a:cubicBezTo>
                    <a:cubicBezTo>
                      <a:pt x="567" y="234"/>
                      <a:pt x="567" y="234"/>
                      <a:pt x="567" y="234"/>
                    </a:cubicBezTo>
                    <a:cubicBezTo>
                      <a:pt x="571" y="236"/>
                      <a:pt x="571" y="236"/>
                      <a:pt x="571" y="236"/>
                    </a:cubicBezTo>
                    <a:cubicBezTo>
                      <a:pt x="569" y="228"/>
                      <a:pt x="569" y="228"/>
                      <a:pt x="569" y="228"/>
                    </a:cubicBezTo>
                    <a:cubicBezTo>
                      <a:pt x="575" y="230"/>
                      <a:pt x="575" y="230"/>
                      <a:pt x="575" y="230"/>
                    </a:cubicBezTo>
                    <a:cubicBezTo>
                      <a:pt x="573" y="221"/>
                      <a:pt x="573" y="221"/>
                      <a:pt x="573" y="221"/>
                    </a:cubicBezTo>
                    <a:cubicBezTo>
                      <a:pt x="580" y="224"/>
                      <a:pt x="580" y="224"/>
                      <a:pt x="580" y="224"/>
                    </a:cubicBezTo>
                    <a:cubicBezTo>
                      <a:pt x="578" y="215"/>
                      <a:pt x="578" y="215"/>
                      <a:pt x="578" y="215"/>
                    </a:cubicBezTo>
                    <a:cubicBezTo>
                      <a:pt x="584" y="218"/>
                      <a:pt x="584" y="218"/>
                      <a:pt x="584" y="218"/>
                    </a:cubicBezTo>
                    <a:cubicBezTo>
                      <a:pt x="584" y="210"/>
                      <a:pt x="584" y="210"/>
                      <a:pt x="584" y="210"/>
                    </a:cubicBezTo>
                    <a:cubicBezTo>
                      <a:pt x="590" y="214"/>
                      <a:pt x="590" y="214"/>
                      <a:pt x="590" y="214"/>
                    </a:cubicBezTo>
                    <a:cubicBezTo>
                      <a:pt x="590" y="206"/>
                      <a:pt x="590" y="206"/>
                      <a:pt x="590" y="206"/>
                    </a:cubicBezTo>
                    <a:cubicBezTo>
                      <a:pt x="596" y="210"/>
                      <a:pt x="596" y="210"/>
                      <a:pt x="596" y="210"/>
                    </a:cubicBezTo>
                    <a:cubicBezTo>
                      <a:pt x="598" y="203"/>
                      <a:pt x="598" y="203"/>
                      <a:pt x="598" y="203"/>
                    </a:cubicBezTo>
                    <a:cubicBezTo>
                      <a:pt x="602" y="207"/>
                      <a:pt x="602" y="207"/>
                      <a:pt x="602" y="207"/>
                    </a:cubicBezTo>
                    <a:cubicBezTo>
                      <a:pt x="605" y="200"/>
                      <a:pt x="605" y="200"/>
                      <a:pt x="605" y="200"/>
                    </a:cubicBezTo>
                    <a:cubicBezTo>
                      <a:pt x="609" y="205"/>
                      <a:pt x="609" y="205"/>
                      <a:pt x="609" y="205"/>
                    </a:cubicBezTo>
                    <a:cubicBezTo>
                      <a:pt x="611" y="199"/>
                      <a:pt x="611" y="199"/>
                      <a:pt x="611" y="199"/>
                    </a:cubicBezTo>
                    <a:cubicBezTo>
                      <a:pt x="616" y="207"/>
                      <a:pt x="616" y="207"/>
                      <a:pt x="616" y="207"/>
                    </a:cubicBezTo>
                    <a:cubicBezTo>
                      <a:pt x="619" y="198"/>
                      <a:pt x="619" y="198"/>
                      <a:pt x="619" y="198"/>
                    </a:cubicBezTo>
                    <a:cubicBezTo>
                      <a:pt x="622" y="207"/>
                      <a:pt x="622" y="207"/>
                      <a:pt x="622" y="207"/>
                    </a:cubicBezTo>
                    <a:cubicBezTo>
                      <a:pt x="626" y="199"/>
                      <a:pt x="626" y="199"/>
                      <a:pt x="626" y="199"/>
                    </a:cubicBezTo>
                    <a:cubicBezTo>
                      <a:pt x="629" y="208"/>
                      <a:pt x="629" y="208"/>
                      <a:pt x="629" y="208"/>
                    </a:cubicBezTo>
                    <a:cubicBezTo>
                      <a:pt x="635" y="202"/>
                      <a:pt x="635" y="202"/>
                      <a:pt x="635" y="202"/>
                    </a:cubicBezTo>
                    <a:cubicBezTo>
                      <a:pt x="638" y="209"/>
                      <a:pt x="638" y="209"/>
                      <a:pt x="638" y="209"/>
                    </a:cubicBezTo>
                    <a:cubicBezTo>
                      <a:pt x="641" y="205"/>
                      <a:pt x="641" y="205"/>
                      <a:pt x="641" y="205"/>
                    </a:cubicBezTo>
                    <a:cubicBezTo>
                      <a:pt x="644" y="211"/>
                      <a:pt x="644" y="211"/>
                      <a:pt x="644" y="211"/>
                    </a:cubicBezTo>
                    <a:cubicBezTo>
                      <a:pt x="647" y="209"/>
                      <a:pt x="647" y="209"/>
                      <a:pt x="647" y="209"/>
                    </a:cubicBezTo>
                    <a:cubicBezTo>
                      <a:pt x="647" y="209"/>
                      <a:pt x="649" y="216"/>
                      <a:pt x="649" y="215"/>
                    </a:cubicBezTo>
                    <a:cubicBezTo>
                      <a:pt x="654" y="213"/>
                      <a:pt x="654" y="213"/>
                      <a:pt x="654" y="213"/>
                    </a:cubicBezTo>
                    <a:cubicBezTo>
                      <a:pt x="654" y="219"/>
                      <a:pt x="654" y="219"/>
                      <a:pt x="654" y="219"/>
                    </a:cubicBezTo>
                    <a:cubicBezTo>
                      <a:pt x="659" y="218"/>
                      <a:pt x="659" y="218"/>
                      <a:pt x="659" y="218"/>
                    </a:cubicBezTo>
                    <a:cubicBezTo>
                      <a:pt x="659" y="224"/>
                      <a:pt x="659" y="224"/>
                      <a:pt x="659" y="224"/>
                    </a:cubicBezTo>
                    <a:cubicBezTo>
                      <a:pt x="661" y="222"/>
                      <a:pt x="661" y="222"/>
                      <a:pt x="661" y="222"/>
                    </a:cubicBezTo>
                    <a:cubicBezTo>
                      <a:pt x="661" y="222"/>
                      <a:pt x="661" y="222"/>
                      <a:pt x="661" y="222"/>
                    </a:cubicBezTo>
                    <a:cubicBezTo>
                      <a:pt x="662" y="227"/>
                      <a:pt x="662" y="227"/>
                      <a:pt x="662" y="227"/>
                    </a:cubicBezTo>
                    <a:cubicBezTo>
                      <a:pt x="664" y="224"/>
                      <a:pt x="664" y="224"/>
                      <a:pt x="664" y="224"/>
                    </a:cubicBezTo>
                    <a:cubicBezTo>
                      <a:pt x="665" y="229"/>
                      <a:pt x="665" y="229"/>
                      <a:pt x="665" y="229"/>
                    </a:cubicBezTo>
                    <a:cubicBezTo>
                      <a:pt x="668" y="230"/>
                      <a:pt x="668" y="230"/>
                      <a:pt x="668" y="230"/>
                    </a:cubicBezTo>
                    <a:cubicBezTo>
                      <a:pt x="667" y="234"/>
                      <a:pt x="667" y="234"/>
                      <a:pt x="667" y="234"/>
                    </a:cubicBezTo>
                    <a:cubicBezTo>
                      <a:pt x="670" y="235"/>
                      <a:pt x="670" y="235"/>
                      <a:pt x="670" y="235"/>
                    </a:cubicBezTo>
                    <a:cubicBezTo>
                      <a:pt x="670" y="235"/>
                      <a:pt x="670" y="235"/>
                      <a:pt x="670" y="235"/>
                    </a:cubicBezTo>
                    <a:cubicBezTo>
                      <a:pt x="670" y="236"/>
                      <a:pt x="669" y="238"/>
                      <a:pt x="669" y="240"/>
                    </a:cubicBezTo>
                    <a:cubicBezTo>
                      <a:pt x="654" y="222"/>
                      <a:pt x="634" y="212"/>
                      <a:pt x="613" y="214"/>
                    </a:cubicBezTo>
                    <a:cubicBezTo>
                      <a:pt x="588" y="217"/>
                      <a:pt x="569" y="237"/>
                      <a:pt x="561" y="264"/>
                    </a:cubicBezTo>
                    <a:moveTo>
                      <a:pt x="555" y="181"/>
                    </a:moveTo>
                    <a:cubicBezTo>
                      <a:pt x="556" y="179"/>
                      <a:pt x="560" y="178"/>
                      <a:pt x="564" y="179"/>
                    </a:cubicBezTo>
                    <a:cubicBezTo>
                      <a:pt x="567" y="180"/>
                      <a:pt x="570" y="183"/>
                      <a:pt x="570" y="185"/>
                    </a:cubicBezTo>
                    <a:cubicBezTo>
                      <a:pt x="569" y="187"/>
                      <a:pt x="565" y="188"/>
                      <a:pt x="561" y="187"/>
                    </a:cubicBezTo>
                    <a:cubicBezTo>
                      <a:pt x="558" y="186"/>
                      <a:pt x="555" y="183"/>
                      <a:pt x="555" y="181"/>
                    </a:cubicBezTo>
                    <a:moveTo>
                      <a:pt x="577" y="606"/>
                    </a:moveTo>
                    <a:cubicBezTo>
                      <a:pt x="586" y="611"/>
                      <a:pt x="586" y="611"/>
                      <a:pt x="586" y="611"/>
                    </a:cubicBezTo>
                    <a:cubicBezTo>
                      <a:pt x="573" y="612"/>
                      <a:pt x="573" y="612"/>
                      <a:pt x="573" y="612"/>
                    </a:cubicBezTo>
                    <a:cubicBezTo>
                      <a:pt x="583" y="621"/>
                      <a:pt x="583" y="621"/>
                      <a:pt x="583" y="621"/>
                    </a:cubicBezTo>
                    <a:cubicBezTo>
                      <a:pt x="568" y="622"/>
                      <a:pt x="568" y="622"/>
                      <a:pt x="568" y="622"/>
                    </a:cubicBezTo>
                    <a:cubicBezTo>
                      <a:pt x="578" y="632"/>
                      <a:pt x="578" y="632"/>
                      <a:pt x="578" y="632"/>
                    </a:cubicBezTo>
                    <a:cubicBezTo>
                      <a:pt x="578" y="632"/>
                      <a:pt x="578" y="632"/>
                      <a:pt x="578" y="632"/>
                    </a:cubicBezTo>
                    <a:cubicBezTo>
                      <a:pt x="561" y="630"/>
                      <a:pt x="561" y="630"/>
                      <a:pt x="561" y="630"/>
                    </a:cubicBezTo>
                    <a:cubicBezTo>
                      <a:pt x="569" y="645"/>
                      <a:pt x="569" y="645"/>
                      <a:pt x="569" y="645"/>
                    </a:cubicBezTo>
                    <a:cubicBezTo>
                      <a:pt x="555" y="640"/>
                      <a:pt x="555" y="640"/>
                      <a:pt x="555" y="640"/>
                    </a:cubicBezTo>
                    <a:cubicBezTo>
                      <a:pt x="559" y="654"/>
                      <a:pt x="559" y="654"/>
                      <a:pt x="559" y="654"/>
                    </a:cubicBezTo>
                    <a:cubicBezTo>
                      <a:pt x="547" y="649"/>
                      <a:pt x="547" y="649"/>
                      <a:pt x="547" y="649"/>
                    </a:cubicBezTo>
                    <a:cubicBezTo>
                      <a:pt x="549" y="662"/>
                      <a:pt x="549" y="662"/>
                      <a:pt x="549" y="662"/>
                    </a:cubicBezTo>
                    <a:cubicBezTo>
                      <a:pt x="537" y="654"/>
                      <a:pt x="537" y="654"/>
                      <a:pt x="537" y="654"/>
                    </a:cubicBezTo>
                    <a:cubicBezTo>
                      <a:pt x="535" y="667"/>
                      <a:pt x="535" y="667"/>
                      <a:pt x="535" y="667"/>
                    </a:cubicBezTo>
                    <a:cubicBezTo>
                      <a:pt x="535" y="667"/>
                      <a:pt x="535" y="667"/>
                      <a:pt x="535" y="667"/>
                    </a:cubicBezTo>
                    <a:cubicBezTo>
                      <a:pt x="526" y="658"/>
                      <a:pt x="526" y="658"/>
                      <a:pt x="526" y="658"/>
                    </a:cubicBezTo>
                    <a:cubicBezTo>
                      <a:pt x="521" y="670"/>
                      <a:pt x="521" y="670"/>
                      <a:pt x="521" y="670"/>
                    </a:cubicBezTo>
                    <a:cubicBezTo>
                      <a:pt x="521" y="670"/>
                      <a:pt x="521" y="670"/>
                      <a:pt x="521" y="670"/>
                    </a:cubicBezTo>
                    <a:cubicBezTo>
                      <a:pt x="513" y="659"/>
                      <a:pt x="513" y="659"/>
                      <a:pt x="513" y="659"/>
                    </a:cubicBezTo>
                    <a:cubicBezTo>
                      <a:pt x="505" y="669"/>
                      <a:pt x="505" y="669"/>
                      <a:pt x="505" y="669"/>
                    </a:cubicBezTo>
                    <a:cubicBezTo>
                      <a:pt x="505" y="669"/>
                      <a:pt x="505" y="669"/>
                      <a:pt x="505" y="669"/>
                    </a:cubicBezTo>
                    <a:cubicBezTo>
                      <a:pt x="499" y="656"/>
                      <a:pt x="499" y="656"/>
                      <a:pt x="499" y="656"/>
                    </a:cubicBezTo>
                    <a:cubicBezTo>
                      <a:pt x="491" y="666"/>
                      <a:pt x="491" y="666"/>
                      <a:pt x="491" y="666"/>
                    </a:cubicBezTo>
                    <a:cubicBezTo>
                      <a:pt x="491" y="666"/>
                      <a:pt x="491" y="666"/>
                      <a:pt x="491" y="666"/>
                    </a:cubicBezTo>
                    <a:cubicBezTo>
                      <a:pt x="488" y="655"/>
                      <a:pt x="488" y="655"/>
                      <a:pt x="488" y="655"/>
                    </a:cubicBezTo>
                    <a:cubicBezTo>
                      <a:pt x="476" y="658"/>
                      <a:pt x="476" y="658"/>
                      <a:pt x="476" y="658"/>
                    </a:cubicBezTo>
                    <a:cubicBezTo>
                      <a:pt x="476" y="658"/>
                      <a:pt x="476" y="658"/>
                      <a:pt x="476" y="658"/>
                    </a:cubicBezTo>
                    <a:cubicBezTo>
                      <a:pt x="481" y="646"/>
                      <a:pt x="481" y="646"/>
                      <a:pt x="481" y="646"/>
                    </a:cubicBezTo>
                    <a:cubicBezTo>
                      <a:pt x="465" y="646"/>
                      <a:pt x="465" y="646"/>
                      <a:pt x="465" y="646"/>
                    </a:cubicBezTo>
                    <a:cubicBezTo>
                      <a:pt x="489" y="636"/>
                      <a:pt x="489" y="636"/>
                      <a:pt x="489" y="636"/>
                    </a:cubicBezTo>
                    <a:cubicBezTo>
                      <a:pt x="503" y="646"/>
                      <a:pt x="521" y="648"/>
                      <a:pt x="537" y="639"/>
                    </a:cubicBezTo>
                    <a:cubicBezTo>
                      <a:pt x="550" y="632"/>
                      <a:pt x="558" y="620"/>
                      <a:pt x="560" y="607"/>
                    </a:cubicBezTo>
                    <a:cubicBezTo>
                      <a:pt x="586" y="596"/>
                      <a:pt x="586" y="596"/>
                      <a:pt x="586" y="596"/>
                    </a:cubicBezTo>
                    <a:cubicBezTo>
                      <a:pt x="586" y="597"/>
                      <a:pt x="586" y="597"/>
                      <a:pt x="586" y="597"/>
                    </a:cubicBezTo>
                    <a:cubicBezTo>
                      <a:pt x="577" y="606"/>
                      <a:pt x="577" y="606"/>
                      <a:pt x="577" y="606"/>
                    </a:cubicBezTo>
                    <a:moveTo>
                      <a:pt x="613" y="678"/>
                    </a:moveTo>
                    <a:cubicBezTo>
                      <a:pt x="624" y="683"/>
                      <a:pt x="624" y="683"/>
                      <a:pt x="624" y="683"/>
                    </a:cubicBezTo>
                    <a:cubicBezTo>
                      <a:pt x="609" y="685"/>
                      <a:pt x="609" y="685"/>
                      <a:pt x="609" y="685"/>
                    </a:cubicBezTo>
                    <a:cubicBezTo>
                      <a:pt x="620" y="695"/>
                      <a:pt x="620" y="695"/>
                      <a:pt x="620" y="695"/>
                    </a:cubicBezTo>
                    <a:cubicBezTo>
                      <a:pt x="604" y="696"/>
                      <a:pt x="604" y="696"/>
                      <a:pt x="604" y="696"/>
                    </a:cubicBezTo>
                    <a:cubicBezTo>
                      <a:pt x="615" y="707"/>
                      <a:pt x="615" y="707"/>
                      <a:pt x="615" y="707"/>
                    </a:cubicBezTo>
                    <a:cubicBezTo>
                      <a:pt x="615" y="707"/>
                      <a:pt x="615" y="707"/>
                      <a:pt x="615" y="707"/>
                    </a:cubicBezTo>
                    <a:cubicBezTo>
                      <a:pt x="595" y="705"/>
                      <a:pt x="595" y="705"/>
                      <a:pt x="595" y="705"/>
                    </a:cubicBezTo>
                    <a:cubicBezTo>
                      <a:pt x="604" y="722"/>
                      <a:pt x="604" y="722"/>
                      <a:pt x="604" y="722"/>
                    </a:cubicBezTo>
                    <a:cubicBezTo>
                      <a:pt x="588" y="716"/>
                      <a:pt x="588" y="716"/>
                      <a:pt x="588" y="716"/>
                    </a:cubicBezTo>
                    <a:cubicBezTo>
                      <a:pt x="593" y="732"/>
                      <a:pt x="593" y="732"/>
                      <a:pt x="593" y="732"/>
                    </a:cubicBezTo>
                    <a:cubicBezTo>
                      <a:pt x="580" y="726"/>
                      <a:pt x="580" y="726"/>
                      <a:pt x="580" y="726"/>
                    </a:cubicBezTo>
                    <a:cubicBezTo>
                      <a:pt x="582" y="740"/>
                      <a:pt x="582" y="740"/>
                      <a:pt x="582" y="740"/>
                    </a:cubicBezTo>
                    <a:cubicBezTo>
                      <a:pt x="569" y="732"/>
                      <a:pt x="569" y="732"/>
                      <a:pt x="569" y="732"/>
                    </a:cubicBezTo>
                    <a:cubicBezTo>
                      <a:pt x="566" y="747"/>
                      <a:pt x="566" y="747"/>
                      <a:pt x="566" y="747"/>
                    </a:cubicBezTo>
                    <a:cubicBezTo>
                      <a:pt x="566" y="747"/>
                      <a:pt x="566" y="747"/>
                      <a:pt x="566" y="747"/>
                    </a:cubicBezTo>
                    <a:cubicBezTo>
                      <a:pt x="556" y="736"/>
                      <a:pt x="556" y="736"/>
                      <a:pt x="556" y="736"/>
                    </a:cubicBezTo>
                    <a:cubicBezTo>
                      <a:pt x="551" y="750"/>
                      <a:pt x="551" y="750"/>
                      <a:pt x="551" y="750"/>
                    </a:cubicBezTo>
                    <a:cubicBezTo>
                      <a:pt x="550" y="750"/>
                      <a:pt x="550" y="750"/>
                      <a:pt x="550" y="750"/>
                    </a:cubicBezTo>
                    <a:cubicBezTo>
                      <a:pt x="541" y="737"/>
                      <a:pt x="541" y="737"/>
                      <a:pt x="541" y="737"/>
                    </a:cubicBezTo>
                    <a:cubicBezTo>
                      <a:pt x="533" y="749"/>
                      <a:pt x="533" y="749"/>
                      <a:pt x="533" y="749"/>
                    </a:cubicBezTo>
                    <a:cubicBezTo>
                      <a:pt x="532" y="749"/>
                      <a:pt x="532" y="749"/>
                      <a:pt x="532" y="749"/>
                    </a:cubicBezTo>
                    <a:cubicBezTo>
                      <a:pt x="526" y="734"/>
                      <a:pt x="526" y="734"/>
                      <a:pt x="526" y="734"/>
                    </a:cubicBezTo>
                    <a:cubicBezTo>
                      <a:pt x="517" y="745"/>
                      <a:pt x="517" y="745"/>
                      <a:pt x="517" y="745"/>
                    </a:cubicBezTo>
                    <a:cubicBezTo>
                      <a:pt x="517" y="745"/>
                      <a:pt x="517" y="745"/>
                      <a:pt x="517" y="745"/>
                    </a:cubicBezTo>
                    <a:cubicBezTo>
                      <a:pt x="514" y="733"/>
                      <a:pt x="514" y="733"/>
                      <a:pt x="514" y="733"/>
                    </a:cubicBezTo>
                    <a:cubicBezTo>
                      <a:pt x="500" y="736"/>
                      <a:pt x="500" y="736"/>
                      <a:pt x="500" y="736"/>
                    </a:cubicBezTo>
                    <a:cubicBezTo>
                      <a:pt x="500" y="736"/>
                      <a:pt x="500" y="736"/>
                      <a:pt x="500" y="736"/>
                    </a:cubicBezTo>
                    <a:cubicBezTo>
                      <a:pt x="505" y="723"/>
                      <a:pt x="505" y="723"/>
                      <a:pt x="505" y="723"/>
                    </a:cubicBezTo>
                    <a:cubicBezTo>
                      <a:pt x="487" y="723"/>
                      <a:pt x="487" y="723"/>
                      <a:pt x="487" y="723"/>
                    </a:cubicBezTo>
                    <a:cubicBezTo>
                      <a:pt x="515" y="712"/>
                      <a:pt x="515" y="712"/>
                      <a:pt x="515" y="712"/>
                    </a:cubicBezTo>
                    <a:cubicBezTo>
                      <a:pt x="530" y="723"/>
                      <a:pt x="551" y="725"/>
                      <a:pt x="569" y="715"/>
                    </a:cubicBezTo>
                    <a:cubicBezTo>
                      <a:pt x="583" y="708"/>
                      <a:pt x="592" y="694"/>
                      <a:pt x="594" y="679"/>
                    </a:cubicBezTo>
                    <a:cubicBezTo>
                      <a:pt x="623" y="667"/>
                      <a:pt x="623" y="667"/>
                      <a:pt x="623" y="667"/>
                    </a:cubicBezTo>
                    <a:cubicBezTo>
                      <a:pt x="623" y="667"/>
                      <a:pt x="623" y="667"/>
                      <a:pt x="623" y="667"/>
                    </a:cubicBezTo>
                    <a:cubicBezTo>
                      <a:pt x="613" y="678"/>
                      <a:pt x="613" y="678"/>
                      <a:pt x="613" y="678"/>
                    </a:cubicBezTo>
                    <a:moveTo>
                      <a:pt x="657" y="759"/>
                    </a:moveTo>
                    <a:cubicBezTo>
                      <a:pt x="669" y="765"/>
                      <a:pt x="669" y="765"/>
                      <a:pt x="669" y="765"/>
                    </a:cubicBezTo>
                    <a:cubicBezTo>
                      <a:pt x="652" y="767"/>
                      <a:pt x="652" y="767"/>
                      <a:pt x="652" y="767"/>
                    </a:cubicBezTo>
                    <a:cubicBezTo>
                      <a:pt x="664" y="778"/>
                      <a:pt x="664" y="778"/>
                      <a:pt x="664" y="778"/>
                    </a:cubicBezTo>
                    <a:cubicBezTo>
                      <a:pt x="646" y="779"/>
                      <a:pt x="646" y="779"/>
                      <a:pt x="646" y="779"/>
                    </a:cubicBezTo>
                    <a:cubicBezTo>
                      <a:pt x="659" y="792"/>
                      <a:pt x="659" y="792"/>
                      <a:pt x="659" y="792"/>
                    </a:cubicBezTo>
                    <a:cubicBezTo>
                      <a:pt x="659" y="792"/>
                      <a:pt x="659" y="792"/>
                      <a:pt x="659" y="792"/>
                    </a:cubicBezTo>
                    <a:cubicBezTo>
                      <a:pt x="637" y="790"/>
                      <a:pt x="637" y="790"/>
                      <a:pt x="637" y="790"/>
                    </a:cubicBezTo>
                    <a:cubicBezTo>
                      <a:pt x="646" y="809"/>
                      <a:pt x="646" y="809"/>
                      <a:pt x="646" y="809"/>
                    </a:cubicBezTo>
                    <a:cubicBezTo>
                      <a:pt x="628" y="802"/>
                      <a:pt x="628" y="802"/>
                      <a:pt x="628" y="802"/>
                    </a:cubicBezTo>
                    <a:cubicBezTo>
                      <a:pt x="634" y="820"/>
                      <a:pt x="634" y="820"/>
                      <a:pt x="634" y="820"/>
                    </a:cubicBezTo>
                    <a:cubicBezTo>
                      <a:pt x="619" y="814"/>
                      <a:pt x="619" y="814"/>
                      <a:pt x="619" y="814"/>
                    </a:cubicBezTo>
                    <a:cubicBezTo>
                      <a:pt x="621" y="830"/>
                      <a:pt x="621" y="830"/>
                      <a:pt x="621" y="830"/>
                    </a:cubicBezTo>
                    <a:cubicBezTo>
                      <a:pt x="606" y="820"/>
                      <a:pt x="606" y="820"/>
                      <a:pt x="606" y="820"/>
                    </a:cubicBezTo>
                    <a:cubicBezTo>
                      <a:pt x="603" y="837"/>
                      <a:pt x="603" y="837"/>
                      <a:pt x="603" y="837"/>
                    </a:cubicBezTo>
                    <a:cubicBezTo>
                      <a:pt x="603" y="837"/>
                      <a:pt x="603" y="837"/>
                      <a:pt x="603" y="837"/>
                    </a:cubicBezTo>
                    <a:cubicBezTo>
                      <a:pt x="592" y="825"/>
                      <a:pt x="592" y="825"/>
                      <a:pt x="592" y="825"/>
                    </a:cubicBezTo>
                    <a:cubicBezTo>
                      <a:pt x="586" y="841"/>
                      <a:pt x="586" y="841"/>
                      <a:pt x="586" y="841"/>
                    </a:cubicBezTo>
                    <a:cubicBezTo>
                      <a:pt x="585" y="841"/>
                      <a:pt x="585" y="841"/>
                      <a:pt x="585" y="841"/>
                    </a:cubicBezTo>
                    <a:cubicBezTo>
                      <a:pt x="575" y="826"/>
                      <a:pt x="575" y="826"/>
                      <a:pt x="575" y="826"/>
                    </a:cubicBezTo>
                    <a:cubicBezTo>
                      <a:pt x="565" y="840"/>
                      <a:pt x="565" y="840"/>
                      <a:pt x="565" y="840"/>
                    </a:cubicBezTo>
                    <a:cubicBezTo>
                      <a:pt x="564" y="840"/>
                      <a:pt x="564" y="840"/>
                      <a:pt x="564" y="840"/>
                    </a:cubicBezTo>
                    <a:cubicBezTo>
                      <a:pt x="557" y="823"/>
                      <a:pt x="557" y="823"/>
                      <a:pt x="557" y="823"/>
                    </a:cubicBezTo>
                    <a:cubicBezTo>
                      <a:pt x="547" y="835"/>
                      <a:pt x="547" y="835"/>
                      <a:pt x="547" y="835"/>
                    </a:cubicBezTo>
                    <a:cubicBezTo>
                      <a:pt x="547" y="835"/>
                      <a:pt x="547" y="835"/>
                      <a:pt x="547" y="835"/>
                    </a:cubicBezTo>
                    <a:cubicBezTo>
                      <a:pt x="543" y="821"/>
                      <a:pt x="543" y="821"/>
                      <a:pt x="543" y="821"/>
                    </a:cubicBezTo>
                    <a:cubicBezTo>
                      <a:pt x="528" y="825"/>
                      <a:pt x="528" y="825"/>
                      <a:pt x="528" y="825"/>
                    </a:cubicBezTo>
                    <a:cubicBezTo>
                      <a:pt x="528" y="825"/>
                      <a:pt x="528" y="825"/>
                      <a:pt x="528" y="825"/>
                    </a:cubicBezTo>
                    <a:cubicBezTo>
                      <a:pt x="534" y="810"/>
                      <a:pt x="534" y="810"/>
                      <a:pt x="534" y="810"/>
                    </a:cubicBezTo>
                    <a:cubicBezTo>
                      <a:pt x="513" y="810"/>
                      <a:pt x="513" y="810"/>
                      <a:pt x="513" y="810"/>
                    </a:cubicBezTo>
                    <a:cubicBezTo>
                      <a:pt x="544" y="797"/>
                      <a:pt x="544" y="797"/>
                      <a:pt x="544" y="797"/>
                    </a:cubicBezTo>
                    <a:cubicBezTo>
                      <a:pt x="562" y="810"/>
                      <a:pt x="586" y="812"/>
                      <a:pt x="606" y="801"/>
                    </a:cubicBezTo>
                    <a:cubicBezTo>
                      <a:pt x="622" y="793"/>
                      <a:pt x="633" y="777"/>
                      <a:pt x="635" y="760"/>
                    </a:cubicBezTo>
                    <a:cubicBezTo>
                      <a:pt x="669" y="746"/>
                      <a:pt x="669" y="746"/>
                      <a:pt x="669" y="746"/>
                    </a:cubicBezTo>
                    <a:cubicBezTo>
                      <a:pt x="669" y="747"/>
                      <a:pt x="669" y="747"/>
                      <a:pt x="669" y="747"/>
                    </a:cubicBezTo>
                    <a:cubicBezTo>
                      <a:pt x="657" y="759"/>
                      <a:pt x="657" y="759"/>
                      <a:pt x="657" y="759"/>
                    </a:cubicBezTo>
                    <a:moveTo>
                      <a:pt x="545" y="915"/>
                    </a:moveTo>
                    <a:cubicBezTo>
                      <a:pt x="540" y="920"/>
                      <a:pt x="533" y="922"/>
                      <a:pt x="530" y="919"/>
                    </a:cubicBezTo>
                    <a:cubicBezTo>
                      <a:pt x="527" y="916"/>
                      <a:pt x="529" y="910"/>
                      <a:pt x="534" y="905"/>
                    </a:cubicBezTo>
                    <a:cubicBezTo>
                      <a:pt x="539" y="900"/>
                      <a:pt x="546" y="898"/>
                      <a:pt x="549" y="901"/>
                    </a:cubicBezTo>
                    <a:cubicBezTo>
                      <a:pt x="552" y="904"/>
                      <a:pt x="550" y="910"/>
                      <a:pt x="545" y="915"/>
                    </a:cubicBezTo>
                    <a:moveTo>
                      <a:pt x="543" y="874"/>
                    </a:moveTo>
                    <a:cubicBezTo>
                      <a:pt x="541" y="866"/>
                      <a:pt x="543" y="860"/>
                      <a:pt x="547" y="859"/>
                    </a:cubicBezTo>
                    <a:cubicBezTo>
                      <a:pt x="551" y="858"/>
                      <a:pt x="555" y="863"/>
                      <a:pt x="557" y="870"/>
                    </a:cubicBezTo>
                    <a:cubicBezTo>
                      <a:pt x="559" y="877"/>
                      <a:pt x="557" y="883"/>
                      <a:pt x="553" y="884"/>
                    </a:cubicBezTo>
                    <a:cubicBezTo>
                      <a:pt x="549" y="885"/>
                      <a:pt x="545" y="881"/>
                      <a:pt x="543" y="874"/>
                    </a:cubicBezTo>
                    <a:moveTo>
                      <a:pt x="521" y="884"/>
                    </a:moveTo>
                    <a:cubicBezTo>
                      <a:pt x="522" y="880"/>
                      <a:pt x="529" y="879"/>
                      <a:pt x="536" y="881"/>
                    </a:cubicBezTo>
                    <a:cubicBezTo>
                      <a:pt x="543" y="883"/>
                      <a:pt x="547" y="887"/>
                      <a:pt x="546" y="891"/>
                    </a:cubicBezTo>
                    <a:cubicBezTo>
                      <a:pt x="545" y="895"/>
                      <a:pt x="539" y="897"/>
                      <a:pt x="532" y="895"/>
                    </a:cubicBezTo>
                    <a:cubicBezTo>
                      <a:pt x="525" y="893"/>
                      <a:pt x="520" y="888"/>
                      <a:pt x="521" y="884"/>
                    </a:cubicBezTo>
                    <a:moveTo>
                      <a:pt x="563" y="887"/>
                    </a:moveTo>
                    <a:cubicBezTo>
                      <a:pt x="560" y="884"/>
                      <a:pt x="562" y="878"/>
                      <a:pt x="567" y="872"/>
                    </a:cubicBezTo>
                    <a:cubicBezTo>
                      <a:pt x="572" y="867"/>
                      <a:pt x="579" y="866"/>
                      <a:pt x="581" y="868"/>
                    </a:cubicBezTo>
                    <a:cubicBezTo>
                      <a:pt x="584" y="871"/>
                      <a:pt x="582" y="878"/>
                      <a:pt x="577" y="883"/>
                    </a:cubicBezTo>
                    <a:cubicBezTo>
                      <a:pt x="572" y="888"/>
                      <a:pt x="566" y="890"/>
                      <a:pt x="563" y="887"/>
                    </a:cubicBezTo>
                    <a:moveTo>
                      <a:pt x="565" y="896"/>
                    </a:moveTo>
                    <a:cubicBezTo>
                      <a:pt x="566" y="893"/>
                      <a:pt x="573" y="891"/>
                      <a:pt x="580" y="893"/>
                    </a:cubicBezTo>
                    <a:cubicBezTo>
                      <a:pt x="587" y="895"/>
                      <a:pt x="592" y="900"/>
                      <a:pt x="591" y="903"/>
                    </a:cubicBezTo>
                    <a:cubicBezTo>
                      <a:pt x="589" y="907"/>
                      <a:pt x="583" y="909"/>
                      <a:pt x="576" y="907"/>
                    </a:cubicBezTo>
                    <a:cubicBezTo>
                      <a:pt x="569" y="905"/>
                      <a:pt x="564" y="900"/>
                      <a:pt x="565" y="896"/>
                    </a:cubicBezTo>
                    <a:moveTo>
                      <a:pt x="662" y="966"/>
                    </a:moveTo>
                    <a:cubicBezTo>
                      <a:pt x="650" y="978"/>
                      <a:pt x="597" y="918"/>
                      <a:pt x="597" y="918"/>
                    </a:cubicBezTo>
                    <a:cubicBezTo>
                      <a:pt x="620" y="923"/>
                      <a:pt x="673" y="954"/>
                      <a:pt x="662" y="966"/>
                    </a:cubicBezTo>
                    <a:moveTo>
                      <a:pt x="601" y="906"/>
                    </a:moveTo>
                    <a:cubicBezTo>
                      <a:pt x="624" y="903"/>
                      <a:pt x="685" y="910"/>
                      <a:pt x="679" y="925"/>
                    </a:cubicBezTo>
                    <a:cubicBezTo>
                      <a:pt x="673" y="940"/>
                      <a:pt x="601" y="906"/>
                      <a:pt x="601" y="906"/>
                    </a:cubicBezTo>
                    <a:moveTo>
                      <a:pt x="688" y="882"/>
                    </a:moveTo>
                    <a:cubicBezTo>
                      <a:pt x="688" y="898"/>
                      <a:pt x="608" y="890"/>
                      <a:pt x="608" y="890"/>
                    </a:cubicBezTo>
                    <a:cubicBezTo>
                      <a:pt x="629" y="879"/>
                      <a:pt x="689" y="865"/>
                      <a:pt x="688" y="882"/>
                    </a:cubicBezTo>
                    <a:moveTo>
                      <a:pt x="699" y="858"/>
                    </a:moveTo>
                    <a:cubicBezTo>
                      <a:pt x="697" y="863"/>
                      <a:pt x="691" y="866"/>
                      <a:pt x="685" y="864"/>
                    </a:cubicBezTo>
                    <a:cubicBezTo>
                      <a:pt x="680" y="862"/>
                      <a:pt x="677" y="856"/>
                      <a:pt x="679" y="851"/>
                    </a:cubicBezTo>
                    <a:cubicBezTo>
                      <a:pt x="681" y="846"/>
                      <a:pt x="687" y="843"/>
                      <a:pt x="692" y="845"/>
                    </a:cubicBezTo>
                    <a:cubicBezTo>
                      <a:pt x="698" y="847"/>
                      <a:pt x="701" y="852"/>
                      <a:pt x="699" y="858"/>
                    </a:cubicBezTo>
                    <a:moveTo>
                      <a:pt x="694" y="915"/>
                    </a:moveTo>
                    <a:cubicBezTo>
                      <a:pt x="688" y="913"/>
                      <a:pt x="686" y="907"/>
                      <a:pt x="687" y="901"/>
                    </a:cubicBezTo>
                    <a:cubicBezTo>
                      <a:pt x="689" y="896"/>
                      <a:pt x="695" y="893"/>
                      <a:pt x="701" y="895"/>
                    </a:cubicBezTo>
                    <a:cubicBezTo>
                      <a:pt x="706" y="897"/>
                      <a:pt x="709" y="903"/>
                      <a:pt x="707" y="908"/>
                    </a:cubicBezTo>
                    <a:cubicBezTo>
                      <a:pt x="705" y="914"/>
                      <a:pt x="699" y="917"/>
                      <a:pt x="694" y="915"/>
                    </a:cubicBezTo>
                    <a:moveTo>
                      <a:pt x="677" y="948"/>
                    </a:moveTo>
                    <a:cubicBezTo>
                      <a:pt x="679" y="942"/>
                      <a:pt x="685" y="940"/>
                      <a:pt x="690" y="941"/>
                    </a:cubicBezTo>
                    <a:cubicBezTo>
                      <a:pt x="696" y="943"/>
                      <a:pt x="698" y="949"/>
                      <a:pt x="696" y="955"/>
                    </a:cubicBezTo>
                    <a:cubicBezTo>
                      <a:pt x="695" y="960"/>
                      <a:pt x="688" y="963"/>
                      <a:pt x="683" y="961"/>
                    </a:cubicBezTo>
                    <a:cubicBezTo>
                      <a:pt x="678" y="959"/>
                      <a:pt x="675" y="953"/>
                      <a:pt x="677" y="948"/>
                    </a:cubicBezTo>
                    <a:moveTo>
                      <a:pt x="650" y="987"/>
                    </a:moveTo>
                    <a:cubicBezTo>
                      <a:pt x="652" y="982"/>
                      <a:pt x="658" y="979"/>
                      <a:pt x="664" y="981"/>
                    </a:cubicBezTo>
                    <a:cubicBezTo>
                      <a:pt x="669" y="982"/>
                      <a:pt x="672" y="988"/>
                      <a:pt x="670" y="994"/>
                    </a:cubicBezTo>
                    <a:cubicBezTo>
                      <a:pt x="668" y="999"/>
                      <a:pt x="662" y="1002"/>
                      <a:pt x="656" y="1000"/>
                    </a:cubicBezTo>
                    <a:cubicBezTo>
                      <a:pt x="651" y="998"/>
                      <a:pt x="648" y="992"/>
                      <a:pt x="650" y="987"/>
                    </a:cubicBezTo>
                    <a:moveTo>
                      <a:pt x="631" y="999"/>
                    </a:moveTo>
                    <a:cubicBezTo>
                      <a:pt x="616" y="1006"/>
                      <a:pt x="586" y="932"/>
                      <a:pt x="586" y="932"/>
                    </a:cubicBezTo>
                    <a:cubicBezTo>
                      <a:pt x="605" y="945"/>
                      <a:pt x="645" y="992"/>
                      <a:pt x="631" y="999"/>
                    </a:cubicBezTo>
                    <a:moveTo>
                      <a:pt x="614" y="1021"/>
                    </a:moveTo>
                    <a:cubicBezTo>
                      <a:pt x="615" y="1015"/>
                      <a:pt x="621" y="1012"/>
                      <a:pt x="627" y="1014"/>
                    </a:cubicBezTo>
                    <a:cubicBezTo>
                      <a:pt x="632" y="1016"/>
                      <a:pt x="635" y="1022"/>
                      <a:pt x="633" y="1028"/>
                    </a:cubicBezTo>
                    <a:cubicBezTo>
                      <a:pt x="631" y="1033"/>
                      <a:pt x="625" y="1036"/>
                      <a:pt x="620" y="1034"/>
                    </a:cubicBezTo>
                    <a:cubicBezTo>
                      <a:pt x="615" y="1032"/>
                      <a:pt x="612" y="1026"/>
                      <a:pt x="614" y="1021"/>
                    </a:cubicBezTo>
                    <a:moveTo>
                      <a:pt x="573" y="1041"/>
                    </a:moveTo>
                    <a:cubicBezTo>
                      <a:pt x="575" y="1036"/>
                      <a:pt x="581" y="1033"/>
                      <a:pt x="587" y="1035"/>
                    </a:cubicBezTo>
                    <a:cubicBezTo>
                      <a:pt x="592" y="1037"/>
                      <a:pt x="595" y="1043"/>
                      <a:pt x="593" y="1048"/>
                    </a:cubicBezTo>
                    <a:cubicBezTo>
                      <a:pt x="591" y="1054"/>
                      <a:pt x="585" y="1057"/>
                      <a:pt x="580" y="1055"/>
                    </a:cubicBezTo>
                    <a:cubicBezTo>
                      <a:pt x="574" y="1053"/>
                      <a:pt x="571" y="1047"/>
                      <a:pt x="573" y="1041"/>
                    </a:cubicBezTo>
                    <a:moveTo>
                      <a:pt x="566" y="939"/>
                    </a:moveTo>
                    <a:cubicBezTo>
                      <a:pt x="582" y="956"/>
                      <a:pt x="611" y="1011"/>
                      <a:pt x="595" y="1015"/>
                    </a:cubicBezTo>
                    <a:cubicBezTo>
                      <a:pt x="579" y="1018"/>
                      <a:pt x="566" y="939"/>
                      <a:pt x="566" y="939"/>
                    </a:cubicBezTo>
                    <a:moveTo>
                      <a:pt x="565" y="929"/>
                    </a:moveTo>
                    <a:cubicBezTo>
                      <a:pt x="561" y="930"/>
                      <a:pt x="556" y="925"/>
                      <a:pt x="555" y="918"/>
                    </a:cubicBezTo>
                    <a:cubicBezTo>
                      <a:pt x="553" y="911"/>
                      <a:pt x="554" y="904"/>
                      <a:pt x="558" y="903"/>
                    </a:cubicBezTo>
                    <a:cubicBezTo>
                      <a:pt x="562" y="902"/>
                      <a:pt x="567" y="907"/>
                      <a:pt x="569" y="914"/>
                    </a:cubicBezTo>
                    <a:cubicBezTo>
                      <a:pt x="571" y="921"/>
                      <a:pt x="569" y="928"/>
                      <a:pt x="565" y="929"/>
                    </a:cubicBezTo>
                    <a:moveTo>
                      <a:pt x="551" y="944"/>
                    </a:moveTo>
                    <a:cubicBezTo>
                      <a:pt x="561" y="965"/>
                      <a:pt x="573" y="1026"/>
                      <a:pt x="557" y="1025"/>
                    </a:cubicBezTo>
                    <a:cubicBezTo>
                      <a:pt x="540" y="1023"/>
                      <a:pt x="551" y="944"/>
                      <a:pt x="551" y="944"/>
                    </a:cubicBezTo>
                    <a:moveTo>
                      <a:pt x="530" y="1041"/>
                    </a:moveTo>
                    <a:cubicBezTo>
                      <a:pt x="531" y="1036"/>
                      <a:pt x="537" y="1033"/>
                      <a:pt x="543" y="1035"/>
                    </a:cubicBezTo>
                    <a:cubicBezTo>
                      <a:pt x="548" y="1037"/>
                      <a:pt x="551" y="1043"/>
                      <a:pt x="549" y="1048"/>
                    </a:cubicBezTo>
                    <a:cubicBezTo>
                      <a:pt x="547" y="1053"/>
                      <a:pt x="541" y="1056"/>
                      <a:pt x="536" y="1055"/>
                    </a:cubicBezTo>
                    <a:cubicBezTo>
                      <a:pt x="530" y="1053"/>
                      <a:pt x="528" y="1047"/>
                      <a:pt x="530" y="1041"/>
                    </a:cubicBezTo>
                    <a:moveTo>
                      <a:pt x="528" y="948"/>
                    </a:moveTo>
                    <a:cubicBezTo>
                      <a:pt x="533" y="971"/>
                      <a:pt x="532" y="1033"/>
                      <a:pt x="516" y="1028"/>
                    </a:cubicBezTo>
                    <a:cubicBezTo>
                      <a:pt x="500" y="1023"/>
                      <a:pt x="528" y="948"/>
                      <a:pt x="528" y="948"/>
                    </a:cubicBezTo>
                    <a:moveTo>
                      <a:pt x="487" y="1028"/>
                    </a:moveTo>
                    <a:cubicBezTo>
                      <a:pt x="488" y="1023"/>
                      <a:pt x="494" y="1020"/>
                      <a:pt x="500" y="1022"/>
                    </a:cubicBezTo>
                    <a:cubicBezTo>
                      <a:pt x="505" y="1024"/>
                      <a:pt x="508" y="1030"/>
                      <a:pt x="506" y="1036"/>
                    </a:cubicBezTo>
                    <a:cubicBezTo>
                      <a:pt x="504" y="1041"/>
                      <a:pt x="498" y="1044"/>
                      <a:pt x="493" y="1042"/>
                    </a:cubicBezTo>
                    <a:cubicBezTo>
                      <a:pt x="487" y="1040"/>
                      <a:pt x="484" y="1034"/>
                      <a:pt x="487" y="1028"/>
                    </a:cubicBezTo>
                    <a:moveTo>
                      <a:pt x="467" y="924"/>
                    </a:moveTo>
                    <a:cubicBezTo>
                      <a:pt x="450" y="932"/>
                      <a:pt x="430" y="918"/>
                      <a:pt x="430" y="918"/>
                    </a:cubicBezTo>
                    <a:cubicBezTo>
                      <a:pt x="440" y="911"/>
                      <a:pt x="459" y="915"/>
                      <a:pt x="459" y="915"/>
                    </a:cubicBezTo>
                    <a:cubicBezTo>
                      <a:pt x="455" y="910"/>
                      <a:pt x="433" y="906"/>
                      <a:pt x="433" y="906"/>
                    </a:cubicBezTo>
                    <a:cubicBezTo>
                      <a:pt x="474" y="872"/>
                      <a:pt x="500" y="928"/>
                      <a:pt x="500" y="928"/>
                    </a:cubicBezTo>
                    <a:cubicBezTo>
                      <a:pt x="491" y="924"/>
                      <a:pt x="484" y="917"/>
                      <a:pt x="467" y="924"/>
                    </a:cubicBezTo>
                    <a:moveTo>
                      <a:pt x="420" y="922"/>
                    </a:moveTo>
                    <a:cubicBezTo>
                      <a:pt x="432" y="925"/>
                      <a:pt x="435" y="943"/>
                      <a:pt x="435" y="943"/>
                    </a:cubicBezTo>
                    <a:cubicBezTo>
                      <a:pt x="436" y="939"/>
                      <a:pt x="435" y="928"/>
                      <a:pt x="432" y="925"/>
                    </a:cubicBezTo>
                    <a:cubicBezTo>
                      <a:pt x="429" y="922"/>
                      <a:pt x="429" y="919"/>
                      <a:pt x="429" y="919"/>
                    </a:cubicBezTo>
                    <a:cubicBezTo>
                      <a:pt x="477" y="936"/>
                      <a:pt x="454" y="979"/>
                      <a:pt x="454" y="979"/>
                    </a:cubicBezTo>
                    <a:cubicBezTo>
                      <a:pt x="453" y="976"/>
                      <a:pt x="450" y="970"/>
                      <a:pt x="437" y="959"/>
                    </a:cubicBezTo>
                    <a:cubicBezTo>
                      <a:pt x="413" y="938"/>
                      <a:pt x="420" y="922"/>
                      <a:pt x="420" y="922"/>
                    </a:cubicBezTo>
                    <a:moveTo>
                      <a:pt x="386" y="988"/>
                    </a:moveTo>
                    <a:cubicBezTo>
                      <a:pt x="389" y="979"/>
                      <a:pt x="391" y="972"/>
                      <a:pt x="391" y="956"/>
                    </a:cubicBezTo>
                    <a:cubicBezTo>
                      <a:pt x="392" y="940"/>
                      <a:pt x="406" y="919"/>
                      <a:pt x="406" y="919"/>
                    </a:cubicBezTo>
                    <a:cubicBezTo>
                      <a:pt x="413" y="926"/>
                      <a:pt x="404" y="952"/>
                      <a:pt x="404" y="952"/>
                    </a:cubicBezTo>
                    <a:cubicBezTo>
                      <a:pt x="411" y="946"/>
                      <a:pt x="415" y="923"/>
                      <a:pt x="415" y="923"/>
                    </a:cubicBezTo>
                    <a:cubicBezTo>
                      <a:pt x="435" y="971"/>
                      <a:pt x="386" y="988"/>
                      <a:pt x="386" y="988"/>
                    </a:cubicBezTo>
                    <a:moveTo>
                      <a:pt x="367" y="1065"/>
                    </a:moveTo>
                    <a:cubicBezTo>
                      <a:pt x="365" y="1070"/>
                      <a:pt x="363" y="1074"/>
                      <a:pt x="362" y="1075"/>
                    </a:cubicBezTo>
                    <a:cubicBezTo>
                      <a:pt x="361" y="1074"/>
                      <a:pt x="358" y="1070"/>
                      <a:pt x="357" y="1065"/>
                    </a:cubicBezTo>
                    <a:cubicBezTo>
                      <a:pt x="356" y="1062"/>
                      <a:pt x="356" y="1059"/>
                      <a:pt x="357" y="1057"/>
                    </a:cubicBezTo>
                    <a:cubicBezTo>
                      <a:pt x="358" y="1056"/>
                      <a:pt x="360" y="1055"/>
                      <a:pt x="362" y="1055"/>
                    </a:cubicBezTo>
                    <a:cubicBezTo>
                      <a:pt x="364" y="1055"/>
                      <a:pt x="365" y="1056"/>
                      <a:pt x="366" y="1057"/>
                    </a:cubicBezTo>
                    <a:cubicBezTo>
                      <a:pt x="367" y="1059"/>
                      <a:pt x="368" y="1062"/>
                      <a:pt x="367" y="1065"/>
                    </a:cubicBezTo>
                    <a:moveTo>
                      <a:pt x="381" y="1070"/>
                    </a:moveTo>
                    <a:cubicBezTo>
                      <a:pt x="380" y="1073"/>
                      <a:pt x="378" y="1074"/>
                      <a:pt x="375" y="1075"/>
                    </a:cubicBezTo>
                    <a:cubicBezTo>
                      <a:pt x="368" y="1076"/>
                      <a:pt x="364" y="1076"/>
                      <a:pt x="363" y="1076"/>
                    </a:cubicBezTo>
                    <a:cubicBezTo>
                      <a:pt x="363" y="1075"/>
                      <a:pt x="365" y="1071"/>
                      <a:pt x="369" y="1066"/>
                    </a:cubicBezTo>
                    <a:cubicBezTo>
                      <a:pt x="372" y="1064"/>
                      <a:pt x="374" y="1063"/>
                      <a:pt x="376" y="1063"/>
                    </a:cubicBezTo>
                    <a:cubicBezTo>
                      <a:pt x="380" y="1063"/>
                      <a:pt x="382" y="1067"/>
                      <a:pt x="381" y="1070"/>
                    </a:cubicBezTo>
                    <a:moveTo>
                      <a:pt x="369" y="1087"/>
                    </a:moveTo>
                    <a:cubicBezTo>
                      <a:pt x="365" y="1082"/>
                      <a:pt x="363" y="1078"/>
                      <a:pt x="363" y="1077"/>
                    </a:cubicBezTo>
                    <a:cubicBezTo>
                      <a:pt x="364" y="1077"/>
                      <a:pt x="368" y="1076"/>
                      <a:pt x="375" y="1078"/>
                    </a:cubicBezTo>
                    <a:cubicBezTo>
                      <a:pt x="378" y="1079"/>
                      <a:pt x="380" y="1080"/>
                      <a:pt x="381" y="1082"/>
                    </a:cubicBezTo>
                    <a:cubicBezTo>
                      <a:pt x="382" y="1085"/>
                      <a:pt x="380" y="1089"/>
                      <a:pt x="376" y="1090"/>
                    </a:cubicBezTo>
                    <a:cubicBezTo>
                      <a:pt x="374" y="1090"/>
                      <a:pt x="372" y="1089"/>
                      <a:pt x="369" y="1087"/>
                    </a:cubicBezTo>
                    <a:moveTo>
                      <a:pt x="357" y="1088"/>
                    </a:moveTo>
                    <a:cubicBezTo>
                      <a:pt x="358" y="1082"/>
                      <a:pt x="361" y="1078"/>
                      <a:pt x="362" y="1078"/>
                    </a:cubicBezTo>
                    <a:cubicBezTo>
                      <a:pt x="363" y="1078"/>
                      <a:pt x="365" y="1082"/>
                      <a:pt x="367" y="1088"/>
                    </a:cubicBezTo>
                    <a:cubicBezTo>
                      <a:pt x="368" y="1091"/>
                      <a:pt x="367" y="1094"/>
                      <a:pt x="366" y="1096"/>
                    </a:cubicBezTo>
                    <a:cubicBezTo>
                      <a:pt x="364" y="1098"/>
                      <a:pt x="359" y="1098"/>
                      <a:pt x="357" y="1096"/>
                    </a:cubicBezTo>
                    <a:cubicBezTo>
                      <a:pt x="356" y="1094"/>
                      <a:pt x="356" y="1091"/>
                      <a:pt x="357" y="1088"/>
                    </a:cubicBezTo>
                    <a:moveTo>
                      <a:pt x="343" y="1082"/>
                    </a:moveTo>
                    <a:cubicBezTo>
                      <a:pt x="344" y="1080"/>
                      <a:pt x="346" y="1079"/>
                      <a:pt x="349" y="1078"/>
                    </a:cubicBezTo>
                    <a:cubicBezTo>
                      <a:pt x="355" y="1076"/>
                      <a:pt x="359" y="1077"/>
                      <a:pt x="360" y="1077"/>
                    </a:cubicBezTo>
                    <a:cubicBezTo>
                      <a:pt x="360" y="1078"/>
                      <a:pt x="358" y="1082"/>
                      <a:pt x="354" y="1087"/>
                    </a:cubicBezTo>
                    <a:cubicBezTo>
                      <a:pt x="352" y="1089"/>
                      <a:pt x="349" y="1090"/>
                      <a:pt x="347" y="1090"/>
                    </a:cubicBezTo>
                    <a:cubicBezTo>
                      <a:pt x="346" y="1090"/>
                      <a:pt x="344" y="1089"/>
                      <a:pt x="343" y="1087"/>
                    </a:cubicBezTo>
                    <a:cubicBezTo>
                      <a:pt x="342" y="1085"/>
                      <a:pt x="342" y="1084"/>
                      <a:pt x="343" y="1082"/>
                    </a:cubicBezTo>
                    <a:moveTo>
                      <a:pt x="343" y="1066"/>
                    </a:moveTo>
                    <a:cubicBezTo>
                      <a:pt x="344" y="1064"/>
                      <a:pt x="346" y="1063"/>
                      <a:pt x="347" y="1063"/>
                    </a:cubicBezTo>
                    <a:cubicBezTo>
                      <a:pt x="349" y="1063"/>
                      <a:pt x="352" y="1064"/>
                      <a:pt x="354" y="1066"/>
                    </a:cubicBezTo>
                    <a:cubicBezTo>
                      <a:pt x="358" y="1070"/>
                      <a:pt x="360" y="1074"/>
                      <a:pt x="360" y="1076"/>
                    </a:cubicBezTo>
                    <a:cubicBezTo>
                      <a:pt x="359" y="1076"/>
                      <a:pt x="355" y="1076"/>
                      <a:pt x="349" y="1075"/>
                    </a:cubicBezTo>
                    <a:cubicBezTo>
                      <a:pt x="346" y="1074"/>
                      <a:pt x="344" y="1073"/>
                      <a:pt x="343" y="1070"/>
                    </a:cubicBezTo>
                    <a:cubicBezTo>
                      <a:pt x="342" y="1069"/>
                      <a:pt x="342" y="1067"/>
                      <a:pt x="343" y="1066"/>
                    </a:cubicBezTo>
                    <a:moveTo>
                      <a:pt x="342" y="930"/>
                    </a:moveTo>
                    <a:cubicBezTo>
                      <a:pt x="352" y="930"/>
                      <a:pt x="353" y="929"/>
                      <a:pt x="366" y="918"/>
                    </a:cubicBezTo>
                    <a:cubicBezTo>
                      <a:pt x="372" y="912"/>
                      <a:pt x="380" y="909"/>
                      <a:pt x="387" y="908"/>
                    </a:cubicBezTo>
                    <a:cubicBezTo>
                      <a:pt x="350" y="909"/>
                      <a:pt x="343" y="869"/>
                      <a:pt x="343" y="869"/>
                    </a:cubicBezTo>
                    <a:cubicBezTo>
                      <a:pt x="345" y="872"/>
                      <a:pt x="354" y="875"/>
                      <a:pt x="371" y="875"/>
                    </a:cubicBezTo>
                    <a:cubicBezTo>
                      <a:pt x="385" y="875"/>
                      <a:pt x="394" y="880"/>
                      <a:pt x="399" y="885"/>
                    </a:cubicBezTo>
                    <a:cubicBezTo>
                      <a:pt x="389" y="873"/>
                      <a:pt x="381" y="855"/>
                      <a:pt x="390" y="831"/>
                    </a:cubicBezTo>
                    <a:cubicBezTo>
                      <a:pt x="390" y="831"/>
                      <a:pt x="396" y="841"/>
                      <a:pt x="402" y="844"/>
                    </a:cubicBezTo>
                    <a:cubicBezTo>
                      <a:pt x="408" y="848"/>
                      <a:pt x="438" y="866"/>
                      <a:pt x="421" y="893"/>
                    </a:cubicBezTo>
                    <a:cubicBezTo>
                      <a:pt x="421" y="893"/>
                      <a:pt x="407" y="885"/>
                      <a:pt x="407" y="870"/>
                    </a:cubicBezTo>
                    <a:cubicBezTo>
                      <a:pt x="407" y="870"/>
                      <a:pt x="402" y="871"/>
                      <a:pt x="415" y="900"/>
                    </a:cubicBezTo>
                    <a:cubicBezTo>
                      <a:pt x="415" y="900"/>
                      <a:pt x="409" y="896"/>
                      <a:pt x="401" y="888"/>
                    </a:cubicBezTo>
                    <a:cubicBezTo>
                      <a:pt x="406" y="894"/>
                      <a:pt x="406" y="900"/>
                      <a:pt x="406" y="900"/>
                    </a:cubicBezTo>
                    <a:cubicBezTo>
                      <a:pt x="394" y="904"/>
                      <a:pt x="382" y="891"/>
                      <a:pt x="382" y="891"/>
                    </a:cubicBezTo>
                    <a:cubicBezTo>
                      <a:pt x="384" y="895"/>
                      <a:pt x="388" y="900"/>
                      <a:pt x="392" y="901"/>
                    </a:cubicBezTo>
                    <a:cubicBezTo>
                      <a:pt x="396" y="902"/>
                      <a:pt x="401" y="906"/>
                      <a:pt x="401" y="906"/>
                    </a:cubicBezTo>
                    <a:cubicBezTo>
                      <a:pt x="399" y="906"/>
                      <a:pt x="397" y="907"/>
                      <a:pt x="395" y="907"/>
                    </a:cubicBezTo>
                    <a:cubicBezTo>
                      <a:pt x="399" y="907"/>
                      <a:pt x="402" y="907"/>
                      <a:pt x="402" y="907"/>
                    </a:cubicBezTo>
                    <a:cubicBezTo>
                      <a:pt x="396" y="918"/>
                      <a:pt x="380" y="923"/>
                      <a:pt x="380" y="923"/>
                    </a:cubicBezTo>
                    <a:cubicBezTo>
                      <a:pt x="387" y="925"/>
                      <a:pt x="404" y="919"/>
                      <a:pt x="404" y="919"/>
                    </a:cubicBezTo>
                    <a:cubicBezTo>
                      <a:pt x="383" y="968"/>
                      <a:pt x="342" y="930"/>
                      <a:pt x="342" y="930"/>
                    </a:cubicBezTo>
                    <a:moveTo>
                      <a:pt x="339" y="833"/>
                    </a:moveTo>
                    <a:cubicBezTo>
                      <a:pt x="335" y="843"/>
                      <a:pt x="329" y="851"/>
                      <a:pt x="322" y="856"/>
                    </a:cubicBezTo>
                    <a:cubicBezTo>
                      <a:pt x="314" y="862"/>
                      <a:pt x="305" y="865"/>
                      <a:pt x="294" y="866"/>
                    </a:cubicBezTo>
                    <a:cubicBezTo>
                      <a:pt x="275" y="866"/>
                      <a:pt x="269" y="855"/>
                      <a:pt x="262" y="846"/>
                    </a:cubicBezTo>
                    <a:cubicBezTo>
                      <a:pt x="259" y="843"/>
                      <a:pt x="258" y="839"/>
                      <a:pt x="256" y="836"/>
                    </a:cubicBezTo>
                    <a:cubicBezTo>
                      <a:pt x="255" y="839"/>
                      <a:pt x="253" y="843"/>
                      <a:pt x="251" y="846"/>
                    </a:cubicBezTo>
                    <a:cubicBezTo>
                      <a:pt x="243" y="854"/>
                      <a:pt x="238" y="866"/>
                      <a:pt x="218" y="866"/>
                    </a:cubicBezTo>
                    <a:cubicBezTo>
                      <a:pt x="208" y="865"/>
                      <a:pt x="198" y="862"/>
                      <a:pt x="191" y="856"/>
                    </a:cubicBezTo>
                    <a:cubicBezTo>
                      <a:pt x="183" y="851"/>
                      <a:pt x="177" y="843"/>
                      <a:pt x="174" y="833"/>
                    </a:cubicBezTo>
                    <a:cubicBezTo>
                      <a:pt x="167" y="815"/>
                      <a:pt x="176" y="806"/>
                      <a:pt x="182" y="796"/>
                    </a:cubicBezTo>
                    <a:cubicBezTo>
                      <a:pt x="185" y="793"/>
                      <a:pt x="187" y="790"/>
                      <a:pt x="190" y="788"/>
                    </a:cubicBezTo>
                    <a:cubicBezTo>
                      <a:pt x="186" y="788"/>
                      <a:pt x="183" y="787"/>
                      <a:pt x="179" y="786"/>
                    </a:cubicBezTo>
                    <a:cubicBezTo>
                      <a:pt x="169" y="781"/>
                      <a:pt x="156" y="780"/>
                      <a:pt x="150" y="761"/>
                    </a:cubicBezTo>
                    <a:cubicBezTo>
                      <a:pt x="147" y="751"/>
                      <a:pt x="147" y="741"/>
                      <a:pt x="150" y="732"/>
                    </a:cubicBezTo>
                    <a:cubicBezTo>
                      <a:pt x="153" y="723"/>
                      <a:pt x="159" y="715"/>
                      <a:pt x="167" y="709"/>
                    </a:cubicBezTo>
                    <a:cubicBezTo>
                      <a:pt x="183" y="697"/>
                      <a:pt x="194" y="702"/>
                      <a:pt x="205" y="705"/>
                    </a:cubicBezTo>
                    <a:cubicBezTo>
                      <a:pt x="209" y="707"/>
                      <a:pt x="212" y="708"/>
                      <a:pt x="215" y="710"/>
                    </a:cubicBezTo>
                    <a:cubicBezTo>
                      <a:pt x="215" y="707"/>
                      <a:pt x="214" y="703"/>
                      <a:pt x="214" y="699"/>
                    </a:cubicBezTo>
                    <a:cubicBezTo>
                      <a:pt x="215" y="688"/>
                      <a:pt x="213" y="675"/>
                      <a:pt x="229" y="664"/>
                    </a:cubicBezTo>
                    <a:cubicBezTo>
                      <a:pt x="237" y="658"/>
                      <a:pt x="247" y="655"/>
                      <a:pt x="256" y="655"/>
                    </a:cubicBezTo>
                    <a:cubicBezTo>
                      <a:pt x="265" y="655"/>
                      <a:pt x="275" y="658"/>
                      <a:pt x="284" y="664"/>
                    </a:cubicBezTo>
                    <a:cubicBezTo>
                      <a:pt x="300" y="675"/>
                      <a:pt x="298" y="687"/>
                      <a:pt x="298" y="699"/>
                    </a:cubicBezTo>
                    <a:cubicBezTo>
                      <a:pt x="298" y="703"/>
                      <a:pt x="298" y="707"/>
                      <a:pt x="297" y="710"/>
                    </a:cubicBezTo>
                    <a:cubicBezTo>
                      <a:pt x="300" y="708"/>
                      <a:pt x="304" y="707"/>
                      <a:pt x="307" y="705"/>
                    </a:cubicBezTo>
                    <a:cubicBezTo>
                      <a:pt x="318" y="703"/>
                      <a:pt x="329" y="697"/>
                      <a:pt x="345" y="709"/>
                    </a:cubicBezTo>
                    <a:cubicBezTo>
                      <a:pt x="354" y="715"/>
                      <a:pt x="360" y="723"/>
                      <a:pt x="362" y="732"/>
                    </a:cubicBezTo>
                    <a:cubicBezTo>
                      <a:pt x="365" y="741"/>
                      <a:pt x="365" y="751"/>
                      <a:pt x="362" y="761"/>
                    </a:cubicBezTo>
                    <a:cubicBezTo>
                      <a:pt x="356" y="780"/>
                      <a:pt x="344" y="782"/>
                      <a:pt x="333" y="786"/>
                    </a:cubicBezTo>
                    <a:cubicBezTo>
                      <a:pt x="330" y="787"/>
                      <a:pt x="326" y="788"/>
                      <a:pt x="322" y="788"/>
                    </a:cubicBezTo>
                    <a:cubicBezTo>
                      <a:pt x="325" y="790"/>
                      <a:pt x="328" y="793"/>
                      <a:pt x="330" y="796"/>
                    </a:cubicBezTo>
                    <a:cubicBezTo>
                      <a:pt x="335" y="806"/>
                      <a:pt x="345" y="815"/>
                      <a:pt x="339" y="833"/>
                    </a:cubicBezTo>
                    <a:moveTo>
                      <a:pt x="306" y="967"/>
                    </a:moveTo>
                    <a:cubicBezTo>
                      <a:pt x="308" y="964"/>
                      <a:pt x="315" y="964"/>
                      <a:pt x="321" y="967"/>
                    </a:cubicBezTo>
                    <a:cubicBezTo>
                      <a:pt x="328" y="971"/>
                      <a:pt x="331" y="977"/>
                      <a:pt x="329" y="980"/>
                    </a:cubicBezTo>
                    <a:cubicBezTo>
                      <a:pt x="327" y="984"/>
                      <a:pt x="320" y="984"/>
                      <a:pt x="314" y="980"/>
                    </a:cubicBezTo>
                    <a:cubicBezTo>
                      <a:pt x="308" y="977"/>
                      <a:pt x="304" y="971"/>
                      <a:pt x="306" y="967"/>
                    </a:cubicBezTo>
                    <a:moveTo>
                      <a:pt x="314" y="944"/>
                    </a:moveTo>
                    <a:cubicBezTo>
                      <a:pt x="320" y="940"/>
                      <a:pt x="327" y="940"/>
                      <a:pt x="329" y="944"/>
                    </a:cubicBezTo>
                    <a:cubicBezTo>
                      <a:pt x="331" y="947"/>
                      <a:pt x="328" y="953"/>
                      <a:pt x="321" y="957"/>
                    </a:cubicBezTo>
                    <a:cubicBezTo>
                      <a:pt x="315" y="961"/>
                      <a:pt x="308" y="961"/>
                      <a:pt x="306" y="957"/>
                    </a:cubicBezTo>
                    <a:cubicBezTo>
                      <a:pt x="304" y="954"/>
                      <a:pt x="308" y="948"/>
                      <a:pt x="314" y="944"/>
                    </a:cubicBezTo>
                    <a:moveTo>
                      <a:pt x="305" y="985"/>
                    </a:moveTo>
                    <a:cubicBezTo>
                      <a:pt x="305" y="993"/>
                      <a:pt x="302" y="999"/>
                      <a:pt x="298" y="999"/>
                    </a:cubicBezTo>
                    <a:cubicBezTo>
                      <a:pt x="293" y="999"/>
                      <a:pt x="290" y="993"/>
                      <a:pt x="290" y="985"/>
                    </a:cubicBezTo>
                    <a:cubicBezTo>
                      <a:pt x="290" y="978"/>
                      <a:pt x="293" y="972"/>
                      <a:pt x="298" y="972"/>
                    </a:cubicBezTo>
                    <a:cubicBezTo>
                      <a:pt x="302" y="972"/>
                      <a:pt x="305" y="978"/>
                      <a:pt x="305" y="985"/>
                    </a:cubicBezTo>
                    <a:moveTo>
                      <a:pt x="292" y="1082"/>
                    </a:moveTo>
                    <a:cubicBezTo>
                      <a:pt x="288" y="1077"/>
                      <a:pt x="286" y="1073"/>
                      <a:pt x="286" y="1072"/>
                    </a:cubicBezTo>
                    <a:cubicBezTo>
                      <a:pt x="287" y="1072"/>
                      <a:pt x="291" y="1071"/>
                      <a:pt x="298" y="1073"/>
                    </a:cubicBezTo>
                    <a:cubicBezTo>
                      <a:pt x="301" y="1073"/>
                      <a:pt x="303" y="1075"/>
                      <a:pt x="304" y="1077"/>
                    </a:cubicBezTo>
                    <a:cubicBezTo>
                      <a:pt x="305" y="1080"/>
                      <a:pt x="303" y="1084"/>
                      <a:pt x="299" y="1085"/>
                    </a:cubicBezTo>
                    <a:cubicBezTo>
                      <a:pt x="297" y="1085"/>
                      <a:pt x="295" y="1084"/>
                      <a:pt x="292" y="1082"/>
                    </a:cubicBezTo>
                    <a:moveTo>
                      <a:pt x="280" y="1083"/>
                    </a:moveTo>
                    <a:cubicBezTo>
                      <a:pt x="281" y="1077"/>
                      <a:pt x="284" y="1073"/>
                      <a:pt x="285" y="1073"/>
                    </a:cubicBezTo>
                    <a:cubicBezTo>
                      <a:pt x="286" y="1073"/>
                      <a:pt x="288" y="1077"/>
                      <a:pt x="290" y="1083"/>
                    </a:cubicBezTo>
                    <a:cubicBezTo>
                      <a:pt x="291" y="1086"/>
                      <a:pt x="290" y="1089"/>
                      <a:pt x="289" y="1091"/>
                    </a:cubicBezTo>
                    <a:cubicBezTo>
                      <a:pt x="287" y="1093"/>
                      <a:pt x="282" y="1093"/>
                      <a:pt x="280" y="1091"/>
                    </a:cubicBezTo>
                    <a:cubicBezTo>
                      <a:pt x="279" y="1089"/>
                      <a:pt x="279" y="1086"/>
                      <a:pt x="280" y="1083"/>
                    </a:cubicBezTo>
                    <a:moveTo>
                      <a:pt x="266" y="1077"/>
                    </a:moveTo>
                    <a:cubicBezTo>
                      <a:pt x="267" y="1075"/>
                      <a:pt x="269" y="1073"/>
                      <a:pt x="272" y="1073"/>
                    </a:cubicBezTo>
                    <a:cubicBezTo>
                      <a:pt x="278" y="1071"/>
                      <a:pt x="282" y="1072"/>
                      <a:pt x="283" y="1072"/>
                    </a:cubicBezTo>
                    <a:cubicBezTo>
                      <a:pt x="283" y="1073"/>
                      <a:pt x="281" y="1077"/>
                      <a:pt x="277" y="1082"/>
                    </a:cubicBezTo>
                    <a:cubicBezTo>
                      <a:pt x="275" y="1084"/>
                      <a:pt x="272" y="1085"/>
                      <a:pt x="270" y="1085"/>
                    </a:cubicBezTo>
                    <a:cubicBezTo>
                      <a:pt x="269" y="1084"/>
                      <a:pt x="267" y="1083"/>
                      <a:pt x="266" y="1082"/>
                    </a:cubicBezTo>
                    <a:cubicBezTo>
                      <a:pt x="265" y="1080"/>
                      <a:pt x="265" y="1079"/>
                      <a:pt x="266" y="1077"/>
                    </a:cubicBezTo>
                    <a:moveTo>
                      <a:pt x="266" y="1061"/>
                    </a:moveTo>
                    <a:cubicBezTo>
                      <a:pt x="267" y="1059"/>
                      <a:pt x="269" y="1058"/>
                      <a:pt x="270" y="1058"/>
                    </a:cubicBezTo>
                    <a:cubicBezTo>
                      <a:pt x="272" y="1058"/>
                      <a:pt x="275" y="1059"/>
                      <a:pt x="277" y="1061"/>
                    </a:cubicBezTo>
                    <a:cubicBezTo>
                      <a:pt x="281" y="1065"/>
                      <a:pt x="283" y="1069"/>
                      <a:pt x="283" y="1070"/>
                    </a:cubicBezTo>
                    <a:cubicBezTo>
                      <a:pt x="282" y="1071"/>
                      <a:pt x="278" y="1071"/>
                      <a:pt x="272" y="1070"/>
                    </a:cubicBezTo>
                    <a:cubicBezTo>
                      <a:pt x="269" y="1069"/>
                      <a:pt x="267" y="1067"/>
                      <a:pt x="266" y="1065"/>
                    </a:cubicBezTo>
                    <a:cubicBezTo>
                      <a:pt x="265" y="1064"/>
                      <a:pt x="265" y="1062"/>
                      <a:pt x="266" y="1061"/>
                    </a:cubicBezTo>
                    <a:moveTo>
                      <a:pt x="216" y="1050"/>
                    </a:moveTo>
                    <a:cubicBezTo>
                      <a:pt x="215" y="1056"/>
                      <a:pt x="212" y="1060"/>
                      <a:pt x="211" y="1060"/>
                    </a:cubicBezTo>
                    <a:cubicBezTo>
                      <a:pt x="210" y="1060"/>
                      <a:pt x="208" y="1056"/>
                      <a:pt x="206" y="1050"/>
                    </a:cubicBezTo>
                    <a:cubicBezTo>
                      <a:pt x="205" y="1047"/>
                      <a:pt x="206" y="1044"/>
                      <a:pt x="207" y="1043"/>
                    </a:cubicBezTo>
                    <a:cubicBezTo>
                      <a:pt x="208" y="1041"/>
                      <a:pt x="209" y="1041"/>
                      <a:pt x="211" y="1041"/>
                    </a:cubicBezTo>
                    <a:cubicBezTo>
                      <a:pt x="213" y="1041"/>
                      <a:pt x="215" y="1041"/>
                      <a:pt x="216" y="1043"/>
                    </a:cubicBezTo>
                    <a:cubicBezTo>
                      <a:pt x="217" y="1044"/>
                      <a:pt x="217" y="1047"/>
                      <a:pt x="216" y="1050"/>
                    </a:cubicBezTo>
                    <a:moveTo>
                      <a:pt x="230" y="1056"/>
                    </a:moveTo>
                    <a:cubicBezTo>
                      <a:pt x="229" y="1058"/>
                      <a:pt x="227" y="1060"/>
                      <a:pt x="224" y="1060"/>
                    </a:cubicBezTo>
                    <a:cubicBezTo>
                      <a:pt x="218" y="1062"/>
                      <a:pt x="213" y="1062"/>
                      <a:pt x="213" y="1061"/>
                    </a:cubicBezTo>
                    <a:cubicBezTo>
                      <a:pt x="213" y="1060"/>
                      <a:pt x="214" y="1056"/>
                      <a:pt x="219" y="1051"/>
                    </a:cubicBezTo>
                    <a:cubicBezTo>
                      <a:pt x="221" y="1049"/>
                      <a:pt x="224" y="1048"/>
                      <a:pt x="226" y="1048"/>
                    </a:cubicBezTo>
                    <a:cubicBezTo>
                      <a:pt x="229" y="1049"/>
                      <a:pt x="231" y="1053"/>
                      <a:pt x="230" y="1056"/>
                    </a:cubicBezTo>
                    <a:moveTo>
                      <a:pt x="219" y="1072"/>
                    </a:moveTo>
                    <a:cubicBezTo>
                      <a:pt x="215" y="1068"/>
                      <a:pt x="213" y="1063"/>
                      <a:pt x="213" y="1063"/>
                    </a:cubicBezTo>
                    <a:cubicBezTo>
                      <a:pt x="213" y="1062"/>
                      <a:pt x="218" y="1062"/>
                      <a:pt x="224" y="1063"/>
                    </a:cubicBezTo>
                    <a:cubicBezTo>
                      <a:pt x="227" y="1064"/>
                      <a:pt x="229" y="1066"/>
                      <a:pt x="230" y="1068"/>
                    </a:cubicBezTo>
                    <a:cubicBezTo>
                      <a:pt x="231" y="1071"/>
                      <a:pt x="229" y="1075"/>
                      <a:pt x="226" y="1075"/>
                    </a:cubicBezTo>
                    <a:cubicBezTo>
                      <a:pt x="224" y="1075"/>
                      <a:pt x="221" y="1074"/>
                      <a:pt x="219" y="1072"/>
                    </a:cubicBezTo>
                    <a:moveTo>
                      <a:pt x="206" y="1074"/>
                    </a:moveTo>
                    <a:cubicBezTo>
                      <a:pt x="208" y="1068"/>
                      <a:pt x="210" y="1064"/>
                      <a:pt x="211" y="1063"/>
                    </a:cubicBezTo>
                    <a:cubicBezTo>
                      <a:pt x="212" y="1064"/>
                      <a:pt x="215" y="1067"/>
                      <a:pt x="216" y="1074"/>
                    </a:cubicBezTo>
                    <a:cubicBezTo>
                      <a:pt x="217" y="1077"/>
                      <a:pt x="217" y="1079"/>
                      <a:pt x="216" y="1081"/>
                    </a:cubicBezTo>
                    <a:cubicBezTo>
                      <a:pt x="214" y="1084"/>
                      <a:pt x="209" y="1084"/>
                      <a:pt x="207" y="1081"/>
                    </a:cubicBezTo>
                    <a:cubicBezTo>
                      <a:pt x="206" y="1079"/>
                      <a:pt x="205" y="1077"/>
                      <a:pt x="206" y="1074"/>
                    </a:cubicBezTo>
                    <a:moveTo>
                      <a:pt x="192" y="1068"/>
                    </a:moveTo>
                    <a:cubicBezTo>
                      <a:pt x="193" y="1066"/>
                      <a:pt x="195" y="1064"/>
                      <a:pt x="198" y="1063"/>
                    </a:cubicBezTo>
                    <a:cubicBezTo>
                      <a:pt x="204" y="1062"/>
                      <a:pt x="209" y="1062"/>
                      <a:pt x="210" y="1063"/>
                    </a:cubicBezTo>
                    <a:cubicBezTo>
                      <a:pt x="210" y="1064"/>
                      <a:pt x="208" y="1068"/>
                      <a:pt x="204" y="1072"/>
                    </a:cubicBezTo>
                    <a:cubicBezTo>
                      <a:pt x="201" y="1074"/>
                      <a:pt x="199" y="1075"/>
                      <a:pt x="197" y="1075"/>
                    </a:cubicBezTo>
                    <a:cubicBezTo>
                      <a:pt x="195" y="1075"/>
                      <a:pt x="194" y="1074"/>
                      <a:pt x="193" y="1072"/>
                    </a:cubicBezTo>
                    <a:cubicBezTo>
                      <a:pt x="192" y="1071"/>
                      <a:pt x="192" y="1069"/>
                      <a:pt x="192" y="1068"/>
                    </a:cubicBezTo>
                    <a:moveTo>
                      <a:pt x="193" y="1051"/>
                    </a:moveTo>
                    <a:cubicBezTo>
                      <a:pt x="194" y="1050"/>
                      <a:pt x="195" y="1049"/>
                      <a:pt x="197" y="1048"/>
                    </a:cubicBezTo>
                    <a:cubicBezTo>
                      <a:pt x="199" y="1048"/>
                      <a:pt x="201" y="1049"/>
                      <a:pt x="204" y="1052"/>
                    </a:cubicBezTo>
                    <a:cubicBezTo>
                      <a:pt x="208" y="1056"/>
                      <a:pt x="210" y="1060"/>
                      <a:pt x="210" y="1061"/>
                    </a:cubicBezTo>
                    <a:cubicBezTo>
                      <a:pt x="209" y="1062"/>
                      <a:pt x="204" y="1062"/>
                      <a:pt x="198" y="1060"/>
                    </a:cubicBezTo>
                    <a:cubicBezTo>
                      <a:pt x="195" y="1060"/>
                      <a:pt x="193" y="1058"/>
                      <a:pt x="192" y="1056"/>
                    </a:cubicBezTo>
                    <a:cubicBezTo>
                      <a:pt x="192" y="1054"/>
                      <a:pt x="192" y="1053"/>
                      <a:pt x="193" y="1051"/>
                    </a:cubicBezTo>
                    <a:moveTo>
                      <a:pt x="137" y="1122"/>
                    </a:moveTo>
                    <a:cubicBezTo>
                      <a:pt x="158" y="1088"/>
                      <a:pt x="172" y="1089"/>
                      <a:pt x="172" y="1089"/>
                    </a:cubicBezTo>
                    <a:cubicBezTo>
                      <a:pt x="155" y="1098"/>
                      <a:pt x="146" y="1123"/>
                      <a:pt x="140" y="1127"/>
                    </a:cubicBezTo>
                    <a:cubicBezTo>
                      <a:pt x="135" y="1130"/>
                      <a:pt x="137" y="1122"/>
                      <a:pt x="137" y="1122"/>
                    </a:cubicBezTo>
                    <a:moveTo>
                      <a:pt x="112" y="1110"/>
                    </a:moveTo>
                    <a:cubicBezTo>
                      <a:pt x="133" y="1076"/>
                      <a:pt x="149" y="1076"/>
                      <a:pt x="149" y="1076"/>
                    </a:cubicBezTo>
                    <a:cubicBezTo>
                      <a:pt x="131" y="1085"/>
                      <a:pt x="121" y="1110"/>
                      <a:pt x="115" y="1114"/>
                    </a:cubicBezTo>
                    <a:cubicBezTo>
                      <a:pt x="110" y="1117"/>
                      <a:pt x="112" y="1110"/>
                      <a:pt x="112" y="1110"/>
                    </a:cubicBezTo>
                    <a:moveTo>
                      <a:pt x="93" y="1098"/>
                    </a:moveTo>
                    <a:cubicBezTo>
                      <a:pt x="113" y="1064"/>
                      <a:pt x="129" y="1064"/>
                      <a:pt x="129" y="1064"/>
                    </a:cubicBezTo>
                    <a:cubicBezTo>
                      <a:pt x="112" y="1073"/>
                      <a:pt x="102" y="1101"/>
                      <a:pt x="96" y="1103"/>
                    </a:cubicBezTo>
                    <a:cubicBezTo>
                      <a:pt x="90" y="1106"/>
                      <a:pt x="93" y="1098"/>
                      <a:pt x="93" y="109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48"/>
              <p:cNvSpPr>
                <a:spLocks/>
              </p:cNvSpPr>
              <p:nvPr/>
            </p:nvSpPr>
            <p:spPr bwMode="auto">
              <a:xfrm>
                <a:off x="1057052" y="6100880"/>
                <a:ext cx="86528" cy="93739"/>
              </a:xfrm>
              <a:custGeom>
                <a:avLst/>
                <a:gdLst>
                  <a:gd name="T0" fmla="*/ 46 w 52"/>
                  <a:gd name="T1" fmla="*/ 20 h 56"/>
                  <a:gd name="T2" fmla="*/ 46 w 52"/>
                  <a:gd name="T3" fmla="*/ 20 h 56"/>
                  <a:gd name="T4" fmla="*/ 46 w 52"/>
                  <a:gd name="T5" fmla="*/ 20 h 56"/>
                  <a:gd name="T6" fmla="*/ 46 w 52"/>
                  <a:gd name="T7" fmla="*/ 20 h 56"/>
                  <a:gd name="T8" fmla="*/ 46 w 52"/>
                  <a:gd name="T9" fmla="*/ 20 h 56"/>
                  <a:gd name="T10" fmla="*/ 0 w 52"/>
                  <a:gd name="T11" fmla="*/ 9 h 56"/>
                  <a:gd name="T12" fmla="*/ 52 w 52"/>
                  <a:gd name="T13" fmla="*/ 18 h 56"/>
                  <a:gd name="T14" fmla="*/ 52 w 52"/>
                  <a:gd name="T15" fmla="*/ 18 h 56"/>
                  <a:gd name="T16" fmla="*/ 52 w 52"/>
                  <a:gd name="T17" fmla="*/ 18 h 56"/>
                  <a:gd name="T18" fmla="*/ 52 w 52"/>
                  <a:gd name="T19" fmla="*/ 19 h 56"/>
                  <a:gd name="T20" fmla="*/ 52 w 52"/>
                  <a:gd name="T21" fmla="*/ 19 h 56"/>
                  <a:gd name="T22" fmla="*/ 16 w 52"/>
                  <a:gd name="T23" fmla="*/ 56 h 56"/>
                  <a:gd name="T24" fmla="*/ 46 w 52"/>
                  <a:gd name="T25" fmla="*/ 2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56">
                    <a:moveTo>
                      <a:pt x="46" y="20"/>
                    </a:move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38" y="11"/>
                      <a:pt x="13" y="7"/>
                      <a:pt x="0" y="9"/>
                    </a:cubicBezTo>
                    <a:cubicBezTo>
                      <a:pt x="15" y="0"/>
                      <a:pt x="41" y="7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0" y="34"/>
                      <a:pt x="32" y="55"/>
                      <a:pt x="16" y="56"/>
                    </a:cubicBezTo>
                    <a:cubicBezTo>
                      <a:pt x="27" y="50"/>
                      <a:pt x="45" y="32"/>
                      <a:pt x="46" y="2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49"/>
              <p:cNvSpPr>
                <a:spLocks/>
              </p:cNvSpPr>
              <p:nvPr/>
            </p:nvSpPr>
            <p:spPr bwMode="auto">
              <a:xfrm>
                <a:off x="1042631" y="6115301"/>
                <a:ext cx="70665" cy="76433"/>
              </a:xfrm>
              <a:custGeom>
                <a:avLst/>
                <a:gdLst>
                  <a:gd name="T0" fmla="*/ 42 w 42"/>
                  <a:gd name="T1" fmla="*/ 14 h 46"/>
                  <a:gd name="T2" fmla="*/ 42 w 42"/>
                  <a:gd name="T3" fmla="*/ 14 h 46"/>
                  <a:gd name="T4" fmla="*/ 42 w 42"/>
                  <a:gd name="T5" fmla="*/ 14 h 46"/>
                  <a:gd name="T6" fmla="*/ 42 w 42"/>
                  <a:gd name="T7" fmla="*/ 15 h 46"/>
                  <a:gd name="T8" fmla="*/ 42 w 42"/>
                  <a:gd name="T9" fmla="*/ 15 h 46"/>
                  <a:gd name="T10" fmla="*/ 12 w 42"/>
                  <a:gd name="T11" fmla="*/ 46 h 46"/>
                  <a:gd name="T12" fmla="*/ 37 w 42"/>
                  <a:gd name="T13" fmla="*/ 16 h 46"/>
                  <a:gd name="T14" fmla="*/ 37 w 42"/>
                  <a:gd name="T15" fmla="*/ 16 h 46"/>
                  <a:gd name="T16" fmla="*/ 37 w 42"/>
                  <a:gd name="T17" fmla="*/ 16 h 46"/>
                  <a:gd name="T18" fmla="*/ 37 w 42"/>
                  <a:gd name="T19" fmla="*/ 16 h 46"/>
                  <a:gd name="T20" fmla="*/ 37 w 42"/>
                  <a:gd name="T21" fmla="*/ 16 h 46"/>
                  <a:gd name="T22" fmla="*/ 0 w 42"/>
                  <a:gd name="T23" fmla="*/ 7 h 46"/>
                  <a:gd name="T24" fmla="*/ 42 w 42"/>
                  <a:gd name="T25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46">
                    <a:moveTo>
                      <a:pt x="42" y="14"/>
                    </a:move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0" y="27"/>
                      <a:pt x="26" y="44"/>
                      <a:pt x="12" y="46"/>
                    </a:cubicBezTo>
                    <a:cubicBezTo>
                      <a:pt x="21" y="41"/>
                      <a:pt x="36" y="2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0" y="9"/>
                      <a:pt x="10" y="5"/>
                      <a:pt x="0" y="7"/>
                    </a:cubicBezTo>
                    <a:cubicBezTo>
                      <a:pt x="11" y="0"/>
                      <a:pt x="33" y="5"/>
                      <a:pt x="42" y="1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50"/>
              <p:cNvSpPr>
                <a:spLocks/>
              </p:cNvSpPr>
              <p:nvPr/>
            </p:nvSpPr>
            <p:spPr bwMode="auto">
              <a:xfrm>
                <a:off x="1196939" y="6421033"/>
                <a:ext cx="12979" cy="1442"/>
              </a:xfrm>
              <a:custGeom>
                <a:avLst/>
                <a:gdLst>
                  <a:gd name="T0" fmla="*/ 8 w 8"/>
                  <a:gd name="T1" fmla="*/ 0 h 1"/>
                  <a:gd name="T2" fmla="*/ 0 w 8"/>
                  <a:gd name="T3" fmla="*/ 1 h 1"/>
                  <a:gd name="T4" fmla="*/ 8 w 8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8" y="0"/>
                    </a:moveTo>
                    <a:cubicBezTo>
                      <a:pt x="5" y="1"/>
                      <a:pt x="2" y="1"/>
                      <a:pt x="0" y="1"/>
                    </a:cubicBezTo>
                    <a:cubicBezTo>
                      <a:pt x="3" y="0"/>
                      <a:pt x="6" y="0"/>
                      <a:pt x="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52"/>
              <p:cNvSpPr>
                <a:spLocks/>
              </p:cNvSpPr>
              <p:nvPr/>
            </p:nvSpPr>
            <p:spPr bwMode="auto">
              <a:xfrm>
                <a:off x="920049" y="6220577"/>
                <a:ext cx="34611" cy="46148"/>
              </a:xfrm>
              <a:custGeom>
                <a:avLst/>
                <a:gdLst>
                  <a:gd name="T0" fmla="*/ 18 w 21"/>
                  <a:gd name="T1" fmla="*/ 0 h 28"/>
                  <a:gd name="T2" fmla="*/ 0 w 21"/>
                  <a:gd name="T3" fmla="*/ 26 h 28"/>
                  <a:gd name="T4" fmla="*/ 0 w 21"/>
                  <a:gd name="T5" fmla="*/ 28 h 28"/>
                  <a:gd name="T6" fmla="*/ 0 w 21"/>
                  <a:gd name="T7" fmla="*/ 28 h 28"/>
                  <a:gd name="T8" fmla="*/ 0 w 21"/>
                  <a:gd name="T9" fmla="*/ 28 h 28"/>
                  <a:gd name="T10" fmla="*/ 0 w 21"/>
                  <a:gd name="T11" fmla="*/ 28 h 28"/>
                  <a:gd name="T12" fmla="*/ 0 w 21"/>
                  <a:gd name="T13" fmla="*/ 28 h 28"/>
                  <a:gd name="T14" fmla="*/ 0 w 21"/>
                  <a:gd name="T15" fmla="*/ 28 h 28"/>
                  <a:gd name="T16" fmla="*/ 0 w 21"/>
                  <a:gd name="T17" fmla="*/ 28 h 28"/>
                  <a:gd name="T18" fmla="*/ 21 w 21"/>
                  <a:gd name="T19" fmla="*/ 2 h 28"/>
                  <a:gd name="T20" fmla="*/ 10 w 21"/>
                  <a:gd name="T21" fmla="*/ 14 h 28"/>
                  <a:gd name="T22" fmla="*/ 10 w 21"/>
                  <a:gd name="T23" fmla="*/ 14 h 28"/>
                  <a:gd name="T24" fmla="*/ 10 w 21"/>
                  <a:gd name="T25" fmla="*/ 14 h 28"/>
                  <a:gd name="T26" fmla="*/ 18 w 21"/>
                  <a:gd name="T2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8">
                    <a:moveTo>
                      <a:pt x="18" y="0"/>
                    </a:moveTo>
                    <a:cubicBezTo>
                      <a:pt x="3" y="6"/>
                      <a:pt x="0" y="18"/>
                      <a:pt x="0" y="26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8" y="26"/>
                      <a:pt x="19" y="20"/>
                      <a:pt x="21" y="2"/>
                    </a:cubicBezTo>
                    <a:cubicBezTo>
                      <a:pt x="21" y="2"/>
                      <a:pt x="15" y="11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9"/>
                      <a:pt x="18" y="0"/>
                      <a:pt x="1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53"/>
              <p:cNvSpPr>
                <a:spLocks/>
              </p:cNvSpPr>
              <p:nvPr/>
            </p:nvSpPr>
            <p:spPr bwMode="auto">
              <a:xfrm>
                <a:off x="889764" y="6226345"/>
                <a:ext cx="69222" cy="72107"/>
              </a:xfrm>
              <a:custGeom>
                <a:avLst/>
                <a:gdLst>
                  <a:gd name="T0" fmla="*/ 9 w 42"/>
                  <a:gd name="T1" fmla="*/ 0 h 43"/>
                  <a:gd name="T2" fmla="*/ 0 w 42"/>
                  <a:gd name="T3" fmla="*/ 26 h 43"/>
                  <a:gd name="T4" fmla="*/ 3 w 42"/>
                  <a:gd name="T5" fmla="*/ 42 h 43"/>
                  <a:gd name="T6" fmla="*/ 3 w 42"/>
                  <a:gd name="T7" fmla="*/ 42 h 43"/>
                  <a:gd name="T8" fmla="*/ 3 w 42"/>
                  <a:gd name="T9" fmla="*/ 42 h 43"/>
                  <a:gd name="T10" fmla="*/ 3 w 42"/>
                  <a:gd name="T11" fmla="*/ 42 h 43"/>
                  <a:gd name="T12" fmla="*/ 3 w 42"/>
                  <a:gd name="T13" fmla="*/ 42 h 43"/>
                  <a:gd name="T14" fmla="*/ 3 w 42"/>
                  <a:gd name="T15" fmla="*/ 42 h 43"/>
                  <a:gd name="T16" fmla="*/ 4 w 42"/>
                  <a:gd name="T17" fmla="*/ 42 h 43"/>
                  <a:gd name="T18" fmla="*/ 8 w 42"/>
                  <a:gd name="T19" fmla="*/ 43 h 43"/>
                  <a:gd name="T20" fmla="*/ 42 w 42"/>
                  <a:gd name="T21" fmla="*/ 24 h 43"/>
                  <a:gd name="T22" fmla="*/ 9 w 42"/>
                  <a:gd name="T23" fmla="*/ 38 h 43"/>
                  <a:gd name="T24" fmla="*/ 6 w 42"/>
                  <a:gd name="T25" fmla="*/ 38 h 43"/>
                  <a:gd name="T26" fmla="*/ 6 w 42"/>
                  <a:gd name="T27" fmla="*/ 38 h 43"/>
                  <a:gd name="T28" fmla="*/ 6 w 42"/>
                  <a:gd name="T29" fmla="*/ 38 h 43"/>
                  <a:gd name="T30" fmla="*/ 6 w 42"/>
                  <a:gd name="T31" fmla="*/ 38 h 43"/>
                  <a:gd name="T32" fmla="*/ 6 w 42"/>
                  <a:gd name="T33" fmla="*/ 38 h 43"/>
                  <a:gd name="T34" fmla="*/ 4 w 42"/>
                  <a:gd name="T35" fmla="*/ 25 h 43"/>
                  <a:gd name="T36" fmla="*/ 9 w 42"/>
                  <a:gd name="T3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" h="43">
                    <a:moveTo>
                      <a:pt x="9" y="0"/>
                    </a:moveTo>
                    <a:cubicBezTo>
                      <a:pt x="3" y="5"/>
                      <a:pt x="0" y="16"/>
                      <a:pt x="0" y="26"/>
                    </a:cubicBezTo>
                    <a:cubicBezTo>
                      <a:pt x="0" y="32"/>
                      <a:pt x="1" y="38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6" y="43"/>
                      <a:pt x="8" y="43"/>
                    </a:cubicBezTo>
                    <a:cubicBezTo>
                      <a:pt x="20" y="43"/>
                      <a:pt x="37" y="35"/>
                      <a:pt x="42" y="24"/>
                    </a:cubicBezTo>
                    <a:cubicBezTo>
                      <a:pt x="35" y="30"/>
                      <a:pt x="19" y="38"/>
                      <a:pt x="9" y="38"/>
                    </a:cubicBezTo>
                    <a:cubicBezTo>
                      <a:pt x="8" y="38"/>
                      <a:pt x="7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4" y="35"/>
                      <a:pt x="4" y="30"/>
                      <a:pt x="4" y="25"/>
                    </a:cubicBezTo>
                    <a:cubicBezTo>
                      <a:pt x="4" y="16"/>
                      <a:pt x="6" y="6"/>
                      <a:pt x="9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54"/>
              <p:cNvSpPr>
                <a:spLocks/>
              </p:cNvSpPr>
              <p:nvPr/>
            </p:nvSpPr>
            <p:spPr bwMode="auto">
              <a:xfrm>
                <a:off x="920049" y="6103764"/>
                <a:ext cx="34611" cy="46148"/>
              </a:xfrm>
              <a:custGeom>
                <a:avLst/>
                <a:gdLst>
                  <a:gd name="T0" fmla="*/ 0 w 21"/>
                  <a:gd name="T1" fmla="*/ 0 h 28"/>
                  <a:gd name="T2" fmla="*/ 0 w 21"/>
                  <a:gd name="T3" fmla="*/ 0 h 28"/>
                  <a:gd name="T4" fmla="*/ 0 w 21"/>
                  <a:gd name="T5" fmla="*/ 0 h 28"/>
                  <a:gd name="T6" fmla="*/ 0 w 21"/>
                  <a:gd name="T7" fmla="*/ 0 h 28"/>
                  <a:gd name="T8" fmla="*/ 0 w 21"/>
                  <a:gd name="T9" fmla="*/ 0 h 28"/>
                  <a:gd name="T10" fmla="*/ 0 w 21"/>
                  <a:gd name="T11" fmla="*/ 2 h 28"/>
                  <a:gd name="T12" fmla="*/ 18 w 21"/>
                  <a:gd name="T13" fmla="*/ 28 h 28"/>
                  <a:gd name="T14" fmla="*/ 10 w 21"/>
                  <a:gd name="T15" fmla="*/ 14 h 28"/>
                  <a:gd name="T16" fmla="*/ 10 w 21"/>
                  <a:gd name="T17" fmla="*/ 14 h 28"/>
                  <a:gd name="T18" fmla="*/ 10 w 21"/>
                  <a:gd name="T19" fmla="*/ 14 h 28"/>
                  <a:gd name="T20" fmla="*/ 21 w 21"/>
                  <a:gd name="T21" fmla="*/ 26 h 28"/>
                  <a:gd name="T22" fmla="*/ 0 w 21"/>
                  <a:gd name="T23" fmla="*/ 0 h 28"/>
                  <a:gd name="T24" fmla="*/ 0 w 21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2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0"/>
                      <a:pt x="3" y="22"/>
                      <a:pt x="18" y="28"/>
                    </a:cubicBezTo>
                    <a:cubicBezTo>
                      <a:pt x="18" y="28"/>
                      <a:pt x="11" y="19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4" y="17"/>
                      <a:pt x="21" y="26"/>
                      <a:pt x="21" y="26"/>
                    </a:cubicBezTo>
                    <a:cubicBezTo>
                      <a:pt x="19" y="9"/>
                      <a:pt x="8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55"/>
              <p:cNvSpPr>
                <a:spLocks/>
              </p:cNvSpPr>
              <p:nvPr/>
            </p:nvSpPr>
            <p:spPr bwMode="auto">
              <a:xfrm>
                <a:off x="882554" y="6149912"/>
                <a:ext cx="53359" cy="24516"/>
              </a:xfrm>
              <a:custGeom>
                <a:avLst/>
                <a:gdLst>
                  <a:gd name="T0" fmla="*/ 11 w 32"/>
                  <a:gd name="T1" fmla="*/ 0 h 15"/>
                  <a:gd name="T2" fmla="*/ 0 w 32"/>
                  <a:gd name="T3" fmla="*/ 2 h 15"/>
                  <a:gd name="T4" fmla="*/ 0 w 32"/>
                  <a:gd name="T5" fmla="*/ 2 h 15"/>
                  <a:gd name="T6" fmla="*/ 0 w 32"/>
                  <a:gd name="T7" fmla="*/ 2 h 15"/>
                  <a:gd name="T8" fmla="*/ 0 w 32"/>
                  <a:gd name="T9" fmla="*/ 2 h 15"/>
                  <a:gd name="T10" fmla="*/ 0 w 32"/>
                  <a:gd name="T11" fmla="*/ 2 h 15"/>
                  <a:gd name="T12" fmla="*/ 23 w 32"/>
                  <a:gd name="T13" fmla="*/ 15 h 15"/>
                  <a:gd name="T14" fmla="*/ 31 w 32"/>
                  <a:gd name="T15" fmla="*/ 14 h 15"/>
                  <a:gd name="T16" fmla="*/ 16 w 32"/>
                  <a:gd name="T17" fmla="*/ 8 h 15"/>
                  <a:gd name="T18" fmla="*/ 16 w 32"/>
                  <a:gd name="T19" fmla="*/ 8 h 15"/>
                  <a:gd name="T20" fmla="*/ 16 w 32"/>
                  <a:gd name="T21" fmla="*/ 8 h 15"/>
                  <a:gd name="T22" fmla="*/ 17 w 32"/>
                  <a:gd name="T23" fmla="*/ 8 h 15"/>
                  <a:gd name="T24" fmla="*/ 32 w 32"/>
                  <a:gd name="T25" fmla="*/ 11 h 15"/>
                  <a:gd name="T26" fmla="*/ 11 w 32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11" y="0"/>
                    </a:moveTo>
                    <a:cubicBezTo>
                      <a:pt x="6" y="0"/>
                      <a:pt x="3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4" y="8"/>
                      <a:pt x="11" y="15"/>
                      <a:pt x="23" y="15"/>
                    </a:cubicBezTo>
                    <a:cubicBezTo>
                      <a:pt x="25" y="15"/>
                      <a:pt x="28" y="15"/>
                      <a:pt x="31" y="14"/>
                    </a:cubicBezTo>
                    <a:cubicBezTo>
                      <a:pt x="31" y="14"/>
                      <a:pt x="20" y="11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23" y="8"/>
                      <a:pt x="32" y="11"/>
                      <a:pt x="32" y="11"/>
                    </a:cubicBezTo>
                    <a:cubicBezTo>
                      <a:pt x="25" y="3"/>
                      <a:pt x="17" y="0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56"/>
              <p:cNvSpPr>
                <a:spLocks/>
              </p:cNvSpPr>
              <p:nvPr/>
            </p:nvSpPr>
            <p:spPr bwMode="auto">
              <a:xfrm>
                <a:off x="967640" y="6085016"/>
                <a:ext cx="21632" cy="54801"/>
              </a:xfrm>
              <a:custGeom>
                <a:avLst/>
                <a:gdLst>
                  <a:gd name="T0" fmla="*/ 6 w 13"/>
                  <a:gd name="T1" fmla="*/ 0 h 33"/>
                  <a:gd name="T2" fmla="*/ 6 w 13"/>
                  <a:gd name="T3" fmla="*/ 0 h 33"/>
                  <a:gd name="T4" fmla="*/ 6 w 13"/>
                  <a:gd name="T5" fmla="*/ 0 h 33"/>
                  <a:gd name="T6" fmla="*/ 6 w 13"/>
                  <a:gd name="T7" fmla="*/ 0 h 33"/>
                  <a:gd name="T8" fmla="*/ 6 w 13"/>
                  <a:gd name="T9" fmla="*/ 0 h 33"/>
                  <a:gd name="T10" fmla="*/ 0 w 13"/>
                  <a:gd name="T11" fmla="*/ 17 h 33"/>
                  <a:gd name="T12" fmla="*/ 4 w 13"/>
                  <a:gd name="T13" fmla="*/ 33 h 33"/>
                  <a:gd name="T14" fmla="*/ 4 w 13"/>
                  <a:gd name="T15" fmla="*/ 31 h 33"/>
                  <a:gd name="T16" fmla="*/ 6 w 13"/>
                  <a:gd name="T17" fmla="*/ 17 h 33"/>
                  <a:gd name="T18" fmla="*/ 8 w 13"/>
                  <a:gd name="T19" fmla="*/ 31 h 33"/>
                  <a:gd name="T20" fmla="*/ 8 w 13"/>
                  <a:gd name="T21" fmla="*/ 33 h 33"/>
                  <a:gd name="T22" fmla="*/ 13 w 13"/>
                  <a:gd name="T23" fmla="*/ 17 h 33"/>
                  <a:gd name="T24" fmla="*/ 6 w 13"/>
                  <a:gd name="T25" fmla="*/ 0 h 33"/>
                  <a:gd name="T26" fmla="*/ 6 w 13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33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4"/>
                      <a:pt x="0" y="10"/>
                      <a:pt x="0" y="17"/>
                    </a:cubicBezTo>
                    <a:cubicBezTo>
                      <a:pt x="0" y="22"/>
                      <a:pt x="1" y="27"/>
                      <a:pt x="4" y="33"/>
                    </a:cubicBezTo>
                    <a:cubicBezTo>
                      <a:pt x="4" y="33"/>
                      <a:pt x="4" y="32"/>
                      <a:pt x="4" y="31"/>
                    </a:cubicBezTo>
                    <a:cubicBezTo>
                      <a:pt x="4" y="27"/>
                      <a:pt x="5" y="21"/>
                      <a:pt x="6" y="17"/>
                    </a:cubicBezTo>
                    <a:cubicBezTo>
                      <a:pt x="8" y="21"/>
                      <a:pt x="8" y="27"/>
                      <a:pt x="8" y="31"/>
                    </a:cubicBezTo>
                    <a:cubicBezTo>
                      <a:pt x="8" y="32"/>
                      <a:pt x="8" y="33"/>
                      <a:pt x="8" y="33"/>
                    </a:cubicBezTo>
                    <a:cubicBezTo>
                      <a:pt x="11" y="27"/>
                      <a:pt x="13" y="22"/>
                      <a:pt x="13" y="17"/>
                    </a:cubicBezTo>
                    <a:cubicBezTo>
                      <a:pt x="13" y="10"/>
                      <a:pt x="9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57"/>
              <p:cNvSpPr>
                <a:spLocks/>
              </p:cNvSpPr>
              <p:nvPr/>
            </p:nvSpPr>
            <p:spPr bwMode="auto">
              <a:xfrm>
                <a:off x="882554" y="6194619"/>
                <a:ext cx="53359" cy="25958"/>
              </a:xfrm>
              <a:custGeom>
                <a:avLst/>
                <a:gdLst>
                  <a:gd name="T0" fmla="*/ 23 w 32"/>
                  <a:gd name="T1" fmla="*/ 0 h 15"/>
                  <a:gd name="T2" fmla="*/ 0 w 32"/>
                  <a:gd name="T3" fmla="*/ 13 h 15"/>
                  <a:gd name="T4" fmla="*/ 0 w 32"/>
                  <a:gd name="T5" fmla="*/ 13 h 15"/>
                  <a:gd name="T6" fmla="*/ 0 w 32"/>
                  <a:gd name="T7" fmla="*/ 13 h 15"/>
                  <a:gd name="T8" fmla="*/ 0 w 32"/>
                  <a:gd name="T9" fmla="*/ 13 h 15"/>
                  <a:gd name="T10" fmla="*/ 0 w 32"/>
                  <a:gd name="T11" fmla="*/ 13 h 15"/>
                  <a:gd name="T12" fmla="*/ 11 w 32"/>
                  <a:gd name="T13" fmla="*/ 15 h 15"/>
                  <a:gd name="T14" fmla="*/ 32 w 32"/>
                  <a:gd name="T15" fmla="*/ 4 h 15"/>
                  <a:gd name="T16" fmla="*/ 17 w 32"/>
                  <a:gd name="T17" fmla="*/ 7 h 15"/>
                  <a:gd name="T18" fmla="*/ 16 w 32"/>
                  <a:gd name="T19" fmla="*/ 7 h 15"/>
                  <a:gd name="T20" fmla="*/ 16 w 32"/>
                  <a:gd name="T21" fmla="*/ 7 h 15"/>
                  <a:gd name="T22" fmla="*/ 16 w 32"/>
                  <a:gd name="T23" fmla="*/ 7 h 15"/>
                  <a:gd name="T24" fmla="*/ 31 w 32"/>
                  <a:gd name="T25" fmla="*/ 1 h 15"/>
                  <a:gd name="T26" fmla="*/ 23 w 32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23" y="0"/>
                    </a:moveTo>
                    <a:cubicBezTo>
                      <a:pt x="11" y="0"/>
                      <a:pt x="4" y="7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4"/>
                      <a:pt x="6" y="15"/>
                      <a:pt x="11" y="15"/>
                    </a:cubicBezTo>
                    <a:cubicBezTo>
                      <a:pt x="17" y="15"/>
                      <a:pt x="25" y="12"/>
                      <a:pt x="32" y="4"/>
                    </a:cubicBezTo>
                    <a:cubicBezTo>
                      <a:pt x="32" y="4"/>
                      <a:pt x="23" y="7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20" y="4"/>
                      <a:pt x="31" y="1"/>
                      <a:pt x="31" y="1"/>
                    </a:cubicBezTo>
                    <a:cubicBezTo>
                      <a:pt x="28" y="0"/>
                      <a:pt x="25" y="0"/>
                      <a:pt x="2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58"/>
              <p:cNvSpPr>
                <a:spLocks/>
              </p:cNvSpPr>
              <p:nvPr/>
            </p:nvSpPr>
            <p:spPr bwMode="auto">
              <a:xfrm>
                <a:off x="869575" y="6237883"/>
                <a:ext cx="86528" cy="89412"/>
              </a:xfrm>
              <a:custGeom>
                <a:avLst/>
                <a:gdLst>
                  <a:gd name="T0" fmla="*/ 11 w 52"/>
                  <a:gd name="T1" fmla="*/ 0 h 53"/>
                  <a:gd name="T2" fmla="*/ 0 w 52"/>
                  <a:gd name="T3" fmla="*/ 32 h 53"/>
                  <a:gd name="T4" fmla="*/ 4 w 52"/>
                  <a:gd name="T5" fmla="*/ 52 h 53"/>
                  <a:gd name="T6" fmla="*/ 4 w 52"/>
                  <a:gd name="T7" fmla="*/ 52 h 53"/>
                  <a:gd name="T8" fmla="*/ 4 w 52"/>
                  <a:gd name="T9" fmla="*/ 52 h 53"/>
                  <a:gd name="T10" fmla="*/ 4 w 52"/>
                  <a:gd name="T11" fmla="*/ 52 h 53"/>
                  <a:gd name="T12" fmla="*/ 4 w 52"/>
                  <a:gd name="T13" fmla="*/ 52 h 53"/>
                  <a:gd name="T14" fmla="*/ 4 w 52"/>
                  <a:gd name="T15" fmla="*/ 52 h 53"/>
                  <a:gd name="T16" fmla="*/ 4 w 52"/>
                  <a:gd name="T17" fmla="*/ 52 h 53"/>
                  <a:gd name="T18" fmla="*/ 10 w 52"/>
                  <a:gd name="T19" fmla="*/ 53 h 53"/>
                  <a:gd name="T20" fmla="*/ 52 w 52"/>
                  <a:gd name="T21" fmla="*/ 30 h 53"/>
                  <a:gd name="T22" fmla="*/ 11 w 52"/>
                  <a:gd name="T23" fmla="*/ 48 h 53"/>
                  <a:gd name="T24" fmla="*/ 8 w 52"/>
                  <a:gd name="T25" fmla="*/ 47 h 53"/>
                  <a:gd name="T26" fmla="*/ 8 w 52"/>
                  <a:gd name="T27" fmla="*/ 48 h 53"/>
                  <a:gd name="T28" fmla="*/ 8 w 52"/>
                  <a:gd name="T29" fmla="*/ 47 h 53"/>
                  <a:gd name="T30" fmla="*/ 8 w 52"/>
                  <a:gd name="T31" fmla="*/ 47 h 53"/>
                  <a:gd name="T32" fmla="*/ 8 w 52"/>
                  <a:gd name="T33" fmla="*/ 47 h 53"/>
                  <a:gd name="T34" fmla="*/ 5 w 52"/>
                  <a:gd name="T35" fmla="*/ 32 h 53"/>
                  <a:gd name="T36" fmla="*/ 11 w 52"/>
                  <a:gd name="T3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53">
                    <a:moveTo>
                      <a:pt x="11" y="0"/>
                    </a:moveTo>
                    <a:cubicBezTo>
                      <a:pt x="4" y="7"/>
                      <a:pt x="0" y="20"/>
                      <a:pt x="0" y="32"/>
                    </a:cubicBezTo>
                    <a:cubicBezTo>
                      <a:pt x="0" y="40"/>
                      <a:pt x="1" y="47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6" y="53"/>
                      <a:pt x="8" y="53"/>
                      <a:pt x="10" y="53"/>
                    </a:cubicBezTo>
                    <a:cubicBezTo>
                      <a:pt x="25" y="53"/>
                      <a:pt x="46" y="43"/>
                      <a:pt x="52" y="30"/>
                    </a:cubicBezTo>
                    <a:cubicBezTo>
                      <a:pt x="43" y="37"/>
                      <a:pt x="24" y="48"/>
                      <a:pt x="11" y="48"/>
                    </a:cubicBezTo>
                    <a:cubicBezTo>
                      <a:pt x="10" y="48"/>
                      <a:pt x="9" y="48"/>
                      <a:pt x="8" y="47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6" y="43"/>
                      <a:pt x="5" y="38"/>
                      <a:pt x="5" y="32"/>
                    </a:cubicBezTo>
                    <a:cubicBezTo>
                      <a:pt x="5" y="21"/>
                      <a:pt x="8" y="8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9"/>
              <p:cNvSpPr>
                <a:spLocks/>
              </p:cNvSpPr>
              <p:nvPr/>
            </p:nvSpPr>
            <p:spPr bwMode="auto">
              <a:xfrm>
                <a:off x="845058" y="6121070"/>
                <a:ext cx="69222" cy="70665"/>
              </a:xfrm>
              <a:custGeom>
                <a:avLst/>
                <a:gdLst>
                  <a:gd name="T0" fmla="*/ 29 w 42"/>
                  <a:gd name="T1" fmla="*/ 0 h 42"/>
                  <a:gd name="T2" fmla="*/ 0 w 42"/>
                  <a:gd name="T3" fmla="*/ 10 h 42"/>
                  <a:gd name="T4" fmla="*/ 0 w 42"/>
                  <a:gd name="T5" fmla="*/ 10 h 42"/>
                  <a:gd name="T6" fmla="*/ 0 w 42"/>
                  <a:gd name="T7" fmla="*/ 10 h 42"/>
                  <a:gd name="T8" fmla="*/ 0 w 42"/>
                  <a:gd name="T9" fmla="*/ 11 h 42"/>
                  <a:gd name="T10" fmla="*/ 0 w 42"/>
                  <a:gd name="T11" fmla="*/ 11 h 42"/>
                  <a:gd name="T12" fmla="*/ 29 w 42"/>
                  <a:gd name="T13" fmla="*/ 42 h 42"/>
                  <a:gd name="T14" fmla="*/ 4 w 42"/>
                  <a:gd name="T15" fmla="*/ 12 h 42"/>
                  <a:gd name="T16" fmla="*/ 4 w 42"/>
                  <a:gd name="T17" fmla="*/ 12 h 42"/>
                  <a:gd name="T18" fmla="*/ 4 w 42"/>
                  <a:gd name="T19" fmla="*/ 12 h 42"/>
                  <a:gd name="T20" fmla="*/ 4 w 42"/>
                  <a:gd name="T21" fmla="*/ 12 h 42"/>
                  <a:gd name="T22" fmla="*/ 4 w 42"/>
                  <a:gd name="T23" fmla="*/ 12 h 42"/>
                  <a:gd name="T24" fmla="*/ 37 w 42"/>
                  <a:gd name="T25" fmla="*/ 2 h 42"/>
                  <a:gd name="T26" fmla="*/ 42 w 42"/>
                  <a:gd name="T27" fmla="*/ 3 h 42"/>
                  <a:gd name="T28" fmla="*/ 29 w 42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42">
                    <a:moveTo>
                      <a:pt x="29" y="0"/>
                    </a:moveTo>
                    <a:cubicBezTo>
                      <a:pt x="18" y="0"/>
                      <a:pt x="6" y="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23"/>
                      <a:pt x="16" y="40"/>
                      <a:pt x="29" y="42"/>
                    </a:cubicBezTo>
                    <a:cubicBezTo>
                      <a:pt x="20" y="37"/>
                      <a:pt x="5" y="2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0" y="6"/>
                      <a:pt x="26" y="2"/>
                      <a:pt x="37" y="2"/>
                    </a:cubicBezTo>
                    <a:cubicBezTo>
                      <a:pt x="39" y="2"/>
                      <a:pt x="40" y="2"/>
                      <a:pt x="42" y="3"/>
                    </a:cubicBezTo>
                    <a:cubicBezTo>
                      <a:pt x="38" y="0"/>
                      <a:pt x="34" y="0"/>
                      <a:pt x="29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0"/>
              <p:cNvSpPr>
                <a:spLocks/>
              </p:cNvSpPr>
              <p:nvPr/>
            </p:nvSpPr>
            <p:spPr bwMode="auto">
              <a:xfrm>
                <a:off x="943123" y="6041752"/>
                <a:ext cx="69222" cy="63454"/>
              </a:xfrm>
              <a:custGeom>
                <a:avLst/>
                <a:gdLst>
                  <a:gd name="T0" fmla="*/ 21 w 42"/>
                  <a:gd name="T1" fmla="*/ 0 h 38"/>
                  <a:gd name="T2" fmla="*/ 21 w 42"/>
                  <a:gd name="T3" fmla="*/ 0 h 38"/>
                  <a:gd name="T4" fmla="*/ 21 w 42"/>
                  <a:gd name="T5" fmla="*/ 0 h 38"/>
                  <a:gd name="T6" fmla="*/ 21 w 42"/>
                  <a:gd name="T7" fmla="*/ 0 h 38"/>
                  <a:gd name="T8" fmla="*/ 21 w 42"/>
                  <a:gd name="T9" fmla="*/ 0 h 38"/>
                  <a:gd name="T10" fmla="*/ 0 w 42"/>
                  <a:gd name="T11" fmla="*/ 33 h 38"/>
                  <a:gd name="T12" fmla="*/ 1 w 42"/>
                  <a:gd name="T13" fmla="*/ 38 h 38"/>
                  <a:gd name="T14" fmla="*/ 21 w 42"/>
                  <a:gd name="T15" fmla="*/ 5 h 38"/>
                  <a:gd name="T16" fmla="*/ 21 w 42"/>
                  <a:gd name="T17" fmla="*/ 5 h 38"/>
                  <a:gd name="T18" fmla="*/ 21 w 42"/>
                  <a:gd name="T19" fmla="*/ 5 h 38"/>
                  <a:gd name="T20" fmla="*/ 21 w 42"/>
                  <a:gd name="T21" fmla="*/ 5 h 38"/>
                  <a:gd name="T22" fmla="*/ 21 w 42"/>
                  <a:gd name="T23" fmla="*/ 5 h 38"/>
                  <a:gd name="T24" fmla="*/ 42 w 42"/>
                  <a:gd name="T25" fmla="*/ 38 h 38"/>
                  <a:gd name="T26" fmla="*/ 42 w 42"/>
                  <a:gd name="T27" fmla="*/ 34 h 38"/>
                  <a:gd name="T28" fmla="*/ 21 w 42"/>
                  <a:gd name="T29" fmla="*/ 0 h 38"/>
                  <a:gd name="T30" fmla="*/ 21 w 42"/>
                  <a:gd name="T3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38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1" y="5"/>
                      <a:pt x="0" y="21"/>
                      <a:pt x="0" y="33"/>
                    </a:cubicBezTo>
                    <a:cubicBezTo>
                      <a:pt x="0" y="35"/>
                      <a:pt x="0" y="36"/>
                      <a:pt x="1" y="38"/>
                    </a:cubicBezTo>
                    <a:cubicBezTo>
                      <a:pt x="3" y="27"/>
                      <a:pt x="12" y="9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30" y="9"/>
                      <a:pt x="40" y="27"/>
                      <a:pt x="42" y="38"/>
                    </a:cubicBezTo>
                    <a:cubicBezTo>
                      <a:pt x="42" y="36"/>
                      <a:pt x="42" y="35"/>
                      <a:pt x="42" y="34"/>
                    </a:cubicBezTo>
                    <a:cubicBezTo>
                      <a:pt x="42" y="21"/>
                      <a:pt x="31" y="5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61"/>
              <p:cNvSpPr>
                <a:spLocks/>
              </p:cNvSpPr>
              <p:nvPr/>
            </p:nvSpPr>
            <p:spPr bwMode="auto">
              <a:xfrm>
                <a:off x="935913" y="6012910"/>
                <a:ext cx="85086" cy="76433"/>
              </a:xfrm>
              <a:custGeom>
                <a:avLst/>
                <a:gdLst>
                  <a:gd name="T0" fmla="*/ 25 w 51"/>
                  <a:gd name="T1" fmla="*/ 0 h 46"/>
                  <a:gd name="T2" fmla="*/ 25 w 51"/>
                  <a:gd name="T3" fmla="*/ 0 h 46"/>
                  <a:gd name="T4" fmla="*/ 25 w 51"/>
                  <a:gd name="T5" fmla="*/ 0 h 46"/>
                  <a:gd name="T6" fmla="*/ 25 w 51"/>
                  <a:gd name="T7" fmla="*/ 0 h 46"/>
                  <a:gd name="T8" fmla="*/ 25 w 51"/>
                  <a:gd name="T9" fmla="*/ 0 h 46"/>
                  <a:gd name="T10" fmla="*/ 0 w 51"/>
                  <a:gd name="T11" fmla="*/ 41 h 46"/>
                  <a:gd name="T12" fmla="*/ 0 w 51"/>
                  <a:gd name="T13" fmla="*/ 46 h 46"/>
                  <a:gd name="T14" fmla="*/ 25 w 51"/>
                  <a:gd name="T15" fmla="*/ 6 h 46"/>
                  <a:gd name="T16" fmla="*/ 25 w 51"/>
                  <a:gd name="T17" fmla="*/ 6 h 46"/>
                  <a:gd name="T18" fmla="*/ 25 w 51"/>
                  <a:gd name="T19" fmla="*/ 6 h 46"/>
                  <a:gd name="T20" fmla="*/ 25 w 51"/>
                  <a:gd name="T21" fmla="*/ 6 h 46"/>
                  <a:gd name="T22" fmla="*/ 25 w 51"/>
                  <a:gd name="T23" fmla="*/ 6 h 46"/>
                  <a:gd name="T24" fmla="*/ 50 w 51"/>
                  <a:gd name="T25" fmla="*/ 46 h 46"/>
                  <a:gd name="T26" fmla="*/ 51 w 51"/>
                  <a:gd name="T27" fmla="*/ 41 h 46"/>
                  <a:gd name="T28" fmla="*/ 25 w 51"/>
                  <a:gd name="T29" fmla="*/ 0 h 46"/>
                  <a:gd name="T30" fmla="*/ 25 w 51"/>
                  <a:gd name="T3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" h="46"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3" y="6"/>
                      <a:pt x="0" y="25"/>
                      <a:pt x="0" y="41"/>
                    </a:cubicBezTo>
                    <a:cubicBezTo>
                      <a:pt x="0" y="43"/>
                      <a:pt x="0" y="44"/>
                      <a:pt x="0" y="46"/>
                    </a:cubicBezTo>
                    <a:cubicBezTo>
                      <a:pt x="3" y="33"/>
                      <a:pt x="14" y="11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36" y="11"/>
                      <a:pt x="48" y="33"/>
                      <a:pt x="50" y="46"/>
                    </a:cubicBezTo>
                    <a:cubicBezTo>
                      <a:pt x="51" y="44"/>
                      <a:pt x="51" y="43"/>
                      <a:pt x="51" y="41"/>
                    </a:cubicBezTo>
                    <a:cubicBezTo>
                      <a:pt x="51" y="25"/>
                      <a:pt x="38" y="6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62"/>
              <p:cNvSpPr>
                <a:spLocks/>
              </p:cNvSpPr>
              <p:nvPr/>
            </p:nvSpPr>
            <p:spPr bwMode="auto">
              <a:xfrm>
                <a:off x="813331" y="6109533"/>
                <a:ext cx="86528" cy="85086"/>
              </a:xfrm>
              <a:custGeom>
                <a:avLst/>
                <a:gdLst>
                  <a:gd name="T0" fmla="*/ 36 w 52"/>
                  <a:gd name="T1" fmla="*/ 0 h 51"/>
                  <a:gd name="T2" fmla="*/ 1 w 52"/>
                  <a:gd name="T3" fmla="*/ 13 h 51"/>
                  <a:gd name="T4" fmla="*/ 1 w 52"/>
                  <a:gd name="T5" fmla="*/ 13 h 51"/>
                  <a:gd name="T6" fmla="*/ 1 w 52"/>
                  <a:gd name="T7" fmla="*/ 13 h 51"/>
                  <a:gd name="T8" fmla="*/ 0 w 52"/>
                  <a:gd name="T9" fmla="*/ 14 h 51"/>
                  <a:gd name="T10" fmla="*/ 1 w 52"/>
                  <a:gd name="T11" fmla="*/ 14 h 51"/>
                  <a:gd name="T12" fmla="*/ 37 w 52"/>
                  <a:gd name="T13" fmla="*/ 51 h 51"/>
                  <a:gd name="T14" fmla="*/ 6 w 52"/>
                  <a:gd name="T15" fmla="*/ 15 h 51"/>
                  <a:gd name="T16" fmla="*/ 6 w 52"/>
                  <a:gd name="T17" fmla="*/ 15 h 51"/>
                  <a:gd name="T18" fmla="*/ 6 w 52"/>
                  <a:gd name="T19" fmla="*/ 15 h 51"/>
                  <a:gd name="T20" fmla="*/ 6 w 52"/>
                  <a:gd name="T21" fmla="*/ 15 h 51"/>
                  <a:gd name="T22" fmla="*/ 6 w 52"/>
                  <a:gd name="T23" fmla="*/ 15 h 51"/>
                  <a:gd name="T24" fmla="*/ 46 w 52"/>
                  <a:gd name="T25" fmla="*/ 3 h 51"/>
                  <a:gd name="T26" fmla="*/ 52 w 52"/>
                  <a:gd name="T27" fmla="*/ 4 h 51"/>
                  <a:gd name="T28" fmla="*/ 36 w 52"/>
                  <a:gd name="T2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51">
                    <a:moveTo>
                      <a:pt x="36" y="0"/>
                    </a:moveTo>
                    <a:cubicBezTo>
                      <a:pt x="23" y="0"/>
                      <a:pt x="8" y="6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29"/>
                      <a:pt x="20" y="50"/>
                      <a:pt x="37" y="51"/>
                    </a:cubicBezTo>
                    <a:cubicBezTo>
                      <a:pt x="26" y="45"/>
                      <a:pt x="8" y="27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4" y="7"/>
                      <a:pt x="33" y="3"/>
                      <a:pt x="46" y="3"/>
                    </a:cubicBezTo>
                    <a:cubicBezTo>
                      <a:pt x="49" y="3"/>
                      <a:pt x="51" y="4"/>
                      <a:pt x="52" y="4"/>
                    </a:cubicBezTo>
                    <a:cubicBezTo>
                      <a:pt x="48" y="1"/>
                      <a:pt x="42" y="0"/>
                      <a:pt x="3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63"/>
              <p:cNvSpPr>
                <a:spLocks noEditPoints="1"/>
              </p:cNvSpPr>
              <p:nvPr/>
            </p:nvSpPr>
            <p:spPr bwMode="auto">
              <a:xfrm>
                <a:off x="868132" y="5736020"/>
                <a:ext cx="34611" cy="36053"/>
              </a:xfrm>
              <a:custGeom>
                <a:avLst/>
                <a:gdLst>
                  <a:gd name="T0" fmla="*/ 11 w 21"/>
                  <a:gd name="T1" fmla="*/ 3 h 22"/>
                  <a:gd name="T2" fmla="*/ 14 w 21"/>
                  <a:gd name="T3" fmla="*/ 4 h 22"/>
                  <a:gd name="T4" fmla="*/ 17 w 21"/>
                  <a:gd name="T5" fmla="*/ 7 h 22"/>
                  <a:gd name="T6" fmla="*/ 19 w 21"/>
                  <a:gd name="T7" fmla="*/ 9 h 22"/>
                  <a:gd name="T8" fmla="*/ 18 w 21"/>
                  <a:gd name="T9" fmla="*/ 12 h 22"/>
                  <a:gd name="T10" fmla="*/ 19 w 21"/>
                  <a:gd name="T11" fmla="*/ 14 h 22"/>
                  <a:gd name="T12" fmla="*/ 15 w 21"/>
                  <a:gd name="T13" fmla="*/ 18 h 22"/>
                  <a:gd name="T14" fmla="*/ 13 w 21"/>
                  <a:gd name="T15" fmla="*/ 19 h 22"/>
                  <a:gd name="T16" fmla="*/ 8 w 21"/>
                  <a:gd name="T17" fmla="*/ 18 h 22"/>
                  <a:gd name="T18" fmla="*/ 5 w 21"/>
                  <a:gd name="T19" fmla="*/ 18 h 22"/>
                  <a:gd name="T20" fmla="*/ 4 w 21"/>
                  <a:gd name="T21" fmla="*/ 15 h 22"/>
                  <a:gd name="T22" fmla="*/ 2 w 21"/>
                  <a:gd name="T23" fmla="*/ 13 h 22"/>
                  <a:gd name="T24" fmla="*/ 2 w 21"/>
                  <a:gd name="T25" fmla="*/ 9 h 22"/>
                  <a:gd name="T26" fmla="*/ 5 w 21"/>
                  <a:gd name="T27" fmla="*/ 6 h 22"/>
                  <a:gd name="T28" fmla="*/ 8 w 21"/>
                  <a:gd name="T29" fmla="*/ 3 h 22"/>
                  <a:gd name="T30" fmla="*/ 11 w 21"/>
                  <a:gd name="T31" fmla="*/ 0 h 22"/>
                  <a:gd name="T32" fmla="*/ 7 w 21"/>
                  <a:gd name="T33" fmla="*/ 1 h 22"/>
                  <a:gd name="T34" fmla="*/ 3 w 21"/>
                  <a:gd name="T35" fmla="*/ 5 h 22"/>
                  <a:gd name="T36" fmla="*/ 0 w 21"/>
                  <a:gd name="T37" fmla="*/ 8 h 22"/>
                  <a:gd name="T38" fmla="*/ 1 w 21"/>
                  <a:gd name="T39" fmla="*/ 10 h 22"/>
                  <a:gd name="T40" fmla="*/ 0 w 21"/>
                  <a:gd name="T41" fmla="*/ 13 h 22"/>
                  <a:gd name="T42" fmla="*/ 3 w 21"/>
                  <a:gd name="T43" fmla="*/ 16 h 22"/>
                  <a:gd name="T44" fmla="*/ 3 w 21"/>
                  <a:gd name="T45" fmla="*/ 16 h 22"/>
                  <a:gd name="T46" fmla="*/ 4 w 21"/>
                  <a:gd name="T47" fmla="*/ 20 h 22"/>
                  <a:gd name="T48" fmla="*/ 7 w 21"/>
                  <a:gd name="T49" fmla="*/ 20 h 22"/>
                  <a:gd name="T50" fmla="*/ 13 w 21"/>
                  <a:gd name="T51" fmla="*/ 20 h 22"/>
                  <a:gd name="T52" fmla="*/ 17 w 21"/>
                  <a:gd name="T53" fmla="*/ 20 h 22"/>
                  <a:gd name="T54" fmla="*/ 21 w 21"/>
                  <a:gd name="T55" fmla="*/ 15 h 22"/>
                  <a:gd name="T56" fmla="*/ 20 w 21"/>
                  <a:gd name="T57" fmla="*/ 12 h 22"/>
                  <a:gd name="T58" fmla="*/ 20 w 21"/>
                  <a:gd name="T59" fmla="*/ 12 h 22"/>
                  <a:gd name="T60" fmla="*/ 21 w 21"/>
                  <a:gd name="T61" fmla="*/ 8 h 22"/>
                  <a:gd name="T62" fmla="*/ 19 w 21"/>
                  <a:gd name="T63" fmla="*/ 6 h 22"/>
                  <a:gd name="T64" fmla="*/ 19 w 21"/>
                  <a:gd name="T65" fmla="*/ 6 h 22"/>
                  <a:gd name="T66" fmla="*/ 15 w 21"/>
                  <a:gd name="T67" fmla="*/ 2 h 22"/>
                  <a:gd name="T68" fmla="*/ 11 w 21"/>
                  <a:gd name="T6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" h="22">
                    <a:moveTo>
                      <a:pt x="9" y="4"/>
                    </a:moveTo>
                    <a:cubicBezTo>
                      <a:pt x="9" y="3"/>
                      <a:pt x="10" y="3"/>
                      <a:pt x="11" y="3"/>
                    </a:cubicBezTo>
                    <a:cubicBezTo>
                      <a:pt x="12" y="3"/>
                      <a:pt x="13" y="3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9"/>
                      <a:pt x="19" y="9"/>
                      <a:pt x="19" y="10"/>
                    </a:cubicBezTo>
                    <a:cubicBezTo>
                      <a:pt x="19" y="10"/>
                      <a:pt x="19" y="11"/>
                      <a:pt x="18" y="12"/>
                    </a:cubicBezTo>
                    <a:cubicBezTo>
                      <a:pt x="19" y="12"/>
                      <a:pt x="19" y="13"/>
                      <a:pt x="19" y="13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5"/>
                      <a:pt x="18" y="16"/>
                      <a:pt x="17" y="16"/>
                    </a:cubicBezTo>
                    <a:cubicBezTo>
                      <a:pt x="17" y="17"/>
                      <a:pt x="16" y="18"/>
                      <a:pt x="15" y="18"/>
                    </a:cubicBezTo>
                    <a:cubicBezTo>
                      <a:pt x="15" y="19"/>
                      <a:pt x="14" y="19"/>
                      <a:pt x="14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19"/>
                      <a:pt x="11" y="20"/>
                      <a:pt x="10" y="20"/>
                    </a:cubicBezTo>
                    <a:cubicBezTo>
                      <a:pt x="9" y="20"/>
                      <a:pt x="8" y="19"/>
                      <a:pt x="8" y="18"/>
                    </a:cubicBezTo>
                    <a:cubicBezTo>
                      <a:pt x="8" y="18"/>
                      <a:pt x="7" y="18"/>
                      <a:pt x="7" y="18"/>
                    </a:cubicBezTo>
                    <a:cubicBezTo>
                      <a:pt x="6" y="18"/>
                      <a:pt x="6" y="18"/>
                      <a:pt x="5" y="18"/>
                    </a:cubicBezTo>
                    <a:cubicBezTo>
                      <a:pt x="5" y="17"/>
                      <a:pt x="4" y="16"/>
                      <a:pt x="4" y="16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2"/>
                      <a:pt x="3" y="11"/>
                      <a:pt x="3" y="11"/>
                    </a:cubicBezTo>
                    <a:cubicBezTo>
                      <a:pt x="3" y="10"/>
                      <a:pt x="2" y="10"/>
                      <a:pt x="2" y="9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6" y="4"/>
                      <a:pt x="7" y="3"/>
                      <a:pt x="8" y="3"/>
                    </a:cubicBezTo>
                    <a:cubicBezTo>
                      <a:pt x="8" y="3"/>
                      <a:pt x="8" y="4"/>
                      <a:pt x="9" y="4"/>
                    </a:cubicBezTo>
                    <a:moveTo>
                      <a:pt x="11" y="0"/>
                    </a:moveTo>
                    <a:cubicBezTo>
                      <a:pt x="10" y="0"/>
                      <a:pt x="9" y="1"/>
                      <a:pt x="8" y="2"/>
                    </a:cubicBezTo>
                    <a:cubicBezTo>
                      <a:pt x="8" y="2"/>
                      <a:pt x="7" y="1"/>
                      <a:pt x="7" y="1"/>
                    </a:cubicBezTo>
                    <a:cubicBezTo>
                      <a:pt x="6" y="1"/>
                      <a:pt x="5" y="2"/>
                      <a:pt x="5" y="2"/>
                    </a:cubicBezTo>
                    <a:cubicBezTo>
                      <a:pt x="4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7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5" y="20"/>
                      <a:pt x="5" y="20"/>
                      <a:pt x="6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1"/>
                      <a:pt x="14" y="21"/>
                      <a:pt x="15" y="21"/>
                    </a:cubicBezTo>
                    <a:cubicBezTo>
                      <a:pt x="15" y="21"/>
                      <a:pt x="16" y="21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5"/>
                      <a:pt x="21" y="14"/>
                      <a:pt x="21" y="14"/>
                    </a:cubicBezTo>
                    <a:cubicBezTo>
                      <a:pt x="21" y="13"/>
                      <a:pt x="21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1"/>
                      <a:pt x="21" y="10"/>
                      <a:pt x="21" y="9"/>
                    </a:cubicBezTo>
                    <a:cubicBezTo>
                      <a:pt x="21" y="9"/>
                      <a:pt x="21" y="9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4"/>
                      <a:pt x="18" y="3"/>
                      <a:pt x="17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1"/>
                      <a:pt x="12" y="0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64"/>
              <p:cNvSpPr>
                <a:spLocks/>
              </p:cNvSpPr>
              <p:nvPr/>
            </p:nvSpPr>
            <p:spPr bwMode="auto">
              <a:xfrm>
                <a:off x="1000809" y="6237883"/>
                <a:ext cx="85086" cy="89412"/>
              </a:xfrm>
              <a:custGeom>
                <a:avLst/>
                <a:gdLst>
                  <a:gd name="T0" fmla="*/ 40 w 51"/>
                  <a:gd name="T1" fmla="*/ 0 h 53"/>
                  <a:gd name="T2" fmla="*/ 47 w 51"/>
                  <a:gd name="T3" fmla="*/ 32 h 53"/>
                  <a:gd name="T4" fmla="*/ 44 w 51"/>
                  <a:gd name="T5" fmla="*/ 47 h 53"/>
                  <a:gd name="T6" fmla="*/ 44 w 51"/>
                  <a:gd name="T7" fmla="*/ 47 h 53"/>
                  <a:gd name="T8" fmla="*/ 44 w 51"/>
                  <a:gd name="T9" fmla="*/ 47 h 53"/>
                  <a:gd name="T10" fmla="*/ 43 w 51"/>
                  <a:gd name="T11" fmla="*/ 48 h 53"/>
                  <a:gd name="T12" fmla="*/ 43 w 51"/>
                  <a:gd name="T13" fmla="*/ 47 h 53"/>
                  <a:gd name="T14" fmla="*/ 40 w 51"/>
                  <a:gd name="T15" fmla="*/ 48 h 53"/>
                  <a:gd name="T16" fmla="*/ 0 w 51"/>
                  <a:gd name="T17" fmla="*/ 30 h 53"/>
                  <a:gd name="T18" fmla="*/ 41 w 51"/>
                  <a:gd name="T19" fmla="*/ 53 h 53"/>
                  <a:gd name="T20" fmla="*/ 47 w 51"/>
                  <a:gd name="T21" fmla="*/ 52 h 53"/>
                  <a:gd name="T22" fmla="*/ 47 w 51"/>
                  <a:gd name="T23" fmla="*/ 52 h 53"/>
                  <a:gd name="T24" fmla="*/ 47 w 51"/>
                  <a:gd name="T25" fmla="*/ 52 h 53"/>
                  <a:gd name="T26" fmla="*/ 47 w 51"/>
                  <a:gd name="T27" fmla="*/ 52 h 53"/>
                  <a:gd name="T28" fmla="*/ 47 w 51"/>
                  <a:gd name="T29" fmla="*/ 52 h 53"/>
                  <a:gd name="T30" fmla="*/ 47 w 51"/>
                  <a:gd name="T31" fmla="*/ 52 h 53"/>
                  <a:gd name="T32" fmla="*/ 51 w 51"/>
                  <a:gd name="T33" fmla="*/ 32 h 53"/>
                  <a:gd name="T34" fmla="*/ 40 w 51"/>
                  <a:gd name="T3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53">
                    <a:moveTo>
                      <a:pt x="40" y="0"/>
                    </a:moveTo>
                    <a:cubicBezTo>
                      <a:pt x="44" y="8"/>
                      <a:pt x="47" y="21"/>
                      <a:pt x="47" y="32"/>
                    </a:cubicBezTo>
                    <a:cubicBezTo>
                      <a:pt x="47" y="38"/>
                      <a:pt x="46" y="43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2" y="48"/>
                      <a:pt x="41" y="48"/>
                      <a:pt x="40" y="48"/>
                    </a:cubicBezTo>
                    <a:cubicBezTo>
                      <a:pt x="28" y="48"/>
                      <a:pt x="8" y="37"/>
                      <a:pt x="0" y="30"/>
                    </a:cubicBezTo>
                    <a:cubicBezTo>
                      <a:pt x="6" y="43"/>
                      <a:pt x="26" y="53"/>
                      <a:pt x="41" y="53"/>
                    </a:cubicBezTo>
                    <a:cubicBezTo>
                      <a:pt x="43" y="53"/>
                      <a:pt x="45" y="53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50" y="47"/>
                      <a:pt x="51" y="40"/>
                      <a:pt x="51" y="32"/>
                    </a:cubicBezTo>
                    <a:cubicBezTo>
                      <a:pt x="51" y="20"/>
                      <a:pt x="48" y="7"/>
                      <a:pt x="40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65"/>
              <p:cNvSpPr>
                <a:spLocks/>
              </p:cNvSpPr>
              <p:nvPr/>
            </p:nvSpPr>
            <p:spPr bwMode="auto">
              <a:xfrm>
                <a:off x="1019556" y="6149912"/>
                <a:ext cx="54801" cy="24516"/>
              </a:xfrm>
              <a:custGeom>
                <a:avLst/>
                <a:gdLst>
                  <a:gd name="T0" fmla="*/ 22 w 33"/>
                  <a:gd name="T1" fmla="*/ 0 h 15"/>
                  <a:gd name="T2" fmla="*/ 0 w 33"/>
                  <a:gd name="T3" fmla="*/ 11 h 15"/>
                  <a:gd name="T4" fmla="*/ 15 w 33"/>
                  <a:gd name="T5" fmla="*/ 8 h 15"/>
                  <a:gd name="T6" fmla="*/ 16 w 33"/>
                  <a:gd name="T7" fmla="*/ 8 h 15"/>
                  <a:gd name="T8" fmla="*/ 16 w 33"/>
                  <a:gd name="T9" fmla="*/ 8 h 15"/>
                  <a:gd name="T10" fmla="*/ 16 w 33"/>
                  <a:gd name="T11" fmla="*/ 8 h 15"/>
                  <a:gd name="T12" fmla="*/ 1 w 33"/>
                  <a:gd name="T13" fmla="*/ 14 h 15"/>
                  <a:gd name="T14" fmla="*/ 9 w 33"/>
                  <a:gd name="T15" fmla="*/ 15 h 15"/>
                  <a:gd name="T16" fmla="*/ 32 w 33"/>
                  <a:gd name="T17" fmla="*/ 2 h 15"/>
                  <a:gd name="T18" fmla="*/ 33 w 33"/>
                  <a:gd name="T19" fmla="*/ 2 h 15"/>
                  <a:gd name="T20" fmla="*/ 33 w 33"/>
                  <a:gd name="T21" fmla="*/ 2 h 15"/>
                  <a:gd name="T22" fmla="*/ 33 w 33"/>
                  <a:gd name="T23" fmla="*/ 2 h 15"/>
                  <a:gd name="T24" fmla="*/ 32 w 33"/>
                  <a:gd name="T25" fmla="*/ 2 h 15"/>
                  <a:gd name="T26" fmla="*/ 22 w 33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5">
                    <a:moveTo>
                      <a:pt x="22" y="0"/>
                    </a:moveTo>
                    <a:cubicBezTo>
                      <a:pt x="15" y="0"/>
                      <a:pt x="7" y="3"/>
                      <a:pt x="0" y="11"/>
                    </a:cubicBezTo>
                    <a:cubicBezTo>
                      <a:pt x="0" y="11"/>
                      <a:pt x="9" y="8"/>
                      <a:pt x="15" y="8"/>
                    </a:cubicBezTo>
                    <a:cubicBezTo>
                      <a:pt x="15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2" y="11"/>
                      <a:pt x="1" y="14"/>
                      <a:pt x="1" y="14"/>
                    </a:cubicBezTo>
                    <a:cubicBezTo>
                      <a:pt x="4" y="15"/>
                      <a:pt x="7" y="15"/>
                      <a:pt x="9" y="15"/>
                    </a:cubicBezTo>
                    <a:cubicBezTo>
                      <a:pt x="22" y="15"/>
                      <a:pt x="29" y="8"/>
                      <a:pt x="32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0" y="1"/>
                      <a:pt x="26" y="0"/>
                      <a:pt x="22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66"/>
              <p:cNvSpPr>
                <a:spLocks/>
              </p:cNvSpPr>
              <p:nvPr/>
            </p:nvSpPr>
            <p:spPr bwMode="auto">
              <a:xfrm>
                <a:off x="940239" y="6148470"/>
                <a:ext cx="76433" cy="73549"/>
              </a:xfrm>
              <a:custGeom>
                <a:avLst/>
                <a:gdLst>
                  <a:gd name="T0" fmla="*/ 14 w 46"/>
                  <a:gd name="T1" fmla="*/ 4 h 44"/>
                  <a:gd name="T2" fmla="*/ 16 w 46"/>
                  <a:gd name="T3" fmla="*/ 10 h 44"/>
                  <a:gd name="T4" fmla="*/ 16 w 46"/>
                  <a:gd name="T5" fmla="*/ 12 h 44"/>
                  <a:gd name="T6" fmla="*/ 13 w 46"/>
                  <a:gd name="T7" fmla="*/ 10 h 44"/>
                  <a:gd name="T8" fmla="*/ 15 w 46"/>
                  <a:gd name="T9" fmla="*/ 12 h 44"/>
                  <a:gd name="T10" fmla="*/ 14 w 46"/>
                  <a:gd name="T11" fmla="*/ 12 h 44"/>
                  <a:gd name="T12" fmla="*/ 12 w 46"/>
                  <a:gd name="T13" fmla="*/ 14 h 44"/>
                  <a:gd name="T14" fmla="*/ 10 w 46"/>
                  <a:gd name="T15" fmla="*/ 16 h 44"/>
                  <a:gd name="T16" fmla="*/ 2 w 46"/>
                  <a:gd name="T17" fmla="*/ 16 h 44"/>
                  <a:gd name="T18" fmla="*/ 9 w 46"/>
                  <a:gd name="T19" fmla="*/ 19 h 44"/>
                  <a:gd name="T20" fmla="*/ 9 w 46"/>
                  <a:gd name="T21" fmla="*/ 23 h 44"/>
                  <a:gd name="T22" fmla="*/ 9 w 46"/>
                  <a:gd name="T23" fmla="*/ 26 h 44"/>
                  <a:gd name="T24" fmla="*/ 11 w 46"/>
                  <a:gd name="T25" fmla="*/ 26 h 44"/>
                  <a:gd name="T26" fmla="*/ 8 w 46"/>
                  <a:gd name="T27" fmla="*/ 28 h 44"/>
                  <a:gd name="T28" fmla="*/ 11 w 46"/>
                  <a:gd name="T29" fmla="*/ 27 h 44"/>
                  <a:gd name="T30" fmla="*/ 11 w 46"/>
                  <a:gd name="T31" fmla="*/ 31 h 44"/>
                  <a:gd name="T32" fmla="*/ 5 w 46"/>
                  <a:gd name="T33" fmla="*/ 37 h 44"/>
                  <a:gd name="T34" fmla="*/ 13 w 46"/>
                  <a:gd name="T35" fmla="*/ 33 h 44"/>
                  <a:gd name="T36" fmla="*/ 15 w 46"/>
                  <a:gd name="T37" fmla="*/ 35 h 44"/>
                  <a:gd name="T38" fmla="*/ 19 w 46"/>
                  <a:gd name="T39" fmla="*/ 36 h 44"/>
                  <a:gd name="T40" fmla="*/ 22 w 46"/>
                  <a:gd name="T41" fmla="*/ 37 h 44"/>
                  <a:gd name="T42" fmla="*/ 22 w 46"/>
                  <a:gd name="T43" fmla="*/ 35 h 44"/>
                  <a:gd name="T44" fmla="*/ 22 w 46"/>
                  <a:gd name="T45" fmla="*/ 38 h 44"/>
                  <a:gd name="T46" fmla="*/ 24 w 46"/>
                  <a:gd name="T47" fmla="*/ 35 h 44"/>
                  <a:gd name="T48" fmla="*/ 24 w 46"/>
                  <a:gd name="T49" fmla="*/ 37 h 44"/>
                  <a:gd name="T50" fmla="*/ 27 w 46"/>
                  <a:gd name="T51" fmla="*/ 40 h 44"/>
                  <a:gd name="T52" fmla="*/ 30 w 46"/>
                  <a:gd name="T53" fmla="*/ 35 h 44"/>
                  <a:gd name="T54" fmla="*/ 36 w 46"/>
                  <a:gd name="T55" fmla="*/ 41 h 44"/>
                  <a:gd name="T56" fmla="*/ 33 w 46"/>
                  <a:gd name="T57" fmla="*/ 34 h 44"/>
                  <a:gd name="T58" fmla="*/ 35 w 46"/>
                  <a:gd name="T59" fmla="*/ 31 h 44"/>
                  <a:gd name="T60" fmla="*/ 36 w 46"/>
                  <a:gd name="T61" fmla="*/ 28 h 44"/>
                  <a:gd name="T62" fmla="*/ 35 w 46"/>
                  <a:gd name="T63" fmla="*/ 27 h 44"/>
                  <a:gd name="T64" fmla="*/ 40 w 46"/>
                  <a:gd name="T65" fmla="*/ 28 h 44"/>
                  <a:gd name="T66" fmla="*/ 35 w 46"/>
                  <a:gd name="T67" fmla="*/ 26 h 44"/>
                  <a:gd name="T68" fmla="*/ 37 w 46"/>
                  <a:gd name="T69" fmla="*/ 26 h 44"/>
                  <a:gd name="T70" fmla="*/ 37 w 46"/>
                  <a:gd name="T71" fmla="*/ 23 h 44"/>
                  <a:gd name="T72" fmla="*/ 38 w 46"/>
                  <a:gd name="T73" fmla="*/ 20 h 44"/>
                  <a:gd name="T74" fmla="*/ 44 w 46"/>
                  <a:gd name="T75" fmla="*/ 16 h 44"/>
                  <a:gd name="T76" fmla="*/ 37 w 46"/>
                  <a:gd name="T77" fmla="*/ 17 h 44"/>
                  <a:gd name="T78" fmla="*/ 34 w 46"/>
                  <a:gd name="T79" fmla="*/ 14 h 44"/>
                  <a:gd name="T80" fmla="*/ 32 w 46"/>
                  <a:gd name="T81" fmla="*/ 12 h 44"/>
                  <a:gd name="T82" fmla="*/ 31 w 46"/>
                  <a:gd name="T83" fmla="*/ 12 h 44"/>
                  <a:gd name="T84" fmla="*/ 33 w 46"/>
                  <a:gd name="T85" fmla="*/ 10 h 44"/>
                  <a:gd name="T86" fmla="*/ 30 w 46"/>
                  <a:gd name="T87" fmla="*/ 12 h 44"/>
                  <a:gd name="T88" fmla="*/ 30 w 46"/>
                  <a:gd name="T89" fmla="*/ 10 h 44"/>
                  <a:gd name="T90" fmla="*/ 32 w 46"/>
                  <a:gd name="T91" fmla="*/ 4 h 44"/>
                  <a:gd name="T92" fmla="*/ 28 w 46"/>
                  <a:gd name="T93" fmla="*/ 9 h 44"/>
                  <a:gd name="T94" fmla="*/ 25 w 46"/>
                  <a:gd name="T95" fmla="*/ 8 h 44"/>
                  <a:gd name="T96" fmla="*/ 23 w 46"/>
                  <a:gd name="T97" fmla="*/ 0 h 44"/>
                  <a:gd name="T98" fmla="*/ 22 w 46"/>
                  <a:gd name="T9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6" h="44">
                    <a:moveTo>
                      <a:pt x="18" y="0"/>
                    </a:moveTo>
                    <a:cubicBezTo>
                      <a:pt x="18" y="3"/>
                      <a:pt x="18" y="6"/>
                      <a:pt x="18" y="9"/>
                    </a:cubicBezTo>
                    <a:cubicBezTo>
                      <a:pt x="17" y="8"/>
                      <a:pt x="16" y="6"/>
                      <a:pt x="14" y="4"/>
                    </a:cubicBezTo>
                    <a:cubicBezTo>
                      <a:pt x="15" y="6"/>
                      <a:pt x="15" y="8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1"/>
                      <a:pt x="16" y="11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1"/>
                      <a:pt x="14" y="9"/>
                    </a:cubicBezTo>
                    <a:cubicBezTo>
                      <a:pt x="14" y="9"/>
                      <a:pt x="13" y="9"/>
                      <a:pt x="13" y="8"/>
                    </a:cubicBezTo>
                    <a:cubicBezTo>
                      <a:pt x="13" y="9"/>
                      <a:pt x="13" y="10"/>
                      <a:pt x="13" y="10"/>
                    </a:cubicBezTo>
                    <a:cubicBezTo>
                      <a:pt x="14" y="11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2" y="11"/>
                      <a:pt x="10" y="9"/>
                      <a:pt x="8" y="9"/>
                    </a:cubicBezTo>
                    <a:cubicBezTo>
                      <a:pt x="10" y="11"/>
                      <a:pt x="11" y="12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9" y="12"/>
                      <a:pt x="6" y="11"/>
                      <a:pt x="3" y="10"/>
                    </a:cubicBezTo>
                    <a:cubicBezTo>
                      <a:pt x="5" y="12"/>
                      <a:pt x="7" y="14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6"/>
                      <a:pt x="5" y="16"/>
                      <a:pt x="2" y="16"/>
                    </a:cubicBezTo>
                    <a:cubicBezTo>
                      <a:pt x="4" y="17"/>
                      <a:pt x="7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3" y="20"/>
                      <a:pt x="0" y="20"/>
                    </a:cubicBezTo>
                    <a:cubicBezTo>
                      <a:pt x="3" y="21"/>
                      <a:pt x="6" y="22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7" y="24"/>
                      <a:pt x="5" y="24"/>
                      <a:pt x="3" y="25"/>
                    </a:cubicBezTo>
                    <a:cubicBezTo>
                      <a:pt x="4" y="25"/>
                      <a:pt x="7" y="26"/>
                      <a:pt x="9" y="26"/>
                    </a:cubicBezTo>
                    <a:cubicBezTo>
                      <a:pt x="10" y="26"/>
                      <a:pt x="10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9" y="26"/>
                      <a:pt x="8" y="27"/>
                    </a:cubicBezTo>
                    <a:cubicBezTo>
                      <a:pt x="7" y="27"/>
                      <a:pt x="7" y="27"/>
                      <a:pt x="6" y="28"/>
                    </a:cubicBezTo>
                    <a:cubicBezTo>
                      <a:pt x="7" y="28"/>
                      <a:pt x="8" y="28"/>
                      <a:pt x="8" y="28"/>
                    </a:cubicBezTo>
                    <a:cubicBezTo>
                      <a:pt x="10" y="28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0" y="28"/>
                      <a:pt x="10" y="28"/>
                    </a:cubicBezTo>
                    <a:cubicBezTo>
                      <a:pt x="8" y="29"/>
                      <a:pt x="6" y="31"/>
                      <a:pt x="5" y="33"/>
                    </a:cubicBezTo>
                    <a:cubicBezTo>
                      <a:pt x="8" y="31"/>
                      <a:pt x="10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9" y="33"/>
                      <a:pt x="7" y="35"/>
                      <a:pt x="5" y="37"/>
                    </a:cubicBezTo>
                    <a:cubicBezTo>
                      <a:pt x="8" y="36"/>
                      <a:pt x="10" y="35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4"/>
                      <a:pt x="11" y="38"/>
                      <a:pt x="10" y="41"/>
                    </a:cubicBezTo>
                    <a:cubicBezTo>
                      <a:pt x="12" y="39"/>
                      <a:pt x="15" y="36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8"/>
                      <a:pt x="14" y="41"/>
                      <a:pt x="13" y="44"/>
                    </a:cubicBezTo>
                    <a:cubicBezTo>
                      <a:pt x="15" y="41"/>
                      <a:pt x="17" y="39"/>
                      <a:pt x="19" y="36"/>
                    </a:cubicBezTo>
                    <a:cubicBezTo>
                      <a:pt x="19" y="37"/>
                      <a:pt x="19" y="38"/>
                      <a:pt x="19" y="40"/>
                    </a:cubicBezTo>
                    <a:cubicBezTo>
                      <a:pt x="19" y="40"/>
                      <a:pt x="19" y="41"/>
                      <a:pt x="19" y="43"/>
                    </a:cubicBezTo>
                    <a:cubicBezTo>
                      <a:pt x="20" y="41"/>
                      <a:pt x="21" y="38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6"/>
                      <a:pt x="22" y="36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7"/>
                      <a:pt x="22" y="38"/>
                    </a:cubicBezTo>
                    <a:cubicBezTo>
                      <a:pt x="23" y="39"/>
                      <a:pt x="23" y="39"/>
                      <a:pt x="23" y="40"/>
                    </a:cubicBezTo>
                    <a:cubicBezTo>
                      <a:pt x="23" y="39"/>
                      <a:pt x="24" y="39"/>
                      <a:pt x="24" y="38"/>
                    </a:cubicBezTo>
                    <a:cubicBezTo>
                      <a:pt x="24" y="37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6"/>
                      <a:pt x="24" y="36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5" y="38"/>
                      <a:pt x="26" y="41"/>
                      <a:pt x="27" y="43"/>
                    </a:cubicBezTo>
                    <a:cubicBezTo>
                      <a:pt x="27" y="41"/>
                      <a:pt x="27" y="40"/>
                      <a:pt x="27" y="40"/>
                    </a:cubicBezTo>
                    <a:cubicBezTo>
                      <a:pt x="27" y="38"/>
                      <a:pt x="27" y="37"/>
                      <a:pt x="27" y="36"/>
                    </a:cubicBezTo>
                    <a:cubicBezTo>
                      <a:pt x="29" y="39"/>
                      <a:pt x="30" y="42"/>
                      <a:pt x="32" y="44"/>
                    </a:cubicBezTo>
                    <a:cubicBezTo>
                      <a:pt x="31" y="41"/>
                      <a:pt x="31" y="38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1" y="37"/>
                      <a:pt x="34" y="39"/>
                      <a:pt x="36" y="41"/>
                    </a:cubicBezTo>
                    <a:cubicBezTo>
                      <a:pt x="35" y="38"/>
                      <a:pt x="34" y="35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5" y="35"/>
                      <a:pt x="37" y="37"/>
                      <a:pt x="40" y="38"/>
                    </a:cubicBezTo>
                    <a:cubicBezTo>
                      <a:pt x="38" y="36"/>
                      <a:pt x="37" y="33"/>
                      <a:pt x="35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6" y="31"/>
                      <a:pt x="38" y="31"/>
                      <a:pt x="41" y="33"/>
                    </a:cubicBezTo>
                    <a:cubicBezTo>
                      <a:pt x="40" y="31"/>
                      <a:pt x="38" y="29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6" y="28"/>
                      <a:pt x="38" y="28"/>
                    </a:cubicBezTo>
                    <a:cubicBezTo>
                      <a:pt x="38" y="28"/>
                      <a:pt x="39" y="28"/>
                      <a:pt x="40" y="28"/>
                    </a:cubicBezTo>
                    <a:cubicBezTo>
                      <a:pt x="39" y="27"/>
                      <a:pt x="39" y="27"/>
                      <a:pt x="38" y="27"/>
                    </a:cubicBezTo>
                    <a:cubicBezTo>
                      <a:pt x="37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6" y="26"/>
                      <a:pt x="36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9" y="26"/>
                      <a:pt x="42" y="25"/>
                      <a:pt x="43" y="25"/>
                    </a:cubicBezTo>
                    <a:cubicBezTo>
                      <a:pt x="41" y="24"/>
                      <a:pt x="39" y="24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3" y="22"/>
                      <a:pt x="46" y="21"/>
                    </a:cubicBezTo>
                    <a:cubicBezTo>
                      <a:pt x="43" y="20"/>
                      <a:pt x="40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9" y="19"/>
                      <a:pt x="42" y="17"/>
                      <a:pt x="44" y="16"/>
                    </a:cubicBezTo>
                    <a:cubicBezTo>
                      <a:pt x="41" y="16"/>
                      <a:pt x="38" y="16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9" y="15"/>
                      <a:pt x="41" y="13"/>
                      <a:pt x="43" y="11"/>
                    </a:cubicBezTo>
                    <a:cubicBezTo>
                      <a:pt x="40" y="12"/>
                      <a:pt x="37" y="13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2"/>
                      <a:pt x="36" y="11"/>
                      <a:pt x="38" y="9"/>
                    </a:cubicBezTo>
                    <a:cubicBezTo>
                      <a:pt x="36" y="9"/>
                      <a:pt x="34" y="11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2" y="11"/>
                      <a:pt x="33" y="10"/>
                    </a:cubicBezTo>
                    <a:cubicBezTo>
                      <a:pt x="33" y="10"/>
                      <a:pt x="33" y="9"/>
                      <a:pt x="33" y="8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11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1"/>
                      <a:pt x="30" y="11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8"/>
                      <a:pt x="31" y="6"/>
                      <a:pt x="32" y="4"/>
                    </a:cubicBezTo>
                    <a:cubicBezTo>
                      <a:pt x="30" y="6"/>
                      <a:pt x="29" y="8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6"/>
                      <a:pt x="28" y="3"/>
                      <a:pt x="29" y="0"/>
                    </a:cubicBezTo>
                    <a:cubicBezTo>
                      <a:pt x="27" y="3"/>
                      <a:pt x="26" y="5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7"/>
                    </a:cubicBezTo>
                    <a:cubicBezTo>
                      <a:pt x="25" y="6"/>
                      <a:pt x="24" y="3"/>
                      <a:pt x="23" y="0"/>
                    </a:cubicBezTo>
                    <a:cubicBezTo>
                      <a:pt x="22" y="3"/>
                      <a:pt x="22" y="5"/>
                      <a:pt x="22" y="7"/>
                    </a:cubicBezTo>
                    <a:cubicBezTo>
                      <a:pt x="22" y="7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5"/>
                      <a:pt x="20" y="3"/>
                      <a:pt x="1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67"/>
              <p:cNvSpPr>
                <a:spLocks noEditPoints="1"/>
              </p:cNvSpPr>
              <p:nvPr/>
            </p:nvSpPr>
            <p:spPr bwMode="auto">
              <a:xfrm>
                <a:off x="1080126" y="5822548"/>
                <a:ext cx="34611" cy="37495"/>
              </a:xfrm>
              <a:custGeom>
                <a:avLst/>
                <a:gdLst>
                  <a:gd name="T0" fmla="*/ 11 w 21"/>
                  <a:gd name="T1" fmla="*/ 2 h 22"/>
                  <a:gd name="T2" fmla="*/ 15 w 21"/>
                  <a:gd name="T3" fmla="*/ 4 h 22"/>
                  <a:gd name="T4" fmla="*/ 17 w 21"/>
                  <a:gd name="T5" fmla="*/ 6 h 22"/>
                  <a:gd name="T6" fmla="*/ 19 w 21"/>
                  <a:gd name="T7" fmla="*/ 9 h 22"/>
                  <a:gd name="T8" fmla="*/ 18 w 21"/>
                  <a:gd name="T9" fmla="*/ 11 h 22"/>
                  <a:gd name="T10" fmla="*/ 19 w 21"/>
                  <a:gd name="T11" fmla="*/ 14 h 22"/>
                  <a:gd name="T12" fmla="*/ 16 w 21"/>
                  <a:gd name="T13" fmla="*/ 18 h 22"/>
                  <a:gd name="T14" fmla="*/ 13 w 21"/>
                  <a:gd name="T15" fmla="*/ 18 h 22"/>
                  <a:gd name="T16" fmla="*/ 8 w 21"/>
                  <a:gd name="T17" fmla="*/ 18 h 22"/>
                  <a:gd name="T18" fmla="*/ 5 w 21"/>
                  <a:gd name="T19" fmla="*/ 18 h 22"/>
                  <a:gd name="T20" fmla="*/ 4 w 21"/>
                  <a:gd name="T21" fmla="*/ 15 h 22"/>
                  <a:gd name="T22" fmla="*/ 2 w 21"/>
                  <a:gd name="T23" fmla="*/ 12 h 22"/>
                  <a:gd name="T24" fmla="*/ 3 w 21"/>
                  <a:gd name="T25" fmla="*/ 9 h 22"/>
                  <a:gd name="T26" fmla="*/ 5 w 21"/>
                  <a:gd name="T27" fmla="*/ 6 h 22"/>
                  <a:gd name="T28" fmla="*/ 8 w 21"/>
                  <a:gd name="T29" fmla="*/ 3 h 22"/>
                  <a:gd name="T30" fmla="*/ 11 w 21"/>
                  <a:gd name="T31" fmla="*/ 0 h 22"/>
                  <a:gd name="T32" fmla="*/ 7 w 21"/>
                  <a:gd name="T33" fmla="*/ 1 h 22"/>
                  <a:gd name="T34" fmla="*/ 3 w 21"/>
                  <a:gd name="T35" fmla="*/ 5 h 22"/>
                  <a:gd name="T36" fmla="*/ 1 w 21"/>
                  <a:gd name="T37" fmla="*/ 8 h 22"/>
                  <a:gd name="T38" fmla="*/ 1 w 21"/>
                  <a:gd name="T39" fmla="*/ 10 h 22"/>
                  <a:gd name="T40" fmla="*/ 0 w 21"/>
                  <a:gd name="T41" fmla="*/ 13 h 22"/>
                  <a:gd name="T42" fmla="*/ 3 w 21"/>
                  <a:gd name="T43" fmla="*/ 16 h 22"/>
                  <a:gd name="T44" fmla="*/ 3 w 21"/>
                  <a:gd name="T45" fmla="*/ 16 h 22"/>
                  <a:gd name="T46" fmla="*/ 4 w 21"/>
                  <a:gd name="T47" fmla="*/ 19 h 22"/>
                  <a:gd name="T48" fmla="*/ 7 w 21"/>
                  <a:gd name="T49" fmla="*/ 20 h 22"/>
                  <a:gd name="T50" fmla="*/ 13 w 21"/>
                  <a:gd name="T51" fmla="*/ 20 h 22"/>
                  <a:gd name="T52" fmla="*/ 17 w 21"/>
                  <a:gd name="T53" fmla="*/ 20 h 22"/>
                  <a:gd name="T54" fmla="*/ 21 w 21"/>
                  <a:gd name="T55" fmla="*/ 15 h 22"/>
                  <a:gd name="T56" fmla="*/ 20 w 21"/>
                  <a:gd name="T57" fmla="*/ 12 h 22"/>
                  <a:gd name="T58" fmla="*/ 20 w 21"/>
                  <a:gd name="T59" fmla="*/ 12 h 22"/>
                  <a:gd name="T60" fmla="*/ 21 w 21"/>
                  <a:gd name="T61" fmla="*/ 8 h 22"/>
                  <a:gd name="T62" fmla="*/ 19 w 21"/>
                  <a:gd name="T63" fmla="*/ 6 h 22"/>
                  <a:gd name="T64" fmla="*/ 19 w 21"/>
                  <a:gd name="T65" fmla="*/ 5 h 22"/>
                  <a:gd name="T66" fmla="*/ 15 w 21"/>
                  <a:gd name="T67" fmla="*/ 2 h 22"/>
                  <a:gd name="T68" fmla="*/ 11 w 21"/>
                  <a:gd name="T6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" h="22">
                    <a:moveTo>
                      <a:pt x="9" y="3"/>
                    </a:moveTo>
                    <a:cubicBezTo>
                      <a:pt x="9" y="3"/>
                      <a:pt x="10" y="2"/>
                      <a:pt x="11" y="2"/>
                    </a:cubicBezTo>
                    <a:cubicBezTo>
                      <a:pt x="12" y="2"/>
                      <a:pt x="13" y="3"/>
                      <a:pt x="14" y="4"/>
                    </a:cubicBezTo>
                    <a:cubicBezTo>
                      <a:pt x="14" y="4"/>
                      <a:pt x="14" y="4"/>
                      <a:pt x="15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10"/>
                      <a:pt x="19" y="11"/>
                      <a:pt x="18" y="11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5"/>
                      <a:pt x="18" y="16"/>
                      <a:pt x="17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5" y="18"/>
                      <a:pt x="14" y="19"/>
                      <a:pt x="14" y="19"/>
                    </a:cubicBezTo>
                    <a:cubicBezTo>
                      <a:pt x="13" y="19"/>
                      <a:pt x="13" y="18"/>
                      <a:pt x="13" y="18"/>
                    </a:cubicBezTo>
                    <a:cubicBezTo>
                      <a:pt x="12" y="19"/>
                      <a:pt x="11" y="19"/>
                      <a:pt x="10" y="19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8" y="18"/>
                      <a:pt x="7" y="18"/>
                      <a:pt x="7" y="18"/>
                    </a:cubicBezTo>
                    <a:cubicBezTo>
                      <a:pt x="6" y="18"/>
                      <a:pt x="6" y="18"/>
                      <a:pt x="5" y="18"/>
                    </a:cubicBezTo>
                    <a:cubicBezTo>
                      <a:pt x="5" y="17"/>
                      <a:pt x="4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10"/>
                      <a:pt x="3" y="9"/>
                      <a:pt x="3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9" y="3"/>
                      <a:pt x="9" y="3"/>
                    </a:cubicBezTo>
                    <a:moveTo>
                      <a:pt x="11" y="0"/>
                    </a:moveTo>
                    <a:cubicBezTo>
                      <a:pt x="10" y="0"/>
                      <a:pt x="9" y="1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4" y="2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7"/>
                      <a:pt x="3" y="19"/>
                      <a:pt x="4" y="19"/>
                    </a:cubicBezTo>
                    <a:cubicBezTo>
                      <a:pt x="5" y="20"/>
                      <a:pt x="5" y="20"/>
                      <a:pt x="6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0"/>
                      <a:pt x="14" y="20"/>
                      <a:pt x="15" y="20"/>
                    </a:cubicBezTo>
                    <a:cubicBezTo>
                      <a:pt x="15" y="20"/>
                      <a:pt x="16" y="20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1"/>
                      <a:pt x="21" y="10"/>
                      <a:pt x="21" y="9"/>
                    </a:cubicBezTo>
                    <a:cubicBezTo>
                      <a:pt x="21" y="9"/>
                      <a:pt x="21" y="8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5"/>
                      <a:pt x="19" y="5"/>
                    </a:cubicBezTo>
                    <a:cubicBezTo>
                      <a:pt x="19" y="4"/>
                      <a:pt x="18" y="3"/>
                      <a:pt x="17" y="2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1"/>
                      <a:pt x="13" y="0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68"/>
              <p:cNvSpPr>
                <a:spLocks/>
              </p:cNvSpPr>
              <p:nvPr/>
            </p:nvSpPr>
            <p:spPr bwMode="auto">
              <a:xfrm>
                <a:off x="967640" y="6230672"/>
                <a:ext cx="21632" cy="54801"/>
              </a:xfrm>
              <a:custGeom>
                <a:avLst/>
                <a:gdLst>
                  <a:gd name="T0" fmla="*/ 4 w 13"/>
                  <a:gd name="T1" fmla="*/ 0 h 33"/>
                  <a:gd name="T2" fmla="*/ 0 w 13"/>
                  <a:gd name="T3" fmla="*/ 16 h 33"/>
                  <a:gd name="T4" fmla="*/ 6 w 13"/>
                  <a:gd name="T5" fmla="*/ 33 h 33"/>
                  <a:gd name="T6" fmla="*/ 6 w 13"/>
                  <a:gd name="T7" fmla="*/ 33 h 33"/>
                  <a:gd name="T8" fmla="*/ 6 w 13"/>
                  <a:gd name="T9" fmla="*/ 33 h 33"/>
                  <a:gd name="T10" fmla="*/ 6 w 13"/>
                  <a:gd name="T11" fmla="*/ 33 h 33"/>
                  <a:gd name="T12" fmla="*/ 6 w 13"/>
                  <a:gd name="T13" fmla="*/ 33 h 33"/>
                  <a:gd name="T14" fmla="*/ 6 w 13"/>
                  <a:gd name="T15" fmla="*/ 33 h 33"/>
                  <a:gd name="T16" fmla="*/ 13 w 13"/>
                  <a:gd name="T17" fmla="*/ 16 h 33"/>
                  <a:gd name="T18" fmla="*/ 8 w 13"/>
                  <a:gd name="T19" fmla="*/ 0 h 33"/>
                  <a:gd name="T20" fmla="*/ 8 w 13"/>
                  <a:gd name="T21" fmla="*/ 2 h 33"/>
                  <a:gd name="T22" fmla="*/ 6 w 13"/>
                  <a:gd name="T23" fmla="*/ 16 h 33"/>
                  <a:gd name="T24" fmla="*/ 4 w 13"/>
                  <a:gd name="T25" fmla="*/ 2 h 33"/>
                  <a:gd name="T26" fmla="*/ 4 w 13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33">
                    <a:moveTo>
                      <a:pt x="4" y="0"/>
                    </a:moveTo>
                    <a:cubicBezTo>
                      <a:pt x="1" y="6"/>
                      <a:pt x="0" y="11"/>
                      <a:pt x="0" y="16"/>
                    </a:cubicBezTo>
                    <a:cubicBezTo>
                      <a:pt x="0" y="23"/>
                      <a:pt x="3" y="29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9" y="29"/>
                      <a:pt x="13" y="23"/>
                      <a:pt x="13" y="16"/>
                    </a:cubicBezTo>
                    <a:cubicBezTo>
                      <a:pt x="13" y="11"/>
                      <a:pt x="11" y="6"/>
                      <a:pt x="8" y="0"/>
                    </a:cubicBezTo>
                    <a:cubicBezTo>
                      <a:pt x="8" y="0"/>
                      <a:pt x="8" y="1"/>
                      <a:pt x="8" y="2"/>
                    </a:cubicBezTo>
                    <a:cubicBezTo>
                      <a:pt x="8" y="6"/>
                      <a:pt x="8" y="12"/>
                      <a:pt x="6" y="16"/>
                    </a:cubicBezTo>
                    <a:cubicBezTo>
                      <a:pt x="5" y="12"/>
                      <a:pt x="4" y="6"/>
                      <a:pt x="4" y="2"/>
                    </a:cubicBezTo>
                    <a:cubicBezTo>
                      <a:pt x="4" y="1"/>
                      <a:pt x="4" y="0"/>
                      <a:pt x="4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69"/>
              <p:cNvSpPr>
                <a:spLocks/>
              </p:cNvSpPr>
              <p:nvPr/>
            </p:nvSpPr>
            <p:spPr bwMode="auto">
              <a:xfrm>
                <a:off x="996482" y="6226345"/>
                <a:ext cx="72107" cy="72107"/>
              </a:xfrm>
              <a:custGeom>
                <a:avLst/>
                <a:gdLst>
                  <a:gd name="T0" fmla="*/ 33 w 43"/>
                  <a:gd name="T1" fmla="*/ 0 h 43"/>
                  <a:gd name="T2" fmla="*/ 39 w 43"/>
                  <a:gd name="T3" fmla="*/ 25 h 43"/>
                  <a:gd name="T4" fmla="*/ 36 w 43"/>
                  <a:gd name="T5" fmla="*/ 38 h 43"/>
                  <a:gd name="T6" fmla="*/ 36 w 43"/>
                  <a:gd name="T7" fmla="*/ 38 h 43"/>
                  <a:gd name="T8" fmla="*/ 36 w 43"/>
                  <a:gd name="T9" fmla="*/ 38 h 43"/>
                  <a:gd name="T10" fmla="*/ 36 w 43"/>
                  <a:gd name="T11" fmla="*/ 38 h 43"/>
                  <a:gd name="T12" fmla="*/ 36 w 43"/>
                  <a:gd name="T13" fmla="*/ 38 h 43"/>
                  <a:gd name="T14" fmla="*/ 33 w 43"/>
                  <a:gd name="T15" fmla="*/ 38 h 43"/>
                  <a:gd name="T16" fmla="*/ 0 w 43"/>
                  <a:gd name="T17" fmla="*/ 24 h 43"/>
                  <a:gd name="T18" fmla="*/ 34 w 43"/>
                  <a:gd name="T19" fmla="*/ 43 h 43"/>
                  <a:gd name="T20" fmla="*/ 39 w 43"/>
                  <a:gd name="T21" fmla="*/ 42 h 43"/>
                  <a:gd name="T22" fmla="*/ 39 w 43"/>
                  <a:gd name="T23" fmla="*/ 42 h 43"/>
                  <a:gd name="T24" fmla="*/ 39 w 43"/>
                  <a:gd name="T25" fmla="*/ 42 h 43"/>
                  <a:gd name="T26" fmla="*/ 39 w 43"/>
                  <a:gd name="T27" fmla="*/ 42 h 43"/>
                  <a:gd name="T28" fmla="*/ 39 w 43"/>
                  <a:gd name="T29" fmla="*/ 42 h 43"/>
                  <a:gd name="T30" fmla="*/ 39 w 43"/>
                  <a:gd name="T31" fmla="*/ 42 h 43"/>
                  <a:gd name="T32" fmla="*/ 43 w 43"/>
                  <a:gd name="T33" fmla="*/ 26 h 43"/>
                  <a:gd name="T34" fmla="*/ 33 w 43"/>
                  <a:gd name="T3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43">
                    <a:moveTo>
                      <a:pt x="33" y="0"/>
                    </a:moveTo>
                    <a:cubicBezTo>
                      <a:pt x="36" y="6"/>
                      <a:pt x="39" y="16"/>
                      <a:pt x="39" y="25"/>
                    </a:cubicBezTo>
                    <a:cubicBezTo>
                      <a:pt x="39" y="30"/>
                      <a:pt x="38" y="35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38"/>
                      <a:pt x="34" y="38"/>
                      <a:pt x="33" y="38"/>
                    </a:cubicBezTo>
                    <a:cubicBezTo>
                      <a:pt x="23" y="38"/>
                      <a:pt x="7" y="30"/>
                      <a:pt x="0" y="24"/>
                    </a:cubicBezTo>
                    <a:cubicBezTo>
                      <a:pt x="5" y="35"/>
                      <a:pt x="22" y="43"/>
                      <a:pt x="34" y="43"/>
                    </a:cubicBezTo>
                    <a:cubicBezTo>
                      <a:pt x="36" y="43"/>
                      <a:pt x="37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41" y="38"/>
                      <a:pt x="43" y="32"/>
                      <a:pt x="43" y="26"/>
                    </a:cubicBezTo>
                    <a:cubicBezTo>
                      <a:pt x="43" y="16"/>
                      <a:pt x="40" y="5"/>
                      <a:pt x="3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70"/>
              <p:cNvSpPr>
                <a:spLocks/>
              </p:cNvSpPr>
              <p:nvPr/>
            </p:nvSpPr>
            <p:spPr bwMode="auto">
              <a:xfrm>
                <a:off x="1019556" y="6194619"/>
                <a:ext cx="54801" cy="25958"/>
              </a:xfrm>
              <a:custGeom>
                <a:avLst/>
                <a:gdLst>
                  <a:gd name="T0" fmla="*/ 9 w 33"/>
                  <a:gd name="T1" fmla="*/ 0 h 15"/>
                  <a:gd name="T2" fmla="*/ 1 w 33"/>
                  <a:gd name="T3" fmla="*/ 1 h 15"/>
                  <a:gd name="T4" fmla="*/ 16 w 33"/>
                  <a:gd name="T5" fmla="*/ 7 h 15"/>
                  <a:gd name="T6" fmla="*/ 16 w 33"/>
                  <a:gd name="T7" fmla="*/ 7 h 15"/>
                  <a:gd name="T8" fmla="*/ 16 w 33"/>
                  <a:gd name="T9" fmla="*/ 7 h 15"/>
                  <a:gd name="T10" fmla="*/ 15 w 33"/>
                  <a:gd name="T11" fmla="*/ 7 h 15"/>
                  <a:gd name="T12" fmla="*/ 0 w 33"/>
                  <a:gd name="T13" fmla="*/ 4 h 15"/>
                  <a:gd name="T14" fmla="*/ 22 w 33"/>
                  <a:gd name="T15" fmla="*/ 15 h 15"/>
                  <a:gd name="T16" fmla="*/ 32 w 33"/>
                  <a:gd name="T17" fmla="*/ 13 h 15"/>
                  <a:gd name="T18" fmla="*/ 33 w 33"/>
                  <a:gd name="T19" fmla="*/ 13 h 15"/>
                  <a:gd name="T20" fmla="*/ 33 w 33"/>
                  <a:gd name="T21" fmla="*/ 13 h 15"/>
                  <a:gd name="T22" fmla="*/ 33 w 33"/>
                  <a:gd name="T23" fmla="*/ 13 h 15"/>
                  <a:gd name="T24" fmla="*/ 32 w 33"/>
                  <a:gd name="T25" fmla="*/ 13 h 15"/>
                  <a:gd name="T26" fmla="*/ 9 w 33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5">
                    <a:moveTo>
                      <a:pt x="9" y="0"/>
                    </a:moveTo>
                    <a:cubicBezTo>
                      <a:pt x="7" y="0"/>
                      <a:pt x="4" y="0"/>
                      <a:pt x="1" y="1"/>
                    </a:cubicBezTo>
                    <a:cubicBezTo>
                      <a:pt x="1" y="1"/>
                      <a:pt x="12" y="4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5" y="7"/>
                      <a:pt x="15" y="7"/>
                    </a:cubicBezTo>
                    <a:cubicBezTo>
                      <a:pt x="9" y="7"/>
                      <a:pt x="0" y="4"/>
                      <a:pt x="0" y="4"/>
                    </a:cubicBezTo>
                    <a:cubicBezTo>
                      <a:pt x="7" y="12"/>
                      <a:pt x="15" y="15"/>
                      <a:pt x="22" y="15"/>
                    </a:cubicBezTo>
                    <a:cubicBezTo>
                      <a:pt x="26" y="15"/>
                      <a:pt x="30" y="14"/>
                      <a:pt x="32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29" y="7"/>
                      <a:pt x="22" y="0"/>
                      <a:pt x="9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71"/>
              <p:cNvSpPr>
                <a:spLocks/>
              </p:cNvSpPr>
              <p:nvPr/>
            </p:nvSpPr>
            <p:spPr bwMode="auto">
              <a:xfrm>
                <a:off x="1003693" y="6220577"/>
                <a:ext cx="34611" cy="46148"/>
              </a:xfrm>
              <a:custGeom>
                <a:avLst/>
                <a:gdLst>
                  <a:gd name="T0" fmla="*/ 2 w 21"/>
                  <a:gd name="T1" fmla="*/ 0 h 28"/>
                  <a:gd name="T2" fmla="*/ 10 w 21"/>
                  <a:gd name="T3" fmla="*/ 14 h 28"/>
                  <a:gd name="T4" fmla="*/ 10 w 21"/>
                  <a:gd name="T5" fmla="*/ 14 h 28"/>
                  <a:gd name="T6" fmla="*/ 10 w 21"/>
                  <a:gd name="T7" fmla="*/ 14 h 28"/>
                  <a:gd name="T8" fmla="*/ 0 w 21"/>
                  <a:gd name="T9" fmla="*/ 2 h 28"/>
                  <a:gd name="T10" fmla="*/ 21 w 21"/>
                  <a:gd name="T11" fmla="*/ 28 h 28"/>
                  <a:gd name="T12" fmla="*/ 21 w 21"/>
                  <a:gd name="T13" fmla="*/ 28 h 28"/>
                  <a:gd name="T14" fmla="*/ 21 w 21"/>
                  <a:gd name="T15" fmla="*/ 28 h 28"/>
                  <a:gd name="T16" fmla="*/ 21 w 21"/>
                  <a:gd name="T17" fmla="*/ 28 h 28"/>
                  <a:gd name="T18" fmla="*/ 21 w 21"/>
                  <a:gd name="T19" fmla="*/ 28 h 28"/>
                  <a:gd name="T20" fmla="*/ 21 w 21"/>
                  <a:gd name="T21" fmla="*/ 28 h 28"/>
                  <a:gd name="T22" fmla="*/ 21 w 21"/>
                  <a:gd name="T23" fmla="*/ 26 h 28"/>
                  <a:gd name="T24" fmla="*/ 2 w 21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28">
                    <a:moveTo>
                      <a:pt x="2" y="0"/>
                    </a:moveTo>
                    <a:cubicBezTo>
                      <a:pt x="2" y="0"/>
                      <a:pt x="9" y="9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6" y="11"/>
                      <a:pt x="0" y="2"/>
                      <a:pt x="0" y="2"/>
                    </a:cubicBezTo>
                    <a:cubicBezTo>
                      <a:pt x="1" y="20"/>
                      <a:pt x="13" y="26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6"/>
                    </a:cubicBezTo>
                    <a:cubicBezTo>
                      <a:pt x="21" y="18"/>
                      <a:pt x="18" y="6"/>
                      <a:pt x="2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72"/>
              <p:cNvSpPr>
                <a:spLocks/>
              </p:cNvSpPr>
              <p:nvPr/>
            </p:nvSpPr>
            <p:spPr bwMode="auto">
              <a:xfrm>
                <a:off x="1003693" y="6103764"/>
                <a:ext cx="34611" cy="46148"/>
              </a:xfrm>
              <a:custGeom>
                <a:avLst/>
                <a:gdLst>
                  <a:gd name="T0" fmla="*/ 21 w 21"/>
                  <a:gd name="T1" fmla="*/ 0 h 28"/>
                  <a:gd name="T2" fmla="*/ 21 w 21"/>
                  <a:gd name="T3" fmla="*/ 0 h 28"/>
                  <a:gd name="T4" fmla="*/ 0 w 21"/>
                  <a:gd name="T5" fmla="*/ 26 h 28"/>
                  <a:gd name="T6" fmla="*/ 10 w 21"/>
                  <a:gd name="T7" fmla="*/ 14 h 28"/>
                  <a:gd name="T8" fmla="*/ 10 w 21"/>
                  <a:gd name="T9" fmla="*/ 14 h 28"/>
                  <a:gd name="T10" fmla="*/ 10 w 21"/>
                  <a:gd name="T11" fmla="*/ 14 h 28"/>
                  <a:gd name="T12" fmla="*/ 2 w 21"/>
                  <a:gd name="T13" fmla="*/ 28 h 28"/>
                  <a:gd name="T14" fmla="*/ 21 w 21"/>
                  <a:gd name="T15" fmla="*/ 2 h 28"/>
                  <a:gd name="T16" fmla="*/ 21 w 21"/>
                  <a:gd name="T17" fmla="*/ 0 h 28"/>
                  <a:gd name="T18" fmla="*/ 21 w 21"/>
                  <a:gd name="T19" fmla="*/ 0 h 28"/>
                  <a:gd name="T20" fmla="*/ 21 w 21"/>
                  <a:gd name="T21" fmla="*/ 0 h 28"/>
                  <a:gd name="T22" fmla="*/ 21 w 21"/>
                  <a:gd name="T23" fmla="*/ 0 h 28"/>
                  <a:gd name="T24" fmla="*/ 21 w 21"/>
                  <a:gd name="T25" fmla="*/ 0 h 28"/>
                  <a:gd name="T26" fmla="*/ 21 w 21"/>
                  <a:gd name="T2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8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3" y="2"/>
                      <a:pt x="1" y="8"/>
                      <a:pt x="0" y="26"/>
                    </a:cubicBezTo>
                    <a:cubicBezTo>
                      <a:pt x="0" y="26"/>
                      <a:pt x="6" y="17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9"/>
                      <a:pt x="2" y="28"/>
                      <a:pt x="2" y="28"/>
                    </a:cubicBezTo>
                    <a:cubicBezTo>
                      <a:pt x="18" y="22"/>
                      <a:pt x="21" y="10"/>
                      <a:pt x="21" y="2"/>
                    </a:cubicBezTo>
                    <a:cubicBezTo>
                      <a:pt x="21" y="1"/>
                      <a:pt x="21" y="1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73"/>
              <p:cNvSpPr>
                <a:spLocks noEditPoints="1"/>
              </p:cNvSpPr>
              <p:nvPr/>
            </p:nvSpPr>
            <p:spPr bwMode="auto">
              <a:xfrm>
                <a:off x="605664" y="4944289"/>
                <a:ext cx="1854584" cy="1889195"/>
              </a:xfrm>
              <a:custGeom>
                <a:avLst/>
                <a:gdLst>
                  <a:gd name="T0" fmla="*/ 116 w 1111"/>
                  <a:gd name="T1" fmla="*/ 1053 h 1131"/>
                  <a:gd name="T2" fmla="*/ 96 w 1111"/>
                  <a:gd name="T3" fmla="*/ 1041 h 1131"/>
                  <a:gd name="T4" fmla="*/ 186 w 1111"/>
                  <a:gd name="T5" fmla="*/ 1049 h 1131"/>
                  <a:gd name="T6" fmla="*/ 324 w 1111"/>
                  <a:gd name="T7" fmla="*/ 1042 h 1131"/>
                  <a:gd name="T8" fmla="*/ 540 w 1111"/>
                  <a:gd name="T9" fmla="*/ 1018 h 1131"/>
                  <a:gd name="T10" fmla="*/ 580 w 1111"/>
                  <a:gd name="T11" fmla="*/ 1001 h 1131"/>
                  <a:gd name="T12" fmla="*/ 239 w 1111"/>
                  <a:gd name="T13" fmla="*/ 960 h 1131"/>
                  <a:gd name="T14" fmla="*/ 233 w 1111"/>
                  <a:gd name="T15" fmla="*/ 921 h 1131"/>
                  <a:gd name="T16" fmla="*/ 272 w 1111"/>
                  <a:gd name="T17" fmla="*/ 916 h 1131"/>
                  <a:gd name="T18" fmla="*/ 525 w 1111"/>
                  <a:gd name="T19" fmla="*/ 880 h 1131"/>
                  <a:gd name="T20" fmla="*/ 654 w 1111"/>
                  <a:gd name="T21" fmla="*/ 878 h 1131"/>
                  <a:gd name="T22" fmla="*/ 509 w 1111"/>
                  <a:gd name="T23" fmla="*/ 845 h 1131"/>
                  <a:gd name="T24" fmla="*/ 388 w 1111"/>
                  <a:gd name="T25" fmla="*/ 870 h 1131"/>
                  <a:gd name="T26" fmla="*/ 408 w 1111"/>
                  <a:gd name="T27" fmla="*/ 779 h 1131"/>
                  <a:gd name="T28" fmla="*/ 417 w 1111"/>
                  <a:gd name="T29" fmla="*/ 738 h 1131"/>
                  <a:gd name="T30" fmla="*/ 511 w 1111"/>
                  <a:gd name="T31" fmla="*/ 774 h 1131"/>
                  <a:gd name="T32" fmla="*/ 400 w 1111"/>
                  <a:gd name="T33" fmla="*/ 694 h 1131"/>
                  <a:gd name="T34" fmla="*/ 425 w 1111"/>
                  <a:gd name="T35" fmla="*/ 652 h 1131"/>
                  <a:gd name="T36" fmla="*/ 385 w 1111"/>
                  <a:gd name="T37" fmla="*/ 647 h 1131"/>
                  <a:gd name="T38" fmla="*/ 117 w 1111"/>
                  <a:gd name="T39" fmla="*/ 709 h 1131"/>
                  <a:gd name="T40" fmla="*/ 522 w 1111"/>
                  <a:gd name="T41" fmla="*/ 617 h 1131"/>
                  <a:gd name="T42" fmla="*/ 324 w 1111"/>
                  <a:gd name="T43" fmla="*/ 578 h 1131"/>
                  <a:gd name="T44" fmla="*/ 287 w 1111"/>
                  <a:gd name="T45" fmla="*/ 561 h 1131"/>
                  <a:gd name="T46" fmla="*/ 273 w 1111"/>
                  <a:gd name="T47" fmla="*/ 542 h 1131"/>
                  <a:gd name="T48" fmla="*/ 332 w 1111"/>
                  <a:gd name="T49" fmla="*/ 537 h 1131"/>
                  <a:gd name="T50" fmla="*/ 302 w 1111"/>
                  <a:gd name="T51" fmla="*/ 548 h 1131"/>
                  <a:gd name="T52" fmla="*/ 273 w 1111"/>
                  <a:gd name="T53" fmla="*/ 531 h 1131"/>
                  <a:gd name="T54" fmla="*/ 514 w 1111"/>
                  <a:gd name="T55" fmla="*/ 532 h 1131"/>
                  <a:gd name="T56" fmla="*/ 168 w 1111"/>
                  <a:gd name="T57" fmla="*/ 536 h 1131"/>
                  <a:gd name="T58" fmla="*/ 283 w 1111"/>
                  <a:gd name="T59" fmla="*/ 502 h 1131"/>
                  <a:gd name="T60" fmla="*/ 174 w 1111"/>
                  <a:gd name="T61" fmla="*/ 500 h 1131"/>
                  <a:gd name="T62" fmla="*/ 138 w 1111"/>
                  <a:gd name="T63" fmla="*/ 507 h 1131"/>
                  <a:gd name="T64" fmla="*/ 189 w 1111"/>
                  <a:gd name="T65" fmla="*/ 493 h 1131"/>
                  <a:gd name="T66" fmla="*/ 204 w 1111"/>
                  <a:gd name="T67" fmla="*/ 485 h 1131"/>
                  <a:gd name="T68" fmla="*/ 168 w 1111"/>
                  <a:gd name="T69" fmla="*/ 472 h 1131"/>
                  <a:gd name="T70" fmla="*/ 482 w 1111"/>
                  <a:gd name="T71" fmla="*/ 474 h 1131"/>
                  <a:gd name="T72" fmla="*/ 155 w 1111"/>
                  <a:gd name="T73" fmla="*/ 475 h 1131"/>
                  <a:gd name="T74" fmla="*/ 174 w 1111"/>
                  <a:gd name="T75" fmla="*/ 470 h 1131"/>
                  <a:gd name="T76" fmla="*/ 180 w 1111"/>
                  <a:gd name="T77" fmla="*/ 466 h 1131"/>
                  <a:gd name="T78" fmla="*/ 441 w 1111"/>
                  <a:gd name="T79" fmla="*/ 478 h 1131"/>
                  <a:gd name="T80" fmla="*/ 60 w 1111"/>
                  <a:gd name="T81" fmla="*/ 433 h 1131"/>
                  <a:gd name="T82" fmla="*/ 59 w 1111"/>
                  <a:gd name="T83" fmla="*/ 432 h 1131"/>
                  <a:gd name="T84" fmla="*/ 436 w 1111"/>
                  <a:gd name="T85" fmla="*/ 405 h 1131"/>
                  <a:gd name="T86" fmla="*/ 350 w 1111"/>
                  <a:gd name="T87" fmla="*/ 386 h 1131"/>
                  <a:gd name="T88" fmla="*/ 59 w 1111"/>
                  <a:gd name="T89" fmla="*/ 361 h 1131"/>
                  <a:gd name="T90" fmla="*/ 57 w 1111"/>
                  <a:gd name="T91" fmla="*/ 314 h 1131"/>
                  <a:gd name="T92" fmla="*/ 61 w 1111"/>
                  <a:gd name="T93" fmla="*/ 294 h 1131"/>
                  <a:gd name="T94" fmla="*/ 87 w 1111"/>
                  <a:gd name="T95" fmla="*/ 225 h 1131"/>
                  <a:gd name="T96" fmla="*/ 414 w 1111"/>
                  <a:gd name="T97" fmla="*/ 274 h 1131"/>
                  <a:gd name="T98" fmla="*/ 87 w 1111"/>
                  <a:gd name="T99" fmla="*/ 221 h 1131"/>
                  <a:gd name="T100" fmla="*/ 393 w 1111"/>
                  <a:gd name="T101" fmla="*/ 237 h 1131"/>
                  <a:gd name="T102" fmla="*/ 629 w 1111"/>
                  <a:gd name="T103" fmla="*/ 204 h 1131"/>
                  <a:gd name="T104" fmla="*/ 516 w 1111"/>
                  <a:gd name="T105" fmla="*/ 167 h 1131"/>
                  <a:gd name="T106" fmla="*/ 280 w 1111"/>
                  <a:gd name="T107" fmla="*/ 150 h 1131"/>
                  <a:gd name="T108" fmla="*/ 520 w 1111"/>
                  <a:gd name="T109" fmla="*/ 151 h 1131"/>
                  <a:gd name="T110" fmla="*/ 570 w 1111"/>
                  <a:gd name="T111" fmla="*/ 107 h 1131"/>
                  <a:gd name="T112" fmla="*/ 551 w 1111"/>
                  <a:gd name="T113" fmla="*/ 93 h 1131"/>
                  <a:gd name="T114" fmla="*/ 486 w 1111"/>
                  <a:gd name="T115" fmla="*/ 82 h 1131"/>
                  <a:gd name="T116" fmla="*/ 348 w 1111"/>
                  <a:gd name="T117" fmla="*/ 473 h 1131"/>
                  <a:gd name="T118" fmla="*/ 73 w 1111"/>
                  <a:gd name="T119" fmla="*/ 761 h 1131"/>
                  <a:gd name="T120" fmla="*/ 904 w 1111"/>
                  <a:gd name="T121" fmla="*/ 528 h 1131"/>
                  <a:gd name="T122" fmla="*/ 636 w 1111"/>
                  <a:gd name="T123" fmla="*/ 11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11" h="1131">
                    <a:moveTo>
                      <a:pt x="104" y="1102"/>
                    </a:moveTo>
                    <a:cubicBezTo>
                      <a:pt x="104" y="1101"/>
                      <a:pt x="104" y="1099"/>
                      <a:pt x="104" y="1099"/>
                    </a:cubicBezTo>
                    <a:cubicBezTo>
                      <a:pt x="124" y="1067"/>
                      <a:pt x="138" y="1066"/>
                      <a:pt x="139" y="1066"/>
                    </a:cubicBezTo>
                    <a:cubicBezTo>
                      <a:pt x="139" y="1066"/>
                      <a:pt x="139" y="1066"/>
                      <a:pt x="139" y="1066"/>
                    </a:cubicBezTo>
                    <a:cubicBezTo>
                      <a:pt x="139" y="1066"/>
                      <a:pt x="139" y="1066"/>
                      <a:pt x="139" y="1066"/>
                    </a:cubicBezTo>
                    <a:cubicBezTo>
                      <a:pt x="139" y="1066"/>
                      <a:pt x="139" y="1066"/>
                      <a:pt x="139" y="1066"/>
                    </a:cubicBezTo>
                    <a:cubicBezTo>
                      <a:pt x="122" y="1075"/>
                      <a:pt x="113" y="1100"/>
                      <a:pt x="107" y="1104"/>
                    </a:cubicBezTo>
                    <a:cubicBezTo>
                      <a:pt x="106" y="1104"/>
                      <a:pt x="106" y="1105"/>
                      <a:pt x="105" y="1105"/>
                    </a:cubicBezTo>
                    <a:cubicBezTo>
                      <a:pt x="104" y="1105"/>
                      <a:pt x="104" y="1103"/>
                      <a:pt x="104" y="1102"/>
                    </a:cubicBezTo>
                    <a:moveTo>
                      <a:pt x="323" y="1068"/>
                    </a:moveTo>
                    <a:cubicBezTo>
                      <a:pt x="323" y="1067"/>
                      <a:pt x="323" y="1066"/>
                      <a:pt x="324" y="1065"/>
                    </a:cubicBezTo>
                    <a:cubicBezTo>
                      <a:pt x="325" y="1059"/>
                      <a:pt x="328" y="1055"/>
                      <a:pt x="329" y="1055"/>
                    </a:cubicBezTo>
                    <a:cubicBezTo>
                      <a:pt x="330" y="1055"/>
                      <a:pt x="332" y="1059"/>
                      <a:pt x="334" y="1065"/>
                    </a:cubicBezTo>
                    <a:cubicBezTo>
                      <a:pt x="334" y="1066"/>
                      <a:pt x="334" y="1067"/>
                      <a:pt x="334" y="1068"/>
                    </a:cubicBezTo>
                    <a:cubicBezTo>
                      <a:pt x="334" y="1070"/>
                      <a:pt x="334" y="1072"/>
                      <a:pt x="333" y="1073"/>
                    </a:cubicBezTo>
                    <a:cubicBezTo>
                      <a:pt x="332" y="1074"/>
                      <a:pt x="330" y="1075"/>
                      <a:pt x="329" y="1075"/>
                    </a:cubicBezTo>
                    <a:cubicBezTo>
                      <a:pt x="327" y="1075"/>
                      <a:pt x="325" y="1074"/>
                      <a:pt x="324" y="1073"/>
                    </a:cubicBezTo>
                    <a:cubicBezTo>
                      <a:pt x="324" y="1072"/>
                      <a:pt x="323" y="1070"/>
                      <a:pt x="323" y="1068"/>
                    </a:cubicBezTo>
                    <a:moveTo>
                      <a:pt x="330" y="1054"/>
                    </a:moveTo>
                    <a:cubicBezTo>
                      <a:pt x="330" y="1054"/>
                      <a:pt x="330" y="1054"/>
                      <a:pt x="330" y="1054"/>
                    </a:cubicBezTo>
                    <a:cubicBezTo>
                      <a:pt x="330" y="1054"/>
                      <a:pt x="332" y="1054"/>
                      <a:pt x="333" y="1054"/>
                    </a:cubicBezTo>
                    <a:cubicBezTo>
                      <a:pt x="335" y="1054"/>
                      <a:pt x="338" y="1054"/>
                      <a:pt x="342" y="1055"/>
                    </a:cubicBezTo>
                    <a:cubicBezTo>
                      <a:pt x="345" y="1056"/>
                      <a:pt x="347" y="1057"/>
                      <a:pt x="348" y="1059"/>
                    </a:cubicBezTo>
                    <a:cubicBezTo>
                      <a:pt x="348" y="1060"/>
                      <a:pt x="348" y="1060"/>
                      <a:pt x="348" y="1061"/>
                    </a:cubicBezTo>
                    <a:cubicBezTo>
                      <a:pt x="348" y="1064"/>
                      <a:pt x="346" y="1066"/>
                      <a:pt x="343" y="1067"/>
                    </a:cubicBezTo>
                    <a:cubicBezTo>
                      <a:pt x="343" y="1067"/>
                      <a:pt x="343" y="1067"/>
                      <a:pt x="343" y="1067"/>
                    </a:cubicBezTo>
                    <a:cubicBezTo>
                      <a:pt x="341" y="1067"/>
                      <a:pt x="338" y="1066"/>
                      <a:pt x="336" y="1064"/>
                    </a:cubicBezTo>
                    <a:cubicBezTo>
                      <a:pt x="332" y="1059"/>
                      <a:pt x="330" y="1055"/>
                      <a:pt x="330" y="1054"/>
                    </a:cubicBezTo>
                    <a:moveTo>
                      <a:pt x="310" y="1061"/>
                    </a:moveTo>
                    <a:cubicBezTo>
                      <a:pt x="310" y="1061"/>
                      <a:pt x="310" y="1060"/>
                      <a:pt x="310" y="1059"/>
                    </a:cubicBezTo>
                    <a:cubicBezTo>
                      <a:pt x="311" y="1057"/>
                      <a:pt x="313" y="1056"/>
                      <a:pt x="316" y="1055"/>
                    </a:cubicBezTo>
                    <a:cubicBezTo>
                      <a:pt x="319" y="1054"/>
                      <a:pt x="322" y="1054"/>
                      <a:pt x="324" y="1054"/>
                    </a:cubicBezTo>
                    <a:cubicBezTo>
                      <a:pt x="326" y="1054"/>
                      <a:pt x="327" y="1054"/>
                      <a:pt x="327" y="1054"/>
                    </a:cubicBezTo>
                    <a:cubicBezTo>
                      <a:pt x="327" y="1054"/>
                      <a:pt x="327" y="1054"/>
                      <a:pt x="327" y="1054"/>
                    </a:cubicBezTo>
                    <a:cubicBezTo>
                      <a:pt x="327" y="1054"/>
                      <a:pt x="327" y="1054"/>
                      <a:pt x="327" y="1054"/>
                    </a:cubicBezTo>
                    <a:cubicBezTo>
                      <a:pt x="327" y="1055"/>
                      <a:pt x="325" y="1059"/>
                      <a:pt x="321" y="1064"/>
                    </a:cubicBezTo>
                    <a:cubicBezTo>
                      <a:pt x="319" y="1066"/>
                      <a:pt x="317" y="1067"/>
                      <a:pt x="315" y="1067"/>
                    </a:cubicBezTo>
                    <a:cubicBezTo>
                      <a:pt x="315" y="1067"/>
                      <a:pt x="314" y="1067"/>
                      <a:pt x="314" y="1067"/>
                    </a:cubicBezTo>
                    <a:cubicBezTo>
                      <a:pt x="313" y="1067"/>
                      <a:pt x="311" y="1066"/>
                      <a:pt x="310" y="1064"/>
                    </a:cubicBezTo>
                    <a:cubicBezTo>
                      <a:pt x="310" y="1063"/>
                      <a:pt x="310" y="1062"/>
                      <a:pt x="310" y="1061"/>
                    </a:cubicBezTo>
                    <a:moveTo>
                      <a:pt x="79" y="1090"/>
                    </a:moveTo>
                    <a:cubicBezTo>
                      <a:pt x="79" y="1088"/>
                      <a:pt x="79" y="1087"/>
                      <a:pt x="79" y="1087"/>
                    </a:cubicBezTo>
                    <a:cubicBezTo>
                      <a:pt x="99" y="1054"/>
                      <a:pt x="114" y="1053"/>
                      <a:pt x="116" y="1053"/>
                    </a:cubicBezTo>
                    <a:cubicBezTo>
                      <a:pt x="116" y="1053"/>
                      <a:pt x="116" y="1053"/>
                      <a:pt x="116" y="1053"/>
                    </a:cubicBezTo>
                    <a:cubicBezTo>
                      <a:pt x="116" y="1053"/>
                      <a:pt x="116" y="1053"/>
                      <a:pt x="116" y="1053"/>
                    </a:cubicBezTo>
                    <a:cubicBezTo>
                      <a:pt x="116" y="1053"/>
                      <a:pt x="116" y="1053"/>
                      <a:pt x="116" y="1053"/>
                    </a:cubicBezTo>
                    <a:cubicBezTo>
                      <a:pt x="98" y="1062"/>
                      <a:pt x="88" y="1087"/>
                      <a:pt x="82" y="1091"/>
                    </a:cubicBezTo>
                    <a:cubicBezTo>
                      <a:pt x="81" y="1092"/>
                      <a:pt x="81" y="1092"/>
                      <a:pt x="80" y="1092"/>
                    </a:cubicBezTo>
                    <a:cubicBezTo>
                      <a:pt x="79" y="1092"/>
                      <a:pt x="79" y="1091"/>
                      <a:pt x="79" y="1090"/>
                    </a:cubicBezTo>
                    <a:moveTo>
                      <a:pt x="246" y="1063"/>
                    </a:moveTo>
                    <a:cubicBezTo>
                      <a:pt x="246" y="1062"/>
                      <a:pt x="246" y="1061"/>
                      <a:pt x="247" y="1060"/>
                    </a:cubicBezTo>
                    <a:cubicBezTo>
                      <a:pt x="248" y="1054"/>
                      <a:pt x="251" y="1050"/>
                      <a:pt x="252" y="1050"/>
                    </a:cubicBezTo>
                    <a:cubicBezTo>
                      <a:pt x="253" y="1050"/>
                      <a:pt x="255" y="1054"/>
                      <a:pt x="257" y="1060"/>
                    </a:cubicBezTo>
                    <a:cubicBezTo>
                      <a:pt x="257" y="1061"/>
                      <a:pt x="257" y="1062"/>
                      <a:pt x="257" y="1063"/>
                    </a:cubicBezTo>
                    <a:cubicBezTo>
                      <a:pt x="257" y="1065"/>
                      <a:pt x="257" y="1066"/>
                      <a:pt x="256" y="1068"/>
                    </a:cubicBezTo>
                    <a:cubicBezTo>
                      <a:pt x="255" y="1069"/>
                      <a:pt x="253" y="1070"/>
                      <a:pt x="252" y="1070"/>
                    </a:cubicBezTo>
                    <a:cubicBezTo>
                      <a:pt x="250" y="1070"/>
                      <a:pt x="248" y="1069"/>
                      <a:pt x="247" y="1068"/>
                    </a:cubicBezTo>
                    <a:cubicBezTo>
                      <a:pt x="247" y="1066"/>
                      <a:pt x="246" y="1065"/>
                      <a:pt x="246" y="1063"/>
                    </a:cubicBezTo>
                    <a:moveTo>
                      <a:pt x="232" y="1056"/>
                    </a:moveTo>
                    <a:cubicBezTo>
                      <a:pt x="232" y="1055"/>
                      <a:pt x="233" y="1055"/>
                      <a:pt x="233" y="1054"/>
                    </a:cubicBezTo>
                    <a:cubicBezTo>
                      <a:pt x="234" y="1052"/>
                      <a:pt x="236" y="1050"/>
                      <a:pt x="239" y="1050"/>
                    </a:cubicBezTo>
                    <a:cubicBezTo>
                      <a:pt x="242" y="1049"/>
                      <a:pt x="245" y="1049"/>
                      <a:pt x="247" y="1049"/>
                    </a:cubicBezTo>
                    <a:cubicBezTo>
                      <a:pt x="249" y="1049"/>
                      <a:pt x="250" y="1049"/>
                      <a:pt x="250" y="1049"/>
                    </a:cubicBezTo>
                    <a:cubicBezTo>
                      <a:pt x="250" y="1049"/>
                      <a:pt x="250" y="1049"/>
                      <a:pt x="250" y="1049"/>
                    </a:cubicBezTo>
                    <a:cubicBezTo>
                      <a:pt x="250" y="1049"/>
                      <a:pt x="250" y="1049"/>
                      <a:pt x="250" y="1049"/>
                    </a:cubicBezTo>
                    <a:cubicBezTo>
                      <a:pt x="250" y="1050"/>
                      <a:pt x="248" y="1054"/>
                      <a:pt x="244" y="1059"/>
                    </a:cubicBezTo>
                    <a:cubicBezTo>
                      <a:pt x="242" y="1061"/>
                      <a:pt x="240" y="1062"/>
                      <a:pt x="238" y="1062"/>
                    </a:cubicBezTo>
                    <a:cubicBezTo>
                      <a:pt x="238" y="1062"/>
                      <a:pt x="237" y="1062"/>
                      <a:pt x="237" y="1062"/>
                    </a:cubicBezTo>
                    <a:cubicBezTo>
                      <a:pt x="236" y="1061"/>
                      <a:pt x="234" y="1060"/>
                      <a:pt x="233" y="1059"/>
                    </a:cubicBezTo>
                    <a:cubicBezTo>
                      <a:pt x="233" y="1058"/>
                      <a:pt x="232" y="1057"/>
                      <a:pt x="232" y="1056"/>
                    </a:cubicBezTo>
                    <a:moveTo>
                      <a:pt x="253" y="1049"/>
                    </a:moveTo>
                    <a:cubicBezTo>
                      <a:pt x="253" y="1049"/>
                      <a:pt x="253" y="1049"/>
                      <a:pt x="253" y="1049"/>
                    </a:cubicBezTo>
                    <a:cubicBezTo>
                      <a:pt x="253" y="1049"/>
                      <a:pt x="255" y="1049"/>
                      <a:pt x="256" y="1049"/>
                    </a:cubicBezTo>
                    <a:cubicBezTo>
                      <a:pt x="258" y="1049"/>
                      <a:pt x="261" y="1049"/>
                      <a:pt x="265" y="1050"/>
                    </a:cubicBezTo>
                    <a:cubicBezTo>
                      <a:pt x="268" y="1050"/>
                      <a:pt x="270" y="1052"/>
                      <a:pt x="271" y="1054"/>
                    </a:cubicBezTo>
                    <a:cubicBezTo>
                      <a:pt x="271" y="1055"/>
                      <a:pt x="271" y="1055"/>
                      <a:pt x="271" y="1056"/>
                    </a:cubicBezTo>
                    <a:cubicBezTo>
                      <a:pt x="271" y="1059"/>
                      <a:pt x="269" y="1061"/>
                      <a:pt x="266" y="1062"/>
                    </a:cubicBezTo>
                    <a:cubicBezTo>
                      <a:pt x="266" y="1062"/>
                      <a:pt x="266" y="1062"/>
                      <a:pt x="266" y="1062"/>
                    </a:cubicBezTo>
                    <a:cubicBezTo>
                      <a:pt x="264" y="1062"/>
                      <a:pt x="261" y="1061"/>
                      <a:pt x="259" y="1059"/>
                    </a:cubicBezTo>
                    <a:cubicBezTo>
                      <a:pt x="255" y="1054"/>
                      <a:pt x="253" y="1050"/>
                      <a:pt x="253" y="1049"/>
                    </a:cubicBezTo>
                    <a:moveTo>
                      <a:pt x="59" y="1078"/>
                    </a:moveTo>
                    <a:cubicBezTo>
                      <a:pt x="59" y="1077"/>
                      <a:pt x="60" y="1075"/>
                      <a:pt x="60" y="1075"/>
                    </a:cubicBezTo>
                    <a:cubicBezTo>
                      <a:pt x="79" y="1042"/>
                      <a:pt x="95" y="1041"/>
                      <a:pt x="96" y="1041"/>
                    </a:cubicBezTo>
                    <a:cubicBezTo>
                      <a:pt x="96" y="1041"/>
                      <a:pt x="96" y="1041"/>
                      <a:pt x="96" y="1041"/>
                    </a:cubicBezTo>
                    <a:cubicBezTo>
                      <a:pt x="96" y="1041"/>
                      <a:pt x="96" y="1041"/>
                      <a:pt x="96" y="1041"/>
                    </a:cubicBezTo>
                    <a:cubicBezTo>
                      <a:pt x="96" y="1041"/>
                      <a:pt x="96" y="1041"/>
                      <a:pt x="96" y="1041"/>
                    </a:cubicBezTo>
                    <a:cubicBezTo>
                      <a:pt x="79" y="1050"/>
                      <a:pt x="69" y="1078"/>
                      <a:pt x="63" y="1080"/>
                    </a:cubicBezTo>
                    <a:cubicBezTo>
                      <a:pt x="62" y="1081"/>
                      <a:pt x="61" y="1081"/>
                      <a:pt x="61" y="1081"/>
                    </a:cubicBezTo>
                    <a:cubicBezTo>
                      <a:pt x="60" y="1081"/>
                      <a:pt x="59" y="1080"/>
                      <a:pt x="59" y="1078"/>
                    </a:cubicBezTo>
                    <a:moveTo>
                      <a:pt x="173" y="1054"/>
                    </a:moveTo>
                    <a:cubicBezTo>
                      <a:pt x="173" y="1053"/>
                      <a:pt x="173" y="1052"/>
                      <a:pt x="173" y="1051"/>
                    </a:cubicBezTo>
                    <a:cubicBezTo>
                      <a:pt x="175" y="1045"/>
                      <a:pt x="177" y="1041"/>
                      <a:pt x="178" y="1040"/>
                    </a:cubicBezTo>
                    <a:cubicBezTo>
                      <a:pt x="179" y="1041"/>
                      <a:pt x="182" y="1044"/>
                      <a:pt x="183" y="1051"/>
                    </a:cubicBezTo>
                    <a:cubicBezTo>
                      <a:pt x="184" y="1052"/>
                      <a:pt x="184" y="1053"/>
                      <a:pt x="184" y="1054"/>
                    </a:cubicBezTo>
                    <a:cubicBezTo>
                      <a:pt x="184" y="1056"/>
                      <a:pt x="183" y="1057"/>
                      <a:pt x="183" y="1058"/>
                    </a:cubicBezTo>
                    <a:cubicBezTo>
                      <a:pt x="182" y="1059"/>
                      <a:pt x="180" y="1060"/>
                      <a:pt x="178" y="1060"/>
                    </a:cubicBezTo>
                    <a:cubicBezTo>
                      <a:pt x="177" y="1060"/>
                      <a:pt x="175" y="1059"/>
                      <a:pt x="174" y="1058"/>
                    </a:cubicBezTo>
                    <a:cubicBezTo>
                      <a:pt x="173" y="1057"/>
                      <a:pt x="173" y="1056"/>
                      <a:pt x="173" y="1054"/>
                    </a:cubicBezTo>
                    <a:moveTo>
                      <a:pt x="310" y="1046"/>
                    </a:moveTo>
                    <a:cubicBezTo>
                      <a:pt x="310" y="1045"/>
                      <a:pt x="310" y="1044"/>
                      <a:pt x="310" y="1043"/>
                    </a:cubicBezTo>
                    <a:cubicBezTo>
                      <a:pt x="311" y="1041"/>
                      <a:pt x="313" y="1040"/>
                      <a:pt x="314" y="1040"/>
                    </a:cubicBezTo>
                    <a:cubicBezTo>
                      <a:pt x="314" y="1040"/>
                      <a:pt x="315" y="1040"/>
                      <a:pt x="315" y="1040"/>
                    </a:cubicBezTo>
                    <a:cubicBezTo>
                      <a:pt x="317" y="1040"/>
                      <a:pt x="319" y="1041"/>
                      <a:pt x="321" y="1043"/>
                    </a:cubicBezTo>
                    <a:cubicBezTo>
                      <a:pt x="325" y="1047"/>
                      <a:pt x="327" y="1051"/>
                      <a:pt x="327" y="1053"/>
                    </a:cubicBezTo>
                    <a:cubicBezTo>
                      <a:pt x="327" y="1053"/>
                      <a:pt x="327" y="1053"/>
                      <a:pt x="327" y="1053"/>
                    </a:cubicBezTo>
                    <a:cubicBezTo>
                      <a:pt x="327" y="1053"/>
                      <a:pt x="327" y="1053"/>
                      <a:pt x="327" y="1053"/>
                    </a:cubicBezTo>
                    <a:cubicBezTo>
                      <a:pt x="327" y="1053"/>
                      <a:pt x="326" y="1053"/>
                      <a:pt x="324" y="1053"/>
                    </a:cubicBezTo>
                    <a:cubicBezTo>
                      <a:pt x="322" y="1053"/>
                      <a:pt x="319" y="1053"/>
                      <a:pt x="316" y="1052"/>
                    </a:cubicBezTo>
                    <a:cubicBezTo>
                      <a:pt x="313" y="1051"/>
                      <a:pt x="311" y="1050"/>
                      <a:pt x="310" y="1047"/>
                    </a:cubicBezTo>
                    <a:cubicBezTo>
                      <a:pt x="310" y="1047"/>
                      <a:pt x="310" y="1046"/>
                      <a:pt x="310" y="1046"/>
                    </a:cubicBezTo>
                    <a:moveTo>
                      <a:pt x="330" y="1053"/>
                    </a:moveTo>
                    <a:cubicBezTo>
                      <a:pt x="330" y="1051"/>
                      <a:pt x="332" y="1048"/>
                      <a:pt x="336" y="1043"/>
                    </a:cubicBezTo>
                    <a:cubicBezTo>
                      <a:pt x="338" y="1041"/>
                      <a:pt x="341" y="1040"/>
                      <a:pt x="343" y="1040"/>
                    </a:cubicBezTo>
                    <a:cubicBezTo>
                      <a:pt x="343" y="1040"/>
                      <a:pt x="343" y="1040"/>
                      <a:pt x="343" y="1040"/>
                    </a:cubicBezTo>
                    <a:cubicBezTo>
                      <a:pt x="346" y="1040"/>
                      <a:pt x="348" y="1043"/>
                      <a:pt x="348" y="1046"/>
                    </a:cubicBezTo>
                    <a:cubicBezTo>
                      <a:pt x="348" y="1046"/>
                      <a:pt x="348" y="1047"/>
                      <a:pt x="348" y="1047"/>
                    </a:cubicBezTo>
                    <a:cubicBezTo>
                      <a:pt x="347" y="1050"/>
                      <a:pt x="345" y="1051"/>
                      <a:pt x="342" y="1052"/>
                    </a:cubicBezTo>
                    <a:cubicBezTo>
                      <a:pt x="338" y="1053"/>
                      <a:pt x="335" y="1053"/>
                      <a:pt x="333" y="1053"/>
                    </a:cubicBezTo>
                    <a:cubicBezTo>
                      <a:pt x="331" y="1053"/>
                      <a:pt x="330" y="1053"/>
                      <a:pt x="330" y="1053"/>
                    </a:cubicBezTo>
                    <a:cubicBezTo>
                      <a:pt x="330" y="1053"/>
                      <a:pt x="330" y="1053"/>
                      <a:pt x="330" y="1053"/>
                    </a:cubicBezTo>
                    <a:moveTo>
                      <a:pt x="180" y="1040"/>
                    </a:moveTo>
                    <a:cubicBezTo>
                      <a:pt x="180" y="1040"/>
                      <a:pt x="180" y="1040"/>
                      <a:pt x="180" y="1040"/>
                    </a:cubicBezTo>
                    <a:cubicBezTo>
                      <a:pt x="180" y="1039"/>
                      <a:pt x="181" y="1039"/>
                      <a:pt x="183" y="1039"/>
                    </a:cubicBezTo>
                    <a:cubicBezTo>
                      <a:pt x="185" y="1039"/>
                      <a:pt x="188" y="1040"/>
                      <a:pt x="191" y="1040"/>
                    </a:cubicBezTo>
                    <a:cubicBezTo>
                      <a:pt x="194" y="1041"/>
                      <a:pt x="196" y="1043"/>
                      <a:pt x="197" y="1045"/>
                    </a:cubicBezTo>
                    <a:cubicBezTo>
                      <a:pt x="197" y="1045"/>
                      <a:pt x="197" y="1046"/>
                      <a:pt x="197" y="1047"/>
                    </a:cubicBezTo>
                    <a:cubicBezTo>
                      <a:pt x="197" y="1049"/>
                      <a:pt x="195" y="1052"/>
                      <a:pt x="193" y="1052"/>
                    </a:cubicBezTo>
                    <a:cubicBezTo>
                      <a:pt x="193" y="1052"/>
                      <a:pt x="192" y="1052"/>
                      <a:pt x="192" y="1052"/>
                    </a:cubicBezTo>
                    <a:cubicBezTo>
                      <a:pt x="190" y="1052"/>
                      <a:pt x="188" y="1051"/>
                      <a:pt x="186" y="1049"/>
                    </a:cubicBezTo>
                    <a:cubicBezTo>
                      <a:pt x="182" y="1045"/>
                      <a:pt x="180" y="1041"/>
                      <a:pt x="180" y="1040"/>
                    </a:cubicBezTo>
                    <a:moveTo>
                      <a:pt x="159" y="1047"/>
                    </a:moveTo>
                    <a:cubicBezTo>
                      <a:pt x="159" y="1046"/>
                      <a:pt x="159" y="1045"/>
                      <a:pt x="159" y="1045"/>
                    </a:cubicBezTo>
                    <a:cubicBezTo>
                      <a:pt x="160" y="1043"/>
                      <a:pt x="162" y="1041"/>
                      <a:pt x="165" y="1040"/>
                    </a:cubicBezTo>
                    <a:cubicBezTo>
                      <a:pt x="169" y="1040"/>
                      <a:pt x="172" y="1039"/>
                      <a:pt x="174" y="1039"/>
                    </a:cubicBezTo>
                    <a:cubicBezTo>
                      <a:pt x="175" y="1039"/>
                      <a:pt x="176" y="1039"/>
                      <a:pt x="177" y="1040"/>
                    </a:cubicBezTo>
                    <a:cubicBezTo>
                      <a:pt x="177" y="1040"/>
                      <a:pt x="177" y="1040"/>
                      <a:pt x="177" y="1040"/>
                    </a:cubicBezTo>
                    <a:cubicBezTo>
                      <a:pt x="177" y="1040"/>
                      <a:pt x="177" y="1040"/>
                      <a:pt x="177" y="1040"/>
                    </a:cubicBezTo>
                    <a:cubicBezTo>
                      <a:pt x="177" y="1041"/>
                      <a:pt x="175" y="1045"/>
                      <a:pt x="171" y="1049"/>
                    </a:cubicBezTo>
                    <a:cubicBezTo>
                      <a:pt x="169" y="1051"/>
                      <a:pt x="166" y="1052"/>
                      <a:pt x="164" y="1052"/>
                    </a:cubicBezTo>
                    <a:cubicBezTo>
                      <a:pt x="164" y="1052"/>
                      <a:pt x="164" y="1052"/>
                      <a:pt x="164" y="1052"/>
                    </a:cubicBezTo>
                    <a:cubicBezTo>
                      <a:pt x="162" y="1052"/>
                      <a:pt x="161" y="1051"/>
                      <a:pt x="160" y="1049"/>
                    </a:cubicBezTo>
                    <a:cubicBezTo>
                      <a:pt x="159" y="1049"/>
                      <a:pt x="159" y="1048"/>
                      <a:pt x="159" y="1047"/>
                    </a:cubicBezTo>
                    <a:moveTo>
                      <a:pt x="232" y="1040"/>
                    </a:moveTo>
                    <a:cubicBezTo>
                      <a:pt x="232" y="1039"/>
                      <a:pt x="233" y="1039"/>
                      <a:pt x="233" y="1038"/>
                    </a:cubicBezTo>
                    <a:cubicBezTo>
                      <a:pt x="234" y="1036"/>
                      <a:pt x="236" y="1035"/>
                      <a:pt x="237" y="1035"/>
                    </a:cubicBezTo>
                    <a:cubicBezTo>
                      <a:pt x="237" y="1035"/>
                      <a:pt x="238" y="1035"/>
                      <a:pt x="238" y="1035"/>
                    </a:cubicBezTo>
                    <a:cubicBezTo>
                      <a:pt x="240" y="1035"/>
                      <a:pt x="242" y="1036"/>
                      <a:pt x="244" y="1038"/>
                    </a:cubicBezTo>
                    <a:cubicBezTo>
                      <a:pt x="248" y="1042"/>
                      <a:pt x="250" y="1046"/>
                      <a:pt x="250" y="1047"/>
                    </a:cubicBezTo>
                    <a:cubicBezTo>
                      <a:pt x="250" y="1047"/>
                      <a:pt x="250" y="1047"/>
                      <a:pt x="250" y="1047"/>
                    </a:cubicBezTo>
                    <a:cubicBezTo>
                      <a:pt x="250" y="1047"/>
                      <a:pt x="250" y="1047"/>
                      <a:pt x="250" y="1047"/>
                    </a:cubicBezTo>
                    <a:cubicBezTo>
                      <a:pt x="250" y="1048"/>
                      <a:pt x="249" y="1048"/>
                      <a:pt x="247" y="1048"/>
                    </a:cubicBezTo>
                    <a:cubicBezTo>
                      <a:pt x="245" y="1048"/>
                      <a:pt x="242" y="1048"/>
                      <a:pt x="239" y="1047"/>
                    </a:cubicBezTo>
                    <a:cubicBezTo>
                      <a:pt x="236" y="1046"/>
                      <a:pt x="234" y="1044"/>
                      <a:pt x="233" y="1042"/>
                    </a:cubicBezTo>
                    <a:cubicBezTo>
                      <a:pt x="233" y="1042"/>
                      <a:pt x="232" y="1041"/>
                      <a:pt x="232" y="1040"/>
                    </a:cubicBezTo>
                    <a:moveTo>
                      <a:pt x="253" y="1047"/>
                    </a:moveTo>
                    <a:cubicBezTo>
                      <a:pt x="253" y="1046"/>
                      <a:pt x="255" y="1042"/>
                      <a:pt x="259" y="1038"/>
                    </a:cubicBezTo>
                    <a:cubicBezTo>
                      <a:pt x="261" y="1036"/>
                      <a:pt x="264" y="1035"/>
                      <a:pt x="266" y="1035"/>
                    </a:cubicBezTo>
                    <a:cubicBezTo>
                      <a:pt x="266" y="1035"/>
                      <a:pt x="266" y="1035"/>
                      <a:pt x="266" y="1035"/>
                    </a:cubicBezTo>
                    <a:cubicBezTo>
                      <a:pt x="269" y="1035"/>
                      <a:pt x="271" y="1038"/>
                      <a:pt x="271" y="1040"/>
                    </a:cubicBezTo>
                    <a:cubicBezTo>
                      <a:pt x="271" y="1041"/>
                      <a:pt x="271" y="1042"/>
                      <a:pt x="271" y="1042"/>
                    </a:cubicBezTo>
                    <a:cubicBezTo>
                      <a:pt x="270" y="1044"/>
                      <a:pt x="268" y="1046"/>
                      <a:pt x="265" y="1047"/>
                    </a:cubicBezTo>
                    <a:cubicBezTo>
                      <a:pt x="261" y="1048"/>
                      <a:pt x="258" y="1048"/>
                      <a:pt x="256" y="1048"/>
                    </a:cubicBezTo>
                    <a:cubicBezTo>
                      <a:pt x="254" y="1048"/>
                      <a:pt x="253" y="1048"/>
                      <a:pt x="253" y="1048"/>
                    </a:cubicBezTo>
                    <a:cubicBezTo>
                      <a:pt x="253" y="1047"/>
                      <a:pt x="253" y="1047"/>
                      <a:pt x="253" y="1047"/>
                    </a:cubicBezTo>
                    <a:moveTo>
                      <a:pt x="323" y="1038"/>
                    </a:moveTo>
                    <a:cubicBezTo>
                      <a:pt x="323" y="1037"/>
                      <a:pt x="324" y="1035"/>
                      <a:pt x="324" y="1034"/>
                    </a:cubicBezTo>
                    <a:cubicBezTo>
                      <a:pt x="325" y="1033"/>
                      <a:pt x="327" y="1032"/>
                      <a:pt x="329" y="1032"/>
                    </a:cubicBezTo>
                    <a:cubicBezTo>
                      <a:pt x="331" y="1032"/>
                      <a:pt x="332" y="1033"/>
                      <a:pt x="333" y="1034"/>
                    </a:cubicBezTo>
                    <a:cubicBezTo>
                      <a:pt x="334" y="1035"/>
                      <a:pt x="334" y="1037"/>
                      <a:pt x="334" y="1038"/>
                    </a:cubicBezTo>
                    <a:cubicBezTo>
                      <a:pt x="334" y="1039"/>
                      <a:pt x="334" y="1040"/>
                      <a:pt x="334" y="1042"/>
                    </a:cubicBezTo>
                    <a:cubicBezTo>
                      <a:pt x="332" y="1047"/>
                      <a:pt x="330" y="1051"/>
                      <a:pt x="329" y="1052"/>
                    </a:cubicBezTo>
                    <a:cubicBezTo>
                      <a:pt x="328" y="1051"/>
                      <a:pt x="325" y="1047"/>
                      <a:pt x="324" y="1042"/>
                    </a:cubicBezTo>
                    <a:cubicBezTo>
                      <a:pt x="323" y="1040"/>
                      <a:pt x="323" y="1039"/>
                      <a:pt x="323" y="1038"/>
                    </a:cubicBezTo>
                    <a:moveTo>
                      <a:pt x="246" y="1033"/>
                    </a:moveTo>
                    <a:cubicBezTo>
                      <a:pt x="246" y="1032"/>
                      <a:pt x="247" y="1030"/>
                      <a:pt x="247" y="1029"/>
                    </a:cubicBezTo>
                    <a:cubicBezTo>
                      <a:pt x="248" y="1028"/>
                      <a:pt x="250" y="1027"/>
                      <a:pt x="252" y="1027"/>
                    </a:cubicBezTo>
                    <a:cubicBezTo>
                      <a:pt x="254" y="1027"/>
                      <a:pt x="255" y="1028"/>
                      <a:pt x="256" y="1029"/>
                    </a:cubicBezTo>
                    <a:cubicBezTo>
                      <a:pt x="257" y="1030"/>
                      <a:pt x="257" y="1032"/>
                      <a:pt x="257" y="1033"/>
                    </a:cubicBezTo>
                    <a:cubicBezTo>
                      <a:pt x="257" y="1034"/>
                      <a:pt x="257" y="1035"/>
                      <a:pt x="257" y="1036"/>
                    </a:cubicBezTo>
                    <a:cubicBezTo>
                      <a:pt x="255" y="1042"/>
                      <a:pt x="253" y="1046"/>
                      <a:pt x="252" y="1047"/>
                    </a:cubicBezTo>
                    <a:cubicBezTo>
                      <a:pt x="251" y="1046"/>
                      <a:pt x="248" y="1042"/>
                      <a:pt x="247" y="1036"/>
                    </a:cubicBezTo>
                    <a:cubicBezTo>
                      <a:pt x="246" y="1035"/>
                      <a:pt x="246" y="1034"/>
                      <a:pt x="246" y="1033"/>
                    </a:cubicBezTo>
                    <a:moveTo>
                      <a:pt x="159" y="1031"/>
                    </a:moveTo>
                    <a:cubicBezTo>
                      <a:pt x="159" y="1030"/>
                      <a:pt x="159" y="1029"/>
                      <a:pt x="160" y="1028"/>
                    </a:cubicBezTo>
                    <a:cubicBezTo>
                      <a:pt x="161" y="1027"/>
                      <a:pt x="162" y="1026"/>
                      <a:pt x="164" y="1025"/>
                    </a:cubicBezTo>
                    <a:cubicBezTo>
                      <a:pt x="164" y="1025"/>
                      <a:pt x="164" y="1025"/>
                      <a:pt x="164" y="1025"/>
                    </a:cubicBezTo>
                    <a:cubicBezTo>
                      <a:pt x="166" y="1025"/>
                      <a:pt x="169" y="1027"/>
                      <a:pt x="171" y="1029"/>
                    </a:cubicBezTo>
                    <a:cubicBezTo>
                      <a:pt x="175" y="1033"/>
                      <a:pt x="177" y="1037"/>
                      <a:pt x="177" y="1038"/>
                    </a:cubicBezTo>
                    <a:cubicBezTo>
                      <a:pt x="177" y="1038"/>
                      <a:pt x="177" y="1038"/>
                      <a:pt x="177" y="1038"/>
                    </a:cubicBezTo>
                    <a:cubicBezTo>
                      <a:pt x="177" y="1038"/>
                      <a:pt x="177" y="1038"/>
                      <a:pt x="177" y="1038"/>
                    </a:cubicBezTo>
                    <a:cubicBezTo>
                      <a:pt x="176" y="1038"/>
                      <a:pt x="175" y="1038"/>
                      <a:pt x="174" y="1038"/>
                    </a:cubicBezTo>
                    <a:cubicBezTo>
                      <a:pt x="172" y="1038"/>
                      <a:pt x="169" y="1038"/>
                      <a:pt x="165" y="1037"/>
                    </a:cubicBezTo>
                    <a:cubicBezTo>
                      <a:pt x="162" y="1037"/>
                      <a:pt x="160" y="1035"/>
                      <a:pt x="159" y="1033"/>
                    </a:cubicBezTo>
                    <a:cubicBezTo>
                      <a:pt x="159" y="1032"/>
                      <a:pt x="159" y="1032"/>
                      <a:pt x="159" y="1031"/>
                    </a:cubicBezTo>
                    <a:moveTo>
                      <a:pt x="180" y="1038"/>
                    </a:moveTo>
                    <a:cubicBezTo>
                      <a:pt x="180" y="1037"/>
                      <a:pt x="182" y="1033"/>
                      <a:pt x="186" y="1028"/>
                    </a:cubicBezTo>
                    <a:cubicBezTo>
                      <a:pt x="188" y="1027"/>
                      <a:pt x="190" y="1025"/>
                      <a:pt x="192" y="1025"/>
                    </a:cubicBezTo>
                    <a:cubicBezTo>
                      <a:pt x="192" y="1025"/>
                      <a:pt x="193" y="1025"/>
                      <a:pt x="193" y="1025"/>
                    </a:cubicBezTo>
                    <a:cubicBezTo>
                      <a:pt x="195" y="1026"/>
                      <a:pt x="197" y="1028"/>
                      <a:pt x="197" y="1031"/>
                    </a:cubicBezTo>
                    <a:cubicBezTo>
                      <a:pt x="197" y="1032"/>
                      <a:pt x="197" y="1032"/>
                      <a:pt x="197" y="1033"/>
                    </a:cubicBezTo>
                    <a:cubicBezTo>
                      <a:pt x="196" y="1035"/>
                      <a:pt x="194" y="1037"/>
                      <a:pt x="191" y="1037"/>
                    </a:cubicBezTo>
                    <a:cubicBezTo>
                      <a:pt x="188" y="1038"/>
                      <a:pt x="185" y="1038"/>
                      <a:pt x="183" y="1038"/>
                    </a:cubicBezTo>
                    <a:cubicBezTo>
                      <a:pt x="181" y="1038"/>
                      <a:pt x="180" y="1038"/>
                      <a:pt x="180" y="1038"/>
                    </a:cubicBezTo>
                    <a:cubicBezTo>
                      <a:pt x="180" y="1038"/>
                      <a:pt x="180" y="1038"/>
                      <a:pt x="180" y="1038"/>
                    </a:cubicBezTo>
                    <a:moveTo>
                      <a:pt x="173" y="1024"/>
                    </a:moveTo>
                    <a:cubicBezTo>
                      <a:pt x="173" y="1022"/>
                      <a:pt x="173" y="1021"/>
                      <a:pt x="174" y="1020"/>
                    </a:cubicBezTo>
                    <a:cubicBezTo>
                      <a:pt x="175" y="1018"/>
                      <a:pt x="176" y="1018"/>
                      <a:pt x="178" y="1018"/>
                    </a:cubicBezTo>
                    <a:cubicBezTo>
                      <a:pt x="180" y="1018"/>
                      <a:pt x="182" y="1018"/>
                      <a:pt x="183" y="1020"/>
                    </a:cubicBezTo>
                    <a:cubicBezTo>
                      <a:pt x="183" y="1021"/>
                      <a:pt x="184" y="1022"/>
                      <a:pt x="184" y="1024"/>
                    </a:cubicBezTo>
                    <a:cubicBezTo>
                      <a:pt x="184" y="1025"/>
                      <a:pt x="184" y="1026"/>
                      <a:pt x="183" y="1027"/>
                    </a:cubicBezTo>
                    <a:cubicBezTo>
                      <a:pt x="182" y="1033"/>
                      <a:pt x="179" y="1037"/>
                      <a:pt x="178" y="1037"/>
                    </a:cubicBezTo>
                    <a:cubicBezTo>
                      <a:pt x="177" y="1037"/>
                      <a:pt x="175" y="1033"/>
                      <a:pt x="173" y="1027"/>
                    </a:cubicBezTo>
                    <a:cubicBezTo>
                      <a:pt x="173" y="1026"/>
                      <a:pt x="173" y="1025"/>
                      <a:pt x="173" y="1024"/>
                    </a:cubicBezTo>
                    <a:moveTo>
                      <a:pt x="540" y="1022"/>
                    </a:moveTo>
                    <a:cubicBezTo>
                      <a:pt x="540" y="1021"/>
                      <a:pt x="540" y="1019"/>
                      <a:pt x="540" y="1018"/>
                    </a:cubicBezTo>
                    <a:cubicBezTo>
                      <a:pt x="542" y="1014"/>
                      <a:pt x="546" y="1011"/>
                      <a:pt x="550" y="1011"/>
                    </a:cubicBezTo>
                    <a:cubicBezTo>
                      <a:pt x="551" y="1011"/>
                      <a:pt x="553" y="1012"/>
                      <a:pt x="554" y="1012"/>
                    </a:cubicBezTo>
                    <a:cubicBezTo>
                      <a:pt x="558" y="1013"/>
                      <a:pt x="560" y="1017"/>
                      <a:pt x="560" y="1022"/>
                    </a:cubicBezTo>
                    <a:cubicBezTo>
                      <a:pt x="560" y="1023"/>
                      <a:pt x="560" y="1024"/>
                      <a:pt x="560" y="1025"/>
                    </a:cubicBezTo>
                    <a:cubicBezTo>
                      <a:pt x="558" y="1030"/>
                      <a:pt x="554" y="1032"/>
                      <a:pt x="550" y="1032"/>
                    </a:cubicBezTo>
                    <a:cubicBezTo>
                      <a:pt x="549" y="1032"/>
                      <a:pt x="548" y="1032"/>
                      <a:pt x="547" y="1032"/>
                    </a:cubicBezTo>
                    <a:cubicBezTo>
                      <a:pt x="542" y="1030"/>
                      <a:pt x="540" y="1026"/>
                      <a:pt x="540" y="1022"/>
                    </a:cubicBezTo>
                    <a:moveTo>
                      <a:pt x="496" y="1022"/>
                    </a:moveTo>
                    <a:cubicBezTo>
                      <a:pt x="496" y="1020"/>
                      <a:pt x="496" y="1019"/>
                      <a:pt x="497" y="1018"/>
                    </a:cubicBezTo>
                    <a:cubicBezTo>
                      <a:pt x="498" y="1014"/>
                      <a:pt x="502" y="1011"/>
                      <a:pt x="506" y="1011"/>
                    </a:cubicBezTo>
                    <a:cubicBezTo>
                      <a:pt x="507" y="1011"/>
                      <a:pt x="509" y="1011"/>
                      <a:pt x="510" y="1012"/>
                    </a:cubicBezTo>
                    <a:cubicBezTo>
                      <a:pt x="514" y="1013"/>
                      <a:pt x="517" y="1017"/>
                      <a:pt x="517" y="1022"/>
                    </a:cubicBezTo>
                    <a:cubicBezTo>
                      <a:pt x="517" y="1023"/>
                      <a:pt x="516" y="1024"/>
                      <a:pt x="516" y="1025"/>
                    </a:cubicBezTo>
                    <a:cubicBezTo>
                      <a:pt x="515" y="1029"/>
                      <a:pt x="510" y="1032"/>
                      <a:pt x="506" y="1032"/>
                    </a:cubicBezTo>
                    <a:cubicBezTo>
                      <a:pt x="505" y="1032"/>
                      <a:pt x="504" y="1032"/>
                      <a:pt x="503" y="1032"/>
                    </a:cubicBezTo>
                    <a:cubicBezTo>
                      <a:pt x="499" y="1030"/>
                      <a:pt x="496" y="1026"/>
                      <a:pt x="496" y="1022"/>
                    </a:cubicBezTo>
                    <a:moveTo>
                      <a:pt x="813" y="1015"/>
                    </a:moveTo>
                    <a:cubicBezTo>
                      <a:pt x="813" y="1015"/>
                      <a:pt x="813" y="1015"/>
                      <a:pt x="813" y="1015"/>
                    </a:cubicBezTo>
                    <a:cubicBezTo>
                      <a:pt x="813" y="1009"/>
                      <a:pt x="817" y="1004"/>
                      <a:pt x="823" y="1004"/>
                    </a:cubicBezTo>
                    <a:cubicBezTo>
                      <a:pt x="829" y="1004"/>
                      <a:pt x="834" y="1009"/>
                      <a:pt x="834" y="1015"/>
                    </a:cubicBezTo>
                    <a:cubicBezTo>
                      <a:pt x="834" y="1015"/>
                      <a:pt x="834" y="1015"/>
                      <a:pt x="834" y="1015"/>
                    </a:cubicBezTo>
                    <a:cubicBezTo>
                      <a:pt x="834" y="1015"/>
                      <a:pt x="834" y="1015"/>
                      <a:pt x="834" y="1015"/>
                    </a:cubicBezTo>
                    <a:cubicBezTo>
                      <a:pt x="834" y="1021"/>
                      <a:pt x="829" y="1025"/>
                      <a:pt x="823" y="1025"/>
                    </a:cubicBezTo>
                    <a:cubicBezTo>
                      <a:pt x="817" y="1025"/>
                      <a:pt x="813" y="1021"/>
                      <a:pt x="813" y="1015"/>
                    </a:cubicBezTo>
                    <a:cubicBezTo>
                      <a:pt x="813" y="1015"/>
                      <a:pt x="813" y="1015"/>
                      <a:pt x="813" y="1015"/>
                    </a:cubicBezTo>
                    <a:moveTo>
                      <a:pt x="453" y="1009"/>
                    </a:moveTo>
                    <a:cubicBezTo>
                      <a:pt x="453" y="1008"/>
                      <a:pt x="453" y="1007"/>
                      <a:pt x="454" y="1005"/>
                    </a:cubicBezTo>
                    <a:cubicBezTo>
                      <a:pt x="455" y="1001"/>
                      <a:pt x="459" y="999"/>
                      <a:pt x="463" y="999"/>
                    </a:cubicBezTo>
                    <a:cubicBezTo>
                      <a:pt x="464" y="999"/>
                      <a:pt x="466" y="999"/>
                      <a:pt x="467" y="999"/>
                    </a:cubicBezTo>
                    <a:cubicBezTo>
                      <a:pt x="471" y="1001"/>
                      <a:pt x="474" y="1005"/>
                      <a:pt x="474" y="1009"/>
                    </a:cubicBezTo>
                    <a:cubicBezTo>
                      <a:pt x="474" y="1010"/>
                      <a:pt x="473" y="1011"/>
                      <a:pt x="473" y="1013"/>
                    </a:cubicBezTo>
                    <a:cubicBezTo>
                      <a:pt x="471" y="1017"/>
                      <a:pt x="468" y="1019"/>
                      <a:pt x="463" y="1019"/>
                    </a:cubicBezTo>
                    <a:cubicBezTo>
                      <a:pt x="462" y="1019"/>
                      <a:pt x="461" y="1019"/>
                      <a:pt x="460" y="1019"/>
                    </a:cubicBezTo>
                    <a:cubicBezTo>
                      <a:pt x="456" y="1017"/>
                      <a:pt x="453" y="1013"/>
                      <a:pt x="453" y="1009"/>
                    </a:cubicBezTo>
                    <a:moveTo>
                      <a:pt x="580" y="1001"/>
                    </a:moveTo>
                    <a:cubicBezTo>
                      <a:pt x="580" y="1000"/>
                      <a:pt x="580" y="999"/>
                      <a:pt x="581" y="998"/>
                    </a:cubicBezTo>
                    <a:cubicBezTo>
                      <a:pt x="582" y="993"/>
                      <a:pt x="586" y="991"/>
                      <a:pt x="590" y="991"/>
                    </a:cubicBezTo>
                    <a:cubicBezTo>
                      <a:pt x="591" y="991"/>
                      <a:pt x="593" y="991"/>
                      <a:pt x="594" y="991"/>
                    </a:cubicBezTo>
                    <a:cubicBezTo>
                      <a:pt x="598" y="993"/>
                      <a:pt x="601" y="997"/>
                      <a:pt x="601" y="1001"/>
                    </a:cubicBezTo>
                    <a:cubicBezTo>
                      <a:pt x="601" y="1002"/>
                      <a:pt x="600" y="1004"/>
                      <a:pt x="600" y="1005"/>
                    </a:cubicBezTo>
                    <a:cubicBezTo>
                      <a:pt x="598" y="1009"/>
                      <a:pt x="595" y="1012"/>
                      <a:pt x="590" y="1012"/>
                    </a:cubicBezTo>
                    <a:cubicBezTo>
                      <a:pt x="589" y="1012"/>
                      <a:pt x="588" y="1011"/>
                      <a:pt x="587" y="1011"/>
                    </a:cubicBezTo>
                    <a:cubicBezTo>
                      <a:pt x="583" y="1009"/>
                      <a:pt x="580" y="1005"/>
                      <a:pt x="580" y="1001"/>
                    </a:cubicBezTo>
                    <a:moveTo>
                      <a:pt x="717" y="1001"/>
                    </a:moveTo>
                    <a:cubicBezTo>
                      <a:pt x="717" y="1001"/>
                      <a:pt x="717" y="1001"/>
                      <a:pt x="717" y="1001"/>
                    </a:cubicBezTo>
                    <a:cubicBezTo>
                      <a:pt x="717" y="995"/>
                      <a:pt x="722" y="990"/>
                      <a:pt x="728" y="990"/>
                    </a:cubicBezTo>
                    <a:cubicBezTo>
                      <a:pt x="734" y="990"/>
                      <a:pt x="738" y="995"/>
                      <a:pt x="738" y="1001"/>
                    </a:cubicBezTo>
                    <a:cubicBezTo>
                      <a:pt x="738" y="1001"/>
                      <a:pt x="738" y="1001"/>
                      <a:pt x="738" y="1001"/>
                    </a:cubicBezTo>
                    <a:cubicBezTo>
                      <a:pt x="738" y="1001"/>
                      <a:pt x="738" y="1001"/>
                      <a:pt x="738" y="1001"/>
                    </a:cubicBezTo>
                    <a:cubicBezTo>
                      <a:pt x="738" y="1007"/>
                      <a:pt x="734" y="1011"/>
                      <a:pt x="728" y="1011"/>
                    </a:cubicBezTo>
                    <a:cubicBezTo>
                      <a:pt x="722" y="1011"/>
                      <a:pt x="717" y="1007"/>
                      <a:pt x="717" y="1001"/>
                    </a:cubicBezTo>
                    <a:cubicBezTo>
                      <a:pt x="717" y="1001"/>
                      <a:pt x="717" y="1001"/>
                      <a:pt x="717" y="1001"/>
                    </a:cubicBezTo>
                    <a:moveTo>
                      <a:pt x="924" y="988"/>
                    </a:moveTo>
                    <a:cubicBezTo>
                      <a:pt x="924" y="988"/>
                      <a:pt x="924" y="988"/>
                      <a:pt x="924" y="988"/>
                    </a:cubicBezTo>
                    <a:cubicBezTo>
                      <a:pt x="924" y="983"/>
                      <a:pt x="929" y="978"/>
                      <a:pt x="934" y="978"/>
                    </a:cubicBezTo>
                    <a:cubicBezTo>
                      <a:pt x="940" y="978"/>
                      <a:pt x="945" y="983"/>
                      <a:pt x="945" y="988"/>
                    </a:cubicBezTo>
                    <a:cubicBezTo>
                      <a:pt x="945" y="988"/>
                      <a:pt x="945" y="988"/>
                      <a:pt x="945" y="988"/>
                    </a:cubicBezTo>
                    <a:cubicBezTo>
                      <a:pt x="945" y="988"/>
                      <a:pt x="945" y="988"/>
                      <a:pt x="945" y="988"/>
                    </a:cubicBezTo>
                    <a:cubicBezTo>
                      <a:pt x="945" y="994"/>
                      <a:pt x="940" y="999"/>
                      <a:pt x="934" y="999"/>
                    </a:cubicBezTo>
                    <a:cubicBezTo>
                      <a:pt x="929" y="999"/>
                      <a:pt x="924" y="994"/>
                      <a:pt x="924" y="988"/>
                    </a:cubicBezTo>
                    <a:cubicBezTo>
                      <a:pt x="924" y="988"/>
                      <a:pt x="924" y="988"/>
                      <a:pt x="924" y="988"/>
                    </a:cubicBezTo>
                    <a:moveTo>
                      <a:pt x="617" y="967"/>
                    </a:moveTo>
                    <a:cubicBezTo>
                      <a:pt x="617" y="966"/>
                      <a:pt x="617" y="965"/>
                      <a:pt x="617" y="964"/>
                    </a:cubicBezTo>
                    <a:cubicBezTo>
                      <a:pt x="619" y="960"/>
                      <a:pt x="623" y="957"/>
                      <a:pt x="627" y="957"/>
                    </a:cubicBezTo>
                    <a:cubicBezTo>
                      <a:pt x="628" y="957"/>
                      <a:pt x="629" y="957"/>
                      <a:pt x="631" y="958"/>
                    </a:cubicBezTo>
                    <a:cubicBezTo>
                      <a:pt x="635" y="959"/>
                      <a:pt x="637" y="963"/>
                      <a:pt x="637" y="967"/>
                    </a:cubicBezTo>
                    <a:cubicBezTo>
                      <a:pt x="637" y="969"/>
                      <a:pt x="637" y="970"/>
                      <a:pt x="637" y="971"/>
                    </a:cubicBezTo>
                    <a:cubicBezTo>
                      <a:pt x="635" y="975"/>
                      <a:pt x="631" y="978"/>
                      <a:pt x="627" y="978"/>
                    </a:cubicBezTo>
                    <a:cubicBezTo>
                      <a:pt x="626" y="978"/>
                      <a:pt x="625" y="978"/>
                      <a:pt x="623" y="977"/>
                    </a:cubicBezTo>
                    <a:cubicBezTo>
                      <a:pt x="619" y="976"/>
                      <a:pt x="617" y="972"/>
                      <a:pt x="617" y="967"/>
                    </a:cubicBezTo>
                    <a:moveTo>
                      <a:pt x="257" y="962"/>
                    </a:moveTo>
                    <a:cubicBezTo>
                      <a:pt x="257" y="962"/>
                      <a:pt x="257" y="962"/>
                      <a:pt x="257" y="962"/>
                    </a:cubicBezTo>
                    <a:cubicBezTo>
                      <a:pt x="257" y="955"/>
                      <a:pt x="260" y="949"/>
                      <a:pt x="265" y="949"/>
                    </a:cubicBezTo>
                    <a:cubicBezTo>
                      <a:pt x="269" y="949"/>
                      <a:pt x="272" y="955"/>
                      <a:pt x="272" y="962"/>
                    </a:cubicBezTo>
                    <a:cubicBezTo>
                      <a:pt x="272" y="962"/>
                      <a:pt x="272" y="962"/>
                      <a:pt x="272" y="962"/>
                    </a:cubicBezTo>
                    <a:cubicBezTo>
                      <a:pt x="272" y="962"/>
                      <a:pt x="272" y="962"/>
                      <a:pt x="272" y="962"/>
                    </a:cubicBezTo>
                    <a:cubicBezTo>
                      <a:pt x="272" y="970"/>
                      <a:pt x="269" y="976"/>
                      <a:pt x="265" y="976"/>
                    </a:cubicBezTo>
                    <a:cubicBezTo>
                      <a:pt x="260" y="976"/>
                      <a:pt x="257" y="970"/>
                      <a:pt x="257" y="962"/>
                    </a:cubicBezTo>
                    <a:cubicBezTo>
                      <a:pt x="257" y="962"/>
                      <a:pt x="257" y="962"/>
                      <a:pt x="257" y="962"/>
                    </a:cubicBezTo>
                    <a:moveTo>
                      <a:pt x="232" y="955"/>
                    </a:moveTo>
                    <a:cubicBezTo>
                      <a:pt x="232" y="952"/>
                      <a:pt x="236" y="947"/>
                      <a:pt x="241" y="944"/>
                    </a:cubicBezTo>
                    <a:cubicBezTo>
                      <a:pt x="244" y="943"/>
                      <a:pt x="247" y="942"/>
                      <a:pt x="250" y="942"/>
                    </a:cubicBezTo>
                    <a:cubicBezTo>
                      <a:pt x="253" y="942"/>
                      <a:pt x="255" y="942"/>
                      <a:pt x="256" y="944"/>
                    </a:cubicBezTo>
                    <a:cubicBezTo>
                      <a:pt x="256" y="945"/>
                      <a:pt x="257" y="946"/>
                      <a:pt x="257" y="946"/>
                    </a:cubicBezTo>
                    <a:cubicBezTo>
                      <a:pt x="257" y="950"/>
                      <a:pt x="253" y="954"/>
                      <a:pt x="248" y="957"/>
                    </a:cubicBezTo>
                    <a:cubicBezTo>
                      <a:pt x="245" y="959"/>
                      <a:pt x="242" y="960"/>
                      <a:pt x="239" y="960"/>
                    </a:cubicBezTo>
                    <a:cubicBezTo>
                      <a:pt x="236" y="960"/>
                      <a:pt x="234" y="959"/>
                      <a:pt x="233" y="957"/>
                    </a:cubicBezTo>
                    <a:cubicBezTo>
                      <a:pt x="232" y="957"/>
                      <a:pt x="232" y="956"/>
                      <a:pt x="232" y="955"/>
                    </a:cubicBezTo>
                    <a:moveTo>
                      <a:pt x="273" y="946"/>
                    </a:moveTo>
                    <a:cubicBezTo>
                      <a:pt x="273" y="946"/>
                      <a:pt x="273" y="945"/>
                      <a:pt x="273" y="944"/>
                    </a:cubicBezTo>
                    <a:cubicBezTo>
                      <a:pt x="274" y="942"/>
                      <a:pt x="276" y="942"/>
                      <a:pt x="279" y="942"/>
                    </a:cubicBezTo>
                    <a:cubicBezTo>
                      <a:pt x="282" y="942"/>
                      <a:pt x="285" y="942"/>
                      <a:pt x="288" y="944"/>
                    </a:cubicBezTo>
                    <a:cubicBezTo>
                      <a:pt x="294" y="947"/>
                      <a:pt x="297" y="952"/>
                      <a:pt x="297" y="955"/>
                    </a:cubicBezTo>
                    <a:cubicBezTo>
                      <a:pt x="297" y="956"/>
                      <a:pt x="297" y="957"/>
                      <a:pt x="296" y="957"/>
                    </a:cubicBezTo>
                    <a:cubicBezTo>
                      <a:pt x="295" y="959"/>
                      <a:pt x="293" y="960"/>
                      <a:pt x="290" y="960"/>
                    </a:cubicBezTo>
                    <a:cubicBezTo>
                      <a:pt x="288" y="960"/>
                      <a:pt x="284" y="959"/>
                      <a:pt x="281" y="957"/>
                    </a:cubicBezTo>
                    <a:cubicBezTo>
                      <a:pt x="276" y="954"/>
                      <a:pt x="273" y="950"/>
                      <a:pt x="273" y="946"/>
                    </a:cubicBezTo>
                    <a:moveTo>
                      <a:pt x="259" y="939"/>
                    </a:moveTo>
                    <a:cubicBezTo>
                      <a:pt x="259" y="939"/>
                      <a:pt x="259" y="939"/>
                      <a:pt x="259" y="939"/>
                    </a:cubicBezTo>
                    <a:cubicBezTo>
                      <a:pt x="259" y="936"/>
                      <a:pt x="261" y="933"/>
                      <a:pt x="265" y="933"/>
                    </a:cubicBezTo>
                    <a:cubicBezTo>
                      <a:pt x="268" y="933"/>
                      <a:pt x="270" y="936"/>
                      <a:pt x="270" y="939"/>
                    </a:cubicBezTo>
                    <a:cubicBezTo>
                      <a:pt x="270" y="939"/>
                      <a:pt x="270" y="939"/>
                      <a:pt x="270" y="939"/>
                    </a:cubicBezTo>
                    <a:cubicBezTo>
                      <a:pt x="270" y="939"/>
                      <a:pt x="270" y="939"/>
                      <a:pt x="270" y="939"/>
                    </a:cubicBezTo>
                    <a:cubicBezTo>
                      <a:pt x="270" y="942"/>
                      <a:pt x="268" y="945"/>
                      <a:pt x="265" y="945"/>
                    </a:cubicBezTo>
                    <a:cubicBezTo>
                      <a:pt x="261" y="945"/>
                      <a:pt x="259" y="942"/>
                      <a:pt x="259" y="939"/>
                    </a:cubicBezTo>
                    <a:cubicBezTo>
                      <a:pt x="259" y="939"/>
                      <a:pt x="259" y="939"/>
                      <a:pt x="259" y="939"/>
                    </a:cubicBezTo>
                    <a:moveTo>
                      <a:pt x="478" y="993"/>
                    </a:moveTo>
                    <a:cubicBezTo>
                      <a:pt x="478" y="971"/>
                      <a:pt x="495" y="925"/>
                      <a:pt x="495" y="925"/>
                    </a:cubicBezTo>
                    <a:cubicBezTo>
                      <a:pt x="497" y="932"/>
                      <a:pt x="498" y="944"/>
                      <a:pt x="498" y="956"/>
                    </a:cubicBezTo>
                    <a:cubicBezTo>
                      <a:pt x="498" y="980"/>
                      <a:pt x="494" y="1005"/>
                      <a:pt x="485" y="1005"/>
                    </a:cubicBezTo>
                    <a:cubicBezTo>
                      <a:pt x="484" y="1005"/>
                      <a:pt x="484" y="1005"/>
                      <a:pt x="483" y="1005"/>
                    </a:cubicBezTo>
                    <a:cubicBezTo>
                      <a:pt x="479" y="1004"/>
                      <a:pt x="478" y="999"/>
                      <a:pt x="478" y="993"/>
                    </a:cubicBezTo>
                    <a:moveTo>
                      <a:pt x="514" y="968"/>
                    </a:moveTo>
                    <a:cubicBezTo>
                      <a:pt x="514" y="946"/>
                      <a:pt x="518" y="921"/>
                      <a:pt x="518" y="921"/>
                    </a:cubicBezTo>
                    <a:cubicBezTo>
                      <a:pt x="524" y="934"/>
                      <a:pt x="532" y="964"/>
                      <a:pt x="532" y="984"/>
                    </a:cubicBezTo>
                    <a:cubicBezTo>
                      <a:pt x="532" y="994"/>
                      <a:pt x="529" y="1002"/>
                      <a:pt x="524" y="1002"/>
                    </a:cubicBezTo>
                    <a:cubicBezTo>
                      <a:pt x="524" y="1002"/>
                      <a:pt x="524" y="1002"/>
                      <a:pt x="524" y="1002"/>
                    </a:cubicBezTo>
                    <a:cubicBezTo>
                      <a:pt x="516" y="1001"/>
                      <a:pt x="514" y="985"/>
                      <a:pt x="514" y="968"/>
                    </a:cubicBezTo>
                    <a:moveTo>
                      <a:pt x="1007" y="929"/>
                    </a:moveTo>
                    <a:cubicBezTo>
                      <a:pt x="1007" y="929"/>
                      <a:pt x="1007" y="929"/>
                      <a:pt x="1007" y="929"/>
                    </a:cubicBezTo>
                    <a:cubicBezTo>
                      <a:pt x="1007" y="923"/>
                      <a:pt x="1011" y="919"/>
                      <a:pt x="1017" y="919"/>
                    </a:cubicBezTo>
                    <a:cubicBezTo>
                      <a:pt x="1023" y="919"/>
                      <a:pt x="1028" y="923"/>
                      <a:pt x="1028" y="929"/>
                    </a:cubicBezTo>
                    <a:cubicBezTo>
                      <a:pt x="1028" y="929"/>
                      <a:pt x="1028" y="929"/>
                      <a:pt x="1028" y="929"/>
                    </a:cubicBezTo>
                    <a:cubicBezTo>
                      <a:pt x="1028" y="929"/>
                      <a:pt x="1028" y="929"/>
                      <a:pt x="1028" y="929"/>
                    </a:cubicBezTo>
                    <a:cubicBezTo>
                      <a:pt x="1028" y="935"/>
                      <a:pt x="1023" y="939"/>
                      <a:pt x="1017" y="939"/>
                    </a:cubicBezTo>
                    <a:cubicBezTo>
                      <a:pt x="1011" y="939"/>
                      <a:pt x="1007" y="935"/>
                      <a:pt x="1007" y="929"/>
                    </a:cubicBezTo>
                    <a:cubicBezTo>
                      <a:pt x="1007" y="929"/>
                      <a:pt x="1007" y="929"/>
                      <a:pt x="1007" y="929"/>
                    </a:cubicBezTo>
                    <a:moveTo>
                      <a:pt x="232" y="923"/>
                    </a:moveTo>
                    <a:cubicBezTo>
                      <a:pt x="232" y="922"/>
                      <a:pt x="232" y="922"/>
                      <a:pt x="233" y="921"/>
                    </a:cubicBezTo>
                    <a:cubicBezTo>
                      <a:pt x="234" y="919"/>
                      <a:pt x="236" y="918"/>
                      <a:pt x="239" y="918"/>
                    </a:cubicBezTo>
                    <a:cubicBezTo>
                      <a:pt x="241" y="918"/>
                      <a:pt x="245" y="919"/>
                      <a:pt x="248" y="921"/>
                    </a:cubicBezTo>
                    <a:cubicBezTo>
                      <a:pt x="253" y="924"/>
                      <a:pt x="257" y="928"/>
                      <a:pt x="257" y="932"/>
                    </a:cubicBezTo>
                    <a:cubicBezTo>
                      <a:pt x="257" y="933"/>
                      <a:pt x="256" y="934"/>
                      <a:pt x="256" y="934"/>
                    </a:cubicBezTo>
                    <a:cubicBezTo>
                      <a:pt x="255" y="936"/>
                      <a:pt x="253" y="937"/>
                      <a:pt x="250" y="937"/>
                    </a:cubicBezTo>
                    <a:cubicBezTo>
                      <a:pt x="247" y="937"/>
                      <a:pt x="244" y="936"/>
                      <a:pt x="241" y="934"/>
                    </a:cubicBezTo>
                    <a:cubicBezTo>
                      <a:pt x="236" y="931"/>
                      <a:pt x="232" y="927"/>
                      <a:pt x="232" y="923"/>
                    </a:cubicBezTo>
                    <a:moveTo>
                      <a:pt x="273" y="932"/>
                    </a:moveTo>
                    <a:cubicBezTo>
                      <a:pt x="273" y="928"/>
                      <a:pt x="276" y="924"/>
                      <a:pt x="281" y="921"/>
                    </a:cubicBezTo>
                    <a:cubicBezTo>
                      <a:pt x="284" y="919"/>
                      <a:pt x="288" y="918"/>
                      <a:pt x="290" y="918"/>
                    </a:cubicBezTo>
                    <a:cubicBezTo>
                      <a:pt x="293" y="918"/>
                      <a:pt x="295" y="919"/>
                      <a:pt x="296" y="921"/>
                    </a:cubicBezTo>
                    <a:cubicBezTo>
                      <a:pt x="297" y="922"/>
                      <a:pt x="297" y="922"/>
                      <a:pt x="297" y="923"/>
                    </a:cubicBezTo>
                    <a:cubicBezTo>
                      <a:pt x="297" y="927"/>
                      <a:pt x="294" y="931"/>
                      <a:pt x="288" y="934"/>
                    </a:cubicBezTo>
                    <a:cubicBezTo>
                      <a:pt x="285" y="936"/>
                      <a:pt x="282" y="937"/>
                      <a:pt x="279" y="937"/>
                    </a:cubicBezTo>
                    <a:cubicBezTo>
                      <a:pt x="276" y="937"/>
                      <a:pt x="274" y="936"/>
                      <a:pt x="273" y="934"/>
                    </a:cubicBezTo>
                    <a:cubicBezTo>
                      <a:pt x="273" y="934"/>
                      <a:pt x="273" y="933"/>
                      <a:pt x="273" y="932"/>
                    </a:cubicBezTo>
                    <a:moveTo>
                      <a:pt x="643" y="928"/>
                    </a:moveTo>
                    <a:cubicBezTo>
                      <a:pt x="643" y="927"/>
                      <a:pt x="644" y="926"/>
                      <a:pt x="644" y="925"/>
                    </a:cubicBezTo>
                    <a:cubicBezTo>
                      <a:pt x="645" y="920"/>
                      <a:pt x="649" y="918"/>
                      <a:pt x="654" y="918"/>
                    </a:cubicBezTo>
                    <a:cubicBezTo>
                      <a:pt x="655" y="918"/>
                      <a:pt x="656" y="918"/>
                      <a:pt x="657" y="918"/>
                    </a:cubicBezTo>
                    <a:cubicBezTo>
                      <a:pt x="661" y="920"/>
                      <a:pt x="664" y="924"/>
                      <a:pt x="664" y="928"/>
                    </a:cubicBezTo>
                    <a:cubicBezTo>
                      <a:pt x="664" y="929"/>
                      <a:pt x="664" y="931"/>
                      <a:pt x="663" y="932"/>
                    </a:cubicBezTo>
                    <a:cubicBezTo>
                      <a:pt x="662" y="936"/>
                      <a:pt x="658" y="939"/>
                      <a:pt x="654" y="939"/>
                    </a:cubicBezTo>
                    <a:cubicBezTo>
                      <a:pt x="652" y="939"/>
                      <a:pt x="651" y="938"/>
                      <a:pt x="650" y="938"/>
                    </a:cubicBezTo>
                    <a:cubicBezTo>
                      <a:pt x="646" y="937"/>
                      <a:pt x="643" y="933"/>
                      <a:pt x="643" y="928"/>
                    </a:cubicBezTo>
                    <a:moveTo>
                      <a:pt x="561" y="992"/>
                    </a:moveTo>
                    <a:cubicBezTo>
                      <a:pt x="545" y="992"/>
                      <a:pt x="533" y="916"/>
                      <a:pt x="533" y="916"/>
                    </a:cubicBezTo>
                    <a:cubicBezTo>
                      <a:pt x="533" y="916"/>
                      <a:pt x="533" y="916"/>
                      <a:pt x="533" y="916"/>
                    </a:cubicBezTo>
                    <a:cubicBezTo>
                      <a:pt x="533" y="916"/>
                      <a:pt x="533" y="916"/>
                      <a:pt x="533" y="916"/>
                    </a:cubicBezTo>
                    <a:cubicBezTo>
                      <a:pt x="546" y="930"/>
                      <a:pt x="567" y="967"/>
                      <a:pt x="567" y="984"/>
                    </a:cubicBezTo>
                    <a:cubicBezTo>
                      <a:pt x="567" y="988"/>
                      <a:pt x="565" y="991"/>
                      <a:pt x="562" y="992"/>
                    </a:cubicBezTo>
                    <a:cubicBezTo>
                      <a:pt x="562" y="992"/>
                      <a:pt x="561" y="992"/>
                      <a:pt x="561" y="992"/>
                    </a:cubicBezTo>
                    <a:moveTo>
                      <a:pt x="596" y="977"/>
                    </a:moveTo>
                    <a:cubicBezTo>
                      <a:pt x="580" y="977"/>
                      <a:pt x="553" y="909"/>
                      <a:pt x="553" y="909"/>
                    </a:cubicBezTo>
                    <a:cubicBezTo>
                      <a:pt x="553" y="909"/>
                      <a:pt x="553" y="909"/>
                      <a:pt x="553" y="909"/>
                    </a:cubicBezTo>
                    <a:cubicBezTo>
                      <a:pt x="553" y="909"/>
                      <a:pt x="553" y="909"/>
                      <a:pt x="553" y="909"/>
                    </a:cubicBezTo>
                    <a:cubicBezTo>
                      <a:pt x="569" y="920"/>
                      <a:pt x="601" y="956"/>
                      <a:pt x="601" y="970"/>
                    </a:cubicBezTo>
                    <a:cubicBezTo>
                      <a:pt x="601" y="973"/>
                      <a:pt x="600" y="975"/>
                      <a:pt x="598" y="976"/>
                    </a:cubicBezTo>
                    <a:cubicBezTo>
                      <a:pt x="597" y="976"/>
                      <a:pt x="596" y="977"/>
                      <a:pt x="596" y="977"/>
                    </a:cubicBezTo>
                    <a:moveTo>
                      <a:pt x="257" y="916"/>
                    </a:moveTo>
                    <a:cubicBezTo>
                      <a:pt x="257" y="916"/>
                      <a:pt x="257" y="916"/>
                      <a:pt x="257" y="916"/>
                    </a:cubicBezTo>
                    <a:cubicBezTo>
                      <a:pt x="257" y="909"/>
                      <a:pt x="260" y="903"/>
                      <a:pt x="265" y="903"/>
                    </a:cubicBezTo>
                    <a:cubicBezTo>
                      <a:pt x="269" y="903"/>
                      <a:pt x="272" y="909"/>
                      <a:pt x="272" y="916"/>
                    </a:cubicBezTo>
                    <a:cubicBezTo>
                      <a:pt x="272" y="916"/>
                      <a:pt x="272" y="916"/>
                      <a:pt x="272" y="916"/>
                    </a:cubicBezTo>
                    <a:cubicBezTo>
                      <a:pt x="272" y="916"/>
                      <a:pt x="272" y="916"/>
                      <a:pt x="272" y="916"/>
                    </a:cubicBezTo>
                    <a:cubicBezTo>
                      <a:pt x="272" y="923"/>
                      <a:pt x="269" y="929"/>
                      <a:pt x="265" y="929"/>
                    </a:cubicBezTo>
                    <a:cubicBezTo>
                      <a:pt x="260" y="929"/>
                      <a:pt x="257" y="923"/>
                      <a:pt x="257" y="916"/>
                    </a:cubicBezTo>
                    <a:cubicBezTo>
                      <a:pt x="257" y="916"/>
                      <a:pt x="257" y="916"/>
                      <a:pt x="257" y="916"/>
                    </a:cubicBezTo>
                    <a:moveTo>
                      <a:pt x="353" y="965"/>
                    </a:moveTo>
                    <a:cubicBezTo>
                      <a:pt x="356" y="956"/>
                      <a:pt x="358" y="949"/>
                      <a:pt x="358" y="933"/>
                    </a:cubicBezTo>
                    <a:cubicBezTo>
                      <a:pt x="359" y="917"/>
                      <a:pt x="373" y="896"/>
                      <a:pt x="373" y="896"/>
                    </a:cubicBezTo>
                    <a:cubicBezTo>
                      <a:pt x="375" y="898"/>
                      <a:pt x="376" y="902"/>
                      <a:pt x="376" y="906"/>
                    </a:cubicBezTo>
                    <a:cubicBezTo>
                      <a:pt x="376" y="916"/>
                      <a:pt x="371" y="929"/>
                      <a:pt x="371" y="929"/>
                    </a:cubicBezTo>
                    <a:cubicBezTo>
                      <a:pt x="378" y="923"/>
                      <a:pt x="382" y="900"/>
                      <a:pt x="382" y="900"/>
                    </a:cubicBezTo>
                    <a:cubicBezTo>
                      <a:pt x="386" y="908"/>
                      <a:pt x="387" y="915"/>
                      <a:pt x="387" y="922"/>
                    </a:cubicBezTo>
                    <a:cubicBezTo>
                      <a:pt x="387" y="953"/>
                      <a:pt x="353" y="965"/>
                      <a:pt x="353" y="965"/>
                    </a:cubicBezTo>
                    <a:cubicBezTo>
                      <a:pt x="353" y="965"/>
                      <a:pt x="353" y="965"/>
                      <a:pt x="353" y="965"/>
                    </a:cubicBezTo>
                    <a:cubicBezTo>
                      <a:pt x="353" y="965"/>
                      <a:pt x="353" y="965"/>
                      <a:pt x="353" y="965"/>
                    </a:cubicBezTo>
                    <a:moveTo>
                      <a:pt x="396" y="896"/>
                    </a:moveTo>
                    <a:cubicBezTo>
                      <a:pt x="396" y="896"/>
                      <a:pt x="396" y="896"/>
                      <a:pt x="396" y="896"/>
                    </a:cubicBezTo>
                    <a:cubicBezTo>
                      <a:pt x="421" y="905"/>
                      <a:pt x="427" y="920"/>
                      <a:pt x="427" y="933"/>
                    </a:cubicBezTo>
                    <a:cubicBezTo>
                      <a:pt x="427" y="946"/>
                      <a:pt x="421" y="956"/>
                      <a:pt x="421" y="956"/>
                    </a:cubicBezTo>
                    <a:cubicBezTo>
                      <a:pt x="420" y="953"/>
                      <a:pt x="417" y="947"/>
                      <a:pt x="404" y="936"/>
                    </a:cubicBezTo>
                    <a:cubicBezTo>
                      <a:pt x="388" y="922"/>
                      <a:pt x="386" y="911"/>
                      <a:pt x="386" y="904"/>
                    </a:cubicBezTo>
                    <a:cubicBezTo>
                      <a:pt x="386" y="901"/>
                      <a:pt x="387" y="899"/>
                      <a:pt x="387" y="899"/>
                    </a:cubicBezTo>
                    <a:cubicBezTo>
                      <a:pt x="399" y="902"/>
                      <a:pt x="402" y="920"/>
                      <a:pt x="402" y="920"/>
                    </a:cubicBezTo>
                    <a:cubicBezTo>
                      <a:pt x="402" y="920"/>
                      <a:pt x="403" y="919"/>
                      <a:pt x="403" y="918"/>
                    </a:cubicBezTo>
                    <a:cubicBezTo>
                      <a:pt x="403" y="913"/>
                      <a:pt x="401" y="905"/>
                      <a:pt x="399" y="902"/>
                    </a:cubicBezTo>
                    <a:cubicBezTo>
                      <a:pt x="396" y="899"/>
                      <a:pt x="396" y="896"/>
                      <a:pt x="396" y="896"/>
                    </a:cubicBezTo>
                    <a:moveTo>
                      <a:pt x="625" y="944"/>
                    </a:moveTo>
                    <a:cubicBezTo>
                      <a:pt x="608" y="944"/>
                      <a:pt x="564" y="895"/>
                      <a:pt x="564" y="895"/>
                    </a:cubicBezTo>
                    <a:cubicBezTo>
                      <a:pt x="564" y="895"/>
                      <a:pt x="564" y="895"/>
                      <a:pt x="564" y="895"/>
                    </a:cubicBezTo>
                    <a:cubicBezTo>
                      <a:pt x="564" y="895"/>
                      <a:pt x="564" y="895"/>
                      <a:pt x="564" y="895"/>
                    </a:cubicBezTo>
                    <a:cubicBezTo>
                      <a:pt x="585" y="900"/>
                      <a:pt x="630" y="926"/>
                      <a:pt x="630" y="939"/>
                    </a:cubicBezTo>
                    <a:cubicBezTo>
                      <a:pt x="630" y="941"/>
                      <a:pt x="630" y="942"/>
                      <a:pt x="629" y="943"/>
                    </a:cubicBezTo>
                    <a:cubicBezTo>
                      <a:pt x="628" y="944"/>
                      <a:pt x="626" y="944"/>
                      <a:pt x="625" y="944"/>
                    </a:cubicBezTo>
                    <a:moveTo>
                      <a:pt x="568" y="883"/>
                    </a:moveTo>
                    <a:cubicBezTo>
                      <a:pt x="568" y="883"/>
                      <a:pt x="568" y="883"/>
                      <a:pt x="568" y="883"/>
                    </a:cubicBezTo>
                    <a:cubicBezTo>
                      <a:pt x="572" y="883"/>
                      <a:pt x="577" y="882"/>
                      <a:pt x="583" y="882"/>
                    </a:cubicBezTo>
                    <a:cubicBezTo>
                      <a:pt x="609" y="882"/>
                      <a:pt x="647" y="889"/>
                      <a:pt x="647" y="900"/>
                    </a:cubicBezTo>
                    <a:cubicBezTo>
                      <a:pt x="647" y="900"/>
                      <a:pt x="647" y="901"/>
                      <a:pt x="646" y="902"/>
                    </a:cubicBezTo>
                    <a:cubicBezTo>
                      <a:pt x="645" y="905"/>
                      <a:pt x="642" y="906"/>
                      <a:pt x="637" y="906"/>
                    </a:cubicBezTo>
                    <a:cubicBezTo>
                      <a:pt x="616" y="906"/>
                      <a:pt x="568" y="883"/>
                      <a:pt x="568" y="883"/>
                    </a:cubicBezTo>
                    <a:cubicBezTo>
                      <a:pt x="568" y="883"/>
                      <a:pt x="568" y="883"/>
                      <a:pt x="568" y="883"/>
                    </a:cubicBezTo>
                    <a:moveTo>
                      <a:pt x="521" y="889"/>
                    </a:moveTo>
                    <a:cubicBezTo>
                      <a:pt x="521" y="885"/>
                      <a:pt x="522" y="881"/>
                      <a:pt x="525" y="880"/>
                    </a:cubicBezTo>
                    <a:cubicBezTo>
                      <a:pt x="526" y="880"/>
                      <a:pt x="526" y="880"/>
                      <a:pt x="526" y="880"/>
                    </a:cubicBezTo>
                    <a:cubicBezTo>
                      <a:pt x="530" y="880"/>
                      <a:pt x="534" y="885"/>
                      <a:pt x="536" y="891"/>
                    </a:cubicBezTo>
                    <a:cubicBezTo>
                      <a:pt x="536" y="893"/>
                      <a:pt x="536" y="895"/>
                      <a:pt x="536" y="897"/>
                    </a:cubicBezTo>
                    <a:cubicBezTo>
                      <a:pt x="536" y="902"/>
                      <a:pt x="535" y="905"/>
                      <a:pt x="532" y="906"/>
                    </a:cubicBezTo>
                    <a:cubicBezTo>
                      <a:pt x="532" y="906"/>
                      <a:pt x="531" y="906"/>
                      <a:pt x="531" y="906"/>
                    </a:cubicBezTo>
                    <a:cubicBezTo>
                      <a:pt x="527" y="906"/>
                      <a:pt x="523" y="901"/>
                      <a:pt x="522" y="895"/>
                    </a:cubicBezTo>
                    <a:cubicBezTo>
                      <a:pt x="521" y="893"/>
                      <a:pt x="521" y="891"/>
                      <a:pt x="521" y="889"/>
                    </a:cubicBezTo>
                    <a:moveTo>
                      <a:pt x="373" y="886"/>
                    </a:moveTo>
                    <a:cubicBezTo>
                      <a:pt x="373" y="884"/>
                      <a:pt x="374" y="881"/>
                      <a:pt x="377" y="879"/>
                    </a:cubicBezTo>
                    <a:cubicBezTo>
                      <a:pt x="379" y="878"/>
                      <a:pt x="381" y="877"/>
                      <a:pt x="383" y="877"/>
                    </a:cubicBezTo>
                    <a:cubicBezTo>
                      <a:pt x="386" y="877"/>
                      <a:pt x="389" y="878"/>
                      <a:pt x="390" y="881"/>
                    </a:cubicBezTo>
                    <a:cubicBezTo>
                      <a:pt x="392" y="883"/>
                      <a:pt x="392" y="885"/>
                      <a:pt x="392" y="886"/>
                    </a:cubicBezTo>
                    <a:cubicBezTo>
                      <a:pt x="392" y="889"/>
                      <a:pt x="391" y="892"/>
                      <a:pt x="388" y="894"/>
                    </a:cubicBezTo>
                    <a:cubicBezTo>
                      <a:pt x="387" y="895"/>
                      <a:pt x="385" y="896"/>
                      <a:pt x="383" y="896"/>
                    </a:cubicBezTo>
                    <a:cubicBezTo>
                      <a:pt x="380" y="896"/>
                      <a:pt x="377" y="895"/>
                      <a:pt x="375" y="892"/>
                    </a:cubicBezTo>
                    <a:cubicBezTo>
                      <a:pt x="374" y="890"/>
                      <a:pt x="373" y="888"/>
                      <a:pt x="373" y="886"/>
                    </a:cubicBezTo>
                    <a:moveTo>
                      <a:pt x="496" y="893"/>
                    </a:moveTo>
                    <a:cubicBezTo>
                      <a:pt x="496" y="889"/>
                      <a:pt x="498" y="885"/>
                      <a:pt x="501" y="882"/>
                    </a:cubicBezTo>
                    <a:cubicBezTo>
                      <a:pt x="505" y="878"/>
                      <a:pt x="509" y="876"/>
                      <a:pt x="512" y="876"/>
                    </a:cubicBezTo>
                    <a:cubicBezTo>
                      <a:pt x="514" y="876"/>
                      <a:pt x="515" y="877"/>
                      <a:pt x="516" y="878"/>
                    </a:cubicBezTo>
                    <a:cubicBezTo>
                      <a:pt x="517" y="879"/>
                      <a:pt x="517" y="880"/>
                      <a:pt x="517" y="882"/>
                    </a:cubicBezTo>
                    <a:cubicBezTo>
                      <a:pt x="517" y="885"/>
                      <a:pt x="515" y="889"/>
                      <a:pt x="512" y="892"/>
                    </a:cubicBezTo>
                    <a:cubicBezTo>
                      <a:pt x="508" y="896"/>
                      <a:pt x="504" y="898"/>
                      <a:pt x="501" y="898"/>
                    </a:cubicBezTo>
                    <a:cubicBezTo>
                      <a:pt x="499" y="898"/>
                      <a:pt x="498" y="897"/>
                      <a:pt x="497" y="896"/>
                    </a:cubicBezTo>
                    <a:cubicBezTo>
                      <a:pt x="496" y="895"/>
                      <a:pt x="496" y="894"/>
                      <a:pt x="496" y="893"/>
                    </a:cubicBezTo>
                    <a:moveTo>
                      <a:pt x="400" y="883"/>
                    </a:moveTo>
                    <a:cubicBezTo>
                      <a:pt x="400" y="883"/>
                      <a:pt x="400" y="883"/>
                      <a:pt x="400" y="883"/>
                    </a:cubicBezTo>
                    <a:cubicBezTo>
                      <a:pt x="410" y="875"/>
                      <a:pt x="418" y="872"/>
                      <a:pt x="426" y="872"/>
                    </a:cubicBezTo>
                    <a:cubicBezTo>
                      <a:pt x="452" y="872"/>
                      <a:pt x="467" y="905"/>
                      <a:pt x="467" y="905"/>
                    </a:cubicBezTo>
                    <a:cubicBezTo>
                      <a:pt x="467" y="905"/>
                      <a:pt x="467" y="905"/>
                      <a:pt x="467" y="905"/>
                    </a:cubicBezTo>
                    <a:cubicBezTo>
                      <a:pt x="467" y="905"/>
                      <a:pt x="467" y="905"/>
                      <a:pt x="467" y="905"/>
                    </a:cubicBezTo>
                    <a:cubicBezTo>
                      <a:pt x="461" y="902"/>
                      <a:pt x="456" y="898"/>
                      <a:pt x="448" y="898"/>
                    </a:cubicBezTo>
                    <a:cubicBezTo>
                      <a:pt x="444" y="898"/>
                      <a:pt x="440" y="899"/>
                      <a:pt x="434" y="901"/>
                    </a:cubicBezTo>
                    <a:cubicBezTo>
                      <a:pt x="431" y="903"/>
                      <a:pt x="427" y="903"/>
                      <a:pt x="423" y="903"/>
                    </a:cubicBezTo>
                    <a:cubicBezTo>
                      <a:pt x="410" y="903"/>
                      <a:pt x="397" y="895"/>
                      <a:pt x="397" y="895"/>
                    </a:cubicBezTo>
                    <a:cubicBezTo>
                      <a:pt x="397" y="895"/>
                      <a:pt x="397" y="895"/>
                      <a:pt x="397" y="895"/>
                    </a:cubicBezTo>
                    <a:cubicBezTo>
                      <a:pt x="397" y="895"/>
                      <a:pt x="397" y="895"/>
                      <a:pt x="397" y="895"/>
                    </a:cubicBezTo>
                    <a:cubicBezTo>
                      <a:pt x="401" y="892"/>
                      <a:pt x="407" y="891"/>
                      <a:pt x="413" y="891"/>
                    </a:cubicBezTo>
                    <a:cubicBezTo>
                      <a:pt x="420" y="891"/>
                      <a:pt x="426" y="892"/>
                      <a:pt x="426" y="892"/>
                    </a:cubicBezTo>
                    <a:cubicBezTo>
                      <a:pt x="422" y="887"/>
                      <a:pt x="400" y="883"/>
                      <a:pt x="400" y="883"/>
                    </a:cubicBezTo>
                    <a:cubicBezTo>
                      <a:pt x="400" y="883"/>
                      <a:pt x="400" y="883"/>
                      <a:pt x="400" y="883"/>
                    </a:cubicBezTo>
                    <a:moveTo>
                      <a:pt x="654" y="882"/>
                    </a:moveTo>
                    <a:cubicBezTo>
                      <a:pt x="654" y="881"/>
                      <a:pt x="654" y="880"/>
                      <a:pt x="654" y="878"/>
                    </a:cubicBezTo>
                    <a:cubicBezTo>
                      <a:pt x="656" y="874"/>
                      <a:pt x="660" y="871"/>
                      <a:pt x="664" y="871"/>
                    </a:cubicBezTo>
                    <a:cubicBezTo>
                      <a:pt x="665" y="871"/>
                      <a:pt x="666" y="872"/>
                      <a:pt x="668" y="872"/>
                    </a:cubicBezTo>
                    <a:cubicBezTo>
                      <a:pt x="672" y="874"/>
                      <a:pt x="674" y="878"/>
                      <a:pt x="674" y="882"/>
                    </a:cubicBezTo>
                    <a:cubicBezTo>
                      <a:pt x="674" y="883"/>
                      <a:pt x="674" y="884"/>
                      <a:pt x="674" y="885"/>
                    </a:cubicBezTo>
                    <a:cubicBezTo>
                      <a:pt x="672" y="890"/>
                      <a:pt x="668" y="892"/>
                      <a:pt x="664" y="892"/>
                    </a:cubicBezTo>
                    <a:cubicBezTo>
                      <a:pt x="663" y="892"/>
                      <a:pt x="662" y="892"/>
                      <a:pt x="661" y="892"/>
                    </a:cubicBezTo>
                    <a:cubicBezTo>
                      <a:pt x="656" y="890"/>
                      <a:pt x="654" y="886"/>
                      <a:pt x="654" y="882"/>
                    </a:cubicBezTo>
                    <a:moveTo>
                      <a:pt x="532" y="875"/>
                    </a:moveTo>
                    <a:cubicBezTo>
                      <a:pt x="532" y="874"/>
                      <a:pt x="532" y="874"/>
                      <a:pt x="532" y="873"/>
                    </a:cubicBezTo>
                    <a:cubicBezTo>
                      <a:pt x="533" y="871"/>
                      <a:pt x="537" y="869"/>
                      <a:pt x="541" y="869"/>
                    </a:cubicBezTo>
                    <a:cubicBezTo>
                      <a:pt x="543" y="869"/>
                      <a:pt x="545" y="869"/>
                      <a:pt x="547" y="870"/>
                    </a:cubicBezTo>
                    <a:cubicBezTo>
                      <a:pt x="553" y="872"/>
                      <a:pt x="558" y="876"/>
                      <a:pt x="558" y="879"/>
                    </a:cubicBezTo>
                    <a:cubicBezTo>
                      <a:pt x="558" y="880"/>
                      <a:pt x="558" y="880"/>
                      <a:pt x="558" y="880"/>
                    </a:cubicBezTo>
                    <a:cubicBezTo>
                      <a:pt x="557" y="883"/>
                      <a:pt x="553" y="885"/>
                      <a:pt x="549" y="885"/>
                    </a:cubicBezTo>
                    <a:cubicBezTo>
                      <a:pt x="547" y="885"/>
                      <a:pt x="545" y="885"/>
                      <a:pt x="543" y="884"/>
                    </a:cubicBezTo>
                    <a:cubicBezTo>
                      <a:pt x="537" y="882"/>
                      <a:pt x="532" y="878"/>
                      <a:pt x="532" y="875"/>
                    </a:cubicBezTo>
                    <a:moveTo>
                      <a:pt x="488" y="863"/>
                    </a:moveTo>
                    <a:cubicBezTo>
                      <a:pt x="488" y="862"/>
                      <a:pt x="488" y="862"/>
                      <a:pt x="488" y="861"/>
                    </a:cubicBezTo>
                    <a:cubicBezTo>
                      <a:pt x="489" y="859"/>
                      <a:pt x="492" y="857"/>
                      <a:pt x="497" y="857"/>
                    </a:cubicBezTo>
                    <a:cubicBezTo>
                      <a:pt x="499" y="857"/>
                      <a:pt x="501" y="857"/>
                      <a:pt x="503" y="858"/>
                    </a:cubicBezTo>
                    <a:cubicBezTo>
                      <a:pt x="509" y="860"/>
                      <a:pt x="514" y="864"/>
                      <a:pt x="514" y="867"/>
                    </a:cubicBezTo>
                    <a:cubicBezTo>
                      <a:pt x="514" y="868"/>
                      <a:pt x="513" y="868"/>
                      <a:pt x="513" y="868"/>
                    </a:cubicBezTo>
                    <a:cubicBezTo>
                      <a:pt x="513" y="871"/>
                      <a:pt x="509" y="873"/>
                      <a:pt x="505" y="873"/>
                    </a:cubicBezTo>
                    <a:cubicBezTo>
                      <a:pt x="503" y="873"/>
                      <a:pt x="501" y="873"/>
                      <a:pt x="499" y="872"/>
                    </a:cubicBezTo>
                    <a:cubicBezTo>
                      <a:pt x="492" y="870"/>
                      <a:pt x="488" y="866"/>
                      <a:pt x="488" y="863"/>
                    </a:cubicBezTo>
                    <a:moveTo>
                      <a:pt x="575" y="867"/>
                    </a:moveTo>
                    <a:cubicBezTo>
                      <a:pt x="575" y="867"/>
                      <a:pt x="575" y="867"/>
                      <a:pt x="575" y="867"/>
                    </a:cubicBezTo>
                    <a:cubicBezTo>
                      <a:pt x="589" y="860"/>
                      <a:pt x="620" y="851"/>
                      <a:pt x="639" y="851"/>
                    </a:cubicBezTo>
                    <a:cubicBezTo>
                      <a:pt x="649" y="851"/>
                      <a:pt x="655" y="853"/>
                      <a:pt x="655" y="859"/>
                    </a:cubicBezTo>
                    <a:cubicBezTo>
                      <a:pt x="655" y="859"/>
                      <a:pt x="655" y="859"/>
                      <a:pt x="655" y="859"/>
                    </a:cubicBezTo>
                    <a:cubicBezTo>
                      <a:pt x="655" y="867"/>
                      <a:pt x="635" y="869"/>
                      <a:pt x="615" y="869"/>
                    </a:cubicBezTo>
                    <a:cubicBezTo>
                      <a:pt x="595" y="869"/>
                      <a:pt x="575" y="867"/>
                      <a:pt x="575" y="867"/>
                    </a:cubicBezTo>
                    <a:cubicBezTo>
                      <a:pt x="575" y="867"/>
                      <a:pt x="575" y="867"/>
                      <a:pt x="575" y="867"/>
                    </a:cubicBezTo>
                    <a:moveTo>
                      <a:pt x="528" y="860"/>
                    </a:moveTo>
                    <a:cubicBezTo>
                      <a:pt x="528" y="857"/>
                      <a:pt x="530" y="853"/>
                      <a:pt x="534" y="849"/>
                    </a:cubicBezTo>
                    <a:cubicBezTo>
                      <a:pt x="537" y="846"/>
                      <a:pt x="542" y="844"/>
                      <a:pt x="545" y="844"/>
                    </a:cubicBezTo>
                    <a:cubicBezTo>
                      <a:pt x="546" y="844"/>
                      <a:pt x="547" y="844"/>
                      <a:pt x="548" y="845"/>
                    </a:cubicBezTo>
                    <a:cubicBezTo>
                      <a:pt x="549" y="846"/>
                      <a:pt x="550" y="848"/>
                      <a:pt x="550" y="849"/>
                    </a:cubicBezTo>
                    <a:cubicBezTo>
                      <a:pt x="550" y="852"/>
                      <a:pt x="548" y="856"/>
                      <a:pt x="544" y="860"/>
                    </a:cubicBezTo>
                    <a:cubicBezTo>
                      <a:pt x="541" y="863"/>
                      <a:pt x="537" y="865"/>
                      <a:pt x="533" y="865"/>
                    </a:cubicBezTo>
                    <a:cubicBezTo>
                      <a:pt x="532" y="865"/>
                      <a:pt x="531" y="865"/>
                      <a:pt x="530" y="864"/>
                    </a:cubicBezTo>
                    <a:cubicBezTo>
                      <a:pt x="529" y="863"/>
                      <a:pt x="528" y="862"/>
                      <a:pt x="528" y="860"/>
                    </a:cubicBezTo>
                    <a:moveTo>
                      <a:pt x="509" y="845"/>
                    </a:moveTo>
                    <a:cubicBezTo>
                      <a:pt x="509" y="840"/>
                      <a:pt x="511" y="837"/>
                      <a:pt x="514" y="836"/>
                    </a:cubicBezTo>
                    <a:cubicBezTo>
                      <a:pt x="514" y="836"/>
                      <a:pt x="514" y="836"/>
                      <a:pt x="515" y="836"/>
                    </a:cubicBezTo>
                    <a:cubicBezTo>
                      <a:pt x="518" y="836"/>
                      <a:pt x="522" y="840"/>
                      <a:pt x="524" y="847"/>
                    </a:cubicBezTo>
                    <a:cubicBezTo>
                      <a:pt x="525" y="849"/>
                      <a:pt x="525" y="851"/>
                      <a:pt x="525" y="852"/>
                    </a:cubicBezTo>
                    <a:cubicBezTo>
                      <a:pt x="525" y="857"/>
                      <a:pt x="523" y="861"/>
                      <a:pt x="520" y="861"/>
                    </a:cubicBezTo>
                    <a:cubicBezTo>
                      <a:pt x="520" y="862"/>
                      <a:pt x="520" y="862"/>
                      <a:pt x="519" y="862"/>
                    </a:cubicBezTo>
                    <a:cubicBezTo>
                      <a:pt x="516" y="862"/>
                      <a:pt x="512" y="857"/>
                      <a:pt x="510" y="851"/>
                    </a:cubicBezTo>
                    <a:cubicBezTo>
                      <a:pt x="509" y="849"/>
                      <a:pt x="509" y="847"/>
                      <a:pt x="509" y="845"/>
                    </a:cubicBezTo>
                    <a:moveTo>
                      <a:pt x="390" y="874"/>
                    </a:moveTo>
                    <a:cubicBezTo>
                      <a:pt x="393" y="833"/>
                      <a:pt x="426" y="829"/>
                      <a:pt x="440" y="829"/>
                    </a:cubicBezTo>
                    <a:cubicBezTo>
                      <a:pt x="444" y="829"/>
                      <a:pt x="446" y="829"/>
                      <a:pt x="446" y="829"/>
                    </a:cubicBezTo>
                    <a:cubicBezTo>
                      <a:pt x="446" y="829"/>
                      <a:pt x="446" y="829"/>
                      <a:pt x="446" y="829"/>
                    </a:cubicBezTo>
                    <a:cubicBezTo>
                      <a:pt x="446" y="829"/>
                      <a:pt x="446" y="829"/>
                      <a:pt x="446" y="829"/>
                    </a:cubicBezTo>
                    <a:cubicBezTo>
                      <a:pt x="436" y="833"/>
                      <a:pt x="429" y="840"/>
                      <a:pt x="427" y="856"/>
                    </a:cubicBezTo>
                    <a:cubicBezTo>
                      <a:pt x="424" y="871"/>
                      <a:pt x="397" y="881"/>
                      <a:pt x="397" y="881"/>
                    </a:cubicBezTo>
                    <a:cubicBezTo>
                      <a:pt x="397" y="880"/>
                      <a:pt x="397" y="880"/>
                      <a:pt x="397" y="879"/>
                    </a:cubicBezTo>
                    <a:cubicBezTo>
                      <a:pt x="397" y="870"/>
                      <a:pt x="413" y="853"/>
                      <a:pt x="413" y="853"/>
                    </a:cubicBezTo>
                    <a:cubicBezTo>
                      <a:pt x="404" y="855"/>
                      <a:pt x="390" y="874"/>
                      <a:pt x="390" y="874"/>
                    </a:cubicBezTo>
                    <a:cubicBezTo>
                      <a:pt x="390" y="874"/>
                      <a:pt x="390" y="874"/>
                      <a:pt x="390" y="874"/>
                    </a:cubicBezTo>
                    <a:cubicBezTo>
                      <a:pt x="390" y="874"/>
                      <a:pt x="390" y="874"/>
                      <a:pt x="390" y="874"/>
                    </a:cubicBezTo>
                    <a:moveTo>
                      <a:pt x="1064" y="837"/>
                    </a:moveTo>
                    <a:cubicBezTo>
                      <a:pt x="1064" y="837"/>
                      <a:pt x="1064" y="837"/>
                      <a:pt x="1064" y="837"/>
                    </a:cubicBezTo>
                    <a:cubicBezTo>
                      <a:pt x="1064" y="832"/>
                      <a:pt x="1068" y="827"/>
                      <a:pt x="1074" y="827"/>
                    </a:cubicBezTo>
                    <a:cubicBezTo>
                      <a:pt x="1080" y="827"/>
                      <a:pt x="1085" y="832"/>
                      <a:pt x="1085" y="837"/>
                    </a:cubicBezTo>
                    <a:cubicBezTo>
                      <a:pt x="1085" y="837"/>
                      <a:pt x="1085" y="837"/>
                      <a:pt x="1085" y="837"/>
                    </a:cubicBezTo>
                    <a:cubicBezTo>
                      <a:pt x="1085" y="837"/>
                      <a:pt x="1085" y="837"/>
                      <a:pt x="1085" y="837"/>
                    </a:cubicBezTo>
                    <a:cubicBezTo>
                      <a:pt x="1085" y="843"/>
                      <a:pt x="1080" y="848"/>
                      <a:pt x="1074" y="848"/>
                    </a:cubicBezTo>
                    <a:cubicBezTo>
                      <a:pt x="1068" y="848"/>
                      <a:pt x="1064" y="843"/>
                      <a:pt x="1064" y="837"/>
                    </a:cubicBezTo>
                    <a:cubicBezTo>
                      <a:pt x="1064" y="837"/>
                      <a:pt x="1064" y="837"/>
                      <a:pt x="1064" y="837"/>
                    </a:cubicBezTo>
                    <a:moveTo>
                      <a:pt x="645" y="831"/>
                    </a:moveTo>
                    <a:cubicBezTo>
                      <a:pt x="645" y="830"/>
                      <a:pt x="646" y="829"/>
                      <a:pt x="646" y="828"/>
                    </a:cubicBezTo>
                    <a:cubicBezTo>
                      <a:pt x="648" y="824"/>
                      <a:pt x="651" y="821"/>
                      <a:pt x="656" y="821"/>
                    </a:cubicBezTo>
                    <a:cubicBezTo>
                      <a:pt x="657" y="821"/>
                      <a:pt x="658" y="821"/>
                      <a:pt x="659" y="822"/>
                    </a:cubicBezTo>
                    <a:cubicBezTo>
                      <a:pt x="663" y="823"/>
                      <a:pt x="666" y="827"/>
                      <a:pt x="666" y="831"/>
                    </a:cubicBezTo>
                    <a:cubicBezTo>
                      <a:pt x="666" y="833"/>
                      <a:pt x="666" y="834"/>
                      <a:pt x="666" y="835"/>
                    </a:cubicBezTo>
                    <a:cubicBezTo>
                      <a:pt x="664" y="839"/>
                      <a:pt x="660" y="842"/>
                      <a:pt x="656" y="842"/>
                    </a:cubicBezTo>
                    <a:cubicBezTo>
                      <a:pt x="655" y="842"/>
                      <a:pt x="654" y="842"/>
                      <a:pt x="652" y="841"/>
                    </a:cubicBezTo>
                    <a:cubicBezTo>
                      <a:pt x="648" y="840"/>
                      <a:pt x="645" y="836"/>
                      <a:pt x="645" y="831"/>
                    </a:cubicBezTo>
                    <a:moveTo>
                      <a:pt x="353" y="828"/>
                    </a:moveTo>
                    <a:cubicBezTo>
                      <a:pt x="353" y="822"/>
                      <a:pt x="354" y="815"/>
                      <a:pt x="357" y="808"/>
                    </a:cubicBezTo>
                    <a:cubicBezTo>
                      <a:pt x="357" y="808"/>
                      <a:pt x="363" y="818"/>
                      <a:pt x="369" y="821"/>
                    </a:cubicBezTo>
                    <a:cubicBezTo>
                      <a:pt x="374" y="824"/>
                      <a:pt x="393" y="835"/>
                      <a:pt x="393" y="854"/>
                    </a:cubicBezTo>
                    <a:cubicBezTo>
                      <a:pt x="393" y="859"/>
                      <a:pt x="391" y="864"/>
                      <a:pt x="388" y="870"/>
                    </a:cubicBezTo>
                    <a:cubicBezTo>
                      <a:pt x="388" y="870"/>
                      <a:pt x="374" y="862"/>
                      <a:pt x="374" y="848"/>
                    </a:cubicBezTo>
                    <a:cubicBezTo>
                      <a:pt x="374" y="848"/>
                      <a:pt x="374" y="848"/>
                      <a:pt x="374" y="847"/>
                    </a:cubicBezTo>
                    <a:cubicBezTo>
                      <a:pt x="374" y="847"/>
                      <a:pt x="373" y="847"/>
                      <a:pt x="373" y="850"/>
                    </a:cubicBezTo>
                    <a:cubicBezTo>
                      <a:pt x="373" y="853"/>
                      <a:pt x="375" y="860"/>
                      <a:pt x="382" y="877"/>
                    </a:cubicBezTo>
                    <a:cubicBezTo>
                      <a:pt x="382" y="877"/>
                      <a:pt x="382" y="877"/>
                      <a:pt x="382" y="877"/>
                    </a:cubicBezTo>
                    <a:cubicBezTo>
                      <a:pt x="382" y="877"/>
                      <a:pt x="382" y="877"/>
                      <a:pt x="382" y="877"/>
                    </a:cubicBezTo>
                    <a:cubicBezTo>
                      <a:pt x="382" y="877"/>
                      <a:pt x="376" y="873"/>
                      <a:pt x="368" y="865"/>
                    </a:cubicBezTo>
                    <a:cubicBezTo>
                      <a:pt x="373" y="871"/>
                      <a:pt x="373" y="877"/>
                      <a:pt x="373" y="877"/>
                    </a:cubicBezTo>
                    <a:cubicBezTo>
                      <a:pt x="373" y="877"/>
                      <a:pt x="373" y="877"/>
                      <a:pt x="373" y="877"/>
                    </a:cubicBezTo>
                    <a:cubicBezTo>
                      <a:pt x="373" y="877"/>
                      <a:pt x="373" y="877"/>
                      <a:pt x="373" y="877"/>
                    </a:cubicBezTo>
                    <a:cubicBezTo>
                      <a:pt x="371" y="877"/>
                      <a:pt x="370" y="878"/>
                      <a:pt x="368" y="878"/>
                    </a:cubicBezTo>
                    <a:cubicBezTo>
                      <a:pt x="358" y="878"/>
                      <a:pt x="349" y="868"/>
                      <a:pt x="349" y="868"/>
                    </a:cubicBezTo>
                    <a:cubicBezTo>
                      <a:pt x="351" y="872"/>
                      <a:pt x="355" y="877"/>
                      <a:pt x="359" y="878"/>
                    </a:cubicBezTo>
                    <a:cubicBezTo>
                      <a:pt x="363" y="879"/>
                      <a:pt x="368" y="883"/>
                      <a:pt x="368" y="883"/>
                    </a:cubicBezTo>
                    <a:cubicBezTo>
                      <a:pt x="368" y="883"/>
                      <a:pt x="368" y="883"/>
                      <a:pt x="368" y="883"/>
                    </a:cubicBezTo>
                    <a:cubicBezTo>
                      <a:pt x="368" y="883"/>
                      <a:pt x="368" y="883"/>
                      <a:pt x="368" y="883"/>
                    </a:cubicBezTo>
                    <a:cubicBezTo>
                      <a:pt x="366" y="883"/>
                      <a:pt x="364" y="884"/>
                      <a:pt x="362" y="884"/>
                    </a:cubicBezTo>
                    <a:cubicBezTo>
                      <a:pt x="363" y="884"/>
                      <a:pt x="364" y="884"/>
                      <a:pt x="365" y="884"/>
                    </a:cubicBezTo>
                    <a:cubicBezTo>
                      <a:pt x="367" y="884"/>
                      <a:pt x="369" y="884"/>
                      <a:pt x="369" y="884"/>
                    </a:cubicBezTo>
                    <a:cubicBezTo>
                      <a:pt x="369" y="884"/>
                      <a:pt x="369" y="884"/>
                      <a:pt x="369" y="884"/>
                    </a:cubicBezTo>
                    <a:cubicBezTo>
                      <a:pt x="369" y="884"/>
                      <a:pt x="369" y="884"/>
                      <a:pt x="369" y="884"/>
                    </a:cubicBezTo>
                    <a:cubicBezTo>
                      <a:pt x="363" y="895"/>
                      <a:pt x="347" y="900"/>
                      <a:pt x="347" y="900"/>
                    </a:cubicBezTo>
                    <a:cubicBezTo>
                      <a:pt x="348" y="900"/>
                      <a:pt x="349" y="900"/>
                      <a:pt x="351" y="900"/>
                    </a:cubicBezTo>
                    <a:cubicBezTo>
                      <a:pt x="359" y="900"/>
                      <a:pt x="371" y="896"/>
                      <a:pt x="371" y="896"/>
                    </a:cubicBezTo>
                    <a:cubicBezTo>
                      <a:pt x="371" y="896"/>
                      <a:pt x="371" y="896"/>
                      <a:pt x="371" y="896"/>
                    </a:cubicBezTo>
                    <a:cubicBezTo>
                      <a:pt x="371" y="896"/>
                      <a:pt x="371" y="896"/>
                      <a:pt x="371" y="896"/>
                    </a:cubicBezTo>
                    <a:cubicBezTo>
                      <a:pt x="363" y="915"/>
                      <a:pt x="351" y="921"/>
                      <a:pt x="340" y="921"/>
                    </a:cubicBezTo>
                    <a:cubicBezTo>
                      <a:pt x="324" y="921"/>
                      <a:pt x="309" y="907"/>
                      <a:pt x="309" y="907"/>
                    </a:cubicBezTo>
                    <a:cubicBezTo>
                      <a:pt x="309" y="907"/>
                      <a:pt x="309" y="907"/>
                      <a:pt x="309" y="907"/>
                    </a:cubicBezTo>
                    <a:cubicBezTo>
                      <a:pt x="309" y="907"/>
                      <a:pt x="309" y="907"/>
                      <a:pt x="309" y="907"/>
                    </a:cubicBezTo>
                    <a:cubicBezTo>
                      <a:pt x="319" y="907"/>
                      <a:pt x="320" y="906"/>
                      <a:pt x="333" y="895"/>
                    </a:cubicBezTo>
                    <a:cubicBezTo>
                      <a:pt x="339" y="889"/>
                      <a:pt x="347" y="886"/>
                      <a:pt x="354" y="885"/>
                    </a:cubicBezTo>
                    <a:cubicBezTo>
                      <a:pt x="353" y="885"/>
                      <a:pt x="353" y="885"/>
                      <a:pt x="352" y="885"/>
                    </a:cubicBezTo>
                    <a:cubicBezTo>
                      <a:pt x="317" y="885"/>
                      <a:pt x="310" y="846"/>
                      <a:pt x="310" y="846"/>
                    </a:cubicBezTo>
                    <a:cubicBezTo>
                      <a:pt x="310" y="846"/>
                      <a:pt x="310" y="846"/>
                      <a:pt x="310" y="846"/>
                    </a:cubicBezTo>
                    <a:cubicBezTo>
                      <a:pt x="310" y="846"/>
                      <a:pt x="310" y="846"/>
                      <a:pt x="310" y="846"/>
                    </a:cubicBezTo>
                    <a:cubicBezTo>
                      <a:pt x="312" y="849"/>
                      <a:pt x="321" y="852"/>
                      <a:pt x="338" y="852"/>
                    </a:cubicBezTo>
                    <a:cubicBezTo>
                      <a:pt x="352" y="852"/>
                      <a:pt x="361" y="857"/>
                      <a:pt x="366" y="862"/>
                    </a:cubicBezTo>
                    <a:cubicBezTo>
                      <a:pt x="359" y="854"/>
                      <a:pt x="353" y="842"/>
                      <a:pt x="353" y="828"/>
                    </a:cubicBezTo>
                    <a:moveTo>
                      <a:pt x="393" y="779"/>
                    </a:moveTo>
                    <a:cubicBezTo>
                      <a:pt x="393" y="779"/>
                      <a:pt x="393" y="779"/>
                      <a:pt x="393" y="779"/>
                    </a:cubicBezTo>
                    <a:cubicBezTo>
                      <a:pt x="393" y="772"/>
                      <a:pt x="397" y="766"/>
                      <a:pt x="401" y="766"/>
                    </a:cubicBezTo>
                    <a:cubicBezTo>
                      <a:pt x="405" y="766"/>
                      <a:pt x="408" y="772"/>
                      <a:pt x="408" y="779"/>
                    </a:cubicBezTo>
                    <a:cubicBezTo>
                      <a:pt x="408" y="779"/>
                      <a:pt x="408" y="779"/>
                      <a:pt x="408" y="779"/>
                    </a:cubicBezTo>
                    <a:cubicBezTo>
                      <a:pt x="408" y="779"/>
                      <a:pt x="408" y="779"/>
                      <a:pt x="408" y="779"/>
                    </a:cubicBezTo>
                    <a:cubicBezTo>
                      <a:pt x="408" y="787"/>
                      <a:pt x="405" y="793"/>
                      <a:pt x="401" y="793"/>
                    </a:cubicBezTo>
                    <a:cubicBezTo>
                      <a:pt x="397" y="793"/>
                      <a:pt x="393" y="787"/>
                      <a:pt x="393" y="779"/>
                    </a:cubicBezTo>
                    <a:cubicBezTo>
                      <a:pt x="393" y="779"/>
                      <a:pt x="393" y="779"/>
                      <a:pt x="393" y="779"/>
                    </a:cubicBezTo>
                    <a:moveTo>
                      <a:pt x="369" y="772"/>
                    </a:moveTo>
                    <a:cubicBezTo>
                      <a:pt x="369" y="769"/>
                      <a:pt x="372" y="764"/>
                      <a:pt x="377" y="761"/>
                    </a:cubicBezTo>
                    <a:cubicBezTo>
                      <a:pt x="380" y="760"/>
                      <a:pt x="384" y="759"/>
                      <a:pt x="386" y="759"/>
                    </a:cubicBezTo>
                    <a:cubicBezTo>
                      <a:pt x="389" y="759"/>
                      <a:pt x="391" y="759"/>
                      <a:pt x="392" y="761"/>
                    </a:cubicBezTo>
                    <a:cubicBezTo>
                      <a:pt x="393" y="762"/>
                      <a:pt x="393" y="763"/>
                      <a:pt x="393" y="764"/>
                    </a:cubicBezTo>
                    <a:cubicBezTo>
                      <a:pt x="393" y="767"/>
                      <a:pt x="390" y="771"/>
                      <a:pt x="384" y="774"/>
                    </a:cubicBezTo>
                    <a:cubicBezTo>
                      <a:pt x="381" y="776"/>
                      <a:pt x="378" y="777"/>
                      <a:pt x="375" y="777"/>
                    </a:cubicBezTo>
                    <a:cubicBezTo>
                      <a:pt x="372" y="777"/>
                      <a:pt x="370" y="776"/>
                      <a:pt x="369" y="775"/>
                    </a:cubicBezTo>
                    <a:cubicBezTo>
                      <a:pt x="369" y="774"/>
                      <a:pt x="369" y="773"/>
                      <a:pt x="369" y="772"/>
                    </a:cubicBezTo>
                    <a:moveTo>
                      <a:pt x="409" y="764"/>
                    </a:moveTo>
                    <a:cubicBezTo>
                      <a:pt x="409" y="763"/>
                      <a:pt x="409" y="762"/>
                      <a:pt x="409" y="761"/>
                    </a:cubicBezTo>
                    <a:cubicBezTo>
                      <a:pt x="410" y="759"/>
                      <a:pt x="413" y="759"/>
                      <a:pt x="415" y="759"/>
                    </a:cubicBezTo>
                    <a:cubicBezTo>
                      <a:pt x="418" y="759"/>
                      <a:pt x="421" y="760"/>
                      <a:pt x="425" y="761"/>
                    </a:cubicBezTo>
                    <a:cubicBezTo>
                      <a:pt x="430" y="764"/>
                      <a:pt x="433" y="769"/>
                      <a:pt x="433" y="772"/>
                    </a:cubicBezTo>
                    <a:cubicBezTo>
                      <a:pt x="433" y="773"/>
                      <a:pt x="433" y="774"/>
                      <a:pt x="432" y="775"/>
                    </a:cubicBezTo>
                    <a:cubicBezTo>
                      <a:pt x="431" y="776"/>
                      <a:pt x="429" y="777"/>
                      <a:pt x="427" y="777"/>
                    </a:cubicBezTo>
                    <a:cubicBezTo>
                      <a:pt x="424" y="777"/>
                      <a:pt x="421" y="776"/>
                      <a:pt x="417" y="774"/>
                    </a:cubicBezTo>
                    <a:cubicBezTo>
                      <a:pt x="412" y="771"/>
                      <a:pt x="409" y="767"/>
                      <a:pt x="409" y="764"/>
                    </a:cubicBezTo>
                    <a:moveTo>
                      <a:pt x="395" y="756"/>
                    </a:moveTo>
                    <a:cubicBezTo>
                      <a:pt x="395" y="756"/>
                      <a:pt x="395" y="756"/>
                      <a:pt x="395" y="756"/>
                    </a:cubicBezTo>
                    <a:cubicBezTo>
                      <a:pt x="395" y="753"/>
                      <a:pt x="398" y="750"/>
                      <a:pt x="401" y="750"/>
                    </a:cubicBezTo>
                    <a:cubicBezTo>
                      <a:pt x="404" y="750"/>
                      <a:pt x="407" y="753"/>
                      <a:pt x="407" y="756"/>
                    </a:cubicBezTo>
                    <a:cubicBezTo>
                      <a:pt x="407" y="756"/>
                      <a:pt x="407" y="756"/>
                      <a:pt x="407" y="756"/>
                    </a:cubicBezTo>
                    <a:cubicBezTo>
                      <a:pt x="407" y="756"/>
                      <a:pt x="407" y="756"/>
                      <a:pt x="407" y="756"/>
                    </a:cubicBezTo>
                    <a:cubicBezTo>
                      <a:pt x="407" y="760"/>
                      <a:pt x="404" y="762"/>
                      <a:pt x="401" y="762"/>
                    </a:cubicBezTo>
                    <a:cubicBezTo>
                      <a:pt x="398" y="762"/>
                      <a:pt x="395" y="760"/>
                      <a:pt x="395" y="756"/>
                    </a:cubicBezTo>
                    <a:cubicBezTo>
                      <a:pt x="395" y="756"/>
                      <a:pt x="395" y="756"/>
                      <a:pt x="395" y="756"/>
                    </a:cubicBezTo>
                    <a:moveTo>
                      <a:pt x="369" y="740"/>
                    </a:moveTo>
                    <a:cubicBezTo>
                      <a:pt x="369" y="739"/>
                      <a:pt x="369" y="739"/>
                      <a:pt x="369" y="738"/>
                    </a:cubicBezTo>
                    <a:cubicBezTo>
                      <a:pt x="370" y="736"/>
                      <a:pt x="372" y="735"/>
                      <a:pt x="375" y="735"/>
                    </a:cubicBezTo>
                    <a:cubicBezTo>
                      <a:pt x="378" y="735"/>
                      <a:pt x="381" y="736"/>
                      <a:pt x="384" y="738"/>
                    </a:cubicBezTo>
                    <a:cubicBezTo>
                      <a:pt x="390" y="741"/>
                      <a:pt x="393" y="746"/>
                      <a:pt x="393" y="749"/>
                    </a:cubicBezTo>
                    <a:cubicBezTo>
                      <a:pt x="393" y="750"/>
                      <a:pt x="393" y="751"/>
                      <a:pt x="392" y="751"/>
                    </a:cubicBezTo>
                    <a:cubicBezTo>
                      <a:pt x="391" y="753"/>
                      <a:pt x="389" y="754"/>
                      <a:pt x="386" y="754"/>
                    </a:cubicBezTo>
                    <a:cubicBezTo>
                      <a:pt x="384" y="754"/>
                      <a:pt x="380" y="753"/>
                      <a:pt x="377" y="751"/>
                    </a:cubicBezTo>
                    <a:cubicBezTo>
                      <a:pt x="372" y="748"/>
                      <a:pt x="369" y="744"/>
                      <a:pt x="369" y="740"/>
                    </a:cubicBezTo>
                    <a:moveTo>
                      <a:pt x="409" y="749"/>
                    </a:moveTo>
                    <a:cubicBezTo>
                      <a:pt x="409" y="745"/>
                      <a:pt x="412" y="741"/>
                      <a:pt x="417" y="738"/>
                    </a:cubicBezTo>
                    <a:cubicBezTo>
                      <a:pt x="420" y="736"/>
                      <a:pt x="424" y="735"/>
                      <a:pt x="427" y="735"/>
                    </a:cubicBezTo>
                    <a:cubicBezTo>
                      <a:pt x="429" y="735"/>
                      <a:pt x="431" y="736"/>
                      <a:pt x="432" y="738"/>
                    </a:cubicBezTo>
                    <a:cubicBezTo>
                      <a:pt x="433" y="739"/>
                      <a:pt x="433" y="739"/>
                      <a:pt x="433" y="740"/>
                    </a:cubicBezTo>
                    <a:cubicBezTo>
                      <a:pt x="433" y="744"/>
                      <a:pt x="430" y="748"/>
                      <a:pt x="425" y="751"/>
                    </a:cubicBezTo>
                    <a:cubicBezTo>
                      <a:pt x="421" y="753"/>
                      <a:pt x="418" y="754"/>
                      <a:pt x="415" y="754"/>
                    </a:cubicBezTo>
                    <a:cubicBezTo>
                      <a:pt x="413" y="754"/>
                      <a:pt x="410" y="753"/>
                      <a:pt x="409" y="751"/>
                    </a:cubicBezTo>
                    <a:cubicBezTo>
                      <a:pt x="409" y="751"/>
                      <a:pt x="409" y="750"/>
                      <a:pt x="409" y="749"/>
                    </a:cubicBezTo>
                    <a:moveTo>
                      <a:pt x="546" y="785"/>
                    </a:moveTo>
                    <a:cubicBezTo>
                      <a:pt x="555" y="785"/>
                      <a:pt x="564" y="783"/>
                      <a:pt x="573" y="778"/>
                    </a:cubicBezTo>
                    <a:cubicBezTo>
                      <a:pt x="589" y="770"/>
                      <a:pt x="600" y="754"/>
                      <a:pt x="602" y="737"/>
                    </a:cubicBezTo>
                    <a:cubicBezTo>
                      <a:pt x="636" y="723"/>
                      <a:pt x="636" y="723"/>
                      <a:pt x="636" y="723"/>
                    </a:cubicBezTo>
                    <a:cubicBezTo>
                      <a:pt x="636" y="724"/>
                      <a:pt x="636" y="724"/>
                      <a:pt x="636" y="724"/>
                    </a:cubicBezTo>
                    <a:cubicBezTo>
                      <a:pt x="624" y="736"/>
                      <a:pt x="624" y="736"/>
                      <a:pt x="624" y="736"/>
                    </a:cubicBezTo>
                    <a:cubicBezTo>
                      <a:pt x="636" y="742"/>
                      <a:pt x="636" y="742"/>
                      <a:pt x="636" y="742"/>
                    </a:cubicBezTo>
                    <a:cubicBezTo>
                      <a:pt x="619" y="744"/>
                      <a:pt x="619" y="744"/>
                      <a:pt x="619" y="744"/>
                    </a:cubicBezTo>
                    <a:cubicBezTo>
                      <a:pt x="631" y="755"/>
                      <a:pt x="631" y="755"/>
                      <a:pt x="631" y="755"/>
                    </a:cubicBezTo>
                    <a:cubicBezTo>
                      <a:pt x="613" y="756"/>
                      <a:pt x="613" y="756"/>
                      <a:pt x="613" y="756"/>
                    </a:cubicBezTo>
                    <a:cubicBezTo>
                      <a:pt x="626" y="769"/>
                      <a:pt x="626" y="769"/>
                      <a:pt x="626" y="769"/>
                    </a:cubicBezTo>
                    <a:cubicBezTo>
                      <a:pt x="626" y="769"/>
                      <a:pt x="626" y="769"/>
                      <a:pt x="626" y="769"/>
                    </a:cubicBezTo>
                    <a:cubicBezTo>
                      <a:pt x="604" y="767"/>
                      <a:pt x="604" y="767"/>
                      <a:pt x="604" y="767"/>
                    </a:cubicBezTo>
                    <a:cubicBezTo>
                      <a:pt x="613" y="786"/>
                      <a:pt x="613" y="786"/>
                      <a:pt x="613" y="786"/>
                    </a:cubicBezTo>
                    <a:cubicBezTo>
                      <a:pt x="595" y="779"/>
                      <a:pt x="595" y="779"/>
                      <a:pt x="595" y="779"/>
                    </a:cubicBezTo>
                    <a:cubicBezTo>
                      <a:pt x="601" y="797"/>
                      <a:pt x="601" y="797"/>
                      <a:pt x="601" y="797"/>
                    </a:cubicBezTo>
                    <a:cubicBezTo>
                      <a:pt x="586" y="791"/>
                      <a:pt x="586" y="791"/>
                      <a:pt x="586" y="791"/>
                    </a:cubicBezTo>
                    <a:cubicBezTo>
                      <a:pt x="588" y="807"/>
                      <a:pt x="588" y="807"/>
                      <a:pt x="588" y="807"/>
                    </a:cubicBezTo>
                    <a:cubicBezTo>
                      <a:pt x="573" y="797"/>
                      <a:pt x="573" y="797"/>
                      <a:pt x="573" y="797"/>
                    </a:cubicBezTo>
                    <a:cubicBezTo>
                      <a:pt x="570" y="814"/>
                      <a:pt x="570" y="814"/>
                      <a:pt x="570" y="814"/>
                    </a:cubicBezTo>
                    <a:cubicBezTo>
                      <a:pt x="570" y="814"/>
                      <a:pt x="570" y="814"/>
                      <a:pt x="570" y="814"/>
                    </a:cubicBezTo>
                    <a:cubicBezTo>
                      <a:pt x="559" y="802"/>
                      <a:pt x="559" y="802"/>
                      <a:pt x="559" y="802"/>
                    </a:cubicBezTo>
                    <a:cubicBezTo>
                      <a:pt x="553" y="818"/>
                      <a:pt x="553" y="818"/>
                      <a:pt x="553" y="818"/>
                    </a:cubicBezTo>
                    <a:cubicBezTo>
                      <a:pt x="552" y="818"/>
                      <a:pt x="552" y="818"/>
                      <a:pt x="552" y="818"/>
                    </a:cubicBezTo>
                    <a:cubicBezTo>
                      <a:pt x="542" y="803"/>
                      <a:pt x="542" y="803"/>
                      <a:pt x="542" y="803"/>
                    </a:cubicBezTo>
                    <a:cubicBezTo>
                      <a:pt x="532" y="817"/>
                      <a:pt x="532" y="817"/>
                      <a:pt x="532" y="817"/>
                    </a:cubicBezTo>
                    <a:cubicBezTo>
                      <a:pt x="531" y="817"/>
                      <a:pt x="531" y="817"/>
                      <a:pt x="531" y="817"/>
                    </a:cubicBezTo>
                    <a:cubicBezTo>
                      <a:pt x="524" y="800"/>
                      <a:pt x="524" y="800"/>
                      <a:pt x="524" y="800"/>
                    </a:cubicBezTo>
                    <a:cubicBezTo>
                      <a:pt x="514" y="812"/>
                      <a:pt x="514" y="812"/>
                      <a:pt x="514" y="812"/>
                    </a:cubicBezTo>
                    <a:cubicBezTo>
                      <a:pt x="514" y="812"/>
                      <a:pt x="514" y="812"/>
                      <a:pt x="514" y="812"/>
                    </a:cubicBezTo>
                    <a:cubicBezTo>
                      <a:pt x="510" y="798"/>
                      <a:pt x="510" y="798"/>
                      <a:pt x="510" y="798"/>
                    </a:cubicBezTo>
                    <a:cubicBezTo>
                      <a:pt x="495" y="802"/>
                      <a:pt x="495" y="802"/>
                      <a:pt x="495" y="802"/>
                    </a:cubicBezTo>
                    <a:cubicBezTo>
                      <a:pt x="495" y="802"/>
                      <a:pt x="495" y="802"/>
                      <a:pt x="495" y="802"/>
                    </a:cubicBezTo>
                    <a:cubicBezTo>
                      <a:pt x="501" y="787"/>
                      <a:pt x="501" y="787"/>
                      <a:pt x="501" y="787"/>
                    </a:cubicBezTo>
                    <a:cubicBezTo>
                      <a:pt x="480" y="787"/>
                      <a:pt x="480" y="787"/>
                      <a:pt x="480" y="787"/>
                    </a:cubicBezTo>
                    <a:cubicBezTo>
                      <a:pt x="511" y="774"/>
                      <a:pt x="511" y="774"/>
                      <a:pt x="511" y="774"/>
                    </a:cubicBezTo>
                    <a:cubicBezTo>
                      <a:pt x="521" y="782"/>
                      <a:pt x="533" y="785"/>
                      <a:pt x="546" y="785"/>
                    </a:cubicBezTo>
                    <a:moveTo>
                      <a:pt x="821" y="730"/>
                    </a:moveTo>
                    <a:cubicBezTo>
                      <a:pt x="821" y="730"/>
                      <a:pt x="821" y="730"/>
                      <a:pt x="821" y="730"/>
                    </a:cubicBezTo>
                    <a:cubicBezTo>
                      <a:pt x="821" y="725"/>
                      <a:pt x="825" y="720"/>
                      <a:pt x="831" y="720"/>
                    </a:cubicBezTo>
                    <a:cubicBezTo>
                      <a:pt x="837" y="720"/>
                      <a:pt x="842" y="725"/>
                      <a:pt x="842" y="730"/>
                    </a:cubicBezTo>
                    <a:cubicBezTo>
                      <a:pt x="842" y="730"/>
                      <a:pt x="842" y="730"/>
                      <a:pt x="842" y="730"/>
                    </a:cubicBezTo>
                    <a:cubicBezTo>
                      <a:pt x="842" y="730"/>
                      <a:pt x="842" y="730"/>
                      <a:pt x="842" y="730"/>
                    </a:cubicBezTo>
                    <a:cubicBezTo>
                      <a:pt x="842" y="736"/>
                      <a:pt x="837" y="741"/>
                      <a:pt x="831" y="741"/>
                    </a:cubicBezTo>
                    <a:cubicBezTo>
                      <a:pt x="825" y="741"/>
                      <a:pt x="821" y="736"/>
                      <a:pt x="821" y="730"/>
                    </a:cubicBezTo>
                    <a:cubicBezTo>
                      <a:pt x="821" y="730"/>
                      <a:pt x="821" y="730"/>
                      <a:pt x="821" y="730"/>
                    </a:cubicBezTo>
                    <a:moveTo>
                      <a:pt x="393" y="733"/>
                    </a:moveTo>
                    <a:cubicBezTo>
                      <a:pt x="393" y="733"/>
                      <a:pt x="393" y="733"/>
                      <a:pt x="393" y="733"/>
                    </a:cubicBezTo>
                    <a:cubicBezTo>
                      <a:pt x="393" y="726"/>
                      <a:pt x="397" y="720"/>
                      <a:pt x="401" y="720"/>
                    </a:cubicBezTo>
                    <a:cubicBezTo>
                      <a:pt x="405" y="720"/>
                      <a:pt x="408" y="726"/>
                      <a:pt x="408" y="733"/>
                    </a:cubicBezTo>
                    <a:cubicBezTo>
                      <a:pt x="408" y="733"/>
                      <a:pt x="408" y="733"/>
                      <a:pt x="408" y="733"/>
                    </a:cubicBezTo>
                    <a:cubicBezTo>
                      <a:pt x="408" y="733"/>
                      <a:pt x="408" y="733"/>
                      <a:pt x="408" y="733"/>
                    </a:cubicBezTo>
                    <a:cubicBezTo>
                      <a:pt x="408" y="740"/>
                      <a:pt x="405" y="746"/>
                      <a:pt x="401" y="746"/>
                    </a:cubicBezTo>
                    <a:cubicBezTo>
                      <a:pt x="397" y="746"/>
                      <a:pt x="393" y="740"/>
                      <a:pt x="393" y="733"/>
                    </a:cubicBezTo>
                    <a:cubicBezTo>
                      <a:pt x="393" y="733"/>
                      <a:pt x="393" y="733"/>
                      <a:pt x="393" y="733"/>
                    </a:cubicBezTo>
                    <a:moveTo>
                      <a:pt x="1082" y="729"/>
                    </a:moveTo>
                    <a:cubicBezTo>
                      <a:pt x="1082" y="729"/>
                      <a:pt x="1082" y="729"/>
                      <a:pt x="1082" y="729"/>
                    </a:cubicBezTo>
                    <a:cubicBezTo>
                      <a:pt x="1082" y="723"/>
                      <a:pt x="1086" y="718"/>
                      <a:pt x="1092" y="718"/>
                    </a:cubicBezTo>
                    <a:cubicBezTo>
                      <a:pt x="1098" y="718"/>
                      <a:pt x="1103" y="723"/>
                      <a:pt x="1103" y="729"/>
                    </a:cubicBezTo>
                    <a:cubicBezTo>
                      <a:pt x="1103" y="729"/>
                      <a:pt x="1103" y="729"/>
                      <a:pt x="1103" y="729"/>
                    </a:cubicBezTo>
                    <a:cubicBezTo>
                      <a:pt x="1103" y="729"/>
                      <a:pt x="1103" y="729"/>
                      <a:pt x="1103" y="729"/>
                    </a:cubicBezTo>
                    <a:cubicBezTo>
                      <a:pt x="1103" y="735"/>
                      <a:pt x="1098" y="739"/>
                      <a:pt x="1092" y="739"/>
                    </a:cubicBezTo>
                    <a:cubicBezTo>
                      <a:pt x="1086" y="739"/>
                      <a:pt x="1082" y="735"/>
                      <a:pt x="1082" y="729"/>
                    </a:cubicBezTo>
                    <a:cubicBezTo>
                      <a:pt x="1082" y="729"/>
                      <a:pt x="1082" y="729"/>
                      <a:pt x="1082" y="729"/>
                    </a:cubicBezTo>
                    <a:moveTo>
                      <a:pt x="960" y="701"/>
                    </a:moveTo>
                    <a:cubicBezTo>
                      <a:pt x="960" y="701"/>
                      <a:pt x="960" y="701"/>
                      <a:pt x="960" y="701"/>
                    </a:cubicBezTo>
                    <a:cubicBezTo>
                      <a:pt x="960" y="696"/>
                      <a:pt x="965" y="691"/>
                      <a:pt x="971" y="691"/>
                    </a:cubicBezTo>
                    <a:cubicBezTo>
                      <a:pt x="977" y="691"/>
                      <a:pt x="981" y="696"/>
                      <a:pt x="981" y="701"/>
                    </a:cubicBezTo>
                    <a:cubicBezTo>
                      <a:pt x="981" y="701"/>
                      <a:pt x="981" y="701"/>
                      <a:pt x="981" y="701"/>
                    </a:cubicBezTo>
                    <a:cubicBezTo>
                      <a:pt x="981" y="701"/>
                      <a:pt x="981" y="701"/>
                      <a:pt x="981" y="701"/>
                    </a:cubicBezTo>
                    <a:cubicBezTo>
                      <a:pt x="981" y="707"/>
                      <a:pt x="977" y="712"/>
                      <a:pt x="971" y="712"/>
                    </a:cubicBezTo>
                    <a:cubicBezTo>
                      <a:pt x="965" y="712"/>
                      <a:pt x="960" y="707"/>
                      <a:pt x="960" y="701"/>
                    </a:cubicBezTo>
                    <a:cubicBezTo>
                      <a:pt x="960" y="701"/>
                      <a:pt x="960" y="701"/>
                      <a:pt x="960" y="701"/>
                    </a:cubicBezTo>
                    <a:moveTo>
                      <a:pt x="385" y="694"/>
                    </a:moveTo>
                    <a:cubicBezTo>
                      <a:pt x="385" y="694"/>
                      <a:pt x="385" y="694"/>
                      <a:pt x="385" y="694"/>
                    </a:cubicBezTo>
                    <a:cubicBezTo>
                      <a:pt x="385" y="686"/>
                      <a:pt x="389" y="681"/>
                      <a:pt x="393" y="681"/>
                    </a:cubicBezTo>
                    <a:cubicBezTo>
                      <a:pt x="397" y="681"/>
                      <a:pt x="400" y="686"/>
                      <a:pt x="400" y="694"/>
                    </a:cubicBezTo>
                    <a:cubicBezTo>
                      <a:pt x="400" y="694"/>
                      <a:pt x="400" y="694"/>
                      <a:pt x="400" y="694"/>
                    </a:cubicBezTo>
                    <a:cubicBezTo>
                      <a:pt x="400" y="694"/>
                      <a:pt x="400" y="694"/>
                      <a:pt x="400" y="694"/>
                    </a:cubicBezTo>
                    <a:cubicBezTo>
                      <a:pt x="400" y="701"/>
                      <a:pt x="397" y="707"/>
                      <a:pt x="393" y="707"/>
                    </a:cubicBezTo>
                    <a:cubicBezTo>
                      <a:pt x="389" y="707"/>
                      <a:pt x="385" y="701"/>
                      <a:pt x="385" y="694"/>
                    </a:cubicBezTo>
                    <a:cubicBezTo>
                      <a:pt x="385" y="694"/>
                      <a:pt x="385" y="694"/>
                      <a:pt x="385" y="694"/>
                    </a:cubicBezTo>
                    <a:moveTo>
                      <a:pt x="361" y="687"/>
                    </a:moveTo>
                    <a:cubicBezTo>
                      <a:pt x="361" y="683"/>
                      <a:pt x="364" y="679"/>
                      <a:pt x="369" y="676"/>
                    </a:cubicBezTo>
                    <a:cubicBezTo>
                      <a:pt x="372" y="674"/>
                      <a:pt x="376" y="673"/>
                      <a:pt x="379" y="673"/>
                    </a:cubicBezTo>
                    <a:cubicBezTo>
                      <a:pt x="381" y="673"/>
                      <a:pt x="383" y="674"/>
                      <a:pt x="384" y="676"/>
                    </a:cubicBezTo>
                    <a:cubicBezTo>
                      <a:pt x="385" y="676"/>
                      <a:pt x="385" y="677"/>
                      <a:pt x="385" y="678"/>
                    </a:cubicBezTo>
                    <a:cubicBezTo>
                      <a:pt x="385" y="681"/>
                      <a:pt x="382" y="686"/>
                      <a:pt x="377" y="689"/>
                    </a:cubicBezTo>
                    <a:cubicBezTo>
                      <a:pt x="373" y="691"/>
                      <a:pt x="370" y="692"/>
                      <a:pt x="367" y="692"/>
                    </a:cubicBezTo>
                    <a:cubicBezTo>
                      <a:pt x="364" y="692"/>
                      <a:pt x="362" y="691"/>
                      <a:pt x="361" y="689"/>
                    </a:cubicBezTo>
                    <a:cubicBezTo>
                      <a:pt x="361" y="688"/>
                      <a:pt x="361" y="687"/>
                      <a:pt x="361" y="687"/>
                    </a:cubicBezTo>
                    <a:moveTo>
                      <a:pt x="401" y="678"/>
                    </a:moveTo>
                    <a:cubicBezTo>
                      <a:pt x="401" y="677"/>
                      <a:pt x="401" y="676"/>
                      <a:pt x="402" y="676"/>
                    </a:cubicBezTo>
                    <a:cubicBezTo>
                      <a:pt x="403" y="674"/>
                      <a:pt x="405" y="673"/>
                      <a:pt x="407" y="673"/>
                    </a:cubicBezTo>
                    <a:cubicBezTo>
                      <a:pt x="410" y="673"/>
                      <a:pt x="414" y="674"/>
                      <a:pt x="417" y="676"/>
                    </a:cubicBezTo>
                    <a:cubicBezTo>
                      <a:pt x="422" y="679"/>
                      <a:pt x="425" y="683"/>
                      <a:pt x="425" y="687"/>
                    </a:cubicBezTo>
                    <a:cubicBezTo>
                      <a:pt x="425" y="687"/>
                      <a:pt x="425" y="688"/>
                      <a:pt x="425" y="689"/>
                    </a:cubicBezTo>
                    <a:cubicBezTo>
                      <a:pt x="424" y="691"/>
                      <a:pt x="421" y="691"/>
                      <a:pt x="419" y="691"/>
                    </a:cubicBezTo>
                    <a:cubicBezTo>
                      <a:pt x="416" y="691"/>
                      <a:pt x="413" y="691"/>
                      <a:pt x="409" y="689"/>
                    </a:cubicBezTo>
                    <a:cubicBezTo>
                      <a:pt x="404" y="686"/>
                      <a:pt x="401" y="681"/>
                      <a:pt x="401" y="678"/>
                    </a:cubicBezTo>
                    <a:moveTo>
                      <a:pt x="387" y="671"/>
                    </a:moveTo>
                    <a:cubicBezTo>
                      <a:pt x="387" y="671"/>
                      <a:pt x="387" y="671"/>
                      <a:pt x="387" y="671"/>
                    </a:cubicBezTo>
                    <a:cubicBezTo>
                      <a:pt x="387" y="667"/>
                      <a:pt x="390" y="665"/>
                      <a:pt x="393" y="665"/>
                    </a:cubicBezTo>
                    <a:cubicBezTo>
                      <a:pt x="396" y="665"/>
                      <a:pt x="399" y="667"/>
                      <a:pt x="399" y="671"/>
                    </a:cubicBezTo>
                    <a:cubicBezTo>
                      <a:pt x="399" y="671"/>
                      <a:pt x="399" y="671"/>
                      <a:pt x="399" y="671"/>
                    </a:cubicBezTo>
                    <a:cubicBezTo>
                      <a:pt x="399" y="671"/>
                      <a:pt x="399" y="671"/>
                      <a:pt x="399" y="671"/>
                    </a:cubicBezTo>
                    <a:cubicBezTo>
                      <a:pt x="399" y="674"/>
                      <a:pt x="396" y="677"/>
                      <a:pt x="393" y="677"/>
                    </a:cubicBezTo>
                    <a:cubicBezTo>
                      <a:pt x="390" y="677"/>
                      <a:pt x="387" y="674"/>
                      <a:pt x="387" y="671"/>
                    </a:cubicBezTo>
                    <a:cubicBezTo>
                      <a:pt x="387" y="671"/>
                      <a:pt x="387" y="671"/>
                      <a:pt x="387" y="671"/>
                    </a:cubicBezTo>
                    <a:moveTo>
                      <a:pt x="361" y="655"/>
                    </a:moveTo>
                    <a:cubicBezTo>
                      <a:pt x="361" y="654"/>
                      <a:pt x="361" y="653"/>
                      <a:pt x="361" y="652"/>
                    </a:cubicBezTo>
                    <a:cubicBezTo>
                      <a:pt x="362" y="651"/>
                      <a:pt x="364" y="650"/>
                      <a:pt x="367" y="650"/>
                    </a:cubicBezTo>
                    <a:cubicBezTo>
                      <a:pt x="370" y="650"/>
                      <a:pt x="373" y="651"/>
                      <a:pt x="377" y="653"/>
                    </a:cubicBezTo>
                    <a:cubicBezTo>
                      <a:pt x="382" y="656"/>
                      <a:pt x="385" y="660"/>
                      <a:pt x="385" y="663"/>
                    </a:cubicBezTo>
                    <a:cubicBezTo>
                      <a:pt x="385" y="664"/>
                      <a:pt x="385" y="665"/>
                      <a:pt x="384" y="666"/>
                    </a:cubicBezTo>
                    <a:cubicBezTo>
                      <a:pt x="383" y="667"/>
                      <a:pt x="381" y="668"/>
                      <a:pt x="378" y="668"/>
                    </a:cubicBezTo>
                    <a:cubicBezTo>
                      <a:pt x="376" y="668"/>
                      <a:pt x="372" y="667"/>
                      <a:pt x="369" y="665"/>
                    </a:cubicBezTo>
                    <a:cubicBezTo>
                      <a:pt x="364" y="663"/>
                      <a:pt x="361" y="658"/>
                      <a:pt x="361" y="655"/>
                    </a:cubicBezTo>
                    <a:moveTo>
                      <a:pt x="401" y="663"/>
                    </a:moveTo>
                    <a:cubicBezTo>
                      <a:pt x="401" y="660"/>
                      <a:pt x="404" y="655"/>
                      <a:pt x="409" y="653"/>
                    </a:cubicBezTo>
                    <a:cubicBezTo>
                      <a:pt x="413" y="651"/>
                      <a:pt x="416" y="650"/>
                      <a:pt x="419" y="650"/>
                    </a:cubicBezTo>
                    <a:cubicBezTo>
                      <a:pt x="421" y="650"/>
                      <a:pt x="424" y="651"/>
                      <a:pt x="425" y="652"/>
                    </a:cubicBezTo>
                    <a:cubicBezTo>
                      <a:pt x="425" y="653"/>
                      <a:pt x="425" y="654"/>
                      <a:pt x="425" y="655"/>
                    </a:cubicBezTo>
                    <a:cubicBezTo>
                      <a:pt x="425" y="658"/>
                      <a:pt x="422" y="662"/>
                      <a:pt x="417" y="665"/>
                    </a:cubicBezTo>
                    <a:cubicBezTo>
                      <a:pt x="414" y="667"/>
                      <a:pt x="410" y="668"/>
                      <a:pt x="407" y="668"/>
                    </a:cubicBezTo>
                    <a:cubicBezTo>
                      <a:pt x="405" y="668"/>
                      <a:pt x="403" y="667"/>
                      <a:pt x="402" y="666"/>
                    </a:cubicBezTo>
                    <a:cubicBezTo>
                      <a:pt x="401" y="665"/>
                      <a:pt x="401" y="664"/>
                      <a:pt x="401" y="663"/>
                    </a:cubicBezTo>
                    <a:moveTo>
                      <a:pt x="511" y="698"/>
                    </a:moveTo>
                    <a:cubicBezTo>
                      <a:pt x="520" y="698"/>
                      <a:pt x="528" y="697"/>
                      <a:pt x="536" y="692"/>
                    </a:cubicBezTo>
                    <a:cubicBezTo>
                      <a:pt x="550" y="685"/>
                      <a:pt x="559" y="671"/>
                      <a:pt x="561" y="656"/>
                    </a:cubicBezTo>
                    <a:cubicBezTo>
                      <a:pt x="590" y="644"/>
                      <a:pt x="590" y="644"/>
                      <a:pt x="590" y="644"/>
                    </a:cubicBezTo>
                    <a:cubicBezTo>
                      <a:pt x="590" y="644"/>
                      <a:pt x="590" y="644"/>
                      <a:pt x="590" y="644"/>
                    </a:cubicBezTo>
                    <a:cubicBezTo>
                      <a:pt x="580" y="655"/>
                      <a:pt x="580" y="655"/>
                      <a:pt x="580" y="655"/>
                    </a:cubicBezTo>
                    <a:cubicBezTo>
                      <a:pt x="591" y="660"/>
                      <a:pt x="591" y="660"/>
                      <a:pt x="591" y="660"/>
                    </a:cubicBezTo>
                    <a:cubicBezTo>
                      <a:pt x="576" y="662"/>
                      <a:pt x="576" y="662"/>
                      <a:pt x="576" y="662"/>
                    </a:cubicBezTo>
                    <a:cubicBezTo>
                      <a:pt x="587" y="672"/>
                      <a:pt x="587" y="672"/>
                      <a:pt x="587" y="672"/>
                    </a:cubicBezTo>
                    <a:cubicBezTo>
                      <a:pt x="571" y="673"/>
                      <a:pt x="571" y="673"/>
                      <a:pt x="571" y="673"/>
                    </a:cubicBezTo>
                    <a:cubicBezTo>
                      <a:pt x="582" y="684"/>
                      <a:pt x="582" y="684"/>
                      <a:pt x="582" y="684"/>
                    </a:cubicBezTo>
                    <a:cubicBezTo>
                      <a:pt x="582" y="684"/>
                      <a:pt x="582" y="684"/>
                      <a:pt x="582" y="684"/>
                    </a:cubicBezTo>
                    <a:cubicBezTo>
                      <a:pt x="562" y="682"/>
                      <a:pt x="562" y="682"/>
                      <a:pt x="562" y="682"/>
                    </a:cubicBezTo>
                    <a:cubicBezTo>
                      <a:pt x="571" y="699"/>
                      <a:pt x="571" y="699"/>
                      <a:pt x="571" y="699"/>
                    </a:cubicBezTo>
                    <a:cubicBezTo>
                      <a:pt x="555" y="693"/>
                      <a:pt x="555" y="693"/>
                      <a:pt x="555" y="693"/>
                    </a:cubicBezTo>
                    <a:cubicBezTo>
                      <a:pt x="560" y="709"/>
                      <a:pt x="560" y="709"/>
                      <a:pt x="560" y="709"/>
                    </a:cubicBezTo>
                    <a:cubicBezTo>
                      <a:pt x="547" y="703"/>
                      <a:pt x="547" y="703"/>
                      <a:pt x="547" y="703"/>
                    </a:cubicBezTo>
                    <a:cubicBezTo>
                      <a:pt x="549" y="717"/>
                      <a:pt x="549" y="717"/>
                      <a:pt x="549" y="717"/>
                    </a:cubicBezTo>
                    <a:cubicBezTo>
                      <a:pt x="536" y="709"/>
                      <a:pt x="536" y="709"/>
                      <a:pt x="536" y="709"/>
                    </a:cubicBezTo>
                    <a:cubicBezTo>
                      <a:pt x="533" y="724"/>
                      <a:pt x="533" y="724"/>
                      <a:pt x="533" y="724"/>
                    </a:cubicBezTo>
                    <a:cubicBezTo>
                      <a:pt x="533" y="724"/>
                      <a:pt x="533" y="724"/>
                      <a:pt x="533" y="724"/>
                    </a:cubicBezTo>
                    <a:cubicBezTo>
                      <a:pt x="523" y="713"/>
                      <a:pt x="523" y="713"/>
                      <a:pt x="523" y="713"/>
                    </a:cubicBezTo>
                    <a:cubicBezTo>
                      <a:pt x="518" y="727"/>
                      <a:pt x="518" y="727"/>
                      <a:pt x="518" y="727"/>
                    </a:cubicBezTo>
                    <a:cubicBezTo>
                      <a:pt x="517" y="727"/>
                      <a:pt x="517" y="727"/>
                      <a:pt x="517" y="727"/>
                    </a:cubicBezTo>
                    <a:cubicBezTo>
                      <a:pt x="508" y="714"/>
                      <a:pt x="508" y="714"/>
                      <a:pt x="508" y="714"/>
                    </a:cubicBezTo>
                    <a:cubicBezTo>
                      <a:pt x="500" y="726"/>
                      <a:pt x="500" y="726"/>
                      <a:pt x="500" y="726"/>
                    </a:cubicBezTo>
                    <a:cubicBezTo>
                      <a:pt x="499" y="726"/>
                      <a:pt x="499" y="726"/>
                      <a:pt x="499" y="726"/>
                    </a:cubicBezTo>
                    <a:cubicBezTo>
                      <a:pt x="493" y="711"/>
                      <a:pt x="493" y="711"/>
                      <a:pt x="493" y="711"/>
                    </a:cubicBezTo>
                    <a:cubicBezTo>
                      <a:pt x="484" y="722"/>
                      <a:pt x="484" y="722"/>
                      <a:pt x="484" y="722"/>
                    </a:cubicBezTo>
                    <a:cubicBezTo>
                      <a:pt x="484" y="722"/>
                      <a:pt x="484" y="722"/>
                      <a:pt x="484" y="722"/>
                    </a:cubicBezTo>
                    <a:cubicBezTo>
                      <a:pt x="481" y="710"/>
                      <a:pt x="481" y="710"/>
                      <a:pt x="481" y="710"/>
                    </a:cubicBezTo>
                    <a:cubicBezTo>
                      <a:pt x="467" y="713"/>
                      <a:pt x="467" y="713"/>
                      <a:pt x="467" y="713"/>
                    </a:cubicBezTo>
                    <a:cubicBezTo>
                      <a:pt x="467" y="713"/>
                      <a:pt x="467" y="713"/>
                      <a:pt x="467" y="713"/>
                    </a:cubicBezTo>
                    <a:cubicBezTo>
                      <a:pt x="472" y="700"/>
                      <a:pt x="472" y="700"/>
                      <a:pt x="472" y="700"/>
                    </a:cubicBezTo>
                    <a:cubicBezTo>
                      <a:pt x="454" y="700"/>
                      <a:pt x="454" y="700"/>
                      <a:pt x="454" y="700"/>
                    </a:cubicBezTo>
                    <a:cubicBezTo>
                      <a:pt x="482" y="689"/>
                      <a:pt x="482" y="689"/>
                      <a:pt x="482" y="689"/>
                    </a:cubicBezTo>
                    <a:cubicBezTo>
                      <a:pt x="490" y="695"/>
                      <a:pt x="501" y="698"/>
                      <a:pt x="511" y="698"/>
                    </a:cubicBezTo>
                    <a:moveTo>
                      <a:pt x="385" y="647"/>
                    </a:moveTo>
                    <a:cubicBezTo>
                      <a:pt x="385" y="647"/>
                      <a:pt x="385" y="647"/>
                      <a:pt x="385" y="647"/>
                    </a:cubicBezTo>
                    <a:cubicBezTo>
                      <a:pt x="385" y="640"/>
                      <a:pt x="389" y="634"/>
                      <a:pt x="393" y="634"/>
                    </a:cubicBezTo>
                    <a:cubicBezTo>
                      <a:pt x="397" y="634"/>
                      <a:pt x="400" y="640"/>
                      <a:pt x="400" y="647"/>
                    </a:cubicBezTo>
                    <a:cubicBezTo>
                      <a:pt x="400" y="647"/>
                      <a:pt x="400" y="647"/>
                      <a:pt x="400" y="647"/>
                    </a:cubicBezTo>
                    <a:cubicBezTo>
                      <a:pt x="400" y="647"/>
                      <a:pt x="400" y="647"/>
                      <a:pt x="400" y="647"/>
                    </a:cubicBezTo>
                    <a:cubicBezTo>
                      <a:pt x="400" y="655"/>
                      <a:pt x="397" y="661"/>
                      <a:pt x="393" y="661"/>
                    </a:cubicBezTo>
                    <a:cubicBezTo>
                      <a:pt x="389" y="661"/>
                      <a:pt x="385" y="655"/>
                      <a:pt x="385" y="647"/>
                    </a:cubicBezTo>
                    <a:cubicBezTo>
                      <a:pt x="385" y="647"/>
                      <a:pt x="385" y="647"/>
                      <a:pt x="385" y="647"/>
                    </a:cubicBezTo>
                    <a:moveTo>
                      <a:pt x="223" y="632"/>
                    </a:moveTo>
                    <a:cubicBezTo>
                      <a:pt x="224" y="632"/>
                      <a:pt x="224" y="632"/>
                      <a:pt x="225" y="632"/>
                    </a:cubicBezTo>
                    <a:cubicBezTo>
                      <a:pt x="234" y="632"/>
                      <a:pt x="243" y="635"/>
                      <a:pt x="251" y="641"/>
                    </a:cubicBezTo>
                    <a:cubicBezTo>
                      <a:pt x="267" y="652"/>
                      <a:pt x="265" y="664"/>
                      <a:pt x="265" y="676"/>
                    </a:cubicBezTo>
                    <a:cubicBezTo>
                      <a:pt x="265" y="676"/>
                      <a:pt x="265" y="676"/>
                      <a:pt x="265" y="676"/>
                    </a:cubicBezTo>
                    <a:cubicBezTo>
                      <a:pt x="265" y="676"/>
                      <a:pt x="265" y="676"/>
                      <a:pt x="265" y="676"/>
                    </a:cubicBezTo>
                    <a:cubicBezTo>
                      <a:pt x="265" y="680"/>
                      <a:pt x="265" y="684"/>
                      <a:pt x="264" y="687"/>
                    </a:cubicBezTo>
                    <a:cubicBezTo>
                      <a:pt x="267" y="685"/>
                      <a:pt x="271" y="684"/>
                      <a:pt x="274" y="682"/>
                    </a:cubicBezTo>
                    <a:cubicBezTo>
                      <a:pt x="280" y="681"/>
                      <a:pt x="286" y="679"/>
                      <a:pt x="293" y="679"/>
                    </a:cubicBezTo>
                    <a:cubicBezTo>
                      <a:pt x="299" y="679"/>
                      <a:pt x="305" y="680"/>
                      <a:pt x="312" y="686"/>
                    </a:cubicBezTo>
                    <a:cubicBezTo>
                      <a:pt x="321" y="692"/>
                      <a:pt x="327" y="700"/>
                      <a:pt x="329" y="709"/>
                    </a:cubicBezTo>
                    <a:cubicBezTo>
                      <a:pt x="331" y="713"/>
                      <a:pt x="332" y="718"/>
                      <a:pt x="332" y="723"/>
                    </a:cubicBezTo>
                    <a:cubicBezTo>
                      <a:pt x="332" y="728"/>
                      <a:pt x="331" y="733"/>
                      <a:pt x="329" y="738"/>
                    </a:cubicBezTo>
                    <a:cubicBezTo>
                      <a:pt x="323" y="757"/>
                      <a:pt x="311" y="759"/>
                      <a:pt x="300" y="763"/>
                    </a:cubicBezTo>
                    <a:cubicBezTo>
                      <a:pt x="297" y="764"/>
                      <a:pt x="293" y="765"/>
                      <a:pt x="289" y="765"/>
                    </a:cubicBezTo>
                    <a:cubicBezTo>
                      <a:pt x="292" y="767"/>
                      <a:pt x="295" y="770"/>
                      <a:pt x="297" y="773"/>
                    </a:cubicBezTo>
                    <a:cubicBezTo>
                      <a:pt x="301" y="780"/>
                      <a:pt x="308" y="787"/>
                      <a:pt x="308" y="799"/>
                    </a:cubicBezTo>
                    <a:cubicBezTo>
                      <a:pt x="308" y="802"/>
                      <a:pt x="307" y="806"/>
                      <a:pt x="306" y="810"/>
                    </a:cubicBezTo>
                    <a:cubicBezTo>
                      <a:pt x="302" y="820"/>
                      <a:pt x="296" y="828"/>
                      <a:pt x="289" y="833"/>
                    </a:cubicBezTo>
                    <a:cubicBezTo>
                      <a:pt x="281" y="839"/>
                      <a:pt x="272" y="842"/>
                      <a:pt x="261" y="843"/>
                    </a:cubicBezTo>
                    <a:cubicBezTo>
                      <a:pt x="261" y="843"/>
                      <a:pt x="261" y="843"/>
                      <a:pt x="261" y="843"/>
                    </a:cubicBezTo>
                    <a:cubicBezTo>
                      <a:pt x="241" y="843"/>
                      <a:pt x="236" y="832"/>
                      <a:pt x="229" y="823"/>
                    </a:cubicBezTo>
                    <a:cubicBezTo>
                      <a:pt x="226" y="820"/>
                      <a:pt x="225" y="816"/>
                      <a:pt x="223" y="813"/>
                    </a:cubicBezTo>
                    <a:cubicBezTo>
                      <a:pt x="222" y="816"/>
                      <a:pt x="220" y="820"/>
                      <a:pt x="218" y="823"/>
                    </a:cubicBezTo>
                    <a:cubicBezTo>
                      <a:pt x="210" y="831"/>
                      <a:pt x="205" y="843"/>
                      <a:pt x="185" y="843"/>
                    </a:cubicBezTo>
                    <a:cubicBezTo>
                      <a:pt x="185" y="843"/>
                      <a:pt x="185" y="843"/>
                      <a:pt x="185" y="843"/>
                    </a:cubicBezTo>
                    <a:cubicBezTo>
                      <a:pt x="175" y="842"/>
                      <a:pt x="165" y="839"/>
                      <a:pt x="158" y="833"/>
                    </a:cubicBezTo>
                    <a:cubicBezTo>
                      <a:pt x="150" y="828"/>
                      <a:pt x="144" y="820"/>
                      <a:pt x="141" y="810"/>
                    </a:cubicBezTo>
                    <a:cubicBezTo>
                      <a:pt x="139" y="806"/>
                      <a:pt x="138" y="802"/>
                      <a:pt x="138" y="798"/>
                    </a:cubicBezTo>
                    <a:cubicBezTo>
                      <a:pt x="138" y="787"/>
                      <a:pt x="145" y="780"/>
                      <a:pt x="149" y="773"/>
                    </a:cubicBezTo>
                    <a:cubicBezTo>
                      <a:pt x="152" y="770"/>
                      <a:pt x="154" y="767"/>
                      <a:pt x="157" y="765"/>
                    </a:cubicBezTo>
                    <a:cubicBezTo>
                      <a:pt x="153" y="765"/>
                      <a:pt x="150" y="764"/>
                      <a:pt x="146" y="763"/>
                    </a:cubicBezTo>
                    <a:cubicBezTo>
                      <a:pt x="136" y="758"/>
                      <a:pt x="123" y="757"/>
                      <a:pt x="117" y="738"/>
                    </a:cubicBezTo>
                    <a:cubicBezTo>
                      <a:pt x="116" y="733"/>
                      <a:pt x="115" y="728"/>
                      <a:pt x="115" y="723"/>
                    </a:cubicBezTo>
                    <a:cubicBezTo>
                      <a:pt x="115" y="718"/>
                      <a:pt x="116" y="713"/>
                      <a:pt x="117" y="709"/>
                    </a:cubicBezTo>
                    <a:cubicBezTo>
                      <a:pt x="120" y="700"/>
                      <a:pt x="126" y="692"/>
                      <a:pt x="134" y="686"/>
                    </a:cubicBezTo>
                    <a:cubicBezTo>
                      <a:pt x="141" y="680"/>
                      <a:pt x="148" y="678"/>
                      <a:pt x="153" y="678"/>
                    </a:cubicBezTo>
                    <a:cubicBezTo>
                      <a:pt x="160" y="678"/>
                      <a:pt x="166" y="681"/>
                      <a:pt x="172" y="682"/>
                    </a:cubicBezTo>
                    <a:cubicBezTo>
                      <a:pt x="176" y="684"/>
                      <a:pt x="179" y="685"/>
                      <a:pt x="182" y="687"/>
                    </a:cubicBezTo>
                    <a:cubicBezTo>
                      <a:pt x="182" y="684"/>
                      <a:pt x="181" y="680"/>
                      <a:pt x="181" y="676"/>
                    </a:cubicBezTo>
                    <a:cubicBezTo>
                      <a:pt x="181" y="676"/>
                      <a:pt x="181" y="676"/>
                      <a:pt x="181" y="676"/>
                    </a:cubicBezTo>
                    <a:cubicBezTo>
                      <a:pt x="181" y="676"/>
                      <a:pt x="181" y="676"/>
                      <a:pt x="181" y="676"/>
                    </a:cubicBezTo>
                    <a:cubicBezTo>
                      <a:pt x="182" y="665"/>
                      <a:pt x="180" y="652"/>
                      <a:pt x="196" y="641"/>
                    </a:cubicBezTo>
                    <a:cubicBezTo>
                      <a:pt x="204" y="635"/>
                      <a:pt x="213" y="632"/>
                      <a:pt x="221" y="632"/>
                    </a:cubicBezTo>
                    <a:cubicBezTo>
                      <a:pt x="222" y="632"/>
                      <a:pt x="223" y="632"/>
                      <a:pt x="223" y="632"/>
                    </a:cubicBezTo>
                    <a:moveTo>
                      <a:pt x="1033" y="612"/>
                    </a:moveTo>
                    <a:cubicBezTo>
                      <a:pt x="1033" y="612"/>
                      <a:pt x="1033" y="612"/>
                      <a:pt x="1033" y="612"/>
                    </a:cubicBezTo>
                    <a:cubicBezTo>
                      <a:pt x="1033" y="607"/>
                      <a:pt x="1038" y="602"/>
                      <a:pt x="1044" y="602"/>
                    </a:cubicBezTo>
                    <a:cubicBezTo>
                      <a:pt x="1050" y="602"/>
                      <a:pt x="1054" y="607"/>
                      <a:pt x="1054" y="612"/>
                    </a:cubicBezTo>
                    <a:cubicBezTo>
                      <a:pt x="1054" y="612"/>
                      <a:pt x="1054" y="612"/>
                      <a:pt x="1054" y="612"/>
                    </a:cubicBezTo>
                    <a:cubicBezTo>
                      <a:pt x="1054" y="612"/>
                      <a:pt x="1054" y="612"/>
                      <a:pt x="1054" y="612"/>
                    </a:cubicBezTo>
                    <a:cubicBezTo>
                      <a:pt x="1054" y="618"/>
                      <a:pt x="1050" y="623"/>
                      <a:pt x="1044" y="623"/>
                    </a:cubicBezTo>
                    <a:cubicBezTo>
                      <a:pt x="1038" y="623"/>
                      <a:pt x="1033" y="618"/>
                      <a:pt x="1033" y="612"/>
                    </a:cubicBezTo>
                    <a:cubicBezTo>
                      <a:pt x="1033" y="612"/>
                      <a:pt x="1033" y="612"/>
                      <a:pt x="1033" y="612"/>
                    </a:cubicBezTo>
                    <a:moveTo>
                      <a:pt x="798" y="591"/>
                    </a:moveTo>
                    <a:cubicBezTo>
                      <a:pt x="798" y="591"/>
                      <a:pt x="798" y="591"/>
                      <a:pt x="798" y="591"/>
                    </a:cubicBezTo>
                    <a:cubicBezTo>
                      <a:pt x="798" y="586"/>
                      <a:pt x="802" y="581"/>
                      <a:pt x="808" y="581"/>
                    </a:cubicBezTo>
                    <a:cubicBezTo>
                      <a:pt x="814" y="581"/>
                      <a:pt x="819" y="586"/>
                      <a:pt x="819" y="591"/>
                    </a:cubicBezTo>
                    <a:cubicBezTo>
                      <a:pt x="819" y="591"/>
                      <a:pt x="819" y="591"/>
                      <a:pt x="819" y="591"/>
                    </a:cubicBezTo>
                    <a:cubicBezTo>
                      <a:pt x="819" y="591"/>
                      <a:pt x="819" y="591"/>
                      <a:pt x="819" y="591"/>
                    </a:cubicBezTo>
                    <a:cubicBezTo>
                      <a:pt x="819" y="597"/>
                      <a:pt x="814" y="602"/>
                      <a:pt x="808" y="602"/>
                    </a:cubicBezTo>
                    <a:cubicBezTo>
                      <a:pt x="802" y="602"/>
                      <a:pt x="798" y="597"/>
                      <a:pt x="798" y="591"/>
                    </a:cubicBezTo>
                    <a:cubicBezTo>
                      <a:pt x="798" y="591"/>
                      <a:pt x="798" y="591"/>
                      <a:pt x="798" y="591"/>
                    </a:cubicBezTo>
                    <a:moveTo>
                      <a:pt x="483" y="622"/>
                    </a:moveTo>
                    <a:cubicBezTo>
                      <a:pt x="490" y="622"/>
                      <a:pt x="497" y="620"/>
                      <a:pt x="504" y="616"/>
                    </a:cubicBezTo>
                    <a:cubicBezTo>
                      <a:pt x="517" y="609"/>
                      <a:pt x="525" y="597"/>
                      <a:pt x="527" y="584"/>
                    </a:cubicBezTo>
                    <a:cubicBezTo>
                      <a:pt x="553" y="573"/>
                      <a:pt x="553" y="573"/>
                      <a:pt x="553" y="573"/>
                    </a:cubicBezTo>
                    <a:cubicBezTo>
                      <a:pt x="553" y="574"/>
                      <a:pt x="553" y="574"/>
                      <a:pt x="553" y="574"/>
                    </a:cubicBezTo>
                    <a:cubicBezTo>
                      <a:pt x="544" y="583"/>
                      <a:pt x="544" y="583"/>
                      <a:pt x="544" y="583"/>
                    </a:cubicBezTo>
                    <a:cubicBezTo>
                      <a:pt x="553" y="588"/>
                      <a:pt x="553" y="588"/>
                      <a:pt x="553" y="588"/>
                    </a:cubicBezTo>
                    <a:cubicBezTo>
                      <a:pt x="540" y="589"/>
                      <a:pt x="540" y="589"/>
                      <a:pt x="540" y="589"/>
                    </a:cubicBezTo>
                    <a:cubicBezTo>
                      <a:pt x="550" y="598"/>
                      <a:pt x="550" y="598"/>
                      <a:pt x="550" y="598"/>
                    </a:cubicBezTo>
                    <a:cubicBezTo>
                      <a:pt x="535" y="599"/>
                      <a:pt x="535" y="599"/>
                      <a:pt x="535" y="599"/>
                    </a:cubicBezTo>
                    <a:cubicBezTo>
                      <a:pt x="545" y="609"/>
                      <a:pt x="545" y="609"/>
                      <a:pt x="545" y="609"/>
                    </a:cubicBezTo>
                    <a:cubicBezTo>
                      <a:pt x="545" y="609"/>
                      <a:pt x="545" y="609"/>
                      <a:pt x="545" y="609"/>
                    </a:cubicBezTo>
                    <a:cubicBezTo>
                      <a:pt x="528" y="607"/>
                      <a:pt x="528" y="607"/>
                      <a:pt x="528" y="607"/>
                    </a:cubicBezTo>
                    <a:cubicBezTo>
                      <a:pt x="536" y="622"/>
                      <a:pt x="536" y="622"/>
                      <a:pt x="536" y="622"/>
                    </a:cubicBezTo>
                    <a:cubicBezTo>
                      <a:pt x="522" y="617"/>
                      <a:pt x="522" y="617"/>
                      <a:pt x="522" y="617"/>
                    </a:cubicBezTo>
                    <a:cubicBezTo>
                      <a:pt x="526" y="631"/>
                      <a:pt x="526" y="631"/>
                      <a:pt x="526" y="631"/>
                    </a:cubicBezTo>
                    <a:cubicBezTo>
                      <a:pt x="514" y="626"/>
                      <a:pt x="514" y="626"/>
                      <a:pt x="514" y="626"/>
                    </a:cubicBezTo>
                    <a:cubicBezTo>
                      <a:pt x="516" y="639"/>
                      <a:pt x="516" y="639"/>
                      <a:pt x="516" y="639"/>
                    </a:cubicBezTo>
                    <a:cubicBezTo>
                      <a:pt x="504" y="631"/>
                      <a:pt x="504" y="631"/>
                      <a:pt x="504" y="631"/>
                    </a:cubicBezTo>
                    <a:cubicBezTo>
                      <a:pt x="502" y="644"/>
                      <a:pt x="502" y="644"/>
                      <a:pt x="502" y="644"/>
                    </a:cubicBezTo>
                    <a:cubicBezTo>
                      <a:pt x="502" y="644"/>
                      <a:pt x="502" y="644"/>
                      <a:pt x="502" y="644"/>
                    </a:cubicBezTo>
                    <a:cubicBezTo>
                      <a:pt x="493" y="635"/>
                      <a:pt x="493" y="635"/>
                      <a:pt x="493" y="635"/>
                    </a:cubicBezTo>
                    <a:cubicBezTo>
                      <a:pt x="488" y="647"/>
                      <a:pt x="488" y="647"/>
                      <a:pt x="488" y="647"/>
                    </a:cubicBezTo>
                    <a:cubicBezTo>
                      <a:pt x="488" y="647"/>
                      <a:pt x="488" y="647"/>
                      <a:pt x="488" y="647"/>
                    </a:cubicBezTo>
                    <a:cubicBezTo>
                      <a:pt x="480" y="636"/>
                      <a:pt x="480" y="636"/>
                      <a:pt x="480" y="636"/>
                    </a:cubicBezTo>
                    <a:cubicBezTo>
                      <a:pt x="472" y="646"/>
                      <a:pt x="472" y="646"/>
                      <a:pt x="472" y="646"/>
                    </a:cubicBezTo>
                    <a:cubicBezTo>
                      <a:pt x="472" y="646"/>
                      <a:pt x="472" y="646"/>
                      <a:pt x="472" y="646"/>
                    </a:cubicBezTo>
                    <a:cubicBezTo>
                      <a:pt x="466" y="633"/>
                      <a:pt x="466" y="633"/>
                      <a:pt x="466" y="633"/>
                    </a:cubicBezTo>
                    <a:cubicBezTo>
                      <a:pt x="458" y="643"/>
                      <a:pt x="458" y="643"/>
                      <a:pt x="458" y="643"/>
                    </a:cubicBezTo>
                    <a:cubicBezTo>
                      <a:pt x="458" y="643"/>
                      <a:pt x="458" y="643"/>
                      <a:pt x="458" y="643"/>
                    </a:cubicBezTo>
                    <a:cubicBezTo>
                      <a:pt x="455" y="632"/>
                      <a:pt x="455" y="632"/>
                      <a:pt x="455" y="632"/>
                    </a:cubicBezTo>
                    <a:cubicBezTo>
                      <a:pt x="443" y="635"/>
                      <a:pt x="443" y="635"/>
                      <a:pt x="443" y="635"/>
                    </a:cubicBezTo>
                    <a:cubicBezTo>
                      <a:pt x="443" y="635"/>
                      <a:pt x="443" y="635"/>
                      <a:pt x="443" y="635"/>
                    </a:cubicBezTo>
                    <a:cubicBezTo>
                      <a:pt x="448" y="623"/>
                      <a:pt x="448" y="623"/>
                      <a:pt x="448" y="623"/>
                    </a:cubicBezTo>
                    <a:cubicBezTo>
                      <a:pt x="432" y="623"/>
                      <a:pt x="432" y="623"/>
                      <a:pt x="432" y="623"/>
                    </a:cubicBezTo>
                    <a:cubicBezTo>
                      <a:pt x="456" y="613"/>
                      <a:pt x="456" y="613"/>
                      <a:pt x="456" y="613"/>
                    </a:cubicBezTo>
                    <a:cubicBezTo>
                      <a:pt x="464" y="619"/>
                      <a:pt x="473" y="622"/>
                      <a:pt x="483" y="622"/>
                    </a:cubicBezTo>
                    <a:moveTo>
                      <a:pt x="289" y="573"/>
                    </a:moveTo>
                    <a:cubicBezTo>
                      <a:pt x="289" y="569"/>
                      <a:pt x="290" y="564"/>
                      <a:pt x="293" y="559"/>
                    </a:cubicBezTo>
                    <a:cubicBezTo>
                      <a:pt x="293" y="559"/>
                      <a:pt x="293" y="559"/>
                      <a:pt x="293" y="559"/>
                    </a:cubicBezTo>
                    <a:cubicBezTo>
                      <a:pt x="293" y="559"/>
                      <a:pt x="293" y="559"/>
                      <a:pt x="293" y="559"/>
                    </a:cubicBezTo>
                    <a:cubicBezTo>
                      <a:pt x="293" y="559"/>
                      <a:pt x="293" y="560"/>
                      <a:pt x="293" y="561"/>
                    </a:cubicBezTo>
                    <a:cubicBezTo>
                      <a:pt x="293" y="564"/>
                      <a:pt x="294" y="570"/>
                      <a:pt x="295" y="573"/>
                    </a:cubicBezTo>
                    <a:cubicBezTo>
                      <a:pt x="296" y="570"/>
                      <a:pt x="296" y="564"/>
                      <a:pt x="296" y="561"/>
                    </a:cubicBezTo>
                    <a:cubicBezTo>
                      <a:pt x="296" y="560"/>
                      <a:pt x="296" y="559"/>
                      <a:pt x="296" y="559"/>
                    </a:cubicBezTo>
                    <a:cubicBezTo>
                      <a:pt x="296" y="559"/>
                      <a:pt x="296" y="559"/>
                      <a:pt x="296" y="559"/>
                    </a:cubicBezTo>
                    <a:cubicBezTo>
                      <a:pt x="296" y="559"/>
                      <a:pt x="296" y="559"/>
                      <a:pt x="296" y="559"/>
                    </a:cubicBezTo>
                    <a:cubicBezTo>
                      <a:pt x="299" y="564"/>
                      <a:pt x="300" y="569"/>
                      <a:pt x="300" y="573"/>
                    </a:cubicBezTo>
                    <a:cubicBezTo>
                      <a:pt x="300" y="579"/>
                      <a:pt x="297" y="584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2" y="584"/>
                      <a:pt x="289" y="579"/>
                      <a:pt x="289" y="573"/>
                    </a:cubicBezTo>
                    <a:moveTo>
                      <a:pt x="309" y="554"/>
                    </a:moveTo>
                    <a:cubicBezTo>
                      <a:pt x="309" y="554"/>
                      <a:pt x="309" y="554"/>
                      <a:pt x="309" y="554"/>
                    </a:cubicBezTo>
                    <a:cubicBezTo>
                      <a:pt x="322" y="560"/>
                      <a:pt x="324" y="569"/>
                      <a:pt x="324" y="576"/>
                    </a:cubicBezTo>
                    <a:cubicBezTo>
                      <a:pt x="324" y="577"/>
                      <a:pt x="324" y="577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18" y="576"/>
                      <a:pt x="308" y="571"/>
                      <a:pt x="307" y="556"/>
                    </a:cubicBezTo>
                    <a:cubicBezTo>
                      <a:pt x="307" y="556"/>
                      <a:pt x="307" y="556"/>
                      <a:pt x="307" y="556"/>
                    </a:cubicBezTo>
                    <a:cubicBezTo>
                      <a:pt x="307" y="556"/>
                      <a:pt x="307" y="556"/>
                      <a:pt x="307" y="556"/>
                    </a:cubicBezTo>
                    <a:cubicBezTo>
                      <a:pt x="307" y="556"/>
                      <a:pt x="312" y="564"/>
                      <a:pt x="316" y="566"/>
                    </a:cubicBezTo>
                    <a:cubicBezTo>
                      <a:pt x="315" y="562"/>
                      <a:pt x="309" y="554"/>
                      <a:pt x="309" y="554"/>
                    </a:cubicBezTo>
                    <a:cubicBezTo>
                      <a:pt x="309" y="554"/>
                      <a:pt x="309" y="554"/>
                      <a:pt x="309" y="554"/>
                    </a:cubicBezTo>
                    <a:moveTo>
                      <a:pt x="280" y="554"/>
                    </a:moveTo>
                    <a:cubicBezTo>
                      <a:pt x="280" y="554"/>
                      <a:pt x="280" y="554"/>
                      <a:pt x="280" y="554"/>
                    </a:cubicBezTo>
                    <a:cubicBezTo>
                      <a:pt x="280" y="554"/>
                      <a:pt x="275" y="562"/>
                      <a:pt x="274" y="566"/>
                    </a:cubicBezTo>
                    <a:cubicBezTo>
                      <a:pt x="277" y="564"/>
                      <a:pt x="283" y="556"/>
                      <a:pt x="283" y="556"/>
                    </a:cubicBezTo>
                    <a:cubicBezTo>
                      <a:pt x="283" y="556"/>
                      <a:pt x="283" y="556"/>
                      <a:pt x="283" y="556"/>
                    </a:cubicBezTo>
                    <a:cubicBezTo>
                      <a:pt x="283" y="556"/>
                      <a:pt x="283" y="556"/>
                      <a:pt x="283" y="556"/>
                    </a:cubicBezTo>
                    <a:cubicBezTo>
                      <a:pt x="281" y="571"/>
                      <a:pt x="272" y="576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7"/>
                      <a:pt x="265" y="577"/>
                      <a:pt x="265" y="576"/>
                    </a:cubicBezTo>
                    <a:cubicBezTo>
                      <a:pt x="265" y="569"/>
                      <a:pt x="268" y="560"/>
                      <a:pt x="280" y="554"/>
                    </a:cubicBezTo>
                    <a:cubicBezTo>
                      <a:pt x="280" y="554"/>
                      <a:pt x="280" y="554"/>
                      <a:pt x="280" y="554"/>
                    </a:cubicBezTo>
                    <a:moveTo>
                      <a:pt x="301" y="552"/>
                    </a:moveTo>
                    <a:cubicBezTo>
                      <a:pt x="301" y="552"/>
                      <a:pt x="301" y="552"/>
                      <a:pt x="301" y="552"/>
                    </a:cubicBezTo>
                    <a:cubicBezTo>
                      <a:pt x="306" y="557"/>
                      <a:pt x="307" y="561"/>
                      <a:pt x="307" y="565"/>
                    </a:cubicBezTo>
                    <a:cubicBezTo>
                      <a:pt x="307" y="568"/>
                      <a:pt x="307" y="570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3" y="570"/>
                      <a:pt x="298" y="565"/>
                      <a:pt x="298" y="558"/>
                    </a:cubicBezTo>
                    <a:cubicBezTo>
                      <a:pt x="298" y="556"/>
                      <a:pt x="298" y="555"/>
                      <a:pt x="299" y="553"/>
                    </a:cubicBezTo>
                    <a:cubicBezTo>
                      <a:pt x="299" y="553"/>
                      <a:pt x="301" y="559"/>
                      <a:pt x="303" y="562"/>
                    </a:cubicBezTo>
                    <a:cubicBezTo>
                      <a:pt x="303" y="562"/>
                      <a:pt x="303" y="561"/>
                      <a:pt x="303" y="561"/>
                    </a:cubicBezTo>
                    <a:cubicBezTo>
                      <a:pt x="303" y="558"/>
                      <a:pt x="301" y="552"/>
                      <a:pt x="301" y="552"/>
                    </a:cubicBezTo>
                    <a:cubicBezTo>
                      <a:pt x="301" y="552"/>
                      <a:pt x="301" y="552"/>
                      <a:pt x="301" y="552"/>
                    </a:cubicBezTo>
                    <a:moveTo>
                      <a:pt x="282" y="565"/>
                    </a:moveTo>
                    <a:cubicBezTo>
                      <a:pt x="282" y="561"/>
                      <a:pt x="284" y="557"/>
                      <a:pt x="289" y="552"/>
                    </a:cubicBezTo>
                    <a:cubicBezTo>
                      <a:pt x="289" y="552"/>
                      <a:pt x="289" y="552"/>
                      <a:pt x="289" y="552"/>
                    </a:cubicBezTo>
                    <a:cubicBezTo>
                      <a:pt x="289" y="552"/>
                      <a:pt x="289" y="552"/>
                      <a:pt x="289" y="552"/>
                    </a:cubicBezTo>
                    <a:cubicBezTo>
                      <a:pt x="289" y="552"/>
                      <a:pt x="287" y="558"/>
                      <a:pt x="287" y="561"/>
                    </a:cubicBezTo>
                    <a:cubicBezTo>
                      <a:pt x="287" y="561"/>
                      <a:pt x="287" y="562"/>
                      <a:pt x="287" y="562"/>
                    </a:cubicBezTo>
                    <a:cubicBezTo>
                      <a:pt x="289" y="559"/>
                      <a:pt x="291" y="553"/>
                      <a:pt x="291" y="553"/>
                    </a:cubicBezTo>
                    <a:cubicBezTo>
                      <a:pt x="291" y="555"/>
                      <a:pt x="291" y="556"/>
                      <a:pt x="291" y="558"/>
                    </a:cubicBezTo>
                    <a:cubicBezTo>
                      <a:pt x="291" y="565"/>
                      <a:pt x="287" y="570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0"/>
                      <a:pt x="282" y="568"/>
                      <a:pt x="282" y="565"/>
                    </a:cubicBezTo>
                    <a:moveTo>
                      <a:pt x="316" y="552"/>
                    </a:moveTo>
                    <a:cubicBezTo>
                      <a:pt x="314" y="549"/>
                      <a:pt x="309" y="546"/>
                      <a:pt x="309" y="546"/>
                    </a:cubicBezTo>
                    <a:cubicBezTo>
                      <a:pt x="309" y="546"/>
                      <a:pt x="309" y="546"/>
                      <a:pt x="309" y="546"/>
                    </a:cubicBezTo>
                    <a:cubicBezTo>
                      <a:pt x="309" y="546"/>
                      <a:pt x="309" y="546"/>
                      <a:pt x="309" y="546"/>
                    </a:cubicBezTo>
                    <a:cubicBezTo>
                      <a:pt x="319" y="547"/>
                      <a:pt x="323" y="554"/>
                      <a:pt x="324" y="558"/>
                    </a:cubicBezTo>
                    <a:cubicBezTo>
                      <a:pt x="325" y="558"/>
                      <a:pt x="325" y="558"/>
                      <a:pt x="325" y="558"/>
                    </a:cubicBezTo>
                    <a:cubicBezTo>
                      <a:pt x="325" y="558"/>
                      <a:pt x="325" y="558"/>
                      <a:pt x="325" y="558"/>
                    </a:cubicBezTo>
                    <a:cubicBezTo>
                      <a:pt x="325" y="559"/>
                      <a:pt x="325" y="559"/>
                      <a:pt x="325" y="559"/>
                    </a:cubicBezTo>
                    <a:cubicBezTo>
                      <a:pt x="324" y="558"/>
                      <a:pt x="324" y="558"/>
                      <a:pt x="324" y="558"/>
                    </a:cubicBezTo>
                    <a:cubicBezTo>
                      <a:pt x="324" y="558"/>
                      <a:pt x="324" y="558"/>
                      <a:pt x="323" y="558"/>
                    </a:cubicBezTo>
                    <a:cubicBezTo>
                      <a:pt x="318" y="558"/>
                      <a:pt x="311" y="557"/>
                      <a:pt x="307" y="547"/>
                    </a:cubicBezTo>
                    <a:cubicBezTo>
                      <a:pt x="307" y="547"/>
                      <a:pt x="307" y="547"/>
                      <a:pt x="307" y="547"/>
                    </a:cubicBezTo>
                    <a:cubicBezTo>
                      <a:pt x="307" y="547"/>
                      <a:pt x="307" y="547"/>
                      <a:pt x="307" y="547"/>
                    </a:cubicBezTo>
                    <a:cubicBezTo>
                      <a:pt x="307" y="547"/>
                      <a:pt x="313" y="552"/>
                      <a:pt x="316" y="552"/>
                    </a:cubicBezTo>
                    <a:moveTo>
                      <a:pt x="265" y="558"/>
                    </a:moveTo>
                    <a:cubicBezTo>
                      <a:pt x="265" y="558"/>
                      <a:pt x="265" y="558"/>
                      <a:pt x="265" y="558"/>
                    </a:cubicBezTo>
                    <a:cubicBezTo>
                      <a:pt x="265" y="558"/>
                      <a:pt x="265" y="558"/>
                      <a:pt x="265" y="558"/>
                    </a:cubicBezTo>
                    <a:cubicBezTo>
                      <a:pt x="266" y="554"/>
                      <a:pt x="270" y="547"/>
                      <a:pt x="281" y="546"/>
                    </a:cubicBezTo>
                    <a:cubicBezTo>
                      <a:pt x="281" y="546"/>
                      <a:pt x="281" y="546"/>
                      <a:pt x="281" y="546"/>
                    </a:cubicBezTo>
                    <a:cubicBezTo>
                      <a:pt x="281" y="546"/>
                      <a:pt x="281" y="546"/>
                      <a:pt x="281" y="546"/>
                    </a:cubicBezTo>
                    <a:cubicBezTo>
                      <a:pt x="281" y="546"/>
                      <a:pt x="275" y="549"/>
                      <a:pt x="274" y="552"/>
                    </a:cubicBezTo>
                    <a:cubicBezTo>
                      <a:pt x="277" y="552"/>
                      <a:pt x="282" y="547"/>
                      <a:pt x="282" y="547"/>
                    </a:cubicBezTo>
                    <a:cubicBezTo>
                      <a:pt x="282" y="547"/>
                      <a:pt x="282" y="547"/>
                      <a:pt x="282" y="547"/>
                    </a:cubicBezTo>
                    <a:cubicBezTo>
                      <a:pt x="282" y="547"/>
                      <a:pt x="282" y="547"/>
                      <a:pt x="282" y="547"/>
                    </a:cubicBezTo>
                    <a:cubicBezTo>
                      <a:pt x="278" y="557"/>
                      <a:pt x="271" y="558"/>
                      <a:pt x="266" y="558"/>
                    </a:cubicBezTo>
                    <a:cubicBezTo>
                      <a:pt x="266" y="558"/>
                      <a:pt x="265" y="558"/>
                      <a:pt x="265" y="558"/>
                    </a:cubicBezTo>
                    <a:cubicBezTo>
                      <a:pt x="265" y="559"/>
                      <a:pt x="265" y="559"/>
                      <a:pt x="265" y="559"/>
                    </a:cubicBezTo>
                    <a:cubicBezTo>
                      <a:pt x="265" y="558"/>
                      <a:pt x="265" y="558"/>
                      <a:pt x="265" y="558"/>
                    </a:cubicBezTo>
                    <a:cubicBezTo>
                      <a:pt x="265" y="558"/>
                      <a:pt x="265" y="558"/>
                      <a:pt x="265" y="558"/>
                    </a:cubicBezTo>
                    <a:moveTo>
                      <a:pt x="247" y="552"/>
                    </a:move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50" y="548"/>
                      <a:pt x="256" y="542"/>
                      <a:pt x="266" y="542"/>
                    </a:cubicBezTo>
                    <a:cubicBezTo>
                      <a:pt x="268" y="542"/>
                      <a:pt x="271" y="542"/>
                      <a:pt x="273" y="542"/>
                    </a:cubicBezTo>
                    <a:cubicBezTo>
                      <a:pt x="273" y="542"/>
                      <a:pt x="273" y="542"/>
                      <a:pt x="273" y="542"/>
                    </a:cubicBezTo>
                    <a:cubicBezTo>
                      <a:pt x="273" y="542"/>
                      <a:pt x="273" y="542"/>
                      <a:pt x="273" y="542"/>
                    </a:cubicBezTo>
                    <a:cubicBezTo>
                      <a:pt x="273" y="542"/>
                      <a:pt x="264" y="545"/>
                      <a:pt x="261" y="548"/>
                    </a:cubicBezTo>
                    <a:cubicBezTo>
                      <a:pt x="261" y="548"/>
                      <a:pt x="261" y="548"/>
                      <a:pt x="261" y="548"/>
                    </a:cubicBezTo>
                    <a:cubicBezTo>
                      <a:pt x="266" y="548"/>
                      <a:pt x="274" y="545"/>
                      <a:pt x="274" y="545"/>
                    </a:cubicBezTo>
                    <a:cubicBezTo>
                      <a:pt x="274" y="545"/>
                      <a:pt x="274" y="545"/>
                      <a:pt x="274" y="545"/>
                    </a:cubicBezTo>
                    <a:cubicBezTo>
                      <a:pt x="274" y="545"/>
                      <a:pt x="274" y="545"/>
                      <a:pt x="274" y="545"/>
                    </a:cubicBezTo>
                    <a:cubicBezTo>
                      <a:pt x="268" y="552"/>
                      <a:pt x="261" y="554"/>
                      <a:pt x="256" y="554"/>
                    </a:cubicBezTo>
                    <a:cubicBezTo>
                      <a:pt x="252" y="554"/>
                      <a:pt x="249" y="553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moveTo>
                      <a:pt x="317" y="542"/>
                    </a:moveTo>
                    <a:cubicBezTo>
                      <a:pt x="317" y="542"/>
                      <a:pt x="317" y="542"/>
                      <a:pt x="317" y="542"/>
                    </a:cubicBezTo>
                    <a:cubicBezTo>
                      <a:pt x="319" y="542"/>
                      <a:pt x="321" y="542"/>
                      <a:pt x="323" y="542"/>
                    </a:cubicBezTo>
                    <a:cubicBezTo>
                      <a:pt x="334" y="542"/>
                      <a:pt x="340" y="548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0" y="553"/>
                      <a:pt x="337" y="554"/>
                      <a:pt x="334" y="554"/>
                    </a:cubicBezTo>
                    <a:cubicBezTo>
                      <a:pt x="328" y="554"/>
                      <a:pt x="322" y="552"/>
                      <a:pt x="316" y="545"/>
                    </a:cubicBezTo>
                    <a:cubicBezTo>
                      <a:pt x="316" y="545"/>
                      <a:pt x="316" y="545"/>
                      <a:pt x="316" y="545"/>
                    </a:cubicBezTo>
                    <a:cubicBezTo>
                      <a:pt x="316" y="545"/>
                      <a:pt x="316" y="545"/>
                      <a:pt x="316" y="545"/>
                    </a:cubicBezTo>
                    <a:cubicBezTo>
                      <a:pt x="316" y="545"/>
                      <a:pt x="323" y="548"/>
                      <a:pt x="328" y="548"/>
                    </a:cubicBezTo>
                    <a:cubicBezTo>
                      <a:pt x="328" y="548"/>
                      <a:pt x="329" y="548"/>
                      <a:pt x="329" y="548"/>
                    </a:cubicBezTo>
                    <a:cubicBezTo>
                      <a:pt x="326" y="545"/>
                      <a:pt x="317" y="542"/>
                      <a:pt x="317" y="542"/>
                    </a:cubicBezTo>
                    <a:cubicBezTo>
                      <a:pt x="317" y="542"/>
                      <a:pt x="317" y="542"/>
                      <a:pt x="317" y="542"/>
                    </a:cubicBezTo>
                    <a:moveTo>
                      <a:pt x="934" y="552"/>
                    </a:moveTo>
                    <a:cubicBezTo>
                      <a:pt x="934" y="552"/>
                      <a:pt x="934" y="552"/>
                      <a:pt x="934" y="552"/>
                    </a:cubicBezTo>
                    <a:cubicBezTo>
                      <a:pt x="934" y="546"/>
                      <a:pt x="938" y="541"/>
                      <a:pt x="944" y="541"/>
                    </a:cubicBezTo>
                    <a:cubicBezTo>
                      <a:pt x="950" y="541"/>
                      <a:pt x="955" y="546"/>
                      <a:pt x="955" y="552"/>
                    </a:cubicBezTo>
                    <a:cubicBezTo>
                      <a:pt x="955" y="552"/>
                      <a:pt x="955" y="552"/>
                      <a:pt x="955" y="552"/>
                    </a:cubicBezTo>
                    <a:cubicBezTo>
                      <a:pt x="955" y="552"/>
                      <a:pt x="955" y="552"/>
                      <a:pt x="955" y="552"/>
                    </a:cubicBezTo>
                    <a:cubicBezTo>
                      <a:pt x="955" y="558"/>
                      <a:pt x="950" y="562"/>
                      <a:pt x="944" y="562"/>
                    </a:cubicBezTo>
                    <a:cubicBezTo>
                      <a:pt x="938" y="562"/>
                      <a:pt x="934" y="558"/>
                      <a:pt x="934" y="552"/>
                    </a:cubicBezTo>
                    <a:cubicBezTo>
                      <a:pt x="934" y="552"/>
                      <a:pt x="934" y="552"/>
                      <a:pt x="934" y="552"/>
                    </a:cubicBezTo>
                    <a:moveTo>
                      <a:pt x="311" y="536"/>
                    </a:moveTo>
                    <a:cubicBezTo>
                      <a:pt x="315" y="534"/>
                      <a:pt x="318" y="533"/>
                      <a:pt x="321" y="533"/>
                    </a:cubicBezTo>
                    <a:cubicBezTo>
                      <a:pt x="326" y="533"/>
                      <a:pt x="329" y="535"/>
                      <a:pt x="331" y="537"/>
                    </a:cubicBezTo>
                    <a:cubicBezTo>
                      <a:pt x="332" y="537"/>
                      <a:pt x="332" y="537"/>
                      <a:pt x="332" y="537"/>
                    </a:cubicBezTo>
                    <a:cubicBezTo>
                      <a:pt x="332" y="537"/>
                      <a:pt x="332" y="537"/>
                      <a:pt x="332" y="537"/>
                    </a:cubicBezTo>
                    <a:cubicBezTo>
                      <a:pt x="332" y="537"/>
                      <a:pt x="332" y="537"/>
                      <a:pt x="332" y="537"/>
                    </a:cubicBezTo>
                    <a:cubicBezTo>
                      <a:pt x="331" y="537"/>
                      <a:pt x="331" y="537"/>
                      <a:pt x="331" y="537"/>
                    </a:cubicBezTo>
                    <a:cubicBezTo>
                      <a:pt x="329" y="539"/>
                      <a:pt x="326" y="541"/>
                      <a:pt x="321" y="541"/>
                    </a:cubicBezTo>
                    <a:cubicBezTo>
                      <a:pt x="318" y="541"/>
                      <a:pt x="315" y="540"/>
                      <a:pt x="311" y="538"/>
                    </a:cubicBezTo>
                    <a:cubicBezTo>
                      <a:pt x="311" y="538"/>
                      <a:pt x="311" y="538"/>
                      <a:pt x="311" y="538"/>
                    </a:cubicBezTo>
                    <a:cubicBezTo>
                      <a:pt x="311" y="538"/>
                      <a:pt x="311" y="538"/>
                      <a:pt x="311" y="538"/>
                    </a:cubicBezTo>
                    <a:cubicBezTo>
                      <a:pt x="311" y="538"/>
                      <a:pt x="312" y="538"/>
                      <a:pt x="312" y="538"/>
                    </a:cubicBezTo>
                    <a:cubicBezTo>
                      <a:pt x="315" y="538"/>
                      <a:pt x="319" y="538"/>
                      <a:pt x="321" y="537"/>
                    </a:cubicBezTo>
                    <a:cubicBezTo>
                      <a:pt x="319" y="536"/>
                      <a:pt x="315" y="536"/>
                      <a:pt x="312" y="536"/>
                    </a:cubicBezTo>
                    <a:cubicBezTo>
                      <a:pt x="312" y="536"/>
                      <a:pt x="311" y="536"/>
                      <a:pt x="311" y="536"/>
                    </a:cubicBezTo>
                    <a:cubicBezTo>
                      <a:pt x="311" y="536"/>
                      <a:pt x="311" y="536"/>
                      <a:pt x="311" y="536"/>
                    </a:cubicBezTo>
                    <a:cubicBezTo>
                      <a:pt x="311" y="536"/>
                      <a:pt x="311" y="536"/>
                      <a:pt x="311" y="536"/>
                    </a:cubicBezTo>
                    <a:moveTo>
                      <a:pt x="258" y="537"/>
                    </a:move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60" y="535"/>
                      <a:pt x="264" y="533"/>
                      <a:pt x="269" y="533"/>
                    </a:cubicBezTo>
                    <a:cubicBezTo>
                      <a:pt x="272" y="533"/>
                      <a:pt x="275" y="534"/>
                      <a:pt x="278" y="536"/>
                    </a:cubicBezTo>
                    <a:cubicBezTo>
                      <a:pt x="278" y="536"/>
                      <a:pt x="278" y="536"/>
                      <a:pt x="278" y="536"/>
                    </a:cubicBezTo>
                    <a:cubicBezTo>
                      <a:pt x="278" y="536"/>
                      <a:pt x="278" y="536"/>
                      <a:pt x="278" y="536"/>
                    </a:cubicBezTo>
                    <a:cubicBezTo>
                      <a:pt x="278" y="536"/>
                      <a:pt x="278" y="536"/>
                      <a:pt x="277" y="536"/>
                    </a:cubicBezTo>
                    <a:cubicBezTo>
                      <a:pt x="275" y="536"/>
                      <a:pt x="271" y="536"/>
                      <a:pt x="269" y="537"/>
                    </a:cubicBezTo>
                    <a:cubicBezTo>
                      <a:pt x="271" y="538"/>
                      <a:pt x="275" y="538"/>
                      <a:pt x="277" y="538"/>
                    </a:cubicBezTo>
                    <a:cubicBezTo>
                      <a:pt x="278" y="538"/>
                      <a:pt x="278" y="538"/>
                      <a:pt x="278" y="538"/>
                    </a:cubicBezTo>
                    <a:cubicBezTo>
                      <a:pt x="278" y="538"/>
                      <a:pt x="278" y="538"/>
                      <a:pt x="278" y="538"/>
                    </a:cubicBezTo>
                    <a:cubicBezTo>
                      <a:pt x="278" y="538"/>
                      <a:pt x="278" y="538"/>
                      <a:pt x="278" y="538"/>
                    </a:cubicBezTo>
                    <a:cubicBezTo>
                      <a:pt x="275" y="540"/>
                      <a:pt x="272" y="541"/>
                      <a:pt x="269" y="541"/>
                    </a:cubicBezTo>
                    <a:cubicBezTo>
                      <a:pt x="264" y="541"/>
                      <a:pt x="260" y="539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moveTo>
                      <a:pt x="292" y="525"/>
                    </a:moveTo>
                    <a:cubicBezTo>
                      <a:pt x="293" y="524"/>
                      <a:pt x="294" y="524"/>
                      <a:pt x="295" y="524"/>
                    </a:cubicBezTo>
                    <a:cubicBezTo>
                      <a:pt x="297" y="524"/>
                      <a:pt x="298" y="524"/>
                      <a:pt x="299" y="526"/>
                    </a:cubicBezTo>
                    <a:cubicBezTo>
                      <a:pt x="300" y="526"/>
                      <a:pt x="300" y="526"/>
                      <a:pt x="301" y="526"/>
                    </a:cubicBezTo>
                    <a:cubicBezTo>
                      <a:pt x="301" y="526"/>
                      <a:pt x="302" y="526"/>
                      <a:pt x="303" y="526"/>
                    </a:cubicBezTo>
                    <a:cubicBezTo>
                      <a:pt x="304" y="527"/>
                      <a:pt x="305" y="529"/>
                      <a:pt x="305" y="530"/>
                    </a:cubicBezTo>
                    <a:cubicBezTo>
                      <a:pt x="305" y="530"/>
                      <a:pt x="305" y="530"/>
                      <a:pt x="305" y="531"/>
                    </a:cubicBezTo>
                    <a:cubicBezTo>
                      <a:pt x="306" y="531"/>
                      <a:pt x="307" y="532"/>
                      <a:pt x="308" y="533"/>
                    </a:cubicBezTo>
                    <a:cubicBezTo>
                      <a:pt x="308" y="534"/>
                      <a:pt x="308" y="534"/>
                      <a:pt x="308" y="535"/>
                    </a:cubicBezTo>
                    <a:cubicBezTo>
                      <a:pt x="308" y="536"/>
                      <a:pt x="307" y="537"/>
                      <a:pt x="307" y="538"/>
                    </a:cubicBezTo>
                    <a:cubicBezTo>
                      <a:pt x="307" y="538"/>
                      <a:pt x="307" y="539"/>
                      <a:pt x="307" y="540"/>
                    </a:cubicBezTo>
                    <a:cubicBezTo>
                      <a:pt x="307" y="541"/>
                      <a:pt x="307" y="541"/>
                      <a:pt x="307" y="542"/>
                    </a:cubicBezTo>
                    <a:cubicBezTo>
                      <a:pt x="307" y="543"/>
                      <a:pt x="305" y="544"/>
                      <a:pt x="304" y="544"/>
                    </a:cubicBezTo>
                    <a:cubicBezTo>
                      <a:pt x="304" y="546"/>
                      <a:pt x="303" y="547"/>
                      <a:pt x="302" y="548"/>
                    </a:cubicBezTo>
                    <a:cubicBezTo>
                      <a:pt x="301" y="548"/>
                      <a:pt x="301" y="549"/>
                      <a:pt x="300" y="549"/>
                    </a:cubicBezTo>
                    <a:cubicBezTo>
                      <a:pt x="299" y="549"/>
                      <a:pt x="298" y="549"/>
                      <a:pt x="298" y="548"/>
                    </a:cubicBezTo>
                    <a:cubicBezTo>
                      <a:pt x="297" y="549"/>
                      <a:pt x="296" y="550"/>
                      <a:pt x="294" y="550"/>
                    </a:cubicBezTo>
                    <a:cubicBezTo>
                      <a:pt x="293" y="550"/>
                      <a:pt x="291" y="549"/>
                      <a:pt x="290" y="548"/>
                    </a:cubicBezTo>
                    <a:cubicBezTo>
                      <a:pt x="290" y="548"/>
                      <a:pt x="289" y="548"/>
                      <a:pt x="289" y="548"/>
                    </a:cubicBezTo>
                    <a:cubicBezTo>
                      <a:pt x="288" y="548"/>
                      <a:pt x="287" y="548"/>
                      <a:pt x="286" y="547"/>
                    </a:cubicBezTo>
                    <a:cubicBezTo>
                      <a:pt x="285" y="546"/>
                      <a:pt x="285" y="545"/>
                      <a:pt x="285" y="544"/>
                    </a:cubicBezTo>
                    <a:cubicBezTo>
                      <a:pt x="285" y="543"/>
                      <a:pt x="285" y="543"/>
                      <a:pt x="285" y="543"/>
                    </a:cubicBezTo>
                    <a:cubicBezTo>
                      <a:pt x="283" y="543"/>
                      <a:pt x="282" y="542"/>
                      <a:pt x="282" y="540"/>
                    </a:cubicBezTo>
                    <a:cubicBezTo>
                      <a:pt x="282" y="540"/>
                      <a:pt x="282" y="540"/>
                      <a:pt x="282" y="539"/>
                    </a:cubicBezTo>
                    <a:cubicBezTo>
                      <a:pt x="282" y="538"/>
                      <a:pt x="282" y="537"/>
                      <a:pt x="283" y="536"/>
                    </a:cubicBezTo>
                    <a:cubicBezTo>
                      <a:pt x="282" y="535"/>
                      <a:pt x="282" y="534"/>
                      <a:pt x="282" y="533"/>
                    </a:cubicBezTo>
                    <a:cubicBezTo>
                      <a:pt x="282" y="533"/>
                      <a:pt x="282" y="533"/>
                      <a:pt x="282" y="532"/>
                    </a:cubicBezTo>
                    <a:cubicBezTo>
                      <a:pt x="283" y="531"/>
                      <a:pt x="284" y="530"/>
                      <a:pt x="286" y="529"/>
                    </a:cubicBezTo>
                    <a:cubicBezTo>
                      <a:pt x="286" y="528"/>
                      <a:pt x="286" y="527"/>
                      <a:pt x="287" y="526"/>
                    </a:cubicBezTo>
                    <a:cubicBezTo>
                      <a:pt x="288" y="525"/>
                      <a:pt x="289" y="525"/>
                      <a:pt x="290" y="525"/>
                    </a:cubicBezTo>
                    <a:cubicBezTo>
                      <a:pt x="291" y="525"/>
                      <a:pt x="291" y="525"/>
                      <a:pt x="292" y="525"/>
                    </a:cubicBezTo>
                    <a:moveTo>
                      <a:pt x="316" y="529"/>
                    </a:moveTo>
                    <a:cubicBezTo>
                      <a:pt x="322" y="522"/>
                      <a:pt x="328" y="519"/>
                      <a:pt x="334" y="519"/>
                    </a:cubicBezTo>
                    <a:cubicBezTo>
                      <a:pt x="337" y="519"/>
                      <a:pt x="340" y="520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0" y="526"/>
                      <a:pt x="334" y="532"/>
                      <a:pt x="323" y="532"/>
                    </a:cubicBezTo>
                    <a:cubicBezTo>
                      <a:pt x="321" y="532"/>
                      <a:pt x="319" y="532"/>
                      <a:pt x="317" y="531"/>
                    </a:cubicBezTo>
                    <a:cubicBezTo>
                      <a:pt x="317" y="531"/>
                      <a:pt x="317" y="531"/>
                      <a:pt x="317" y="531"/>
                    </a:cubicBezTo>
                    <a:cubicBezTo>
                      <a:pt x="317" y="531"/>
                      <a:pt x="317" y="531"/>
                      <a:pt x="317" y="531"/>
                    </a:cubicBezTo>
                    <a:cubicBezTo>
                      <a:pt x="317" y="531"/>
                      <a:pt x="326" y="529"/>
                      <a:pt x="329" y="526"/>
                    </a:cubicBezTo>
                    <a:cubicBezTo>
                      <a:pt x="329" y="526"/>
                      <a:pt x="328" y="526"/>
                      <a:pt x="328" y="526"/>
                    </a:cubicBezTo>
                    <a:cubicBezTo>
                      <a:pt x="323" y="526"/>
                      <a:pt x="316" y="529"/>
                      <a:pt x="316" y="529"/>
                    </a:cubicBezTo>
                    <a:cubicBezTo>
                      <a:pt x="316" y="529"/>
                      <a:pt x="316" y="529"/>
                      <a:pt x="316" y="529"/>
                    </a:cubicBezTo>
                    <a:cubicBezTo>
                      <a:pt x="316" y="529"/>
                      <a:pt x="316" y="529"/>
                      <a:pt x="316" y="529"/>
                    </a:cubicBezTo>
                    <a:moveTo>
                      <a:pt x="247" y="521"/>
                    </a:moveTo>
                    <a:cubicBezTo>
                      <a:pt x="249" y="520"/>
                      <a:pt x="252" y="519"/>
                      <a:pt x="256" y="519"/>
                    </a:cubicBezTo>
                    <a:cubicBezTo>
                      <a:pt x="261" y="519"/>
                      <a:pt x="268" y="522"/>
                      <a:pt x="274" y="529"/>
                    </a:cubicBezTo>
                    <a:cubicBezTo>
                      <a:pt x="274" y="529"/>
                      <a:pt x="274" y="529"/>
                      <a:pt x="274" y="529"/>
                    </a:cubicBezTo>
                    <a:cubicBezTo>
                      <a:pt x="274" y="529"/>
                      <a:pt x="274" y="529"/>
                      <a:pt x="274" y="529"/>
                    </a:cubicBezTo>
                    <a:cubicBezTo>
                      <a:pt x="274" y="529"/>
                      <a:pt x="266" y="526"/>
                      <a:pt x="261" y="526"/>
                    </a:cubicBezTo>
                    <a:cubicBezTo>
                      <a:pt x="261" y="526"/>
                      <a:pt x="261" y="526"/>
                      <a:pt x="261" y="526"/>
                    </a:cubicBezTo>
                    <a:cubicBezTo>
                      <a:pt x="264" y="529"/>
                      <a:pt x="273" y="531"/>
                      <a:pt x="273" y="531"/>
                    </a:cubicBezTo>
                    <a:cubicBezTo>
                      <a:pt x="273" y="531"/>
                      <a:pt x="273" y="531"/>
                      <a:pt x="273" y="531"/>
                    </a:cubicBezTo>
                    <a:cubicBezTo>
                      <a:pt x="273" y="531"/>
                      <a:pt x="273" y="531"/>
                      <a:pt x="273" y="531"/>
                    </a:cubicBezTo>
                    <a:cubicBezTo>
                      <a:pt x="271" y="532"/>
                      <a:pt x="268" y="532"/>
                      <a:pt x="266" y="532"/>
                    </a:cubicBezTo>
                    <a:cubicBezTo>
                      <a:pt x="256" y="532"/>
                      <a:pt x="250" y="526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moveTo>
                      <a:pt x="265" y="515"/>
                    </a:moveTo>
                    <a:cubicBezTo>
                      <a:pt x="265" y="515"/>
                      <a:pt x="265" y="515"/>
                      <a:pt x="265" y="515"/>
                    </a:cubicBezTo>
                    <a:cubicBezTo>
                      <a:pt x="265" y="515"/>
                      <a:pt x="265" y="515"/>
                      <a:pt x="265" y="515"/>
                    </a:cubicBezTo>
                    <a:cubicBezTo>
                      <a:pt x="265" y="515"/>
                      <a:pt x="266" y="515"/>
                      <a:pt x="266" y="515"/>
                    </a:cubicBezTo>
                    <a:cubicBezTo>
                      <a:pt x="271" y="515"/>
                      <a:pt x="278" y="517"/>
                      <a:pt x="282" y="526"/>
                    </a:cubicBezTo>
                    <a:cubicBezTo>
                      <a:pt x="282" y="526"/>
                      <a:pt x="282" y="526"/>
                      <a:pt x="282" y="526"/>
                    </a:cubicBezTo>
                    <a:cubicBezTo>
                      <a:pt x="282" y="526"/>
                      <a:pt x="282" y="526"/>
                      <a:pt x="282" y="526"/>
                    </a:cubicBezTo>
                    <a:cubicBezTo>
                      <a:pt x="282" y="526"/>
                      <a:pt x="277" y="522"/>
                      <a:pt x="274" y="521"/>
                    </a:cubicBezTo>
                    <a:cubicBezTo>
                      <a:pt x="275" y="524"/>
                      <a:pt x="281" y="528"/>
                      <a:pt x="281" y="528"/>
                    </a:cubicBezTo>
                    <a:cubicBezTo>
                      <a:pt x="281" y="528"/>
                      <a:pt x="281" y="528"/>
                      <a:pt x="281" y="528"/>
                    </a:cubicBezTo>
                    <a:cubicBezTo>
                      <a:pt x="281" y="528"/>
                      <a:pt x="281" y="528"/>
                      <a:pt x="281" y="528"/>
                    </a:cubicBezTo>
                    <a:cubicBezTo>
                      <a:pt x="270" y="527"/>
                      <a:pt x="266" y="520"/>
                      <a:pt x="265" y="515"/>
                    </a:cubicBezTo>
                    <a:cubicBezTo>
                      <a:pt x="265" y="515"/>
                      <a:pt x="265" y="515"/>
                      <a:pt x="265" y="515"/>
                    </a:cubicBezTo>
                    <a:cubicBezTo>
                      <a:pt x="265" y="515"/>
                      <a:pt x="265" y="515"/>
                      <a:pt x="265" y="515"/>
                    </a:cubicBezTo>
                    <a:moveTo>
                      <a:pt x="324" y="515"/>
                    </a:move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3" y="520"/>
                      <a:pt x="319" y="527"/>
                      <a:pt x="309" y="528"/>
                    </a:cubicBezTo>
                    <a:cubicBezTo>
                      <a:pt x="309" y="528"/>
                      <a:pt x="309" y="528"/>
                      <a:pt x="309" y="528"/>
                    </a:cubicBezTo>
                    <a:cubicBezTo>
                      <a:pt x="309" y="528"/>
                      <a:pt x="309" y="528"/>
                      <a:pt x="309" y="528"/>
                    </a:cubicBezTo>
                    <a:cubicBezTo>
                      <a:pt x="309" y="528"/>
                      <a:pt x="314" y="524"/>
                      <a:pt x="316" y="521"/>
                    </a:cubicBezTo>
                    <a:cubicBezTo>
                      <a:pt x="313" y="522"/>
                      <a:pt x="307" y="526"/>
                      <a:pt x="307" y="526"/>
                    </a:cubicBezTo>
                    <a:cubicBezTo>
                      <a:pt x="307" y="526"/>
                      <a:pt x="307" y="526"/>
                      <a:pt x="307" y="526"/>
                    </a:cubicBezTo>
                    <a:cubicBezTo>
                      <a:pt x="307" y="526"/>
                      <a:pt x="307" y="526"/>
                      <a:pt x="307" y="526"/>
                    </a:cubicBezTo>
                    <a:cubicBezTo>
                      <a:pt x="311" y="517"/>
                      <a:pt x="318" y="515"/>
                      <a:pt x="323" y="515"/>
                    </a:cubicBezTo>
                    <a:cubicBezTo>
                      <a:pt x="324" y="515"/>
                      <a:pt x="324" y="515"/>
                      <a:pt x="324" y="515"/>
                    </a:cubicBezTo>
                    <a:moveTo>
                      <a:pt x="452" y="554"/>
                    </a:moveTo>
                    <a:cubicBezTo>
                      <a:pt x="459" y="554"/>
                      <a:pt x="465" y="553"/>
                      <a:pt x="472" y="549"/>
                    </a:cubicBezTo>
                    <a:cubicBezTo>
                      <a:pt x="484" y="543"/>
                      <a:pt x="491" y="531"/>
                      <a:pt x="493" y="519"/>
                    </a:cubicBezTo>
                    <a:cubicBezTo>
                      <a:pt x="518" y="509"/>
                      <a:pt x="518" y="509"/>
                      <a:pt x="518" y="509"/>
                    </a:cubicBezTo>
                    <a:cubicBezTo>
                      <a:pt x="518" y="509"/>
                      <a:pt x="518" y="509"/>
                      <a:pt x="518" y="509"/>
                    </a:cubicBezTo>
                    <a:cubicBezTo>
                      <a:pt x="509" y="518"/>
                      <a:pt x="509" y="518"/>
                      <a:pt x="509" y="518"/>
                    </a:cubicBezTo>
                    <a:cubicBezTo>
                      <a:pt x="518" y="523"/>
                      <a:pt x="518" y="523"/>
                      <a:pt x="518" y="523"/>
                    </a:cubicBezTo>
                    <a:cubicBezTo>
                      <a:pt x="506" y="524"/>
                      <a:pt x="506" y="524"/>
                      <a:pt x="506" y="524"/>
                    </a:cubicBezTo>
                    <a:cubicBezTo>
                      <a:pt x="514" y="532"/>
                      <a:pt x="514" y="532"/>
                      <a:pt x="514" y="532"/>
                    </a:cubicBezTo>
                    <a:cubicBezTo>
                      <a:pt x="501" y="533"/>
                      <a:pt x="501" y="533"/>
                      <a:pt x="501" y="533"/>
                    </a:cubicBezTo>
                    <a:cubicBezTo>
                      <a:pt x="510" y="542"/>
                      <a:pt x="510" y="542"/>
                      <a:pt x="510" y="542"/>
                    </a:cubicBezTo>
                    <a:cubicBezTo>
                      <a:pt x="510" y="542"/>
                      <a:pt x="510" y="542"/>
                      <a:pt x="510" y="542"/>
                    </a:cubicBezTo>
                    <a:cubicBezTo>
                      <a:pt x="494" y="541"/>
                      <a:pt x="494" y="541"/>
                      <a:pt x="494" y="541"/>
                    </a:cubicBezTo>
                    <a:cubicBezTo>
                      <a:pt x="501" y="554"/>
                      <a:pt x="501" y="554"/>
                      <a:pt x="501" y="554"/>
                    </a:cubicBezTo>
                    <a:cubicBezTo>
                      <a:pt x="488" y="550"/>
                      <a:pt x="488" y="550"/>
                      <a:pt x="488" y="550"/>
                    </a:cubicBezTo>
                    <a:cubicBezTo>
                      <a:pt x="493" y="563"/>
                      <a:pt x="493" y="563"/>
                      <a:pt x="493" y="563"/>
                    </a:cubicBezTo>
                    <a:cubicBezTo>
                      <a:pt x="481" y="558"/>
                      <a:pt x="481" y="558"/>
                      <a:pt x="481" y="558"/>
                    </a:cubicBezTo>
                    <a:cubicBezTo>
                      <a:pt x="483" y="570"/>
                      <a:pt x="483" y="570"/>
                      <a:pt x="483" y="570"/>
                    </a:cubicBezTo>
                    <a:cubicBezTo>
                      <a:pt x="472" y="563"/>
                      <a:pt x="472" y="563"/>
                      <a:pt x="472" y="563"/>
                    </a:cubicBezTo>
                    <a:cubicBezTo>
                      <a:pt x="470" y="575"/>
                      <a:pt x="470" y="575"/>
                      <a:pt x="470" y="575"/>
                    </a:cubicBezTo>
                    <a:cubicBezTo>
                      <a:pt x="470" y="575"/>
                      <a:pt x="470" y="575"/>
                      <a:pt x="470" y="575"/>
                    </a:cubicBezTo>
                    <a:cubicBezTo>
                      <a:pt x="462" y="567"/>
                      <a:pt x="462" y="567"/>
                      <a:pt x="462" y="567"/>
                    </a:cubicBezTo>
                    <a:cubicBezTo>
                      <a:pt x="457" y="578"/>
                      <a:pt x="457" y="578"/>
                      <a:pt x="457" y="578"/>
                    </a:cubicBezTo>
                    <a:cubicBezTo>
                      <a:pt x="456" y="578"/>
                      <a:pt x="456" y="578"/>
                      <a:pt x="456" y="578"/>
                    </a:cubicBezTo>
                    <a:cubicBezTo>
                      <a:pt x="449" y="567"/>
                      <a:pt x="449" y="567"/>
                      <a:pt x="449" y="567"/>
                    </a:cubicBezTo>
                    <a:cubicBezTo>
                      <a:pt x="442" y="577"/>
                      <a:pt x="442" y="577"/>
                      <a:pt x="442" y="577"/>
                    </a:cubicBezTo>
                    <a:cubicBezTo>
                      <a:pt x="441" y="577"/>
                      <a:pt x="441" y="577"/>
                      <a:pt x="441" y="577"/>
                    </a:cubicBezTo>
                    <a:cubicBezTo>
                      <a:pt x="436" y="565"/>
                      <a:pt x="436" y="565"/>
                      <a:pt x="436" y="565"/>
                    </a:cubicBezTo>
                    <a:cubicBezTo>
                      <a:pt x="429" y="574"/>
                      <a:pt x="429" y="574"/>
                      <a:pt x="429" y="574"/>
                    </a:cubicBezTo>
                    <a:cubicBezTo>
                      <a:pt x="429" y="574"/>
                      <a:pt x="429" y="574"/>
                      <a:pt x="429" y="574"/>
                    </a:cubicBezTo>
                    <a:cubicBezTo>
                      <a:pt x="426" y="564"/>
                      <a:pt x="426" y="564"/>
                      <a:pt x="426" y="564"/>
                    </a:cubicBezTo>
                    <a:cubicBezTo>
                      <a:pt x="415" y="567"/>
                      <a:pt x="415" y="567"/>
                      <a:pt x="415" y="567"/>
                    </a:cubicBezTo>
                    <a:cubicBezTo>
                      <a:pt x="415" y="566"/>
                      <a:pt x="415" y="566"/>
                      <a:pt x="415" y="566"/>
                    </a:cubicBezTo>
                    <a:cubicBezTo>
                      <a:pt x="419" y="556"/>
                      <a:pt x="419" y="556"/>
                      <a:pt x="419" y="556"/>
                    </a:cubicBezTo>
                    <a:cubicBezTo>
                      <a:pt x="404" y="556"/>
                      <a:pt x="404" y="556"/>
                      <a:pt x="404" y="556"/>
                    </a:cubicBezTo>
                    <a:cubicBezTo>
                      <a:pt x="427" y="546"/>
                      <a:pt x="427" y="546"/>
                      <a:pt x="427" y="546"/>
                    </a:cubicBezTo>
                    <a:cubicBezTo>
                      <a:pt x="434" y="551"/>
                      <a:pt x="443" y="554"/>
                      <a:pt x="452" y="554"/>
                    </a:cubicBezTo>
                    <a:moveTo>
                      <a:pt x="162" y="521"/>
                    </a:moveTo>
                    <a:cubicBezTo>
                      <a:pt x="162" y="517"/>
                      <a:pt x="163" y="513"/>
                      <a:pt x="166" y="508"/>
                    </a:cubicBezTo>
                    <a:cubicBezTo>
                      <a:pt x="166" y="508"/>
                      <a:pt x="166" y="508"/>
                      <a:pt x="166" y="508"/>
                    </a:cubicBezTo>
                    <a:cubicBezTo>
                      <a:pt x="166" y="508"/>
                      <a:pt x="166" y="508"/>
                      <a:pt x="166" y="508"/>
                    </a:cubicBezTo>
                    <a:cubicBezTo>
                      <a:pt x="166" y="508"/>
                      <a:pt x="166" y="508"/>
                      <a:pt x="166" y="509"/>
                    </a:cubicBezTo>
                    <a:cubicBezTo>
                      <a:pt x="166" y="512"/>
                      <a:pt x="166" y="518"/>
                      <a:pt x="168" y="521"/>
                    </a:cubicBezTo>
                    <a:cubicBezTo>
                      <a:pt x="169" y="518"/>
                      <a:pt x="169" y="512"/>
                      <a:pt x="169" y="509"/>
                    </a:cubicBezTo>
                    <a:cubicBezTo>
                      <a:pt x="169" y="508"/>
                      <a:pt x="169" y="508"/>
                      <a:pt x="169" y="508"/>
                    </a:cubicBezTo>
                    <a:cubicBezTo>
                      <a:pt x="169" y="508"/>
                      <a:pt x="169" y="508"/>
                      <a:pt x="169" y="508"/>
                    </a:cubicBezTo>
                    <a:cubicBezTo>
                      <a:pt x="169" y="508"/>
                      <a:pt x="169" y="508"/>
                      <a:pt x="169" y="508"/>
                    </a:cubicBezTo>
                    <a:cubicBezTo>
                      <a:pt x="172" y="513"/>
                      <a:pt x="173" y="517"/>
                      <a:pt x="173" y="521"/>
                    </a:cubicBezTo>
                    <a:cubicBezTo>
                      <a:pt x="173" y="527"/>
                      <a:pt x="170" y="532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5" y="532"/>
                      <a:pt x="162" y="527"/>
                      <a:pt x="162" y="521"/>
                    </a:cubicBezTo>
                    <a:moveTo>
                      <a:pt x="182" y="502"/>
                    </a:moveTo>
                    <a:cubicBezTo>
                      <a:pt x="182" y="502"/>
                      <a:pt x="182" y="502"/>
                      <a:pt x="182" y="502"/>
                    </a:cubicBezTo>
                    <a:cubicBezTo>
                      <a:pt x="195" y="508"/>
                      <a:pt x="197" y="518"/>
                      <a:pt x="197" y="524"/>
                    </a:cubicBezTo>
                    <a:cubicBezTo>
                      <a:pt x="197" y="525"/>
                      <a:pt x="197" y="525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1" y="524"/>
                      <a:pt x="181" y="519"/>
                      <a:pt x="180" y="504"/>
                    </a:cubicBezTo>
                    <a:cubicBezTo>
                      <a:pt x="180" y="504"/>
                      <a:pt x="180" y="504"/>
                      <a:pt x="180" y="504"/>
                    </a:cubicBezTo>
                    <a:cubicBezTo>
                      <a:pt x="180" y="504"/>
                      <a:pt x="180" y="504"/>
                      <a:pt x="180" y="504"/>
                    </a:cubicBezTo>
                    <a:cubicBezTo>
                      <a:pt x="180" y="504"/>
                      <a:pt x="185" y="512"/>
                      <a:pt x="189" y="514"/>
                    </a:cubicBezTo>
                    <a:cubicBezTo>
                      <a:pt x="188" y="510"/>
                      <a:pt x="182" y="502"/>
                      <a:pt x="182" y="502"/>
                    </a:cubicBezTo>
                    <a:cubicBezTo>
                      <a:pt x="182" y="502"/>
                      <a:pt x="182" y="502"/>
                      <a:pt x="182" y="502"/>
                    </a:cubicBezTo>
                    <a:moveTo>
                      <a:pt x="153" y="502"/>
                    </a:moveTo>
                    <a:cubicBezTo>
                      <a:pt x="153" y="502"/>
                      <a:pt x="153" y="502"/>
                      <a:pt x="153" y="502"/>
                    </a:cubicBezTo>
                    <a:cubicBezTo>
                      <a:pt x="153" y="502"/>
                      <a:pt x="148" y="510"/>
                      <a:pt x="147" y="514"/>
                    </a:cubicBezTo>
                    <a:cubicBezTo>
                      <a:pt x="150" y="512"/>
                      <a:pt x="156" y="504"/>
                      <a:pt x="156" y="504"/>
                    </a:cubicBezTo>
                    <a:cubicBezTo>
                      <a:pt x="156" y="504"/>
                      <a:pt x="156" y="504"/>
                      <a:pt x="156" y="504"/>
                    </a:cubicBezTo>
                    <a:cubicBezTo>
                      <a:pt x="156" y="504"/>
                      <a:pt x="156" y="504"/>
                      <a:pt x="156" y="504"/>
                    </a:cubicBezTo>
                    <a:cubicBezTo>
                      <a:pt x="154" y="519"/>
                      <a:pt x="145" y="524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5"/>
                      <a:pt x="138" y="525"/>
                      <a:pt x="138" y="524"/>
                    </a:cubicBezTo>
                    <a:cubicBezTo>
                      <a:pt x="138" y="518"/>
                      <a:pt x="141" y="508"/>
                      <a:pt x="153" y="502"/>
                    </a:cubicBezTo>
                    <a:cubicBezTo>
                      <a:pt x="153" y="502"/>
                      <a:pt x="153" y="502"/>
                      <a:pt x="153" y="502"/>
                    </a:cubicBezTo>
                    <a:moveTo>
                      <a:pt x="283" y="502"/>
                    </a:moveTo>
                    <a:cubicBezTo>
                      <a:pt x="283" y="502"/>
                      <a:pt x="283" y="502"/>
                      <a:pt x="283" y="502"/>
                    </a:cubicBezTo>
                    <a:cubicBezTo>
                      <a:pt x="283" y="502"/>
                      <a:pt x="283" y="502"/>
                      <a:pt x="283" y="502"/>
                    </a:cubicBezTo>
                    <a:cubicBezTo>
                      <a:pt x="287" y="504"/>
                      <a:pt x="291" y="508"/>
                      <a:pt x="291" y="516"/>
                    </a:cubicBezTo>
                    <a:cubicBezTo>
                      <a:pt x="291" y="517"/>
                      <a:pt x="291" y="519"/>
                      <a:pt x="291" y="521"/>
                    </a:cubicBezTo>
                    <a:cubicBezTo>
                      <a:pt x="291" y="521"/>
                      <a:pt x="289" y="514"/>
                      <a:pt x="287" y="512"/>
                    </a:cubicBezTo>
                    <a:cubicBezTo>
                      <a:pt x="287" y="512"/>
                      <a:pt x="287" y="512"/>
                      <a:pt x="287" y="513"/>
                    </a:cubicBezTo>
                    <a:cubicBezTo>
                      <a:pt x="287" y="516"/>
                      <a:pt x="289" y="522"/>
                      <a:pt x="289" y="522"/>
                    </a:cubicBezTo>
                    <a:cubicBezTo>
                      <a:pt x="289" y="522"/>
                      <a:pt x="289" y="522"/>
                      <a:pt x="289" y="522"/>
                    </a:cubicBezTo>
                    <a:cubicBezTo>
                      <a:pt x="289" y="522"/>
                      <a:pt x="289" y="522"/>
                      <a:pt x="289" y="522"/>
                    </a:cubicBezTo>
                    <a:cubicBezTo>
                      <a:pt x="284" y="517"/>
                      <a:pt x="282" y="512"/>
                      <a:pt x="282" y="508"/>
                    </a:cubicBezTo>
                    <a:cubicBezTo>
                      <a:pt x="282" y="506"/>
                      <a:pt x="283" y="504"/>
                      <a:pt x="283" y="502"/>
                    </a:cubicBezTo>
                    <a:cubicBezTo>
                      <a:pt x="283" y="502"/>
                      <a:pt x="283" y="502"/>
                      <a:pt x="283" y="502"/>
                    </a:cubicBezTo>
                    <a:cubicBezTo>
                      <a:pt x="283" y="502"/>
                      <a:pt x="283" y="502"/>
                      <a:pt x="283" y="502"/>
                    </a:cubicBezTo>
                    <a:moveTo>
                      <a:pt x="298" y="516"/>
                    </a:moveTo>
                    <a:cubicBezTo>
                      <a:pt x="298" y="508"/>
                      <a:pt x="303" y="504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7" y="504"/>
                      <a:pt x="307" y="506"/>
                      <a:pt x="307" y="508"/>
                    </a:cubicBezTo>
                    <a:cubicBezTo>
                      <a:pt x="307" y="512"/>
                      <a:pt x="306" y="517"/>
                      <a:pt x="301" y="522"/>
                    </a:cubicBezTo>
                    <a:cubicBezTo>
                      <a:pt x="301" y="522"/>
                      <a:pt x="301" y="522"/>
                      <a:pt x="301" y="522"/>
                    </a:cubicBezTo>
                    <a:cubicBezTo>
                      <a:pt x="301" y="522"/>
                      <a:pt x="301" y="522"/>
                      <a:pt x="301" y="522"/>
                    </a:cubicBezTo>
                    <a:cubicBezTo>
                      <a:pt x="301" y="522"/>
                      <a:pt x="303" y="516"/>
                      <a:pt x="303" y="513"/>
                    </a:cubicBezTo>
                    <a:cubicBezTo>
                      <a:pt x="303" y="512"/>
                      <a:pt x="303" y="512"/>
                      <a:pt x="303" y="512"/>
                    </a:cubicBezTo>
                    <a:cubicBezTo>
                      <a:pt x="301" y="514"/>
                      <a:pt x="299" y="521"/>
                      <a:pt x="299" y="521"/>
                    </a:cubicBezTo>
                    <a:cubicBezTo>
                      <a:pt x="298" y="519"/>
                      <a:pt x="298" y="517"/>
                      <a:pt x="298" y="516"/>
                    </a:cubicBezTo>
                    <a:moveTo>
                      <a:pt x="155" y="514"/>
                    </a:moveTo>
                    <a:cubicBezTo>
                      <a:pt x="155" y="510"/>
                      <a:pt x="157" y="505"/>
                      <a:pt x="162" y="500"/>
                    </a:cubicBezTo>
                    <a:cubicBezTo>
                      <a:pt x="162" y="500"/>
                      <a:pt x="162" y="500"/>
                      <a:pt x="162" y="500"/>
                    </a:cubicBezTo>
                    <a:cubicBezTo>
                      <a:pt x="162" y="500"/>
                      <a:pt x="162" y="500"/>
                      <a:pt x="162" y="500"/>
                    </a:cubicBezTo>
                    <a:cubicBezTo>
                      <a:pt x="162" y="500"/>
                      <a:pt x="160" y="506"/>
                      <a:pt x="160" y="509"/>
                    </a:cubicBezTo>
                    <a:cubicBezTo>
                      <a:pt x="160" y="510"/>
                      <a:pt x="160" y="510"/>
                      <a:pt x="160" y="510"/>
                    </a:cubicBezTo>
                    <a:cubicBezTo>
                      <a:pt x="162" y="508"/>
                      <a:pt x="164" y="501"/>
                      <a:pt x="164" y="501"/>
                    </a:cubicBezTo>
                    <a:cubicBezTo>
                      <a:pt x="164" y="503"/>
                      <a:pt x="164" y="504"/>
                      <a:pt x="164" y="506"/>
                    </a:cubicBezTo>
                    <a:cubicBezTo>
                      <a:pt x="164" y="513"/>
                      <a:pt x="160" y="518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18"/>
                      <a:pt x="155" y="516"/>
                      <a:pt x="155" y="514"/>
                    </a:cubicBezTo>
                    <a:moveTo>
                      <a:pt x="174" y="500"/>
                    </a:moveTo>
                    <a:cubicBezTo>
                      <a:pt x="174" y="500"/>
                      <a:pt x="174" y="500"/>
                      <a:pt x="174" y="500"/>
                    </a:cubicBezTo>
                    <a:cubicBezTo>
                      <a:pt x="179" y="505"/>
                      <a:pt x="180" y="509"/>
                      <a:pt x="180" y="514"/>
                    </a:cubicBezTo>
                    <a:cubicBezTo>
                      <a:pt x="180" y="516"/>
                      <a:pt x="180" y="518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6" y="518"/>
                      <a:pt x="171" y="513"/>
                      <a:pt x="171" y="506"/>
                    </a:cubicBezTo>
                    <a:cubicBezTo>
                      <a:pt x="171" y="504"/>
                      <a:pt x="171" y="503"/>
                      <a:pt x="172" y="501"/>
                    </a:cubicBezTo>
                    <a:cubicBezTo>
                      <a:pt x="172" y="501"/>
                      <a:pt x="174" y="508"/>
                      <a:pt x="176" y="510"/>
                    </a:cubicBezTo>
                    <a:cubicBezTo>
                      <a:pt x="176" y="510"/>
                      <a:pt x="176" y="510"/>
                      <a:pt x="176" y="509"/>
                    </a:cubicBezTo>
                    <a:cubicBezTo>
                      <a:pt x="176" y="506"/>
                      <a:pt x="174" y="500"/>
                      <a:pt x="174" y="500"/>
                    </a:cubicBezTo>
                    <a:cubicBezTo>
                      <a:pt x="174" y="500"/>
                      <a:pt x="174" y="500"/>
                      <a:pt x="174" y="500"/>
                    </a:cubicBezTo>
                    <a:moveTo>
                      <a:pt x="265" y="496"/>
                    </a:moveTo>
                    <a:cubicBezTo>
                      <a:pt x="265" y="496"/>
                      <a:pt x="265" y="496"/>
                      <a:pt x="265" y="496"/>
                    </a:cubicBezTo>
                    <a:cubicBezTo>
                      <a:pt x="265" y="496"/>
                      <a:pt x="265" y="496"/>
                      <a:pt x="265" y="496"/>
                    </a:cubicBezTo>
                    <a:cubicBezTo>
                      <a:pt x="272" y="498"/>
                      <a:pt x="281" y="503"/>
                      <a:pt x="283" y="518"/>
                    </a:cubicBezTo>
                    <a:cubicBezTo>
                      <a:pt x="283" y="518"/>
                      <a:pt x="283" y="518"/>
                      <a:pt x="283" y="518"/>
                    </a:cubicBezTo>
                    <a:cubicBezTo>
                      <a:pt x="283" y="518"/>
                      <a:pt x="283" y="518"/>
                      <a:pt x="283" y="518"/>
                    </a:cubicBezTo>
                    <a:cubicBezTo>
                      <a:pt x="283" y="518"/>
                      <a:pt x="277" y="510"/>
                      <a:pt x="274" y="508"/>
                    </a:cubicBezTo>
                    <a:cubicBezTo>
                      <a:pt x="275" y="512"/>
                      <a:pt x="280" y="520"/>
                      <a:pt x="280" y="520"/>
                    </a:cubicBezTo>
                    <a:cubicBezTo>
                      <a:pt x="280" y="520"/>
                      <a:pt x="280" y="520"/>
                      <a:pt x="280" y="520"/>
                    </a:cubicBezTo>
                    <a:cubicBezTo>
                      <a:pt x="280" y="520"/>
                      <a:pt x="280" y="520"/>
                      <a:pt x="280" y="520"/>
                    </a:cubicBezTo>
                    <a:cubicBezTo>
                      <a:pt x="268" y="514"/>
                      <a:pt x="265" y="504"/>
                      <a:pt x="265" y="498"/>
                    </a:cubicBezTo>
                    <a:cubicBezTo>
                      <a:pt x="265" y="497"/>
                      <a:pt x="265" y="497"/>
                      <a:pt x="265" y="496"/>
                    </a:cubicBezTo>
                    <a:cubicBezTo>
                      <a:pt x="265" y="496"/>
                      <a:pt x="265" y="496"/>
                      <a:pt x="265" y="496"/>
                    </a:cubicBezTo>
                    <a:cubicBezTo>
                      <a:pt x="265" y="496"/>
                      <a:pt x="265" y="496"/>
                      <a:pt x="265" y="496"/>
                    </a:cubicBezTo>
                    <a:moveTo>
                      <a:pt x="307" y="518"/>
                    </a:moveTo>
                    <a:cubicBezTo>
                      <a:pt x="308" y="503"/>
                      <a:pt x="318" y="498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7"/>
                      <a:pt x="324" y="497"/>
                      <a:pt x="324" y="498"/>
                    </a:cubicBezTo>
                    <a:cubicBezTo>
                      <a:pt x="324" y="504"/>
                      <a:pt x="322" y="514"/>
                      <a:pt x="309" y="520"/>
                    </a:cubicBezTo>
                    <a:cubicBezTo>
                      <a:pt x="309" y="520"/>
                      <a:pt x="309" y="520"/>
                      <a:pt x="309" y="520"/>
                    </a:cubicBezTo>
                    <a:cubicBezTo>
                      <a:pt x="309" y="520"/>
                      <a:pt x="309" y="520"/>
                      <a:pt x="309" y="520"/>
                    </a:cubicBezTo>
                    <a:cubicBezTo>
                      <a:pt x="309" y="520"/>
                      <a:pt x="315" y="512"/>
                      <a:pt x="316" y="508"/>
                    </a:cubicBezTo>
                    <a:cubicBezTo>
                      <a:pt x="312" y="510"/>
                      <a:pt x="307" y="518"/>
                      <a:pt x="307" y="518"/>
                    </a:cubicBezTo>
                    <a:cubicBezTo>
                      <a:pt x="307" y="518"/>
                      <a:pt x="307" y="518"/>
                      <a:pt x="307" y="518"/>
                    </a:cubicBezTo>
                    <a:cubicBezTo>
                      <a:pt x="307" y="518"/>
                      <a:pt x="307" y="518"/>
                      <a:pt x="307" y="518"/>
                    </a:cubicBezTo>
                    <a:moveTo>
                      <a:pt x="189" y="501"/>
                    </a:moveTo>
                    <a:cubicBezTo>
                      <a:pt x="187" y="498"/>
                      <a:pt x="182" y="494"/>
                      <a:pt x="182" y="494"/>
                    </a:cubicBezTo>
                    <a:cubicBezTo>
                      <a:pt x="182" y="494"/>
                      <a:pt x="182" y="494"/>
                      <a:pt x="182" y="494"/>
                    </a:cubicBezTo>
                    <a:cubicBezTo>
                      <a:pt x="182" y="494"/>
                      <a:pt x="182" y="494"/>
                      <a:pt x="182" y="494"/>
                    </a:cubicBezTo>
                    <a:cubicBezTo>
                      <a:pt x="192" y="495"/>
                      <a:pt x="196" y="502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6" y="507"/>
                    </a:cubicBezTo>
                    <a:cubicBezTo>
                      <a:pt x="191" y="507"/>
                      <a:pt x="184" y="505"/>
                      <a:pt x="180" y="496"/>
                    </a:cubicBezTo>
                    <a:cubicBezTo>
                      <a:pt x="180" y="496"/>
                      <a:pt x="180" y="496"/>
                      <a:pt x="180" y="496"/>
                    </a:cubicBezTo>
                    <a:cubicBezTo>
                      <a:pt x="180" y="496"/>
                      <a:pt x="180" y="496"/>
                      <a:pt x="180" y="496"/>
                    </a:cubicBezTo>
                    <a:cubicBezTo>
                      <a:pt x="180" y="496"/>
                      <a:pt x="186" y="500"/>
                      <a:pt x="189" y="501"/>
                    </a:cubicBezTo>
                    <a:moveTo>
                      <a:pt x="138" y="507"/>
                    </a:move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9" y="502"/>
                      <a:pt x="143" y="495"/>
                      <a:pt x="154" y="494"/>
                    </a:cubicBezTo>
                    <a:cubicBezTo>
                      <a:pt x="154" y="494"/>
                      <a:pt x="154" y="494"/>
                      <a:pt x="154" y="494"/>
                    </a:cubicBezTo>
                    <a:cubicBezTo>
                      <a:pt x="154" y="494"/>
                      <a:pt x="154" y="494"/>
                      <a:pt x="154" y="494"/>
                    </a:cubicBezTo>
                    <a:cubicBezTo>
                      <a:pt x="154" y="494"/>
                      <a:pt x="148" y="498"/>
                      <a:pt x="146" y="501"/>
                    </a:cubicBezTo>
                    <a:cubicBezTo>
                      <a:pt x="150" y="500"/>
                      <a:pt x="155" y="496"/>
                      <a:pt x="155" y="496"/>
                    </a:cubicBezTo>
                    <a:cubicBezTo>
                      <a:pt x="155" y="496"/>
                      <a:pt x="155" y="496"/>
                      <a:pt x="155" y="496"/>
                    </a:cubicBezTo>
                    <a:cubicBezTo>
                      <a:pt x="155" y="496"/>
                      <a:pt x="155" y="496"/>
                      <a:pt x="155" y="496"/>
                    </a:cubicBezTo>
                    <a:cubicBezTo>
                      <a:pt x="151" y="505"/>
                      <a:pt x="144" y="507"/>
                      <a:pt x="139" y="507"/>
                    </a:cubicBezTo>
                    <a:cubicBezTo>
                      <a:pt x="139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moveTo>
                      <a:pt x="120" y="501"/>
                    </a:move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3" y="496"/>
                      <a:pt x="129" y="490"/>
                      <a:pt x="139" y="490"/>
                    </a:cubicBezTo>
                    <a:cubicBezTo>
                      <a:pt x="141" y="490"/>
                      <a:pt x="143" y="490"/>
                      <a:pt x="146" y="491"/>
                    </a:cubicBezTo>
                    <a:cubicBezTo>
                      <a:pt x="146" y="491"/>
                      <a:pt x="146" y="491"/>
                      <a:pt x="146" y="491"/>
                    </a:cubicBezTo>
                    <a:cubicBezTo>
                      <a:pt x="146" y="491"/>
                      <a:pt x="146" y="491"/>
                      <a:pt x="146" y="491"/>
                    </a:cubicBezTo>
                    <a:cubicBezTo>
                      <a:pt x="146" y="491"/>
                      <a:pt x="137" y="493"/>
                      <a:pt x="134" y="496"/>
                    </a:cubicBezTo>
                    <a:cubicBezTo>
                      <a:pt x="134" y="496"/>
                      <a:pt x="134" y="496"/>
                      <a:pt x="134" y="496"/>
                    </a:cubicBezTo>
                    <a:cubicBezTo>
                      <a:pt x="139" y="496"/>
                      <a:pt x="147" y="493"/>
                      <a:pt x="147" y="493"/>
                    </a:cubicBezTo>
                    <a:cubicBezTo>
                      <a:pt x="147" y="493"/>
                      <a:pt x="147" y="493"/>
                      <a:pt x="147" y="493"/>
                    </a:cubicBezTo>
                    <a:cubicBezTo>
                      <a:pt x="147" y="493"/>
                      <a:pt x="147" y="493"/>
                      <a:pt x="147" y="493"/>
                    </a:cubicBezTo>
                    <a:cubicBezTo>
                      <a:pt x="141" y="500"/>
                      <a:pt x="134" y="502"/>
                      <a:pt x="129" y="502"/>
                    </a:cubicBezTo>
                    <a:cubicBezTo>
                      <a:pt x="125" y="502"/>
                      <a:pt x="122" y="502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moveTo>
                      <a:pt x="189" y="491"/>
                    </a:moveTo>
                    <a:cubicBezTo>
                      <a:pt x="189" y="491"/>
                      <a:pt x="189" y="491"/>
                      <a:pt x="189" y="491"/>
                    </a:cubicBezTo>
                    <a:cubicBezTo>
                      <a:pt x="192" y="490"/>
                      <a:pt x="194" y="490"/>
                      <a:pt x="196" y="490"/>
                    </a:cubicBezTo>
                    <a:cubicBezTo>
                      <a:pt x="207" y="490"/>
                      <a:pt x="213" y="496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3" y="502"/>
                      <a:pt x="210" y="502"/>
                      <a:pt x="207" y="502"/>
                    </a:cubicBezTo>
                    <a:cubicBezTo>
                      <a:pt x="201" y="502"/>
                      <a:pt x="195" y="500"/>
                      <a:pt x="189" y="493"/>
                    </a:cubicBezTo>
                    <a:cubicBezTo>
                      <a:pt x="189" y="493"/>
                      <a:pt x="189" y="493"/>
                      <a:pt x="189" y="493"/>
                    </a:cubicBezTo>
                    <a:cubicBezTo>
                      <a:pt x="189" y="493"/>
                      <a:pt x="189" y="493"/>
                      <a:pt x="189" y="493"/>
                    </a:cubicBezTo>
                    <a:cubicBezTo>
                      <a:pt x="189" y="493"/>
                      <a:pt x="196" y="496"/>
                      <a:pt x="201" y="496"/>
                    </a:cubicBezTo>
                    <a:cubicBezTo>
                      <a:pt x="201" y="496"/>
                      <a:pt x="202" y="496"/>
                      <a:pt x="202" y="496"/>
                    </a:cubicBezTo>
                    <a:cubicBezTo>
                      <a:pt x="198" y="493"/>
                      <a:pt x="189" y="491"/>
                      <a:pt x="189" y="491"/>
                    </a:cubicBezTo>
                    <a:cubicBezTo>
                      <a:pt x="189" y="491"/>
                      <a:pt x="189" y="491"/>
                      <a:pt x="189" y="491"/>
                    </a:cubicBezTo>
                    <a:moveTo>
                      <a:pt x="423" y="493"/>
                    </a:moveTo>
                    <a:cubicBezTo>
                      <a:pt x="423" y="491"/>
                      <a:pt x="424" y="489"/>
                      <a:pt x="426" y="488"/>
                    </a:cubicBezTo>
                    <a:cubicBezTo>
                      <a:pt x="427" y="487"/>
                      <a:pt x="428" y="487"/>
                      <a:pt x="429" y="487"/>
                    </a:cubicBezTo>
                    <a:cubicBezTo>
                      <a:pt x="431" y="487"/>
                      <a:pt x="433" y="488"/>
                      <a:pt x="434" y="490"/>
                    </a:cubicBezTo>
                    <a:cubicBezTo>
                      <a:pt x="435" y="491"/>
                      <a:pt x="435" y="492"/>
                      <a:pt x="435" y="493"/>
                    </a:cubicBezTo>
                    <a:cubicBezTo>
                      <a:pt x="435" y="495"/>
                      <a:pt x="434" y="497"/>
                      <a:pt x="432" y="498"/>
                    </a:cubicBezTo>
                    <a:cubicBezTo>
                      <a:pt x="431" y="498"/>
                      <a:pt x="430" y="499"/>
                      <a:pt x="429" y="499"/>
                    </a:cubicBezTo>
                    <a:cubicBezTo>
                      <a:pt x="427" y="499"/>
                      <a:pt x="425" y="498"/>
                      <a:pt x="424" y="496"/>
                    </a:cubicBezTo>
                    <a:cubicBezTo>
                      <a:pt x="424" y="495"/>
                      <a:pt x="423" y="494"/>
                      <a:pt x="423" y="493"/>
                    </a:cubicBezTo>
                    <a:moveTo>
                      <a:pt x="295" y="486"/>
                    </a:move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7" y="490"/>
                      <a:pt x="300" y="495"/>
                      <a:pt x="300" y="501"/>
                    </a:cubicBezTo>
                    <a:cubicBezTo>
                      <a:pt x="300" y="505"/>
                      <a:pt x="299" y="509"/>
                      <a:pt x="296" y="514"/>
                    </a:cubicBezTo>
                    <a:cubicBezTo>
                      <a:pt x="296" y="514"/>
                      <a:pt x="296" y="514"/>
                      <a:pt x="296" y="514"/>
                    </a:cubicBezTo>
                    <a:cubicBezTo>
                      <a:pt x="296" y="514"/>
                      <a:pt x="296" y="514"/>
                      <a:pt x="296" y="514"/>
                    </a:cubicBezTo>
                    <a:cubicBezTo>
                      <a:pt x="296" y="514"/>
                      <a:pt x="296" y="514"/>
                      <a:pt x="296" y="513"/>
                    </a:cubicBezTo>
                    <a:cubicBezTo>
                      <a:pt x="296" y="510"/>
                      <a:pt x="296" y="504"/>
                      <a:pt x="295" y="501"/>
                    </a:cubicBezTo>
                    <a:cubicBezTo>
                      <a:pt x="294" y="504"/>
                      <a:pt x="293" y="509"/>
                      <a:pt x="293" y="512"/>
                    </a:cubicBezTo>
                    <a:cubicBezTo>
                      <a:pt x="293" y="514"/>
                      <a:pt x="293" y="514"/>
                      <a:pt x="293" y="514"/>
                    </a:cubicBezTo>
                    <a:cubicBezTo>
                      <a:pt x="293" y="514"/>
                      <a:pt x="293" y="514"/>
                      <a:pt x="293" y="514"/>
                    </a:cubicBezTo>
                    <a:cubicBezTo>
                      <a:pt x="293" y="514"/>
                      <a:pt x="293" y="514"/>
                      <a:pt x="293" y="514"/>
                    </a:cubicBezTo>
                    <a:cubicBezTo>
                      <a:pt x="290" y="509"/>
                      <a:pt x="289" y="505"/>
                      <a:pt x="289" y="501"/>
                    </a:cubicBezTo>
                    <a:cubicBezTo>
                      <a:pt x="289" y="495"/>
                      <a:pt x="292" y="490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moveTo>
                      <a:pt x="449" y="489"/>
                    </a:moveTo>
                    <a:cubicBezTo>
                      <a:pt x="449" y="487"/>
                      <a:pt x="450" y="485"/>
                      <a:pt x="452" y="484"/>
                    </a:cubicBezTo>
                    <a:cubicBezTo>
                      <a:pt x="453" y="483"/>
                      <a:pt x="454" y="483"/>
                      <a:pt x="455" y="483"/>
                    </a:cubicBezTo>
                    <a:cubicBezTo>
                      <a:pt x="457" y="483"/>
                      <a:pt x="459" y="484"/>
                      <a:pt x="460" y="485"/>
                    </a:cubicBezTo>
                    <a:cubicBezTo>
                      <a:pt x="461" y="486"/>
                      <a:pt x="461" y="487"/>
                      <a:pt x="461" y="489"/>
                    </a:cubicBezTo>
                    <a:cubicBezTo>
                      <a:pt x="461" y="491"/>
                      <a:pt x="460" y="492"/>
                      <a:pt x="458" y="494"/>
                    </a:cubicBezTo>
                    <a:cubicBezTo>
                      <a:pt x="457" y="494"/>
                      <a:pt x="456" y="495"/>
                      <a:pt x="455" y="495"/>
                    </a:cubicBezTo>
                    <a:cubicBezTo>
                      <a:pt x="453" y="495"/>
                      <a:pt x="451" y="494"/>
                      <a:pt x="450" y="492"/>
                    </a:cubicBezTo>
                    <a:cubicBezTo>
                      <a:pt x="449" y="491"/>
                      <a:pt x="449" y="490"/>
                      <a:pt x="449" y="489"/>
                    </a:cubicBezTo>
                    <a:moveTo>
                      <a:pt x="184" y="484"/>
                    </a:moveTo>
                    <a:cubicBezTo>
                      <a:pt x="188" y="482"/>
                      <a:pt x="191" y="481"/>
                      <a:pt x="194" y="481"/>
                    </a:cubicBezTo>
                    <a:cubicBezTo>
                      <a:pt x="198" y="481"/>
                      <a:pt x="202" y="483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2" y="487"/>
                      <a:pt x="198" y="489"/>
                      <a:pt x="194" y="489"/>
                    </a:cubicBezTo>
                    <a:cubicBezTo>
                      <a:pt x="191" y="489"/>
                      <a:pt x="188" y="488"/>
                      <a:pt x="184" y="486"/>
                    </a:cubicBezTo>
                    <a:cubicBezTo>
                      <a:pt x="184" y="486"/>
                      <a:pt x="184" y="486"/>
                      <a:pt x="184" y="486"/>
                    </a:cubicBezTo>
                    <a:cubicBezTo>
                      <a:pt x="184" y="486"/>
                      <a:pt x="184" y="486"/>
                      <a:pt x="184" y="486"/>
                    </a:cubicBezTo>
                    <a:cubicBezTo>
                      <a:pt x="184" y="486"/>
                      <a:pt x="185" y="486"/>
                      <a:pt x="185" y="486"/>
                    </a:cubicBezTo>
                    <a:cubicBezTo>
                      <a:pt x="188" y="486"/>
                      <a:pt x="192" y="486"/>
                      <a:pt x="194" y="485"/>
                    </a:cubicBezTo>
                    <a:cubicBezTo>
                      <a:pt x="192" y="484"/>
                      <a:pt x="188" y="484"/>
                      <a:pt x="185" y="484"/>
                    </a:cubicBezTo>
                    <a:cubicBezTo>
                      <a:pt x="185" y="484"/>
                      <a:pt x="184" y="484"/>
                      <a:pt x="184" y="484"/>
                    </a:cubicBezTo>
                    <a:cubicBezTo>
                      <a:pt x="184" y="484"/>
                      <a:pt x="184" y="484"/>
                      <a:pt x="184" y="484"/>
                    </a:cubicBezTo>
                    <a:cubicBezTo>
                      <a:pt x="184" y="484"/>
                      <a:pt x="184" y="484"/>
                      <a:pt x="184" y="484"/>
                    </a:cubicBezTo>
                    <a:moveTo>
                      <a:pt x="131" y="485"/>
                    </a:move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3" y="483"/>
                      <a:pt x="137" y="481"/>
                      <a:pt x="142" y="481"/>
                    </a:cubicBezTo>
                    <a:cubicBezTo>
                      <a:pt x="144" y="481"/>
                      <a:pt x="148" y="482"/>
                      <a:pt x="151" y="484"/>
                    </a:cubicBezTo>
                    <a:cubicBezTo>
                      <a:pt x="151" y="484"/>
                      <a:pt x="151" y="484"/>
                      <a:pt x="151" y="484"/>
                    </a:cubicBezTo>
                    <a:cubicBezTo>
                      <a:pt x="151" y="484"/>
                      <a:pt x="151" y="484"/>
                      <a:pt x="151" y="484"/>
                    </a:cubicBezTo>
                    <a:cubicBezTo>
                      <a:pt x="151" y="484"/>
                      <a:pt x="151" y="484"/>
                      <a:pt x="150" y="484"/>
                    </a:cubicBezTo>
                    <a:cubicBezTo>
                      <a:pt x="148" y="484"/>
                      <a:pt x="144" y="484"/>
                      <a:pt x="142" y="485"/>
                    </a:cubicBezTo>
                    <a:cubicBezTo>
                      <a:pt x="144" y="486"/>
                      <a:pt x="148" y="486"/>
                      <a:pt x="150" y="486"/>
                    </a:cubicBezTo>
                    <a:cubicBezTo>
                      <a:pt x="151" y="486"/>
                      <a:pt x="151" y="486"/>
                      <a:pt x="151" y="486"/>
                    </a:cubicBezTo>
                    <a:cubicBezTo>
                      <a:pt x="151" y="486"/>
                      <a:pt x="151" y="486"/>
                      <a:pt x="151" y="486"/>
                    </a:cubicBezTo>
                    <a:cubicBezTo>
                      <a:pt x="151" y="486"/>
                      <a:pt x="151" y="486"/>
                      <a:pt x="151" y="486"/>
                    </a:cubicBezTo>
                    <a:cubicBezTo>
                      <a:pt x="148" y="488"/>
                      <a:pt x="144" y="489"/>
                      <a:pt x="142" y="489"/>
                    </a:cubicBezTo>
                    <a:cubicBezTo>
                      <a:pt x="137" y="489"/>
                      <a:pt x="133" y="487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moveTo>
                      <a:pt x="398" y="487"/>
                    </a:moveTo>
                    <a:cubicBezTo>
                      <a:pt x="398" y="485"/>
                      <a:pt x="399" y="483"/>
                      <a:pt x="401" y="482"/>
                    </a:cubicBezTo>
                    <a:cubicBezTo>
                      <a:pt x="402" y="481"/>
                      <a:pt x="403" y="481"/>
                      <a:pt x="404" y="481"/>
                    </a:cubicBezTo>
                    <a:cubicBezTo>
                      <a:pt x="406" y="481"/>
                      <a:pt x="408" y="482"/>
                      <a:pt x="409" y="483"/>
                    </a:cubicBezTo>
                    <a:cubicBezTo>
                      <a:pt x="410" y="484"/>
                      <a:pt x="410" y="485"/>
                      <a:pt x="410" y="487"/>
                    </a:cubicBezTo>
                    <a:cubicBezTo>
                      <a:pt x="410" y="488"/>
                      <a:pt x="409" y="490"/>
                      <a:pt x="407" y="492"/>
                    </a:cubicBezTo>
                    <a:cubicBezTo>
                      <a:pt x="406" y="492"/>
                      <a:pt x="405" y="493"/>
                      <a:pt x="404" y="493"/>
                    </a:cubicBezTo>
                    <a:cubicBezTo>
                      <a:pt x="402" y="493"/>
                      <a:pt x="400" y="492"/>
                      <a:pt x="399" y="490"/>
                    </a:cubicBezTo>
                    <a:cubicBezTo>
                      <a:pt x="398" y="489"/>
                      <a:pt x="398" y="488"/>
                      <a:pt x="398" y="487"/>
                    </a:cubicBezTo>
                    <a:moveTo>
                      <a:pt x="165" y="474"/>
                    </a:moveTo>
                    <a:cubicBezTo>
                      <a:pt x="166" y="473"/>
                      <a:pt x="167" y="472"/>
                      <a:pt x="168" y="472"/>
                    </a:cubicBezTo>
                    <a:cubicBezTo>
                      <a:pt x="170" y="472"/>
                      <a:pt x="171" y="473"/>
                      <a:pt x="172" y="474"/>
                    </a:cubicBezTo>
                    <a:cubicBezTo>
                      <a:pt x="173" y="474"/>
                      <a:pt x="173" y="474"/>
                      <a:pt x="174" y="474"/>
                    </a:cubicBezTo>
                    <a:cubicBezTo>
                      <a:pt x="174" y="474"/>
                      <a:pt x="175" y="474"/>
                      <a:pt x="176" y="475"/>
                    </a:cubicBezTo>
                    <a:cubicBezTo>
                      <a:pt x="177" y="476"/>
                      <a:pt x="178" y="477"/>
                      <a:pt x="178" y="478"/>
                    </a:cubicBezTo>
                    <a:cubicBezTo>
                      <a:pt x="178" y="478"/>
                      <a:pt x="178" y="479"/>
                      <a:pt x="178" y="479"/>
                    </a:cubicBezTo>
                    <a:cubicBezTo>
                      <a:pt x="179" y="479"/>
                      <a:pt x="180" y="480"/>
                      <a:pt x="181" y="482"/>
                    </a:cubicBezTo>
                    <a:cubicBezTo>
                      <a:pt x="181" y="482"/>
                      <a:pt x="181" y="482"/>
                      <a:pt x="181" y="483"/>
                    </a:cubicBezTo>
                    <a:cubicBezTo>
                      <a:pt x="181" y="484"/>
                      <a:pt x="180" y="485"/>
                      <a:pt x="179" y="486"/>
                    </a:cubicBezTo>
                    <a:cubicBezTo>
                      <a:pt x="180" y="487"/>
                      <a:pt x="180" y="488"/>
                      <a:pt x="180" y="489"/>
                    </a:cubicBezTo>
                    <a:cubicBezTo>
                      <a:pt x="180" y="489"/>
                      <a:pt x="180" y="489"/>
                      <a:pt x="180" y="490"/>
                    </a:cubicBezTo>
                    <a:cubicBezTo>
                      <a:pt x="180" y="491"/>
                      <a:pt x="178" y="492"/>
                      <a:pt x="177" y="493"/>
                    </a:cubicBezTo>
                    <a:cubicBezTo>
                      <a:pt x="177" y="494"/>
                      <a:pt x="176" y="495"/>
                      <a:pt x="175" y="496"/>
                    </a:cubicBezTo>
                    <a:cubicBezTo>
                      <a:pt x="174" y="497"/>
                      <a:pt x="173" y="497"/>
                      <a:pt x="173" y="497"/>
                    </a:cubicBezTo>
                    <a:cubicBezTo>
                      <a:pt x="172" y="497"/>
                      <a:pt x="171" y="497"/>
                      <a:pt x="171" y="497"/>
                    </a:cubicBezTo>
                    <a:cubicBezTo>
                      <a:pt x="170" y="498"/>
                      <a:pt x="168" y="498"/>
                      <a:pt x="167" y="498"/>
                    </a:cubicBezTo>
                    <a:cubicBezTo>
                      <a:pt x="165" y="498"/>
                      <a:pt x="164" y="497"/>
                      <a:pt x="163" y="496"/>
                    </a:cubicBezTo>
                    <a:cubicBezTo>
                      <a:pt x="163" y="496"/>
                      <a:pt x="162" y="496"/>
                      <a:pt x="162" y="496"/>
                    </a:cubicBezTo>
                    <a:cubicBezTo>
                      <a:pt x="161" y="496"/>
                      <a:pt x="160" y="496"/>
                      <a:pt x="159" y="496"/>
                    </a:cubicBezTo>
                    <a:cubicBezTo>
                      <a:pt x="158" y="495"/>
                      <a:pt x="158" y="493"/>
                      <a:pt x="158" y="492"/>
                    </a:cubicBezTo>
                    <a:cubicBezTo>
                      <a:pt x="158" y="492"/>
                      <a:pt x="158" y="492"/>
                      <a:pt x="158" y="491"/>
                    </a:cubicBezTo>
                    <a:cubicBezTo>
                      <a:pt x="156" y="491"/>
                      <a:pt x="155" y="490"/>
                      <a:pt x="155" y="489"/>
                    </a:cubicBezTo>
                    <a:cubicBezTo>
                      <a:pt x="155" y="488"/>
                      <a:pt x="155" y="488"/>
                      <a:pt x="155" y="487"/>
                    </a:cubicBezTo>
                    <a:cubicBezTo>
                      <a:pt x="155" y="486"/>
                      <a:pt x="155" y="485"/>
                      <a:pt x="156" y="484"/>
                    </a:cubicBezTo>
                    <a:cubicBezTo>
                      <a:pt x="155" y="484"/>
                      <a:pt x="155" y="483"/>
                      <a:pt x="155" y="482"/>
                    </a:cubicBezTo>
                    <a:cubicBezTo>
                      <a:pt x="155" y="481"/>
                      <a:pt x="155" y="481"/>
                      <a:pt x="155" y="480"/>
                    </a:cubicBezTo>
                    <a:cubicBezTo>
                      <a:pt x="156" y="479"/>
                      <a:pt x="157" y="478"/>
                      <a:pt x="159" y="478"/>
                    </a:cubicBezTo>
                    <a:cubicBezTo>
                      <a:pt x="159" y="476"/>
                      <a:pt x="159" y="475"/>
                      <a:pt x="160" y="474"/>
                    </a:cubicBezTo>
                    <a:cubicBezTo>
                      <a:pt x="161" y="473"/>
                      <a:pt x="162" y="473"/>
                      <a:pt x="163" y="473"/>
                    </a:cubicBezTo>
                    <a:cubicBezTo>
                      <a:pt x="163" y="473"/>
                      <a:pt x="164" y="473"/>
                      <a:pt x="165" y="474"/>
                    </a:cubicBezTo>
                    <a:moveTo>
                      <a:pt x="371" y="475"/>
                    </a:moveTo>
                    <a:cubicBezTo>
                      <a:pt x="371" y="473"/>
                      <a:pt x="372" y="471"/>
                      <a:pt x="374" y="470"/>
                    </a:cubicBezTo>
                    <a:cubicBezTo>
                      <a:pt x="375" y="469"/>
                      <a:pt x="376" y="469"/>
                      <a:pt x="377" y="469"/>
                    </a:cubicBezTo>
                    <a:cubicBezTo>
                      <a:pt x="379" y="469"/>
                      <a:pt x="381" y="470"/>
                      <a:pt x="382" y="472"/>
                    </a:cubicBezTo>
                    <a:cubicBezTo>
                      <a:pt x="383" y="473"/>
                      <a:pt x="383" y="474"/>
                      <a:pt x="383" y="475"/>
                    </a:cubicBezTo>
                    <a:cubicBezTo>
                      <a:pt x="383" y="477"/>
                      <a:pt x="382" y="479"/>
                      <a:pt x="381" y="480"/>
                    </a:cubicBezTo>
                    <a:cubicBezTo>
                      <a:pt x="380" y="481"/>
                      <a:pt x="378" y="481"/>
                      <a:pt x="377" y="481"/>
                    </a:cubicBezTo>
                    <a:cubicBezTo>
                      <a:pt x="375" y="481"/>
                      <a:pt x="373" y="480"/>
                      <a:pt x="372" y="478"/>
                    </a:cubicBezTo>
                    <a:cubicBezTo>
                      <a:pt x="372" y="477"/>
                      <a:pt x="371" y="476"/>
                      <a:pt x="371" y="475"/>
                    </a:cubicBezTo>
                    <a:moveTo>
                      <a:pt x="470" y="474"/>
                    </a:moveTo>
                    <a:cubicBezTo>
                      <a:pt x="470" y="472"/>
                      <a:pt x="471" y="470"/>
                      <a:pt x="473" y="469"/>
                    </a:cubicBezTo>
                    <a:cubicBezTo>
                      <a:pt x="474" y="469"/>
                      <a:pt x="475" y="468"/>
                      <a:pt x="476" y="468"/>
                    </a:cubicBezTo>
                    <a:cubicBezTo>
                      <a:pt x="478" y="468"/>
                      <a:pt x="480" y="469"/>
                      <a:pt x="481" y="471"/>
                    </a:cubicBezTo>
                    <a:cubicBezTo>
                      <a:pt x="482" y="472"/>
                      <a:pt x="482" y="473"/>
                      <a:pt x="482" y="474"/>
                    </a:cubicBezTo>
                    <a:cubicBezTo>
                      <a:pt x="482" y="476"/>
                      <a:pt x="481" y="478"/>
                      <a:pt x="479" y="479"/>
                    </a:cubicBezTo>
                    <a:cubicBezTo>
                      <a:pt x="478" y="480"/>
                      <a:pt x="477" y="480"/>
                      <a:pt x="476" y="480"/>
                    </a:cubicBezTo>
                    <a:cubicBezTo>
                      <a:pt x="474" y="480"/>
                      <a:pt x="472" y="479"/>
                      <a:pt x="471" y="477"/>
                    </a:cubicBezTo>
                    <a:cubicBezTo>
                      <a:pt x="471" y="476"/>
                      <a:pt x="470" y="475"/>
                      <a:pt x="470" y="474"/>
                    </a:cubicBezTo>
                    <a:moveTo>
                      <a:pt x="189" y="477"/>
                    </a:moveTo>
                    <a:cubicBezTo>
                      <a:pt x="195" y="470"/>
                      <a:pt x="201" y="468"/>
                      <a:pt x="207" y="468"/>
                    </a:cubicBezTo>
                    <a:cubicBezTo>
                      <a:pt x="210" y="468"/>
                      <a:pt x="213" y="469"/>
                      <a:pt x="216" y="470"/>
                    </a:cubicBezTo>
                    <a:cubicBezTo>
                      <a:pt x="216" y="469"/>
                      <a:pt x="216" y="469"/>
                      <a:pt x="216" y="469"/>
                    </a:cubicBezTo>
                    <a:cubicBezTo>
                      <a:pt x="216" y="470"/>
                      <a:pt x="216" y="470"/>
                      <a:pt x="216" y="470"/>
                    </a:cubicBezTo>
                    <a:cubicBezTo>
                      <a:pt x="216" y="470"/>
                      <a:pt x="216" y="470"/>
                      <a:pt x="216" y="470"/>
                    </a:cubicBezTo>
                    <a:cubicBezTo>
                      <a:pt x="216" y="470"/>
                      <a:pt x="216" y="470"/>
                      <a:pt x="216" y="470"/>
                    </a:cubicBezTo>
                    <a:cubicBezTo>
                      <a:pt x="213" y="474"/>
                      <a:pt x="207" y="480"/>
                      <a:pt x="196" y="480"/>
                    </a:cubicBezTo>
                    <a:cubicBezTo>
                      <a:pt x="194" y="480"/>
                      <a:pt x="192" y="480"/>
                      <a:pt x="189" y="480"/>
                    </a:cubicBezTo>
                    <a:cubicBezTo>
                      <a:pt x="189" y="480"/>
                      <a:pt x="189" y="480"/>
                      <a:pt x="189" y="480"/>
                    </a:cubicBezTo>
                    <a:cubicBezTo>
                      <a:pt x="189" y="480"/>
                      <a:pt x="189" y="480"/>
                      <a:pt x="189" y="480"/>
                    </a:cubicBezTo>
                    <a:cubicBezTo>
                      <a:pt x="189" y="480"/>
                      <a:pt x="198" y="477"/>
                      <a:pt x="202" y="474"/>
                    </a:cubicBezTo>
                    <a:cubicBezTo>
                      <a:pt x="202" y="474"/>
                      <a:pt x="201" y="474"/>
                      <a:pt x="201" y="474"/>
                    </a:cubicBezTo>
                    <a:cubicBezTo>
                      <a:pt x="196" y="474"/>
                      <a:pt x="189" y="477"/>
                      <a:pt x="189" y="477"/>
                    </a:cubicBezTo>
                    <a:cubicBezTo>
                      <a:pt x="189" y="477"/>
                      <a:pt x="189" y="477"/>
                      <a:pt x="189" y="477"/>
                    </a:cubicBezTo>
                    <a:cubicBezTo>
                      <a:pt x="189" y="477"/>
                      <a:pt x="189" y="477"/>
                      <a:pt x="189" y="477"/>
                    </a:cubicBezTo>
                    <a:moveTo>
                      <a:pt x="120" y="470"/>
                    </a:moveTo>
                    <a:cubicBezTo>
                      <a:pt x="122" y="469"/>
                      <a:pt x="125" y="468"/>
                      <a:pt x="129" y="468"/>
                    </a:cubicBezTo>
                    <a:cubicBezTo>
                      <a:pt x="134" y="468"/>
                      <a:pt x="141" y="470"/>
                      <a:pt x="147" y="477"/>
                    </a:cubicBezTo>
                    <a:cubicBezTo>
                      <a:pt x="147" y="477"/>
                      <a:pt x="147" y="477"/>
                      <a:pt x="147" y="477"/>
                    </a:cubicBezTo>
                    <a:cubicBezTo>
                      <a:pt x="147" y="477"/>
                      <a:pt x="147" y="477"/>
                      <a:pt x="147" y="477"/>
                    </a:cubicBezTo>
                    <a:cubicBezTo>
                      <a:pt x="147" y="477"/>
                      <a:pt x="139" y="474"/>
                      <a:pt x="134" y="474"/>
                    </a:cubicBezTo>
                    <a:cubicBezTo>
                      <a:pt x="134" y="474"/>
                      <a:pt x="134" y="474"/>
                      <a:pt x="134" y="474"/>
                    </a:cubicBezTo>
                    <a:cubicBezTo>
                      <a:pt x="137" y="477"/>
                      <a:pt x="146" y="480"/>
                      <a:pt x="146" y="480"/>
                    </a:cubicBezTo>
                    <a:cubicBezTo>
                      <a:pt x="146" y="480"/>
                      <a:pt x="146" y="480"/>
                      <a:pt x="146" y="480"/>
                    </a:cubicBezTo>
                    <a:cubicBezTo>
                      <a:pt x="146" y="480"/>
                      <a:pt x="146" y="480"/>
                      <a:pt x="146" y="480"/>
                    </a:cubicBezTo>
                    <a:cubicBezTo>
                      <a:pt x="143" y="480"/>
                      <a:pt x="141" y="480"/>
                      <a:pt x="139" y="480"/>
                    </a:cubicBezTo>
                    <a:cubicBezTo>
                      <a:pt x="129" y="480"/>
                      <a:pt x="123" y="474"/>
                      <a:pt x="120" y="470"/>
                    </a:cubicBezTo>
                    <a:cubicBezTo>
                      <a:pt x="120" y="470"/>
                      <a:pt x="120" y="470"/>
                      <a:pt x="120" y="470"/>
                    </a:cubicBezTo>
                    <a:cubicBezTo>
                      <a:pt x="120" y="470"/>
                      <a:pt x="120" y="470"/>
                      <a:pt x="120" y="470"/>
                    </a:cubicBezTo>
                    <a:cubicBezTo>
                      <a:pt x="120" y="469"/>
                      <a:pt x="120" y="469"/>
                      <a:pt x="120" y="469"/>
                    </a:cubicBezTo>
                    <a:cubicBezTo>
                      <a:pt x="120" y="470"/>
                      <a:pt x="120" y="470"/>
                      <a:pt x="120" y="470"/>
                    </a:cubicBezTo>
                    <a:moveTo>
                      <a:pt x="138" y="464"/>
                    </a:moveTo>
                    <a:cubicBezTo>
                      <a:pt x="138" y="463"/>
                      <a:pt x="138" y="463"/>
                      <a:pt x="138" y="463"/>
                    </a:cubicBezTo>
                    <a:cubicBezTo>
                      <a:pt x="138" y="464"/>
                      <a:pt x="138" y="464"/>
                      <a:pt x="138" y="464"/>
                    </a:cubicBezTo>
                    <a:cubicBezTo>
                      <a:pt x="138" y="463"/>
                      <a:pt x="139" y="463"/>
                      <a:pt x="139" y="463"/>
                    </a:cubicBezTo>
                    <a:cubicBezTo>
                      <a:pt x="144" y="463"/>
                      <a:pt x="151" y="465"/>
                      <a:pt x="155" y="475"/>
                    </a:cubicBezTo>
                    <a:cubicBezTo>
                      <a:pt x="155" y="475"/>
                      <a:pt x="155" y="475"/>
                      <a:pt x="155" y="475"/>
                    </a:cubicBezTo>
                    <a:cubicBezTo>
                      <a:pt x="155" y="475"/>
                      <a:pt x="155" y="475"/>
                      <a:pt x="155" y="475"/>
                    </a:cubicBezTo>
                    <a:cubicBezTo>
                      <a:pt x="155" y="475"/>
                      <a:pt x="150" y="470"/>
                      <a:pt x="147" y="470"/>
                    </a:cubicBezTo>
                    <a:cubicBezTo>
                      <a:pt x="148" y="473"/>
                      <a:pt x="154" y="476"/>
                      <a:pt x="154" y="476"/>
                    </a:cubicBezTo>
                    <a:cubicBezTo>
                      <a:pt x="154" y="476"/>
                      <a:pt x="154" y="476"/>
                      <a:pt x="154" y="476"/>
                    </a:cubicBezTo>
                    <a:cubicBezTo>
                      <a:pt x="154" y="476"/>
                      <a:pt x="154" y="476"/>
                      <a:pt x="154" y="476"/>
                    </a:cubicBezTo>
                    <a:cubicBezTo>
                      <a:pt x="143" y="475"/>
                      <a:pt x="139" y="468"/>
                      <a:pt x="138" y="464"/>
                    </a:cubicBezTo>
                    <a:cubicBezTo>
                      <a:pt x="138" y="464"/>
                      <a:pt x="138" y="464"/>
                      <a:pt x="138" y="464"/>
                    </a:cubicBezTo>
                    <a:cubicBezTo>
                      <a:pt x="138" y="464"/>
                      <a:pt x="138" y="464"/>
                      <a:pt x="138" y="464"/>
                    </a:cubicBezTo>
                    <a:moveTo>
                      <a:pt x="197" y="464"/>
                    </a:moveTo>
                    <a:cubicBezTo>
                      <a:pt x="197" y="463"/>
                      <a:pt x="197" y="463"/>
                      <a:pt x="197" y="463"/>
                    </a:cubicBezTo>
                    <a:cubicBezTo>
                      <a:pt x="197" y="464"/>
                      <a:pt x="197" y="464"/>
                      <a:pt x="197" y="464"/>
                    </a:cubicBezTo>
                    <a:cubicBezTo>
                      <a:pt x="197" y="464"/>
                      <a:pt x="197" y="464"/>
                      <a:pt x="197" y="464"/>
                    </a:cubicBezTo>
                    <a:cubicBezTo>
                      <a:pt x="197" y="464"/>
                      <a:pt x="197" y="464"/>
                      <a:pt x="197" y="464"/>
                    </a:cubicBezTo>
                    <a:cubicBezTo>
                      <a:pt x="196" y="468"/>
                      <a:pt x="192" y="475"/>
                      <a:pt x="182" y="476"/>
                    </a:cubicBezTo>
                    <a:cubicBezTo>
                      <a:pt x="182" y="476"/>
                      <a:pt x="182" y="476"/>
                      <a:pt x="182" y="476"/>
                    </a:cubicBezTo>
                    <a:cubicBezTo>
                      <a:pt x="182" y="476"/>
                      <a:pt x="182" y="476"/>
                      <a:pt x="182" y="476"/>
                    </a:cubicBezTo>
                    <a:cubicBezTo>
                      <a:pt x="182" y="476"/>
                      <a:pt x="187" y="473"/>
                      <a:pt x="189" y="470"/>
                    </a:cubicBezTo>
                    <a:cubicBezTo>
                      <a:pt x="186" y="470"/>
                      <a:pt x="180" y="475"/>
                      <a:pt x="180" y="475"/>
                    </a:cubicBezTo>
                    <a:cubicBezTo>
                      <a:pt x="180" y="475"/>
                      <a:pt x="180" y="475"/>
                      <a:pt x="180" y="475"/>
                    </a:cubicBezTo>
                    <a:cubicBezTo>
                      <a:pt x="180" y="475"/>
                      <a:pt x="180" y="475"/>
                      <a:pt x="180" y="475"/>
                    </a:cubicBezTo>
                    <a:cubicBezTo>
                      <a:pt x="184" y="465"/>
                      <a:pt x="191" y="463"/>
                      <a:pt x="196" y="463"/>
                    </a:cubicBezTo>
                    <a:cubicBezTo>
                      <a:pt x="197" y="463"/>
                      <a:pt x="197" y="463"/>
                      <a:pt x="197" y="464"/>
                    </a:cubicBezTo>
                    <a:moveTo>
                      <a:pt x="156" y="450"/>
                    </a:moveTo>
                    <a:cubicBezTo>
                      <a:pt x="156" y="450"/>
                      <a:pt x="156" y="450"/>
                      <a:pt x="156" y="450"/>
                    </a:cubicBezTo>
                    <a:cubicBezTo>
                      <a:pt x="156" y="450"/>
                      <a:pt x="156" y="450"/>
                      <a:pt x="156" y="450"/>
                    </a:cubicBezTo>
                    <a:cubicBezTo>
                      <a:pt x="160" y="452"/>
                      <a:pt x="164" y="457"/>
                      <a:pt x="164" y="464"/>
                    </a:cubicBezTo>
                    <a:cubicBezTo>
                      <a:pt x="164" y="466"/>
                      <a:pt x="164" y="467"/>
                      <a:pt x="164" y="469"/>
                    </a:cubicBezTo>
                    <a:cubicBezTo>
                      <a:pt x="164" y="469"/>
                      <a:pt x="162" y="463"/>
                      <a:pt x="160" y="460"/>
                    </a:cubicBezTo>
                    <a:cubicBezTo>
                      <a:pt x="160" y="460"/>
                      <a:pt x="160" y="461"/>
                      <a:pt x="160" y="461"/>
                    </a:cubicBezTo>
                    <a:cubicBezTo>
                      <a:pt x="160" y="464"/>
                      <a:pt x="162" y="470"/>
                      <a:pt x="162" y="470"/>
                    </a:cubicBezTo>
                    <a:cubicBezTo>
                      <a:pt x="162" y="470"/>
                      <a:pt x="162" y="470"/>
                      <a:pt x="162" y="470"/>
                    </a:cubicBezTo>
                    <a:cubicBezTo>
                      <a:pt x="162" y="470"/>
                      <a:pt x="162" y="470"/>
                      <a:pt x="162" y="470"/>
                    </a:cubicBezTo>
                    <a:cubicBezTo>
                      <a:pt x="157" y="465"/>
                      <a:pt x="155" y="461"/>
                      <a:pt x="155" y="457"/>
                    </a:cubicBezTo>
                    <a:cubicBezTo>
                      <a:pt x="155" y="454"/>
                      <a:pt x="156" y="452"/>
                      <a:pt x="156" y="450"/>
                    </a:cubicBezTo>
                    <a:cubicBezTo>
                      <a:pt x="156" y="450"/>
                      <a:pt x="156" y="450"/>
                      <a:pt x="156" y="450"/>
                    </a:cubicBezTo>
                    <a:cubicBezTo>
                      <a:pt x="156" y="450"/>
                      <a:pt x="156" y="450"/>
                      <a:pt x="156" y="450"/>
                    </a:cubicBezTo>
                    <a:moveTo>
                      <a:pt x="171" y="464"/>
                    </a:moveTo>
                    <a:cubicBezTo>
                      <a:pt x="171" y="457"/>
                      <a:pt x="176" y="452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80" y="452"/>
                      <a:pt x="180" y="454"/>
                      <a:pt x="180" y="457"/>
                    </a:cubicBezTo>
                    <a:cubicBezTo>
                      <a:pt x="180" y="461"/>
                      <a:pt x="179" y="465"/>
                      <a:pt x="174" y="470"/>
                    </a:cubicBezTo>
                    <a:cubicBezTo>
                      <a:pt x="174" y="470"/>
                      <a:pt x="174" y="470"/>
                      <a:pt x="174" y="470"/>
                    </a:cubicBezTo>
                    <a:cubicBezTo>
                      <a:pt x="174" y="470"/>
                      <a:pt x="174" y="470"/>
                      <a:pt x="174" y="470"/>
                    </a:cubicBezTo>
                    <a:cubicBezTo>
                      <a:pt x="174" y="470"/>
                      <a:pt x="176" y="464"/>
                      <a:pt x="176" y="461"/>
                    </a:cubicBezTo>
                    <a:cubicBezTo>
                      <a:pt x="176" y="461"/>
                      <a:pt x="176" y="460"/>
                      <a:pt x="176" y="460"/>
                    </a:cubicBezTo>
                    <a:cubicBezTo>
                      <a:pt x="174" y="463"/>
                      <a:pt x="172" y="469"/>
                      <a:pt x="172" y="469"/>
                    </a:cubicBezTo>
                    <a:cubicBezTo>
                      <a:pt x="171" y="467"/>
                      <a:pt x="171" y="466"/>
                      <a:pt x="171" y="464"/>
                    </a:cubicBezTo>
                    <a:moveTo>
                      <a:pt x="353" y="454"/>
                    </a:moveTo>
                    <a:cubicBezTo>
                      <a:pt x="353" y="452"/>
                      <a:pt x="354" y="450"/>
                      <a:pt x="356" y="449"/>
                    </a:cubicBezTo>
                    <a:cubicBezTo>
                      <a:pt x="357" y="449"/>
                      <a:pt x="358" y="448"/>
                      <a:pt x="359" y="448"/>
                    </a:cubicBezTo>
                    <a:cubicBezTo>
                      <a:pt x="361" y="448"/>
                      <a:pt x="363" y="449"/>
                      <a:pt x="364" y="451"/>
                    </a:cubicBezTo>
                    <a:cubicBezTo>
                      <a:pt x="365" y="452"/>
                      <a:pt x="365" y="453"/>
                      <a:pt x="365" y="454"/>
                    </a:cubicBezTo>
                    <a:cubicBezTo>
                      <a:pt x="365" y="456"/>
                      <a:pt x="364" y="458"/>
                      <a:pt x="362" y="459"/>
                    </a:cubicBezTo>
                    <a:cubicBezTo>
                      <a:pt x="361" y="460"/>
                      <a:pt x="360" y="460"/>
                      <a:pt x="359" y="460"/>
                    </a:cubicBezTo>
                    <a:cubicBezTo>
                      <a:pt x="357" y="460"/>
                      <a:pt x="355" y="459"/>
                      <a:pt x="354" y="457"/>
                    </a:cubicBezTo>
                    <a:cubicBezTo>
                      <a:pt x="354" y="457"/>
                      <a:pt x="353" y="455"/>
                      <a:pt x="353" y="454"/>
                    </a:cubicBezTo>
                    <a:moveTo>
                      <a:pt x="138" y="444"/>
                    </a:moveTo>
                    <a:cubicBezTo>
                      <a:pt x="138" y="444"/>
                      <a:pt x="138" y="444"/>
                      <a:pt x="138" y="444"/>
                    </a:cubicBezTo>
                    <a:cubicBezTo>
                      <a:pt x="138" y="444"/>
                      <a:pt x="138" y="444"/>
                      <a:pt x="138" y="444"/>
                    </a:cubicBezTo>
                    <a:cubicBezTo>
                      <a:pt x="145" y="446"/>
                      <a:pt x="154" y="451"/>
                      <a:pt x="156" y="466"/>
                    </a:cubicBezTo>
                    <a:cubicBezTo>
                      <a:pt x="156" y="466"/>
                      <a:pt x="156" y="466"/>
                      <a:pt x="156" y="466"/>
                    </a:cubicBezTo>
                    <a:cubicBezTo>
                      <a:pt x="156" y="466"/>
                      <a:pt x="156" y="466"/>
                      <a:pt x="156" y="466"/>
                    </a:cubicBezTo>
                    <a:cubicBezTo>
                      <a:pt x="156" y="466"/>
                      <a:pt x="150" y="458"/>
                      <a:pt x="147" y="456"/>
                    </a:cubicBezTo>
                    <a:cubicBezTo>
                      <a:pt x="148" y="460"/>
                      <a:pt x="153" y="468"/>
                      <a:pt x="153" y="468"/>
                    </a:cubicBezTo>
                    <a:cubicBezTo>
                      <a:pt x="153" y="468"/>
                      <a:pt x="153" y="468"/>
                      <a:pt x="153" y="468"/>
                    </a:cubicBezTo>
                    <a:cubicBezTo>
                      <a:pt x="153" y="468"/>
                      <a:pt x="153" y="468"/>
                      <a:pt x="153" y="468"/>
                    </a:cubicBezTo>
                    <a:cubicBezTo>
                      <a:pt x="141" y="462"/>
                      <a:pt x="138" y="453"/>
                      <a:pt x="138" y="446"/>
                    </a:cubicBezTo>
                    <a:cubicBezTo>
                      <a:pt x="138" y="445"/>
                      <a:pt x="138" y="445"/>
                      <a:pt x="138" y="444"/>
                    </a:cubicBezTo>
                    <a:cubicBezTo>
                      <a:pt x="138" y="444"/>
                      <a:pt x="138" y="444"/>
                      <a:pt x="138" y="444"/>
                    </a:cubicBezTo>
                    <a:cubicBezTo>
                      <a:pt x="138" y="444"/>
                      <a:pt x="138" y="444"/>
                      <a:pt x="138" y="444"/>
                    </a:cubicBezTo>
                    <a:moveTo>
                      <a:pt x="180" y="466"/>
                    </a:moveTo>
                    <a:cubicBezTo>
                      <a:pt x="181" y="451"/>
                      <a:pt x="191" y="446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5"/>
                      <a:pt x="197" y="445"/>
                      <a:pt x="197" y="446"/>
                    </a:cubicBezTo>
                    <a:cubicBezTo>
                      <a:pt x="197" y="453"/>
                      <a:pt x="195" y="462"/>
                      <a:pt x="182" y="468"/>
                    </a:cubicBezTo>
                    <a:cubicBezTo>
                      <a:pt x="182" y="468"/>
                      <a:pt x="182" y="468"/>
                      <a:pt x="182" y="468"/>
                    </a:cubicBezTo>
                    <a:cubicBezTo>
                      <a:pt x="182" y="468"/>
                      <a:pt x="182" y="468"/>
                      <a:pt x="182" y="468"/>
                    </a:cubicBezTo>
                    <a:cubicBezTo>
                      <a:pt x="182" y="468"/>
                      <a:pt x="188" y="460"/>
                      <a:pt x="189" y="456"/>
                    </a:cubicBezTo>
                    <a:cubicBezTo>
                      <a:pt x="185" y="458"/>
                      <a:pt x="180" y="466"/>
                      <a:pt x="180" y="466"/>
                    </a:cubicBezTo>
                    <a:cubicBezTo>
                      <a:pt x="180" y="466"/>
                      <a:pt x="180" y="466"/>
                      <a:pt x="180" y="466"/>
                    </a:cubicBezTo>
                    <a:cubicBezTo>
                      <a:pt x="180" y="466"/>
                      <a:pt x="180" y="466"/>
                      <a:pt x="180" y="466"/>
                    </a:cubicBezTo>
                    <a:moveTo>
                      <a:pt x="47" y="449"/>
                    </a:moveTo>
                    <a:cubicBezTo>
                      <a:pt x="47" y="447"/>
                      <a:pt x="48" y="445"/>
                      <a:pt x="49" y="443"/>
                    </a:cubicBezTo>
                    <a:cubicBezTo>
                      <a:pt x="53" y="438"/>
                      <a:pt x="57" y="435"/>
                      <a:pt x="58" y="435"/>
                    </a:cubicBezTo>
                    <a:cubicBezTo>
                      <a:pt x="58" y="435"/>
                      <a:pt x="58" y="435"/>
                      <a:pt x="58" y="435"/>
                    </a:cubicBezTo>
                    <a:cubicBezTo>
                      <a:pt x="58" y="436"/>
                      <a:pt x="59" y="439"/>
                      <a:pt x="59" y="443"/>
                    </a:cubicBezTo>
                    <a:cubicBezTo>
                      <a:pt x="59" y="444"/>
                      <a:pt x="59" y="445"/>
                      <a:pt x="59" y="447"/>
                    </a:cubicBezTo>
                    <a:cubicBezTo>
                      <a:pt x="58" y="450"/>
                      <a:pt x="57" y="452"/>
                      <a:pt x="55" y="453"/>
                    </a:cubicBezTo>
                    <a:cubicBezTo>
                      <a:pt x="54" y="454"/>
                      <a:pt x="53" y="454"/>
                      <a:pt x="53" y="454"/>
                    </a:cubicBezTo>
                    <a:cubicBezTo>
                      <a:pt x="50" y="454"/>
                      <a:pt x="48" y="452"/>
                      <a:pt x="47" y="450"/>
                    </a:cubicBezTo>
                    <a:cubicBezTo>
                      <a:pt x="47" y="450"/>
                      <a:pt x="47" y="449"/>
                      <a:pt x="47" y="449"/>
                    </a:cubicBezTo>
                    <a:moveTo>
                      <a:pt x="59" y="436"/>
                    </a:moveTo>
                    <a:cubicBezTo>
                      <a:pt x="59" y="436"/>
                      <a:pt x="59" y="435"/>
                      <a:pt x="59" y="435"/>
                    </a:cubicBezTo>
                    <a:cubicBezTo>
                      <a:pt x="59" y="435"/>
                      <a:pt x="59" y="435"/>
                      <a:pt x="59" y="435"/>
                    </a:cubicBezTo>
                    <a:cubicBezTo>
                      <a:pt x="60" y="435"/>
                      <a:pt x="64" y="436"/>
                      <a:pt x="70" y="440"/>
                    </a:cubicBezTo>
                    <a:cubicBezTo>
                      <a:pt x="72" y="442"/>
                      <a:pt x="73" y="444"/>
                      <a:pt x="74" y="446"/>
                    </a:cubicBezTo>
                    <a:cubicBezTo>
                      <a:pt x="74" y="446"/>
                      <a:pt x="74" y="446"/>
                      <a:pt x="74" y="446"/>
                    </a:cubicBezTo>
                    <a:cubicBezTo>
                      <a:pt x="74" y="449"/>
                      <a:pt x="71" y="452"/>
                      <a:pt x="68" y="452"/>
                    </a:cubicBezTo>
                    <a:cubicBezTo>
                      <a:pt x="68" y="452"/>
                      <a:pt x="67" y="452"/>
                      <a:pt x="67" y="451"/>
                    </a:cubicBezTo>
                    <a:cubicBezTo>
                      <a:pt x="65" y="451"/>
                      <a:pt x="63" y="449"/>
                      <a:pt x="62" y="446"/>
                    </a:cubicBezTo>
                    <a:cubicBezTo>
                      <a:pt x="60" y="442"/>
                      <a:pt x="59" y="438"/>
                      <a:pt x="59" y="436"/>
                    </a:cubicBezTo>
                    <a:moveTo>
                      <a:pt x="168" y="435"/>
                    </a:move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70" y="438"/>
                      <a:pt x="173" y="443"/>
                      <a:pt x="173" y="449"/>
                    </a:cubicBezTo>
                    <a:cubicBezTo>
                      <a:pt x="173" y="453"/>
                      <a:pt x="172" y="458"/>
                      <a:pt x="169" y="463"/>
                    </a:cubicBezTo>
                    <a:cubicBezTo>
                      <a:pt x="169" y="463"/>
                      <a:pt x="169" y="463"/>
                      <a:pt x="169" y="463"/>
                    </a:cubicBezTo>
                    <a:cubicBezTo>
                      <a:pt x="169" y="463"/>
                      <a:pt x="169" y="463"/>
                      <a:pt x="169" y="463"/>
                    </a:cubicBezTo>
                    <a:cubicBezTo>
                      <a:pt x="169" y="463"/>
                      <a:pt x="169" y="462"/>
                      <a:pt x="169" y="461"/>
                    </a:cubicBezTo>
                    <a:cubicBezTo>
                      <a:pt x="169" y="458"/>
                      <a:pt x="169" y="452"/>
                      <a:pt x="168" y="449"/>
                    </a:cubicBezTo>
                    <a:cubicBezTo>
                      <a:pt x="166" y="452"/>
                      <a:pt x="166" y="458"/>
                      <a:pt x="166" y="461"/>
                    </a:cubicBezTo>
                    <a:cubicBezTo>
                      <a:pt x="166" y="462"/>
                      <a:pt x="166" y="463"/>
                      <a:pt x="166" y="463"/>
                    </a:cubicBezTo>
                    <a:cubicBezTo>
                      <a:pt x="166" y="463"/>
                      <a:pt x="166" y="463"/>
                      <a:pt x="166" y="463"/>
                    </a:cubicBezTo>
                    <a:cubicBezTo>
                      <a:pt x="166" y="463"/>
                      <a:pt x="166" y="463"/>
                      <a:pt x="166" y="463"/>
                    </a:cubicBezTo>
                    <a:cubicBezTo>
                      <a:pt x="163" y="458"/>
                      <a:pt x="162" y="453"/>
                      <a:pt x="162" y="449"/>
                    </a:cubicBezTo>
                    <a:cubicBezTo>
                      <a:pt x="162" y="443"/>
                      <a:pt x="165" y="438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moveTo>
                      <a:pt x="433" y="449"/>
                    </a:moveTo>
                    <a:cubicBezTo>
                      <a:pt x="433" y="443"/>
                      <a:pt x="433" y="436"/>
                      <a:pt x="434" y="432"/>
                    </a:cubicBezTo>
                    <a:cubicBezTo>
                      <a:pt x="434" y="432"/>
                      <a:pt x="444" y="459"/>
                      <a:pt x="444" y="471"/>
                    </a:cubicBezTo>
                    <a:cubicBezTo>
                      <a:pt x="444" y="475"/>
                      <a:pt x="443" y="477"/>
                      <a:pt x="442" y="478"/>
                    </a:cubicBezTo>
                    <a:cubicBezTo>
                      <a:pt x="441" y="478"/>
                      <a:pt x="441" y="478"/>
                      <a:pt x="441" y="478"/>
                    </a:cubicBezTo>
                    <a:cubicBezTo>
                      <a:pt x="435" y="478"/>
                      <a:pt x="433" y="463"/>
                      <a:pt x="433" y="449"/>
                    </a:cubicBezTo>
                    <a:moveTo>
                      <a:pt x="415" y="470"/>
                    </a:moveTo>
                    <a:cubicBezTo>
                      <a:pt x="415" y="459"/>
                      <a:pt x="420" y="440"/>
                      <a:pt x="425" y="432"/>
                    </a:cubicBezTo>
                    <a:cubicBezTo>
                      <a:pt x="425" y="432"/>
                      <a:pt x="426" y="439"/>
                      <a:pt x="426" y="447"/>
                    </a:cubicBezTo>
                    <a:cubicBezTo>
                      <a:pt x="426" y="461"/>
                      <a:pt x="424" y="478"/>
                      <a:pt x="419" y="478"/>
                    </a:cubicBezTo>
                    <a:cubicBezTo>
                      <a:pt x="419" y="478"/>
                      <a:pt x="419" y="478"/>
                      <a:pt x="419" y="478"/>
                    </a:cubicBezTo>
                    <a:cubicBezTo>
                      <a:pt x="416" y="478"/>
                      <a:pt x="415" y="474"/>
                      <a:pt x="415" y="470"/>
                    </a:cubicBezTo>
                    <a:moveTo>
                      <a:pt x="448" y="432"/>
                    </a:moveTo>
                    <a:cubicBezTo>
                      <a:pt x="448" y="432"/>
                      <a:pt x="448" y="432"/>
                      <a:pt x="448" y="432"/>
                    </a:cubicBezTo>
                    <a:cubicBezTo>
                      <a:pt x="448" y="432"/>
                      <a:pt x="466" y="460"/>
                      <a:pt x="466" y="471"/>
                    </a:cubicBezTo>
                    <a:cubicBezTo>
                      <a:pt x="466" y="473"/>
                      <a:pt x="466" y="474"/>
                      <a:pt x="465" y="475"/>
                    </a:cubicBezTo>
                    <a:cubicBezTo>
                      <a:pt x="464" y="475"/>
                      <a:pt x="464" y="475"/>
                      <a:pt x="463" y="475"/>
                    </a:cubicBezTo>
                    <a:cubicBezTo>
                      <a:pt x="455" y="475"/>
                      <a:pt x="448" y="444"/>
                      <a:pt x="448" y="432"/>
                    </a:cubicBezTo>
                    <a:moveTo>
                      <a:pt x="37" y="436"/>
                    </a:moveTo>
                    <a:cubicBezTo>
                      <a:pt x="37" y="435"/>
                      <a:pt x="37" y="433"/>
                      <a:pt x="38" y="432"/>
                    </a:cubicBezTo>
                    <a:cubicBezTo>
                      <a:pt x="40" y="431"/>
                      <a:pt x="42" y="430"/>
                      <a:pt x="44" y="430"/>
                    </a:cubicBezTo>
                    <a:cubicBezTo>
                      <a:pt x="44" y="430"/>
                      <a:pt x="45" y="430"/>
                      <a:pt x="46" y="430"/>
                    </a:cubicBezTo>
                    <a:cubicBezTo>
                      <a:pt x="52" y="431"/>
                      <a:pt x="56" y="433"/>
                      <a:pt x="57" y="434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6" y="435"/>
                      <a:pt x="53" y="438"/>
                      <a:pt x="47" y="441"/>
                    </a:cubicBezTo>
                    <a:cubicBezTo>
                      <a:pt x="46" y="441"/>
                      <a:pt x="44" y="442"/>
                      <a:pt x="43" y="442"/>
                    </a:cubicBezTo>
                    <a:cubicBezTo>
                      <a:pt x="42" y="442"/>
                      <a:pt x="41" y="441"/>
                      <a:pt x="40" y="441"/>
                    </a:cubicBezTo>
                    <a:cubicBezTo>
                      <a:pt x="38" y="440"/>
                      <a:pt x="37" y="438"/>
                      <a:pt x="37" y="436"/>
                    </a:cubicBezTo>
                    <a:moveTo>
                      <a:pt x="394" y="469"/>
                    </a:moveTo>
                    <a:cubicBezTo>
                      <a:pt x="394" y="459"/>
                      <a:pt x="406" y="438"/>
                      <a:pt x="413" y="430"/>
                    </a:cubicBezTo>
                    <a:cubicBezTo>
                      <a:pt x="413" y="430"/>
                      <a:pt x="413" y="430"/>
                      <a:pt x="413" y="430"/>
                    </a:cubicBezTo>
                    <a:cubicBezTo>
                      <a:pt x="413" y="430"/>
                      <a:pt x="413" y="430"/>
                      <a:pt x="413" y="430"/>
                    </a:cubicBezTo>
                    <a:cubicBezTo>
                      <a:pt x="413" y="430"/>
                      <a:pt x="406" y="474"/>
                      <a:pt x="397" y="474"/>
                    </a:cubicBezTo>
                    <a:cubicBezTo>
                      <a:pt x="397" y="474"/>
                      <a:pt x="397" y="474"/>
                      <a:pt x="397" y="474"/>
                    </a:cubicBezTo>
                    <a:cubicBezTo>
                      <a:pt x="395" y="473"/>
                      <a:pt x="394" y="471"/>
                      <a:pt x="394" y="469"/>
                    </a:cubicBezTo>
                    <a:moveTo>
                      <a:pt x="60" y="433"/>
                    </a:moveTo>
                    <a:cubicBezTo>
                      <a:pt x="60" y="433"/>
                      <a:pt x="60" y="433"/>
                      <a:pt x="60" y="433"/>
                    </a:cubicBezTo>
                    <a:cubicBezTo>
                      <a:pt x="60" y="432"/>
                      <a:pt x="63" y="430"/>
                      <a:pt x="69" y="427"/>
                    </a:cubicBezTo>
                    <a:cubicBezTo>
                      <a:pt x="71" y="426"/>
                      <a:pt x="72" y="426"/>
                      <a:pt x="73" y="426"/>
                    </a:cubicBezTo>
                    <a:cubicBezTo>
                      <a:pt x="75" y="426"/>
                      <a:pt x="76" y="426"/>
                      <a:pt x="77" y="427"/>
                    </a:cubicBezTo>
                    <a:cubicBezTo>
                      <a:pt x="78" y="427"/>
                      <a:pt x="79" y="429"/>
                      <a:pt x="79" y="431"/>
                    </a:cubicBezTo>
                    <a:cubicBezTo>
                      <a:pt x="79" y="431"/>
                      <a:pt x="79" y="431"/>
                      <a:pt x="79" y="432"/>
                    </a:cubicBezTo>
                    <a:cubicBezTo>
                      <a:pt x="79" y="433"/>
                      <a:pt x="79" y="434"/>
                      <a:pt x="78" y="435"/>
                    </a:cubicBezTo>
                    <a:cubicBezTo>
                      <a:pt x="77" y="436"/>
                      <a:pt x="75" y="437"/>
                      <a:pt x="72" y="437"/>
                    </a:cubicBezTo>
                    <a:cubicBezTo>
                      <a:pt x="72" y="437"/>
                      <a:pt x="71" y="437"/>
                      <a:pt x="71" y="437"/>
                    </a:cubicBezTo>
                    <a:cubicBezTo>
                      <a:pt x="64" y="436"/>
                      <a:pt x="61" y="434"/>
                      <a:pt x="60" y="433"/>
                    </a:cubicBezTo>
                    <a:cubicBezTo>
                      <a:pt x="60" y="433"/>
                      <a:pt x="60" y="433"/>
                      <a:pt x="60" y="433"/>
                    </a:cubicBezTo>
                    <a:moveTo>
                      <a:pt x="341" y="430"/>
                    </a:moveTo>
                    <a:cubicBezTo>
                      <a:pt x="341" y="428"/>
                      <a:pt x="342" y="426"/>
                      <a:pt x="344" y="425"/>
                    </a:cubicBezTo>
                    <a:cubicBezTo>
                      <a:pt x="345" y="424"/>
                      <a:pt x="346" y="424"/>
                      <a:pt x="347" y="424"/>
                    </a:cubicBezTo>
                    <a:cubicBezTo>
                      <a:pt x="349" y="424"/>
                      <a:pt x="351" y="425"/>
                      <a:pt x="352" y="427"/>
                    </a:cubicBezTo>
                    <a:cubicBezTo>
                      <a:pt x="353" y="428"/>
                      <a:pt x="353" y="429"/>
                      <a:pt x="353" y="430"/>
                    </a:cubicBezTo>
                    <a:cubicBezTo>
                      <a:pt x="353" y="432"/>
                      <a:pt x="352" y="434"/>
                      <a:pt x="351" y="435"/>
                    </a:cubicBezTo>
                    <a:cubicBezTo>
                      <a:pt x="350" y="436"/>
                      <a:pt x="348" y="436"/>
                      <a:pt x="347" y="436"/>
                    </a:cubicBezTo>
                    <a:cubicBezTo>
                      <a:pt x="345" y="436"/>
                      <a:pt x="343" y="435"/>
                      <a:pt x="342" y="433"/>
                    </a:cubicBezTo>
                    <a:cubicBezTo>
                      <a:pt x="342" y="432"/>
                      <a:pt x="341" y="431"/>
                      <a:pt x="341" y="430"/>
                    </a:cubicBezTo>
                    <a:moveTo>
                      <a:pt x="374" y="456"/>
                    </a:moveTo>
                    <a:cubicBezTo>
                      <a:pt x="374" y="448"/>
                      <a:pt x="394" y="429"/>
                      <a:pt x="405" y="424"/>
                    </a:cubicBezTo>
                    <a:cubicBezTo>
                      <a:pt x="405" y="424"/>
                      <a:pt x="405" y="424"/>
                      <a:pt x="405" y="424"/>
                    </a:cubicBezTo>
                    <a:cubicBezTo>
                      <a:pt x="405" y="424"/>
                      <a:pt x="405" y="424"/>
                      <a:pt x="405" y="424"/>
                    </a:cubicBezTo>
                    <a:cubicBezTo>
                      <a:pt x="405" y="424"/>
                      <a:pt x="385" y="460"/>
                      <a:pt x="377" y="460"/>
                    </a:cubicBezTo>
                    <a:cubicBezTo>
                      <a:pt x="376" y="460"/>
                      <a:pt x="375" y="460"/>
                      <a:pt x="375" y="459"/>
                    </a:cubicBezTo>
                    <a:cubicBezTo>
                      <a:pt x="374" y="459"/>
                      <a:pt x="374" y="458"/>
                      <a:pt x="374" y="456"/>
                    </a:cubicBezTo>
                    <a:moveTo>
                      <a:pt x="359" y="437"/>
                    </a:moveTo>
                    <a:cubicBezTo>
                      <a:pt x="359" y="429"/>
                      <a:pt x="389" y="419"/>
                      <a:pt x="401" y="418"/>
                    </a:cubicBezTo>
                    <a:cubicBezTo>
                      <a:pt x="401" y="418"/>
                      <a:pt x="401" y="418"/>
                      <a:pt x="401" y="418"/>
                    </a:cubicBezTo>
                    <a:cubicBezTo>
                      <a:pt x="401" y="418"/>
                      <a:pt x="401" y="418"/>
                      <a:pt x="401" y="418"/>
                    </a:cubicBezTo>
                    <a:cubicBezTo>
                      <a:pt x="401" y="418"/>
                      <a:pt x="373" y="440"/>
                      <a:pt x="363" y="440"/>
                    </a:cubicBezTo>
                    <a:cubicBezTo>
                      <a:pt x="362" y="440"/>
                      <a:pt x="361" y="440"/>
                      <a:pt x="360" y="439"/>
                    </a:cubicBezTo>
                    <a:cubicBezTo>
                      <a:pt x="359" y="438"/>
                      <a:pt x="359" y="438"/>
                      <a:pt x="359" y="437"/>
                    </a:cubicBezTo>
                    <a:moveTo>
                      <a:pt x="43" y="421"/>
                    </a:moveTo>
                    <a:cubicBezTo>
                      <a:pt x="43" y="420"/>
                      <a:pt x="43" y="418"/>
                      <a:pt x="45" y="417"/>
                    </a:cubicBezTo>
                    <a:cubicBezTo>
                      <a:pt x="46" y="416"/>
                      <a:pt x="47" y="416"/>
                      <a:pt x="48" y="416"/>
                    </a:cubicBezTo>
                    <a:cubicBezTo>
                      <a:pt x="49" y="416"/>
                      <a:pt x="49" y="416"/>
                      <a:pt x="49" y="416"/>
                    </a:cubicBezTo>
                    <a:cubicBezTo>
                      <a:pt x="52" y="417"/>
                      <a:pt x="54" y="418"/>
                      <a:pt x="55" y="421"/>
                    </a:cubicBezTo>
                    <a:cubicBezTo>
                      <a:pt x="57" y="426"/>
                      <a:pt x="57" y="429"/>
                      <a:pt x="57" y="431"/>
                    </a:cubicBezTo>
                    <a:cubicBezTo>
                      <a:pt x="57" y="432"/>
                      <a:pt x="57" y="432"/>
                      <a:pt x="57" y="432"/>
                    </a:cubicBezTo>
                    <a:cubicBezTo>
                      <a:pt x="57" y="432"/>
                      <a:pt x="57" y="432"/>
                      <a:pt x="57" y="432"/>
                    </a:cubicBezTo>
                    <a:cubicBezTo>
                      <a:pt x="56" y="432"/>
                      <a:pt x="52" y="431"/>
                      <a:pt x="47" y="428"/>
                    </a:cubicBezTo>
                    <a:cubicBezTo>
                      <a:pt x="44" y="426"/>
                      <a:pt x="43" y="424"/>
                      <a:pt x="43" y="421"/>
                    </a:cubicBezTo>
                    <a:cubicBezTo>
                      <a:pt x="43" y="421"/>
                      <a:pt x="43" y="421"/>
                      <a:pt x="43" y="421"/>
                    </a:cubicBezTo>
                    <a:moveTo>
                      <a:pt x="58" y="425"/>
                    </a:moveTo>
                    <a:cubicBezTo>
                      <a:pt x="58" y="423"/>
                      <a:pt x="58" y="422"/>
                      <a:pt x="58" y="421"/>
                    </a:cubicBezTo>
                    <a:cubicBezTo>
                      <a:pt x="58" y="418"/>
                      <a:pt x="59" y="415"/>
                      <a:pt x="61" y="414"/>
                    </a:cubicBezTo>
                    <a:cubicBezTo>
                      <a:pt x="62" y="414"/>
                      <a:pt x="63" y="413"/>
                      <a:pt x="64" y="413"/>
                    </a:cubicBezTo>
                    <a:cubicBezTo>
                      <a:pt x="64" y="413"/>
                      <a:pt x="65" y="414"/>
                      <a:pt x="66" y="414"/>
                    </a:cubicBezTo>
                    <a:cubicBezTo>
                      <a:pt x="68" y="415"/>
                      <a:pt x="69" y="416"/>
                      <a:pt x="69" y="417"/>
                    </a:cubicBezTo>
                    <a:cubicBezTo>
                      <a:pt x="69" y="418"/>
                      <a:pt x="69" y="418"/>
                      <a:pt x="69" y="419"/>
                    </a:cubicBezTo>
                    <a:cubicBezTo>
                      <a:pt x="69" y="421"/>
                      <a:pt x="69" y="423"/>
                      <a:pt x="67" y="425"/>
                    </a:cubicBezTo>
                    <a:cubicBezTo>
                      <a:pt x="63" y="429"/>
                      <a:pt x="60" y="432"/>
                      <a:pt x="59" y="432"/>
                    </a:cubicBezTo>
                    <a:cubicBezTo>
                      <a:pt x="58" y="431"/>
                      <a:pt x="58" y="429"/>
                      <a:pt x="58" y="425"/>
                    </a:cubicBezTo>
                    <a:moveTo>
                      <a:pt x="416" y="418"/>
                    </a:moveTo>
                    <a:cubicBezTo>
                      <a:pt x="416" y="417"/>
                      <a:pt x="416" y="416"/>
                      <a:pt x="416" y="414"/>
                    </a:cubicBezTo>
                    <a:cubicBezTo>
                      <a:pt x="418" y="411"/>
                      <a:pt x="420" y="408"/>
                      <a:pt x="422" y="408"/>
                    </a:cubicBezTo>
                    <a:cubicBezTo>
                      <a:pt x="422" y="408"/>
                      <a:pt x="423" y="408"/>
                      <a:pt x="423" y="409"/>
                    </a:cubicBezTo>
                    <a:cubicBezTo>
                      <a:pt x="424" y="409"/>
                      <a:pt x="425" y="411"/>
                      <a:pt x="425" y="413"/>
                    </a:cubicBezTo>
                    <a:cubicBezTo>
                      <a:pt x="425" y="414"/>
                      <a:pt x="425" y="416"/>
                      <a:pt x="424" y="417"/>
                    </a:cubicBezTo>
                    <a:cubicBezTo>
                      <a:pt x="423" y="420"/>
                      <a:pt x="421" y="423"/>
                      <a:pt x="419" y="423"/>
                    </a:cubicBezTo>
                    <a:cubicBezTo>
                      <a:pt x="419" y="423"/>
                      <a:pt x="418" y="423"/>
                      <a:pt x="418" y="423"/>
                    </a:cubicBezTo>
                    <a:cubicBezTo>
                      <a:pt x="417" y="422"/>
                      <a:pt x="416" y="421"/>
                      <a:pt x="416" y="418"/>
                    </a:cubicBezTo>
                    <a:moveTo>
                      <a:pt x="427" y="410"/>
                    </a:moveTo>
                    <a:cubicBezTo>
                      <a:pt x="427" y="409"/>
                      <a:pt x="428" y="408"/>
                      <a:pt x="428" y="407"/>
                    </a:cubicBezTo>
                    <a:cubicBezTo>
                      <a:pt x="429" y="407"/>
                      <a:pt x="429" y="407"/>
                      <a:pt x="430" y="407"/>
                    </a:cubicBezTo>
                    <a:cubicBezTo>
                      <a:pt x="432" y="407"/>
                      <a:pt x="435" y="408"/>
                      <a:pt x="436" y="410"/>
                    </a:cubicBezTo>
                    <a:cubicBezTo>
                      <a:pt x="438" y="412"/>
                      <a:pt x="439" y="414"/>
                      <a:pt x="439" y="416"/>
                    </a:cubicBezTo>
                    <a:cubicBezTo>
                      <a:pt x="439" y="417"/>
                      <a:pt x="439" y="418"/>
                      <a:pt x="438" y="419"/>
                    </a:cubicBezTo>
                    <a:cubicBezTo>
                      <a:pt x="438" y="419"/>
                      <a:pt x="437" y="419"/>
                      <a:pt x="436" y="419"/>
                    </a:cubicBezTo>
                    <a:cubicBezTo>
                      <a:pt x="435" y="419"/>
                      <a:pt x="432" y="418"/>
                      <a:pt x="430" y="416"/>
                    </a:cubicBezTo>
                    <a:cubicBezTo>
                      <a:pt x="428" y="414"/>
                      <a:pt x="427" y="411"/>
                      <a:pt x="427" y="410"/>
                    </a:cubicBezTo>
                    <a:moveTo>
                      <a:pt x="349" y="413"/>
                    </a:moveTo>
                    <a:cubicBezTo>
                      <a:pt x="349" y="408"/>
                      <a:pt x="362" y="406"/>
                      <a:pt x="375" y="406"/>
                    </a:cubicBezTo>
                    <a:cubicBezTo>
                      <a:pt x="382" y="406"/>
                      <a:pt x="390" y="407"/>
                      <a:pt x="395" y="408"/>
                    </a:cubicBezTo>
                    <a:cubicBezTo>
                      <a:pt x="395" y="408"/>
                      <a:pt x="395" y="408"/>
                      <a:pt x="395" y="408"/>
                    </a:cubicBezTo>
                    <a:cubicBezTo>
                      <a:pt x="395" y="408"/>
                      <a:pt x="395" y="408"/>
                      <a:pt x="395" y="408"/>
                    </a:cubicBezTo>
                    <a:cubicBezTo>
                      <a:pt x="395" y="408"/>
                      <a:pt x="370" y="417"/>
                      <a:pt x="357" y="417"/>
                    </a:cubicBezTo>
                    <a:cubicBezTo>
                      <a:pt x="353" y="417"/>
                      <a:pt x="350" y="416"/>
                      <a:pt x="349" y="414"/>
                    </a:cubicBezTo>
                    <a:cubicBezTo>
                      <a:pt x="349" y="414"/>
                      <a:pt x="349" y="414"/>
                      <a:pt x="349" y="413"/>
                    </a:cubicBezTo>
                    <a:moveTo>
                      <a:pt x="404" y="407"/>
                    </a:moveTo>
                    <a:cubicBezTo>
                      <a:pt x="404" y="405"/>
                      <a:pt x="407" y="402"/>
                      <a:pt x="411" y="402"/>
                    </a:cubicBezTo>
                    <a:cubicBezTo>
                      <a:pt x="412" y="402"/>
                      <a:pt x="413" y="401"/>
                      <a:pt x="413" y="401"/>
                    </a:cubicBezTo>
                    <a:cubicBezTo>
                      <a:pt x="416" y="401"/>
                      <a:pt x="419" y="403"/>
                      <a:pt x="419" y="404"/>
                    </a:cubicBezTo>
                    <a:cubicBezTo>
                      <a:pt x="419" y="404"/>
                      <a:pt x="419" y="405"/>
                      <a:pt x="419" y="405"/>
                    </a:cubicBezTo>
                    <a:cubicBezTo>
                      <a:pt x="419" y="407"/>
                      <a:pt x="416" y="409"/>
                      <a:pt x="413" y="410"/>
                    </a:cubicBezTo>
                    <a:cubicBezTo>
                      <a:pt x="412" y="410"/>
                      <a:pt x="411" y="410"/>
                      <a:pt x="410" y="410"/>
                    </a:cubicBezTo>
                    <a:cubicBezTo>
                      <a:pt x="407" y="410"/>
                      <a:pt x="405" y="409"/>
                      <a:pt x="404" y="407"/>
                    </a:cubicBezTo>
                    <a:cubicBezTo>
                      <a:pt x="404" y="407"/>
                      <a:pt x="404" y="407"/>
                      <a:pt x="404" y="407"/>
                    </a:cubicBezTo>
                    <a:moveTo>
                      <a:pt x="430" y="402"/>
                    </a:moveTo>
                    <a:cubicBezTo>
                      <a:pt x="430" y="399"/>
                      <a:pt x="433" y="397"/>
                      <a:pt x="437" y="396"/>
                    </a:cubicBezTo>
                    <a:cubicBezTo>
                      <a:pt x="438" y="396"/>
                      <a:pt x="438" y="396"/>
                      <a:pt x="439" y="396"/>
                    </a:cubicBezTo>
                    <a:cubicBezTo>
                      <a:pt x="442" y="396"/>
                      <a:pt x="444" y="397"/>
                      <a:pt x="445" y="399"/>
                    </a:cubicBezTo>
                    <a:cubicBezTo>
                      <a:pt x="445" y="399"/>
                      <a:pt x="445" y="399"/>
                      <a:pt x="445" y="399"/>
                    </a:cubicBezTo>
                    <a:cubicBezTo>
                      <a:pt x="445" y="402"/>
                      <a:pt x="442" y="404"/>
                      <a:pt x="438" y="405"/>
                    </a:cubicBezTo>
                    <a:cubicBezTo>
                      <a:pt x="437" y="405"/>
                      <a:pt x="437" y="405"/>
                      <a:pt x="436" y="405"/>
                    </a:cubicBezTo>
                    <a:cubicBezTo>
                      <a:pt x="433" y="405"/>
                      <a:pt x="430" y="404"/>
                      <a:pt x="430" y="402"/>
                    </a:cubicBezTo>
                    <a:cubicBezTo>
                      <a:pt x="430" y="402"/>
                      <a:pt x="430" y="402"/>
                      <a:pt x="430" y="402"/>
                    </a:cubicBezTo>
                    <a:moveTo>
                      <a:pt x="333" y="398"/>
                    </a:moveTo>
                    <a:cubicBezTo>
                      <a:pt x="333" y="395"/>
                      <a:pt x="336" y="392"/>
                      <a:pt x="339" y="392"/>
                    </a:cubicBezTo>
                    <a:cubicBezTo>
                      <a:pt x="339" y="392"/>
                      <a:pt x="339" y="392"/>
                      <a:pt x="339" y="392"/>
                    </a:cubicBezTo>
                    <a:cubicBezTo>
                      <a:pt x="342" y="392"/>
                      <a:pt x="345" y="395"/>
                      <a:pt x="345" y="398"/>
                    </a:cubicBezTo>
                    <a:cubicBezTo>
                      <a:pt x="345" y="398"/>
                      <a:pt x="345" y="398"/>
                      <a:pt x="345" y="398"/>
                    </a:cubicBezTo>
                    <a:cubicBezTo>
                      <a:pt x="345" y="402"/>
                      <a:pt x="343" y="404"/>
                      <a:pt x="339" y="404"/>
                    </a:cubicBezTo>
                    <a:cubicBezTo>
                      <a:pt x="339" y="404"/>
                      <a:pt x="339" y="404"/>
                      <a:pt x="339" y="404"/>
                    </a:cubicBezTo>
                    <a:cubicBezTo>
                      <a:pt x="336" y="404"/>
                      <a:pt x="333" y="402"/>
                      <a:pt x="333" y="399"/>
                    </a:cubicBezTo>
                    <a:cubicBezTo>
                      <a:pt x="333" y="398"/>
                      <a:pt x="333" y="398"/>
                      <a:pt x="333" y="398"/>
                    </a:cubicBezTo>
                    <a:cubicBezTo>
                      <a:pt x="333" y="398"/>
                      <a:pt x="333" y="398"/>
                      <a:pt x="333" y="398"/>
                    </a:cubicBezTo>
                    <a:moveTo>
                      <a:pt x="564" y="418"/>
                    </a:moveTo>
                    <a:cubicBezTo>
                      <a:pt x="568" y="418"/>
                      <a:pt x="572" y="418"/>
                      <a:pt x="576" y="416"/>
                    </a:cubicBezTo>
                    <a:cubicBezTo>
                      <a:pt x="587" y="412"/>
                      <a:pt x="595" y="403"/>
                      <a:pt x="598" y="392"/>
                    </a:cubicBezTo>
                    <a:cubicBezTo>
                      <a:pt x="600" y="393"/>
                      <a:pt x="602" y="396"/>
                      <a:pt x="602" y="400"/>
                    </a:cubicBezTo>
                    <a:cubicBezTo>
                      <a:pt x="602" y="400"/>
                      <a:pt x="602" y="400"/>
                      <a:pt x="602" y="401"/>
                    </a:cubicBezTo>
                    <a:cubicBezTo>
                      <a:pt x="602" y="412"/>
                      <a:pt x="596" y="423"/>
                      <a:pt x="585" y="429"/>
                    </a:cubicBezTo>
                    <a:cubicBezTo>
                      <a:pt x="580" y="432"/>
                      <a:pt x="574" y="434"/>
                      <a:pt x="569" y="434"/>
                    </a:cubicBezTo>
                    <a:cubicBezTo>
                      <a:pt x="555" y="434"/>
                      <a:pt x="541" y="426"/>
                      <a:pt x="533" y="412"/>
                    </a:cubicBezTo>
                    <a:cubicBezTo>
                      <a:pt x="529" y="405"/>
                      <a:pt x="527" y="399"/>
                      <a:pt x="527" y="392"/>
                    </a:cubicBezTo>
                    <a:cubicBezTo>
                      <a:pt x="527" y="392"/>
                      <a:pt x="527" y="392"/>
                      <a:pt x="527" y="392"/>
                    </a:cubicBezTo>
                    <a:cubicBezTo>
                      <a:pt x="527" y="392"/>
                      <a:pt x="527" y="392"/>
                      <a:pt x="527" y="392"/>
                    </a:cubicBezTo>
                    <a:cubicBezTo>
                      <a:pt x="534" y="408"/>
                      <a:pt x="549" y="418"/>
                      <a:pt x="564" y="418"/>
                    </a:cubicBezTo>
                    <a:moveTo>
                      <a:pt x="410" y="390"/>
                    </a:moveTo>
                    <a:cubicBezTo>
                      <a:pt x="410" y="389"/>
                      <a:pt x="410" y="388"/>
                      <a:pt x="411" y="388"/>
                    </a:cubicBezTo>
                    <a:cubicBezTo>
                      <a:pt x="411" y="387"/>
                      <a:pt x="412" y="387"/>
                      <a:pt x="413" y="387"/>
                    </a:cubicBezTo>
                    <a:cubicBezTo>
                      <a:pt x="415" y="387"/>
                      <a:pt x="417" y="388"/>
                      <a:pt x="419" y="391"/>
                    </a:cubicBezTo>
                    <a:cubicBezTo>
                      <a:pt x="421" y="393"/>
                      <a:pt x="422" y="395"/>
                      <a:pt x="422" y="397"/>
                    </a:cubicBezTo>
                    <a:cubicBezTo>
                      <a:pt x="422" y="398"/>
                      <a:pt x="421" y="398"/>
                      <a:pt x="421" y="399"/>
                    </a:cubicBezTo>
                    <a:cubicBezTo>
                      <a:pt x="420" y="399"/>
                      <a:pt x="420" y="400"/>
                      <a:pt x="419" y="400"/>
                    </a:cubicBezTo>
                    <a:cubicBezTo>
                      <a:pt x="417" y="400"/>
                      <a:pt x="415" y="398"/>
                      <a:pt x="413" y="396"/>
                    </a:cubicBezTo>
                    <a:cubicBezTo>
                      <a:pt x="411" y="394"/>
                      <a:pt x="410" y="392"/>
                      <a:pt x="410" y="390"/>
                    </a:cubicBezTo>
                    <a:moveTo>
                      <a:pt x="424" y="393"/>
                    </a:moveTo>
                    <a:cubicBezTo>
                      <a:pt x="424" y="392"/>
                      <a:pt x="424" y="391"/>
                      <a:pt x="425" y="389"/>
                    </a:cubicBezTo>
                    <a:cubicBezTo>
                      <a:pt x="426" y="386"/>
                      <a:pt x="428" y="383"/>
                      <a:pt x="430" y="383"/>
                    </a:cubicBezTo>
                    <a:cubicBezTo>
                      <a:pt x="431" y="383"/>
                      <a:pt x="431" y="383"/>
                      <a:pt x="431" y="384"/>
                    </a:cubicBezTo>
                    <a:cubicBezTo>
                      <a:pt x="433" y="384"/>
                      <a:pt x="433" y="386"/>
                      <a:pt x="433" y="388"/>
                    </a:cubicBezTo>
                    <a:cubicBezTo>
                      <a:pt x="433" y="389"/>
                      <a:pt x="433" y="391"/>
                      <a:pt x="433" y="392"/>
                    </a:cubicBezTo>
                    <a:cubicBezTo>
                      <a:pt x="432" y="396"/>
                      <a:pt x="429" y="398"/>
                      <a:pt x="427" y="398"/>
                    </a:cubicBezTo>
                    <a:cubicBezTo>
                      <a:pt x="427" y="398"/>
                      <a:pt x="427" y="398"/>
                      <a:pt x="426" y="398"/>
                    </a:cubicBezTo>
                    <a:cubicBezTo>
                      <a:pt x="425" y="397"/>
                      <a:pt x="424" y="396"/>
                      <a:pt x="424" y="393"/>
                    </a:cubicBezTo>
                    <a:moveTo>
                      <a:pt x="350" y="386"/>
                    </a:moveTo>
                    <a:cubicBezTo>
                      <a:pt x="350" y="386"/>
                      <a:pt x="350" y="386"/>
                      <a:pt x="350" y="386"/>
                    </a:cubicBezTo>
                    <a:cubicBezTo>
                      <a:pt x="350" y="383"/>
                      <a:pt x="353" y="382"/>
                      <a:pt x="356" y="382"/>
                    </a:cubicBezTo>
                    <a:cubicBezTo>
                      <a:pt x="367" y="382"/>
                      <a:pt x="387" y="390"/>
                      <a:pt x="395" y="396"/>
                    </a:cubicBezTo>
                    <a:cubicBezTo>
                      <a:pt x="395" y="396"/>
                      <a:pt x="395" y="396"/>
                      <a:pt x="395" y="396"/>
                    </a:cubicBezTo>
                    <a:cubicBezTo>
                      <a:pt x="395" y="396"/>
                      <a:pt x="395" y="396"/>
                      <a:pt x="395" y="396"/>
                    </a:cubicBezTo>
                    <a:cubicBezTo>
                      <a:pt x="395" y="396"/>
                      <a:pt x="350" y="395"/>
                      <a:pt x="350" y="386"/>
                    </a:cubicBezTo>
                    <a:moveTo>
                      <a:pt x="27" y="379"/>
                    </a:moveTo>
                    <a:cubicBezTo>
                      <a:pt x="27" y="377"/>
                      <a:pt x="28" y="375"/>
                      <a:pt x="29" y="373"/>
                    </a:cubicBezTo>
                    <a:cubicBezTo>
                      <a:pt x="33" y="368"/>
                      <a:pt x="37" y="366"/>
                      <a:pt x="38" y="366"/>
                    </a:cubicBezTo>
                    <a:cubicBezTo>
                      <a:pt x="38" y="366"/>
                      <a:pt x="38" y="366"/>
                      <a:pt x="38" y="366"/>
                    </a:cubicBezTo>
                    <a:cubicBezTo>
                      <a:pt x="38" y="366"/>
                      <a:pt x="39" y="369"/>
                      <a:pt x="39" y="373"/>
                    </a:cubicBezTo>
                    <a:cubicBezTo>
                      <a:pt x="39" y="374"/>
                      <a:pt x="39" y="376"/>
                      <a:pt x="39" y="377"/>
                    </a:cubicBezTo>
                    <a:cubicBezTo>
                      <a:pt x="38" y="380"/>
                      <a:pt x="37" y="382"/>
                      <a:pt x="35" y="384"/>
                    </a:cubicBezTo>
                    <a:cubicBezTo>
                      <a:pt x="34" y="384"/>
                      <a:pt x="34" y="384"/>
                      <a:pt x="33" y="384"/>
                    </a:cubicBezTo>
                    <a:cubicBezTo>
                      <a:pt x="30" y="384"/>
                      <a:pt x="28" y="383"/>
                      <a:pt x="27" y="380"/>
                    </a:cubicBezTo>
                    <a:cubicBezTo>
                      <a:pt x="27" y="380"/>
                      <a:pt x="27" y="379"/>
                      <a:pt x="27" y="379"/>
                    </a:cubicBezTo>
                    <a:moveTo>
                      <a:pt x="39" y="367"/>
                    </a:moveTo>
                    <a:cubicBezTo>
                      <a:pt x="39" y="366"/>
                      <a:pt x="39" y="366"/>
                      <a:pt x="39" y="365"/>
                    </a:cubicBezTo>
                    <a:cubicBezTo>
                      <a:pt x="39" y="365"/>
                      <a:pt x="39" y="365"/>
                      <a:pt x="39" y="365"/>
                    </a:cubicBezTo>
                    <a:cubicBezTo>
                      <a:pt x="40" y="365"/>
                      <a:pt x="45" y="367"/>
                      <a:pt x="50" y="370"/>
                    </a:cubicBezTo>
                    <a:cubicBezTo>
                      <a:pt x="52" y="372"/>
                      <a:pt x="54" y="374"/>
                      <a:pt x="54" y="376"/>
                    </a:cubicBezTo>
                    <a:cubicBezTo>
                      <a:pt x="54" y="377"/>
                      <a:pt x="54" y="377"/>
                      <a:pt x="54" y="377"/>
                    </a:cubicBezTo>
                    <a:cubicBezTo>
                      <a:pt x="54" y="379"/>
                      <a:pt x="51" y="382"/>
                      <a:pt x="48" y="382"/>
                    </a:cubicBezTo>
                    <a:cubicBezTo>
                      <a:pt x="48" y="382"/>
                      <a:pt x="47" y="382"/>
                      <a:pt x="47" y="382"/>
                    </a:cubicBezTo>
                    <a:cubicBezTo>
                      <a:pt x="45" y="381"/>
                      <a:pt x="43" y="379"/>
                      <a:pt x="42" y="377"/>
                    </a:cubicBezTo>
                    <a:cubicBezTo>
                      <a:pt x="40" y="372"/>
                      <a:pt x="39" y="368"/>
                      <a:pt x="39" y="367"/>
                    </a:cubicBezTo>
                    <a:moveTo>
                      <a:pt x="17" y="366"/>
                    </a:moveTo>
                    <a:cubicBezTo>
                      <a:pt x="17" y="365"/>
                      <a:pt x="18" y="364"/>
                      <a:pt x="18" y="363"/>
                    </a:cubicBezTo>
                    <a:cubicBezTo>
                      <a:pt x="20" y="361"/>
                      <a:pt x="22" y="361"/>
                      <a:pt x="24" y="361"/>
                    </a:cubicBezTo>
                    <a:cubicBezTo>
                      <a:pt x="25" y="361"/>
                      <a:pt x="25" y="361"/>
                      <a:pt x="26" y="361"/>
                    </a:cubicBezTo>
                    <a:cubicBezTo>
                      <a:pt x="32" y="362"/>
                      <a:pt x="36" y="364"/>
                      <a:pt x="37" y="364"/>
                    </a:cubicBezTo>
                    <a:cubicBezTo>
                      <a:pt x="37" y="364"/>
                      <a:pt x="37" y="364"/>
                      <a:pt x="37" y="364"/>
                    </a:cubicBezTo>
                    <a:cubicBezTo>
                      <a:pt x="37" y="364"/>
                      <a:pt x="37" y="364"/>
                      <a:pt x="37" y="364"/>
                    </a:cubicBezTo>
                    <a:cubicBezTo>
                      <a:pt x="36" y="365"/>
                      <a:pt x="33" y="368"/>
                      <a:pt x="27" y="371"/>
                    </a:cubicBezTo>
                    <a:cubicBezTo>
                      <a:pt x="26" y="372"/>
                      <a:pt x="24" y="372"/>
                      <a:pt x="23" y="372"/>
                    </a:cubicBezTo>
                    <a:cubicBezTo>
                      <a:pt x="22" y="372"/>
                      <a:pt x="21" y="372"/>
                      <a:pt x="20" y="371"/>
                    </a:cubicBezTo>
                    <a:cubicBezTo>
                      <a:pt x="18" y="370"/>
                      <a:pt x="17" y="368"/>
                      <a:pt x="17" y="366"/>
                    </a:cubicBezTo>
                    <a:moveTo>
                      <a:pt x="40" y="364"/>
                    </a:moveTo>
                    <a:cubicBezTo>
                      <a:pt x="40" y="364"/>
                      <a:pt x="40" y="364"/>
                      <a:pt x="40" y="364"/>
                    </a:cubicBezTo>
                    <a:cubicBezTo>
                      <a:pt x="40" y="363"/>
                      <a:pt x="44" y="360"/>
                      <a:pt x="49" y="357"/>
                    </a:cubicBezTo>
                    <a:cubicBezTo>
                      <a:pt x="51" y="357"/>
                      <a:pt x="52" y="356"/>
                      <a:pt x="54" y="356"/>
                    </a:cubicBezTo>
                    <a:cubicBezTo>
                      <a:pt x="55" y="356"/>
                      <a:pt x="56" y="356"/>
                      <a:pt x="57" y="357"/>
                    </a:cubicBezTo>
                    <a:cubicBezTo>
                      <a:pt x="58" y="358"/>
                      <a:pt x="59" y="359"/>
                      <a:pt x="59" y="361"/>
                    </a:cubicBezTo>
                    <a:cubicBezTo>
                      <a:pt x="59" y="361"/>
                      <a:pt x="59" y="362"/>
                      <a:pt x="59" y="362"/>
                    </a:cubicBezTo>
                    <a:cubicBezTo>
                      <a:pt x="59" y="363"/>
                      <a:pt x="59" y="365"/>
                      <a:pt x="58" y="365"/>
                    </a:cubicBezTo>
                    <a:cubicBezTo>
                      <a:pt x="57" y="367"/>
                      <a:pt x="55" y="367"/>
                      <a:pt x="52" y="367"/>
                    </a:cubicBezTo>
                    <a:cubicBezTo>
                      <a:pt x="52" y="367"/>
                      <a:pt x="51" y="367"/>
                      <a:pt x="51" y="367"/>
                    </a:cubicBezTo>
                    <a:cubicBezTo>
                      <a:pt x="45" y="367"/>
                      <a:pt x="41" y="365"/>
                      <a:pt x="40" y="364"/>
                    </a:cubicBezTo>
                    <a:cubicBezTo>
                      <a:pt x="40" y="364"/>
                      <a:pt x="40" y="364"/>
                      <a:pt x="40" y="364"/>
                    </a:cubicBezTo>
                    <a:moveTo>
                      <a:pt x="23" y="352"/>
                    </a:moveTo>
                    <a:cubicBezTo>
                      <a:pt x="23" y="350"/>
                      <a:pt x="24" y="349"/>
                      <a:pt x="25" y="347"/>
                    </a:cubicBezTo>
                    <a:cubicBezTo>
                      <a:pt x="26" y="347"/>
                      <a:pt x="27" y="346"/>
                      <a:pt x="28" y="346"/>
                    </a:cubicBezTo>
                    <a:cubicBezTo>
                      <a:pt x="29" y="346"/>
                      <a:pt x="29" y="346"/>
                      <a:pt x="30" y="346"/>
                    </a:cubicBezTo>
                    <a:cubicBezTo>
                      <a:pt x="32" y="347"/>
                      <a:pt x="34" y="349"/>
                      <a:pt x="35" y="352"/>
                    </a:cubicBezTo>
                    <a:cubicBezTo>
                      <a:pt x="37" y="356"/>
                      <a:pt x="37" y="360"/>
                      <a:pt x="37" y="362"/>
                    </a:cubicBezTo>
                    <a:cubicBezTo>
                      <a:pt x="37" y="362"/>
                      <a:pt x="37" y="363"/>
                      <a:pt x="37" y="363"/>
                    </a:cubicBezTo>
                    <a:cubicBezTo>
                      <a:pt x="37" y="363"/>
                      <a:pt x="37" y="363"/>
                      <a:pt x="37" y="363"/>
                    </a:cubicBezTo>
                    <a:cubicBezTo>
                      <a:pt x="36" y="363"/>
                      <a:pt x="32" y="361"/>
                      <a:pt x="27" y="358"/>
                    </a:cubicBezTo>
                    <a:cubicBezTo>
                      <a:pt x="24" y="356"/>
                      <a:pt x="23" y="354"/>
                      <a:pt x="23" y="352"/>
                    </a:cubicBezTo>
                    <a:cubicBezTo>
                      <a:pt x="23" y="352"/>
                      <a:pt x="23" y="352"/>
                      <a:pt x="23" y="352"/>
                    </a:cubicBezTo>
                    <a:moveTo>
                      <a:pt x="38" y="355"/>
                    </a:moveTo>
                    <a:cubicBezTo>
                      <a:pt x="38" y="354"/>
                      <a:pt x="38" y="353"/>
                      <a:pt x="38" y="351"/>
                    </a:cubicBezTo>
                    <a:cubicBezTo>
                      <a:pt x="38" y="348"/>
                      <a:pt x="39" y="346"/>
                      <a:pt x="41" y="345"/>
                    </a:cubicBezTo>
                    <a:cubicBezTo>
                      <a:pt x="42" y="344"/>
                      <a:pt x="43" y="344"/>
                      <a:pt x="44" y="344"/>
                    </a:cubicBezTo>
                    <a:cubicBezTo>
                      <a:pt x="45" y="344"/>
                      <a:pt x="45" y="344"/>
                      <a:pt x="46" y="344"/>
                    </a:cubicBezTo>
                    <a:cubicBezTo>
                      <a:pt x="48" y="345"/>
                      <a:pt x="49" y="346"/>
                      <a:pt x="49" y="348"/>
                    </a:cubicBezTo>
                    <a:cubicBezTo>
                      <a:pt x="49" y="348"/>
                      <a:pt x="49" y="349"/>
                      <a:pt x="49" y="349"/>
                    </a:cubicBezTo>
                    <a:cubicBezTo>
                      <a:pt x="49" y="351"/>
                      <a:pt x="49" y="353"/>
                      <a:pt x="47" y="355"/>
                    </a:cubicBezTo>
                    <a:cubicBezTo>
                      <a:pt x="44" y="360"/>
                      <a:pt x="40" y="362"/>
                      <a:pt x="39" y="363"/>
                    </a:cubicBezTo>
                    <a:cubicBezTo>
                      <a:pt x="38" y="362"/>
                      <a:pt x="38" y="359"/>
                      <a:pt x="38" y="355"/>
                    </a:cubicBezTo>
                    <a:moveTo>
                      <a:pt x="545" y="353"/>
                    </a:moveTo>
                    <a:cubicBezTo>
                      <a:pt x="545" y="353"/>
                      <a:pt x="545" y="353"/>
                      <a:pt x="545" y="353"/>
                    </a:cubicBezTo>
                    <a:cubicBezTo>
                      <a:pt x="545" y="345"/>
                      <a:pt x="551" y="338"/>
                      <a:pt x="560" y="338"/>
                    </a:cubicBezTo>
                    <a:cubicBezTo>
                      <a:pt x="568" y="338"/>
                      <a:pt x="575" y="345"/>
                      <a:pt x="575" y="353"/>
                    </a:cubicBezTo>
                    <a:cubicBezTo>
                      <a:pt x="575" y="353"/>
                      <a:pt x="575" y="353"/>
                      <a:pt x="575" y="353"/>
                    </a:cubicBezTo>
                    <a:cubicBezTo>
                      <a:pt x="575" y="353"/>
                      <a:pt x="575" y="353"/>
                      <a:pt x="575" y="353"/>
                    </a:cubicBezTo>
                    <a:cubicBezTo>
                      <a:pt x="575" y="362"/>
                      <a:pt x="568" y="369"/>
                      <a:pt x="560" y="369"/>
                    </a:cubicBezTo>
                    <a:cubicBezTo>
                      <a:pt x="551" y="369"/>
                      <a:pt x="545" y="362"/>
                      <a:pt x="545" y="353"/>
                    </a:cubicBezTo>
                    <a:cubicBezTo>
                      <a:pt x="545" y="353"/>
                      <a:pt x="545" y="353"/>
                      <a:pt x="545" y="353"/>
                    </a:cubicBezTo>
                    <a:moveTo>
                      <a:pt x="49" y="309"/>
                    </a:moveTo>
                    <a:cubicBezTo>
                      <a:pt x="49" y="308"/>
                      <a:pt x="49" y="306"/>
                      <a:pt x="51" y="304"/>
                    </a:cubicBezTo>
                    <a:cubicBezTo>
                      <a:pt x="55" y="299"/>
                      <a:pt x="58" y="296"/>
                      <a:pt x="59" y="296"/>
                    </a:cubicBezTo>
                    <a:cubicBezTo>
                      <a:pt x="59" y="296"/>
                      <a:pt x="59" y="296"/>
                      <a:pt x="59" y="296"/>
                    </a:cubicBezTo>
                    <a:cubicBezTo>
                      <a:pt x="60" y="296"/>
                      <a:pt x="60" y="299"/>
                      <a:pt x="60" y="304"/>
                    </a:cubicBezTo>
                    <a:cubicBezTo>
                      <a:pt x="60" y="305"/>
                      <a:pt x="60" y="306"/>
                      <a:pt x="60" y="307"/>
                    </a:cubicBezTo>
                    <a:cubicBezTo>
                      <a:pt x="60" y="310"/>
                      <a:pt x="59" y="313"/>
                      <a:pt x="57" y="314"/>
                    </a:cubicBezTo>
                    <a:cubicBezTo>
                      <a:pt x="56" y="314"/>
                      <a:pt x="55" y="315"/>
                      <a:pt x="54" y="315"/>
                    </a:cubicBezTo>
                    <a:cubicBezTo>
                      <a:pt x="52" y="315"/>
                      <a:pt x="49" y="313"/>
                      <a:pt x="49" y="311"/>
                    </a:cubicBezTo>
                    <a:cubicBezTo>
                      <a:pt x="49" y="310"/>
                      <a:pt x="49" y="310"/>
                      <a:pt x="49" y="309"/>
                    </a:cubicBezTo>
                    <a:moveTo>
                      <a:pt x="475" y="310"/>
                    </a:moveTo>
                    <a:cubicBezTo>
                      <a:pt x="475" y="306"/>
                      <a:pt x="476" y="302"/>
                      <a:pt x="480" y="299"/>
                    </a:cubicBezTo>
                    <a:cubicBezTo>
                      <a:pt x="482" y="297"/>
                      <a:pt x="486" y="296"/>
                      <a:pt x="489" y="296"/>
                    </a:cubicBezTo>
                    <a:cubicBezTo>
                      <a:pt x="493" y="296"/>
                      <a:pt x="497" y="297"/>
                      <a:pt x="500" y="300"/>
                    </a:cubicBezTo>
                    <a:cubicBezTo>
                      <a:pt x="502" y="303"/>
                      <a:pt x="504" y="307"/>
                      <a:pt x="504" y="310"/>
                    </a:cubicBezTo>
                    <a:cubicBezTo>
                      <a:pt x="504" y="314"/>
                      <a:pt x="502" y="318"/>
                      <a:pt x="499" y="321"/>
                    </a:cubicBezTo>
                    <a:cubicBezTo>
                      <a:pt x="496" y="323"/>
                      <a:pt x="493" y="325"/>
                      <a:pt x="489" y="325"/>
                    </a:cubicBezTo>
                    <a:cubicBezTo>
                      <a:pt x="485" y="325"/>
                      <a:pt x="482" y="323"/>
                      <a:pt x="479" y="320"/>
                    </a:cubicBezTo>
                    <a:cubicBezTo>
                      <a:pt x="476" y="317"/>
                      <a:pt x="475" y="314"/>
                      <a:pt x="475" y="310"/>
                    </a:cubicBezTo>
                    <a:moveTo>
                      <a:pt x="61" y="297"/>
                    </a:moveTo>
                    <a:cubicBezTo>
                      <a:pt x="61" y="296"/>
                      <a:pt x="61" y="296"/>
                      <a:pt x="61" y="296"/>
                    </a:cubicBezTo>
                    <a:cubicBezTo>
                      <a:pt x="61" y="296"/>
                      <a:pt x="61" y="296"/>
                      <a:pt x="61" y="296"/>
                    </a:cubicBezTo>
                    <a:cubicBezTo>
                      <a:pt x="62" y="296"/>
                      <a:pt x="66" y="297"/>
                      <a:pt x="71" y="301"/>
                    </a:cubicBezTo>
                    <a:cubicBezTo>
                      <a:pt x="74" y="302"/>
                      <a:pt x="75" y="305"/>
                      <a:pt x="75" y="307"/>
                    </a:cubicBezTo>
                    <a:cubicBezTo>
                      <a:pt x="75" y="307"/>
                      <a:pt x="75" y="307"/>
                      <a:pt x="75" y="307"/>
                    </a:cubicBezTo>
                    <a:cubicBezTo>
                      <a:pt x="75" y="310"/>
                      <a:pt x="72" y="312"/>
                      <a:pt x="70" y="312"/>
                    </a:cubicBezTo>
                    <a:cubicBezTo>
                      <a:pt x="69" y="312"/>
                      <a:pt x="69" y="312"/>
                      <a:pt x="68" y="312"/>
                    </a:cubicBezTo>
                    <a:cubicBezTo>
                      <a:pt x="66" y="312"/>
                      <a:pt x="64" y="310"/>
                      <a:pt x="63" y="307"/>
                    </a:cubicBezTo>
                    <a:cubicBezTo>
                      <a:pt x="61" y="302"/>
                      <a:pt x="61" y="299"/>
                      <a:pt x="61" y="297"/>
                    </a:cubicBezTo>
                    <a:moveTo>
                      <a:pt x="595" y="308"/>
                    </a:moveTo>
                    <a:cubicBezTo>
                      <a:pt x="595" y="305"/>
                      <a:pt x="596" y="301"/>
                      <a:pt x="599" y="298"/>
                    </a:cubicBezTo>
                    <a:cubicBezTo>
                      <a:pt x="602" y="296"/>
                      <a:pt x="605" y="295"/>
                      <a:pt x="608" y="295"/>
                    </a:cubicBezTo>
                    <a:cubicBezTo>
                      <a:pt x="611" y="295"/>
                      <a:pt x="613" y="295"/>
                      <a:pt x="616" y="297"/>
                    </a:cubicBezTo>
                    <a:cubicBezTo>
                      <a:pt x="616" y="297"/>
                      <a:pt x="616" y="297"/>
                      <a:pt x="616" y="297"/>
                    </a:cubicBezTo>
                    <a:cubicBezTo>
                      <a:pt x="616" y="297"/>
                      <a:pt x="616" y="297"/>
                      <a:pt x="616" y="297"/>
                    </a:cubicBezTo>
                    <a:cubicBezTo>
                      <a:pt x="612" y="307"/>
                      <a:pt x="609" y="315"/>
                      <a:pt x="607" y="322"/>
                    </a:cubicBezTo>
                    <a:cubicBezTo>
                      <a:pt x="604" y="322"/>
                      <a:pt x="601" y="320"/>
                      <a:pt x="598" y="318"/>
                    </a:cubicBezTo>
                    <a:cubicBezTo>
                      <a:pt x="596" y="315"/>
                      <a:pt x="595" y="312"/>
                      <a:pt x="595" y="308"/>
                    </a:cubicBezTo>
                    <a:moveTo>
                      <a:pt x="39" y="297"/>
                    </a:moveTo>
                    <a:cubicBezTo>
                      <a:pt x="39" y="295"/>
                      <a:pt x="39" y="294"/>
                      <a:pt x="40" y="293"/>
                    </a:cubicBezTo>
                    <a:cubicBezTo>
                      <a:pt x="41" y="292"/>
                      <a:pt x="43" y="291"/>
                      <a:pt x="46" y="291"/>
                    </a:cubicBezTo>
                    <a:cubicBezTo>
                      <a:pt x="46" y="291"/>
                      <a:pt x="47" y="291"/>
                      <a:pt x="47" y="291"/>
                    </a:cubicBezTo>
                    <a:cubicBezTo>
                      <a:pt x="54" y="292"/>
                      <a:pt x="58" y="294"/>
                      <a:pt x="58" y="295"/>
                    </a:cubicBezTo>
                    <a:cubicBezTo>
                      <a:pt x="58" y="295"/>
                      <a:pt x="58" y="295"/>
                      <a:pt x="58" y="295"/>
                    </a:cubicBezTo>
                    <a:cubicBezTo>
                      <a:pt x="58" y="295"/>
                      <a:pt x="58" y="295"/>
                      <a:pt x="58" y="295"/>
                    </a:cubicBezTo>
                    <a:cubicBezTo>
                      <a:pt x="58" y="296"/>
                      <a:pt x="55" y="299"/>
                      <a:pt x="49" y="301"/>
                    </a:cubicBezTo>
                    <a:cubicBezTo>
                      <a:pt x="47" y="302"/>
                      <a:pt x="46" y="302"/>
                      <a:pt x="44" y="302"/>
                    </a:cubicBezTo>
                    <a:cubicBezTo>
                      <a:pt x="43" y="302"/>
                      <a:pt x="42" y="302"/>
                      <a:pt x="41" y="302"/>
                    </a:cubicBezTo>
                    <a:cubicBezTo>
                      <a:pt x="40" y="301"/>
                      <a:pt x="39" y="299"/>
                      <a:pt x="39" y="297"/>
                    </a:cubicBezTo>
                    <a:moveTo>
                      <a:pt x="61" y="294"/>
                    </a:moveTo>
                    <a:cubicBezTo>
                      <a:pt x="61" y="294"/>
                      <a:pt x="61" y="294"/>
                      <a:pt x="61" y="294"/>
                    </a:cubicBezTo>
                    <a:cubicBezTo>
                      <a:pt x="62" y="293"/>
                      <a:pt x="65" y="290"/>
                      <a:pt x="71" y="288"/>
                    </a:cubicBezTo>
                    <a:cubicBezTo>
                      <a:pt x="72" y="287"/>
                      <a:pt x="74" y="287"/>
                      <a:pt x="75" y="287"/>
                    </a:cubicBezTo>
                    <a:cubicBezTo>
                      <a:pt x="76" y="287"/>
                      <a:pt x="77" y="287"/>
                      <a:pt x="78" y="287"/>
                    </a:cubicBezTo>
                    <a:cubicBezTo>
                      <a:pt x="80" y="288"/>
                      <a:pt x="81" y="289"/>
                      <a:pt x="81" y="291"/>
                    </a:cubicBezTo>
                    <a:cubicBezTo>
                      <a:pt x="81" y="292"/>
                      <a:pt x="81" y="292"/>
                      <a:pt x="81" y="292"/>
                    </a:cubicBezTo>
                    <a:cubicBezTo>
                      <a:pt x="81" y="294"/>
                      <a:pt x="80" y="295"/>
                      <a:pt x="80" y="296"/>
                    </a:cubicBezTo>
                    <a:cubicBezTo>
                      <a:pt x="78" y="297"/>
                      <a:pt x="76" y="298"/>
                      <a:pt x="74" y="298"/>
                    </a:cubicBezTo>
                    <a:cubicBezTo>
                      <a:pt x="73" y="298"/>
                      <a:pt x="73" y="298"/>
                      <a:pt x="72" y="298"/>
                    </a:cubicBezTo>
                    <a:cubicBezTo>
                      <a:pt x="66" y="297"/>
                      <a:pt x="62" y="295"/>
                      <a:pt x="61" y="294"/>
                    </a:cubicBezTo>
                    <a:cubicBezTo>
                      <a:pt x="61" y="294"/>
                      <a:pt x="61" y="294"/>
                      <a:pt x="61" y="294"/>
                    </a:cubicBezTo>
                    <a:moveTo>
                      <a:pt x="44" y="282"/>
                    </a:moveTo>
                    <a:cubicBezTo>
                      <a:pt x="44" y="280"/>
                      <a:pt x="45" y="279"/>
                      <a:pt x="47" y="278"/>
                    </a:cubicBezTo>
                    <a:cubicBezTo>
                      <a:pt x="48" y="277"/>
                      <a:pt x="49" y="277"/>
                      <a:pt x="50" y="277"/>
                    </a:cubicBezTo>
                    <a:cubicBezTo>
                      <a:pt x="50" y="277"/>
                      <a:pt x="51" y="277"/>
                      <a:pt x="51" y="277"/>
                    </a:cubicBezTo>
                    <a:cubicBezTo>
                      <a:pt x="53" y="277"/>
                      <a:pt x="55" y="279"/>
                      <a:pt x="56" y="282"/>
                    </a:cubicBezTo>
                    <a:cubicBezTo>
                      <a:pt x="58" y="287"/>
                      <a:pt x="59" y="290"/>
                      <a:pt x="59" y="292"/>
                    </a:cubicBezTo>
                    <a:cubicBezTo>
                      <a:pt x="59" y="293"/>
                      <a:pt x="59" y="293"/>
                      <a:pt x="59" y="293"/>
                    </a:cubicBezTo>
                    <a:cubicBezTo>
                      <a:pt x="59" y="293"/>
                      <a:pt x="59" y="293"/>
                      <a:pt x="59" y="293"/>
                    </a:cubicBezTo>
                    <a:cubicBezTo>
                      <a:pt x="57" y="293"/>
                      <a:pt x="53" y="292"/>
                      <a:pt x="48" y="288"/>
                    </a:cubicBezTo>
                    <a:cubicBezTo>
                      <a:pt x="46" y="287"/>
                      <a:pt x="45" y="284"/>
                      <a:pt x="44" y="282"/>
                    </a:cubicBezTo>
                    <a:cubicBezTo>
                      <a:pt x="44" y="282"/>
                      <a:pt x="44" y="282"/>
                      <a:pt x="44" y="282"/>
                    </a:cubicBezTo>
                    <a:moveTo>
                      <a:pt x="59" y="285"/>
                    </a:moveTo>
                    <a:cubicBezTo>
                      <a:pt x="59" y="284"/>
                      <a:pt x="59" y="283"/>
                      <a:pt x="59" y="282"/>
                    </a:cubicBezTo>
                    <a:cubicBezTo>
                      <a:pt x="60" y="279"/>
                      <a:pt x="61" y="276"/>
                      <a:pt x="63" y="275"/>
                    </a:cubicBezTo>
                    <a:cubicBezTo>
                      <a:pt x="64" y="274"/>
                      <a:pt x="65" y="274"/>
                      <a:pt x="65" y="274"/>
                    </a:cubicBezTo>
                    <a:cubicBezTo>
                      <a:pt x="66" y="274"/>
                      <a:pt x="67" y="274"/>
                      <a:pt x="68" y="275"/>
                    </a:cubicBezTo>
                    <a:cubicBezTo>
                      <a:pt x="69" y="275"/>
                      <a:pt x="70" y="277"/>
                      <a:pt x="71" y="278"/>
                    </a:cubicBezTo>
                    <a:cubicBezTo>
                      <a:pt x="71" y="279"/>
                      <a:pt x="71" y="279"/>
                      <a:pt x="71" y="280"/>
                    </a:cubicBezTo>
                    <a:cubicBezTo>
                      <a:pt x="71" y="281"/>
                      <a:pt x="70" y="283"/>
                      <a:pt x="69" y="285"/>
                    </a:cubicBezTo>
                    <a:cubicBezTo>
                      <a:pt x="65" y="290"/>
                      <a:pt x="62" y="293"/>
                      <a:pt x="60" y="293"/>
                    </a:cubicBezTo>
                    <a:cubicBezTo>
                      <a:pt x="60" y="292"/>
                      <a:pt x="59" y="289"/>
                      <a:pt x="59" y="285"/>
                    </a:cubicBezTo>
                    <a:moveTo>
                      <a:pt x="75" y="237"/>
                    </a:moveTo>
                    <a:cubicBezTo>
                      <a:pt x="75" y="236"/>
                      <a:pt x="75" y="234"/>
                      <a:pt x="77" y="232"/>
                    </a:cubicBezTo>
                    <a:cubicBezTo>
                      <a:pt x="81" y="227"/>
                      <a:pt x="84" y="224"/>
                      <a:pt x="85" y="224"/>
                    </a:cubicBezTo>
                    <a:cubicBezTo>
                      <a:pt x="85" y="224"/>
                      <a:pt x="85" y="224"/>
                      <a:pt x="85" y="224"/>
                    </a:cubicBezTo>
                    <a:cubicBezTo>
                      <a:pt x="86" y="224"/>
                      <a:pt x="86" y="227"/>
                      <a:pt x="86" y="232"/>
                    </a:cubicBezTo>
                    <a:cubicBezTo>
                      <a:pt x="86" y="233"/>
                      <a:pt x="86" y="234"/>
                      <a:pt x="86" y="235"/>
                    </a:cubicBezTo>
                    <a:cubicBezTo>
                      <a:pt x="86" y="238"/>
                      <a:pt x="85" y="241"/>
                      <a:pt x="83" y="242"/>
                    </a:cubicBezTo>
                    <a:cubicBezTo>
                      <a:pt x="82" y="242"/>
                      <a:pt x="81" y="243"/>
                      <a:pt x="80" y="243"/>
                    </a:cubicBezTo>
                    <a:cubicBezTo>
                      <a:pt x="78" y="243"/>
                      <a:pt x="75" y="241"/>
                      <a:pt x="75" y="239"/>
                    </a:cubicBezTo>
                    <a:cubicBezTo>
                      <a:pt x="75" y="238"/>
                      <a:pt x="75" y="238"/>
                      <a:pt x="75" y="237"/>
                    </a:cubicBezTo>
                    <a:moveTo>
                      <a:pt x="87" y="225"/>
                    </a:moveTo>
                    <a:cubicBezTo>
                      <a:pt x="87" y="224"/>
                      <a:pt x="87" y="224"/>
                      <a:pt x="87" y="224"/>
                    </a:cubicBezTo>
                    <a:cubicBezTo>
                      <a:pt x="87" y="224"/>
                      <a:pt x="87" y="224"/>
                      <a:pt x="87" y="224"/>
                    </a:cubicBezTo>
                    <a:cubicBezTo>
                      <a:pt x="88" y="224"/>
                      <a:pt x="92" y="225"/>
                      <a:pt x="97" y="229"/>
                    </a:cubicBezTo>
                    <a:cubicBezTo>
                      <a:pt x="100" y="230"/>
                      <a:pt x="101" y="233"/>
                      <a:pt x="101" y="235"/>
                    </a:cubicBezTo>
                    <a:cubicBezTo>
                      <a:pt x="101" y="235"/>
                      <a:pt x="101" y="235"/>
                      <a:pt x="101" y="235"/>
                    </a:cubicBezTo>
                    <a:cubicBezTo>
                      <a:pt x="101" y="238"/>
                      <a:pt x="99" y="240"/>
                      <a:pt x="96" y="240"/>
                    </a:cubicBezTo>
                    <a:cubicBezTo>
                      <a:pt x="95" y="240"/>
                      <a:pt x="95" y="240"/>
                      <a:pt x="95" y="240"/>
                    </a:cubicBezTo>
                    <a:cubicBezTo>
                      <a:pt x="92" y="240"/>
                      <a:pt x="90" y="238"/>
                      <a:pt x="89" y="235"/>
                    </a:cubicBezTo>
                    <a:cubicBezTo>
                      <a:pt x="87" y="230"/>
                      <a:pt x="87" y="227"/>
                      <a:pt x="87" y="225"/>
                    </a:cubicBezTo>
                    <a:moveTo>
                      <a:pt x="537" y="274"/>
                    </a:moveTo>
                    <a:cubicBezTo>
                      <a:pt x="537" y="268"/>
                      <a:pt x="538" y="263"/>
                      <a:pt x="540" y="257"/>
                    </a:cubicBezTo>
                    <a:cubicBezTo>
                      <a:pt x="547" y="236"/>
                      <a:pt x="566" y="223"/>
                      <a:pt x="587" y="223"/>
                    </a:cubicBezTo>
                    <a:cubicBezTo>
                      <a:pt x="593" y="223"/>
                      <a:pt x="598" y="224"/>
                      <a:pt x="604" y="226"/>
                    </a:cubicBezTo>
                    <a:cubicBezTo>
                      <a:pt x="616" y="231"/>
                      <a:pt x="625" y="239"/>
                      <a:pt x="631" y="249"/>
                    </a:cubicBezTo>
                    <a:cubicBezTo>
                      <a:pt x="631" y="249"/>
                      <a:pt x="631" y="249"/>
                      <a:pt x="631" y="249"/>
                    </a:cubicBezTo>
                    <a:cubicBezTo>
                      <a:pt x="631" y="249"/>
                      <a:pt x="631" y="249"/>
                      <a:pt x="631" y="249"/>
                    </a:cubicBezTo>
                    <a:cubicBezTo>
                      <a:pt x="629" y="258"/>
                      <a:pt x="626" y="268"/>
                      <a:pt x="623" y="277"/>
                    </a:cubicBezTo>
                    <a:cubicBezTo>
                      <a:pt x="621" y="276"/>
                      <a:pt x="620" y="275"/>
                      <a:pt x="618" y="275"/>
                    </a:cubicBezTo>
                    <a:cubicBezTo>
                      <a:pt x="614" y="273"/>
                      <a:pt x="611" y="273"/>
                      <a:pt x="608" y="273"/>
                    </a:cubicBezTo>
                    <a:cubicBezTo>
                      <a:pt x="595" y="273"/>
                      <a:pt x="584" y="280"/>
                      <a:pt x="580" y="293"/>
                    </a:cubicBezTo>
                    <a:cubicBezTo>
                      <a:pt x="578" y="296"/>
                      <a:pt x="578" y="299"/>
                      <a:pt x="578" y="303"/>
                    </a:cubicBezTo>
                    <a:cubicBezTo>
                      <a:pt x="578" y="311"/>
                      <a:pt x="581" y="319"/>
                      <a:pt x="587" y="325"/>
                    </a:cubicBezTo>
                    <a:cubicBezTo>
                      <a:pt x="587" y="325"/>
                      <a:pt x="587" y="325"/>
                      <a:pt x="587" y="325"/>
                    </a:cubicBezTo>
                    <a:cubicBezTo>
                      <a:pt x="587" y="325"/>
                      <a:pt x="587" y="325"/>
                      <a:pt x="587" y="325"/>
                    </a:cubicBezTo>
                    <a:cubicBezTo>
                      <a:pt x="587" y="325"/>
                      <a:pt x="587" y="325"/>
                      <a:pt x="587" y="325"/>
                    </a:cubicBezTo>
                    <a:cubicBezTo>
                      <a:pt x="581" y="325"/>
                      <a:pt x="575" y="324"/>
                      <a:pt x="570" y="322"/>
                    </a:cubicBezTo>
                    <a:cubicBezTo>
                      <a:pt x="549" y="314"/>
                      <a:pt x="537" y="295"/>
                      <a:pt x="537" y="274"/>
                    </a:cubicBezTo>
                    <a:moveTo>
                      <a:pt x="414" y="274"/>
                    </a:moveTo>
                    <a:cubicBezTo>
                      <a:pt x="414" y="268"/>
                      <a:pt x="415" y="262"/>
                      <a:pt x="417" y="256"/>
                    </a:cubicBezTo>
                    <a:cubicBezTo>
                      <a:pt x="425" y="234"/>
                      <a:pt x="445" y="221"/>
                      <a:pt x="467" y="221"/>
                    </a:cubicBezTo>
                    <a:cubicBezTo>
                      <a:pt x="473" y="221"/>
                      <a:pt x="479" y="222"/>
                      <a:pt x="485" y="224"/>
                    </a:cubicBezTo>
                    <a:cubicBezTo>
                      <a:pt x="506" y="232"/>
                      <a:pt x="520" y="252"/>
                      <a:pt x="520" y="274"/>
                    </a:cubicBezTo>
                    <a:cubicBezTo>
                      <a:pt x="520" y="280"/>
                      <a:pt x="519" y="285"/>
                      <a:pt x="517" y="291"/>
                    </a:cubicBezTo>
                    <a:cubicBezTo>
                      <a:pt x="513" y="284"/>
                      <a:pt x="507" y="278"/>
                      <a:pt x="499" y="275"/>
                    </a:cubicBezTo>
                    <a:cubicBezTo>
                      <a:pt x="495" y="273"/>
                      <a:pt x="492" y="273"/>
                      <a:pt x="488" y="273"/>
                    </a:cubicBezTo>
                    <a:cubicBezTo>
                      <a:pt x="475" y="273"/>
                      <a:pt x="463" y="281"/>
                      <a:pt x="459" y="294"/>
                    </a:cubicBezTo>
                    <a:cubicBezTo>
                      <a:pt x="458" y="297"/>
                      <a:pt x="457" y="301"/>
                      <a:pt x="457" y="304"/>
                    </a:cubicBezTo>
                    <a:cubicBezTo>
                      <a:pt x="457" y="313"/>
                      <a:pt x="461" y="321"/>
                      <a:pt x="467" y="327"/>
                    </a:cubicBezTo>
                    <a:cubicBezTo>
                      <a:pt x="467" y="327"/>
                      <a:pt x="467" y="327"/>
                      <a:pt x="467" y="327"/>
                    </a:cubicBezTo>
                    <a:cubicBezTo>
                      <a:pt x="467" y="327"/>
                      <a:pt x="467" y="327"/>
                      <a:pt x="467" y="327"/>
                    </a:cubicBezTo>
                    <a:cubicBezTo>
                      <a:pt x="467" y="327"/>
                      <a:pt x="467" y="327"/>
                      <a:pt x="466" y="327"/>
                    </a:cubicBezTo>
                    <a:cubicBezTo>
                      <a:pt x="461" y="327"/>
                      <a:pt x="455" y="326"/>
                      <a:pt x="449" y="324"/>
                    </a:cubicBezTo>
                    <a:cubicBezTo>
                      <a:pt x="427" y="316"/>
                      <a:pt x="414" y="296"/>
                      <a:pt x="414" y="274"/>
                    </a:cubicBezTo>
                    <a:moveTo>
                      <a:pt x="65" y="225"/>
                    </a:moveTo>
                    <a:cubicBezTo>
                      <a:pt x="65" y="223"/>
                      <a:pt x="65" y="222"/>
                      <a:pt x="66" y="221"/>
                    </a:cubicBezTo>
                    <a:cubicBezTo>
                      <a:pt x="67" y="220"/>
                      <a:pt x="69" y="219"/>
                      <a:pt x="72" y="219"/>
                    </a:cubicBezTo>
                    <a:cubicBezTo>
                      <a:pt x="72" y="219"/>
                      <a:pt x="73" y="219"/>
                      <a:pt x="73" y="219"/>
                    </a:cubicBezTo>
                    <a:cubicBezTo>
                      <a:pt x="80" y="220"/>
                      <a:pt x="84" y="222"/>
                      <a:pt x="84" y="223"/>
                    </a:cubicBezTo>
                    <a:cubicBezTo>
                      <a:pt x="84" y="223"/>
                      <a:pt x="84" y="223"/>
                      <a:pt x="84" y="223"/>
                    </a:cubicBezTo>
                    <a:cubicBezTo>
                      <a:pt x="84" y="223"/>
                      <a:pt x="84" y="223"/>
                      <a:pt x="84" y="223"/>
                    </a:cubicBezTo>
                    <a:cubicBezTo>
                      <a:pt x="84" y="224"/>
                      <a:pt x="81" y="227"/>
                      <a:pt x="75" y="229"/>
                    </a:cubicBezTo>
                    <a:cubicBezTo>
                      <a:pt x="73" y="230"/>
                      <a:pt x="72" y="230"/>
                      <a:pt x="71" y="230"/>
                    </a:cubicBezTo>
                    <a:cubicBezTo>
                      <a:pt x="69" y="230"/>
                      <a:pt x="68" y="230"/>
                      <a:pt x="67" y="230"/>
                    </a:cubicBezTo>
                    <a:cubicBezTo>
                      <a:pt x="66" y="229"/>
                      <a:pt x="65" y="227"/>
                      <a:pt x="65" y="225"/>
                    </a:cubicBezTo>
                    <a:moveTo>
                      <a:pt x="88" y="222"/>
                    </a:moveTo>
                    <a:cubicBezTo>
                      <a:pt x="88" y="222"/>
                      <a:pt x="88" y="222"/>
                      <a:pt x="88" y="222"/>
                    </a:cubicBezTo>
                    <a:cubicBezTo>
                      <a:pt x="88" y="221"/>
                      <a:pt x="91" y="218"/>
                      <a:pt x="97" y="216"/>
                    </a:cubicBezTo>
                    <a:cubicBezTo>
                      <a:pt x="98" y="215"/>
                      <a:pt x="100" y="215"/>
                      <a:pt x="101" y="215"/>
                    </a:cubicBezTo>
                    <a:cubicBezTo>
                      <a:pt x="102" y="215"/>
                      <a:pt x="103" y="215"/>
                      <a:pt x="104" y="215"/>
                    </a:cubicBezTo>
                    <a:cubicBezTo>
                      <a:pt x="106" y="216"/>
                      <a:pt x="107" y="217"/>
                      <a:pt x="107" y="219"/>
                    </a:cubicBezTo>
                    <a:cubicBezTo>
                      <a:pt x="107" y="220"/>
                      <a:pt x="107" y="220"/>
                      <a:pt x="107" y="220"/>
                    </a:cubicBezTo>
                    <a:cubicBezTo>
                      <a:pt x="107" y="222"/>
                      <a:pt x="107" y="223"/>
                      <a:pt x="106" y="224"/>
                    </a:cubicBezTo>
                    <a:cubicBezTo>
                      <a:pt x="104" y="225"/>
                      <a:pt x="102" y="226"/>
                      <a:pt x="100" y="226"/>
                    </a:cubicBezTo>
                    <a:cubicBezTo>
                      <a:pt x="99" y="226"/>
                      <a:pt x="99" y="226"/>
                      <a:pt x="98" y="226"/>
                    </a:cubicBezTo>
                    <a:cubicBezTo>
                      <a:pt x="92" y="225"/>
                      <a:pt x="88" y="223"/>
                      <a:pt x="88" y="222"/>
                    </a:cubicBezTo>
                    <a:cubicBezTo>
                      <a:pt x="88" y="222"/>
                      <a:pt x="88" y="222"/>
                      <a:pt x="88" y="222"/>
                    </a:cubicBezTo>
                    <a:moveTo>
                      <a:pt x="71" y="210"/>
                    </a:moveTo>
                    <a:cubicBezTo>
                      <a:pt x="71" y="208"/>
                      <a:pt x="71" y="207"/>
                      <a:pt x="73" y="206"/>
                    </a:cubicBezTo>
                    <a:cubicBezTo>
                      <a:pt x="74" y="205"/>
                      <a:pt x="75" y="205"/>
                      <a:pt x="76" y="205"/>
                    </a:cubicBezTo>
                    <a:cubicBezTo>
                      <a:pt x="76" y="205"/>
                      <a:pt x="77" y="205"/>
                      <a:pt x="77" y="205"/>
                    </a:cubicBezTo>
                    <a:cubicBezTo>
                      <a:pt x="79" y="205"/>
                      <a:pt x="81" y="207"/>
                      <a:pt x="82" y="210"/>
                    </a:cubicBezTo>
                    <a:cubicBezTo>
                      <a:pt x="84" y="215"/>
                      <a:pt x="85" y="218"/>
                      <a:pt x="85" y="220"/>
                    </a:cubicBezTo>
                    <a:cubicBezTo>
                      <a:pt x="85" y="221"/>
                      <a:pt x="85" y="221"/>
                      <a:pt x="85" y="221"/>
                    </a:cubicBezTo>
                    <a:cubicBezTo>
                      <a:pt x="85" y="221"/>
                      <a:pt x="85" y="221"/>
                      <a:pt x="85" y="221"/>
                    </a:cubicBezTo>
                    <a:cubicBezTo>
                      <a:pt x="83" y="221"/>
                      <a:pt x="79" y="220"/>
                      <a:pt x="75" y="216"/>
                    </a:cubicBezTo>
                    <a:cubicBezTo>
                      <a:pt x="72" y="215"/>
                      <a:pt x="71" y="212"/>
                      <a:pt x="71" y="210"/>
                    </a:cubicBezTo>
                    <a:cubicBezTo>
                      <a:pt x="71" y="210"/>
                      <a:pt x="71" y="210"/>
                      <a:pt x="71" y="210"/>
                    </a:cubicBezTo>
                    <a:moveTo>
                      <a:pt x="85" y="213"/>
                    </a:moveTo>
                    <a:cubicBezTo>
                      <a:pt x="85" y="212"/>
                      <a:pt x="85" y="211"/>
                      <a:pt x="85" y="210"/>
                    </a:cubicBezTo>
                    <a:cubicBezTo>
                      <a:pt x="86" y="207"/>
                      <a:pt x="87" y="204"/>
                      <a:pt x="89" y="203"/>
                    </a:cubicBezTo>
                    <a:cubicBezTo>
                      <a:pt x="90" y="203"/>
                      <a:pt x="91" y="202"/>
                      <a:pt x="92" y="202"/>
                    </a:cubicBezTo>
                    <a:cubicBezTo>
                      <a:pt x="92" y="202"/>
                      <a:pt x="93" y="202"/>
                      <a:pt x="94" y="203"/>
                    </a:cubicBezTo>
                    <a:cubicBezTo>
                      <a:pt x="95" y="203"/>
                      <a:pt x="96" y="205"/>
                      <a:pt x="97" y="206"/>
                    </a:cubicBezTo>
                    <a:cubicBezTo>
                      <a:pt x="97" y="207"/>
                      <a:pt x="97" y="207"/>
                      <a:pt x="97" y="208"/>
                    </a:cubicBezTo>
                    <a:cubicBezTo>
                      <a:pt x="97" y="209"/>
                      <a:pt x="96" y="211"/>
                      <a:pt x="95" y="213"/>
                    </a:cubicBezTo>
                    <a:cubicBezTo>
                      <a:pt x="91" y="218"/>
                      <a:pt x="88" y="221"/>
                      <a:pt x="87" y="221"/>
                    </a:cubicBezTo>
                    <a:cubicBezTo>
                      <a:pt x="86" y="220"/>
                      <a:pt x="85" y="217"/>
                      <a:pt x="85" y="213"/>
                    </a:cubicBezTo>
                    <a:moveTo>
                      <a:pt x="445" y="186"/>
                    </a:moveTo>
                    <a:cubicBezTo>
                      <a:pt x="448" y="176"/>
                      <a:pt x="448" y="176"/>
                      <a:pt x="448" y="176"/>
                    </a:cubicBezTo>
                    <a:cubicBezTo>
                      <a:pt x="453" y="185"/>
                      <a:pt x="453" y="185"/>
                      <a:pt x="453" y="185"/>
                    </a:cubicBezTo>
                    <a:cubicBezTo>
                      <a:pt x="459" y="178"/>
                      <a:pt x="459" y="178"/>
                      <a:pt x="459" y="178"/>
                    </a:cubicBezTo>
                    <a:cubicBezTo>
                      <a:pt x="463" y="184"/>
                      <a:pt x="463" y="184"/>
                      <a:pt x="463" y="184"/>
                    </a:cubicBezTo>
                    <a:cubicBezTo>
                      <a:pt x="466" y="179"/>
                      <a:pt x="466" y="179"/>
                      <a:pt x="466" y="179"/>
                    </a:cubicBezTo>
                    <a:cubicBezTo>
                      <a:pt x="471" y="185"/>
                      <a:pt x="471" y="185"/>
                      <a:pt x="471" y="185"/>
                    </a:cubicBezTo>
                    <a:cubicBezTo>
                      <a:pt x="474" y="181"/>
                      <a:pt x="474" y="181"/>
                      <a:pt x="474" y="181"/>
                    </a:cubicBezTo>
                    <a:cubicBezTo>
                      <a:pt x="474" y="181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82" y="185"/>
                      <a:pt x="482" y="185"/>
                      <a:pt x="482" y="185"/>
                    </a:cubicBezTo>
                    <a:cubicBezTo>
                      <a:pt x="483" y="191"/>
                      <a:pt x="483" y="191"/>
                      <a:pt x="483" y="191"/>
                    </a:cubicBezTo>
                    <a:cubicBezTo>
                      <a:pt x="488" y="189"/>
                      <a:pt x="488" y="189"/>
                      <a:pt x="488" y="189"/>
                    </a:cubicBezTo>
                    <a:cubicBezTo>
                      <a:pt x="489" y="195"/>
                      <a:pt x="489" y="195"/>
                      <a:pt x="489" y="195"/>
                    </a:cubicBezTo>
                    <a:cubicBezTo>
                      <a:pt x="492" y="192"/>
                      <a:pt x="492" y="192"/>
                      <a:pt x="492" y="192"/>
                    </a:cubicBezTo>
                    <a:cubicBezTo>
                      <a:pt x="492" y="192"/>
                      <a:pt x="492" y="192"/>
                      <a:pt x="492" y="192"/>
                    </a:cubicBezTo>
                    <a:cubicBezTo>
                      <a:pt x="493" y="198"/>
                      <a:pt x="493" y="198"/>
                      <a:pt x="493" y="198"/>
                    </a:cubicBezTo>
                    <a:cubicBezTo>
                      <a:pt x="495" y="194"/>
                      <a:pt x="495" y="194"/>
                      <a:pt x="495" y="194"/>
                    </a:cubicBezTo>
                    <a:cubicBezTo>
                      <a:pt x="497" y="199"/>
                      <a:pt x="497" y="199"/>
                      <a:pt x="497" y="199"/>
                    </a:cubicBezTo>
                    <a:cubicBezTo>
                      <a:pt x="500" y="199"/>
                      <a:pt x="500" y="199"/>
                      <a:pt x="500" y="199"/>
                    </a:cubicBezTo>
                    <a:cubicBezTo>
                      <a:pt x="500" y="203"/>
                      <a:pt x="500" y="203"/>
                      <a:pt x="500" y="203"/>
                    </a:cubicBezTo>
                    <a:cubicBezTo>
                      <a:pt x="504" y="204"/>
                      <a:pt x="504" y="204"/>
                      <a:pt x="504" y="204"/>
                    </a:cubicBezTo>
                    <a:cubicBezTo>
                      <a:pt x="504" y="207"/>
                      <a:pt x="504" y="207"/>
                      <a:pt x="504" y="207"/>
                    </a:cubicBezTo>
                    <a:cubicBezTo>
                      <a:pt x="506" y="207"/>
                      <a:pt x="506" y="207"/>
                      <a:pt x="506" y="207"/>
                    </a:cubicBezTo>
                    <a:cubicBezTo>
                      <a:pt x="506" y="207"/>
                      <a:pt x="506" y="207"/>
                      <a:pt x="506" y="207"/>
                    </a:cubicBezTo>
                    <a:cubicBezTo>
                      <a:pt x="509" y="211"/>
                      <a:pt x="512" y="215"/>
                      <a:pt x="515" y="219"/>
                    </a:cubicBezTo>
                    <a:cubicBezTo>
                      <a:pt x="515" y="219"/>
                      <a:pt x="515" y="219"/>
                      <a:pt x="515" y="219"/>
                    </a:cubicBezTo>
                    <a:cubicBezTo>
                      <a:pt x="515" y="219"/>
                      <a:pt x="515" y="219"/>
                      <a:pt x="515" y="219"/>
                    </a:cubicBezTo>
                    <a:cubicBezTo>
                      <a:pt x="499" y="202"/>
                      <a:pt x="478" y="192"/>
                      <a:pt x="457" y="192"/>
                    </a:cubicBezTo>
                    <a:cubicBezTo>
                      <a:pt x="450" y="192"/>
                      <a:pt x="443" y="193"/>
                      <a:pt x="437" y="196"/>
                    </a:cubicBezTo>
                    <a:cubicBezTo>
                      <a:pt x="410" y="205"/>
                      <a:pt x="393" y="231"/>
                      <a:pt x="390" y="261"/>
                    </a:cubicBezTo>
                    <a:cubicBezTo>
                      <a:pt x="390" y="256"/>
                      <a:pt x="389" y="252"/>
                      <a:pt x="389" y="248"/>
                    </a:cubicBezTo>
                    <a:cubicBezTo>
                      <a:pt x="389" y="247"/>
                      <a:pt x="389" y="246"/>
                      <a:pt x="389" y="245"/>
                    </a:cubicBezTo>
                    <a:cubicBezTo>
                      <a:pt x="392" y="245"/>
                      <a:pt x="392" y="245"/>
                      <a:pt x="392" y="245"/>
                    </a:cubicBezTo>
                    <a:cubicBezTo>
                      <a:pt x="389" y="243"/>
                      <a:pt x="389" y="243"/>
                      <a:pt x="389" y="243"/>
                    </a:cubicBezTo>
                    <a:cubicBezTo>
                      <a:pt x="389" y="243"/>
                      <a:pt x="389" y="243"/>
                      <a:pt x="389" y="243"/>
                    </a:cubicBezTo>
                    <a:cubicBezTo>
                      <a:pt x="392" y="242"/>
                      <a:pt x="392" y="242"/>
                      <a:pt x="392" y="242"/>
                    </a:cubicBezTo>
                    <a:cubicBezTo>
                      <a:pt x="390" y="238"/>
                      <a:pt x="390" y="238"/>
                      <a:pt x="390" y="238"/>
                    </a:cubicBezTo>
                    <a:cubicBezTo>
                      <a:pt x="393" y="237"/>
                      <a:pt x="393" y="237"/>
                      <a:pt x="393" y="237"/>
                    </a:cubicBezTo>
                    <a:cubicBezTo>
                      <a:pt x="390" y="232"/>
                      <a:pt x="390" y="232"/>
                      <a:pt x="390" y="232"/>
                    </a:cubicBezTo>
                    <a:cubicBezTo>
                      <a:pt x="394" y="232"/>
                      <a:pt x="394" y="232"/>
                      <a:pt x="394" y="232"/>
                    </a:cubicBezTo>
                    <a:cubicBezTo>
                      <a:pt x="391" y="228"/>
                      <a:pt x="391" y="228"/>
                      <a:pt x="391" y="228"/>
                    </a:cubicBezTo>
                    <a:cubicBezTo>
                      <a:pt x="395" y="228"/>
                      <a:pt x="395" y="228"/>
                      <a:pt x="395" y="228"/>
                    </a:cubicBezTo>
                    <a:cubicBezTo>
                      <a:pt x="391" y="221"/>
                      <a:pt x="391" y="221"/>
                      <a:pt x="391" y="221"/>
                    </a:cubicBezTo>
                    <a:cubicBezTo>
                      <a:pt x="398" y="221"/>
                      <a:pt x="398" y="221"/>
                      <a:pt x="398" y="221"/>
                    </a:cubicBezTo>
                    <a:cubicBezTo>
                      <a:pt x="394" y="213"/>
                      <a:pt x="394" y="213"/>
                      <a:pt x="394" y="213"/>
                    </a:cubicBezTo>
                    <a:cubicBezTo>
                      <a:pt x="394" y="213"/>
                      <a:pt x="394" y="213"/>
                      <a:pt x="394" y="213"/>
                    </a:cubicBezTo>
                    <a:cubicBezTo>
                      <a:pt x="402" y="214"/>
                      <a:pt x="403" y="214"/>
                      <a:pt x="403" y="214"/>
                    </a:cubicBezTo>
                    <a:cubicBezTo>
                      <a:pt x="403" y="214"/>
                      <a:pt x="403" y="214"/>
                      <a:pt x="403" y="214"/>
                    </a:cubicBezTo>
                    <a:cubicBezTo>
                      <a:pt x="399" y="205"/>
                      <a:pt x="399" y="205"/>
                      <a:pt x="399" y="205"/>
                    </a:cubicBezTo>
                    <a:cubicBezTo>
                      <a:pt x="405" y="206"/>
                      <a:pt x="405" y="206"/>
                      <a:pt x="405" y="206"/>
                    </a:cubicBezTo>
                    <a:cubicBezTo>
                      <a:pt x="404" y="198"/>
                      <a:pt x="404" y="198"/>
                      <a:pt x="404" y="198"/>
                    </a:cubicBezTo>
                    <a:cubicBezTo>
                      <a:pt x="411" y="201"/>
                      <a:pt x="411" y="201"/>
                      <a:pt x="411" y="201"/>
                    </a:cubicBezTo>
                    <a:cubicBezTo>
                      <a:pt x="410" y="192"/>
                      <a:pt x="410" y="192"/>
                      <a:pt x="410" y="192"/>
                    </a:cubicBezTo>
                    <a:cubicBezTo>
                      <a:pt x="417" y="195"/>
                      <a:pt x="417" y="195"/>
                      <a:pt x="417" y="195"/>
                    </a:cubicBezTo>
                    <a:cubicBezTo>
                      <a:pt x="418" y="188"/>
                      <a:pt x="418" y="188"/>
                      <a:pt x="418" y="188"/>
                    </a:cubicBezTo>
                    <a:cubicBezTo>
                      <a:pt x="424" y="191"/>
                      <a:pt x="424" y="191"/>
                      <a:pt x="424" y="191"/>
                    </a:cubicBezTo>
                    <a:cubicBezTo>
                      <a:pt x="424" y="183"/>
                      <a:pt x="424" y="183"/>
                      <a:pt x="424" y="183"/>
                    </a:cubicBezTo>
                    <a:cubicBezTo>
                      <a:pt x="430" y="187"/>
                      <a:pt x="430" y="187"/>
                      <a:pt x="430" y="187"/>
                    </a:cubicBezTo>
                    <a:cubicBezTo>
                      <a:pt x="431" y="180"/>
                      <a:pt x="431" y="180"/>
                      <a:pt x="431" y="180"/>
                    </a:cubicBezTo>
                    <a:cubicBezTo>
                      <a:pt x="438" y="187"/>
                      <a:pt x="438" y="187"/>
                      <a:pt x="438" y="187"/>
                    </a:cubicBezTo>
                    <a:cubicBezTo>
                      <a:pt x="440" y="178"/>
                      <a:pt x="440" y="178"/>
                      <a:pt x="440" y="178"/>
                    </a:cubicBezTo>
                    <a:cubicBezTo>
                      <a:pt x="445" y="186"/>
                      <a:pt x="445" y="186"/>
                      <a:pt x="445" y="186"/>
                    </a:cubicBezTo>
                    <a:moveTo>
                      <a:pt x="583" y="184"/>
                    </a:moveTo>
                    <a:cubicBezTo>
                      <a:pt x="586" y="175"/>
                      <a:pt x="586" y="175"/>
                      <a:pt x="586" y="175"/>
                    </a:cubicBezTo>
                    <a:cubicBezTo>
                      <a:pt x="589" y="184"/>
                      <a:pt x="589" y="184"/>
                      <a:pt x="589" y="184"/>
                    </a:cubicBezTo>
                    <a:cubicBezTo>
                      <a:pt x="593" y="176"/>
                      <a:pt x="593" y="176"/>
                      <a:pt x="593" y="176"/>
                    </a:cubicBezTo>
                    <a:cubicBezTo>
                      <a:pt x="596" y="185"/>
                      <a:pt x="596" y="185"/>
                      <a:pt x="596" y="185"/>
                    </a:cubicBezTo>
                    <a:cubicBezTo>
                      <a:pt x="602" y="179"/>
                      <a:pt x="602" y="179"/>
                      <a:pt x="602" y="179"/>
                    </a:cubicBezTo>
                    <a:cubicBezTo>
                      <a:pt x="605" y="186"/>
                      <a:pt x="605" y="186"/>
                      <a:pt x="605" y="186"/>
                    </a:cubicBezTo>
                    <a:cubicBezTo>
                      <a:pt x="608" y="182"/>
                      <a:pt x="608" y="182"/>
                      <a:pt x="608" y="182"/>
                    </a:cubicBezTo>
                    <a:cubicBezTo>
                      <a:pt x="611" y="188"/>
                      <a:pt x="611" y="188"/>
                      <a:pt x="611" y="188"/>
                    </a:cubicBezTo>
                    <a:cubicBezTo>
                      <a:pt x="614" y="186"/>
                      <a:pt x="614" y="186"/>
                      <a:pt x="614" y="186"/>
                    </a:cubicBezTo>
                    <a:cubicBezTo>
                      <a:pt x="614" y="186"/>
                      <a:pt x="616" y="192"/>
                      <a:pt x="616" y="192"/>
                    </a:cubicBezTo>
                    <a:cubicBezTo>
                      <a:pt x="616" y="192"/>
                      <a:pt x="616" y="192"/>
                      <a:pt x="616" y="192"/>
                    </a:cubicBezTo>
                    <a:cubicBezTo>
                      <a:pt x="621" y="190"/>
                      <a:pt x="621" y="190"/>
                      <a:pt x="621" y="190"/>
                    </a:cubicBezTo>
                    <a:cubicBezTo>
                      <a:pt x="621" y="196"/>
                      <a:pt x="621" y="196"/>
                      <a:pt x="621" y="196"/>
                    </a:cubicBezTo>
                    <a:cubicBezTo>
                      <a:pt x="626" y="195"/>
                      <a:pt x="626" y="195"/>
                      <a:pt x="626" y="195"/>
                    </a:cubicBezTo>
                    <a:cubicBezTo>
                      <a:pt x="626" y="201"/>
                      <a:pt x="626" y="201"/>
                      <a:pt x="626" y="201"/>
                    </a:cubicBezTo>
                    <a:cubicBezTo>
                      <a:pt x="628" y="199"/>
                      <a:pt x="628" y="199"/>
                      <a:pt x="628" y="199"/>
                    </a:cubicBezTo>
                    <a:cubicBezTo>
                      <a:pt x="628" y="199"/>
                      <a:pt x="628" y="199"/>
                      <a:pt x="628" y="199"/>
                    </a:cubicBezTo>
                    <a:cubicBezTo>
                      <a:pt x="629" y="204"/>
                      <a:pt x="629" y="204"/>
                      <a:pt x="629" y="204"/>
                    </a:cubicBezTo>
                    <a:cubicBezTo>
                      <a:pt x="631" y="201"/>
                      <a:pt x="631" y="201"/>
                      <a:pt x="631" y="201"/>
                    </a:cubicBezTo>
                    <a:cubicBezTo>
                      <a:pt x="632" y="206"/>
                      <a:pt x="632" y="206"/>
                      <a:pt x="632" y="206"/>
                    </a:cubicBezTo>
                    <a:cubicBezTo>
                      <a:pt x="635" y="207"/>
                      <a:pt x="635" y="207"/>
                      <a:pt x="635" y="207"/>
                    </a:cubicBezTo>
                    <a:cubicBezTo>
                      <a:pt x="634" y="211"/>
                      <a:pt x="634" y="211"/>
                      <a:pt x="634" y="211"/>
                    </a:cubicBezTo>
                    <a:cubicBezTo>
                      <a:pt x="637" y="212"/>
                      <a:pt x="637" y="212"/>
                      <a:pt x="637" y="212"/>
                    </a:cubicBezTo>
                    <a:cubicBezTo>
                      <a:pt x="637" y="212"/>
                      <a:pt x="637" y="212"/>
                      <a:pt x="637" y="212"/>
                    </a:cubicBezTo>
                    <a:cubicBezTo>
                      <a:pt x="637" y="212"/>
                      <a:pt x="637" y="212"/>
                      <a:pt x="637" y="212"/>
                    </a:cubicBezTo>
                    <a:cubicBezTo>
                      <a:pt x="637" y="213"/>
                      <a:pt x="636" y="215"/>
                      <a:pt x="636" y="217"/>
                    </a:cubicBezTo>
                    <a:cubicBezTo>
                      <a:pt x="623" y="201"/>
                      <a:pt x="605" y="191"/>
                      <a:pt x="586" y="191"/>
                    </a:cubicBezTo>
                    <a:cubicBezTo>
                      <a:pt x="584" y="191"/>
                      <a:pt x="582" y="191"/>
                      <a:pt x="580" y="191"/>
                    </a:cubicBezTo>
                    <a:cubicBezTo>
                      <a:pt x="555" y="194"/>
                      <a:pt x="536" y="214"/>
                      <a:pt x="528" y="241"/>
                    </a:cubicBezTo>
                    <a:cubicBezTo>
                      <a:pt x="528" y="241"/>
                      <a:pt x="528" y="241"/>
                      <a:pt x="528" y="241"/>
                    </a:cubicBezTo>
                    <a:cubicBezTo>
                      <a:pt x="528" y="241"/>
                      <a:pt x="528" y="241"/>
                      <a:pt x="528" y="241"/>
                    </a:cubicBezTo>
                    <a:cubicBezTo>
                      <a:pt x="528" y="236"/>
                      <a:pt x="529" y="231"/>
                      <a:pt x="530" y="227"/>
                    </a:cubicBezTo>
                    <a:cubicBezTo>
                      <a:pt x="532" y="227"/>
                      <a:pt x="532" y="227"/>
                      <a:pt x="532" y="227"/>
                    </a:cubicBezTo>
                    <a:cubicBezTo>
                      <a:pt x="531" y="225"/>
                      <a:pt x="531" y="225"/>
                      <a:pt x="531" y="225"/>
                    </a:cubicBezTo>
                    <a:cubicBezTo>
                      <a:pt x="531" y="224"/>
                      <a:pt x="531" y="224"/>
                      <a:pt x="531" y="224"/>
                    </a:cubicBezTo>
                    <a:cubicBezTo>
                      <a:pt x="533" y="225"/>
                      <a:pt x="533" y="225"/>
                      <a:pt x="533" y="225"/>
                    </a:cubicBezTo>
                    <a:cubicBezTo>
                      <a:pt x="532" y="220"/>
                      <a:pt x="532" y="220"/>
                      <a:pt x="532" y="220"/>
                    </a:cubicBezTo>
                    <a:cubicBezTo>
                      <a:pt x="535" y="220"/>
                      <a:pt x="535" y="220"/>
                      <a:pt x="535" y="220"/>
                    </a:cubicBezTo>
                    <a:cubicBezTo>
                      <a:pt x="533" y="215"/>
                      <a:pt x="533" y="215"/>
                      <a:pt x="533" y="215"/>
                    </a:cubicBezTo>
                    <a:cubicBezTo>
                      <a:pt x="537" y="216"/>
                      <a:pt x="537" y="216"/>
                      <a:pt x="537" y="216"/>
                    </a:cubicBezTo>
                    <a:cubicBezTo>
                      <a:pt x="534" y="211"/>
                      <a:pt x="534" y="211"/>
                      <a:pt x="534" y="211"/>
                    </a:cubicBezTo>
                    <a:cubicBezTo>
                      <a:pt x="538" y="213"/>
                      <a:pt x="538" y="213"/>
                      <a:pt x="538" y="213"/>
                    </a:cubicBezTo>
                    <a:cubicBezTo>
                      <a:pt x="536" y="205"/>
                      <a:pt x="536" y="205"/>
                      <a:pt x="536" y="205"/>
                    </a:cubicBezTo>
                    <a:cubicBezTo>
                      <a:pt x="542" y="207"/>
                      <a:pt x="542" y="207"/>
                      <a:pt x="542" y="207"/>
                    </a:cubicBezTo>
                    <a:cubicBezTo>
                      <a:pt x="540" y="198"/>
                      <a:pt x="540" y="198"/>
                      <a:pt x="540" y="198"/>
                    </a:cubicBezTo>
                    <a:cubicBezTo>
                      <a:pt x="540" y="198"/>
                      <a:pt x="540" y="198"/>
                      <a:pt x="540" y="198"/>
                    </a:cubicBezTo>
                    <a:cubicBezTo>
                      <a:pt x="547" y="201"/>
                      <a:pt x="547" y="201"/>
                      <a:pt x="547" y="201"/>
                    </a:cubicBezTo>
                    <a:cubicBezTo>
                      <a:pt x="547" y="201"/>
                      <a:pt x="547" y="201"/>
                      <a:pt x="547" y="201"/>
                    </a:cubicBezTo>
                    <a:cubicBezTo>
                      <a:pt x="545" y="192"/>
                      <a:pt x="545" y="192"/>
                      <a:pt x="545" y="192"/>
                    </a:cubicBezTo>
                    <a:cubicBezTo>
                      <a:pt x="551" y="195"/>
                      <a:pt x="551" y="195"/>
                      <a:pt x="551" y="195"/>
                    </a:cubicBezTo>
                    <a:cubicBezTo>
                      <a:pt x="551" y="187"/>
                      <a:pt x="551" y="187"/>
                      <a:pt x="551" y="187"/>
                    </a:cubicBezTo>
                    <a:cubicBezTo>
                      <a:pt x="557" y="191"/>
                      <a:pt x="557" y="191"/>
                      <a:pt x="557" y="191"/>
                    </a:cubicBezTo>
                    <a:cubicBezTo>
                      <a:pt x="557" y="183"/>
                      <a:pt x="557" y="183"/>
                      <a:pt x="557" y="183"/>
                    </a:cubicBezTo>
                    <a:cubicBezTo>
                      <a:pt x="563" y="187"/>
                      <a:pt x="563" y="187"/>
                      <a:pt x="563" y="187"/>
                    </a:cubicBezTo>
                    <a:cubicBezTo>
                      <a:pt x="565" y="180"/>
                      <a:pt x="565" y="180"/>
                      <a:pt x="565" y="180"/>
                    </a:cubicBezTo>
                    <a:cubicBezTo>
                      <a:pt x="569" y="184"/>
                      <a:pt x="569" y="184"/>
                      <a:pt x="569" y="184"/>
                    </a:cubicBezTo>
                    <a:cubicBezTo>
                      <a:pt x="572" y="177"/>
                      <a:pt x="572" y="177"/>
                      <a:pt x="572" y="177"/>
                    </a:cubicBezTo>
                    <a:cubicBezTo>
                      <a:pt x="576" y="182"/>
                      <a:pt x="576" y="182"/>
                      <a:pt x="576" y="182"/>
                    </a:cubicBezTo>
                    <a:cubicBezTo>
                      <a:pt x="578" y="176"/>
                      <a:pt x="578" y="176"/>
                      <a:pt x="578" y="176"/>
                    </a:cubicBezTo>
                    <a:cubicBezTo>
                      <a:pt x="583" y="184"/>
                      <a:pt x="583" y="184"/>
                      <a:pt x="583" y="184"/>
                    </a:cubicBezTo>
                    <a:moveTo>
                      <a:pt x="516" y="167"/>
                    </a:moveTo>
                    <a:cubicBezTo>
                      <a:pt x="516" y="164"/>
                      <a:pt x="517" y="162"/>
                      <a:pt x="519" y="162"/>
                    </a:cubicBezTo>
                    <a:cubicBezTo>
                      <a:pt x="519" y="162"/>
                      <a:pt x="519" y="162"/>
                      <a:pt x="519" y="162"/>
                    </a:cubicBezTo>
                    <a:cubicBezTo>
                      <a:pt x="521" y="162"/>
                      <a:pt x="523" y="164"/>
                      <a:pt x="524" y="168"/>
                    </a:cubicBezTo>
                    <a:cubicBezTo>
                      <a:pt x="525" y="169"/>
                      <a:pt x="525" y="170"/>
                      <a:pt x="525" y="171"/>
                    </a:cubicBezTo>
                    <a:cubicBezTo>
                      <a:pt x="525" y="174"/>
                      <a:pt x="524" y="176"/>
                      <a:pt x="522" y="176"/>
                    </a:cubicBezTo>
                    <a:cubicBezTo>
                      <a:pt x="522" y="176"/>
                      <a:pt x="522" y="176"/>
                      <a:pt x="522" y="176"/>
                    </a:cubicBezTo>
                    <a:cubicBezTo>
                      <a:pt x="520" y="176"/>
                      <a:pt x="517" y="174"/>
                      <a:pt x="516" y="170"/>
                    </a:cubicBezTo>
                    <a:cubicBezTo>
                      <a:pt x="516" y="169"/>
                      <a:pt x="516" y="168"/>
                      <a:pt x="516" y="167"/>
                    </a:cubicBezTo>
                    <a:moveTo>
                      <a:pt x="502" y="169"/>
                    </a:moveTo>
                    <a:cubicBezTo>
                      <a:pt x="502" y="167"/>
                      <a:pt x="503" y="165"/>
                      <a:pt x="505" y="163"/>
                    </a:cubicBezTo>
                    <a:cubicBezTo>
                      <a:pt x="507" y="161"/>
                      <a:pt x="509" y="160"/>
                      <a:pt x="511" y="160"/>
                    </a:cubicBezTo>
                    <a:cubicBezTo>
                      <a:pt x="512" y="160"/>
                      <a:pt x="513" y="160"/>
                      <a:pt x="513" y="161"/>
                    </a:cubicBezTo>
                    <a:cubicBezTo>
                      <a:pt x="514" y="161"/>
                      <a:pt x="514" y="162"/>
                      <a:pt x="514" y="163"/>
                    </a:cubicBezTo>
                    <a:cubicBezTo>
                      <a:pt x="514" y="164"/>
                      <a:pt x="513" y="167"/>
                      <a:pt x="511" y="169"/>
                    </a:cubicBezTo>
                    <a:cubicBezTo>
                      <a:pt x="509" y="171"/>
                      <a:pt x="507" y="172"/>
                      <a:pt x="505" y="172"/>
                    </a:cubicBezTo>
                    <a:cubicBezTo>
                      <a:pt x="504" y="172"/>
                      <a:pt x="503" y="171"/>
                      <a:pt x="503" y="171"/>
                    </a:cubicBezTo>
                    <a:cubicBezTo>
                      <a:pt x="502" y="170"/>
                      <a:pt x="502" y="170"/>
                      <a:pt x="502" y="169"/>
                    </a:cubicBezTo>
                    <a:moveTo>
                      <a:pt x="522" y="159"/>
                    </a:moveTo>
                    <a:cubicBezTo>
                      <a:pt x="522" y="158"/>
                      <a:pt x="522" y="158"/>
                      <a:pt x="522" y="158"/>
                    </a:cubicBezTo>
                    <a:cubicBezTo>
                      <a:pt x="523" y="156"/>
                      <a:pt x="525" y="156"/>
                      <a:pt x="527" y="156"/>
                    </a:cubicBezTo>
                    <a:cubicBezTo>
                      <a:pt x="528" y="156"/>
                      <a:pt x="529" y="156"/>
                      <a:pt x="531" y="156"/>
                    </a:cubicBezTo>
                    <a:cubicBezTo>
                      <a:pt x="534" y="157"/>
                      <a:pt x="537" y="159"/>
                      <a:pt x="537" y="161"/>
                    </a:cubicBezTo>
                    <a:cubicBezTo>
                      <a:pt x="537" y="161"/>
                      <a:pt x="537" y="162"/>
                      <a:pt x="537" y="162"/>
                    </a:cubicBezTo>
                    <a:cubicBezTo>
                      <a:pt x="536" y="163"/>
                      <a:pt x="534" y="164"/>
                      <a:pt x="532" y="164"/>
                    </a:cubicBezTo>
                    <a:cubicBezTo>
                      <a:pt x="531" y="164"/>
                      <a:pt x="530" y="164"/>
                      <a:pt x="528" y="164"/>
                    </a:cubicBezTo>
                    <a:cubicBezTo>
                      <a:pt x="525" y="163"/>
                      <a:pt x="522" y="161"/>
                      <a:pt x="522" y="159"/>
                    </a:cubicBezTo>
                    <a:moveTo>
                      <a:pt x="338" y="263"/>
                    </a:moveTo>
                    <a:cubicBezTo>
                      <a:pt x="338" y="263"/>
                      <a:pt x="338" y="263"/>
                      <a:pt x="338" y="263"/>
                    </a:cubicBezTo>
                    <a:cubicBezTo>
                      <a:pt x="338" y="218"/>
                      <a:pt x="349" y="173"/>
                      <a:pt x="387" y="155"/>
                    </a:cubicBezTo>
                    <a:cubicBezTo>
                      <a:pt x="387" y="155"/>
                      <a:pt x="387" y="155"/>
                      <a:pt x="387" y="155"/>
                    </a:cubicBezTo>
                    <a:cubicBezTo>
                      <a:pt x="387" y="155"/>
                      <a:pt x="387" y="155"/>
                      <a:pt x="387" y="155"/>
                    </a:cubicBezTo>
                    <a:cubicBezTo>
                      <a:pt x="362" y="177"/>
                      <a:pt x="354" y="215"/>
                      <a:pt x="354" y="253"/>
                    </a:cubicBezTo>
                    <a:cubicBezTo>
                      <a:pt x="354" y="308"/>
                      <a:pt x="403" y="355"/>
                      <a:pt x="471" y="376"/>
                    </a:cubicBezTo>
                    <a:cubicBezTo>
                      <a:pt x="472" y="412"/>
                      <a:pt x="493" y="443"/>
                      <a:pt x="522" y="456"/>
                    </a:cubicBezTo>
                    <a:cubicBezTo>
                      <a:pt x="523" y="457"/>
                      <a:pt x="523" y="457"/>
                      <a:pt x="523" y="457"/>
                    </a:cubicBezTo>
                    <a:cubicBezTo>
                      <a:pt x="524" y="457"/>
                      <a:pt x="526" y="457"/>
                      <a:pt x="526" y="457"/>
                    </a:cubicBezTo>
                    <a:cubicBezTo>
                      <a:pt x="526" y="457"/>
                      <a:pt x="526" y="457"/>
                      <a:pt x="526" y="457"/>
                    </a:cubicBezTo>
                    <a:cubicBezTo>
                      <a:pt x="526" y="457"/>
                      <a:pt x="526" y="457"/>
                      <a:pt x="526" y="457"/>
                    </a:cubicBezTo>
                    <a:cubicBezTo>
                      <a:pt x="469" y="455"/>
                      <a:pt x="463" y="382"/>
                      <a:pt x="463" y="382"/>
                    </a:cubicBezTo>
                    <a:cubicBezTo>
                      <a:pt x="395" y="362"/>
                      <a:pt x="338" y="317"/>
                      <a:pt x="338" y="263"/>
                    </a:cubicBezTo>
                    <a:cubicBezTo>
                      <a:pt x="338" y="263"/>
                      <a:pt x="338" y="263"/>
                      <a:pt x="338" y="263"/>
                    </a:cubicBezTo>
                    <a:moveTo>
                      <a:pt x="276" y="152"/>
                    </a:moveTo>
                    <a:cubicBezTo>
                      <a:pt x="277" y="151"/>
                      <a:pt x="278" y="150"/>
                      <a:pt x="280" y="150"/>
                    </a:cubicBezTo>
                    <a:cubicBezTo>
                      <a:pt x="280" y="150"/>
                      <a:pt x="280" y="150"/>
                      <a:pt x="281" y="150"/>
                    </a:cubicBezTo>
                    <a:cubicBezTo>
                      <a:pt x="283" y="151"/>
                      <a:pt x="284" y="152"/>
                      <a:pt x="285" y="154"/>
                    </a:cubicBezTo>
                    <a:cubicBezTo>
                      <a:pt x="285" y="154"/>
                      <a:pt x="285" y="154"/>
                      <a:pt x="285" y="154"/>
                    </a:cubicBezTo>
                    <a:cubicBezTo>
                      <a:pt x="287" y="154"/>
                      <a:pt x="288" y="155"/>
                      <a:pt x="290" y="156"/>
                    </a:cubicBezTo>
                    <a:cubicBezTo>
                      <a:pt x="290" y="157"/>
                      <a:pt x="291" y="158"/>
                      <a:pt x="291" y="160"/>
                    </a:cubicBezTo>
                    <a:cubicBezTo>
                      <a:pt x="291" y="160"/>
                      <a:pt x="291" y="161"/>
                      <a:pt x="290" y="162"/>
                    </a:cubicBezTo>
                    <a:cubicBezTo>
                      <a:pt x="292" y="163"/>
                      <a:pt x="293" y="164"/>
                      <a:pt x="293" y="166"/>
                    </a:cubicBezTo>
                    <a:cubicBezTo>
                      <a:pt x="293" y="166"/>
                      <a:pt x="293" y="167"/>
                      <a:pt x="293" y="167"/>
                    </a:cubicBezTo>
                    <a:cubicBezTo>
                      <a:pt x="293" y="169"/>
                      <a:pt x="292" y="170"/>
                      <a:pt x="291" y="171"/>
                    </a:cubicBezTo>
                    <a:cubicBezTo>
                      <a:pt x="291" y="172"/>
                      <a:pt x="291" y="173"/>
                      <a:pt x="291" y="174"/>
                    </a:cubicBezTo>
                    <a:cubicBezTo>
                      <a:pt x="291" y="175"/>
                      <a:pt x="291" y="176"/>
                      <a:pt x="290" y="177"/>
                    </a:cubicBezTo>
                    <a:cubicBezTo>
                      <a:pt x="289" y="178"/>
                      <a:pt x="287" y="179"/>
                      <a:pt x="285" y="179"/>
                    </a:cubicBezTo>
                    <a:cubicBezTo>
                      <a:pt x="285" y="179"/>
                      <a:pt x="285" y="179"/>
                      <a:pt x="285" y="179"/>
                    </a:cubicBezTo>
                    <a:cubicBezTo>
                      <a:pt x="285" y="181"/>
                      <a:pt x="284" y="182"/>
                      <a:pt x="282" y="183"/>
                    </a:cubicBezTo>
                    <a:cubicBezTo>
                      <a:pt x="281" y="183"/>
                      <a:pt x="281" y="184"/>
                      <a:pt x="280" y="184"/>
                    </a:cubicBezTo>
                    <a:cubicBezTo>
                      <a:pt x="279" y="184"/>
                      <a:pt x="277" y="183"/>
                      <a:pt x="276" y="182"/>
                    </a:cubicBezTo>
                    <a:cubicBezTo>
                      <a:pt x="275" y="183"/>
                      <a:pt x="274" y="184"/>
                      <a:pt x="273" y="184"/>
                    </a:cubicBezTo>
                    <a:cubicBezTo>
                      <a:pt x="272" y="184"/>
                      <a:pt x="272" y="184"/>
                      <a:pt x="271" y="184"/>
                    </a:cubicBezTo>
                    <a:cubicBezTo>
                      <a:pt x="269" y="183"/>
                      <a:pt x="268" y="182"/>
                      <a:pt x="267" y="180"/>
                    </a:cubicBezTo>
                    <a:cubicBezTo>
                      <a:pt x="267" y="180"/>
                      <a:pt x="267" y="180"/>
                      <a:pt x="267" y="180"/>
                    </a:cubicBezTo>
                    <a:cubicBezTo>
                      <a:pt x="265" y="180"/>
                      <a:pt x="264" y="179"/>
                      <a:pt x="263" y="178"/>
                    </a:cubicBezTo>
                    <a:cubicBezTo>
                      <a:pt x="262" y="177"/>
                      <a:pt x="261" y="176"/>
                      <a:pt x="261" y="174"/>
                    </a:cubicBezTo>
                    <a:cubicBezTo>
                      <a:pt x="261" y="173"/>
                      <a:pt x="261" y="173"/>
                      <a:pt x="262" y="172"/>
                    </a:cubicBezTo>
                    <a:cubicBezTo>
                      <a:pt x="260" y="171"/>
                      <a:pt x="259" y="170"/>
                      <a:pt x="259" y="168"/>
                    </a:cubicBezTo>
                    <a:cubicBezTo>
                      <a:pt x="259" y="168"/>
                      <a:pt x="259" y="167"/>
                      <a:pt x="259" y="167"/>
                    </a:cubicBezTo>
                    <a:cubicBezTo>
                      <a:pt x="259" y="165"/>
                      <a:pt x="260" y="164"/>
                      <a:pt x="261" y="162"/>
                    </a:cubicBezTo>
                    <a:cubicBezTo>
                      <a:pt x="261" y="162"/>
                      <a:pt x="261" y="161"/>
                      <a:pt x="261" y="160"/>
                    </a:cubicBezTo>
                    <a:cubicBezTo>
                      <a:pt x="261" y="159"/>
                      <a:pt x="261" y="158"/>
                      <a:pt x="262" y="157"/>
                    </a:cubicBezTo>
                    <a:cubicBezTo>
                      <a:pt x="263" y="156"/>
                      <a:pt x="265" y="155"/>
                      <a:pt x="267" y="155"/>
                    </a:cubicBezTo>
                    <a:cubicBezTo>
                      <a:pt x="267" y="155"/>
                      <a:pt x="267" y="155"/>
                      <a:pt x="267" y="155"/>
                    </a:cubicBezTo>
                    <a:cubicBezTo>
                      <a:pt x="267" y="153"/>
                      <a:pt x="268" y="151"/>
                      <a:pt x="270" y="151"/>
                    </a:cubicBezTo>
                    <a:cubicBezTo>
                      <a:pt x="271" y="150"/>
                      <a:pt x="271" y="150"/>
                      <a:pt x="272" y="150"/>
                    </a:cubicBezTo>
                    <a:cubicBezTo>
                      <a:pt x="273" y="150"/>
                      <a:pt x="275" y="151"/>
                      <a:pt x="276" y="152"/>
                    </a:cubicBezTo>
                    <a:moveTo>
                      <a:pt x="498" y="152"/>
                    </a:moveTo>
                    <a:cubicBezTo>
                      <a:pt x="498" y="152"/>
                      <a:pt x="498" y="152"/>
                      <a:pt x="498" y="151"/>
                    </a:cubicBezTo>
                    <a:cubicBezTo>
                      <a:pt x="498" y="150"/>
                      <a:pt x="500" y="149"/>
                      <a:pt x="503" y="149"/>
                    </a:cubicBezTo>
                    <a:cubicBezTo>
                      <a:pt x="504" y="149"/>
                      <a:pt x="505" y="149"/>
                      <a:pt x="506" y="149"/>
                    </a:cubicBezTo>
                    <a:cubicBezTo>
                      <a:pt x="509" y="150"/>
                      <a:pt x="512" y="153"/>
                      <a:pt x="512" y="155"/>
                    </a:cubicBezTo>
                    <a:cubicBezTo>
                      <a:pt x="512" y="155"/>
                      <a:pt x="512" y="155"/>
                      <a:pt x="512" y="155"/>
                    </a:cubicBezTo>
                    <a:cubicBezTo>
                      <a:pt x="511" y="157"/>
                      <a:pt x="509" y="158"/>
                      <a:pt x="507" y="158"/>
                    </a:cubicBezTo>
                    <a:cubicBezTo>
                      <a:pt x="506" y="158"/>
                      <a:pt x="505" y="158"/>
                      <a:pt x="504" y="157"/>
                    </a:cubicBezTo>
                    <a:cubicBezTo>
                      <a:pt x="500" y="156"/>
                      <a:pt x="498" y="154"/>
                      <a:pt x="498" y="152"/>
                    </a:cubicBezTo>
                    <a:moveTo>
                      <a:pt x="520" y="151"/>
                    </a:moveTo>
                    <a:cubicBezTo>
                      <a:pt x="520" y="149"/>
                      <a:pt x="521" y="147"/>
                      <a:pt x="523" y="145"/>
                    </a:cubicBezTo>
                    <a:cubicBezTo>
                      <a:pt x="525" y="143"/>
                      <a:pt x="527" y="142"/>
                      <a:pt x="529" y="142"/>
                    </a:cubicBezTo>
                    <a:cubicBezTo>
                      <a:pt x="530" y="142"/>
                      <a:pt x="531" y="142"/>
                      <a:pt x="531" y="142"/>
                    </a:cubicBezTo>
                    <a:cubicBezTo>
                      <a:pt x="532" y="143"/>
                      <a:pt x="532" y="144"/>
                      <a:pt x="532" y="144"/>
                    </a:cubicBezTo>
                    <a:cubicBezTo>
                      <a:pt x="532" y="146"/>
                      <a:pt x="531" y="149"/>
                      <a:pt x="529" y="150"/>
                    </a:cubicBezTo>
                    <a:cubicBezTo>
                      <a:pt x="527" y="152"/>
                      <a:pt x="525" y="154"/>
                      <a:pt x="523" y="154"/>
                    </a:cubicBezTo>
                    <a:cubicBezTo>
                      <a:pt x="522" y="154"/>
                      <a:pt x="521" y="153"/>
                      <a:pt x="521" y="153"/>
                    </a:cubicBezTo>
                    <a:cubicBezTo>
                      <a:pt x="520" y="152"/>
                      <a:pt x="520" y="152"/>
                      <a:pt x="520" y="151"/>
                    </a:cubicBezTo>
                    <a:moveTo>
                      <a:pt x="509" y="142"/>
                    </a:moveTo>
                    <a:cubicBezTo>
                      <a:pt x="509" y="140"/>
                      <a:pt x="510" y="138"/>
                      <a:pt x="512" y="137"/>
                    </a:cubicBezTo>
                    <a:cubicBezTo>
                      <a:pt x="512" y="137"/>
                      <a:pt x="512" y="137"/>
                      <a:pt x="513" y="137"/>
                    </a:cubicBezTo>
                    <a:cubicBezTo>
                      <a:pt x="515" y="137"/>
                      <a:pt x="517" y="140"/>
                      <a:pt x="518" y="143"/>
                    </a:cubicBezTo>
                    <a:cubicBezTo>
                      <a:pt x="518" y="144"/>
                      <a:pt x="518" y="145"/>
                      <a:pt x="518" y="146"/>
                    </a:cubicBezTo>
                    <a:cubicBezTo>
                      <a:pt x="518" y="149"/>
                      <a:pt x="517" y="151"/>
                      <a:pt x="516" y="151"/>
                    </a:cubicBezTo>
                    <a:cubicBezTo>
                      <a:pt x="515" y="151"/>
                      <a:pt x="515" y="151"/>
                      <a:pt x="515" y="151"/>
                    </a:cubicBezTo>
                    <a:cubicBezTo>
                      <a:pt x="513" y="151"/>
                      <a:pt x="511" y="149"/>
                      <a:pt x="510" y="145"/>
                    </a:cubicBezTo>
                    <a:cubicBezTo>
                      <a:pt x="510" y="144"/>
                      <a:pt x="509" y="143"/>
                      <a:pt x="509" y="142"/>
                    </a:cubicBezTo>
                    <a:moveTo>
                      <a:pt x="545" y="147"/>
                    </a:moveTo>
                    <a:cubicBezTo>
                      <a:pt x="545" y="147"/>
                      <a:pt x="545" y="147"/>
                      <a:pt x="545" y="147"/>
                    </a:cubicBezTo>
                    <a:cubicBezTo>
                      <a:pt x="545" y="147"/>
                      <a:pt x="572" y="129"/>
                      <a:pt x="583" y="129"/>
                    </a:cubicBezTo>
                    <a:cubicBezTo>
                      <a:pt x="585" y="129"/>
                      <a:pt x="586" y="130"/>
                      <a:pt x="587" y="131"/>
                    </a:cubicBezTo>
                    <a:cubicBezTo>
                      <a:pt x="587" y="131"/>
                      <a:pt x="587" y="132"/>
                      <a:pt x="587" y="132"/>
                    </a:cubicBezTo>
                    <a:cubicBezTo>
                      <a:pt x="587" y="140"/>
                      <a:pt x="558" y="147"/>
                      <a:pt x="546" y="147"/>
                    </a:cubicBezTo>
                    <a:cubicBezTo>
                      <a:pt x="545" y="147"/>
                      <a:pt x="545" y="147"/>
                      <a:pt x="545" y="147"/>
                    </a:cubicBezTo>
                    <a:cubicBezTo>
                      <a:pt x="545" y="147"/>
                      <a:pt x="545" y="147"/>
                      <a:pt x="545" y="147"/>
                    </a:cubicBezTo>
                    <a:moveTo>
                      <a:pt x="446" y="121"/>
                    </a:moveTo>
                    <a:cubicBezTo>
                      <a:pt x="446" y="121"/>
                      <a:pt x="446" y="120"/>
                      <a:pt x="446" y="120"/>
                    </a:cubicBezTo>
                    <a:cubicBezTo>
                      <a:pt x="447" y="119"/>
                      <a:pt x="448" y="118"/>
                      <a:pt x="449" y="118"/>
                    </a:cubicBezTo>
                    <a:cubicBezTo>
                      <a:pt x="458" y="118"/>
                      <a:pt x="477" y="136"/>
                      <a:pt x="483" y="146"/>
                    </a:cubicBezTo>
                    <a:cubicBezTo>
                      <a:pt x="483" y="146"/>
                      <a:pt x="483" y="146"/>
                      <a:pt x="483" y="146"/>
                    </a:cubicBezTo>
                    <a:cubicBezTo>
                      <a:pt x="483" y="146"/>
                      <a:pt x="483" y="146"/>
                      <a:pt x="483" y="146"/>
                    </a:cubicBezTo>
                    <a:cubicBezTo>
                      <a:pt x="483" y="146"/>
                      <a:pt x="446" y="130"/>
                      <a:pt x="446" y="121"/>
                    </a:cubicBezTo>
                    <a:moveTo>
                      <a:pt x="575" y="119"/>
                    </a:moveTo>
                    <a:cubicBezTo>
                      <a:pt x="575" y="117"/>
                      <a:pt x="576" y="115"/>
                      <a:pt x="577" y="114"/>
                    </a:cubicBezTo>
                    <a:cubicBezTo>
                      <a:pt x="578" y="114"/>
                      <a:pt x="579" y="113"/>
                      <a:pt x="580" y="113"/>
                    </a:cubicBezTo>
                    <a:cubicBezTo>
                      <a:pt x="582" y="113"/>
                      <a:pt x="584" y="114"/>
                      <a:pt x="585" y="116"/>
                    </a:cubicBezTo>
                    <a:cubicBezTo>
                      <a:pt x="586" y="117"/>
                      <a:pt x="586" y="118"/>
                      <a:pt x="586" y="119"/>
                    </a:cubicBezTo>
                    <a:cubicBezTo>
                      <a:pt x="586" y="121"/>
                      <a:pt x="585" y="123"/>
                      <a:pt x="584" y="124"/>
                    </a:cubicBezTo>
                    <a:cubicBezTo>
                      <a:pt x="583" y="125"/>
                      <a:pt x="582" y="125"/>
                      <a:pt x="581" y="125"/>
                    </a:cubicBezTo>
                    <a:cubicBezTo>
                      <a:pt x="579" y="125"/>
                      <a:pt x="577" y="124"/>
                      <a:pt x="576" y="122"/>
                    </a:cubicBezTo>
                    <a:cubicBezTo>
                      <a:pt x="575" y="121"/>
                      <a:pt x="575" y="120"/>
                      <a:pt x="575" y="119"/>
                    </a:cubicBezTo>
                    <a:moveTo>
                      <a:pt x="538" y="137"/>
                    </a:moveTo>
                    <a:cubicBezTo>
                      <a:pt x="538" y="137"/>
                      <a:pt x="561" y="107"/>
                      <a:pt x="570" y="107"/>
                    </a:cubicBezTo>
                    <a:cubicBezTo>
                      <a:pt x="571" y="107"/>
                      <a:pt x="572" y="107"/>
                      <a:pt x="572" y="107"/>
                    </a:cubicBezTo>
                    <a:cubicBezTo>
                      <a:pt x="573" y="108"/>
                      <a:pt x="573" y="109"/>
                      <a:pt x="573" y="110"/>
                    </a:cubicBezTo>
                    <a:cubicBezTo>
                      <a:pt x="574" y="117"/>
                      <a:pt x="549" y="133"/>
                      <a:pt x="538" y="137"/>
                    </a:cubicBezTo>
                    <a:cubicBezTo>
                      <a:pt x="538" y="137"/>
                      <a:pt x="538" y="137"/>
                      <a:pt x="538" y="137"/>
                    </a:cubicBezTo>
                    <a:cubicBezTo>
                      <a:pt x="538" y="137"/>
                      <a:pt x="538" y="137"/>
                      <a:pt x="538" y="137"/>
                    </a:cubicBezTo>
                    <a:moveTo>
                      <a:pt x="250" y="117"/>
                    </a:moveTo>
                    <a:cubicBezTo>
                      <a:pt x="250" y="117"/>
                      <a:pt x="266" y="105"/>
                      <a:pt x="280" y="105"/>
                    </a:cubicBezTo>
                    <a:cubicBezTo>
                      <a:pt x="288" y="105"/>
                      <a:pt x="294" y="108"/>
                      <a:pt x="298" y="119"/>
                    </a:cubicBezTo>
                    <a:cubicBezTo>
                      <a:pt x="298" y="119"/>
                      <a:pt x="298" y="119"/>
                      <a:pt x="298" y="119"/>
                    </a:cubicBezTo>
                    <a:cubicBezTo>
                      <a:pt x="298" y="119"/>
                      <a:pt x="298" y="119"/>
                      <a:pt x="298" y="119"/>
                    </a:cubicBezTo>
                    <a:cubicBezTo>
                      <a:pt x="298" y="119"/>
                      <a:pt x="298" y="119"/>
                      <a:pt x="298" y="119"/>
                    </a:cubicBezTo>
                    <a:cubicBezTo>
                      <a:pt x="296" y="119"/>
                      <a:pt x="251" y="119"/>
                      <a:pt x="238" y="147"/>
                    </a:cubicBezTo>
                    <a:cubicBezTo>
                      <a:pt x="235" y="153"/>
                      <a:pt x="233" y="160"/>
                      <a:pt x="233" y="167"/>
                    </a:cubicBezTo>
                    <a:cubicBezTo>
                      <a:pt x="233" y="190"/>
                      <a:pt x="250" y="214"/>
                      <a:pt x="277" y="220"/>
                    </a:cubicBezTo>
                    <a:cubicBezTo>
                      <a:pt x="277" y="220"/>
                      <a:pt x="277" y="220"/>
                      <a:pt x="277" y="221"/>
                    </a:cubicBezTo>
                    <a:cubicBezTo>
                      <a:pt x="277" y="222"/>
                      <a:pt x="277" y="226"/>
                      <a:pt x="273" y="226"/>
                    </a:cubicBezTo>
                    <a:cubicBezTo>
                      <a:pt x="272" y="226"/>
                      <a:pt x="271" y="225"/>
                      <a:pt x="269" y="225"/>
                    </a:cubicBezTo>
                    <a:cubicBezTo>
                      <a:pt x="261" y="222"/>
                      <a:pt x="219" y="222"/>
                      <a:pt x="219" y="176"/>
                    </a:cubicBezTo>
                    <a:cubicBezTo>
                      <a:pt x="219" y="173"/>
                      <a:pt x="219" y="170"/>
                      <a:pt x="219" y="166"/>
                    </a:cubicBezTo>
                    <a:cubicBezTo>
                      <a:pt x="219" y="166"/>
                      <a:pt x="216" y="160"/>
                      <a:pt x="216" y="154"/>
                    </a:cubicBezTo>
                    <a:cubicBezTo>
                      <a:pt x="216" y="149"/>
                      <a:pt x="218" y="143"/>
                      <a:pt x="225" y="139"/>
                    </a:cubicBez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25" y="138"/>
                      <a:pt x="225" y="116"/>
                      <a:pt x="243" y="116"/>
                    </a:cubicBezTo>
                    <a:cubicBezTo>
                      <a:pt x="245" y="116"/>
                      <a:pt x="247" y="116"/>
                      <a:pt x="250" y="117"/>
                    </a:cubicBezTo>
                    <a:moveTo>
                      <a:pt x="463" y="107"/>
                    </a:moveTo>
                    <a:cubicBezTo>
                      <a:pt x="463" y="106"/>
                      <a:pt x="463" y="105"/>
                      <a:pt x="463" y="105"/>
                    </a:cubicBezTo>
                    <a:cubicBezTo>
                      <a:pt x="464" y="104"/>
                      <a:pt x="465" y="104"/>
                      <a:pt x="466" y="104"/>
                    </a:cubicBezTo>
                    <a:cubicBezTo>
                      <a:pt x="473" y="104"/>
                      <a:pt x="490" y="127"/>
                      <a:pt x="494" y="138"/>
                    </a:cubicBezTo>
                    <a:cubicBezTo>
                      <a:pt x="494" y="138"/>
                      <a:pt x="494" y="138"/>
                      <a:pt x="494" y="138"/>
                    </a:cubicBezTo>
                    <a:cubicBezTo>
                      <a:pt x="494" y="138"/>
                      <a:pt x="494" y="138"/>
                      <a:pt x="494" y="138"/>
                    </a:cubicBezTo>
                    <a:cubicBezTo>
                      <a:pt x="494" y="138"/>
                      <a:pt x="463" y="116"/>
                      <a:pt x="463" y="107"/>
                    </a:cubicBezTo>
                    <a:moveTo>
                      <a:pt x="449" y="109"/>
                    </a:moveTo>
                    <a:cubicBezTo>
                      <a:pt x="449" y="108"/>
                      <a:pt x="449" y="108"/>
                      <a:pt x="449" y="107"/>
                    </a:cubicBezTo>
                    <a:cubicBezTo>
                      <a:pt x="450" y="105"/>
                      <a:pt x="452" y="103"/>
                      <a:pt x="455" y="103"/>
                    </a:cubicBezTo>
                    <a:cubicBezTo>
                      <a:pt x="455" y="103"/>
                      <a:pt x="456" y="104"/>
                      <a:pt x="457" y="104"/>
                    </a:cubicBezTo>
                    <a:cubicBezTo>
                      <a:pt x="459" y="105"/>
                      <a:pt x="460" y="107"/>
                      <a:pt x="460" y="109"/>
                    </a:cubicBezTo>
                    <a:cubicBezTo>
                      <a:pt x="460" y="110"/>
                      <a:pt x="460" y="111"/>
                      <a:pt x="460" y="112"/>
                    </a:cubicBezTo>
                    <a:cubicBezTo>
                      <a:pt x="459" y="114"/>
                      <a:pt x="457" y="115"/>
                      <a:pt x="455" y="115"/>
                    </a:cubicBezTo>
                    <a:cubicBezTo>
                      <a:pt x="454" y="115"/>
                      <a:pt x="453" y="115"/>
                      <a:pt x="452" y="115"/>
                    </a:cubicBezTo>
                    <a:cubicBezTo>
                      <a:pt x="450" y="114"/>
                      <a:pt x="449" y="111"/>
                      <a:pt x="449" y="109"/>
                    </a:cubicBezTo>
                    <a:moveTo>
                      <a:pt x="528" y="132"/>
                    </a:moveTo>
                    <a:cubicBezTo>
                      <a:pt x="528" y="132"/>
                      <a:pt x="541" y="93"/>
                      <a:pt x="550" y="93"/>
                    </a:cubicBezTo>
                    <a:cubicBezTo>
                      <a:pt x="550" y="93"/>
                      <a:pt x="550" y="93"/>
                      <a:pt x="551" y="93"/>
                    </a:cubicBezTo>
                    <a:cubicBezTo>
                      <a:pt x="552" y="93"/>
                      <a:pt x="553" y="95"/>
                      <a:pt x="553" y="96"/>
                    </a:cubicBezTo>
                    <a:cubicBezTo>
                      <a:pt x="553" y="105"/>
                      <a:pt x="537" y="125"/>
                      <a:pt x="528" y="132"/>
                    </a:cubicBezTo>
                    <a:cubicBezTo>
                      <a:pt x="528" y="132"/>
                      <a:pt x="528" y="132"/>
                      <a:pt x="528" y="132"/>
                    </a:cubicBezTo>
                    <a:cubicBezTo>
                      <a:pt x="528" y="132"/>
                      <a:pt x="528" y="132"/>
                      <a:pt x="528" y="132"/>
                    </a:cubicBezTo>
                    <a:moveTo>
                      <a:pt x="481" y="96"/>
                    </a:moveTo>
                    <a:cubicBezTo>
                      <a:pt x="481" y="94"/>
                      <a:pt x="481" y="93"/>
                      <a:pt x="482" y="93"/>
                    </a:cubicBezTo>
                    <a:cubicBezTo>
                      <a:pt x="483" y="92"/>
                      <a:pt x="483" y="92"/>
                      <a:pt x="484" y="92"/>
                    </a:cubicBezTo>
                    <a:cubicBezTo>
                      <a:pt x="491" y="92"/>
                      <a:pt x="501" y="121"/>
                      <a:pt x="501" y="134"/>
                    </a:cubicBezTo>
                    <a:cubicBezTo>
                      <a:pt x="501" y="134"/>
                      <a:pt x="501" y="134"/>
                      <a:pt x="501" y="134"/>
                    </a:cubicBezTo>
                    <a:cubicBezTo>
                      <a:pt x="501" y="134"/>
                      <a:pt x="501" y="134"/>
                      <a:pt x="501" y="134"/>
                    </a:cubicBezTo>
                    <a:cubicBezTo>
                      <a:pt x="501" y="134"/>
                      <a:pt x="481" y="106"/>
                      <a:pt x="481" y="96"/>
                    </a:cubicBezTo>
                    <a:moveTo>
                      <a:pt x="558" y="97"/>
                    </a:moveTo>
                    <a:cubicBezTo>
                      <a:pt x="558" y="97"/>
                      <a:pt x="558" y="96"/>
                      <a:pt x="558" y="95"/>
                    </a:cubicBezTo>
                    <a:cubicBezTo>
                      <a:pt x="559" y="93"/>
                      <a:pt x="561" y="92"/>
                      <a:pt x="563" y="92"/>
                    </a:cubicBezTo>
                    <a:cubicBezTo>
                      <a:pt x="564" y="92"/>
                      <a:pt x="565" y="92"/>
                      <a:pt x="566" y="92"/>
                    </a:cubicBezTo>
                    <a:cubicBezTo>
                      <a:pt x="568" y="93"/>
                      <a:pt x="569" y="95"/>
                      <a:pt x="569" y="97"/>
                    </a:cubicBezTo>
                    <a:cubicBezTo>
                      <a:pt x="569" y="98"/>
                      <a:pt x="569" y="99"/>
                      <a:pt x="569" y="100"/>
                    </a:cubicBezTo>
                    <a:cubicBezTo>
                      <a:pt x="568" y="102"/>
                      <a:pt x="566" y="103"/>
                      <a:pt x="563" y="103"/>
                    </a:cubicBezTo>
                    <a:cubicBezTo>
                      <a:pt x="563" y="103"/>
                      <a:pt x="562" y="103"/>
                      <a:pt x="561" y="103"/>
                    </a:cubicBezTo>
                    <a:cubicBezTo>
                      <a:pt x="559" y="102"/>
                      <a:pt x="558" y="100"/>
                      <a:pt x="558" y="97"/>
                    </a:cubicBezTo>
                    <a:moveTo>
                      <a:pt x="464" y="95"/>
                    </a:moveTo>
                    <a:cubicBezTo>
                      <a:pt x="464" y="95"/>
                      <a:pt x="464" y="94"/>
                      <a:pt x="465" y="93"/>
                    </a:cubicBezTo>
                    <a:cubicBezTo>
                      <a:pt x="466" y="91"/>
                      <a:pt x="468" y="90"/>
                      <a:pt x="470" y="90"/>
                    </a:cubicBezTo>
                    <a:cubicBezTo>
                      <a:pt x="471" y="90"/>
                      <a:pt x="471" y="90"/>
                      <a:pt x="472" y="90"/>
                    </a:cubicBezTo>
                    <a:cubicBezTo>
                      <a:pt x="474" y="91"/>
                      <a:pt x="476" y="93"/>
                      <a:pt x="476" y="95"/>
                    </a:cubicBezTo>
                    <a:cubicBezTo>
                      <a:pt x="476" y="96"/>
                      <a:pt x="476" y="97"/>
                      <a:pt x="475" y="98"/>
                    </a:cubicBezTo>
                    <a:cubicBezTo>
                      <a:pt x="474" y="100"/>
                      <a:pt x="472" y="101"/>
                      <a:pt x="470" y="101"/>
                    </a:cubicBezTo>
                    <a:cubicBezTo>
                      <a:pt x="469" y="101"/>
                      <a:pt x="468" y="101"/>
                      <a:pt x="468" y="101"/>
                    </a:cubicBezTo>
                    <a:cubicBezTo>
                      <a:pt x="465" y="100"/>
                      <a:pt x="464" y="98"/>
                      <a:pt x="464" y="95"/>
                    </a:cubicBezTo>
                    <a:moveTo>
                      <a:pt x="521" y="110"/>
                    </a:moveTo>
                    <a:cubicBezTo>
                      <a:pt x="521" y="98"/>
                      <a:pt x="522" y="84"/>
                      <a:pt x="527" y="84"/>
                    </a:cubicBezTo>
                    <a:cubicBezTo>
                      <a:pt x="527" y="84"/>
                      <a:pt x="527" y="84"/>
                      <a:pt x="527" y="84"/>
                    </a:cubicBezTo>
                    <a:cubicBezTo>
                      <a:pt x="530" y="84"/>
                      <a:pt x="531" y="88"/>
                      <a:pt x="531" y="93"/>
                    </a:cubicBezTo>
                    <a:cubicBezTo>
                      <a:pt x="531" y="103"/>
                      <a:pt x="526" y="121"/>
                      <a:pt x="522" y="129"/>
                    </a:cubicBezTo>
                    <a:cubicBezTo>
                      <a:pt x="522" y="129"/>
                      <a:pt x="521" y="120"/>
                      <a:pt x="521" y="110"/>
                    </a:cubicBezTo>
                    <a:moveTo>
                      <a:pt x="500" y="90"/>
                    </a:moveTo>
                    <a:cubicBezTo>
                      <a:pt x="500" y="87"/>
                      <a:pt x="501" y="85"/>
                      <a:pt x="502" y="84"/>
                    </a:cubicBezTo>
                    <a:cubicBezTo>
                      <a:pt x="503" y="84"/>
                      <a:pt x="503" y="84"/>
                      <a:pt x="503" y="84"/>
                    </a:cubicBezTo>
                    <a:cubicBezTo>
                      <a:pt x="509" y="84"/>
                      <a:pt x="513" y="104"/>
                      <a:pt x="513" y="119"/>
                    </a:cubicBezTo>
                    <a:cubicBezTo>
                      <a:pt x="513" y="123"/>
                      <a:pt x="512" y="126"/>
                      <a:pt x="512" y="128"/>
                    </a:cubicBezTo>
                    <a:cubicBezTo>
                      <a:pt x="512" y="128"/>
                      <a:pt x="500" y="101"/>
                      <a:pt x="500" y="90"/>
                    </a:cubicBezTo>
                    <a:moveTo>
                      <a:pt x="485" y="84"/>
                    </a:moveTo>
                    <a:cubicBezTo>
                      <a:pt x="485" y="83"/>
                      <a:pt x="485" y="83"/>
                      <a:pt x="486" y="82"/>
                    </a:cubicBezTo>
                    <a:cubicBezTo>
                      <a:pt x="487" y="80"/>
                      <a:pt x="489" y="78"/>
                      <a:pt x="491" y="78"/>
                    </a:cubicBezTo>
                    <a:cubicBezTo>
                      <a:pt x="492" y="78"/>
                      <a:pt x="493" y="78"/>
                      <a:pt x="493" y="79"/>
                    </a:cubicBezTo>
                    <a:cubicBezTo>
                      <a:pt x="496" y="80"/>
                      <a:pt x="497" y="82"/>
                      <a:pt x="497" y="84"/>
                    </a:cubicBezTo>
                    <a:cubicBezTo>
                      <a:pt x="497" y="85"/>
                      <a:pt x="497" y="86"/>
                      <a:pt x="496" y="87"/>
                    </a:cubicBezTo>
                    <a:cubicBezTo>
                      <a:pt x="495" y="89"/>
                      <a:pt x="493" y="90"/>
                      <a:pt x="491" y="90"/>
                    </a:cubicBezTo>
                    <a:cubicBezTo>
                      <a:pt x="490" y="90"/>
                      <a:pt x="490" y="90"/>
                      <a:pt x="489" y="89"/>
                    </a:cubicBezTo>
                    <a:cubicBezTo>
                      <a:pt x="487" y="89"/>
                      <a:pt x="485" y="86"/>
                      <a:pt x="485" y="84"/>
                    </a:cubicBezTo>
                    <a:moveTo>
                      <a:pt x="536" y="84"/>
                    </a:moveTo>
                    <a:cubicBezTo>
                      <a:pt x="536" y="83"/>
                      <a:pt x="536" y="82"/>
                      <a:pt x="536" y="81"/>
                    </a:cubicBezTo>
                    <a:cubicBezTo>
                      <a:pt x="537" y="79"/>
                      <a:pt x="539" y="78"/>
                      <a:pt x="541" y="78"/>
                    </a:cubicBezTo>
                    <a:cubicBezTo>
                      <a:pt x="542" y="78"/>
                      <a:pt x="543" y="78"/>
                      <a:pt x="544" y="78"/>
                    </a:cubicBezTo>
                    <a:cubicBezTo>
                      <a:pt x="546" y="79"/>
                      <a:pt x="547" y="81"/>
                      <a:pt x="547" y="84"/>
                    </a:cubicBezTo>
                    <a:cubicBezTo>
                      <a:pt x="547" y="85"/>
                      <a:pt x="547" y="85"/>
                      <a:pt x="547" y="86"/>
                    </a:cubicBezTo>
                    <a:cubicBezTo>
                      <a:pt x="546" y="88"/>
                      <a:pt x="544" y="90"/>
                      <a:pt x="541" y="90"/>
                    </a:cubicBezTo>
                    <a:cubicBezTo>
                      <a:pt x="541" y="90"/>
                      <a:pt x="540" y="89"/>
                      <a:pt x="539" y="89"/>
                    </a:cubicBezTo>
                    <a:cubicBezTo>
                      <a:pt x="537" y="88"/>
                      <a:pt x="536" y="86"/>
                      <a:pt x="536" y="84"/>
                    </a:cubicBezTo>
                    <a:moveTo>
                      <a:pt x="510" y="79"/>
                    </a:moveTo>
                    <a:cubicBezTo>
                      <a:pt x="510" y="78"/>
                      <a:pt x="510" y="77"/>
                      <a:pt x="510" y="77"/>
                    </a:cubicBezTo>
                    <a:cubicBezTo>
                      <a:pt x="511" y="74"/>
                      <a:pt x="513" y="73"/>
                      <a:pt x="516" y="73"/>
                    </a:cubicBezTo>
                    <a:cubicBezTo>
                      <a:pt x="517" y="73"/>
                      <a:pt x="517" y="73"/>
                      <a:pt x="518" y="74"/>
                    </a:cubicBezTo>
                    <a:cubicBezTo>
                      <a:pt x="520" y="75"/>
                      <a:pt x="522" y="77"/>
                      <a:pt x="522" y="79"/>
                    </a:cubicBezTo>
                    <a:cubicBezTo>
                      <a:pt x="522" y="80"/>
                      <a:pt x="521" y="81"/>
                      <a:pt x="521" y="81"/>
                    </a:cubicBezTo>
                    <a:cubicBezTo>
                      <a:pt x="520" y="83"/>
                      <a:pt x="518" y="85"/>
                      <a:pt x="516" y="85"/>
                    </a:cubicBezTo>
                    <a:cubicBezTo>
                      <a:pt x="515" y="85"/>
                      <a:pt x="514" y="85"/>
                      <a:pt x="513" y="84"/>
                    </a:cubicBezTo>
                    <a:cubicBezTo>
                      <a:pt x="511" y="83"/>
                      <a:pt x="510" y="81"/>
                      <a:pt x="510" y="79"/>
                    </a:cubicBezTo>
                    <a:moveTo>
                      <a:pt x="436" y="0"/>
                    </a:moveTo>
                    <a:cubicBezTo>
                      <a:pt x="370" y="0"/>
                      <a:pt x="323" y="33"/>
                      <a:pt x="297" y="78"/>
                    </a:cubicBezTo>
                    <a:cubicBezTo>
                      <a:pt x="296" y="78"/>
                      <a:pt x="296" y="78"/>
                      <a:pt x="296" y="78"/>
                    </a:cubicBezTo>
                    <a:cubicBezTo>
                      <a:pt x="293" y="77"/>
                      <a:pt x="289" y="77"/>
                      <a:pt x="286" y="77"/>
                    </a:cubicBezTo>
                    <a:cubicBezTo>
                      <a:pt x="275" y="77"/>
                      <a:pt x="263" y="80"/>
                      <a:pt x="252" y="85"/>
                    </a:cubicBezTo>
                    <a:cubicBezTo>
                      <a:pt x="220" y="99"/>
                      <a:pt x="202" y="131"/>
                      <a:pt x="202" y="166"/>
                    </a:cubicBezTo>
                    <a:cubicBezTo>
                      <a:pt x="202" y="179"/>
                      <a:pt x="205" y="193"/>
                      <a:pt x="211" y="206"/>
                    </a:cubicBezTo>
                    <a:cubicBezTo>
                      <a:pt x="221" y="228"/>
                      <a:pt x="237" y="244"/>
                      <a:pt x="257" y="253"/>
                    </a:cubicBezTo>
                    <a:cubicBezTo>
                      <a:pt x="257" y="253"/>
                      <a:pt x="260" y="254"/>
                      <a:pt x="266" y="257"/>
                    </a:cubicBezTo>
                    <a:cubicBezTo>
                      <a:pt x="266" y="257"/>
                      <a:pt x="266" y="257"/>
                      <a:pt x="266" y="257"/>
                    </a:cubicBezTo>
                    <a:cubicBezTo>
                      <a:pt x="266" y="257"/>
                      <a:pt x="266" y="257"/>
                      <a:pt x="266" y="257"/>
                    </a:cubicBezTo>
                    <a:cubicBezTo>
                      <a:pt x="264" y="273"/>
                      <a:pt x="262" y="290"/>
                      <a:pt x="262" y="308"/>
                    </a:cubicBezTo>
                    <a:cubicBezTo>
                      <a:pt x="262" y="371"/>
                      <a:pt x="280" y="439"/>
                      <a:pt x="348" y="473"/>
                    </a:cubicBezTo>
                    <a:cubicBezTo>
                      <a:pt x="348" y="473"/>
                      <a:pt x="348" y="473"/>
                      <a:pt x="348" y="473"/>
                    </a:cubicBezTo>
                    <a:cubicBezTo>
                      <a:pt x="348" y="473"/>
                      <a:pt x="348" y="473"/>
                      <a:pt x="348" y="473"/>
                    </a:cubicBezTo>
                    <a:cubicBezTo>
                      <a:pt x="348" y="473"/>
                      <a:pt x="348" y="474"/>
                      <a:pt x="348" y="474"/>
                    </a:cubicBezTo>
                    <a:cubicBezTo>
                      <a:pt x="348" y="474"/>
                      <a:pt x="348" y="473"/>
                      <a:pt x="348" y="473"/>
                    </a:cubicBezTo>
                    <a:cubicBezTo>
                      <a:pt x="348" y="473"/>
                      <a:pt x="348" y="473"/>
                      <a:pt x="348" y="473"/>
                    </a:cubicBezTo>
                    <a:cubicBezTo>
                      <a:pt x="348" y="473"/>
                      <a:pt x="348" y="473"/>
                      <a:pt x="348" y="474"/>
                    </a:cubicBezTo>
                    <a:cubicBezTo>
                      <a:pt x="303" y="463"/>
                      <a:pt x="198" y="436"/>
                      <a:pt x="110" y="409"/>
                    </a:cubicBezTo>
                    <a:cubicBezTo>
                      <a:pt x="88" y="402"/>
                      <a:pt x="81" y="380"/>
                      <a:pt x="81" y="357"/>
                    </a:cubicBezTo>
                    <a:cubicBezTo>
                      <a:pt x="81" y="331"/>
                      <a:pt x="89" y="302"/>
                      <a:pt x="92" y="288"/>
                    </a:cubicBezTo>
                    <a:cubicBezTo>
                      <a:pt x="98" y="262"/>
                      <a:pt x="129" y="186"/>
                      <a:pt x="138" y="177"/>
                    </a:cubicBezTo>
                    <a:cubicBezTo>
                      <a:pt x="146" y="169"/>
                      <a:pt x="186" y="152"/>
                      <a:pt x="197" y="129"/>
                    </a:cubicBezTo>
                    <a:cubicBezTo>
                      <a:pt x="198" y="127"/>
                      <a:pt x="198" y="125"/>
                      <a:pt x="198" y="124"/>
                    </a:cubicBezTo>
                    <a:cubicBezTo>
                      <a:pt x="198" y="120"/>
                      <a:pt x="196" y="119"/>
                      <a:pt x="192" y="119"/>
                    </a:cubicBezTo>
                    <a:cubicBezTo>
                      <a:pt x="188" y="119"/>
                      <a:pt x="182" y="120"/>
                      <a:pt x="176" y="124"/>
                    </a:cubicBezTo>
                    <a:cubicBezTo>
                      <a:pt x="171" y="127"/>
                      <a:pt x="167" y="129"/>
                      <a:pt x="163" y="129"/>
                    </a:cubicBezTo>
                    <a:cubicBezTo>
                      <a:pt x="160" y="129"/>
                      <a:pt x="159" y="128"/>
                      <a:pt x="159" y="125"/>
                    </a:cubicBezTo>
                    <a:cubicBezTo>
                      <a:pt x="159" y="122"/>
                      <a:pt x="162" y="115"/>
                      <a:pt x="172" y="106"/>
                    </a:cubicBezTo>
                    <a:cubicBezTo>
                      <a:pt x="192" y="86"/>
                      <a:pt x="217" y="85"/>
                      <a:pt x="217" y="85"/>
                    </a:cubicBezTo>
                    <a:cubicBezTo>
                      <a:pt x="217" y="85"/>
                      <a:pt x="218" y="85"/>
                      <a:pt x="219" y="85"/>
                    </a:cubicBezTo>
                    <a:cubicBezTo>
                      <a:pt x="227" y="85"/>
                      <a:pt x="232" y="84"/>
                      <a:pt x="232" y="82"/>
                    </a:cubicBezTo>
                    <a:cubicBezTo>
                      <a:pt x="232" y="82"/>
                      <a:pt x="232" y="82"/>
                      <a:pt x="232" y="82"/>
                    </a:cubicBezTo>
                    <a:cubicBezTo>
                      <a:pt x="232" y="79"/>
                      <a:pt x="229" y="77"/>
                      <a:pt x="224" y="76"/>
                    </a:cubicBezTo>
                    <a:cubicBezTo>
                      <a:pt x="224" y="76"/>
                      <a:pt x="224" y="76"/>
                      <a:pt x="224" y="76"/>
                    </a:cubicBezTo>
                    <a:cubicBezTo>
                      <a:pt x="224" y="76"/>
                      <a:pt x="224" y="76"/>
                      <a:pt x="224" y="76"/>
                    </a:cubicBezTo>
                    <a:cubicBezTo>
                      <a:pt x="224" y="76"/>
                      <a:pt x="224" y="76"/>
                      <a:pt x="225" y="76"/>
                    </a:cubicBezTo>
                    <a:cubicBezTo>
                      <a:pt x="227" y="76"/>
                      <a:pt x="230" y="75"/>
                      <a:pt x="231" y="72"/>
                    </a:cubicBezTo>
                    <a:cubicBezTo>
                      <a:pt x="231" y="72"/>
                      <a:pt x="232" y="71"/>
                      <a:pt x="232" y="71"/>
                    </a:cubicBezTo>
                    <a:cubicBezTo>
                      <a:pt x="232" y="67"/>
                      <a:pt x="222" y="65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6" y="65"/>
                      <a:pt x="229" y="62"/>
                      <a:pt x="229" y="59"/>
                    </a:cubicBezTo>
                    <a:cubicBezTo>
                      <a:pt x="229" y="56"/>
                      <a:pt x="227" y="54"/>
                      <a:pt x="221" y="52"/>
                    </a:cubicBezTo>
                    <a:cubicBezTo>
                      <a:pt x="216" y="50"/>
                      <a:pt x="207" y="49"/>
                      <a:pt x="198" y="49"/>
                    </a:cubicBezTo>
                    <a:cubicBezTo>
                      <a:pt x="188" y="49"/>
                      <a:pt x="178" y="50"/>
                      <a:pt x="178" y="50"/>
                    </a:cubicBezTo>
                    <a:cubicBezTo>
                      <a:pt x="102" y="57"/>
                      <a:pt x="98" y="138"/>
                      <a:pt x="98" y="158"/>
                    </a:cubicBezTo>
                    <a:cubicBezTo>
                      <a:pt x="98" y="160"/>
                      <a:pt x="98" y="162"/>
                      <a:pt x="98" y="162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79" y="176"/>
                      <a:pt x="32" y="249"/>
                      <a:pt x="8" y="339"/>
                    </a:cubicBezTo>
                    <a:cubicBezTo>
                      <a:pt x="3" y="359"/>
                      <a:pt x="0" y="377"/>
                      <a:pt x="0" y="393"/>
                    </a:cubicBezTo>
                    <a:cubicBezTo>
                      <a:pt x="0" y="496"/>
                      <a:pt x="101" y="518"/>
                      <a:pt x="118" y="528"/>
                    </a:cubicBezTo>
                    <a:cubicBezTo>
                      <a:pt x="133" y="537"/>
                      <a:pt x="273" y="601"/>
                      <a:pt x="342" y="624"/>
                    </a:cubicBezTo>
                    <a:cubicBezTo>
                      <a:pt x="342" y="624"/>
                      <a:pt x="342" y="624"/>
                      <a:pt x="342" y="624"/>
                    </a:cubicBezTo>
                    <a:cubicBezTo>
                      <a:pt x="342" y="624"/>
                      <a:pt x="342" y="624"/>
                      <a:pt x="342" y="624"/>
                    </a:cubicBezTo>
                    <a:cubicBezTo>
                      <a:pt x="339" y="638"/>
                      <a:pt x="339" y="638"/>
                      <a:pt x="339" y="638"/>
                    </a:cubicBezTo>
                    <a:cubicBezTo>
                      <a:pt x="272" y="602"/>
                      <a:pt x="221" y="588"/>
                      <a:pt x="182" y="588"/>
                    </a:cubicBezTo>
                    <a:cubicBezTo>
                      <a:pt x="91" y="588"/>
                      <a:pt x="63" y="662"/>
                      <a:pt x="63" y="715"/>
                    </a:cubicBezTo>
                    <a:cubicBezTo>
                      <a:pt x="63" y="735"/>
                      <a:pt x="67" y="751"/>
                      <a:pt x="73" y="761"/>
                    </a:cubicBezTo>
                    <a:cubicBezTo>
                      <a:pt x="100" y="801"/>
                      <a:pt x="221" y="968"/>
                      <a:pt x="244" y="1002"/>
                    </a:cubicBezTo>
                    <a:cubicBezTo>
                      <a:pt x="244" y="1002"/>
                      <a:pt x="244" y="1002"/>
                      <a:pt x="244" y="1002"/>
                    </a:cubicBezTo>
                    <a:cubicBezTo>
                      <a:pt x="244" y="1002"/>
                      <a:pt x="244" y="1002"/>
                      <a:pt x="244" y="1002"/>
                    </a:cubicBezTo>
                    <a:cubicBezTo>
                      <a:pt x="230" y="1000"/>
                      <a:pt x="216" y="999"/>
                      <a:pt x="201" y="999"/>
                    </a:cubicBezTo>
                    <a:cubicBezTo>
                      <a:pt x="129" y="999"/>
                      <a:pt x="50" y="1025"/>
                      <a:pt x="32" y="1077"/>
                    </a:cubicBezTo>
                    <a:cubicBezTo>
                      <a:pt x="29" y="1084"/>
                      <a:pt x="29" y="1089"/>
                      <a:pt x="29" y="1093"/>
                    </a:cubicBezTo>
                    <a:cubicBezTo>
                      <a:pt x="28" y="1101"/>
                      <a:pt x="33" y="1105"/>
                      <a:pt x="38" y="1105"/>
                    </a:cubicBezTo>
                    <a:cubicBezTo>
                      <a:pt x="44" y="1105"/>
                      <a:pt x="50" y="1101"/>
                      <a:pt x="55" y="1095"/>
                    </a:cubicBezTo>
                    <a:cubicBezTo>
                      <a:pt x="55" y="1095"/>
                      <a:pt x="55" y="1095"/>
                      <a:pt x="55" y="1095"/>
                    </a:cubicBezTo>
                    <a:cubicBezTo>
                      <a:pt x="55" y="1095"/>
                      <a:pt x="55" y="1095"/>
                      <a:pt x="55" y="1095"/>
                    </a:cubicBezTo>
                    <a:cubicBezTo>
                      <a:pt x="55" y="1095"/>
                      <a:pt x="55" y="1096"/>
                      <a:pt x="55" y="1096"/>
                    </a:cubicBezTo>
                    <a:cubicBezTo>
                      <a:pt x="55" y="1100"/>
                      <a:pt x="56" y="1115"/>
                      <a:pt x="66" y="1115"/>
                    </a:cubicBezTo>
                    <a:cubicBezTo>
                      <a:pt x="68" y="1115"/>
                      <a:pt x="71" y="1114"/>
                      <a:pt x="74" y="1112"/>
                    </a:cubicBezTo>
                    <a:cubicBezTo>
                      <a:pt x="74" y="1112"/>
                      <a:pt x="80" y="1126"/>
                      <a:pt x="90" y="1126"/>
                    </a:cubicBezTo>
                    <a:cubicBezTo>
                      <a:pt x="94" y="1126"/>
                      <a:pt x="99" y="1124"/>
                      <a:pt x="105" y="1119"/>
                    </a:cubicBezTo>
                    <a:cubicBezTo>
                      <a:pt x="105" y="1119"/>
                      <a:pt x="107" y="1131"/>
                      <a:pt x="115" y="1131"/>
                    </a:cubicBezTo>
                    <a:cubicBezTo>
                      <a:pt x="120" y="1131"/>
                      <a:pt x="125" y="1128"/>
                      <a:pt x="134" y="1119"/>
                    </a:cubicBezTo>
                    <a:cubicBezTo>
                      <a:pt x="148" y="1104"/>
                      <a:pt x="179" y="1089"/>
                      <a:pt x="230" y="1089"/>
                    </a:cubicBezTo>
                    <a:cubicBezTo>
                      <a:pt x="239" y="1089"/>
                      <a:pt x="247" y="1089"/>
                      <a:pt x="257" y="1090"/>
                    </a:cubicBezTo>
                    <a:cubicBezTo>
                      <a:pt x="285" y="1093"/>
                      <a:pt x="319" y="1100"/>
                      <a:pt x="344" y="1100"/>
                    </a:cubicBezTo>
                    <a:cubicBezTo>
                      <a:pt x="364" y="1100"/>
                      <a:pt x="378" y="1095"/>
                      <a:pt x="378" y="1080"/>
                    </a:cubicBezTo>
                    <a:cubicBezTo>
                      <a:pt x="378" y="1077"/>
                      <a:pt x="378" y="1074"/>
                      <a:pt x="377" y="1070"/>
                    </a:cubicBezTo>
                    <a:cubicBezTo>
                      <a:pt x="377" y="1070"/>
                      <a:pt x="377" y="1070"/>
                      <a:pt x="377" y="1070"/>
                    </a:cubicBezTo>
                    <a:cubicBezTo>
                      <a:pt x="377" y="1070"/>
                      <a:pt x="377" y="1070"/>
                      <a:pt x="377" y="1070"/>
                    </a:cubicBezTo>
                    <a:cubicBezTo>
                      <a:pt x="377" y="1070"/>
                      <a:pt x="377" y="1070"/>
                      <a:pt x="377" y="1069"/>
                    </a:cubicBezTo>
                    <a:cubicBezTo>
                      <a:pt x="377" y="1067"/>
                      <a:pt x="377" y="1065"/>
                      <a:pt x="376" y="1063"/>
                    </a:cubicBezTo>
                    <a:cubicBezTo>
                      <a:pt x="376" y="1063"/>
                      <a:pt x="376" y="1063"/>
                      <a:pt x="376" y="1063"/>
                    </a:cubicBezTo>
                    <a:cubicBezTo>
                      <a:pt x="376" y="1063"/>
                      <a:pt x="376" y="1063"/>
                      <a:pt x="376" y="1063"/>
                    </a:cubicBezTo>
                    <a:cubicBezTo>
                      <a:pt x="376" y="1062"/>
                      <a:pt x="376" y="1062"/>
                      <a:pt x="376" y="1062"/>
                    </a:cubicBezTo>
                    <a:cubicBezTo>
                      <a:pt x="376" y="1055"/>
                      <a:pt x="350" y="1012"/>
                      <a:pt x="332" y="979"/>
                    </a:cubicBezTo>
                    <a:cubicBezTo>
                      <a:pt x="332" y="979"/>
                      <a:pt x="332" y="979"/>
                      <a:pt x="332" y="979"/>
                    </a:cubicBezTo>
                    <a:cubicBezTo>
                      <a:pt x="332" y="979"/>
                      <a:pt x="332" y="979"/>
                      <a:pt x="332" y="979"/>
                    </a:cubicBezTo>
                    <a:cubicBezTo>
                      <a:pt x="386" y="1025"/>
                      <a:pt x="481" y="1078"/>
                      <a:pt x="564" y="1078"/>
                    </a:cubicBezTo>
                    <a:cubicBezTo>
                      <a:pt x="586" y="1078"/>
                      <a:pt x="608" y="1074"/>
                      <a:pt x="628" y="1065"/>
                    </a:cubicBezTo>
                    <a:cubicBezTo>
                      <a:pt x="660" y="1049"/>
                      <a:pt x="663" y="1015"/>
                      <a:pt x="674" y="999"/>
                    </a:cubicBezTo>
                    <a:cubicBezTo>
                      <a:pt x="724" y="1023"/>
                      <a:pt x="772" y="1035"/>
                      <a:pt x="819" y="1035"/>
                    </a:cubicBezTo>
                    <a:cubicBezTo>
                      <a:pt x="852" y="1035"/>
                      <a:pt x="884" y="1029"/>
                      <a:pt x="915" y="1017"/>
                    </a:cubicBezTo>
                    <a:cubicBezTo>
                      <a:pt x="1000" y="986"/>
                      <a:pt x="1052" y="922"/>
                      <a:pt x="1071" y="896"/>
                    </a:cubicBezTo>
                    <a:cubicBezTo>
                      <a:pt x="1071" y="895"/>
                      <a:pt x="1072" y="894"/>
                      <a:pt x="1072" y="894"/>
                    </a:cubicBezTo>
                    <a:cubicBezTo>
                      <a:pt x="1100" y="844"/>
                      <a:pt x="1111" y="797"/>
                      <a:pt x="1111" y="755"/>
                    </a:cubicBezTo>
                    <a:cubicBezTo>
                      <a:pt x="1111" y="652"/>
                      <a:pt x="1046" y="576"/>
                      <a:pt x="1002" y="553"/>
                    </a:cubicBezTo>
                    <a:cubicBezTo>
                      <a:pt x="1001" y="552"/>
                      <a:pt x="1001" y="552"/>
                      <a:pt x="1001" y="552"/>
                    </a:cubicBezTo>
                    <a:cubicBezTo>
                      <a:pt x="965" y="535"/>
                      <a:pt x="932" y="528"/>
                      <a:pt x="904" y="528"/>
                    </a:cubicBezTo>
                    <a:cubicBezTo>
                      <a:pt x="845" y="528"/>
                      <a:pt x="806" y="559"/>
                      <a:pt x="786" y="596"/>
                    </a:cubicBezTo>
                    <a:cubicBezTo>
                      <a:pt x="776" y="616"/>
                      <a:pt x="771" y="637"/>
                      <a:pt x="771" y="657"/>
                    </a:cubicBezTo>
                    <a:cubicBezTo>
                      <a:pt x="771" y="691"/>
                      <a:pt x="785" y="722"/>
                      <a:pt x="812" y="739"/>
                    </a:cubicBezTo>
                    <a:cubicBezTo>
                      <a:pt x="813" y="739"/>
                      <a:pt x="813" y="739"/>
                      <a:pt x="813" y="739"/>
                    </a:cubicBezTo>
                    <a:cubicBezTo>
                      <a:pt x="842" y="756"/>
                      <a:pt x="870" y="764"/>
                      <a:pt x="895" y="764"/>
                    </a:cubicBezTo>
                    <a:cubicBezTo>
                      <a:pt x="908" y="764"/>
                      <a:pt x="920" y="761"/>
                      <a:pt x="932" y="757"/>
                    </a:cubicBezTo>
                    <a:cubicBezTo>
                      <a:pt x="979" y="740"/>
                      <a:pt x="996" y="695"/>
                      <a:pt x="997" y="693"/>
                    </a:cubicBezTo>
                    <a:cubicBezTo>
                      <a:pt x="998" y="691"/>
                      <a:pt x="998" y="688"/>
                      <a:pt x="998" y="686"/>
                    </a:cubicBezTo>
                    <a:cubicBezTo>
                      <a:pt x="998" y="678"/>
                      <a:pt x="993" y="671"/>
                      <a:pt x="986" y="668"/>
                    </a:cubicBezTo>
                    <a:cubicBezTo>
                      <a:pt x="983" y="667"/>
                      <a:pt x="981" y="667"/>
                      <a:pt x="979" y="667"/>
                    </a:cubicBezTo>
                    <a:cubicBezTo>
                      <a:pt x="971" y="667"/>
                      <a:pt x="964" y="671"/>
                      <a:pt x="961" y="679"/>
                    </a:cubicBezTo>
                    <a:cubicBezTo>
                      <a:pt x="961" y="680"/>
                      <a:pt x="948" y="710"/>
                      <a:pt x="918" y="721"/>
                    </a:cubicBezTo>
                    <a:cubicBezTo>
                      <a:pt x="911" y="724"/>
                      <a:pt x="903" y="725"/>
                      <a:pt x="895" y="725"/>
                    </a:cubicBezTo>
                    <a:cubicBezTo>
                      <a:pt x="876" y="725"/>
                      <a:pt x="855" y="719"/>
                      <a:pt x="832" y="706"/>
                    </a:cubicBezTo>
                    <a:cubicBezTo>
                      <a:pt x="817" y="696"/>
                      <a:pt x="809" y="678"/>
                      <a:pt x="809" y="657"/>
                    </a:cubicBezTo>
                    <a:cubicBezTo>
                      <a:pt x="809" y="643"/>
                      <a:pt x="813" y="628"/>
                      <a:pt x="820" y="614"/>
                    </a:cubicBezTo>
                    <a:cubicBezTo>
                      <a:pt x="827" y="601"/>
                      <a:pt x="851" y="567"/>
                      <a:pt x="904" y="567"/>
                    </a:cubicBezTo>
                    <a:cubicBezTo>
                      <a:pt x="926" y="567"/>
                      <a:pt x="953" y="572"/>
                      <a:pt x="985" y="587"/>
                    </a:cubicBezTo>
                    <a:cubicBezTo>
                      <a:pt x="1009" y="600"/>
                      <a:pt x="1071" y="656"/>
                      <a:pt x="1071" y="750"/>
                    </a:cubicBezTo>
                    <a:cubicBezTo>
                      <a:pt x="1071" y="786"/>
                      <a:pt x="1062" y="828"/>
                      <a:pt x="1038" y="875"/>
                    </a:cubicBezTo>
                    <a:cubicBezTo>
                      <a:pt x="1018" y="903"/>
                      <a:pt x="943" y="995"/>
                      <a:pt x="819" y="995"/>
                    </a:cubicBezTo>
                    <a:cubicBezTo>
                      <a:pt x="781" y="995"/>
                      <a:pt x="738" y="986"/>
                      <a:pt x="691" y="964"/>
                    </a:cubicBezTo>
                    <a:cubicBezTo>
                      <a:pt x="691" y="964"/>
                      <a:pt x="691" y="964"/>
                      <a:pt x="691" y="964"/>
                    </a:cubicBezTo>
                    <a:cubicBezTo>
                      <a:pt x="691" y="964"/>
                      <a:pt x="691" y="964"/>
                      <a:pt x="691" y="964"/>
                    </a:cubicBezTo>
                    <a:cubicBezTo>
                      <a:pt x="697" y="946"/>
                      <a:pt x="699" y="926"/>
                      <a:pt x="699" y="906"/>
                    </a:cubicBezTo>
                    <a:cubicBezTo>
                      <a:pt x="699" y="763"/>
                      <a:pt x="577" y="568"/>
                      <a:pt x="527" y="492"/>
                    </a:cubicBezTo>
                    <a:cubicBezTo>
                      <a:pt x="527" y="492"/>
                      <a:pt x="527" y="492"/>
                      <a:pt x="527" y="492"/>
                    </a:cubicBezTo>
                    <a:cubicBezTo>
                      <a:pt x="527" y="492"/>
                      <a:pt x="527" y="492"/>
                      <a:pt x="527" y="492"/>
                    </a:cubicBezTo>
                    <a:cubicBezTo>
                      <a:pt x="527" y="492"/>
                      <a:pt x="528" y="492"/>
                      <a:pt x="529" y="492"/>
                    </a:cubicBezTo>
                    <a:cubicBezTo>
                      <a:pt x="529" y="492"/>
                      <a:pt x="530" y="493"/>
                      <a:pt x="531" y="493"/>
                    </a:cubicBezTo>
                    <a:cubicBezTo>
                      <a:pt x="531" y="493"/>
                      <a:pt x="531" y="493"/>
                      <a:pt x="532" y="493"/>
                    </a:cubicBezTo>
                    <a:cubicBezTo>
                      <a:pt x="633" y="485"/>
                      <a:pt x="657" y="448"/>
                      <a:pt x="657" y="414"/>
                    </a:cubicBezTo>
                    <a:cubicBezTo>
                      <a:pt x="657" y="391"/>
                      <a:pt x="646" y="369"/>
                      <a:pt x="640" y="360"/>
                    </a:cubicBezTo>
                    <a:cubicBezTo>
                      <a:pt x="638" y="357"/>
                      <a:pt x="629" y="349"/>
                      <a:pt x="626" y="346"/>
                    </a:cubicBezTo>
                    <a:cubicBezTo>
                      <a:pt x="620" y="340"/>
                      <a:pt x="616" y="333"/>
                      <a:pt x="616" y="324"/>
                    </a:cubicBezTo>
                    <a:cubicBezTo>
                      <a:pt x="616" y="312"/>
                      <a:pt x="622" y="294"/>
                      <a:pt x="634" y="263"/>
                    </a:cubicBezTo>
                    <a:cubicBezTo>
                      <a:pt x="644" y="238"/>
                      <a:pt x="648" y="214"/>
                      <a:pt x="648" y="192"/>
                    </a:cubicBezTo>
                    <a:cubicBezTo>
                      <a:pt x="648" y="171"/>
                      <a:pt x="644" y="151"/>
                      <a:pt x="638" y="132"/>
                    </a:cubicBezTo>
                    <a:cubicBezTo>
                      <a:pt x="638" y="132"/>
                      <a:pt x="638" y="132"/>
                      <a:pt x="638" y="132"/>
                    </a:cubicBezTo>
                    <a:cubicBezTo>
                      <a:pt x="638" y="132"/>
                      <a:pt x="638" y="132"/>
                      <a:pt x="638" y="132"/>
                    </a:cubicBezTo>
                    <a:cubicBezTo>
                      <a:pt x="653" y="131"/>
                      <a:pt x="680" y="128"/>
                      <a:pt x="683" y="128"/>
                    </a:cubicBezTo>
                    <a:cubicBezTo>
                      <a:pt x="683" y="128"/>
                      <a:pt x="653" y="110"/>
                      <a:pt x="636" y="110"/>
                    </a:cubicBezTo>
                    <a:cubicBezTo>
                      <a:pt x="636" y="110"/>
                      <a:pt x="636" y="110"/>
                      <a:pt x="636" y="110"/>
                    </a:cubicBezTo>
                    <a:cubicBezTo>
                      <a:pt x="636" y="110"/>
                      <a:pt x="636" y="110"/>
                      <a:pt x="636" y="110"/>
                    </a:cubicBezTo>
                    <a:cubicBezTo>
                      <a:pt x="636" y="110"/>
                      <a:pt x="653" y="96"/>
                      <a:pt x="661" y="96"/>
                    </a:cubicBezTo>
                    <a:cubicBezTo>
                      <a:pt x="661" y="96"/>
                      <a:pt x="661" y="96"/>
                      <a:pt x="661" y="96"/>
                    </a:cubicBezTo>
                    <a:cubicBezTo>
                      <a:pt x="661" y="96"/>
                      <a:pt x="639" y="89"/>
                      <a:pt x="620" y="89"/>
                    </a:cubicBezTo>
                    <a:cubicBezTo>
                      <a:pt x="620" y="89"/>
                      <a:pt x="620" y="89"/>
                      <a:pt x="620" y="89"/>
                    </a:cubicBezTo>
                    <a:cubicBezTo>
                      <a:pt x="620" y="89"/>
                      <a:pt x="620" y="89"/>
                      <a:pt x="620" y="89"/>
                    </a:cubicBezTo>
                    <a:cubicBezTo>
                      <a:pt x="620" y="89"/>
                      <a:pt x="646" y="76"/>
                      <a:pt x="652" y="75"/>
                    </a:cubicBezTo>
                    <a:cubicBezTo>
                      <a:pt x="652" y="75"/>
                      <a:pt x="633" y="69"/>
                      <a:pt x="617" y="69"/>
                    </a:cubicBezTo>
                    <a:cubicBezTo>
                      <a:pt x="613" y="69"/>
                      <a:pt x="609" y="70"/>
                      <a:pt x="605" y="71"/>
                    </a:cubicBezTo>
                    <a:cubicBezTo>
                      <a:pt x="603" y="71"/>
                      <a:pt x="602" y="71"/>
                      <a:pt x="602" y="71"/>
                    </a:cubicBezTo>
                    <a:cubicBezTo>
                      <a:pt x="601" y="71"/>
                      <a:pt x="601" y="71"/>
                      <a:pt x="601" y="71"/>
                    </a:cubicBezTo>
                    <a:cubicBezTo>
                      <a:pt x="601" y="68"/>
                      <a:pt x="629" y="51"/>
                      <a:pt x="629" y="51"/>
                    </a:cubicBezTo>
                    <a:cubicBezTo>
                      <a:pt x="629" y="51"/>
                      <a:pt x="625" y="50"/>
                      <a:pt x="619" y="50"/>
                    </a:cubicBezTo>
                    <a:cubicBezTo>
                      <a:pt x="612" y="50"/>
                      <a:pt x="602" y="51"/>
                      <a:pt x="591" y="57"/>
                    </a:cubicBezTo>
                    <a:cubicBezTo>
                      <a:pt x="591" y="57"/>
                      <a:pt x="591" y="57"/>
                      <a:pt x="591" y="57"/>
                    </a:cubicBezTo>
                    <a:cubicBezTo>
                      <a:pt x="591" y="57"/>
                      <a:pt x="591" y="57"/>
                      <a:pt x="591" y="57"/>
                    </a:cubicBezTo>
                    <a:cubicBezTo>
                      <a:pt x="611" y="36"/>
                      <a:pt x="611" y="36"/>
                      <a:pt x="611" y="36"/>
                    </a:cubicBezTo>
                    <a:cubicBezTo>
                      <a:pt x="611" y="36"/>
                      <a:pt x="608" y="36"/>
                      <a:pt x="604" y="36"/>
                    </a:cubicBezTo>
                    <a:cubicBezTo>
                      <a:pt x="598" y="36"/>
                      <a:pt x="588" y="36"/>
                      <a:pt x="575" y="38"/>
                    </a:cubicBezTo>
                    <a:cubicBezTo>
                      <a:pt x="575" y="38"/>
                      <a:pt x="575" y="38"/>
                      <a:pt x="575" y="38"/>
                    </a:cubicBezTo>
                    <a:cubicBezTo>
                      <a:pt x="575" y="38"/>
                      <a:pt x="575" y="38"/>
                      <a:pt x="575" y="38"/>
                    </a:cubicBezTo>
                    <a:cubicBezTo>
                      <a:pt x="592" y="23"/>
                      <a:pt x="592" y="23"/>
                      <a:pt x="592" y="23"/>
                    </a:cubicBezTo>
                    <a:cubicBezTo>
                      <a:pt x="592" y="23"/>
                      <a:pt x="592" y="23"/>
                      <a:pt x="592" y="23"/>
                    </a:cubicBezTo>
                    <a:cubicBezTo>
                      <a:pt x="590" y="23"/>
                      <a:pt x="573" y="24"/>
                      <a:pt x="556" y="27"/>
                    </a:cubicBezTo>
                    <a:cubicBezTo>
                      <a:pt x="556" y="27"/>
                      <a:pt x="556" y="27"/>
                      <a:pt x="556" y="27"/>
                    </a:cubicBezTo>
                    <a:cubicBezTo>
                      <a:pt x="556" y="27"/>
                      <a:pt x="556" y="27"/>
                      <a:pt x="556" y="27"/>
                    </a:cubicBezTo>
                    <a:cubicBezTo>
                      <a:pt x="566" y="10"/>
                      <a:pt x="566" y="10"/>
                      <a:pt x="566" y="10"/>
                    </a:cubicBezTo>
                    <a:cubicBezTo>
                      <a:pt x="566" y="10"/>
                      <a:pt x="561" y="9"/>
                      <a:pt x="554" y="9"/>
                    </a:cubicBezTo>
                    <a:cubicBezTo>
                      <a:pt x="545" y="9"/>
                      <a:pt x="533" y="10"/>
                      <a:pt x="519" y="16"/>
                    </a:cubicBezTo>
                    <a:cubicBezTo>
                      <a:pt x="488" y="5"/>
                      <a:pt x="461" y="0"/>
                      <a:pt x="43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74"/>
              <p:cNvSpPr>
                <a:spLocks/>
              </p:cNvSpPr>
              <p:nvPr/>
            </p:nvSpPr>
            <p:spPr bwMode="auto">
              <a:xfrm>
                <a:off x="1057052" y="6109533"/>
                <a:ext cx="86528" cy="85086"/>
              </a:xfrm>
              <a:custGeom>
                <a:avLst/>
                <a:gdLst>
                  <a:gd name="T0" fmla="*/ 16 w 52"/>
                  <a:gd name="T1" fmla="*/ 0 h 51"/>
                  <a:gd name="T2" fmla="*/ 0 w 52"/>
                  <a:gd name="T3" fmla="*/ 4 h 51"/>
                  <a:gd name="T4" fmla="*/ 6 w 52"/>
                  <a:gd name="T5" fmla="*/ 3 h 51"/>
                  <a:gd name="T6" fmla="*/ 46 w 52"/>
                  <a:gd name="T7" fmla="*/ 15 h 51"/>
                  <a:gd name="T8" fmla="*/ 46 w 52"/>
                  <a:gd name="T9" fmla="*/ 15 h 51"/>
                  <a:gd name="T10" fmla="*/ 46 w 52"/>
                  <a:gd name="T11" fmla="*/ 15 h 51"/>
                  <a:gd name="T12" fmla="*/ 46 w 52"/>
                  <a:gd name="T13" fmla="*/ 15 h 51"/>
                  <a:gd name="T14" fmla="*/ 46 w 52"/>
                  <a:gd name="T15" fmla="*/ 15 h 51"/>
                  <a:gd name="T16" fmla="*/ 16 w 52"/>
                  <a:gd name="T17" fmla="*/ 51 h 51"/>
                  <a:gd name="T18" fmla="*/ 52 w 52"/>
                  <a:gd name="T19" fmla="*/ 14 h 51"/>
                  <a:gd name="T20" fmla="*/ 52 w 52"/>
                  <a:gd name="T21" fmla="*/ 14 h 51"/>
                  <a:gd name="T22" fmla="*/ 52 w 52"/>
                  <a:gd name="T23" fmla="*/ 13 h 51"/>
                  <a:gd name="T24" fmla="*/ 52 w 52"/>
                  <a:gd name="T25" fmla="*/ 13 h 51"/>
                  <a:gd name="T26" fmla="*/ 52 w 52"/>
                  <a:gd name="T27" fmla="*/ 13 h 51"/>
                  <a:gd name="T28" fmla="*/ 16 w 52"/>
                  <a:gd name="T2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51">
                    <a:moveTo>
                      <a:pt x="16" y="0"/>
                    </a:moveTo>
                    <a:cubicBezTo>
                      <a:pt x="10" y="0"/>
                      <a:pt x="5" y="1"/>
                      <a:pt x="0" y="4"/>
                    </a:cubicBezTo>
                    <a:cubicBezTo>
                      <a:pt x="2" y="4"/>
                      <a:pt x="4" y="3"/>
                      <a:pt x="6" y="3"/>
                    </a:cubicBezTo>
                    <a:cubicBezTo>
                      <a:pt x="19" y="3"/>
                      <a:pt x="39" y="7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5" y="27"/>
                      <a:pt x="27" y="45"/>
                      <a:pt x="16" y="51"/>
                    </a:cubicBezTo>
                    <a:cubicBezTo>
                      <a:pt x="32" y="50"/>
                      <a:pt x="50" y="29"/>
                      <a:pt x="52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44" y="6"/>
                      <a:pt x="30" y="0"/>
                      <a:pt x="1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75"/>
              <p:cNvSpPr>
                <a:spLocks/>
              </p:cNvSpPr>
              <p:nvPr/>
            </p:nvSpPr>
            <p:spPr bwMode="auto">
              <a:xfrm>
                <a:off x="1042631" y="6121070"/>
                <a:ext cx="70665" cy="70665"/>
              </a:xfrm>
              <a:custGeom>
                <a:avLst/>
                <a:gdLst>
                  <a:gd name="T0" fmla="*/ 13 w 42"/>
                  <a:gd name="T1" fmla="*/ 0 h 42"/>
                  <a:gd name="T2" fmla="*/ 0 w 42"/>
                  <a:gd name="T3" fmla="*/ 3 h 42"/>
                  <a:gd name="T4" fmla="*/ 4 w 42"/>
                  <a:gd name="T5" fmla="*/ 2 h 42"/>
                  <a:gd name="T6" fmla="*/ 37 w 42"/>
                  <a:gd name="T7" fmla="*/ 12 h 42"/>
                  <a:gd name="T8" fmla="*/ 37 w 42"/>
                  <a:gd name="T9" fmla="*/ 12 h 42"/>
                  <a:gd name="T10" fmla="*/ 37 w 42"/>
                  <a:gd name="T11" fmla="*/ 12 h 42"/>
                  <a:gd name="T12" fmla="*/ 37 w 42"/>
                  <a:gd name="T13" fmla="*/ 12 h 42"/>
                  <a:gd name="T14" fmla="*/ 37 w 42"/>
                  <a:gd name="T15" fmla="*/ 12 h 42"/>
                  <a:gd name="T16" fmla="*/ 12 w 42"/>
                  <a:gd name="T17" fmla="*/ 42 h 42"/>
                  <a:gd name="T18" fmla="*/ 42 w 42"/>
                  <a:gd name="T19" fmla="*/ 11 h 42"/>
                  <a:gd name="T20" fmla="*/ 42 w 42"/>
                  <a:gd name="T21" fmla="*/ 11 h 42"/>
                  <a:gd name="T22" fmla="*/ 42 w 42"/>
                  <a:gd name="T23" fmla="*/ 10 h 42"/>
                  <a:gd name="T24" fmla="*/ 42 w 42"/>
                  <a:gd name="T25" fmla="*/ 10 h 42"/>
                  <a:gd name="T26" fmla="*/ 42 w 42"/>
                  <a:gd name="T27" fmla="*/ 10 h 42"/>
                  <a:gd name="T28" fmla="*/ 13 w 42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42">
                    <a:moveTo>
                      <a:pt x="13" y="0"/>
                    </a:moveTo>
                    <a:cubicBezTo>
                      <a:pt x="8" y="0"/>
                      <a:pt x="3" y="0"/>
                      <a:pt x="0" y="3"/>
                    </a:cubicBezTo>
                    <a:cubicBezTo>
                      <a:pt x="1" y="2"/>
                      <a:pt x="3" y="2"/>
                      <a:pt x="4" y="2"/>
                    </a:cubicBezTo>
                    <a:cubicBezTo>
                      <a:pt x="15" y="2"/>
                      <a:pt x="31" y="6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22"/>
                      <a:pt x="21" y="37"/>
                      <a:pt x="12" y="42"/>
                    </a:cubicBezTo>
                    <a:cubicBezTo>
                      <a:pt x="26" y="40"/>
                      <a:pt x="40" y="23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36" y="4"/>
                      <a:pt x="24" y="0"/>
                      <a:pt x="1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76"/>
              <p:cNvSpPr>
                <a:spLocks/>
              </p:cNvSpPr>
              <p:nvPr/>
            </p:nvSpPr>
            <p:spPr bwMode="auto">
              <a:xfrm>
                <a:off x="1196939" y="6421033"/>
                <a:ext cx="12979" cy="1442"/>
              </a:xfrm>
              <a:custGeom>
                <a:avLst/>
                <a:gdLst>
                  <a:gd name="T0" fmla="*/ 8 w 8"/>
                  <a:gd name="T1" fmla="*/ 0 h 1"/>
                  <a:gd name="T2" fmla="*/ 0 w 8"/>
                  <a:gd name="T3" fmla="*/ 1 h 1"/>
                  <a:gd name="T4" fmla="*/ 8 w 8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8" y="0"/>
                    </a:moveTo>
                    <a:cubicBezTo>
                      <a:pt x="6" y="0"/>
                      <a:pt x="3" y="0"/>
                      <a:pt x="0" y="1"/>
                    </a:cubicBezTo>
                    <a:cubicBezTo>
                      <a:pt x="2" y="1"/>
                      <a:pt x="5" y="1"/>
                      <a:pt x="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3" name="任意多边形 62"/>
          <p:cNvSpPr/>
          <p:nvPr/>
        </p:nvSpPr>
        <p:spPr>
          <a:xfrm>
            <a:off x="5289110" y="2528888"/>
            <a:ext cx="6902890" cy="1800225"/>
          </a:xfrm>
          <a:custGeom>
            <a:avLst/>
            <a:gdLst>
              <a:gd name="connsiteX0" fmla="*/ 13457 w 6902890"/>
              <a:gd name="connsiteY0" fmla="*/ 0 h 1800225"/>
              <a:gd name="connsiteX1" fmla="*/ 6902890 w 6902890"/>
              <a:gd name="connsiteY1" fmla="*/ 0 h 1800225"/>
              <a:gd name="connsiteX2" fmla="*/ 6902890 w 6902890"/>
              <a:gd name="connsiteY2" fmla="*/ 1800225 h 1800225"/>
              <a:gd name="connsiteX3" fmla="*/ 0 w 6902890"/>
              <a:gd name="connsiteY3" fmla="*/ 1800225 h 1800225"/>
              <a:gd name="connsiteX4" fmla="*/ 73158 w 6902890"/>
              <a:gd name="connsiteY4" fmla="*/ 1600340 h 1800225"/>
              <a:gd name="connsiteX5" fmla="*/ 181802 w 6902890"/>
              <a:gd name="connsiteY5" fmla="*/ 881728 h 1800225"/>
              <a:gd name="connsiteX6" fmla="*/ 73158 w 6902890"/>
              <a:gd name="connsiteY6" fmla="*/ 163116 h 180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02890" h="1800225">
                <a:moveTo>
                  <a:pt x="13457" y="0"/>
                </a:moveTo>
                <a:lnTo>
                  <a:pt x="6902890" y="0"/>
                </a:lnTo>
                <a:lnTo>
                  <a:pt x="6902890" y="1800225"/>
                </a:lnTo>
                <a:lnTo>
                  <a:pt x="0" y="1800225"/>
                </a:lnTo>
                <a:lnTo>
                  <a:pt x="73158" y="1600340"/>
                </a:lnTo>
                <a:cubicBezTo>
                  <a:pt x="143766" y="1373331"/>
                  <a:pt x="181802" y="1131971"/>
                  <a:pt x="181802" y="881728"/>
                </a:cubicBezTo>
                <a:cubicBezTo>
                  <a:pt x="181802" y="631485"/>
                  <a:pt x="143766" y="390125"/>
                  <a:pt x="73158" y="16311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838861" y="3044280"/>
            <a:ext cx="58033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300" dirty="0" smtClean="0">
                <a:solidFill>
                  <a:srgbClr val="F8F0E8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  <a:endParaRPr lang="zh-CN" altLang="en-US" sz="4400" b="1" spc="300" dirty="0">
              <a:solidFill>
                <a:srgbClr val="F8F0E8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463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任意多边形 64"/>
          <p:cNvSpPr/>
          <p:nvPr/>
        </p:nvSpPr>
        <p:spPr>
          <a:xfrm>
            <a:off x="3301250" y="2528888"/>
            <a:ext cx="1549034" cy="1805751"/>
          </a:xfrm>
          <a:custGeom>
            <a:avLst/>
            <a:gdLst/>
            <a:ahLst/>
            <a:cxnLst/>
            <a:rect l="l" t="t" r="r" b="b"/>
            <a:pathLst>
              <a:path w="1009230" h="1176487">
                <a:moveTo>
                  <a:pt x="611963" y="723919"/>
                </a:moveTo>
                <a:cubicBezTo>
                  <a:pt x="632836" y="723919"/>
                  <a:pt x="656555" y="726766"/>
                  <a:pt x="683121" y="732458"/>
                </a:cubicBezTo>
                <a:cubicBezTo>
                  <a:pt x="694506" y="740049"/>
                  <a:pt x="698301" y="749537"/>
                  <a:pt x="694506" y="760922"/>
                </a:cubicBezTo>
                <a:cubicBezTo>
                  <a:pt x="667941" y="779897"/>
                  <a:pt x="650863" y="791283"/>
                  <a:pt x="643272" y="795078"/>
                </a:cubicBezTo>
                <a:cubicBezTo>
                  <a:pt x="586346" y="829234"/>
                  <a:pt x="540804" y="865288"/>
                  <a:pt x="506648" y="903239"/>
                </a:cubicBezTo>
                <a:cubicBezTo>
                  <a:pt x="499058" y="910829"/>
                  <a:pt x="500955" y="914624"/>
                  <a:pt x="512341" y="914624"/>
                </a:cubicBezTo>
                <a:cubicBezTo>
                  <a:pt x="554087" y="910829"/>
                  <a:pt x="599629" y="920317"/>
                  <a:pt x="648965" y="943087"/>
                </a:cubicBezTo>
                <a:cubicBezTo>
                  <a:pt x="652760" y="950678"/>
                  <a:pt x="652760" y="958268"/>
                  <a:pt x="648965" y="965858"/>
                </a:cubicBezTo>
                <a:cubicBezTo>
                  <a:pt x="607219" y="1000014"/>
                  <a:pt x="567370" y="1018990"/>
                  <a:pt x="529419" y="1022785"/>
                </a:cubicBezTo>
                <a:cubicBezTo>
                  <a:pt x="510443" y="1026580"/>
                  <a:pt x="483877" y="1049351"/>
                  <a:pt x="449721" y="1091097"/>
                </a:cubicBezTo>
                <a:cubicBezTo>
                  <a:pt x="442131" y="1098687"/>
                  <a:pt x="445926" y="1102482"/>
                  <a:pt x="461107" y="1102482"/>
                </a:cubicBezTo>
                <a:cubicBezTo>
                  <a:pt x="510443" y="1110073"/>
                  <a:pt x="542702" y="1106278"/>
                  <a:pt x="557882" y="1091097"/>
                </a:cubicBezTo>
                <a:cubicBezTo>
                  <a:pt x="633785" y="1064531"/>
                  <a:pt x="698301" y="1075917"/>
                  <a:pt x="751433" y="1125253"/>
                </a:cubicBezTo>
                <a:cubicBezTo>
                  <a:pt x="740048" y="1159409"/>
                  <a:pt x="721072" y="1176487"/>
                  <a:pt x="694506" y="1176487"/>
                </a:cubicBezTo>
                <a:cubicBezTo>
                  <a:pt x="652760" y="1165102"/>
                  <a:pt x="620502" y="1163204"/>
                  <a:pt x="597731" y="1170794"/>
                </a:cubicBezTo>
                <a:lnTo>
                  <a:pt x="592038" y="1170794"/>
                </a:lnTo>
                <a:cubicBezTo>
                  <a:pt x="595833" y="1163204"/>
                  <a:pt x="593936" y="1159409"/>
                  <a:pt x="586346" y="1159409"/>
                </a:cubicBezTo>
                <a:cubicBezTo>
                  <a:pt x="567370" y="1155614"/>
                  <a:pt x="542702" y="1151819"/>
                  <a:pt x="512341" y="1148024"/>
                </a:cubicBezTo>
                <a:cubicBezTo>
                  <a:pt x="478185" y="1148024"/>
                  <a:pt x="455414" y="1148024"/>
                  <a:pt x="444029" y="1148024"/>
                </a:cubicBezTo>
                <a:cubicBezTo>
                  <a:pt x="406077" y="1136638"/>
                  <a:pt x="394692" y="1113868"/>
                  <a:pt x="409873" y="1079712"/>
                </a:cubicBezTo>
                <a:cubicBezTo>
                  <a:pt x="425053" y="1056941"/>
                  <a:pt x="447824" y="1036068"/>
                  <a:pt x="478185" y="1017092"/>
                </a:cubicBezTo>
                <a:cubicBezTo>
                  <a:pt x="485775" y="1017092"/>
                  <a:pt x="491468" y="1011400"/>
                  <a:pt x="495263" y="1000014"/>
                </a:cubicBezTo>
                <a:cubicBezTo>
                  <a:pt x="495263" y="988629"/>
                  <a:pt x="495263" y="977244"/>
                  <a:pt x="495263" y="965858"/>
                </a:cubicBezTo>
                <a:cubicBezTo>
                  <a:pt x="499058" y="962063"/>
                  <a:pt x="497160" y="958268"/>
                  <a:pt x="489570" y="954473"/>
                </a:cubicBezTo>
                <a:cubicBezTo>
                  <a:pt x="459209" y="943087"/>
                  <a:pt x="451619" y="922214"/>
                  <a:pt x="466799" y="891853"/>
                </a:cubicBezTo>
                <a:cubicBezTo>
                  <a:pt x="489570" y="857697"/>
                  <a:pt x="506648" y="829234"/>
                  <a:pt x="518033" y="806463"/>
                </a:cubicBezTo>
                <a:cubicBezTo>
                  <a:pt x="521829" y="802668"/>
                  <a:pt x="519931" y="798873"/>
                  <a:pt x="512341" y="795078"/>
                </a:cubicBezTo>
                <a:cubicBezTo>
                  <a:pt x="485775" y="791283"/>
                  <a:pt x="466799" y="785590"/>
                  <a:pt x="455414" y="778000"/>
                </a:cubicBezTo>
                <a:cubicBezTo>
                  <a:pt x="444029" y="778000"/>
                  <a:pt x="442131" y="772307"/>
                  <a:pt x="449721" y="760922"/>
                </a:cubicBezTo>
                <a:cubicBezTo>
                  <a:pt x="461107" y="757127"/>
                  <a:pt x="478185" y="753332"/>
                  <a:pt x="500955" y="749537"/>
                </a:cubicBezTo>
                <a:cubicBezTo>
                  <a:pt x="523726" y="745741"/>
                  <a:pt x="542702" y="740049"/>
                  <a:pt x="557882" y="732458"/>
                </a:cubicBezTo>
                <a:cubicBezTo>
                  <a:pt x="573063" y="726766"/>
                  <a:pt x="591089" y="723919"/>
                  <a:pt x="611963" y="723919"/>
                </a:cubicBezTo>
                <a:close/>
                <a:moveTo>
                  <a:pt x="603424" y="578756"/>
                </a:moveTo>
                <a:cubicBezTo>
                  <a:pt x="789384" y="578756"/>
                  <a:pt x="924111" y="647068"/>
                  <a:pt x="1007604" y="783693"/>
                </a:cubicBezTo>
                <a:cubicBezTo>
                  <a:pt x="1015194" y="821644"/>
                  <a:pt x="996218" y="838722"/>
                  <a:pt x="950677" y="834927"/>
                </a:cubicBezTo>
                <a:cubicBezTo>
                  <a:pt x="924111" y="842517"/>
                  <a:pt x="891853" y="815951"/>
                  <a:pt x="853901" y="755229"/>
                </a:cubicBezTo>
                <a:cubicBezTo>
                  <a:pt x="812155" y="713483"/>
                  <a:pt x="724867" y="660351"/>
                  <a:pt x="592038" y="595834"/>
                </a:cubicBezTo>
                <a:cubicBezTo>
                  <a:pt x="580653" y="595834"/>
                  <a:pt x="576858" y="593937"/>
                  <a:pt x="580653" y="590142"/>
                </a:cubicBezTo>
                <a:cubicBezTo>
                  <a:pt x="580653" y="586346"/>
                  <a:pt x="588243" y="582551"/>
                  <a:pt x="603424" y="578756"/>
                </a:cubicBezTo>
                <a:close/>
                <a:moveTo>
                  <a:pt x="648431" y="371151"/>
                </a:moveTo>
                <a:cubicBezTo>
                  <a:pt x="632658" y="368661"/>
                  <a:pt x="608167" y="392321"/>
                  <a:pt x="574960" y="442132"/>
                </a:cubicBezTo>
                <a:cubicBezTo>
                  <a:pt x="571165" y="449722"/>
                  <a:pt x="573063" y="453517"/>
                  <a:pt x="580653" y="453517"/>
                </a:cubicBezTo>
                <a:cubicBezTo>
                  <a:pt x="595833" y="449722"/>
                  <a:pt x="601526" y="447825"/>
                  <a:pt x="597731" y="447825"/>
                </a:cubicBezTo>
                <a:cubicBezTo>
                  <a:pt x="631887" y="432644"/>
                  <a:pt x="656555" y="423156"/>
                  <a:pt x="671736" y="419361"/>
                </a:cubicBezTo>
                <a:cubicBezTo>
                  <a:pt x="675531" y="404181"/>
                  <a:pt x="669838" y="389000"/>
                  <a:pt x="654658" y="373820"/>
                </a:cubicBezTo>
                <a:cubicBezTo>
                  <a:pt x="652760" y="372397"/>
                  <a:pt x="650685" y="371507"/>
                  <a:pt x="648431" y="371151"/>
                </a:cubicBezTo>
                <a:close/>
                <a:moveTo>
                  <a:pt x="575138" y="333615"/>
                </a:moveTo>
                <a:cubicBezTo>
                  <a:pt x="584033" y="334327"/>
                  <a:pt x="593461" y="338241"/>
                  <a:pt x="603424" y="345356"/>
                </a:cubicBezTo>
                <a:cubicBezTo>
                  <a:pt x="614809" y="345356"/>
                  <a:pt x="626194" y="345356"/>
                  <a:pt x="637580" y="345356"/>
                </a:cubicBezTo>
                <a:cubicBezTo>
                  <a:pt x="656555" y="341561"/>
                  <a:pt x="669838" y="343459"/>
                  <a:pt x="677428" y="351049"/>
                </a:cubicBezTo>
                <a:cubicBezTo>
                  <a:pt x="692609" y="362435"/>
                  <a:pt x="722970" y="368127"/>
                  <a:pt x="768511" y="368127"/>
                </a:cubicBezTo>
                <a:cubicBezTo>
                  <a:pt x="814053" y="368127"/>
                  <a:pt x="833028" y="373820"/>
                  <a:pt x="825438" y="385205"/>
                </a:cubicBezTo>
                <a:cubicBezTo>
                  <a:pt x="821643" y="389000"/>
                  <a:pt x="815950" y="394693"/>
                  <a:pt x="808360" y="402283"/>
                </a:cubicBezTo>
                <a:cubicBezTo>
                  <a:pt x="804565" y="406078"/>
                  <a:pt x="798872" y="409873"/>
                  <a:pt x="791282" y="413669"/>
                </a:cubicBezTo>
                <a:cubicBezTo>
                  <a:pt x="783692" y="425054"/>
                  <a:pt x="768511" y="428849"/>
                  <a:pt x="745741" y="425054"/>
                </a:cubicBezTo>
                <a:cubicBezTo>
                  <a:pt x="700199" y="459210"/>
                  <a:pt x="633785" y="495264"/>
                  <a:pt x="546497" y="533215"/>
                </a:cubicBezTo>
                <a:cubicBezTo>
                  <a:pt x="538907" y="537010"/>
                  <a:pt x="533214" y="538908"/>
                  <a:pt x="529419" y="538908"/>
                </a:cubicBezTo>
                <a:cubicBezTo>
                  <a:pt x="282736" y="903239"/>
                  <a:pt x="117649" y="1091097"/>
                  <a:pt x="34156" y="1102482"/>
                </a:cubicBezTo>
                <a:cubicBezTo>
                  <a:pt x="15180" y="1110073"/>
                  <a:pt x="3795" y="1111970"/>
                  <a:pt x="0" y="1108175"/>
                </a:cubicBezTo>
                <a:cubicBezTo>
                  <a:pt x="0" y="1100585"/>
                  <a:pt x="7590" y="1092995"/>
                  <a:pt x="22771" y="1085404"/>
                </a:cubicBezTo>
                <a:cubicBezTo>
                  <a:pt x="129034" y="1005707"/>
                  <a:pt x="258068" y="840619"/>
                  <a:pt x="409873" y="590142"/>
                </a:cubicBezTo>
                <a:cubicBezTo>
                  <a:pt x="413668" y="582551"/>
                  <a:pt x="411770" y="578756"/>
                  <a:pt x="404180" y="578756"/>
                </a:cubicBezTo>
                <a:cubicBezTo>
                  <a:pt x="370024" y="590142"/>
                  <a:pt x="328278" y="605322"/>
                  <a:pt x="278941" y="624298"/>
                </a:cubicBezTo>
                <a:cubicBezTo>
                  <a:pt x="267556" y="628093"/>
                  <a:pt x="254273" y="631888"/>
                  <a:pt x="239092" y="635683"/>
                </a:cubicBezTo>
                <a:cubicBezTo>
                  <a:pt x="220117" y="635683"/>
                  <a:pt x="208731" y="629990"/>
                  <a:pt x="204936" y="618605"/>
                </a:cubicBezTo>
                <a:cubicBezTo>
                  <a:pt x="193551" y="599629"/>
                  <a:pt x="197346" y="586346"/>
                  <a:pt x="216322" y="578756"/>
                </a:cubicBezTo>
                <a:cubicBezTo>
                  <a:pt x="227707" y="586346"/>
                  <a:pt x="248580" y="580654"/>
                  <a:pt x="278941" y="561678"/>
                </a:cubicBezTo>
                <a:cubicBezTo>
                  <a:pt x="328278" y="538908"/>
                  <a:pt x="389000" y="516137"/>
                  <a:pt x="461107" y="493366"/>
                </a:cubicBezTo>
                <a:cubicBezTo>
                  <a:pt x="483877" y="455415"/>
                  <a:pt x="508546" y="409873"/>
                  <a:pt x="535111" y="356742"/>
                </a:cubicBezTo>
                <a:cubicBezTo>
                  <a:pt x="546971" y="340138"/>
                  <a:pt x="560313" y="332429"/>
                  <a:pt x="575138" y="333615"/>
                </a:cubicBezTo>
                <a:close/>
                <a:moveTo>
                  <a:pt x="526839" y="149"/>
                </a:moveTo>
                <a:cubicBezTo>
                  <a:pt x="538047" y="-740"/>
                  <a:pt x="552189" y="2373"/>
                  <a:pt x="569268" y="9489"/>
                </a:cubicBezTo>
                <a:cubicBezTo>
                  <a:pt x="607219" y="28464"/>
                  <a:pt x="626194" y="49337"/>
                  <a:pt x="626194" y="72108"/>
                </a:cubicBezTo>
                <a:cubicBezTo>
                  <a:pt x="622399" y="110059"/>
                  <a:pt x="592038" y="153703"/>
                  <a:pt x="535111" y="203040"/>
                </a:cubicBezTo>
                <a:cubicBezTo>
                  <a:pt x="523726" y="210630"/>
                  <a:pt x="523726" y="212527"/>
                  <a:pt x="535111" y="208732"/>
                </a:cubicBezTo>
                <a:cubicBezTo>
                  <a:pt x="565472" y="208732"/>
                  <a:pt x="609116" y="203040"/>
                  <a:pt x="666043" y="191654"/>
                </a:cubicBezTo>
                <a:cubicBezTo>
                  <a:pt x="673633" y="191654"/>
                  <a:pt x="679326" y="189757"/>
                  <a:pt x="683121" y="185962"/>
                </a:cubicBezTo>
                <a:cubicBezTo>
                  <a:pt x="683121" y="178371"/>
                  <a:pt x="679326" y="168884"/>
                  <a:pt x="671736" y="157498"/>
                </a:cubicBezTo>
                <a:cubicBezTo>
                  <a:pt x="671736" y="142318"/>
                  <a:pt x="690711" y="138523"/>
                  <a:pt x="728662" y="146113"/>
                </a:cubicBezTo>
                <a:cubicBezTo>
                  <a:pt x="777999" y="172679"/>
                  <a:pt x="802667" y="199244"/>
                  <a:pt x="802667" y="225810"/>
                </a:cubicBezTo>
                <a:cubicBezTo>
                  <a:pt x="795077" y="256171"/>
                  <a:pt x="781794" y="269454"/>
                  <a:pt x="762819" y="265659"/>
                </a:cubicBezTo>
                <a:cubicBezTo>
                  <a:pt x="705892" y="258069"/>
                  <a:pt x="643272" y="271352"/>
                  <a:pt x="574960" y="305508"/>
                </a:cubicBezTo>
                <a:cubicBezTo>
                  <a:pt x="445926" y="381410"/>
                  <a:pt x="352946" y="404181"/>
                  <a:pt x="296019" y="373820"/>
                </a:cubicBezTo>
                <a:cubicBezTo>
                  <a:pt x="261863" y="347254"/>
                  <a:pt x="252375" y="313098"/>
                  <a:pt x="267556" y="271352"/>
                </a:cubicBezTo>
                <a:cubicBezTo>
                  <a:pt x="278941" y="256171"/>
                  <a:pt x="313097" y="222015"/>
                  <a:pt x="370024" y="168884"/>
                </a:cubicBezTo>
                <a:cubicBezTo>
                  <a:pt x="434541" y="119547"/>
                  <a:pt x="476287" y="75903"/>
                  <a:pt x="495263" y="37952"/>
                </a:cubicBezTo>
                <a:cubicBezTo>
                  <a:pt x="497635" y="14233"/>
                  <a:pt x="508160" y="1632"/>
                  <a:pt x="526839" y="14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-1778008" y="1096962"/>
            <a:ext cx="4681128" cy="4664076"/>
            <a:chOff x="-1778008" y="1096962"/>
            <a:chExt cx="4681128" cy="4664076"/>
          </a:xfrm>
        </p:grpSpPr>
        <p:grpSp>
          <p:nvGrpSpPr>
            <p:cNvPr id="2" name="组合 1"/>
            <p:cNvGrpSpPr/>
            <p:nvPr/>
          </p:nvGrpSpPr>
          <p:grpSpPr>
            <a:xfrm>
              <a:off x="-1778008" y="1096962"/>
              <a:ext cx="4681128" cy="4664076"/>
              <a:chOff x="1911457" y="1363690"/>
              <a:chExt cx="5229225" cy="5210176"/>
            </a:xfrm>
            <a:solidFill>
              <a:srgbClr val="C00000"/>
            </a:solidFill>
          </p:grpSpPr>
          <p:sp>
            <p:nvSpPr>
              <p:cNvPr id="3" name="Freeform 36"/>
              <p:cNvSpPr>
                <a:spLocks noEditPoints="1"/>
              </p:cNvSpPr>
              <p:nvPr/>
            </p:nvSpPr>
            <p:spPr bwMode="auto">
              <a:xfrm>
                <a:off x="1911457" y="1363690"/>
                <a:ext cx="5229225" cy="5059363"/>
              </a:xfrm>
              <a:custGeom>
                <a:avLst/>
                <a:gdLst>
                  <a:gd name="T0" fmla="*/ 443 w 1732"/>
                  <a:gd name="T1" fmla="*/ 1113 h 1674"/>
                  <a:gd name="T2" fmla="*/ 416 w 1732"/>
                  <a:gd name="T3" fmla="*/ 1087 h 1674"/>
                  <a:gd name="T4" fmla="*/ 354 w 1732"/>
                  <a:gd name="T5" fmla="*/ 1063 h 1674"/>
                  <a:gd name="T6" fmla="*/ 358 w 1732"/>
                  <a:gd name="T7" fmla="*/ 1046 h 1674"/>
                  <a:gd name="T8" fmla="*/ 409 w 1732"/>
                  <a:gd name="T9" fmla="*/ 1063 h 1674"/>
                  <a:gd name="T10" fmla="*/ 423 w 1732"/>
                  <a:gd name="T11" fmla="*/ 1029 h 1674"/>
                  <a:gd name="T12" fmla="*/ 394 w 1732"/>
                  <a:gd name="T13" fmla="*/ 1005 h 1674"/>
                  <a:gd name="T14" fmla="*/ 407 w 1732"/>
                  <a:gd name="T15" fmla="*/ 1114 h 1674"/>
                  <a:gd name="T16" fmla="*/ 132 w 1732"/>
                  <a:gd name="T17" fmla="*/ 959 h 1674"/>
                  <a:gd name="T18" fmla="*/ 44 w 1732"/>
                  <a:gd name="T19" fmla="*/ 1024 h 1674"/>
                  <a:gd name="T20" fmla="*/ 60 w 1732"/>
                  <a:gd name="T21" fmla="*/ 726 h 1674"/>
                  <a:gd name="T22" fmla="*/ 137 w 1732"/>
                  <a:gd name="T23" fmla="*/ 722 h 1674"/>
                  <a:gd name="T24" fmla="*/ 181 w 1732"/>
                  <a:gd name="T25" fmla="*/ 574 h 1674"/>
                  <a:gd name="T26" fmla="*/ 5 w 1732"/>
                  <a:gd name="T27" fmla="*/ 900 h 1674"/>
                  <a:gd name="T28" fmla="*/ 1436 w 1732"/>
                  <a:gd name="T29" fmla="*/ 705 h 1674"/>
                  <a:gd name="T30" fmla="*/ 1365 w 1732"/>
                  <a:gd name="T31" fmla="*/ 808 h 1674"/>
                  <a:gd name="T32" fmla="*/ 1470 w 1732"/>
                  <a:gd name="T33" fmla="*/ 634 h 1674"/>
                  <a:gd name="T34" fmla="*/ 1468 w 1732"/>
                  <a:gd name="T35" fmla="*/ 574 h 1674"/>
                  <a:gd name="T36" fmla="*/ 1669 w 1732"/>
                  <a:gd name="T37" fmla="*/ 905 h 1674"/>
                  <a:gd name="T38" fmla="*/ 1628 w 1732"/>
                  <a:gd name="T39" fmla="*/ 810 h 1674"/>
                  <a:gd name="T40" fmla="*/ 1601 w 1732"/>
                  <a:gd name="T41" fmla="*/ 765 h 1674"/>
                  <a:gd name="T42" fmla="*/ 1704 w 1732"/>
                  <a:gd name="T43" fmla="*/ 827 h 1674"/>
                  <a:gd name="T44" fmla="*/ 1566 w 1732"/>
                  <a:gd name="T45" fmla="*/ 614 h 1674"/>
                  <a:gd name="T46" fmla="*/ 1601 w 1732"/>
                  <a:gd name="T47" fmla="*/ 1114 h 1674"/>
                  <a:gd name="T48" fmla="*/ 865 w 1732"/>
                  <a:gd name="T49" fmla="*/ 311 h 1674"/>
                  <a:gd name="T50" fmla="*/ 1033 w 1732"/>
                  <a:gd name="T51" fmla="*/ 138 h 1674"/>
                  <a:gd name="T52" fmla="*/ 967 w 1732"/>
                  <a:gd name="T53" fmla="*/ 30 h 1674"/>
                  <a:gd name="T54" fmla="*/ 788 w 1732"/>
                  <a:gd name="T55" fmla="*/ 123 h 1674"/>
                  <a:gd name="T56" fmla="*/ 777 w 1732"/>
                  <a:gd name="T57" fmla="*/ 138 h 1674"/>
                  <a:gd name="T58" fmla="*/ 575 w 1732"/>
                  <a:gd name="T59" fmla="*/ 141 h 1674"/>
                  <a:gd name="T60" fmla="*/ 910 w 1732"/>
                  <a:gd name="T61" fmla="*/ 180 h 1674"/>
                  <a:gd name="T62" fmla="*/ 1093 w 1732"/>
                  <a:gd name="T63" fmla="*/ 169 h 1674"/>
                  <a:gd name="T64" fmla="*/ 410 w 1732"/>
                  <a:gd name="T65" fmla="*/ 1524 h 1674"/>
                  <a:gd name="T66" fmla="*/ 296 w 1732"/>
                  <a:gd name="T67" fmla="*/ 1449 h 1674"/>
                  <a:gd name="T68" fmla="*/ 197 w 1732"/>
                  <a:gd name="T69" fmla="*/ 1373 h 1674"/>
                  <a:gd name="T70" fmla="*/ 180 w 1732"/>
                  <a:gd name="T71" fmla="*/ 1344 h 1674"/>
                  <a:gd name="T72" fmla="*/ 214 w 1732"/>
                  <a:gd name="T73" fmla="*/ 1260 h 1674"/>
                  <a:gd name="T74" fmla="*/ 188 w 1732"/>
                  <a:gd name="T75" fmla="*/ 1164 h 1674"/>
                  <a:gd name="T76" fmla="*/ 212 w 1732"/>
                  <a:gd name="T77" fmla="*/ 1184 h 1674"/>
                  <a:gd name="T78" fmla="*/ 558 w 1732"/>
                  <a:gd name="T79" fmla="*/ 1523 h 1674"/>
                  <a:gd name="T80" fmla="*/ 504 w 1732"/>
                  <a:gd name="T81" fmla="*/ 1337 h 1674"/>
                  <a:gd name="T82" fmla="*/ 463 w 1732"/>
                  <a:gd name="T83" fmla="*/ 1165 h 1674"/>
                  <a:gd name="T84" fmla="*/ 1304 w 1732"/>
                  <a:gd name="T85" fmla="*/ 1488 h 1674"/>
                  <a:gd name="T86" fmla="*/ 1347 w 1732"/>
                  <a:gd name="T87" fmla="*/ 1410 h 1674"/>
                  <a:gd name="T88" fmla="*/ 1547 w 1732"/>
                  <a:gd name="T89" fmla="*/ 1356 h 1674"/>
                  <a:gd name="T90" fmla="*/ 1435 w 1732"/>
                  <a:gd name="T91" fmla="*/ 1391 h 1674"/>
                  <a:gd name="T92" fmla="*/ 1532 w 1732"/>
                  <a:gd name="T93" fmla="*/ 1159 h 1674"/>
                  <a:gd name="T94" fmla="*/ 1232 w 1732"/>
                  <a:gd name="T95" fmla="*/ 1579 h 1674"/>
                  <a:gd name="T96" fmla="*/ 1224 w 1732"/>
                  <a:gd name="T97" fmla="*/ 1511 h 1674"/>
                  <a:gd name="T98" fmla="*/ 1556 w 1732"/>
                  <a:gd name="T99" fmla="*/ 536 h 1674"/>
                  <a:gd name="T100" fmla="*/ 1599 w 1732"/>
                  <a:gd name="T101" fmla="*/ 499 h 1674"/>
                  <a:gd name="T102" fmla="*/ 1405 w 1732"/>
                  <a:gd name="T103" fmla="*/ 351 h 1674"/>
                  <a:gd name="T104" fmla="*/ 1360 w 1732"/>
                  <a:gd name="T105" fmla="*/ 325 h 1674"/>
                  <a:gd name="T106" fmla="*/ 1233 w 1732"/>
                  <a:gd name="T107" fmla="*/ 192 h 1674"/>
                  <a:gd name="T108" fmla="*/ 1207 w 1732"/>
                  <a:gd name="T109" fmla="*/ 178 h 1674"/>
                  <a:gd name="T110" fmla="*/ 1504 w 1732"/>
                  <a:gd name="T111" fmla="*/ 508 h 1674"/>
                  <a:gd name="T112" fmla="*/ 173 w 1732"/>
                  <a:gd name="T113" fmla="*/ 384 h 1674"/>
                  <a:gd name="T114" fmla="*/ 297 w 1732"/>
                  <a:gd name="T115" fmla="*/ 333 h 1674"/>
                  <a:gd name="T116" fmla="*/ 419 w 1732"/>
                  <a:gd name="T117" fmla="*/ 306 h 1674"/>
                  <a:gd name="T118" fmla="*/ 321 w 1732"/>
                  <a:gd name="T119" fmla="*/ 378 h 1674"/>
                  <a:gd name="T120" fmla="*/ 97 w 1732"/>
                  <a:gd name="T121" fmla="*/ 520 h 1674"/>
                  <a:gd name="T122" fmla="*/ 547 w 1732"/>
                  <a:gd name="T123" fmla="*/ 193 h 1674"/>
                  <a:gd name="T124" fmla="*/ 503 w 1732"/>
                  <a:gd name="T125" fmla="*/ 230 h 1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32" h="1674">
                    <a:moveTo>
                      <a:pt x="194" y="1145"/>
                    </a:moveTo>
                    <a:cubicBezTo>
                      <a:pt x="183" y="1150"/>
                      <a:pt x="183" y="1150"/>
                      <a:pt x="183" y="1150"/>
                    </a:cubicBezTo>
                    <a:cubicBezTo>
                      <a:pt x="196" y="1150"/>
                      <a:pt x="196" y="1150"/>
                      <a:pt x="196" y="1150"/>
                    </a:cubicBezTo>
                    <a:cubicBezTo>
                      <a:pt x="196" y="1149"/>
                      <a:pt x="195" y="1148"/>
                      <a:pt x="195" y="1146"/>
                    </a:cubicBezTo>
                    <a:cubicBezTo>
                      <a:pt x="194" y="1145"/>
                      <a:pt x="194" y="1145"/>
                      <a:pt x="194" y="1145"/>
                    </a:cubicBezTo>
                    <a:moveTo>
                      <a:pt x="314" y="1139"/>
                    </a:moveTo>
                    <a:cubicBezTo>
                      <a:pt x="290" y="1139"/>
                      <a:pt x="268" y="1145"/>
                      <a:pt x="256" y="1150"/>
                    </a:cubicBezTo>
                    <a:cubicBezTo>
                      <a:pt x="361" y="1150"/>
                      <a:pt x="361" y="1150"/>
                      <a:pt x="361" y="1150"/>
                    </a:cubicBezTo>
                    <a:cubicBezTo>
                      <a:pt x="346" y="1141"/>
                      <a:pt x="330" y="1139"/>
                      <a:pt x="314" y="1139"/>
                    </a:cubicBezTo>
                    <a:moveTo>
                      <a:pt x="548" y="1103"/>
                    </a:moveTo>
                    <a:cubicBezTo>
                      <a:pt x="494" y="1115"/>
                      <a:pt x="460" y="1133"/>
                      <a:pt x="439" y="1150"/>
                    </a:cubicBezTo>
                    <a:cubicBezTo>
                      <a:pt x="472" y="1150"/>
                      <a:pt x="472" y="1150"/>
                      <a:pt x="472" y="1150"/>
                    </a:cubicBezTo>
                    <a:cubicBezTo>
                      <a:pt x="513" y="1123"/>
                      <a:pt x="548" y="1103"/>
                      <a:pt x="548" y="1103"/>
                    </a:cubicBezTo>
                    <a:moveTo>
                      <a:pt x="368" y="1124"/>
                    </a:moveTo>
                    <a:cubicBezTo>
                      <a:pt x="369" y="1123"/>
                      <a:pt x="370" y="1123"/>
                      <a:pt x="371" y="1121"/>
                    </a:cubicBezTo>
                    <a:cubicBezTo>
                      <a:pt x="372" y="1119"/>
                      <a:pt x="376" y="1116"/>
                      <a:pt x="378" y="1116"/>
                    </a:cubicBezTo>
                    <a:cubicBezTo>
                      <a:pt x="379" y="1116"/>
                      <a:pt x="380" y="1116"/>
                      <a:pt x="380" y="1116"/>
                    </a:cubicBezTo>
                    <a:cubicBezTo>
                      <a:pt x="381" y="1120"/>
                      <a:pt x="375" y="1123"/>
                      <a:pt x="373" y="1123"/>
                    </a:cubicBezTo>
                    <a:cubicBezTo>
                      <a:pt x="370" y="1123"/>
                      <a:pt x="369" y="1124"/>
                      <a:pt x="368" y="1124"/>
                    </a:cubicBezTo>
                    <a:moveTo>
                      <a:pt x="435" y="1118"/>
                    </a:moveTo>
                    <a:cubicBezTo>
                      <a:pt x="433" y="1118"/>
                      <a:pt x="427" y="1115"/>
                      <a:pt x="427" y="1112"/>
                    </a:cubicBezTo>
                    <a:cubicBezTo>
                      <a:pt x="428" y="1111"/>
                      <a:pt x="428" y="1111"/>
                      <a:pt x="429" y="1111"/>
                    </a:cubicBezTo>
                    <a:cubicBezTo>
                      <a:pt x="432" y="1111"/>
                      <a:pt x="436" y="1113"/>
                      <a:pt x="437" y="1115"/>
                    </a:cubicBezTo>
                    <a:cubicBezTo>
                      <a:pt x="438" y="1117"/>
                      <a:pt x="439" y="1118"/>
                      <a:pt x="440" y="1118"/>
                    </a:cubicBezTo>
                    <a:cubicBezTo>
                      <a:pt x="439" y="1118"/>
                      <a:pt x="438" y="1118"/>
                      <a:pt x="436" y="1118"/>
                    </a:cubicBezTo>
                    <a:cubicBezTo>
                      <a:pt x="436" y="1118"/>
                      <a:pt x="436" y="1118"/>
                      <a:pt x="435" y="1118"/>
                    </a:cubicBezTo>
                    <a:cubicBezTo>
                      <a:pt x="435" y="1118"/>
                      <a:pt x="435" y="1118"/>
                      <a:pt x="435" y="1118"/>
                    </a:cubicBezTo>
                    <a:moveTo>
                      <a:pt x="364" y="1119"/>
                    </a:moveTo>
                    <a:cubicBezTo>
                      <a:pt x="365" y="1118"/>
                      <a:pt x="365" y="1118"/>
                      <a:pt x="366" y="1115"/>
                    </a:cubicBezTo>
                    <a:cubicBezTo>
                      <a:pt x="367" y="1113"/>
                      <a:pt x="370" y="1109"/>
                      <a:pt x="373" y="1109"/>
                    </a:cubicBezTo>
                    <a:cubicBezTo>
                      <a:pt x="373" y="1109"/>
                      <a:pt x="374" y="1109"/>
                      <a:pt x="374" y="1109"/>
                    </a:cubicBezTo>
                    <a:cubicBezTo>
                      <a:pt x="376" y="1113"/>
                      <a:pt x="371" y="1117"/>
                      <a:pt x="368" y="1117"/>
                    </a:cubicBezTo>
                    <a:cubicBezTo>
                      <a:pt x="366" y="1118"/>
                      <a:pt x="365" y="1119"/>
                      <a:pt x="364" y="1119"/>
                    </a:cubicBezTo>
                    <a:moveTo>
                      <a:pt x="359" y="1116"/>
                    </a:moveTo>
                    <a:cubicBezTo>
                      <a:pt x="359" y="1114"/>
                      <a:pt x="360" y="1114"/>
                      <a:pt x="360" y="1111"/>
                    </a:cubicBezTo>
                    <a:cubicBezTo>
                      <a:pt x="360" y="1109"/>
                      <a:pt x="363" y="1103"/>
                      <a:pt x="366" y="1103"/>
                    </a:cubicBezTo>
                    <a:cubicBezTo>
                      <a:pt x="366" y="1103"/>
                      <a:pt x="366" y="1103"/>
                      <a:pt x="367" y="1104"/>
                    </a:cubicBezTo>
                    <a:cubicBezTo>
                      <a:pt x="369" y="1106"/>
                      <a:pt x="365" y="1112"/>
                      <a:pt x="362" y="1113"/>
                    </a:cubicBezTo>
                    <a:cubicBezTo>
                      <a:pt x="360" y="1114"/>
                      <a:pt x="360" y="1115"/>
                      <a:pt x="359" y="1116"/>
                    </a:cubicBezTo>
                    <a:moveTo>
                      <a:pt x="443" y="1113"/>
                    </a:moveTo>
                    <a:cubicBezTo>
                      <a:pt x="442" y="1112"/>
                      <a:pt x="441" y="1112"/>
                      <a:pt x="439" y="1111"/>
                    </a:cubicBezTo>
                    <a:cubicBezTo>
                      <a:pt x="436" y="1111"/>
                      <a:pt x="431" y="1107"/>
                      <a:pt x="432" y="1104"/>
                    </a:cubicBezTo>
                    <a:cubicBezTo>
                      <a:pt x="432" y="1103"/>
                      <a:pt x="433" y="1103"/>
                      <a:pt x="434" y="1103"/>
                    </a:cubicBezTo>
                    <a:cubicBezTo>
                      <a:pt x="436" y="1103"/>
                      <a:pt x="440" y="1107"/>
                      <a:pt x="441" y="1109"/>
                    </a:cubicBezTo>
                    <a:cubicBezTo>
                      <a:pt x="442" y="1111"/>
                      <a:pt x="442" y="1112"/>
                      <a:pt x="443" y="1113"/>
                    </a:cubicBezTo>
                    <a:moveTo>
                      <a:pt x="353" y="1113"/>
                    </a:moveTo>
                    <a:cubicBezTo>
                      <a:pt x="353" y="1112"/>
                      <a:pt x="353" y="1111"/>
                      <a:pt x="353" y="1109"/>
                    </a:cubicBezTo>
                    <a:cubicBezTo>
                      <a:pt x="353" y="1106"/>
                      <a:pt x="354" y="1099"/>
                      <a:pt x="358" y="1099"/>
                    </a:cubicBezTo>
                    <a:cubicBezTo>
                      <a:pt x="358" y="1099"/>
                      <a:pt x="358" y="1099"/>
                      <a:pt x="358" y="1099"/>
                    </a:cubicBezTo>
                    <a:cubicBezTo>
                      <a:pt x="361" y="1102"/>
                      <a:pt x="358" y="1108"/>
                      <a:pt x="356" y="1110"/>
                    </a:cubicBezTo>
                    <a:cubicBezTo>
                      <a:pt x="354" y="1111"/>
                      <a:pt x="353" y="1112"/>
                      <a:pt x="353" y="1113"/>
                    </a:cubicBezTo>
                    <a:moveTo>
                      <a:pt x="347" y="1112"/>
                    </a:moveTo>
                    <a:cubicBezTo>
                      <a:pt x="346" y="1110"/>
                      <a:pt x="347" y="1110"/>
                      <a:pt x="346" y="1107"/>
                    </a:cubicBezTo>
                    <a:cubicBezTo>
                      <a:pt x="345" y="1105"/>
                      <a:pt x="345" y="1098"/>
                      <a:pt x="349" y="1097"/>
                    </a:cubicBezTo>
                    <a:cubicBezTo>
                      <a:pt x="352" y="1099"/>
                      <a:pt x="350" y="1106"/>
                      <a:pt x="349" y="1108"/>
                    </a:cubicBezTo>
                    <a:cubicBezTo>
                      <a:pt x="347" y="1110"/>
                      <a:pt x="347" y="1110"/>
                      <a:pt x="347" y="1112"/>
                    </a:cubicBezTo>
                    <a:moveTo>
                      <a:pt x="447" y="1108"/>
                    </a:moveTo>
                    <a:cubicBezTo>
                      <a:pt x="446" y="1107"/>
                      <a:pt x="446" y="1107"/>
                      <a:pt x="444" y="1106"/>
                    </a:cubicBezTo>
                    <a:cubicBezTo>
                      <a:pt x="441" y="1105"/>
                      <a:pt x="436" y="1100"/>
                      <a:pt x="438" y="1097"/>
                    </a:cubicBezTo>
                    <a:cubicBezTo>
                      <a:pt x="439" y="1097"/>
                      <a:pt x="439" y="1097"/>
                      <a:pt x="439" y="1097"/>
                    </a:cubicBezTo>
                    <a:cubicBezTo>
                      <a:pt x="443" y="1097"/>
                      <a:pt x="446" y="1101"/>
                      <a:pt x="446" y="1104"/>
                    </a:cubicBezTo>
                    <a:cubicBezTo>
                      <a:pt x="446" y="1106"/>
                      <a:pt x="447" y="1107"/>
                      <a:pt x="447" y="1108"/>
                    </a:cubicBezTo>
                    <a:moveTo>
                      <a:pt x="453" y="1104"/>
                    </a:moveTo>
                    <a:cubicBezTo>
                      <a:pt x="452" y="1103"/>
                      <a:pt x="451" y="1103"/>
                      <a:pt x="449" y="1101"/>
                    </a:cubicBezTo>
                    <a:cubicBezTo>
                      <a:pt x="447" y="1100"/>
                      <a:pt x="444" y="1094"/>
                      <a:pt x="446" y="1091"/>
                    </a:cubicBezTo>
                    <a:cubicBezTo>
                      <a:pt x="446" y="1091"/>
                      <a:pt x="446" y="1091"/>
                      <a:pt x="447" y="1091"/>
                    </a:cubicBezTo>
                    <a:cubicBezTo>
                      <a:pt x="450" y="1091"/>
                      <a:pt x="452" y="1097"/>
                      <a:pt x="452" y="1100"/>
                    </a:cubicBezTo>
                    <a:cubicBezTo>
                      <a:pt x="452" y="1102"/>
                      <a:pt x="452" y="1103"/>
                      <a:pt x="453" y="1104"/>
                    </a:cubicBezTo>
                    <a:moveTo>
                      <a:pt x="459" y="1102"/>
                    </a:moveTo>
                    <a:cubicBezTo>
                      <a:pt x="458" y="1101"/>
                      <a:pt x="458" y="1100"/>
                      <a:pt x="456" y="1098"/>
                    </a:cubicBezTo>
                    <a:cubicBezTo>
                      <a:pt x="454" y="1096"/>
                      <a:pt x="452" y="1090"/>
                      <a:pt x="455" y="1088"/>
                    </a:cubicBezTo>
                    <a:cubicBezTo>
                      <a:pt x="459" y="1088"/>
                      <a:pt x="460" y="1095"/>
                      <a:pt x="459" y="1097"/>
                    </a:cubicBezTo>
                    <a:cubicBezTo>
                      <a:pt x="458" y="1100"/>
                      <a:pt x="458" y="1100"/>
                      <a:pt x="459" y="1102"/>
                    </a:cubicBezTo>
                    <a:moveTo>
                      <a:pt x="391" y="1101"/>
                    </a:moveTo>
                    <a:cubicBezTo>
                      <a:pt x="388" y="1100"/>
                      <a:pt x="389" y="1093"/>
                      <a:pt x="391" y="1091"/>
                    </a:cubicBezTo>
                    <a:cubicBezTo>
                      <a:pt x="392" y="1089"/>
                      <a:pt x="392" y="1088"/>
                      <a:pt x="393" y="1087"/>
                    </a:cubicBezTo>
                    <a:cubicBezTo>
                      <a:pt x="393" y="1088"/>
                      <a:pt x="393" y="1089"/>
                      <a:pt x="394" y="1091"/>
                    </a:cubicBezTo>
                    <a:cubicBezTo>
                      <a:pt x="395" y="1094"/>
                      <a:pt x="395" y="1100"/>
                      <a:pt x="391" y="1101"/>
                    </a:cubicBezTo>
                    <a:moveTo>
                      <a:pt x="414" y="1099"/>
                    </a:moveTo>
                    <a:cubicBezTo>
                      <a:pt x="410" y="1099"/>
                      <a:pt x="409" y="1092"/>
                      <a:pt x="409" y="1090"/>
                    </a:cubicBezTo>
                    <a:cubicBezTo>
                      <a:pt x="410" y="1087"/>
                      <a:pt x="409" y="1087"/>
                      <a:pt x="409" y="1085"/>
                    </a:cubicBezTo>
                    <a:cubicBezTo>
                      <a:pt x="410" y="1086"/>
                      <a:pt x="410" y="1087"/>
                      <a:pt x="412" y="1089"/>
                    </a:cubicBezTo>
                    <a:cubicBezTo>
                      <a:pt x="414" y="1091"/>
                      <a:pt x="417" y="1097"/>
                      <a:pt x="414" y="1099"/>
                    </a:cubicBezTo>
                    <a:moveTo>
                      <a:pt x="382" y="1099"/>
                    </a:moveTo>
                    <a:cubicBezTo>
                      <a:pt x="379" y="1097"/>
                      <a:pt x="382" y="1091"/>
                      <a:pt x="384" y="1089"/>
                    </a:cubicBezTo>
                    <a:cubicBezTo>
                      <a:pt x="385" y="1087"/>
                      <a:pt x="386" y="1086"/>
                      <a:pt x="386" y="1085"/>
                    </a:cubicBezTo>
                    <a:cubicBezTo>
                      <a:pt x="386" y="1086"/>
                      <a:pt x="386" y="1087"/>
                      <a:pt x="387" y="1090"/>
                    </a:cubicBezTo>
                    <a:cubicBezTo>
                      <a:pt x="387" y="1092"/>
                      <a:pt x="386" y="1099"/>
                      <a:pt x="382" y="1099"/>
                    </a:cubicBezTo>
                    <a:moveTo>
                      <a:pt x="422" y="1095"/>
                    </a:moveTo>
                    <a:cubicBezTo>
                      <a:pt x="419" y="1095"/>
                      <a:pt x="416" y="1090"/>
                      <a:pt x="416" y="1087"/>
                    </a:cubicBezTo>
                    <a:cubicBezTo>
                      <a:pt x="416" y="1085"/>
                      <a:pt x="416" y="1084"/>
                      <a:pt x="415" y="1083"/>
                    </a:cubicBezTo>
                    <a:cubicBezTo>
                      <a:pt x="416" y="1084"/>
                      <a:pt x="417" y="1084"/>
                      <a:pt x="419" y="1086"/>
                    </a:cubicBezTo>
                    <a:cubicBezTo>
                      <a:pt x="421" y="1087"/>
                      <a:pt x="425" y="1092"/>
                      <a:pt x="423" y="1095"/>
                    </a:cubicBezTo>
                    <a:cubicBezTo>
                      <a:pt x="423" y="1095"/>
                      <a:pt x="422" y="1095"/>
                      <a:pt x="422" y="1095"/>
                    </a:cubicBezTo>
                    <a:cubicBezTo>
                      <a:pt x="422" y="1095"/>
                      <a:pt x="422" y="1095"/>
                      <a:pt x="422" y="1095"/>
                    </a:cubicBezTo>
                    <a:moveTo>
                      <a:pt x="374" y="1095"/>
                    </a:moveTo>
                    <a:cubicBezTo>
                      <a:pt x="374" y="1095"/>
                      <a:pt x="374" y="1095"/>
                      <a:pt x="374" y="1095"/>
                    </a:cubicBezTo>
                    <a:cubicBezTo>
                      <a:pt x="371" y="1092"/>
                      <a:pt x="375" y="1087"/>
                      <a:pt x="377" y="1085"/>
                    </a:cubicBezTo>
                    <a:cubicBezTo>
                      <a:pt x="379" y="1084"/>
                      <a:pt x="380" y="1083"/>
                      <a:pt x="380" y="1083"/>
                    </a:cubicBezTo>
                    <a:cubicBezTo>
                      <a:pt x="380" y="1084"/>
                      <a:pt x="380" y="1084"/>
                      <a:pt x="380" y="1087"/>
                    </a:cubicBezTo>
                    <a:cubicBezTo>
                      <a:pt x="380" y="1089"/>
                      <a:pt x="377" y="1095"/>
                      <a:pt x="374" y="1095"/>
                    </a:cubicBezTo>
                    <a:moveTo>
                      <a:pt x="429" y="1090"/>
                    </a:moveTo>
                    <a:cubicBezTo>
                      <a:pt x="426" y="1090"/>
                      <a:pt x="423" y="1086"/>
                      <a:pt x="422" y="1083"/>
                    </a:cubicBezTo>
                    <a:cubicBezTo>
                      <a:pt x="422" y="1081"/>
                      <a:pt x="421" y="1080"/>
                      <a:pt x="421" y="1079"/>
                    </a:cubicBezTo>
                    <a:cubicBezTo>
                      <a:pt x="422" y="1080"/>
                      <a:pt x="422" y="1080"/>
                      <a:pt x="424" y="1081"/>
                    </a:cubicBezTo>
                    <a:cubicBezTo>
                      <a:pt x="427" y="1082"/>
                      <a:pt x="432" y="1086"/>
                      <a:pt x="430" y="1090"/>
                    </a:cubicBezTo>
                    <a:cubicBezTo>
                      <a:pt x="430" y="1090"/>
                      <a:pt x="430" y="1090"/>
                      <a:pt x="429" y="1090"/>
                    </a:cubicBezTo>
                    <a:cubicBezTo>
                      <a:pt x="429" y="1090"/>
                      <a:pt x="429" y="1090"/>
                      <a:pt x="429" y="1090"/>
                    </a:cubicBezTo>
                    <a:moveTo>
                      <a:pt x="367" y="1090"/>
                    </a:moveTo>
                    <a:cubicBezTo>
                      <a:pt x="367" y="1090"/>
                      <a:pt x="366" y="1090"/>
                      <a:pt x="366" y="1090"/>
                    </a:cubicBezTo>
                    <a:cubicBezTo>
                      <a:pt x="364" y="1086"/>
                      <a:pt x="369" y="1082"/>
                      <a:pt x="371" y="1081"/>
                    </a:cubicBezTo>
                    <a:cubicBezTo>
                      <a:pt x="374" y="1080"/>
                      <a:pt x="374" y="1079"/>
                      <a:pt x="375" y="1079"/>
                    </a:cubicBezTo>
                    <a:cubicBezTo>
                      <a:pt x="375" y="1080"/>
                      <a:pt x="374" y="1080"/>
                      <a:pt x="374" y="1083"/>
                    </a:cubicBezTo>
                    <a:cubicBezTo>
                      <a:pt x="373" y="1085"/>
                      <a:pt x="370" y="1090"/>
                      <a:pt x="367" y="1090"/>
                    </a:cubicBezTo>
                    <a:moveTo>
                      <a:pt x="435" y="1083"/>
                    </a:moveTo>
                    <a:cubicBezTo>
                      <a:pt x="432" y="1083"/>
                      <a:pt x="429" y="1080"/>
                      <a:pt x="428" y="1078"/>
                    </a:cubicBezTo>
                    <a:cubicBezTo>
                      <a:pt x="426" y="1076"/>
                      <a:pt x="426" y="1075"/>
                      <a:pt x="425" y="1075"/>
                    </a:cubicBezTo>
                    <a:cubicBezTo>
                      <a:pt x="426" y="1075"/>
                      <a:pt x="427" y="1075"/>
                      <a:pt x="429" y="1076"/>
                    </a:cubicBezTo>
                    <a:cubicBezTo>
                      <a:pt x="432" y="1076"/>
                      <a:pt x="438" y="1079"/>
                      <a:pt x="437" y="1083"/>
                    </a:cubicBezTo>
                    <a:cubicBezTo>
                      <a:pt x="436" y="1083"/>
                      <a:pt x="436" y="1083"/>
                      <a:pt x="435" y="1083"/>
                    </a:cubicBezTo>
                    <a:moveTo>
                      <a:pt x="361" y="1083"/>
                    </a:moveTo>
                    <a:cubicBezTo>
                      <a:pt x="361" y="1083"/>
                      <a:pt x="360" y="1083"/>
                      <a:pt x="360" y="1082"/>
                    </a:cubicBezTo>
                    <a:cubicBezTo>
                      <a:pt x="359" y="1079"/>
                      <a:pt x="364" y="1075"/>
                      <a:pt x="367" y="1075"/>
                    </a:cubicBezTo>
                    <a:cubicBezTo>
                      <a:pt x="369" y="1075"/>
                      <a:pt x="370" y="1074"/>
                      <a:pt x="371" y="1074"/>
                    </a:cubicBezTo>
                    <a:cubicBezTo>
                      <a:pt x="370" y="1075"/>
                      <a:pt x="370" y="1075"/>
                      <a:pt x="369" y="1077"/>
                    </a:cubicBezTo>
                    <a:cubicBezTo>
                      <a:pt x="368" y="1079"/>
                      <a:pt x="364" y="1083"/>
                      <a:pt x="361" y="1083"/>
                    </a:cubicBezTo>
                    <a:moveTo>
                      <a:pt x="439" y="1076"/>
                    </a:moveTo>
                    <a:cubicBezTo>
                      <a:pt x="436" y="1076"/>
                      <a:pt x="433" y="1074"/>
                      <a:pt x="432" y="1072"/>
                    </a:cubicBezTo>
                    <a:cubicBezTo>
                      <a:pt x="430" y="1070"/>
                      <a:pt x="429" y="1070"/>
                      <a:pt x="428" y="1069"/>
                    </a:cubicBezTo>
                    <a:cubicBezTo>
                      <a:pt x="429" y="1069"/>
                      <a:pt x="430" y="1069"/>
                      <a:pt x="431" y="1069"/>
                    </a:cubicBezTo>
                    <a:cubicBezTo>
                      <a:pt x="431" y="1069"/>
                      <a:pt x="432" y="1069"/>
                      <a:pt x="433" y="1069"/>
                    </a:cubicBezTo>
                    <a:cubicBezTo>
                      <a:pt x="433" y="1069"/>
                      <a:pt x="433" y="1069"/>
                      <a:pt x="433" y="1069"/>
                    </a:cubicBezTo>
                    <a:cubicBezTo>
                      <a:pt x="436" y="1069"/>
                      <a:pt x="442" y="1071"/>
                      <a:pt x="442" y="1074"/>
                    </a:cubicBezTo>
                    <a:cubicBezTo>
                      <a:pt x="441" y="1075"/>
                      <a:pt x="440" y="1076"/>
                      <a:pt x="439" y="1076"/>
                    </a:cubicBezTo>
                    <a:moveTo>
                      <a:pt x="354" y="1063"/>
                    </a:moveTo>
                    <a:cubicBezTo>
                      <a:pt x="353" y="1063"/>
                      <a:pt x="351" y="1063"/>
                      <a:pt x="351" y="1062"/>
                    </a:cubicBezTo>
                    <a:cubicBezTo>
                      <a:pt x="351" y="1059"/>
                      <a:pt x="355" y="1058"/>
                      <a:pt x="358" y="1058"/>
                    </a:cubicBezTo>
                    <a:cubicBezTo>
                      <a:pt x="359" y="1058"/>
                      <a:pt x="360" y="1058"/>
                      <a:pt x="360" y="1058"/>
                    </a:cubicBezTo>
                    <a:cubicBezTo>
                      <a:pt x="362" y="1058"/>
                      <a:pt x="363" y="1058"/>
                      <a:pt x="363" y="1058"/>
                    </a:cubicBezTo>
                    <a:cubicBezTo>
                      <a:pt x="364" y="1058"/>
                      <a:pt x="364" y="1058"/>
                      <a:pt x="365" y="1058"/>
                    </a:cubicBezTo>
                    <a:cubicBezTo>
                      <a:pt x="363" y="1059"/>
                      <a:pt x="363" y="1059"/>
                      <a:pt x="361" y="1061"/>
                    </a:cubicBezTo>
                    <a:cubicBezTo>
                      <a:pt x="360" y="1062"/>
                      <a:pt x="357" y="1063"/>
                      <a:pt x="354" y="1063"/>
                    </a:cubicBezTo>
                    <a:cubicBezTo>
                      <a:pt x="354" y="1063"/>
                      <a:pt x="354" y="1063"/>
                      <a:pt x="354" y="1063"/>
                    </a:cubicBezTo>
                    <a:moveTo>
                      <a:pt x="441" y="1055"/>
                    </a:moveTo>
                    <a:cubicBezTo>
                      <a:pt x="439" y="1055"/>
                      <a:pt x="437" y="1055"/>
                      <a:pt x="436" y="1054"/>
                    </a:cubicBezTo>
                    <a:cubicBezTo>
                      <a:pt x="434" y="1053"/>
                      <a:pt x="433" y="1053"/>
                      <a:pt x="432" y="1053"/>
                    </a:cubicBezTo>
                    <a:cubicBezTo>
                      <a:pt x="433" y="1052"/>
                      <a:pt x="434" y="1052"/>
                      <a:pt x="436" y="1051"/>
                    </a:cubicBezTo>
                    <a:cubicBezTo>
                      <a:pt x="437" y="1050"/>
                      <a:pt x="440" y="1050"/>
                      <a:pt x="442" y="1050"/>
                    </a:cubicBezTo>
                    <a:cubicBezTo>
                      <a:pt x="444" y="1050"/>
                      <a:pt x="446" y="1051"/>
                      <a:pt x="447" y="1052"/>
                    </a:cubicBezTo>
                    <a:cubicBezTo>
                      <a:pt x="446" y="1054"/>
                      <a:pt x="443" y="1055"/>
                      <a:pt x="441" y="1055"/>
                    </a:cubicBezTo>
                    <a:moveTo>
                      <a:pt x="355" y="1055"/>
                    </a:moveTo>
                    <a:cubicBezTo>
                      <a:pt x="352" y="1055"/>
                      <a:pt x="350" y="1054"/>
                      <a:pt x="350" y="1052"/>
                    </a:cubicBezTo>
                    <a:cubicBezTo>
                      <a:pt x="350" y="1050"/>
                      <a:pt x="353" y="1049"/>
                      <a:pt x="355" y="1049"/>
                    </a:cubicBezTo>
                    <a:cubicBezTo>
                      <a:pt x="357" y="1049"/>
                      <a:pt x="359" y="1050"/>
                      <a:pt x="360" y="1050"/>
                    </a:cubicBezTo>
                    <a:cubicBezTo>
                      <a:pt x="362" y="1052"/>
                      <a:pt x="363" y="1052"/>
                      <a:pt x="364" y="1052"/>
                    </a:cubicBezTo>
                    <a:cubicBezTo>
                      <a:pt x="363" y="1052"/>
                      <a:pt x="362" y="1052"/>
                      <a:pt x="360" y="1053"/>
                    </a:cubicBezTo>
                    <a:cubicBezTo>
                      <a:pt x="359" y="1054"/>
                      <a:pt x="357" y="1055"/>
                      <a:pt x="355" y="1055"/>
                    </a:cubicBezTo>
                    <a:moveTo>
                      <a:pt x="328" y="1055"/>
                    </a:moveTo>
                    <a:cubicBezTo>
                      <a:pt x="325" y="1055"/>
                      <a:pt x="322" y="1051"/>
                      <a:pt x="321" y="1049"/>
                    </a:cubicBezTo>
                    <a:cubicBezTo>
                      <a:pt x="320" y="1047"/>
                      <a:pt x="320" y="1046"/>
                      <a:pt x="319" y="1045"/>
                    </a:cubicBezTo>
                    <a:cubicBezTo>
                      <a:pt x="320" y="1046"/>
                      <a:pt x="321" y="1046"/>
                      <a:pt x="323" y="1047"/>
                    </a:cubicBezTo>
                    <a:cubicBezTo>
                      <a:pt x="326" y="1047"/>
                      <a:pt x="331" y="1051"/>
                      <a:pt x="330" y="1054"/>
                    </a:cubicBezTo>
                    <a:cubicBezTo>
                      <a:pt x="330" y="1055"/>
                      <a:pt x="329" y="1055"/>
                      <a:pt x="328" y="1055"/>
                    </a:cubicBezTo>
                    <a:cubicBezTo>
                      <a:pt x="328" y="1055"/>
                      <a:pt x="328" y="1055"/>
                      <a:pt x="328" y="1055"/>
                    </a:cubicBezTo>
                    <a:moveTo>
                      <a:pt x="432" y="1046"/>
                    </a:moveTo>
                    <a:cubicBezTo>
                      <a:pt x="433" y="1046"/>
                      <a:pt x="433" y="1046"/>
                      <a:pt x="435" y="1044"/>
                    </a:cubicBezTo>
                    <a:cubicBezTo>
                      <a:pt x="437" y="1043"/>
                      <a:pt x="440" y="1041"/>
                      <a:pt x="442" y="1041"/>
                    </a:cubicBezTo>
                    <a:cubicBezTo>
                      <a:pt x="444" y="1041"/>
                      <a:pt x="445" y="1042"/>
                      <a:pt x="446" y="1043"/>
                    </a:cubicBezTo>
                    <a:cubicBezTo>
                      <a:pt x="445" y="1046"/>
                      <a:pt x="441" y="1047"/>
                      <a:pt x="438" y="1047"/>
                    </a:cubicBezTo>
                    <a:cubicBezTo>
                      <a:pt x="437" y="1047"/>
                      <a:pt x="437" y="1047"/>
                      <a:pt x="436" y="1047"/>
                    </a:cubicBezTo>
                    <a:cubicBezTo>
                      <a:pt x="434" y="1046"/>
                      <a:pt x="433" y="1046"/>
                      <a:pt x="433" y="1046"/>
                    </a:cubicBezTo>
                    <a:cubicBezTo>
                      <a:pt x="432" y="1046"/>
                      <a:pt x="432" y="1046"/>
                      <a:pt x="432" y="1046"/>
                    </a:cubicBezTo>
                    <a:moveTo>
                      <a:pt x="358" y="1046"/>
                    </a:moveTo>
                    <a:cubicBezTo>
                      <a:pt x="355" y="1046"/>
                      <a:pt x="351" y="1045"/>
                      <a:pt x="351" y="1043"/>
                    </a:cubicBezTo>
                    <a:cubicBezTo>
                      <a:pt x="351" y="1042"/>
                      <a:pt x="353" y="1041"/>
                      <a:pt x="355" y="1041"/>
                    </a:cubicBezTo>
                    <a:cubicBezTo>
                      <a:pt x="357" y="1041"/>
                      <a:pt x="360" y="1042"/>
                      <a:pt x="361" y="1043"/>
                    </a:cubicBezTo>
                    <a:cubicBezTo>
                      <a:pt x="363" y="1045"/>
                      <a:pt x="364" y="1045"/>
                      <a:pt x="365" y="1045"/>
                    </a:cubicBezTo>
                    <a:cubicBezTo>
                      <a:pt x="364" y="1045"/>
                      <a:pt x="363" y="1045"/>
                      <a:pt x="361" y="1046"/>
                    </a:cubicBezTo>
                    <a:cubicBezTo>
                      <a:pt x="360" y="1046"/>
                      <a:pt x="359" y="1046"/>
                      <a:pt x="358" y="1046"/>
                    </a:cubicBezTo>
                    <a:cubicBezTo>
                      <a:pt x="358" y="1046"/>
                      <a:pt x="358" y="1046"/>
                      <a:pt x="358" y="1046"/>
                    </a:cubicBezTo>
                    <a:moveTo>
                      <a:pt x="333" y="1047"/>
                    </a:moveTo>
                    <a:cubicBezTo>
                      <a:pt x="330" y="1047"/>
                      <a:pt x="326" y="1045"/>
                      <a:pt x="325" y="1043"/>
                    </a:cubicBezTo>
                    <a:cubicBezTo>
                      <a:pt x="324" y="1041"/>
                      <a:pt x="323" y="1040"/>
                      <a:pt x="322" y="1040"/>
                    </a:cubicBezTo>
                    <a:cubicBezTo>
                      <a:pt x="323" y="1040"/>
                      <a:pt x="324" y="1040"/>
                      <a:pt x="326" y="1040"/>
                    </a:cubicBezTo>
                    <a:cubicBezTo>
                      <a:pt x="326" y="1040"/>
                      <a:pt x="326" y="1040"/>
                      <a:pt x="327" y="1040"/>
                    </a:cubicBezTo>
                    <a:cubicBezTo>
                      <a:pt x="327" y="1040"/>
                      <a:pt x="327" y="1040"/>
                      <a:pt x="327" y="1040"/>
                    </a:cubicBezTo>
                    <a:cubicBezTo>
                      <a:pt x="329" y="1040"/>
                      <a:pt x="335" y="1043"/>
                      <a:pt x="335" y="1046"/>
                    </a:cubicBezTo>
                    <a:cubicBezTo>
                      <a:pt x="334" y="1047"/>
                      <a:pt x="334" y="1047"/>
                      <a:pt x="333" y="1047"/>
                    </a:cubicBezTo>
                    <a:moveTo>
                      <a:pt x="325" y="1034"/>
                    </a:moveTo>
                    <a:cubicBezTo>
                      <a:pt x="326" y="1034"/>
                      <a:pt x="327" y="1034"/>
                      <a:pt x="329" y="1033"/>
                    </a:cubicBezTo>
                    <a:cubicBezTo>
                      <a:pt x="329" y="1033"/>
                      <a:pt x="330" y="1033"/>
                      <a:pt x="330" y="1033"/>
                    </a:cubicBezTo>
                    <a:cubicBezTo>
                      <a:pt x="333" y="1033"/>
                      <a:pt x="338" y="1034"/>
                      <a:pt x="338" y="1037"/>
                    </a:cubicBezTo>
                    <a:cubicBezTo>
                      <a:pt x="337" y="1038"/>
                      <a:pt x="336" y="1039"/>
                      <a:pt x="335" y="1039"/>
                    </a:cubicBezTo>
                    <a:cubicBezTo>
                      <a:pt x="332" y="1039"/>
                      <a:pt x="329" y="1037"/>
                      <a:pt x="328" y="1036"/>
                    </a:cubicBezTo>
                    <a:cubicBezTo>
                      <a:pt x="326" y="1034"/>
                      <a:pt x="325" y="1034"/>
                      <a:pt x="324" y="1034"/>
                    </a:cubicBezTo>
                    <a:cubicBezTo>
                      <a:pt x="325" y="1034"/>
                      <a:pt x="325" y="1034"/>
                      <a:pt x="325" y="1034"/>
                    </a:cubicBezTo>
                    <a:moveTo>
                      <a:pt x="430" y="1040"/>
                    </a:moveTo>
                    <a:cubicBezTo>
                      <a:pt x="431" y="1039"/>
                      <a:pt x="431" y="1039"/>
                      <a:pt x="433" y="1037"/>
                    </a:cubicBezTo>
                    <a:cubicBezTo>
                      <a:pt x="434" y="1035"/>
                      <a:pt x="438" y="1033"/>
                      <a:pt x="440" y="1033"/>
                    </a:cubicBezTo>
                    <a:cubicBezTo>
                      <a:pt x="441" y="1033"/>
                      <a:pt x="442" y="1033"/>
                      <a:pt x="443" y="1034"/>
                    </a:cubicBezTo>
                    <a:cubicBezTo>
                      <a:pt x="443" y="1037"/>
                      <a:pt x="437" y="1040"/>
                      <a:pt x="434" y="1040"/>
                    </a:cubicBezTo>
                    <a:cubicBezTo>
                      <a:pt x="434" y="1040"/>
                      <a:pt x="434" y="1040"/>
                      <a:pt x="434" y="1040"/>
                    </a:cubicBezTo>
                    <a:cubicBezTo>
                      <a:pt x="434" y="1040"/>
                      <a:pt x="433" y="1040"/>
                      <a:pt x="433" y="1040"/>
                    </a:cubicBezTo>
                    <a:cubicBezTo>
                      <a:pt x="431" y="1040"/>
                      <a:pt x="431" y="1040"/>
                      <a:pt x="430" y="1040"/>
                    </a:cubicBezTo>
                    <a:moveTo>
                      <a:pt x="362" y="1039"/>
                    </a:moveTo>
                    <a:cubicBezTo>
                      <a:pt x="359" y="1039"/>
                      <a:pt x="354" y="1037"/>
                      <a:pt x="354" y="1034"/>
                    </a:cubicBezTo>
                    <a:cubicBezTo>
                      <a:pt x="354" y="1033"/>
                      <a:pt x="355" y="1033"/>
                      <a:pt x="356" y="1033"/>
                    </a:cubicBezTo>
                    <a:cubicBezTo>
                      <a:pt x="359" y="1033"/>
                      <a:pt x="363" y="1035"/>
                      <a:pt x="364" y="1036"/>
                    </a:cubicBezTo>
                    <a:cubicBezTo>
                      <a:pt x="365" y="1038"/>
                      <a:pt x="366" y="1039"/>
                      <a:pt x="367" y="1039"/>
                    </a:cubicBezTo>
                    <a:cubicBezTo>
                      <a:pt x="366" y="1039"/>
                      <a:pt x="366" y="1039"/>
                      <a:pt x="364" y="1039"/>
                    </a:cubicBezTo>
                    <a:cubicBezTo>
                      <a:pt x="364" y="1039"/>
                      <a:pt x="363" y="1039"/>
                      <a:pt x="363" y="1039"/>
                    </a:cubicBezTo>
                    <a:cubicBezTo>
                      <a:pt x="362" y="1039"/>
                      <a:pt x="362" y="1039"/>
                      <a:pt x="362" y="1039"/>
                    </a:cubicBezTo>
                    <a:cubicBezTo>
                      <a:pt x="362" y="1039"/>
                      <a:pt x="362" y="1039"/>
                      <a:pt x="362" y="1039"/>
                    </a:cubicBezTo>
                    <a:moveTo>
                      <a:pt x="466" y="1042"/>
                    </a:moveTo>
                    <a:cubicBezTo>
                      <a:pt x="466" y="1042"/>
                      <a:pt x="465" y="1042"/>
                      <a:pt x="465" y="1042"/>
                    </a:cubicBezTo>
                    <a:cubicBezTo>
                      <a:pt x="463" y="1039"/>
                      <a:pt x="469" y="1034"/>
                      <a:pt x="471" y="1034"/>
                    </a:cubicBezTo>
                    <a:cubicBezTo>
                      <a:pt x="474" y="1033"/>
                      <a:pt x="474" y="1032"/>
                      <a:pt x="475" y="1032"/>
                    </a:cubicBezTo>
                    <a:cubicBezTo>
                      <a:pt x="475" y="1033"/>
                      <a:pt x="474" y="1033"/>
                      <a:pt x="473" y="1036"/>
                    </a:cubicBezTo>
                    <a:cubicBezTo>
                      <a:pt x="473" y="1038"/>
                      <a:pt x="469" y="1042"/>
                      <a:pt x="466" y="1042"/>
                    </a:cubicBezTo>
                    <a:cubicBezTo>
                      <a:pt x="466" y="1042"/>
                      <a:pt x="466" y="1042"/>
                      <a:pt x="466" y="1042"/>
                    </a:cubicBezTo>
                    <a:moveTo>
                      <a:pt x="396" y="1035"/>
                    </a:moveTo>
                    <a:cubicBezTo>
                      <a:pt x="402" y="1034"/>
                      <a:pt x="407" y="1032"/>
                      <a:pt x="411" y="1029"/>
                    </a:cubicBezTo>
                    <a:cubicBezTo>
                      <a:pt x="411" y="1034"/>
                      <a:pt x="411" y="1039"/>
                      <a:pt x="413" y="1045"/>
                    </a:cubicBezTo>
                    <a:cubicBezTo>
                      <a:pt x="416" y="1050"/>
                      <a:pt x="419" y="1054"/>
                      <a:pt x="423" y="1057"/>
                    </a:cubicBezTo>
                    <a:cubicBezTo>
                      <a:pt x="419" y="1058"/>
                      <a:pt x="414" y="1060"/>
                      <a:pt x="409" y="1063"/>
                    </a:cubicBezTo>
                    <a:cubicBezTo>
                      <a:pt x="405" y="1068"/>
                      <a:pt x="402" y="1072"/>
                      <a:pt x="400" y="1077"/>
                    </a:cubicBezTo>
                    <a:cubicBezTo>
                      <a:pt x="398" y="1073"/>
                      <a:pt x="395" y="1069"/>
                      <a:pt x="390" y="1065"/>
                    </a:cubicBezTo>
                    <a:cubicBezTo>
                      <a:pt x="384" y="1063"/>
                      <a:pt x="379" y="1062"/>
                      <a:pt x="375" y="1061"/>
                    </a:cubicBezTo>
                    <a:cubicBezTo>
                      <a:pt x="377" y="1058"/>
                      <a:pt x="380" y="1054"/>
                      <a:pt x="382" y="1048"/>
                    </a:cubicBezTo>
                    <a:cubicBezTo>
                      <a:pt x="383" y="1042"/>
                      <a:pt x="382" y="1037"/>
                      <a:pt x="381" y="1032"/>
                    </a:cubicBezTo>
                    <a:cubicBezTo>
                      <a:pt x="385" y="1034"/>
                      <a:pt x="390" y="1035"/>
                      <a:pt x="396" y="1035"/>
                    </a:cubicBezTo>
                    <a:moveTo>
                      <a:pt x="461" y="1035"/>
                    </a:moveTo>
                    <a:cubicBezTo>
                      <a:pt x="460" y="1035"/>
                      <a:pt x="459" y="1035"/>
                      <a:pt x="459" y="1035"/>
                    </a:cubicBezTo>
                    <a:cubicBezTo>
                      <a:pt x="458" y="1031"/>
                      <a:pt x="464" y="1028"/>
                      <a:pt x="467" y="1028"/>
                    </a:cubicBezTo>
                    <a:cubicBezTo>
                      <a:pt x="469" y="1028"/>
                      <a:pt x="470" y="1027"/>
                      <a:pt x="471" y="1027"/>
                    </a:cubicBezTo>
                    <a:cubicBezTo>
                      <a:pt x="470" y="1028"/>
                      <a:pt x="469" y="1028"/>
                      <a:pt x="468" y="1030"/>
                    </a:cubicBezTo>
                    <a:cubicBezTo>
                      <a:pt x="467" y="1032"/>
                      <a:pt x="464" y="1035"/>
                      <a:pt x="461" y="1035"/>
                    </a:cubicBezTo>
                    <a:moveTo>
                      <a:pt x="427" y="1034"/>
                    </a:moveTo>
                    <a:cubicBezTo>
                      <a:pt x="427" y="1034"/>
                      <a:pt x="428" y="1033"/>
                      <a:pt x="429" y="1031"/>
                    </a:cubicBezTo>
                    <a:cubicBezTo>
                      <a:pt x="430" y="1029"/>
                      <a:pt x="433" y="1025"/>
                      <a:pt x="436" y="1025"/>
                    </a:cubicBezTo>
                    <a:cubicBezTo>
                      <a:pt x="437" y="1025"/>
                      <a:pt x="438" y="1025"/>
                      <a:pt x="438" y="1026"/>
                    </a:cubicBezTo>
                    <a:cubicBezTo>
                      <a:pt x="439" y="1029"/>
                      <a:pt x="434" y="1033"/>
                      <a:pt x="431" y="1033"/>
                    </a:cubicBezTo>
                    <a:cubicBezTo>
                      <a:pt x="428" y="1033"/>
                      <a:pt x="428" y="1034"/>
                      <a:pt x="427" y="1034"/>
                    </a:cubicBezTo>
                    <a:moveTo>
                      <a:pt x="335" y="1030"/>
                    </a:moveTo>
                    <a:cubicBezTo>
                      <a:pt x="332" y="1030"/>
                      <a:pt x="330" y="1030"/>
                      <a:pt x="329" y="1029"/>
                    </a:cubicBezTo>
                    <a:cubicBezTo>
                      <a:pt x="327" y="1028"/>
                      <a:pt x="326" y="1027"/>
                      <a:pt x="325" y="1027"/>
                    </a:cubicBezTo>
                    <a:cubicBezTo>
                      <a:pt x="326" y="1027"/>
                      <a:pt x="327" y="1027"/>
                      <a:pt x="329" y="1026"/>
                    </a:cubicBezTo>
                    <a:cubicBezTo>
                      <a:pt x="330" y="1025"/>
                      <a:pt x="332" y="1025"/>
                      <a:pt x="333" y="1025"/>
                    </a:cubicBezTo>
                    <a:cubicBezTo>
                      <a:pt x="336" y="1025"/>
                      <a:pt x="339" y="1026"/>
                      <a:pt x="339" y="1028"/>
                    </a:cubicBezTo>
                    <a:cubicBezTo>
                      <a:pt x="339" y="1030"/>
                      <a:pt x="337" y="1030"/>
                      <a:pt x="335" y="1030"/>
                    </a:cubicBezTo>
                    <a:moveTo>
                      <a:pt x="370" y="1034"/>
                    </a:moveTo>
                    <a:cubicBezTo>
                      <a:pt x="369" y="1033"/>
                      <a:pt x="369" y="1033"/>
                      <a:pt x="366" y="1033"/>
                    </a:cubicBezTo>
                    <a:cubicBezTo>
                      <a:pt x="363" y="1032"/>
                      <a:pt x="358" y="1029"/>
                      <a:pt x="359" y="1026"/>
                    </a:cubicBezTo>
                    <a:cubicBezTo>
                      <a:pt x="359" y="1025"/>
                      <a:pt x="360" y="1025"/>
                      <a:pt x="360" y="1025"/>
                    </a:cubicBezTo>
                    <a:cubicBezTo>
                      <a:pt x="363" y="1025"/>
                      <a:pt x="367" y="1028"/>
                      <a:pt x="368" y="1030"/>
                    </a:cubicBezTo>
                    <a:cubicBezTo>
                      <a:pt x="369" y="1032"/>
                      <a:pt x="370" y="1033"/>
                      <a:pt x="370" y="1034"/>
                    </a:cubicBezTo>
                    <a:moveTo>
                      <a:pt x="465" y="1022"/>
                    </a:moveTo>
                    <a:cubicBezTo>
                      <a:pt x="466" y="1022"/>
                      <a:pt x="467" y="1021"/>
                      <a:pt x="468" y="1021"/>
                    </a:cubicBezTo>
                    <a:cubicBezTo>
                      <a:pt x="467" y="1022"/>
                      <a:pt x="466" y="1022"/>
                      <a:pt x="464" y="1024"/>
                    </a:cubicBezTo>
                    <a:cubicBezTo>
                      <a:pt x="463" y="1026"/>
                      <a:pt x="460" y="1028"/>
                      <a:pt x="457" y="1028"/>
                    </a:cubicBezTo>
                    <a:cubicBezTo>
                      <a:pt x="456" y="1028"/>
                      <a:pt x="455" y="1027"/>
                      <a:pt x="454" y="1026"/>
                    </a:cubicBezTo>
                    <a:cubicBezTo>
                      <a:pt x="454" y="1023"/>
                      <a:pt x="459" y="1021"/>
                      <a:pt x="462" y="1021"/>
                    </a:cubicBezTo>
                    <a:cubicBezTo>
                      <a:pt x="463" y="1021"/>
                      <a:pt x="463" y="1021"/>
                      <a:pt x="463" y="1021"/>
                    </a:cubicBezTo>
                    <a:cubicBezTo>
                      <a:pt x="464" y="1022"/>
                      <a:pt x="465" y="1022"/>
                      <a:pt x="465" y="1022"/>
                    </a:cubicBezTo>
                    <a:moveTo>
                      <a:pt x="423" y="1029"/>
                    </a:moveTo>
                    <a:cubicBezTo>
                      <a:pt x="423" y="1028"/>
                      <a:pt x="424" y="1028"/>
                      <a:pt x="424" y="1025"/>
                    </a:cubicBezTo>
                    <a:cubicBezTo>
                      <a:pt x="425" y="1023"/>
                      <a:pt x="428" y="1018"/>
                      <a:pt x="431" y="1018"/>
                    </a:cubicBezTo>
                    <a:cubicBezTo>
                      <a:pt x="431" y="1018"/>
                      <a:pt x="431" y="1018"/>
                      <a:pt x="432" y="1018"/>
                    </a:cubicBezTo>
                    <a:cubicBezTo>
                      <a:pt x="434" y="1022"/>
                      <a:pt x="429" y="1026"/>
                      <a:pt x="426" y="1027"/>
                    </a:cubicBezTo>
                    <a:cubicBezTo>
                      <a:pt x="424" y="1028"/>
                      <a:pt x="423" y="1029"/>
                      <a:pt x="423" y="1029"/>
                    </a:cubicBezTo>
                    <a:moveTo>
                      <a:pt x="332" y="1022"/>
                    </a:moveTo>
                    <a:cubicBezTo>
                      <a:pt x="330" y="1022"/>
                      <a:pt x="329" y="1022"/>
                      <a:pt x="329" y="1022"/>
                    </a:cubicBezTo>
                    <a:cubicBezTo>
                      <a:pt x="326" y="1021"/>
                      <a:pt x="325" y="1021"/>
                      <a:pt x="324" y="1021"/>
                    </a:cubicBezTo>
                    <a:cubicBezTo>
                      <a:pt x="325" y="1020"/>
                      <a:pt x="326" y="1020"/>
                      <a:pt x="328" y="1019"/>
                    </a:cubicBezTo>
                    <a:cubicBezTo>
                      <a:pt x="329" y="1018"/>
                      <a:pt x="332" y="1017"/>
                      <a:pt x="334" y="1017"/>
                    </a:cubicBezTo>
                    <a:cubicBezTo>
                      <a:pt x="336" y="1017"/>
                      <a:pt x="338" y="1017"/>
                      <a:pt x="338" y="1019"/>
                    </a:cubicBezTo>
                    <a:cubicBezTo>
                      <a:pt x="338" y="1021"/>
                      <a:pt x="335" y="1022"/>
                      <a:pt x="332" y="1022"/>
                    </a:cubicBezTo>
                    <a:moveTo>
                      <a:pt x="455" y="1019"/>
                    </a:moveTo>
                    <a:cubicBezTo>
                      <a:pt x="454" y="1019"/>
                      <a:pt x="452" y="1019"/>
                      <a:pt x="451" y="1017"/>
                    </a:cubicBezTo>
                    <a:cubicBezTo>
                      <a:pt x="452" y="1015"/>
                      <a:pt x="455" y="1014"/>
                      <a:pt x="458" y="1014"/>
                    </a:cubicBezTo>
                    <a:cubicBezTo>
                      <a:pt x="459" y="1014"/>
                      <a:pt x="461" y="1014"/>
                      <a:pt x="461" y="1014"/>
                    </a:cubicBezTo>
                    <a:cubicBezTo>
                      <a:pt x="464" y="1015"/>
                      <a:pt x="464" y="1015"/>
                      <a:pt x="466" y="1015"/>
                    </a:cubicBezTo>
                    <a:cubicBezTo>
                      <a:pt x="465" y="1016"/>
                      <a:pt x="464" y="1016"/>
                      <a:pt x="462" y="1017"/>
                    </a:cubicBezTo>
                    <a:cubicBezTo>
                      <a:pt x="460" y="1018"/>
                      <a:pt x="458" y="1019"/>
                      <a:pt x="455" y="1019"/>
                    </a:cubicBezTo>
                    <a:moveTo>
                      <a:pt x="383" y="1023"/>
                    </a:moveTo>
                    <a:cubicBezTo>
                      <a:pt x="382" y="1022"/>
                      <a:pt x="382" y="1021"/>
                      <a:pt x="380" y="1020"/>
                    </a:cubicBezTo>
                    <a:cubicBezTo>
                      <a:pt x="377" y="1019"/>
                      <a:pt x="373" y="1013"/>
                      <a:pt x="376" y="1011"/>
                    </a:cubicBezTo>
                    <a:cubicBezTo>
                      <a:pt x="376" y="1011"/>
                      <a:pt x="376" y="1011"/>
                      <a:pt x="376" y="1011"/>
                    </a:cubicBezTo>
                    <a:cubicBezTo>
                      <a:pt x="380" y="1011"/>
                      <a:pt x="382" y="1016"/>
                      <a:pt x="382" y="1018"/>
                    </a:cubicBezTo>
                    <a:cubicBezTo>
                      <a:pt x="382" y="1021"/>
                      <a:pt x="383" y="1022"/>
                      <a:pt x="383" y="1023"/>
                    </a:cubicBezTo>
                    <a:moveTo>
                      <a:pt x="408" y="1021"/>
                    </a:moveTo>
                    <a:cubicBezTo>
                      <a:pt x="408" y="1020"/>
                      <a:pt x="408" y="1019"/>
                      <a:pt x="408" y="1016"/>
                    </a:cubicBezTo>
                    <a:cubicBezTo>
                      <a:pt x="407" y="1014"/>
                      <a:pt x="409" y="1007"/>
                      <a:pt x="412" y="1007"/>
                    </a:cubicBezTo>
                    <a:cubicBezTo>
                      <a:pt x="415" y="1009"/>
                      <a:pt x="413" y="1015"/>
                      <a:pt x="411" y="1017"/>
                    </a:cubicBezTo>
                    <a:cubicBezTo>
                      <a:pt x="409" y="1019"/>
                      <a:pt x="409" y="1020"/>
                      <a:pt x="408" y="1021"/>
                    </a:cubicBezTo>
                    <a:moveTo>
                      <a:pt x="389" y="1020"/>
                    </a:moveTo>
                    <a:cubicBezTo>
                      <a:pt x="388" y="1019"/>
                      <a:pt x="388" y="1019"/>
                      <a:pt x="386" y="1017"/>
                    </a:cubicBezTo>
                    <a:cubicBezTo>
                      <a:pt x="384" y="1015"/>
                      <a:pt x="381" y="1009"/>
                      <a:pt x="384" y="1007"/>
                    </a:cubicBezTo>
                    <a:cubicBezTo>
                      <a:pt x="388" y="1007"/>
                      <a:pt x="390" y="1013"/>
                      <a:pt x="389" y="1016"/>
                    </a:cubicBezTo>
                    <a:cubicBezTo>
                      <a:pt x="389" y="1018"/>
                      <a:pt x="389" y="1019"/>
                      <a:pt x="389" y="1020"/>
                    </a:cubicBezTo>
                    <a:moveTo>
                      <a:pt x="456" y="1011"/>
                    </a:moveTo>
                    <a:cubicBezTo>
                      <a:pt x="454" y="1011"/>
                      <a:pt x="451" y="1010"/>
                      <a:pt x="451" y="1008"/>
                    </a:cubicBezTo>
                    <a:cubicBezTo>
                      <a:pt x="451" y="1006"/>
                      <a:pt x="453" y="1006"/>
                      <a:pt x="455" y="1006"/>
                    </a:cubicBezTo>
                    <a:cubicBezTo>
                      <a:pt x="457" y="1006"/>
                      <a:pt x="460" y="1006"/>
                      <a:pt x="461" y="1007"/>
                    </a:cubicBezTo>
                    <a:cubicBezTo>
                      <a:pt x="463" y="1008"/>
                      <a:pt x="464" y="1008"/>
                      <a:pt x="465" y="1009"/>
                    </a:cubicBezTo>
                    <a:cubicBezTo>
                      <a:pt x="464" y="1009"/>
                      <a:pt x="463" y="1009"/>
                      <a:pt x="461" y="1010"/>
                    </a:cubicBezTo>
                    <a:cubicBezTo>
                      <a:pt x="460" y="1011"/>
                      <a:pt x="458" y="1011"/>
                      <a:pt x="456" y="1011"/>
                    </a:cubicBezTo>
                    <a:moveTo>
                      <a:pt x="402" y="1019"/>
                    </a:moveTo>
                    <a:cubicBezTo>
                      <a:pt x="402" y="1018"/>
                      <a:pt x="402" y="1017"/>
                      <a:pt x="401" y="1015"/>
                    </a:cubicBezTo>
                    <a:cubicBezTo>
                      <a:pt x="400" y="1013"/>
                      <a:pt x="399" y="1006"/>
                      <a:pt x="403" y="1005"/>
                    </a:cubicBezTo>
                    <a:cubicBezTo>
                      <a:pt x="406" y="1006"/>
                      <a:pt x="405" y="1013"/>
                      <a:pt x="404" y="1015"/>
                    </a:cubicBezTo>
                    <a:cubicBezTo>
                      <a:pt x="402" y="1017"/>
                      <a:pt x="402" y="1018"/>
                      <a:pt x="402" y="1019"/>
                    </a:cubicBezTo>
                    <a:moveTo>
                      <a:pt x="395" y="1019"/>
                    </a:moveTo>
                    <a:cubicBezTo>
                      <a:pt x="395" y="1018"/>
                      <a:pt x="395" y="1017"/>
                      <a:pt x="393" y="1015"/>
                    </a:cubicBezTo>
                    <a:cubicBezTo>
                      <a:pt x="392" y="1013"/>
                      <a:pt x="390" y="1007"/>
                      <a:pt x="394" y="1005"/>
                    </a:cubicBezTo>
                    <a:cubicBezTo>
                      <a:pt x="397" y="1006"/>
                      <a:pt x="397" y="1012"/>
                      <a:pt x="396" y="1015"/>
                    </a:cubicBezTo>
                    <a:cubicBezTo>
                      <a:pt x="395" y="1017"/>
                      <a:pt x="396" y="1018"/>
                      <a:pt x="395" y="1019"/>
                    </a:cubicBezTo>
                    <a:moveTo>
                      <a:pt x="392" y="990"/>
                    </a:moveTo>
                    <a:cubicBezTo>
                      <a:pt x="389" y="989"/>
                      <a:pt x="389" y="982"/>
                      <a:pt x="390" y="980"/>
                    </a:cubicBezTo>
                    <a:cubicBezTo>
                      <a:pt x="391" y="977"/>
                      <a:pt x="391" y="977"/>
                      <a:pt x="391" y="975"/>
                    </a:cubicBezTo>
                    <a:cubicBezTo>
                      <a:pt x="392" y="977"/>
                      <a:pt x="392" y="977"/>
                      <a:pt x="393" y="979"/>
                    </a:cubicBezTo>
                    <a:cubicBezTo>
                      <a:pt x="395" y="982"/>
                      <a:pt x="396" y="988"/>
                      <a:pt x="392" y="990"/>
                    </a:cubicBezTo>
                    <a:moveTo>
                      <a:pt x="383" y="990"/>
                    </a:moveTo>
                    <a:cubicBezTo>
                      <a:pt x="379" y="988"/>
                      <a:pt x="381" y="981"/>
                      <a:pt x="383" y="979"/>
                    </a:cubicBezTo>
                    <a:cubicBezTo>
                      <a:pt x="384" y="977"/>
                      <a:pt x="385" y="976"/>
                      <a:pt x="385" y="975"/>
                    </a:cubicBezTo>
                    <a:cubicBezTo>
                      <a:pt x="385" y="977"/>
                      <a:pt x="385" y="977"/>
                      <a:pt x="386" y="980"/>
                    </a:cubicBezTo>
                    <a:cubicBezTo>
                      <a:pt x="387" y="982"/>
                      <a:pt x="386" y="989"/>
                      <a:pt x="383" y="990"/>
                    </a:cubicBezTo>
                    <a:moveTo>
                      <a:pt x="401" y="988"/>
                    </a:moveTo>
                    <a:cubicBezTo>
                      <a:pt x="398" y="988"/>
                      <a:pt x="397" y="981"/>
                      <a:pt x="397" y="978"/>
                    </a:cubicBezTo>
                    <a:cubicBezTo>
                      <a:pt x="398" y="976"/>
                      <a:pt x="398" y="975"/>
                      <a:pt x="398" y="974"/>
                    </a:cubicBezTo>
                    <a:cubicBezTo>
                      <a:pt x="398" y="975"/>
                      <a:pt x="399" y="976"/>
                      <a:pt x="400" y="978"/>
                    </a:cubicBezTo>
                    <a:cubicBezTo>
                      <a:pt x="402" y="980"/>
                      <a:pt x="404" y="986"/>
                      <a:pt x="401" y="988"/>
                    </a:cubicBezTo>
                    <a:moveTo>
                      <a:pt x="374" y="987"/>
                    </a:moveTo>
                    <a:cubicBezTo>
                      <a:pt x="373" y="987"/>
                      <a:pt x="373" y="987"/>
                      <a:pt x="373" y="987"/>
                    </a:cubicBezTo>
                    <a:cubicBezTo>
                      <a:pt x="371" y="985"/>
                      <a:pt x="374" y="979"/>
                      <a:pt x="376" y="977"/>
                    </a:cubicBezTo>
                    <a:cubicBezTo>
                      <a:pt x="378" y="976"/>
                      <a:pt x="378" y="975"/>
                      <a:pt x="379" y="974"/>
                    </a:cubicBezTo>
                    <a:cubicBezTo>
                      <a:pt x="378" y="975"/>
                      <a:pt x="378" y="976"/>
                      <a:pt x="379" y="978"/>
                    </a:cubicBezTo>
                    <a:cubicBezTo>
                      <a:pt x="379" y="981"/>
                      <a:pt x="377" y="987"/>
                      <a:pt x="374" y="987"/>
                    </a:cubicBezTo>
                    <a:moveTo>
                      <a:pt x="410" y="984"/>
                    </a:moveTo>
                    <a:cubicBezTo>
                      <a:pt x="406" y="984"/>
                      <a:pt x="404" y="978"/>
                      <a:pt x="404" y="976"/>
                    </a:cubicBezTo>
                    <a:cubicBezTo>
                      <a:pt x="404" y="973"/>
                      <a:pt x="404" y="973"/>
                      <a:pt x="404" y="971"/>
                    </a:cubicBezTo>
                    <a:cubicBezTo>
                      <a:pt x="404" y="972"/>
                      <a:pt x="405" y="973"/>
                      <a:pt x="407" y="974"/>
                    </a:cubicBezTo>
                    <a:cubicBezTo>
                      <a:pt x="409" y="976"/>
                      <a:pt x="413" y="982"/>
                      <a:pt x="410" y="984"/>
                    </a:cubicBezTo>
                    <a:cubicBezTo>
                      <a:pt x="410" y="984"/>
                      <a:pt x="410" y="984"/>
                      <a:pt x="410" y="984"/>
                    </a:cubicBezTo>
                    <a:cubicBezTo>
                      <a:pt x="410" y="984"/>
                      <a:pt x="410" y="984"/>
                      <a:pt x="410" y="984"/>
                    </a:cubicBezTo>
                    <a:moveTo>
                      <a:pt x="389" y="947"/>
                    </a:moveTo>
                    <a:cubicBezTo>
                      <a:pt x="386" y="954"/>
                      <a:pt x="385" y="959"/>
                      <a:pt x="371" y="973"/>
                    </a:cubicBezTo>
                    <a:cubicBezTo>
                      <a:pt x="363" y="981"/>
                      <a:pt x="357" y="994"/>
                      <a:pt x="359" y="1007"/>
                    </a:cubicBezTo>
                    <a:cubicBezTo>
                      <a:pt x="356" y="1005"/>
                      <a:pt x="352" y="1005"/>
                      <a:pt x="348" y="1005"/>
                    </a:cubicBezTo>
                    <a:cubicBezTo>
                      <a:pt x="339" y="1005"/>
                      <a:pt x="331" y="1008"/>
                      <a:pt x="324" y="1013"/>
                    </a:cubicBezTo>
                    <a:cubicBezTo>
                      <a:pt x="308" y="1025"/>
                      <a:pt x="304" y="1025"/>
                      <a:pt x="296" y="1027"/>
                    </a:cubicBezTo>
                    <a:cubicBezTo>
                      <a:pt x="302" y="1032"/>
                      <a:pt x="306" y="1034"/>
                      <a:pt x="315" y="1053"/>
                    </a:cubicBezTo>
                    <a:cubicBezTo>
                      <a:pt x="320" y="1063"/>
                      <a:pt x="332" y="1072"/>
                      <a:pt x="344" y="1074"/>
                    </a:cubicBezTo>
                    <a:cubicBezTo>
                      <a:pt x="336" y="1084"/>
                      <a:pt x="335" y="1098"/>
                      <a:pt x="339" y="1109"/>
                    </a:cubicBezTo>
                    <a:cubicBezTo>
                      <a:pt x="346" y="1128"/>
                      <a:pt x="345" y="1133"/>
                      <a:pt x="344" y="1140"/>
                    </a:cubicBezTo>
                    <a:cubicBezTo>
                      <a:pt x="351" y="1136"/>
                      <a:pt x="354" y="1133"/>
                      <a:pt x="374" y="1130"/>
                    </a:cubicBezTo>
                    <a:cubicBezTo>
                      <a:pt x="383" y="1128"/>
                      <a:pt x="393" y="1123"/>
                      <a:pt x="400" y="1115"/>
                    </a:cubicBezTo>
                    <a:cubicBezTo>
                      <a:pt x="399" y="1122"/>
                      <a:pt x="397" y="1134"/>
                      <a:pt x="396" y="1150"/>
                    </a:cubicBezTo>
                    <a:cubicBezTo>
                      <a:pt x="403" y="1150"/>
                      <a:pt x="403" y="1150"/>
                      <a:pt x="403" y="1150"/>
                    </a:cubicBezTo>
                    <a:cubicBezTo>
                      <a:pt x="404" y="1132"/>
                      <a:pt x="406" y="1120"/>
                      <a:pt x="407" y="1114"/>
                    </a:cubicBezTo>
                    <a:cubicBezTo>
                      <a:pt x="414" y="1121"/>
                      <a:pt x="424" y="1125"/>
                      <a:pt x="434" y="1125"/>
                    </a:cubicBezTo>
                    <a:cubicBezTo>
                      <a:pt x="434" y="1125"/>
                      <a:pt x="435" y="1125"/>
                      <a:pt x="435" y="1125"/>
                    </a:cubicBezTo>
                    <a:cubicBezTo>
                      <a:pt x="438" y="1125"/>
                      <a:pt x="440" y="1124"/>
                      <a:pt x="442" y="1124"/>
                    </a:cubicBezTo>
                    <a:cubicBezTo>
                      <a:pt x="456" y="1124"/>
                      <a:pt x="460" y="1127"/>
                      <a:pt x="466" y="1129"/>
                    </a:cubicBezTo>
                    <a:cubicBezTo>
                      <a:pt x="464" y="1122"/>
                      <a:pt x="462" y="1118"/>
                      <a:pt x="466" y="1098"/>
                    </a:cubicBezTo>
                    <a:cubicBezTo>
                      <a:pt x="468" y="1087"/>
                      <a:pt x="464" y="1072"/>
                      <a:pt x="455" y="1064"/>
                    </a:cubicBezTo>
                    <a:cubicBezTo>
                      <a:pt x="467" y="1060"/>
                      <a:pt x="477" y="1049"/>
                      <a:pt x="480" y="1038"/>
                    </a:cubicBezTo>
                    <a:cubicBezTo>
                      <a:pt x="485" y="1019"/>
                      <a:pt x="489" y="1016"/>
                      <a:pt x="494" y="1010"/>
                    </a:cubicBezTo>
                    <a:cubicBezTo>
                      <a:pt x="486" y="1010"/>
                      <a:pt x="482" y="1010"/>
                      <a:pt x="464" y="1001"/>
                    </a:cubicBezTo>
                    <a:cubicBezTo>
                      <a:pt x="458" y="998"/>
                      <a:pt x="451" y="996"/>
                      <a:pt x="445" y="996"/>
                    </a:cubicBezTo>
                    <a:cubicBezTo>
                      <a:pt x="439" y="996"/>
                      <a:pt x="433" y="998"/>
                      <a:pt x="428" y="1000"/>
                    </a:cubicBezTo>
                    <a:cubicBezTo>
                      <a:pt x="428" y="988"/>
                      <a:pt x="421" y="975"/>
                      <a:pt x="411" y="969"/>
                    </a:cubicBezTo>
                    <a:cubicBezTo>
                      <a:pt x="394" y="958"/>
                      <a:pt x="393" y="953"/>
                      <a:pt x="389" y="947"/>
                    </a:cubicBezTo>
                    <a:moveTo>
                      <a:pt x="47" y="1057"/>
                    </a:moveTo>
                    <a:cubicBezTo>
                      <a:pt x="46" y="1050"/>
                      <a:pt x="44" y="1044"/>
                      <a:pt x="43" y="1038"/>
                    </a:cubicBezTo>
                    <a:cubicBezTo>
                      <a:pt x="139" y="1015"/>
                      <a:pt x="139" y="1015"/>
                      <a:pt x="139" y="1015"/>
                    </a:cubicBezTo>
                    <a:cubicBezTo>
                      <a:pt x="140" y="1017"/>
                      <a:pt x="140" y="1017"/>
                      <a:pt x="140" y="1017"/>
                    </a:cubicBezTo>
                    <a:cubicBezTo>
                      <a:pt x="141" y="1021"/>
                      <a:pt x="142" y="1026"/>
                      <a:pt x="143" y="1030"/>
                    </a:cubicBezTo>
                    <a:cubicBezTo>
                      <a:pt x="143" y="1032"/>
                      <a:pt x="143" y="1032"/>
                      <a:pt x="143" y="1032"/>
                    </a:cubicBezTo>
                    <a:cubicBezTo>
                      <a:pt x="123" y="1037"/>
                      <a:pt x="123" y="1037"/>
                      <a:pt x="123" y="1037"/>
                    </a:cubicBezTo>
                    <a:cubicBezTo>
                      <a:pt x="123" y="1037"/>
                      <a:pt x="123" y="1037"/>
                      <a:pt x="123" y="1037"/>
                    </a:cubicBezTo>
                    <a:cubicBezTo>
                      <a:pt x="110" y="1041"/>
                      <a:pt x="110" y="1041"/>
                      <a:pt x="110" y="1041"/>
                    </a:cubicBezTo>
                    <a:cubicBezTo>
                      <a:pt x="110" y="1043"/>
                      <a:pt x="110" y="1043"/>
                      <a:pt x="110" y="1043"/>
                    </a:cubicBezTo>
                    <a:cubicBezTo>
                      <a:pt x="113" y="1053"/>
                      <a:pt x="115" y="1061"/>
                      <a:pt x="117" y="1070"/>
                    </a:cubicBezTo>
                    <a:cubicBezTo>
                      <a:pt x="117" y="1071"/>
                      <a:pt x="118" y="1072"/>
                      <a:pt x="118" y="1073"/>
                    </a:cubicBezTo>
                    <a:cubicBezTo>
                      <a:pt x="119" y="1076"/>
                      <a:pt x="119" y="1076"/>
                      <a:pt x="119" y="1076"/>
                    </a:cubicBezTo>
                    <a:cubicBezTo>
                      <a:pt x="93" y="1084"/>
                      <a:pt x="93" y="1084"/>
                      <a:pt x="93" y="1084"/>
                    </a:cubicBezTo>
                    <a:cubicBezTo>
                      <a:pt x="93" y="1083"/>
                      <a:pt x="93" y="1083"/>
                      <a:pt x="93" y="1083"/>
                    </a:cubicBezTo>
                    <a:cubicBezTo>
                      <a:pt x="89" y="1072"/>
                      <a:pt x="87" y="1061"/>
                      <a:pt x="84" y="1050"/>
                    </a:cubicBezTo>
                    <a:cubicBezTo>
                      <a:pt x="84" y="1048"/>
                      <a:pt x="84" y="1048"/>
                      <a:pt x="84" y="1048"/>
                    </a:cubicBezTo>
                    <a:cubicBezTo>
                      <a:pt x="47" y="1057"/>
                      <a:pt x="47" y="1057"/>
                      <a:pt x="47" y="1057"/>
                    </a:cubicBezTo>
                    <a:moveTo>
                      <a:pt x="72" y="988"/>
                    </a:moveTo>
                    <a:cubicBezTo>
                      <a:pt x="71" y="987"/>
                      <a:pt x="71" y="987"/>
                      <a:pt x="71" y="987"/>
                    </a:cubicBezTo>
                    <a:cubicBezTo>
                      <a:pt x="70" y="980"/>
                      <a:pt x="70" y="974"/>
                      <a:pt x="69" y="967"/>
                    </a:cubicBezTo>
                    <a:cubicBezTo>
                      <a:pt x="69" y="966"/>
                      <a:pt x="69" y="966"/>
                      <a:pt x="69" y="966"/>
                    </a:cubicBezTo>
                    <a:cubicBezTo>
                      <a:pt x="109" y="960"/>
                      <a:pt x="109" y="960"/>
                      <a:pt x="109" y="960"/>
                    </a:cubicBezTo>
                    <a:cubicBezTo>
                      <a:pt x="108" y="958"/>
                      <a:pt x="108" y="958"/>
                      <a:pt x="108" y="958"/>
                    </a:cubicBezTo>
                    <a:cubicBezTo>
                      <a:pt x="107" y="949"/>
                      <a:pt x="106" y="939"/>
                      <a:pt x="105" y="929"/>
                    </a:cubicBezTo>
                    <a:cubicBezTo>
                      <a:pt x="105" y="928"/>
                      <a:pt x="105" y="928"/>
                      <a:pt x="105" y="928"/>
                    </a:cubicBezTo>
                    <a:cubicBezTo>
                      <a:pt x="126" y="926"/>
                      <a:pt x="126" y="926"/>
                      <a:pt x="126" y="926"/>
                    </a:cubicBezTo>
                    <a:cubicBezTo>
                      <a:pt x="126" y="927"/>
                      <a:pt x="126" y="927"/>
                      <a:pt x="126" y="927"/>
                    </a:cubicBezTo>
                    <a:cubicBezTo>
                      <a:pt x="127" y="932"/>
                      <a:pt x="127" y="937"/>
                      <a:pt x="128" y="941"/>
                    </a:cubicBezTo>
                    <a:cubicBezTo>
                      <a:pt x="128" y="947"/>
                      <a:pt x="129" y="952"/>
                      <a:pt x="129" y="957"/>
                    </a:cubicBezTo>
                    <a:cubicBezTo>
                      <a:pt x="130" y="959"/>
                      <a:pt x="130" y="959"/>
                      <a:pt x="130" y="959"/>
                    </a:cubicBezTo>
                    <a:cubicBezTo>
                      <a:pt x="132" y="959"/>
                      <a:pt x="132" y="959"/>
                      <a:pt x="132" y="959"/>
                    </a:cubicBezTo>
                    <a:cubicBezTo>
                      <a:pt x="132" y="959"/>
                      <a:pt x="132" y="959"/>
                      <a:pt x="132" y="959"/>
                    </a:cubicBezTo>
                    <a:cubicBezTo>
                      <a:pt x="159" y="954"/>
                      <a:pt x="159" y="954"/>
                      <a:pt x="159" y="954"/>
                    </a:cubicBezTo>
                    <a:cubicBezTo>
                      <a:pt x="160" y="960"/>
                      <a:pt x="161" y="965"/>
                      <a:pt x="162" y="971"/>
                    </a:cubicBezTo>
                    <a:cubicBezTo>
                      <a:pt x="72" y="988"/>
                      <a:pt x="72" y="988"/>
                      <a:pt x="72" y="988"/>
                    </a:cubicBezTo>
                    <a:moveTo>
                      <a:pt x="44" y="1024"/>
                    </a:moveTo>
                    <a:cubicBezTo>
                      <a:pt x="43" y="1022"/>
                      <a:pt x="43" y="1022"/>
                      <a:pt x="43" y="1022"/>
                    </a:cubicBezTo>
                    <a:cubicBezTo>
                      <a:pt x="36" y="986"/>
                      <a:pt x="32" y="949"/>
                      <a:pt x="29" y="913"/>
                    </a:cubicBezTo>
                    <a:cubicBezTo>
                      <a:pt x="29" y="908"/>
                      <a:pt x="29" y="903"/>
                      <a:pt x="29" y="897"/>
                    </a:cubicBezTo>
                    <a:cubicBezTo>
                      <a:pt x="29" y="896"/>
                      <a:pt x="29" y="896"/>
                      <a:pt x="29" y="896"/>
                    </a:cubicBezTo>
                    <a:cubicBezTo>
                      <a:pt x="49" y="895"/>
                      <a:pt x="49" y="895"/>
                      <a:pt x="49" y="895"/>
                    </a:cubicBezTo>
                    <a:cubicBezTo>
                      <a:pt x="49" y="897"/>
                      <a:pt x="49" y="897"/>
                      <a:pt x="49" y="897"/>
                    </a:cubicBezTo>
                    <a:cubicBezTo>
                      <a:pt x="49" y="905"/>
                      <a:pt x="50" y="912"/>
                      <a:pt x="50" y="919"/>
                    </a:cubicBezTo>
                    <a:cubicBezTo>
                      <a:pt x="51" y="933"/>
                      <a:pt x="51" y="933"/>
                      <a:pt x="51" y="933"/>
                    </a:cubicBezTo>
                    <a:cubicBezTo>
                      <a:pt x="92" y="929"/>
                      <a:pt x="92" y="929"/>
                      <a:pt x="92" y="929"/>
                    </a:cubicBezTo>
                    <a:cubicBezTo>
                      <a:pt x="92" y="931"/>
                      <a:pt x="92" y="931"/>
                      <a:pt x="92" y="931"/>
                    </a:cubicBezTo>
                    <a:cubicBezTo>
                      <a:pt x="92" y="936"/>
                      <a:pt x="93" y="942"/>
                      <a:pt x="94" y="947"/>
                    </a:cubicBezTo>
                    <a:cubicBezTo>
                      <a:pt x="94" y="948"/>
                      <a:pt x="94" y="948"/>
                      <a:pt x="94" y="948"/>
                    </a:cubicBezTo>
                    <a:cubicBezTo>
                      <a:pt x="53" y="954"/>
                      <a:pt x="53" y="954"/>
                      <a:pt x="53" y="954"/>
                    </a:cubicBezTo>
                    <a:cubicBezTo>
                      <a:pt x="54" y="959"/>
                      <a:pt x="54" y="959"/>
                      <a:pt x="54" y="959"/>
                    </a:cubicBezTo>
                    <a:cubicBezTo>
                      <a:pt x="56" y="973"/>
                      <a:pt x="58" y="988"/>
                      <a:pt x="60" y="1002"/>
                    </a:cubicBezTo>
                    <a:cubicBezTo>
                      <a:pt x="61" y="1004"/>
                      <a:pt x="61" y="1004"/>
                      <a:pt x="61" y="1004"/>
                    </a:cubicBezTo>
                    <a:cubicBezTo>
                      <a:pt x="61" y="1003"/>
                      <a:pt x="61" y="1003"/>
                      <a:pt x="61" y="1003"/>
                    </a:cubicBezTo>
                    <a:cubicBezTo>
                      <a:pt x="61" y="1004"/>
                      <a:pt x="61" y="1004"/>
                      <a:pt x="61" y="1004"/>
                    </a:cubicBezTo>
                    <a:cubicBezTo>
                      <a:pt x="164" y="984"/>
                      <a:pt x="164" y="984"/>
                      <a:pt x="164" y="984"/>
                    </a:cubicBezTo>
                    <a:cubicBezTo>
                      <a:pt x="170" y="1019"/>
                      <a:pt x="178" y="1053"/>
                      <a:pt x="189" y="1087"/>
                    </a:cubicBezTo>
                    <a:cubicBezTo>
                      <a:pt x="174" y="1092"/>
                      <a:pt x="174" y="1092"/>
                      <a:pt x="174" y="1092"/>
                    </a:cubicBezTo>
                    <a:cubicBezTo>
                      <a:pt x="173" y="1089"/>
                      <a:pt x="173" y="1089"/>
                      <a:pt x="173" y="1089"/>
                    </a:cubicBezTo>
                    <a:cubicBezTo>
                      <a:pt x="171" y="1085"/>
                      <a:pt x="170" y="1080"/>
                      <a:pt x="169" y="1075"/>
                    </a:cubicBezTo>
                    <a:cubicBezTo>
                      <a:pt x="168" y="1072"/>
                      <a:pt x="166" y="1068"/>
                      <a:pt x="165" y="1064"/>
                    </a:cubicBezTo>
                    <a:cubicBezTo>
                      <a:pt x="165" y="1062"/>
                      <a:pt x="165" y="1062"/>
                      <a:pt x="165" y="1062"/>
                    </a:cubicBezTo>
                    <a:cubicBezTo>
                      <a:pt x="165" y="1062"/>
                      <a:pt x="165" y="1062"/>
                      <a:pt x="165" y="1062"/>
                    </a:cubicBezTo>
                    <a:cubicBezTo>
                      <a:pt x="164" y="1061"/>
                      <a:pt x="164" y="1061"/>
                      <a:pt x="164" y="1061"/>
                    </a:cubicBezTo>
                    <a:cubicBezTo>
                      <a:pt x="132" y="1072"/>
                      <a:pt x="132" y="1072"/>
                      <a:pt x="132" y="1072"/>
                    </a:cubicBezTo>
                    <a:cubicBezTo>
                      <a:pt x="130" y="1066"/>
                      <a:pt x="130" y="1066"/>
                      <a:pt x="130" y="1066"/>
                    </a:cubicBezTo>
                    <a:cubicBezTo>
                      <a:pt x="129" y="1061"/>
                      <a:pt x="127" y="1057"/>
                      <a:pt x="126" y="1052"/>
                    </a:cubicBezTo>
                    <a:cubicBezTo>
                      <a:pt x="126" y="1051"/>
                      <a:pt x="126" y="1051"/>
                      <a:pt x="126" y="1051"/>
                    </a:cubicBezTo>
                    <a:cubicBezTo>
                      <a:pt x="159" y="1041"/>
                      <a:pt x="159" y="1041"/>
                      <a:pt x="159" y="1041"/>
                    </a:cubicBezTo>
                    <a:cubicBezTo>
                      <a:pt x="156" y="1027"/>
                      <a:pt x="156" y="1027"/>
                      <a:pt x="156" y="1027"/>
                    </a:cubicBezTo>
                    <a:cubicBezTo>
                      <a:pt x="155" y="1022"/>
                      <a:pt x="154" y="1018"/>
                      <a:pt x="153" y="1014"/>
                    </a:cubicBezTo>
                    <a:cubicBezTo>
                      <a:pt x="153" y="1012"/>
                      <a:pt x="153" y="1012"/>
                      <a:pt x="153" y="1012"/>
                    </a:cubicBezTo>
                    <a:cubicBezTo>
                      <a:pt x="153" y="1012"/>
                      <a:pt x="153" y="1012"/>
                      <a:pt x="153" y="1012"/>
                    </a:cubicBezTo>
                    <a:cubicBezTo>
                      <a:pt x="152" y="1007"/>
                      <a:pt x="152" y="1007"/>
                      <a:pt x="152" y="1007"/>
                    </a:cubicBezTo>
                    <a:cubicBezTo>
                      <a:pt x="151" y="1005"/>
                      <a:pt x="151" y="1003"/>
                      <a:pt x="150" y="1001"/>
                    </a:cubicBezTo>
                    <a:cubicBezTo>
                      <a:pt x="150" y="999"/>
                      <a:pt x="150" y="999"/>
                      <a:pt x="150" y="999"/>
                    </a:cubicBezTo>
                    <a:cubicBezTo>
                      <a:pt x="44" y="1024"/>
                      <a:pt x="44" y="1024"/>
                      <a:pt x="44" y="1024"/>
                    </a:cubicBezTo>
                    <a:moveTo>
                      <a:pt x="24" y="882"/>
                    </a:moveTo>
                    <a:cubicBezTo>
                      <a:pt x="24" y="876"/>
                      <a:pt x="24" y="869"/>
                      <a:pt x="24" y="862"/>
                    </a:cubicBezTo>
                    <a:cubicBezTo>
                      <a:pt x="122" y="861"/>
                      <a:pt x="122" y="861"/>
                      <a:pt x="122" y="861"/>
                    </a:cubicBezTo>
                    <a:cubicBezTo>
                      <a:pt x="122" y="862"/>
                      <a:pt x="122" y="862"/>
                      <a:pt x="122" y="862"/>
                    </a:cubicBezTo>
                    <a:cubicBezTo>
                      <a:pt x="122" y="867"/>
                      <a:pt x="123" y="872"/>
                      <a:pt x="123" y="876"/>
                    </a:cubicBezTo>
                    <a:cubicBezTo>
                      <a:pt x="123" y="878"/>
                      <a:pt x="123" y="878"/>
                      <a:pt x="123" y="878"/>
                    </a:cubicBezTo>
                    <a:cubicBezTo>
                      <a:pt x="102" y="879"/>
                      <a:pt x="102" y="879"/>
                      <a:pt x="102" y="879"/>
                    </a:cubicBezTo>
                    <a:cubicBezTo>
                      <a:pt x="103" y="879"/>
                      <a:pt x="103" y="879"/>
                      <a:pt x="103" y="879"/>
                    </a:cubicBezTo>
                    <a:cubicBezTo>
                      <a:pt x="89" y="880"/>
                      <a:pt x="89" y="880"/>
                      <a:pt x="89" y="880"/>
                    </a:cubicBezTo>
                    <a:cubicBezTo>
                      <a:pt x="89" y="881"/>
                      <a:pt x="89" y="881"/>
                      <a:pt x="89" y="881"/>
                    </a:cubicBezTo>
                    <a:cubicBezTo>
                      <a:pt x="89" y="891"/>
                      <a:pt x="90" y="901"/>
                      <a:pt x="90" y="909"/>
                    </a:cubicBezTo>
                    <a:cubicBezTo>
                      <a:pt x="90" y="910"/>
                      <a:pt x="90" y="911"/>
                      <a:pt x="90" y="912"/>
                    </a:cubicBezTo>
                    <a:cubicBezTo>
                      <a:pt x="91" y="916"/>
                      <a:pt x="91" y="916"/>
                      <a:pt x="91" y="916"/>
                    </a:cubicBezTo>
                    <a:cubicBezTo>
                      <a:pt x="64" y="919"/>
                      <a:pt x="64" y="919"/>
                      <a:pt x="64" y="919"/>
                    </a:cubicBezTo>
                    <a:cubicBezTo>
                      <a:pt x="64" y="917"/>
                      <a:pt x="64" y="917"/>
                      <a:pt x="64" y="917"/>
                    </a:cubicBezTo>
                    <a:cubicBezTo>
                      <a:pt x="63" y="906"/>
                      <a:pt x="62" y="894"/>
                      <a:pt x="62" y="883"/>
                    </a:cubicBezTo>
                    <a:cubicBezTo>
                      <a:pt x="62" y="882"/>
                      <a:pt x="62" y="882"/>
                      <a:pt x="62" y="882"/>
                    </a:cubicBezTo>
                    <a:cubicBezTo>
                      <a:pt x="24" y="882"/>
                      <a:pt x="24" y="882"/>
                      <a:pt x="24" y="882"/>
                    </a:cubicBezTo>
                    <a:moveTo>
                      <a:pt x="105" y="800"/>
                    </a:moveTo>
                    <a:cubicBezTo>
                      <a:pt x="105" y="799"/>
                      <a:pt x="105" y="799"/>
                      <a:pt x="105" y="799"/>
                    </a:cubicBezTo>
                    <a:cubicBezTo>
                      <a:pt x="106" y="789"/>
                      <a:pt x="107" y="780"/>
                      <a:pt x="108" y="770"/>
                    </a:cubicBezTo>
                    <a:cubicBezTo>
                      <a:pt x="108" y="768"/>
                      <a:pt x="108" y="768"/>
                      <a:pt x="108" y="768"/>
                    </a:cubicBezTo>
                    <a:cubicBezTo>
                      <a:pt x="129" y="770"/>
                      <a:pt x="129" y="770"/>
                      <a:pt x="129" y="770"/>
                    </a:cubicBezTo>
                    <a:cubicBezTo>
                      <a:pt x="129" y="772"/>
                      <a:pt x="129" y="772"/>
                      <a:pt x="129" y="772"/>
                    </a:cubicBezTo>
                    <a:cubicBezTo>
                      <a:pt x="128" y="777"/>
                      <a:pt x="128" y="781"/>
                      <a:pt x="127" y="786"/>
                    </a:cubicBezTo>
                    <a:cubicBezTo>
                      <a:pt x="127" y="791"/>
                      <a:pt x="126" y="797"/>
                      <a:pt x="126" y="802"/>
                    </a:cubicBezTo>
                    <a:cubicBezTo>
                      <a:pt x="126" y="804"/>
                      <a:pt x="126" y="804"/>
                      <a:pt x="126" y="804"/>
                    </a:cubicBezTo>
                    <a:cubicBezTo>
                      <a:pt x="129" y="804"/>
                      <a:pt x="129" y="804"/>
                      <a:pt x="129" y="804"/>
                    </a:cubicBezTo>
                    <a:cubicBezTo>
                      <a:pt x="129" y="804"/>
                      <a:pt x="129" y="804"/>
                      <a:pt x="129" y="804"/>
                    </a:cubicBezTo>
                    <a:cubicBezTo>
                      <a:pt x="140" y="805"/>
                      <a:pt x="140" y="805"/>
                      <a:pt x="140" y="805"/>
                    </a:cubicBezTo>
                    <a:cubicBezTo>
                      <a:pt x="141" y="805"/>
                      <a:pt x="141" y="805"/>
                      <a:pt x="141" y="805"/>
                    </a:cubicBezTo>
                    <a:cubicBezTo>
                      <a:pt x="156" y="805"/>
                      <a:pt x="156" y="805"/>
                      <a:pt x="156" y="805"/>
                    </a:cubicBezTo>
                    <a:cubicBezTo>
                      <a:pt x="155" y="811"/>
                      <a:pt x="155" y="816"/>
                      <a:pt x="154" y="822"/>
                    </a:cubicBezTo>
                    <a:cubicBezTo>
                      <a:pt x="63" y="820"/>
                      <a:pt x="63" y="820"/>
                      <a:pt x="63" y="820"/>
                    </a:cubicBezTo>
                    <a:cubicBezTo>
                      <a:pt x="63" y="819"/>
                      <a:pt x="63" y="819"/>
                      <a:pt x="63" y="819"/>
                    </a:cubicBezTo>
                    <a:cubicBezTo>
                      <a:pt x="63" y="812"/>
                      <a:pt x="64" y="806"/>
                      <a:pt x="64" y="799"/>
                    </a:cubicBezTo>
                    <a:cubicBezTo>
                      <a:pt x="64" y="798"/>
                      <a:pt x="64" y="798"/>
                      <a:pt x="64" y="798"/>
                    </a:cubicBezTo>
                    <a:cubicBezTo>
                      <a:pt x="105" y="800"/>
                      <a:pt x="105" y="800"/>
                      <a:pt x="105" y="800"/>
                    </a:cubicBezTo>
                    <a:moveTo>
                      <a:pt x="28" y="849"/>
                    </a:moveTo>
                    <a:cubicBezTo>
                      <a:pt x="28" y="847"/>
                      <a:pt x="28" y="847"/>
                      <a:pt x="28" y="847"/>
                    </a:cubicBezTo>
                    <a:cubicBezTo>
                      <a:pt x="29" y="811"/>
                      <a:pt x="32" y="774"/>
                      <a:pt x="37" y="738"/>
                    </a:cubicBezTo>
                    <a:cubicBezTo>
                      <a:pt x="38" y="733"/>
                      <a:pt x="39" y="728"/>
                      <a:pt x="40" y="722"/>
                    </a:cubicBezTo>
                    <a:cubicBezTo>
                      <a:pt x="40" y="721"/>
                      <a:pt x="40" y="721"/>
                      <a:pt x="40" y="721"/>
                    </a:cubicBezTo>
                    <a:cubicBezTo>
                      <a:pt x="60" y="725"/>
                      <a:pt x="60" y="725"/>
                      <a:pt x="60" y="725"/>
                    </a:cubicBezTo>
                    <a:cubicBezTo>
                      <a:pt x="60" y="726"/>
                      <a:pt x="60" y="726"/>
                      <a:pt x="60" y="726"/>
                    </a:cubicBezTo>
                    <a:cubicBezTo>
                      <a:pt x="58" y="733"/>
                      <a:pt x="57" y="741"/>
                      <a:pt x="56" y="748"/>
                    </a:cubicBezTo>
                    <a:cubicBezTo>
                      <a:pt x="54" y="763"/>
                      <a:pt x="54" y="763"/>
                      <a:pt x="54" y="763"/>
                    </a:cubicBezTo>
                    <a:cubicBezTo>
                      <a:pt x="95" y="767"/>
                      <a:pt x="95" y="767"/>
                      <a:pt x="95" y="767"/>
                    </a:cubicBezTo>
                    <a:cubicBezTo>
                      <a:pt x="95" y="768"/>
                      <a:pt x="95" y="768"/>
                      <a:pt x="95" y="768"/>
                    </a:cubicBezTo>
                    <a:cubicBezTo>
                      <a:pt x="94" y="774"/>
                      <a:pt x="93" y="779"/>
                      <a:pt x="93" y="784"/>
                    </a:cubicBezTo>
                    <a:cubicBezTo>
                      <a:pt x="93" y="786"/>
                      <a:pt x="93" y="786"/>
                      <a:pt x="93" y="786"/>
                    </a:cubicBezTo>
                    <a:cubicBezTo>
                      <a:pt x="52" y="783"/>
                      <a:pt x="52" y="783"/>
                      <a:pt x="52" y="783"/>
                    </a:cubicBezTo>
                    <a:cubicBezTo>
                      <a:pt x="52" y="788"/>
                      <a:pt x="52" y="788"/>
                      <a:pt x="52" y="788"/>
                    </a:cubicBezTo>
                    <a:cubicBezTo>
                      <a:pt x="50" y="802"/>
                      <a:pt x="49" y="817"/>
                      <a:pt x="49" y="831"/>
                    </a:cubicBezTo>
                    <a:cubicBezTo>
                      <a:pt x="49" y="832"/>
                      <a:pt x="49" y="832"/>
                      <a:pt x="49" y="832"/>
                    </a:cubicBezTo>
                    <a:cubicBezTo>
                      <a:pt x="49" y="832"/>
                      <a:pt x="49" y="832"/>
                      <a:pt x="49" y="832"/>
                    </a:cubicBezTo>
                    <a:cubicBezTo>
                      <a:pt x="49" y="834"/>
                      <a:pt x="49" y="834"/>
                      <a:pt x="49" y="834"/>
                    </a:cubicBezTo>
                    <a:cubicBezTo>
                      <a:pt x="154" y="836"/>
                      <a:pt x="154" y="836"/>
                      <a:pt x="154" y="836"/>
                    </a:cubicBezTo>
                    <a:cubicBezTo>
                      <a:pt x="153" y="855"/>
                      <a:pt x="153" y="874"/>
                      <a:pt x="154" y="893"/>
                    </a:cubicBezTo>
                    <a:cubicBezTo>
                      <a:pt x="155" y="909"/>
                      <a:pt x="156" y="925"/>
                      <a:pt x="158" y="941"/>
                    </a:cubicBezTo>
                    <a:cubicBezTo>
                      <a:pt x="141" y="944"/>
                      <a:pt x="141" y="944"/>
                      <a:pt x="141" y="944"/>
                    </a:cubicBezTo>
                    <a:cubicBezTo>
                      <a:pt x="141" y="940"/>
                      <a:pt x="141" y="940"/>
                      <a:pt x="141" y="940"/>
                    </a:cubicBezTo>
                    <a:cubicBezTo>
                      <a:pt x="140" y="935"/>
                      <a:pt x="140" y="930"/>
                      <a:pt x="140" y="926"/>
                    </a:cubicBezTo>
                    <a:cubicBezTo>
                      <a:pt x="139" y="922"/>
                      <a:pt x="139" y="918"/>
                      <a:pt x="139" y="914"/>
                    </a:cubicBezTo>
                    <a:cubicBezTo>
                      <a:pt x="138" y="911"/>
                      <a:pt x="138" y="911"/>
                      <a:pt x="138" y="911"/>
                    </a:cubicBezTo>
                    <a:cubicBezTo>
                      <a:pt x="104" y="914"/>
                      <a:pt x="104" y="914"/>
                      <a:pt x="104" y="914"/>
                    </a:cubicBezTo>
                    <a:cubicBezTo>
                      <a:pt x="104" y="909"/>
                      <a:pt x="104" y="909"/>
                      <a:pt x="104" y="909"/>
                    </a:cubicBezTo>
                    <a:cubicBezTo>
                      <a:pt x="103" y="904"/>
                      <a:pt x="103" y="899"/>
                      <a:pt x="103" y="894"/>
                    </a:cubicBezTo>
                    <a:cubicBezTo>
                      <a:pt x="103" y="893"/>
                      <a:pt x="103" y="893"/>
                      <a:pt x="103" y="893"/>
                    </a:cubicBezTo>
                    <a:cubicBezTo>
                      <a:pt x="137" y="890"/>
                      <a:pt x="137" y="890"/>
                      <a:pt x="137" y="890"/>
                    </a:cubicBezTo>
                    <a:cubicBezTo>
                      <a:pt x="137" y="886"/>
                      <a:pt x="137" y="886"/>
                      <a:pt x="137" y="886"/>
                    </a:cubicBezTo>
                    <a:cubicBezTo>
                      <a:pt x="137" y="885"/>
                      <a:pt x="137" y="884"/>
                      <a:pt x="137" y="883"/>
                    </a:cubicBezTo>
                    <a:cubicBezTo>
                      <a:pt x="137" y="875"/>
                      <a:pt x="137" y="875"/>
                      <a:pt x="137" y="875"/>
                    </a:cubicBezTo>
                    <a:cubicBezTo>
                      <a:pt x="137" y="871"/>
                      <a:pt x="137" y="866"/>
                      <a:pt x="137" y="862"/>
                    </a:cubicBezTo>
                    <a:cubicBezTo>
                      <a:pt x="137" y="860"/>
                      <a:pt x="137" y="860"/>
                      <a:pt x="137" y="860"/>
                    </a:cubicBezTo>
                    <a:cubicBezTo>
                      <a:pt x="137" y="859"/>
                      <a:pt x="137" y="859"/>
                      <a:pt x="137" y="859"/>
                    </a:cubicBezTo>
                    <a:cubicBezTo>
                      <a:pt x="137" y="855"/>
                      <a:pt x="137" y="855"/>
                      <a:pt x="137" y="855"/>
                    </a:cubicBezTo>
                    <a:cubicBezTo>
                      <a:pt x="137" y="853"/>
                      <a:pt x="137" y="851"/>
                      <a:pt x="137" y="849"/>
                    </a:cubicBezTo>
                    <a:cubicBezTo>
                      <a:pt x="137" y="847"/>
                      <a:pt x="137" y="847"/>
                      <a:pt x="137" y="847"/>
                    </a:cubicBezTo>
                    <a:cubicBezTo>
                      <a:pt x="28" y="849"/>
                      <a:pt x="28" y="849"/>
                      <a:pt x="28" y="849"/>
                    </a:cubicBezTo>
                    <a:moveTo>
                      <a:pt x="96" y="753"/>
                    </a:moveTo>
                    <a:cubicBezTo>
                      <a:pt x="70" y="751"/>
                      <a:pt x="70" y="751"/>
                      <a:pt x="70" y="751"/>
                    </a:cubicBezTo>
                    <a:cubicBezTo>
                      <a:pt x="70" y="749"/>
                      <a:pt x="70" y="749"/>
                      <a:pt x="70" y="749"/>
                    </a:cubicBezTo>
                    <a:cubicBezTo>
                      <a:pt x="71" y="738"/>
                      <a:pt x="73" y="726"/>
                      <a:pt x="75" y="716"/>
                    </a:cubicBezTo>
                    <a:cubicBezTo>
                      <a:pt x="75" y="714"/>
                      <a:pt x="75" y="714"/>
                      <a:pt x="75" y="714"/>
                    </a:cubicBezTo>
                    <a:cubicBezTo>
                      <a:pt x="39" y="707"/>
                      <a:pt x="39" y="707"/>
                      <a:pt x="39" y="707"/>
                    </a:cubicBezTo>
                    <a:cubicBezTo>
                      <a:pt x="40" y="700"/>
                      <a:pt x="41" y="694"/>
                      <a:pt x="42" y="687"/>
                    </a:cubicBezTo>
                    <a:cubicBezTo>
                      <a:pt x="140" y="706"/>
                      <a:pt x="140" y="706"/>
                      <a:pt x="140" y="706"/>
                    </a:cubicBezTo>
                    <a:cubicBezTo>
                      <a:pt x="140" y="708"/>
                      <a:pt x="140" y="708"/>
                      <a:pt x="140" y="708"/>
                    </a:cubicBezTo>
                    <a:cubicBezTo>
                      <a:pt x="139" y="712"/>
                      <a:pt x="138" y="717"/>
                      <a:pt x="137" y="722"/>
                    </a:cubicBezTo>
                    <a:cubicBezTo>
                      <a:pt x="137" y="723"/>
                      <a:pt x="137" y="723"/>
                      <a:pt x="137" y="723"/>
                    </a:cubicBezTo>
                    <a:cubicBezTo>
                      <a:pt x="116" y="720"/>
                      <a:pt x="116" y="720"/>
                      <a:pt x="116" y="720"/>
                    </a:cubicBezTo>
                    <a:cubicBezTo>
                      <a:pt x="116" y="720"/>
                      <a:pt x="116" y="720"/>
                      <a:pt x="116" y="720"/>
                    </a:cubicBezTo>
                    <a:cubicBezTo>
                      <a:pt x="102" y="718"/>
                      <a:pt x="102" y="718"/>
                      <a:pt x="102" y="718"/>
                    </a:cubicBezTo>
                    <a:cubicBezTo>
                      <a:pt x="102" y="719"/>
                      <a:pt x="102" y="719"/>
                      <a:pt x="102" y="719"/>
                    </a:cubicBezTo>
                    <a:cubicBezTo>
                      <a:pt x="100" y="729"/>
                      <a:pt x="99" y="739"/>
                      <a:pt x="97" y="747"/>
                    </a:cubicBezTo>
                    <a:cubicBezTo>
                      <a:pt x="96" y="753"/>
                      <a:pt x="96" y="753"/>
                      <a:pt x="96" y="753"/>
                    </a:cubicBezTo>
                    <a:moveTo>
                      <a:pt x="134" y="643"/>
                    </a:moveTo>
                    <a:cubicBezTo>
                      <a:pt x="135" y="642"/>
                      <a:pt x="135" y="642"/>
                      <a:pt x="135" y="642"/>
                    </a:cubicBezTo>
                    <a:cubicBezTo>
                      <a:pt x="137" y="633"/>
                      <a:pt x="140" y="624"/>
                      <a:pt x="144" y="614"/>
                    </a:cubicBezTo>
                    <a:cubicBezTo>
                      <a:pt x="144" y="613"/>
                      <a:pt x="144" y="613"/>
                      <a:pt x="144" y="613"/>
                    </a:cubicBezTo>
                    <a:cubicBezTo>
                      <a:pt x="164" y="619"/>
                      <a:pt x="164" y="619"/>
                      <a:pt x="164" y="619"/>
                    </a:cubicBezTo>
                    <a:cubicBezTo>
                      <a:pt x="164" y="621"/>
                      <a:pt x="164" y="621"/>
                      <a:pt x="164" y="621"/>
                    </a:cubicBezTo>
                    <a:cubicBezTo>
                      <a:pt x="162" y="625"/>
                      <a:pt x="161" y="630"/>
                      <a:pt x="159" y="634"/>
                    </a:cubicBezTo>
                    <a:cubicBezTo>
                      <a:pt x="158" y="639"/>
                      <a:pt x="156" y="644"/>
                      <a:pt x="154" y="649"/>
                    </a:cubicBezTo>
                    <a:cubicBezTo>
                      <a:pt x="154" y="651"/>
                      <a:pt x="154" y="651"/>
                      <a:pt x="154" y="651"/>
                    </a:cubicBezTo>
                    <a:cubicBezTo>
                      <a:pt x="156" y="651"/>
                      <a:pt x="156" y="651"/>
                      <a:pt x="156" y="651"/>
                    </a:cubicBezTo>
                    <a:cubicBezTo>
                      <a:pt x="156" y="652"/>
                      <a:pt x="156" y="652"/>
                      <a:pt x="156" y="652"/>
                    </a:cubicBezTo>
                    <a:cubicBezTo>
                      <a:pt x="183" y="659"/>
                      <a:pt x="183" y="659"/>
                      <a:pt x="183" y="659"/>
                    </a:cubicBezTo>
                    <a:cubicBezTo>
                      <a:pt x="181" y="664"/>
                      <a:pt x="179" y="669"/>
                      <a:pt x="178" y="675"/>
                    </a:cubicBezTo>
                    <a:cubicBezTo>
                      <a:pt x="89" y="654"/>
                      <a:pt x="89" y="654"/>
                      <a:pt x="89" y="654"/>
                    </a:cubicBezTo>
                    <a:cubicBezTo>
                      <a:pt x="89" y="653"/>
                      <a:pt x="89" y="653"/>
                      <a:pt x="89" y="653"/>
                    </a:cubicBezTo>
                    <a:cubicBezTo>
                      <a:pt x="91" y="647"/>
                      <a:pt x="93" y="640"/>
                      <a:pt x="95" y="634"/>
                    </a:cubicBezTo>
                    <a:cubicBezTo>
                      <a:pt x="95" y="632"/>
                      <a:pt x="95" y="632"/>
                      <a:pt x="95" y="632"/>
                    </a:cubicBezTo>
                    <a:cubicBezTo>
                      <a:pt x="134" y="643"/>
                      <a:pt x="134" y="643"/>
                      <a:pt x="134" y="643"/>
                    </a:cubicBezTo>
                    <a:moveTo>
                      <a:pt x="244" y="574"/>
                    </a:moveTo>
                    <a:cubicBezTo>
                      <a:pt x="214" y="574"/>
                      <a:pt x="214" y="574"/>
                      <a:pt x="214" y="574"/>
                    </a:cubicBezTo>
                    <a:cubicBezTo>
                      <a:pt x="203" y="598"/>
                      <a:pt x="194" y="622"/>
                      <a:pt x="186" y="646"/>
                    </a:cubicBezTo>
                    <a:cubicBezTo>
                      <a:pt x="171" y="642"/>
                      <a:pt x="171" y="642"/>
                      <a:pt x="171" y="642"/>
                    </a:cubicBezTo>
                    <a:cubicBezTo>
                      <a:pt x="172" y="638"/>
                      <a:pt x="172" y="638"/>
                      <a:pt x="172" y="638"/>
                    </a:cubicBezTo>
                    <a:cubicBezTo>
                      <a:pt x="173" y="634"/>
                      <a:pt x="175" y="629"/>
                      <a:pt x="177" y="625"/>
                    </a:cubicBezTo>
                    <a:cubicBezTo>
                      <a:pt x="178" y="620"/>
                      <a:pt x="179" y="616"/>
                      <a:pt x="181" y="612"/>
                    </a:cubicBezTo>
                    <a:cubicBezTo>
                      <a:pt x="182" y="611"/>
                      <a:pt x="182" y="611"/>
                      <a:pt x="182" y="611"/>
                    </a:cubicBezTo>
                    <a:cubicBezTo>
                      <a:pt x="149" y="600"/>
                      <a:pt x="149" y="600"/>
                      <a:pt x="149" y="600"/>
                    </a:cubicBezTo>
                    <a:cubicBezTo>
                      <a:pt x="151" y="594"/>
                      <a:pt x="151" y="594"/>
                      <a:pt x="151" y="594"/>
                    </a:cubicBezTo>
                    <a:cubicBezTo>
                      <a:pt x="152" y="590"/>
                      <a:pt x="154" y="585"/>
                      <a:pt x="156" y="581"/>
                    </a:cubicBezTo>
                    <a:cubicBezTo>
                      <a:pt x="156" y="579"/>
                      <a:pt x="156" y="579"/>
                      <a:pt x="156" y="579"/>
                    </a:cubicBezTo>
                    <a:cubicBezTo>
                      <a:pt x="189" y="592"/>
                      <a:pt x="189" y="592"/>
                      <a:pt x="189" y="592"/>
                    </a:cubicBezTo>
                    <a:cubicBezTo>
                      <a:pt x="190" y="589"/>
                      <a:pt x="190" y="589"/>
                      <a:pt x="190" y="589"/>
                    </a:cubicBezTo>
                    <a:cubicBezTo>
                      <a:pt x="190" y="588"/>
                      <a:pt x="190" y="588"/>
                      <a:pt x="191" y="587"/>
                    </a:cubicBezTo>
                    <a:cubicBezTo>
                      <a:pt x="195" y="578"/>
                      <a:pt x="195" y="578"/>
                      <a:pt x="195" y="578"/>
                    </a:cubicBezTo>
                    <a:cubicBezTo>
                      <a:pt x="195" y="576"/>
                      <a:pt x="196" y="575"/>
                      <a:pt x="196" y="574"/>
                    </a:cubicBezTo>
                    <a:cubicBezTo>
                      <a:pt x="182" y="574"/>
                      <a:pt x="182" y="574"/>
                      <a:pt x="182" y="574"/>
                    </a:cubicBezTo>
                    <a:cubicBezTo>
                      <a:pt x="181" y="574"/>
                      <a:pt x="181" y="574"/>
                      <a:pt x="181" y="574"/>
                    </a:cubicBezTo>
                    <a:cubicBezTo>
                      <a:pt x="181" y="574"/>
                      <a:pt x="181" y="574"/>
                      <a:pt x="181" y="574"/>
                    </a:cubicBezTo>
                    <a:cubicBezTo>
                      <a:pt x="144" y="574"/>
                      <a:pt x="144" y="574"/>
                      <a:pt x="144" y="574"/>
                    </a:cubicBezTo>
                    <a:cubicBezTo>
                      <a:pt x="142" y="580"/>
                      <a:pt x="140" y="585"/>
                      <a:pt x="138" y="590"/>
                    </a:cubicBezTo>
                    <a:cubicBezTo>
                      <a:pt x="136" y="596"/>
                      <a:pt x="136" y="596"/>
                      <a:pt x="136" y="596"/>
                    </a:cubicBezTo>
                    <a:cubicBezTo>
                      <a:pt x="110" y="587"/>
                      <a:pt x="110" y="587"/>
                      <a:pt x="110" y="587"/>
                    </a:cubicBezTo>
                    <a:cubicBezTo>
                      <a:pt x="111" y="586"/>
                      <a:pt x="111" y="586"/>
                      <a:pt x="111" y="586"/>
                    </a:cubicBezTo>
                    <a:cubicBezTo>
                      <a:pt x="112" y="582"/>
                      <a:pt x="114" y="578"/>
                      <a:pt x="115" y="574"/>
                    </a:cubicBezTo>
                    <a:cubicBezTo>
                      <a:pt x="101" y="574"/>
                      <a:pt x="101" y="574"/>
                      <a:pt x="101" y="574"/>
                    </a:cubicBezTo>
                    <a:cubicBezTo>
                      <a:pt x="100" y="577"/>
                      <a:pt x="99" y="579"/>
                      <a:pt x="98" y="582"/>
                    </a:cubicBezTo>
                    <a:cubicBezTo>
                      <a:pt x="93" y="596"/>
                      <a:pt x="93" y="596"/>
                      <a:pt x="93" y="596"/>
                    </a:cubicBezTo>
                    <a:cubicBezTo>
                      <a:pt x="131" y="608"/>
                      <a:pt x="131" y="608"/>
                      <a:pt x="131" y="608"/>
                    </a:cubicBezTo>
                    <a:cubicBezTo>
                      <a:pt x="131" y="610"/>
                      <a:pt x="131" y="610"/>
                      <a:pt x="131" y="610"/>
                    </a:cubicBezTo>
                    <a:cubicBezTo>
                      <a:pt x="129" y="615"/>
                      <a:pt x="127" y="620"/>
                      <a:pt x="126" y="625"/>
                    </a:cubicBezTo>
                    <a:cubicBezTo>
                      <a:pt x="125" y="627"/>
                      <a:pt x="125" y="627"/>
                      <a:pt x="125" y="627"/>
                    </a:cubicBezTo>
                    <a:cubicBezTo>
                      <a:pt x="86" y="616"/>
                      <a:pt x="86" y="616"/>
                      <a:pt x="86" y="616"/>
                    </a:cubicBezTo>
                    <a:cubicBezTo>
                      <a:pt x="85" y="620"/>
                      <a:pt x="85" y="620"/>
                      <a:pt x="85" y="620"/>
                    </a:cubicBezTo>
                    <a:cubicBezTo>
                      <a:pt x="81" y="634"/>
                      <a:pt x="77" y="648"/>
                      <a:pt x="73" y="662"/>
                    </a:cubicBezTo>
                    <a:cubicBezTo>
                      <a:pt x="73" y="663"/>
                      <a:pt x="73" y="663"/>
                      <a:pt x="73" y="663"/>
                    </a:cubicBezTo>
                    <a:cubicBezTo>
                      <a:pt x="73" y="663"/>
                      <a:pt x="73" y="663"/>
                      <a:pt x="73" y="663"/>
                    </a:cubicBezTo>
                    <a:cubicBezTo>
                      <a:pt x="73" y="664"/>
                      <a:pt x="73" y="664"/>
                      <a:pt x="73" y="664"/>
                    </a:cubicBezTo>
                    <a:cubicBezTo>
                      <a:pt x="175" y="688"/>
                      <a:pt x="175" y="688"/>
                      <a:pt x="175" y="688"/>
                    </a:cubicBezTo>
                    <a:cubicBezTo>
                      <a:pt x="166" y="722"/>
                      <a:pt x="160" y="757"/>
                      <a:pt x="157" y="792"/>
                    </a:cubicBezTo>
                    <a:cubicBezTo>
                      <a:pt x="140" y="791"/>
                      <a:pt x="140" y="791"/>
                      <a:pt x="140" y="791"/>
                    </a:cubicBezTo>
                    <a:cubicBezTo>
                      <a:pt x="141" y="788"/>
                      <a:pt x="141" y="788"/>
                      <a:pt x="141" y="788"/>
                    </a:cubicBezTo>
                    <a:cubicBezTo>
                      <a:pt x="141" y="783"/>
                      <a:pt x="142" y="778"/>
                      <a:pt x="142" y="773"/>
                    </a:cubicBezTo>
                    <a:cubicBezTo>
                      <a:pt x="143" y="769"/>
                      <a:pt x="143" y="764"/>
                      <a:pt x="144" y="760"/>
                    </a:cubicBezTo>
                    <a:cubicBezTo>
                      <a:pt x="144" y="758"/>
                      <a:pt x="144" y="758"/>
                      <a:pt x="144" y="758"/>
                    </a:cubicBezTo>
                    <a:cubicBezTo>
                      <a:pt x="110" y="755"/>
                      <a:pt x="110" y="755"/>
                      <a:pt x="110" y="755"/>
                    </a:cubicBezTo>
                    <a:cubicBezTo>
                      <a:pt x="111" y="749"/>
                      <a:pt x="111" y="749"/>
                      <a:pt x="111" y="749"/>
                    </a:cubicBezTo>
                    <a:cubicBezTo>
                      <a:pt x="111" y="744"/>
                      <a:pt x="112" y="739"/>
                      <a:pt x="113" y="735"/>
                    </a:cubicBezTo>
                    <a:cubicBezTo>
                      <a:pt x="113" y="733"/>
                      <a:pt x="113" y="733"/>
                      <a:pt x="113" y="733"/>
                    </a:cubicBezTo>
                    <a:cubicBezTo>
                      <a:pt x="147" y="738"/>
                      <a:pt x="147" y="738"/>
                      <a:pt x="147" y="738"/>
                    </a:cubicBezTo>
                    <a:cubicBezTo>
                      <a:pt x="148" y="734"/>
                      <a:pt x="148" y="734"/>
                      <a:pt x="148" y="734"/>
                    </a:cubicBezTo>
                    <a:cubicBezTo>
                      <a:pt x="148" y="733"/>
                      <a:pt x="149" y="732"/>
                      <a:pt x="149" y="731"/>
                    </a:cubicBezTo>
                    <a:cubicBezTo>
                      <a:pt x="150" y="723"/>
                      <a:pt x="150" y="723"/>
                      <a:pt x="150" y="723"/>
                    </a:cubicBezTo>
                    <a:cubicBezTo>
                      <a:pt x="151" y="719"/>
                      <a:pt x="152" y="715"/>
                      <a:pt x="153" y="710"/>
                    </a:cubicBezTo>
                    <a:cubicBezTo>
                      <a:pt x="153" y="709"/>
                      <a:pt x="153" y="709"/>
                      <a:pt x="153" y="709"/>
                    </a:cubicBezTo>
                    <a:cubicBezTo>
                      <a:pt x="153" y="709"/>
                      <a:pt x="153" y="709"/>
                      <a:pt x="153" y="709"/>
                    </a:cubicBezTo>
                    <a:cubicBezTo>
                      <a:pt x="155" y="703"/>
                      <a:pt x="155" y="703"/>
                      <a:pt x="155" y="703"/>
                    </a:cubicBezTo>
                    <a:cubicBezTo>
                      <a:pt x="155" y="701"/>
                      <a:pt x="155" y="699"/>
                      <a:pt x="156" y="697"/>
                    </a:cubicBezTo>
                    <a:cubicBezTo>
                      <a:pt x="156" y="696"/>
                      <a:pt x="156" y="696"/>
                      <a:pt x="156" y="696"/>
                    </a:cubicBezTo>
                    <a:cubicBezTo>
                      <a:pt x="49" y="675"/>
                      <a:pt x="49" y="675"/>
                      <a:pt x="49" y="675"/>
                    </a:cubicBezTo>
                    <a:cubicBezTo>
                      <a:pt x="49" y="673"/>
                      <a:pt x="49" y="673"/>
                      <a:pt x="49" y="673"/>
                    </a:cubicBezTo>
                    <a:cubicBezTo>
                      <a:pt x="57" y="640"/>
                      <a:pt x="67" y="606"/>
                      <a:pt x="79" y="574"/>
                    </a:cubicBezTo>
                    <a:cubicBezTo>
                      <a:pt x="53" y="574"/>
                      <a:pt x="53" y="574"/>
                      <a:pt x="53" y="574"/>
                    </a:cubicBezTo>
                    <a:cubicBezTo>
                      <a:pt x="17" y="677"/>
                      <a:pt x="0" y="787"/>
                      <a:pt x="5" y="900"/>
                    </a:cubicBezTo>
                    <a:cubicBezTo>
                      <a:pt x="9" y="986"/>
                      <a:pt x="25" y="1070"/>
                      <a:pt x="54" y="1150"/>
                    </a:cubicBezTo>
                    <a:cubicBezTo>
                      <a:pt x="79" y="1150"/>
                      <a:pt x="79" y="1150"/>
                      <a:pt x="79" y="1150"/>
                    </a:cubicBezTo>
                    <a:cubicBezTo>
                      <a:pt x="71" y="1129"/>
                      <a:pt x="64" y="1107"/>
                      <a:pt x="58" y="1086"/>
                    </a:cubicBezTo>
                    <a:cubicBezTo>
                      <a:pt x="57" y="1081"/>
                      <a:pt x="56" y="1076"/>
                      <a:pt x="54" y="1071"/>
                    </a:cubicBezTo>
                    <a:cubicBezTo>
                      <a:pt x="54" y="1069"/>
                      <a:pt x="54" y="1069"/>
                      <a:pt x="54" y="1069"/>
                    </a:cubicBezTo>
                    <a:cubicBezTo>
                      <a:pt x="74" y="1065"/>
                      <a:pt x="74" y="1065"/>
                      <a:pt x="74" y="1065"/>
                    </a:cubicBezTo>
                    <a:cubicBezTo>
                      <a:pt x="74" y="1066"/>
                      <a:pt x="74" y="1066"/>
                      <a:pt x="74" y="1066"/>
                    </a:cubicBezTo>
                    <a:cubicBezTo>
                      <a:pt x="76" y="1073"/>
                      <a:pt x="78" y="1080"/>
                      <a:pt x="80" y="1087"/>
                    </a:cubicBezTo>
                    <a:cubicBezTo>
                      <a:pt x="84" y="1101"/>
                      <a:pt x="84" y="1101"/>
                      <a:pt x="84" y="1101"/>
                    </a:cubicBezTo>
                    <a:cubicBezTo>
                      <a:pt x="123" y="1089"/>
                      <a:pt x="123" y="1089"/>
                      <a:pt x="123" y="1089"/>
                    </a:cubicBezTo>
                    <a:cubicBezTo>
                      <a:pt x="123" y="1090"/>
                      <a:pt x="123" y="1090"/>
                      <a:pt x="123" y="1090"/>
                    </a:cubicBezTo>
                    <a:cubicBezTo>
                      <a:pt x="125" y="1096"/>
                      <a:pt x="126" y="1101"/>
                      <a:pt x="128" y="1106"/>
                    </a:cubicBezTo>
                    <a:cubicBezTo>
                      <a:pt x="129" y="1107"/>
                      <a:pt x="129" y="1107"/>
                      <a:pt x="129" y="1107"/>
                    </a:cubicBezTo>
                    <a:cubicBezTo>
                      <a:pt x="90" y="1121"/>
                      <a:pt x="90" y="1121"/>
                      <a:pt x="90" y="1121"/>
                    </a:cubicBezTo>
                    <a:cubicBezTo>
                      <a:pt x="92" y="1125"/>
                      <a:pt x="92" y="1125"/>
                      <a:pt x="92" y="1125"/>
                    </a:cubicBezTo>
                    <a:cubicBezTo>
                      <a:pt x="95" y="1134"/>
                      <a:pt x="98" y="1142"/>
                      <a:pt x="101" y="1150"/>
                    </a:cubicBezTo>
                    <a:cubicBezTo>
                      <a:pt x="115" y="1150"/>
                      <a:pt x="115" y="1150"/>
                      <a:pt x="115" y="1150"/>
                    </a:cubicBezTo>
                    <a:cubicBezTo>
                      <a:pt x="115" y="1149"/>
                      <a:pt x="115" y="1149"/>
                      <a:pt x="115" y="1149"/>
                    </a:cubicBezTo>
                    <a:cubicBezTo>
                      <a:pt x="112" y="1143"/>
                      <a:pt x="110" y="1137"/>
                      <a:pt x="108" y="1131"/>
                    </a:cubicBezTo>
                    <a:cubicBezTo>
                      <a:pt x="108" y="1129"/>
                      <a:pt x="108" y="1129"/>
                      <a:pt x="108" y="1129"/>
                    </a:cubicBezTo>
                    <a:cubicBezTo>
                      <a:pt x="145" y="1115"/>
                      <a:pt x="145" y="1115"/>
                      <a:pt x="145" y="1115"/>
                    </a:cubicBezTo>
                    <a:cubicBezTo>
                      <a:pt x="145" y="1114"/>
                      <a:pt x="145" y="1114"/>
                      <a:pt x="145" y="1114"/>
                    </a:cubicBezTo>
                    <a:cubicBezTo>
                      <a:pt x="142" y="1105"/>
                      <a:pt x="139" y="1095"/>
                      <a:pt x="136" y="1086"/>
                    </a:cubicBezTo>
                    <a:cubicBezTo>
                      <a:pt x="135" y="1085"/>
                      <a:pt x="135" y="1085"/>
                      <a:pt x="135" y="1085"/>
                    </a:cubicBezTo>
                    <a:cubicBezTo>
                      <a:pt x="156" y="1078"/>
                      <a:pt x="156" y="1078"/>
                      <a:pt x="156" y="1078"/>
                    </a:cubicBezTo>
                    <a:cubicBezTo>
                      <a:pt x="156" y="1080"/>
                      <a:pt x="156" y="1080"/>
                      <a:pt x="156" y="1080"/>
                    </a:cubicBezTo>
                    <a:cubicBezTo>
                      <a:pt x="157" y="1084"/>
                      <a:pt x="159" y="1089"/>
                      <a:pt x="160" y="1093"/>
                    </a:cubicBezTo>
                    <a:cubicBezTo>
                      <a:pt x="162" y="1098"/>
                      <a:pt x="163" y="1103"/>
                      <a:pt x="165" y="1108"/>
                    </a:cubicBezTo>
                    <a:cubicBezTo>
                      <a:pt x="166" y="1110"/>
                      <a:pt x="166" y="1110"/>
                      <a:pt x="166" y="1110"/>
                    </a:cubicBezTo>
                    <a:cubicBezTo>
                      <a:pt x="168" y="1109"/>
                      <a:pt x="168" y="1109"/>
                      <a:pt x="168" y="1109"/>
                    </a:cubicBezTo>
                    <a:cubicBezTo>
                      <a:pt x="168" y="1109"/>
                      <a:pt x="168" y="1109"/>
                      <a:pt x="168" y="1109"/>
                    </a:cubicBezTo>
                    <a:cubicBezTo>
                      <a:pt x="177" y="1106"/>
                      <a:pt x="177" y="1106"/>
                      <a:pt x="177" y="1106"/>
                    </a:cubicBezTo>
                    <a:cubicBezTo>
                      <a:pt x="178" y="1105"/>
                      <a:pt x="178" y="1105"/>
                      <a:pt x="178" y="1105"/>
                    </a:cubicBezTo>
                    <a:cubicBezTo>
                      <a:pt x="178" y="1105"/>
                      <a:pt x="178" y="1105"/>
                      <a:pt x="178" y="1105"/>
                    </a:cubicBezTo>
                    <a:cubicBezTo>
                      <a:pt x="194" y="1099"/>
                      <a:pt x="194" y="1099"/>
                      <a:pt x="194" y="1099"/>
                    </a:cubicBezTo>
                    <a:cubicBezTo>
                      <a:pt x="196" y="1105"/>
                      <a:pt x="198" y="1110"/>
                      <a:pt x="200" y="1115"/>
                    </a:cubicBezTo>
                    <a:cubicBezTo>
                      <a:pt x="118" y="1150"/>
                      <a:pt x="118" y="1150"/>
                      <a:pt x="118" y="1150"/>
                    </a:cubicBezTo>
                    <a:cubicBezTo>
                      <a:pt x="152" y="1150"/>
                      <a:pt x="152" y="1150"/>
                      <a:pt x="152" y="1150"/>
                    </a:cubicBezTo>
                    <a:cubicBezTo>
                      <a:pt x="204" y="1128"/>
                      <a:pt x="204" y="1128"/>
                      <a:pt x="204" y="1128"/>
                    </a:cubicBezTo>
                    <a:cubicBezTo>
                      <a:pt x="207" y="1135"/>
                      <a:pt x="210" y="1142"/>
                      <a:pt x="214" y="1150"/>
                    </a:cubicBezTo>
                    <a:cubicBezTo>
                      <a:pt x="244" y="1150"/>
                      <a:pt x="244" y="1150"/>
                      <a:pt x="244" y="1150"/>
                    </a:cubicBezTo>
                    <a:cubicBezTo>
                      <a:pt x="205" y="1066"/>
                      <a:pt x="182" y="973"/>
                      <a:pt x="181" y="875"/>
                    </a:cubicBezTo>
                    <a:cubicBezTo>
                      <a:pt x="179" y="770"/>
                      <a:pt x="201" y="667"/>
                      <a:pt x="244" y="574"/>
                    </a:cubicBezTo>
                    <a:moveTo>
                      <a:pt x="1446" y="728"/>
                    </a:moveTo>
                    <a:cubicBezTo>
                      <a:pt x="1439" y="720"/>
                      <a:pt x="1436" y="710"/>
                      <a:pt x="1436" y="705"/>
                    </a:cubicBezTo>
                    <a:cubicBezTo>
                      <a:pt x="1430" y="703"/>
                      <a:pt x="1422" y="698"/>
                      <a:pt x="1415" y="695"/>
                    </a:cubicBezTo>
                    <a:cubicBezTo>
                      <a:pt x="1412" y="694"/>
                      <a:pt x="1415" y="693"/>
                      <a:pt x="1412" y="691"/>
                    </a:cubicBezTo>
                    <a:cubicBezTo>
                      <a:pt x="1412" y="691"/>
                      <a:pt x="1421" y="694"/>
                      <a:pt x="1433" y="699"/>
                    </a:cubicBezTo>
                    <a:cubicBezTo>
                      <a:pt x="1435" y="697"/>
                      <a:pt x="1441" y="697"/>
                      <a:pt x="1447" y="697"/>
                    </a:cubicBezTo>
                    <a:cubicBezTo>
                      <a:pt x="1454" y="697"/>
                      <a:pt x="1460" y="697"/>
                      <a:pt x="1460" y="697"/>
                    </a:cubicBezTo>
                    <a:cubicBezTo>
                      <a:pt x="1459" y="697"/>
                      <a:pt x="1458" y="697"/>
                      <a:pt x="1457" y="697"/>
                    </a:cubicBezTo>
                    <a:cubicBezTo>
                      <a:pt x="1445" y="697"/>
                      <a:pt x="1439" y="699"/>
                      <a:pt x="1436" y="700"/>
                    </a:cubicBezTo>
                    <a:cubicBezTo>
                      <a:pt x="1443" y="703"/>
                      <a:pt x="1450" y="707"/>
                      <a:pt x="1458" y="712"/>
                    </a:cubicBezTo>
                    <a:cubicBezTo>
                      <a:pt x="1461" y="711"/>
                      <a:pt x="1465" y="710"/>
                      <a:pt x="1468" y="710"/>
                    </a:cubicBezTo>
                    <a:cubicBezTo>
                      <a:pt x="1477" y="710"/>
                      <a:pt x="1482" y="713"/>
                      <a:pt x="1482" y="713"/>
                    </a:cubicBezTo>
                    <a:cubicBezTo>
                      <a:pt x="1479" y="712"/>
                      <a:pt x="1476" y="712"/>
                      <a:pt x="1472" y="712"/>
                    </a:cubicBezTo>
                    <a:cubicBezTo>
                      <a:pt x="1468" y="712"/>
                      <a:pt x="1464" y="713"/>
                      <a:pt x="1461" y="713"/>
                    </a:cubicBezTo>
                    <a:cubicBezTo>
                      <a:pt x="1465" y="715"/>
                      <a:pt x="1466" y="717"/>
                      <a:pt x="1470" y="719"/>
                    </a:cubicBezTo>
                    <a:cubicBezTo>
                      <a:pt x="1475" y="720"/>
                      <a:pt x="1490" y="723"/>
                      <a:pt x="1496" y="730"/>
                    </a:cubicBezTo>
                    <a:cubicBezTo>
                      <a:pt x="1496" y="730"/>
                      <a:pt x="1482" y="724"/>
                      <a:pt x="1475" y="723"/>
                    </a:cubicBezTo>
                    <a:cubicBezTo>
                      <a:pt x="1488" y="733"/>
                      <a:pt x="1498" y="743"/>
                      <a:pt x="1501" y="757"/>
                    </a:cubicBezTo>
                    <a:cubicBezTo>
                      <a:pt x="1501" y="757"/>
                      <a:pt x="1498" y="746"/>
                      <a:pt x="1480" y="731"/>
                    </a:cubicBezTo>
                    <a:cubicBezTo>
                      <a:pt x="1481" y="735"/>
                      <a:pt x="1484" y="742"/>
                      <a:pt x="1484" y="742"/>
                    </a:cubicBezTo>
                    <a:cubicBezTo>
                      <a:pt x="1481" y="738"/>
                      <a:pt x="1478" y="732"/>
                      <a:pt x="1478" y="729"/>
                    </a:cubicBezTo>
                    <a:cubicBezTo>
                      <a:pt x="1473" y="725"/>
                      <a:pt x="1468" y="721"/>
                      <a:pt x="1462" y="717"/>
                    </a:cubicBezTo>
                    <a:cubicBezTo>
                      <a:pt x="1461" y="726"/>
                      <a:pt x="1472" y="742"/>
                      <a:pt x="1472" y="742"/>
                    </a:cubicBezTo>
                    <a:cubicBezTo>
                      <a:pt x="1462" y="734"/>
                      <a:pt x="1459" y="720"/>
                      <a:pt x="1458" y="716"/>
                    </a:cubicBezTo>
                    <a:cubicBezTo>
                      <a:pt x="1452" y="712"/>
                      <a:pt x="1447" y="710"/>
                      <a:pt x="1439" y="706"/>
                    </a:cubicBezTo>
                    <a:cubicBezTo>
                      <a:pt x="1438" y="715"/>
                      <a:pt x="1446" y="728"/>
                      <a:pt x="1446" y="728"/>
                    </a:cubicBezTo>
                    <a:moveTo>
                      <a:pt x="1306" y="783"/>
                    </a:moveTo>
                    <a:cubicBezTo>
                      <a:pt x="1298" y="769"/>
                      <a:pt x="1289" y="757"/>
                      <a:pt x="1287" y="754"/>
                    </a:cubicBezTo>
                    <a:cubicBezTo>
                      <a:pt x="1269" y="730"/>
                      <a:pt x="1272" y="706"/>
                      <a:pt x="1280" y="691"/>
                    </a:cubicBezTo>
                    <a:cubicBezTo>
                      <a:pt x="1297" y="663"/>
                      <a:pt x="1317" y="653"/>
                      <a:pt x="1336" y="653"/>
                    </a:cubicBezTo>
                    <a:cubicBezTo>
                      <a:pt x="1344" y="653"/>
                      <a:pt x="1353" y="655"/>
                      <a:pt x="1361" y="658"/>
                    </a:cubicBezTo>
                    <a:cubicBezTo>
                      <a:pt x="1367" y="671"/>
                      <a:pt x="1381" y="686"/>
                      <a:pt x="1406" y="688"/>
                    </a:cubicBezTo>
                    <a:cubicBezTo>
                      <a:pt x="1414" y="736"/>
                      <a:pt x="1453" y="755"/>
                      <a:pt x="1474" y="757"/>
                    </a:cubicBezTo>
                    <a:cubicBezTo>
                      <a:pt x="1476" y="757"/>
                      <a:pt x="1478" y="758"/>
                      <a:pt x="1480" y="758"/>
                    </a:cubicBezTo>
                    <a:cubicBezTo>
                      <a:pt x="1479" y="774"/>
                      <a:pt x="1472" y="789"/>
                      <a:pt x="1464" y="798"/>
                    </a:cubicBezTo>
                    <a:cubicBezTo>
                      <a:pt x="1450" y="813"/>
                      <a:pt x="1433" y="822"/>
                      <a:pt x="1415" y="828"/>
                    </a:cubicBezTo>
                    <a:cubicBezTo>
                      <a:pt x="1402" y="830"/>
                      <a:pt x="1402" y="830"/>
                      <a:pt x="1402" y="830"/>
                    </a:cubicBezTo>
                    <a:cubicBezTo>
                      <a:pt x="1412" y="817"/>
                      <a:pt x="1412" y="817"/>
                      <a:pt x="1412" y="817"/>
                    </a:cubicBezTo>
                    <a:cubicBezTo>
                      <a:pt x="1395" y="824"/>
                      <a:pt x="1395" y="824"/>
                      <a:pt x="1395" y="824"/>
                    </a:cubicBezTo>
                    <a:cubicBezTo>
                      <a:pt x="1405" y="808"/>
                      <a:pt x="1405" y="808"/>
                      <a:pt x="1405" y="808"/>
                    </a:cubicBezTo>
                    <a:cubicBezTo>
                      <a:pt x="1388" y="821"/>
                      <a:pt x="1388" y="821"/>
                      <a:pt x="1388" y="821"/>
                    </a:cubicBezTo>
                    <a:cubicBezTo>
                      <a:pt x="1394" y="805"/>
                      <a:pt x="1394" y="805"/>
                      <a:pt x="1394" y="805"/>
                    </a:cubicBezTo>
                    <a:cubicBezTo>
                      <a:pt x="1382" y="815"/>
                      <a:pt x="1382" y="815"/>
                      <a:pt x="1382" y="815"/>
                    </a:cubicBezTo>
                    <a:cubicBezTo>
                      <a:pt x="1387" y="801"/>
                      <a:pt x="1387" y="801"/>
                      <a:pt x="1387" y="801"/>
                    </a:cubicBezTo>
                    <a:cubicBezTo>
                      <a:pt x="1369" y="814"/>
                      <a:pt x="1369" y="814"/>
                      <a:pt x="1369" y="814"/>
                    </a:cubicBezTo>
                    <a:cubicBezTo>
                      <a:pt x="1380" y="795"/>
                      <a:pt x="1380" y="795"/>
                      <a:pt x="1380" y="795"/>
                    </a:cubicBezTo>
                    <a:cubicBezTo>
                      <a:pt x="1365" y="808"/>
                      <a:pt x="1365" y="808"/>
                      <a:pt x="1365" y="808"/>
                    </a:cubicBezTo>
                    <a:cubicBezTo>
                      <a:pt x="1373" y="791"/>
                      <a:pt x="1373" y="791"/>
                      <a:pt x="1373" y="791"/>
                    </a:cubicBezTo>
                    <a:cubicBezTo>
                      <a:pt x="1359" y="802"/>
                      <a:pt x="1359" y="802"/>
                      <a:pt x="1359" y="802"/>
                    </a:cubicBezTo>
                    <a:cubicBezTo>
                      <a:pt x="1363" y="784"/>
                      <a:pt x="1363" y="784"/>
                      <a:pt x="1363" y="784"/>
                    </a:cubicBezTo>
                    <a:cubicBezTo>
                      <a:pt x="1351" y="800"/>
                      <a:pt x="1351" y="800"/>
                      <a:pt x="1351" y="800"/>
                    </a:cubicBezTo>
                    <a:cubicBezTo>
                      <a:pt x="1353" y="779"/>
                      <a:pt x="1353" y="779"/>
                      <a:pt x="1353" y="779"/>
                    </a:cubicBezTo>
                    <a:cubicBezTo>
                      <a:pt x="1344" y="797"/>
                      <a:pt x="1344" y="797"/>
                      <a:pt x="1344" y="797"/>
                    </a:cubicBezTo>
                    <a:cubicBezTo>
                      <a:pt x="1342" y="777"/>
                      <a:pt x="1342" y="777"/>
                      <a:pt x="1342" y="777"/>
                    </a:cubicBezTo>
                    <a:cubicBezTo>
                      <a:pt x="1337" y="795"/>
                      <a:pt x="1337" y="795"/>
                      <a:pt x="1337" y="795"/>
                    </a:cubicBezTo>
                    <a:cubicBezTo>
                      <a:pt x="1330" y="773"/>
                      <a:pt x="1330" y="773"/>
                      <a:pt x="1330" y="773"/>
                    </a:cubicBezTo>
                    <a:cubicBezTo>
                      <a:pt x="1327" y="792"/>
                      <a:pt x="1327" y="792"/>
                      <a:pt x="1327" y="792"/>
                    </a:cubicBezTo>
                    <a:cubicBezTo>
                      <a:pt x="1319" y="770"/>
                      <a:pt x="1319" y="770"/>
                      <a:pt x="1319" y="770"/>
                    </a:cubicBezTo>
                    <a:cubicBezTo>
                      <a:pt x="1315" y="790"/>
                      <a:pt x="1315" y="790"/>
                      <a:pt x="1315" y="790"/>
                    </a:cubicBezTo>
                    <a:cubicBezTo>
                      <a:pt x="1308" y="769"/>
                      <a:pt x="1308" y="769"/>
                      <a:pt x="1308" y="769"/>
                    </a:cubicBezTo>
                    <a:cubicBezTo>
                      <a:pt x="1306" y="783"/>
                      <a:pt x="1306" y="783"/>
                      <a:pt x="1306" y="783"/>
                    </a:cubicBezTo>
                    <a:moveTo>
                      <a:pt x="1373" y="643"/>
                    </a:moveTo>
                    <a:cubicBezTo>
                      <a:pt x="1373" y="643"/>
                      <a:pt x="1373" y="643"/>
                      <a:pt x="1374" y="643"/>
                    </a:cubicBezTo>
                    <a:cubicBezTo>
                      <a:pt x="1363" y="633"/>
                      <a:pt x="1356" y="631"/>
                      <a:pt x="1356" y="631"/>
                    </a:cubicBezTo>
                    <a:cubicBezTo>
                      <a:pt x="1365" y="632"/>
                      <a:pt x="1372" y="638"/>
                      <a:pt x="1379" y="646"/>
                    </a:cubicBezTo>
                    <a:cubicBezTo>
                      <a:pt x="1378" y="641"/>
                      <a:pt x="1373" y="632"/>
                      <a:pt x="1373" y="632"/>
                    </a:cubicBezTo>
                    <a:cubicBezTo>
                      <a:pt x="1378" y="636"/>
                      <a:pt x="1381" y="646"/>
                      <a:pt x="1382" y="649"/>
                    </a:cubicBezTo>
                    <a:cubicBezTo>
                      <a:pt x="1383" y="651"/>
                      <a:pt x="1385" y="652"/>
                      <a:pt x="1386" y="654"/>
                    </a:cubicBezTo>
                    <a:cubicBezTo>
                      <a:pt x="1386" y="651"/>
                      <a:pt x="1387" y="645"/>
                      <a:pt x="1385" y="641"/>
                    </a:cubicBezTo>
                    <a:cubicBezTo>
                      <a:pt x="1385" y="641"/>
                      <a:pt x="1389" y="646"/>
                      <a:pt x="1387" y="656"/>
                    </a:cubicBezTo>
                    <a:cubicBezTo>
                      <a:pt x="1390" y="661"/>
                      <a:pt x="1393" y="665"/>
                      <a:pt x="1396" y="669"/>
                    </a:cubicBezTo>
                    <a:cubicBezTo>
                      <a:pt x="1396" y="667"/>
                      <a:pt x="1397" y="663"/>
                      <a:pt x="1396" y="654"/>
                    </a:cubicBezTo>
                    <a:cubicBezTo>
                      <a:pt x="1396" y="654"/>
                      <a:pt x="1399" y="667"/>
                      <a:pt x="1397" y="671"/>
                    </a:cubicBezTo>
                    <a:cubicBezTo>
                      <a:pt x="1401" y="679"/>
                      <a:pt x="1403" y="684"/>
                      <a:pt x="1403" y="684"/>
                    </a:cubicBezTo>
                    <a:cubicBezTo>
                      <a:pt x="1402" y="683"/>
                      <a:pt x="1402" y="683"/>
                      <a:pt x="1401" y="683"/>
                    </a:cubicBezTo>
                    <a:cubicBezTo>
                      <a:pt x="1401" y="683"/>
                      <a:pt x="1401" y="683"/>
                      <a:pt x="1401" y="683"/>
                    </a:cubicBezTo>
                    <a:cubicBezTo>
                      <a:pt x="1401" y="683"/>
                      <a:pt x="1401" y="683"/>
                      <a:pt x="1401" y="683"/>
                    </a:cubicBezTo>
                    <a:cubicBezTo>
                      <a:pt x="1401" y="683"/>
                      <a:pt x="1400" y="683"/>
                      <a:pt x="1400" y="682"/>
                    </a:cubicBezTo>
                    <a:cubicBezTo>
                      <a:pt x="1398" y="678"/>
                      <a:pt x="1394" y="673"/>
                      <a:pt x="1392" y="670"/>
                    </a:cubicBezTo>
                    <a:cubicBezTo>
                      <a:pt x="1392" y="670"/>
                      <a:pt x="1392" y="670"/>
                      <a:pt x="1392" y="670"/>
                    </a:cubicBezTo>
                    <a:cubicBezTo>
                      <a:pt x="1389" y="670"/>
                      <a:pt x="1383" y="669"/>
                      <a:pt x="1377" y="665"/>
                    </a:cubicBezTo>
                    <a:cubicBezTo>
                      <a:pt x="1377" y="665"/>
                      <a:pt x="1385" y="668"/>
                      <a:pt x="1390" y="668"/>
                    </a:cubicBezTo>
                    <a:cubicBezTo>
                      <a:pt x="1391" y="668"/>
                      <a:pt x="1391" y="668"/>
                      <a:pt x="1392" y="668"/>
                    </a:cubicBezTo>
                    <a:cubicBezTo>
                      <a:pt x="1389" y="663"/>
                      <a:pt x="1387" y="660"/>
                      <a:pt x="1385" y="656"/>
                    </a:cubicBezTo>
                    <a:cubicBezTo>
                      <a:pt x="1382" y="656"/>
                      <a:pt x="1372" y="654"/>
                      <a:pt x="1367" y="649"/>
                    </a:cubicBezTo>
                    <a:cubicBezTo>
                      <a:pt x="1367" y="649"/>
                      <a:pt x="1377" y="654"/>
                      <a:pt x="1382" y="654"/>
                    </a:cubicBezTo>
                    <a:cubicBezTo>
                      <a:pt x="1383" y="654"/>
                      <a:pt x="1383" y="654"/>
                      <a:pt x="1384" y="654"/>
                    </a:cubicBezTo>
                    <a:cubicBezTo>
                      <a:pt x="1381" y="650"/>
                      <a:pt x="1377" y="647"/>
                      <a:pt x="1375" y="644"/>
                    </a:cubicBezTo>
                    <a:cubicBezTo>
                      <a:pt x="1373" y="644"/>
                      <a:pt x="1369" y="643"/>
                      <a:pt x="1366" y="641"/>
                    </a:cubicBezTo>
                    <a:cubicBezTo>
                      <a:pt x="1366" y="641"/>
                      <a:pt x="1371" y="643"/>
                      <a:pt x="1373" y="643"/>
                    </a:cubicBezTo>
                    <a:moveTo>
                      <a:pt x="1468" y="654"/>
                    </a:moveTo>
                    <a:cubicBezTo>
                      <a:pt x="1468" y="654"/>
                      <a:pt x="1466" y="638"/>
                      <a:pt x="1470" y="634"/>
                    </a:cubicBezTo>
                    <a:cubicBezTo>
                      <a:pt x="1467" y="625"/>
                      <a:pt x="1465" y="618"/>
                      <a:pt x="1465" y="618"/>
                    </a:cubicBezTo>
                    <a:cubicBezTo>
                      <a:pt x="1466" y="621"/>
                      <a:pt x="1467" y="619"/>
                      <a:pt x="1468" y="621"/>
                    </a:cubicBezTo>
                    <a:cubicBezTo>
                      <a:pt x="1470" y="627"/>
                      <a:pt x="1473" y="632"/>
                      <a:pt x="1474" y="637"/>
                    </a:cubicBezTo>
                    <a:cubicBezTo>
                      <a:pt x="1477" y="637"/>
                      <a:pt x="1485" y="639"/>
                      <a:pt x="1490" y="645"/>
                    </a:cubicBezTo>
                    <a:cubicBezTo>
                      <a:pt x="1490" y="645"/>
                      <a:pt x="1481" y="639"/>
                      <a:pt x="1475" y="639"/>
                    </a:cubicBezTo>
                    <a:cubicBezTo>
                      <a:pt x="1475" y="639"/>
                      <a:pt x="1475" y="639"/>
                      <a:pt x="1475" y="639"/>
                    </a:cubicBezTo>
                    <a:cubicBezTo>
                      <a:pt x="1477" y="645"/>
                      <a:pt x="1479" y="649"/>
                      <a:pt x="1481" y="653"/>
                    </a:cubicBezTo>
                    <a:cubicBezTo>
                      <a:pt x="1484" y="654"/>
                      <a:pt x="1494" y="657"/>
                      <a:pt x="1500" y="665"/>
                    </a:cubicBezTo>
                    <a:cubicBezTo>
                      <a:pt x="1500" y="665"/>
                      <a:pt x="1488" y="656"/>
                      <a:pt x="1482" y="656"/>
                    </a:cubicBezTo>
                    <a:cubicBezTo>
                      <a:pt x="1482" y="656"/>
                      <a:pt x="1482" y="656"/>
                      <a:pt x="1482" y="656"/>
                    </a:cubicBezTo>
                    <a:cubicBezTo>
                      <a:pt x="1484" y="661"/>
                      <a:pt x="1487" y="665"/>
                      <a:pt x="1490" y="668"/>
                    </a:cubicBezTo>
                    <a:cubicBezTo>
                      <a:pt x="1492" y="669"/>
                      <a:pt x="1497" y="671"/>
                      <a:pt x="1499" y="673"/>
                    </a:cubicBezTo>
                    <a:cubicBezTo>
                      <a:pt x="1499" y="673"/>
                      <a:pt x="1494" y="670"/>
                      <a:pt x="1491" y="670"/>
                    </a:cubicBezTo>
                    <a:cubicBezTo>
                      <a:pt x="1501" y="683"/>
                      <a:pt x="1509" y="686"/>
                      <a:pt x="1509" y="686"/>
                    </a:cubicBezTo>
                    <a:cubicBezTo>
                      <a:pt x="1499" y="684"/>
                      <a:pt x="1492" y="676"/>
                      <a:pt x="1485" y="666"/>
                    </a:cubicBezTo>
                    <a:cubicBezTo>
                      <a:pt x="1486" y="671"/>
                      <a:pt x="1490" y="682"/>
                      <a:pt x="1490" y="682"/>
                    </a:cubicBezTo>
                    <a:cubicBezTo>
                      <a:pt x="1485" y="677"/>
                      <a:pt x="1483" y="666"/>
                      <a:pt x="1483" y="662"/>
                    </a:cubicBezTo>
                    <a:cubicBezTo>
                      <a:pt x="1481" y="659"/>
                      <a:pt x="1480" y="658"/>
                      <a:pt x="1479" y="656"/>
                    </a:cubicBezTo>
                    <a:cubicBezTo>
                      <a:pt x="1478" y="659"/>
                      <a:pt x="1477" y="665"/>
                      <a:pt x="1478" y="671"/>
                    </a:cubicBezTo>
                    <a:cubicBezTo>
                      <a:pt x="1478" y="671"/>
                      <a:pt x="1475" y="664"/>
                      <a:pt x="1478" y="653"/>
                    </a:cubicBezTo>
                    <a:cubicBezTo>
                      <a:pt x="1475" y="647"/>
                      <a:pt x="1473" y="642"/>
                      <a:pt x="1471" y="637"/>
                    </a:cubicBezTo>
                    <a:cubicBezTo>
                      <a:pt x="1470" y="639"/>
                      <a:pt x="1468" y="644"/>
                      <a:pt x="1468" y="654"/>
                    </a:cubicBezTo>
                    <a:moveTo>
                      <a:pt x="1468" y="574"/>
                    </a:moveTo>
                    <a:cubicBezTo>
                      <a:pt x="1462" y="574"/>
                      <a:pt x="1462" y="574"/>
                      <a:pt x="1462" y="574"/>
                    </a:cubicBezTo>
                    <a:cubicBezTo>
                      <a:pt x="1460" y="610"/>
                      <a:pt x="1449" y="655"/>
                      <a:pt x="1408" y="681"/>
                    </a:cubicBezTo>
                    <a:cubicBezTo>
                      <a:pt x="1406" y="665"/>
                      <a:pt x="1398" y="624"/>
                      <a:pt x="1348" y="624"/>
                    </a:cubicBezTo>
                    <a:cubicBezTo>
                      <a:pt x="1347" y="624"/>
                      <a:pt x="1347" y="624"/>
                      <a:pt x="1347" y="624"/>
                    </a:cubicBezTo>
                    <a:cubicBezTo>
                      <a:pt x="1347" y="624"/>
                      <a:pt x="1355" y="638"/>
                      <a:pt x="1357" y="648"/>
                    </a:cubicBezTo>
                    <a:cubicBezTo>
                      <a:pt x="1357" y="649"/>
                      <a:pt x="1357" y="649"/>
                      <a:pt x="1358" y="650"/>
                    </a:cubicBezTo>
                    <a:cubicBezTo>
                      <a:pt x="1351" y="648"/>
                      <a:pt x="1343" y="646"/>
                      <a:pt x="1335" y="646"/>
                    </a:cubicBezTo>
                    <a:cubicBezTo>
                      <a:pt x="1315" y="646"/>
                      <a:pt x="1293" y="656"/>
                      <a:pt x="1274" y="688"/>
                    </a:cubicBezTo>
                    <a:cubicBezTo>
                      <a:pt x="1265" y="704"/>
                      <a:pt x="1262" y="731"/>
                      <a:pt x="1281" y="758"/>
                    </a:cubicBezTo>
                    <a:cubicBezTo>
                      <a:pt x="1303" y="788"/>
                      <a:pt x="1323" y="825"/>
                      <a:pt x="1319" y="837"/>
                    </a:cubicBezTo>
                    <a:cubicBezTo>
                      <a:pt x="1317" y="841"/>
                      <a:pt x="1317" y="841"/>
                      <a:pt x="1317" y="841"/>
                    </a:cubicBezTo>
                    <a:cubicBezTo>
                      <a:pt x="1321" y="842"/>
                      <a:pt x="1321" y="842"/>
                      <a:pt x="1321" y="842"/>
                    </a:cubicBezTo>
                    <a:cubicBezTo>
                      <a:pt x="1323" y="842"/>
                      <a:pt x="1335" y="844"/>
                      <a:pt x="1354" y="844"/>
                    </a:cubicBezTo>
                    <a:cubicBezTo>
                      <a:pt x="1387" y="844"/>
                      <a:pt x="1437" y="838"/>
                      <a:pt x="1469" y="803"/>
                    </a:cubicBezTo>
                    <a:cubicBezTo>
                      <a:pt x="1477" y="793"/>
                      <a:pt x="1485" y="777"/>
                      <a:pt x="1487" y="760"/>
                    </a:cubicBezTo>
                    <a:cubicBezTo>
                      <a:pt x="1500" y="764"/>
                      <a:pt x="1513" y="770"/>
                      <a:pt x="1513" y="770"/>
                    </a:cubicBezTo>
                    <a:cubicBezTo>
                      <a:pt x="1507" y="693"/>
                      <a:pt x="1443" y="684"/>
                      <a:pt x="1417" y="683"/>
                    </a:cubicBezTo>
                    <a:cubicBezTo>
                      <a:pt x="1439" y="668"/>
                      <a:pt x="1451" y="647"/>
                      <a:pt x="1459" y="626"/>
                    </a:cubicBezTo>
                    <a:cubicBezTo>
                      <a:pt x="1459" y="647"/>
                      <a:pt x="1466" y="688"/>
                      <a:pt x="1518" y="696"/>
                    </a:cubicBezTo>
                    <a:cubicBezTo>
                      <a:pt x="1518" y="696"/>
                      <a:pt x="1511" y="678"/>
                      <a:pt x="1511" y="667"/>
                    </a:cubicBezTo>
                    <a:cubicBezTo>
                      <a:pt x="1510" y="652"/>
                      <a:pt x="1498" y="622"/>
                      <a:pt x="1463" y="614"/>
                    </a:cubicBezTo>
                    <a:cubicBezTo>
                      <a:pt x="1466" y="600"/>
                      <a:pt x="1468" y="587"/>
                      <a:pt x="1468" y="574"/>
                    </a:cubicBezTo>
                    <a:moveTo>
                      <a:pt x="1549" y="574"/>
                    </a:moveTo>
                    <a:cubicBezTo>
                      <a:pt x="1536" y="574"/>
                      <a:pt x="1536" y="574"/>
                      <a:pt x="1536" y="574"/>
                    </a:cubicBezTo>
                    <a:cubicBezTo>
                      <a:pt x="1537" y="575"/>
                      <a:pt x="1537" y="576"/>
                      <a:pt x="1538" y="578"/>
                    </a:cubicBezTo>
                    <a:cubicBezTo>
                      <a:pt x="1538" y="579"/>
                      <a:pt x="1538" y="579"/>
                      <a:pt x="1538" y="579"/>
                    </a:cubicBezTo>
                    <a:cubicBezTo>
                      <a:pt x="1549" y="574"/>
                      <a:pt x="1549" y="574"/>
                      <a:pt x="1549" y="574"/>
                    </a:cubicBezTo>
                    <a:moveTo>
                      <a:pt x="1588" y="1111"/>
                    </a:moveTo>
                    <a:cubicBezTo>
                      <a:pt x="1568" y="1105"/>
                      <a:pt x="1568" y="1105"/>
                      <a:pt x="1568" y="1105"/>
                    </a:cubicBezTo>
                    <a:cubicBezTo>
                      <a:pt x="1569" y="1103"/>
                      <a:pt x="1569" y="1103"/>
                      <a:pt x="1569" y="1103"/>
                    </a:cubicBezTo>
                    <a:cubicBezTo>
                      <a:pt x="1570" y="1099"/>
                      <a:pt x="1572" y="1094"/>
                      <a:pt x="1573" y="1090"/>
                    </a:cubicBezTo>
                    <a:cubicBezTo>
                      <a:pt x="1575" y="1085"/>
                      <a:pt x="1576" y="1080"/>
                      <a:pt x="1578" y="1075"/>
                    </a:cubicBezTo>
                    <a:cubicBezTo>
                      <a:pt x="1578" y="1073"/>
                      <a:pt x="1578" y="1073"/>
                      <a:pt x="1578" y="1073"/>
                    </a:cubicBezTo>
                    <a:cubicBezTo>
                      <a:pt x="1576" y="1073"/>
                      <a:pt x="1576" y="1073"/>
                      <a:pt x="1576" y="1073"/>
                    </a:cubicBezTo>
                    <a:cubicBezTo>
                      <a:pt x="1576" y="1072"/>
                      <a:pt x="1576" y="1072"/>
                      <a:pt x="1576" y="1072"/>
                    </a:cubicBezTo>
                    <a:cubicBezTo>
                      <a:pt x="1549" y="1065"/>
                      <a:pt x="1549" y="1065"/>
                      <a:pt x="1549" y="1065"/>
                    </a:cubicBezTo>
                    <a:cubicBezTo>
                      <a:pt x="1551" y="1060"/>
                      <a:pt x="1553" y="1054"/>
                      <a:pt x="1554" y="1049"/>
                    </a:cubicBezTo>
                    <a:cubicBezTo>
                      <a:pt x="1643" y="1070"/>
                      <a:pt x="1643" y="1070"/>
                      <a:pt x="1643" y="1070"/>
                    </a:cubicBezTo>
                    <a:cubicBezTo>
                      <a:pt x="1643" y="1071"/>
                      <a:pt x="1643" y="1071"/>
                      <a:pt x="1643" y="1071"/>
                    </a:cubicBezTo>
                    <a:cubicBezTo>
                      <a:pt x="1641" y="1078"/>
                      <a:pt x="1639" y="1084"/>
                      <a:pt x="1637" y="1090"/>
                    </a:cubicBezTo>
                    <a:cubicBezTo>
                      <a:pt x="1637" y="1092"/>
                      <a:pt x="1637" y="1092"/>
                      <a:pt x="1637" y="1092"/>
                    </a:cubicBezTo>
                    <a:cubicBezTo>
                      <a:pt x="1598" y="1081"/>
                      <a:pt x="1598" y="1081"/>
                      <a:pt x="1598" y="1081"/>
                    </a:cubicBezTo>
                    <a:cubicBezTo>
                      <a:pt x="1598" y="1082"/>
                      <a:pt x="1598" y="1082"/>
                      <a:pt x="1598" y="1082"/>
                    </a:cubicBezTo>
                    <a:cubicBezTo>
                      <a:pt x="1595" y="1091"/>
                      <a:pt x="1592" y="1101"/>
                      <a:pt x="1589" y="1110"/>
                    </a:cubicBezTo>
                    <a:cubicBezTo>
                      <a:pt x="1588" y="1111"/>
                      <a:pt x="1588" y="1111"/>
                      <a:pt x="1588" y="1111"/>
                    </a:cubicBezTo>
                    <a:moveTo>
                      <a:pt x="1630" y="1006"/>
                    </a:moveTo>
                    <a:cubicBezTo>
                      <a:pt x="1630" y="1005"/>
                      <a:pt x="1630" y="1005"/>
                      <a:pt x="1630" y="1005"/>
                    </a:cubicBezTo>
                    <a:cubicBezTo>
                      <a:pt x="1632" y="994"/>
                      <a:pt x="1634" y="985"/>
                      <a:pt x="1635" y="977"/>
                    </a:cubicBezTo>
                    <a:cubicBezTo>
                      <a:pt x="1636" y="971"/>
                      <a:pt x="1636" y="971"/>
                      <a:pt x="1636" y="971"/>
                    </a:cubicBezTo>
                    <a:cubicBezTo>
                      <a:pt x="1663" y="973"/>
                      <a:pt x="1663" y="973"/>
                      <a:pt x="1663" y="973"/>
                    </a:cubicBezTo>
                    <a:cubicBezTo>
                      <a:pt x="1663" y="975"/>
                      <a:pt x="1663" y="975"/>
                      <a:pt x="1663" y="975"/>
                    </a:cubicBezTo>
                    <a:cubicBezTo>
                      <a:pt x="1661" y="986"/>
                      <a:pt x="1659" y="998"/>
                      <a:pt x="1657" y="1008"/>
                    </a:cubicBezTo>
                    <a:cubicBezTo>
                      <a:pt x="1657" y="1010"/>
                      <a:pt x="1657" y="1010"/>
                      <a:pt x="1657" y="1010"/>
                    </a:cubicBezTo>
                    <a:cubicBezTo>
                      <a:pt x="1693" y="1017"/>
                      <a:pt x="1693" y="1017"/>
                      <a:pt x="1693" y="1017"/>
                    </a:cubicBezTo>
                    <a:cubicBezTo>
                      <a:pt x="1692" y="1024"/>
                      <a:pt x="1691" y="1030"/>
                      <a:pt x="1690" y="1037"/>
                    </a:cubicBezTo>
                    <a:cubicBezTo>
                      <a:pt x="1592" y="1018"/>
                      <a:pt x="1592" y="1018"/>
                      <a:pt x="1592" y="1018"/>
                    </a:cubicBezTo>
                    <a:cubicBezTo>
                      <a:pt x="1593" y="1016"/>
                      <a:pt x="1593" y="1016"/>
                      <a:pt x="1593" y="1016"/>
                    </a:cubicBezTo>
                    <a:cubicBezTo>
                      <a:pt x="1594" y="1012"/>
                      <a:pt x="1594" y="1007"/>
                      <a:pt x="1595" y="1002"/>
                    </a:cubicBezTo>
                    <a:cubicBezTo>
                      <a:pt x="1596" y="1001"/>
                      <a:pt x="1596" y="1001"/>
                      <a:pt x="1596" y="1001"/>
                    </a:cubicBezTo>
                    <a:cubicBezTo>
                      <a:pt x="1617" y="1004"/>
                      <a:pt x="1617" y="1004"/>
                      <a:pt x="1617" y="1004"/>
                    </a:cubicBezTo>
                    <a:cubicBezTo>
                      <a:pt x="1617" y="1004"/>
                      <a:pt x="1617" y="1004"/>
                      <a:pt x="1617" y="1004"/>
                    </a:cubicBezTo>
                    <a:cubicBezTo>
                      <a:pt x="1630" y="1006"/>
                      <a:pt x="1630" y="1006"/>
                      <a:pt x="1630" y="1006"/>
                    </a:cubicBezTo>
                    <a:moveTo>
                      <a:pt x="1594" y="920"/>
                    </a:moveTo>
                    <a:cubicBezTo>
                      <a:pt x="1577" y="919"/>
                      <a:pt x="1577" y="919"/>
                      <a:pt x="1577" y="919"/>
                    </a:cubicBezTo>
                    <a:cubicBezTo>
                      <a:pt x="1578" y="913"/>
                      <a:pt x="1578" y="908"/>
                      <a:pt x="1578" y="902"/>
                    </a:cubicBezTo>
                    <a:cubicBezTo>
                      <a:pt x="1669" y="904"/>
                      <a:pt x="1669" y="904"/>
                      <a:pt x="1669" y="904"/>
                    </a:cubicBezTo>
                    <a:cubicBezTo>
                      <a:pt x="1669" y="905"/>
                      <a:pt x="1669" y="905"/>
                      <a:pt x="1669" y="905"/>
                    </a:cubicBezTo>
                    <a:cubicBezTo>
                      <a:pt x="1669" y="912"/>
                      <a:pt x="1669" y="918"/>
                      <a:pt x="1668" y="925"/>
                    </a:cubicBezTo>
                    <a:cubicBezTo>
                      <a:pt x="1668" y="926"/>
                      <a:pt x="1668" y="926"/>
                      <a:pt x="1668" y="926"/>
                    </a:cubicBezTo>
                    <a:cubicBezTo>
                      <a:pt x="1627" y="924"/>
                      <a:pt x="1627" y="924"/>
                      <a:pt x="1627" y="924"/>
                    </a:cubicBezTo>
                    <a:cubicBezTo>
                      <a:pt x="1627" y="925"/>
                      <a:pt x="1627" y="925"/>
                      <a:pt x="1627" y="925"/>
                    </a:cubicBezTo>
                    <a:cubicBezTo>
                      <a:pt x="1627" y="935"/>
                      <a:pt x="1626" y="944"/>
                      <a:pt x="1624" y="954"/>
                    </a:cubicBezTo>
                    <a:cubicBezTo>
                      <a:pt x="1624" y="956"/>
                      <a:pt x="1624" y="956"/>
                      <a:pt x="1624" y="956"/>
                    </a:cubicBezTo>
                    <a:cubicBezTo>
                      <a:pt x="1603" y="954"/>
                      <a:pt x="1603" y="954"/>
                      <a:pt x="1603" y="954"/>
                    </a:cubicBezTo>
                    <a:cubicBezTo>
                      <a:pt x="1603" y="952"/>
                      <a:pt x="1603" y="952"/>
                      <a:pt x="1603" y="952"/>
                    </a:cubicBezTo>
                    <a:cubicBezTo>
                      <a:pt x="1604" y="947"/>
                      <a:pt x="1605" y="943"/>
                      <a:pt x="1605" y="938"/>
                    </a:cubicBezTo>
                    <a:cubicBezTo>
                      <a:pt x="1606" y="933"/>
                      <a:pt x="1606" y="927"/>
                      <a:pt x="1607" y="922"/>
                    </a:cubicBezTo>
                    <a:cubicBezTo>
                      <a:pt x="1607" y="920"/>
                      <a:pt x="1607" y="920"/>
                      <a:pt x="1607" y="920"/>
                    </a:cubicBezTo>
                    <a:cubicBezTo>
                      <a:pt x="1596" y="920"/>
                      <a:pt x="1596" y="920"/>
                      <a:pt x="1596" y="920"/>
                    </a:cubicBezTo>
                    <a:cubicBezTo>
                      <a:pt x="1594" y="920"/>
                      <a:pt x="1594" y="920"/>
                      <a:pt x="1594" y="920"/>
                    </a:cubicBezTo>
                    <a:cubicBezTo>
                      <a:pt x="1594" y="920"/>
                      <a:pt x="1594" y="920"/>
                      <a:pt x="1594" y="920"/>
                    </a:cubicBezTo>
                    <a:moveTo>
                      <a:pt x="1629" y="845"/>
                    </a:moveTo>
                    <a:cubicBezTo>
                      <a:pt x="1643" y="844"/>
                      <a:pt x="1643" y="844"/>
                      <a:pt x="1643" y="844"/>
                    </a:cubicBezTo>
                    <a:cubicBezTo>
                      <a:pt x="1643" y="843"/>
                      <a:pt x="1643" y="843"/>
                      <a:pt x="1643" y="843"/>
                    </a:cubicBezTo>
                    <a:cubicBezTo>
                      <a:pt x="1643" y="832"/>
                      <a:pt x="1642" y="823"/>
                      <a:pt x="1642" y="815"/>
                    </a:cubicBezTo>
                    <a:cubicBezTo>
                      <a:pt x="1642" y="814"/>
                      <a:pt x="1642" y="813"/>
                      <a:pt x="1642" y="811"/>
                    </a:cubicBezTo>
                    <a:cubicBezTo>
                      <a:pt x="1641" y="808"/>
                      <a:pt x="1641" y="808"/>
                      <a:pt x="1641" y="808"/>
                    </a:cubicBezTo>
                    <a:cubicBezTo>
                      <a:pt x="1668" y="805"/>
                      <a:pt x="1668" y="805"/>
                      <a:pt x="1668" y="805"/>
                    </a:cubicBezTo>
                    <a:cubicBezTo>
                      <a:pt x="1669" y="807"/>
                      <a:pt x="1669" y="807"/>
                      <a:pt x="1669" y="807"/>
                    </a:cubicBezTo>
                    <a:cubicBezTo>
                      <a:pt x="1669" y="818"/>
                      <a:pt x="1670" y="830"/>
                      <a:pt x="1670" y="841"/>
                    </a:cubicBezTo>
                    <a:cubicBezTo>
                      <a:pt x="1670" y="842"/>
                      <a:pt x="1670" y="842"/>
                      <a:pt x="1670" y="842"/>
                    </a:cubicBezTo>
                    <a:cubicBezTo>
                      <a:pt x="1708" y="842"/>
                      <a:pt x="1708" y="842"/>
                      <a:pt x="1708" y="842"/>
                    </a:cubicBezTo>
                    <a:cubicBezTo>
                      <a:pt x="1708" y="848"/>
                      <a:pt x="1708" y="855"/>
                      <a:pt x="1708" y="862"/>
                    </a:cubicBezTo>
                    <a:cubicBezTo>
                      <a:pt x="1610" y="863"/>
                      <a:pt x="1610" y="863"/>
                      <a:pt x="1610" y="863"/>
                    </a:cubicBezTo>
                    <a:cubicBezTo>
                      <a:pt x="1610" y="862"/>
                      <a:pt x="1610" y="862"/>
                      <a:pt x="1610" y="862"/>
                    </a:cubicBezTo>
                    <a:cubicBezTo>
                      <a:pt x="1610" y="857"/>
                      <a:pt x="1609" y="852"/>
                      <a:pt x="1609" y="848"/>
                    </a:cubicBezTo>
                    <a:cubicBezTo>
                      <a:pt x="1608" y="846"/>
                      <a:pt x="1608" y="846"/>
                      <a:pt x="1608" y="846"/>
                    </a:cubicBezTo>
                    <a:cubicBezTo>
                      <a:pt x="1629" y="845"/>
                      <a:pt x="1629" y="845"/>
                      <a:pt x="1629" y="845"/>
                    </a:cubicBezTo>
                    <a:cubicBezTo>
                      <a:pt x="1629" y="845"/>
                      <a:pt x="1629" y="845"/>
                      <a:pt x="1629" y="845"/>
                    </a:cubicBezTo>
                    <a:moveTo>
                      <a:pt x="1680" y="941"/>
                    </a:moveTo>
                    <a:cubicBezTo>
                      <a:pt x="1680" y="936"/>
                      <a:pt x="1680" y="936"/>
                      <a:pt x="1680" y="936"/>
                    </a:cubicBezTo>
                    <a:cubicBezTo>
                      <a:pt x="1682" y="921"/>
                      <a:pt x="1683" y="907"/>
                      <a:pt x="1683" y="892"/>
                    </a:cubicBezTo>
                    <a:cubicBezTo>
                      <a:pt x="1683" y="890"/>
                      <a:pt x="1683" y="890"/>
                      <a:pt x="1683" y="890"/>
                    </a:cubicBezTo>
                    <a:cubicBezTo>
                      <a:pt x="1578" y="888"/>
                      <a:pt x="1578" y="888"/>
                      <a:pt x="1578" y="888"/>
                    </a:cubicBezTo>
                    <a:cubicBezTo>
                      <a:pt x="1579" y="869"/>
                      <a:pt x="1579" y="850"/>
                      <a:pt x="1578" y="831"/>
                    </a:cubicBezTo>
                    <a:cubicBezTo>
                      <a:pt x="1578" y="815"/>
                      <a:pt x="1576" y="799"/>
                      <a:pt x="1575" y="783"/>
                    </a:cubicBezTo>
                    <a:cubicBezTo>
                      <a:pt x="1591" y="780"/>
                      <a:pt x="1591" y="780"/>
                      <a:pt x="1591" y="780"/>
                    </a:cubicBezTo>
                    <a:cubicBezTo>
                      <a:pt x="1591" y="784"/>
                      <a:pt x="1591" y="784"/>
                      <a:pt x="1591" y="784"/>
                    </a:cubicBezTo>
                    <a:cubicBezTo>
                      <a:pt x="1592" y="789"/>
                      <a:pt x="1592" y="794"/>
                      <a:pt x="1593" y="798"/>
                    </a:cubicBezTo>
                    <a:cubicBezTo>
                      <a:pt x="1593" y="803"/>
                      <a:pt x="1593" y="807"/>
                      <a:pt x="1594" y="811"/>
                    </a:cubicBezTo>
                    <a:cubicBezTo>
                      <a:pt x="1594" y="813"/>
                      <a:pt x="1594" y="813"/>
                      <a:pt x="1594" y="813"/>
                    </a:cubicBezTo>
                    <a:cubicBezTo>
                      <a:pt x="1628" y="810"/>
                      <a:pt x="1628" y="810"/>
                      <a:pt x="1628" y="810"/>
                    </a:cubicBezTo>
                    <a:cubicBezTo>
                      <a:pt x="1629" y="815"/>
                      <a:pt x="1629" y="815"/>
                      <a:pt x="1629" y="815"/>
                    </a:cubicBezTo>
                    <a:cubicBezTo>
                      <a:pt x="1629" y="820"/>
                      <a:pt x="1629" y="825"/>
                      <a:pt x="1629" y="830"/>
                    </a:cubicBezTo>
                    <a:cubicBezTo>
                      <a:pt x="1629" y="831"/>
                      <a:pt x="1629" y="831"/>
                      <a:pt x="1629" y="831"/>
                    </a:cubicBezTo>
                    <a:cubicBezTo>
                      <a:pt x="1595" y="834"/>
                      <a:pt x="1595" y="834"/>
                      <a:pt x="1595" y="834"/>
                    </a:cubicBezTo>
                    <a:cubicBezTo>
                      <a:pt x="1595" y="838"/>
                      <a:pt x="1595" y="838"/>
                      <a:pt x="1595" y="838"/>
                    </a:cubicBezTo>
                    <a:cubicBezTo>
                      <a:pt x="1595" y="838"/>
                      <a:pt x="1595" y="838"/>
                      <a:pt x="1595" y="838"/>
                    </a:cubicBezTo>
                    <a:cubicBezTo>
                      <a:pt x="1595" y="849"/>
                      <a:pt x="1595" y="849"/>
                      <a:pt x="1595" y="849"/>
                    </a:cubicBezTo>
                    <a:cubicBezTo>
                      <a:pt x="1595" y="854"/>
                      <a:pt x="1595" y="858"/>
                      <a:pt x="1595" y="862"/>
                    </a:cubicBezTo>
                    <a:cubicBezTo>
                      <a:pt x="1595" y="864"/>
                      <a:pt x="1595" y="864"/>
                      <a:pt x="1595" y="864"/>
                    </a:cubicBezTo>
                    <a:cubicBezTo>
                      <a:pt x="1595" y="865"/>
                      <a:pt x="1595" y="865"/>
                      <a:pt x="1595" y="865"/>
                    </a:cubicBezTo>
                    <a:cubicBezTo>
                      <a:pt x="1595" y="868"/>
                      <a:pt x="1595" y="868"/>
                      <a:pt x="1595" y="868"/>
                    </a:cubicBezTo>
                    <a:cubicBezTo>
                      <a:pt x="1595" y="870"/>
                      <a:pt x="1595" y="873"/>
                      <a:pt x="1595" y="875"/>
                    </a:cubicBezTo>
                    <a:cubicBezTo>
                      <a:pt x="1595" y="877"/>
                      <a:pt x="1595" y="877"/>
                      <a:pt x="1595" y="877"/>
                    </a:cubicBezTo>
                    <a:cubicBezTo>
                      <a:pt x="1704" y="875"/>
                      <a:pt x="1704" y="875"/>
                      <a:pt x="1704" y="875"/>
                    </a:cubicBezTo>
                    <a:cubicBezTo>
                      <a:pt x="1704" y="877"/>
                      <a:pt x="1704" y="877"/>
                      <a:pt x="1704" y="877"/>
                    </a:cubicBezTo>
                    <a:cubicBezTo>
                      <a:pt x="1704" y="913"/>
                      <a:pt x="1700" y="950"/>
                      <a:pt x="1695" y="986"/>
                    </a:cubicBezTo>
                    <a:cubicBezTo>
                      <a:pt x="1694" y="991"/>
                      <a:pt x="1693" y="996"/>
                      <a:pt x="1693" y="1002"/>
                    </a:cubicBezTo>
                    <a:cubicBezTo>
                      <a:pt x="1692" y="1003"/>
                      <a:pt x="1692" y="1003"/>
                      <a:pt x="1692" y="1003"/>
                    </a:cubicBezTo>
                    <a:cubicBezTo>
                      <a:pt x="1672" y="999"/>
                      <a:pt x="1672" y="999"/>
                      <a:pt x="1672" y="999"/>
                    </a:cubicBezTo>
                    <a:cubicBezTo>
                      <a:pt x="1673" y="998"/>
                      <a:pt x="1673" y="998"/>
                      <a:pt x="1673" y="998"/>
                    </a:cubicBezTo>
                    <a:cubicBezTo>
                      <a:pt x="1674" y="991"/>
                      <a:pt x="1675" y="984"/>
                      <a:pt x="1676" y="976"/>
                    </a:cubicBezTo>
                    <a:cubicBezTo>
                      <a:pt x="1677" y="966"/>
                      <a:pt x="1677" y="966"/>
                      <a:pt x="1677" y="966"/>
                    </a:cubicBezTo>
                    <a:cubicBezTo>
                      <a:pt x="1678" y="962"/>
                      <a:pt x="1678" y="962"/>
                      <a:pt x="1678" y="962"/>
                    </a:cubicBezTo>
                    <a:cubicBezTo>
                      <a:pt x="1638" y="957"/>
                      <a:pt x="1638" y="957"/>
                      <a:pt x="1638" y="957"/>
                    </a:cubicBezTo>
                    <a:cubicBezTo>
                      <a:pt x="1638" y="956"/>
                      <a:pt x="1638" y="956"/>
                      <a:pt x="1638" y="956"/>
                    </a:cubicBezTo>
                    <a:cubicBezTo>
                      <a:pt x="1638" y="950"/>
                      <a:pt x="1639" y="945"/>
                      <a:pt x="1639" y="940"/>
                    </a:cubicBezTo>
                    <a:cubicBezTo>
                      <a:pt x="1640" y="938"/>
                      <a:pt x="1640" y="938"/>
                      <a:pt x="1640" y="938"/>
                    </a:cubicBezTo>
                    <a:cubicBezTo>
                      <a:pt x="1680" y="941"/>
                      <a:pt x="1680" y="941"/>
                      <a:pt x="1680" y="941"/>
                    </a:cubicBezTo>
                    <a:moveTo>
                      <a:pt x="1573" y="770"/>
                    </a:moveTo>
                    <a:cubicBezTo>
                      <a:pt x="1572" y="764"/>
                      <a:pt x="1571" y="759"/>
                      <a:pt x="1571" y="753"/>
                    </a:cubicBezTo>
                    <a:cubicBezTo>
                      <a:pt x="1660" y="736"/>
                      <a:pt x="1660" y="736"/>
                      <a:pt x="1660" y="736"/>
                    </a:cubicBezTo>
                    <a:cubicBezTo>
                      <a:pt x="1661" y="737"/>
                      <a:pt x="1661" y="737"/>
                      <a:pt x="1661" y="737"/>
                    </a:cubicBezTo>
                    <a:cubicBezTo>
                      <a:pt x="1662" y="744"/>
                      <a:pt x="1663" y="750"/>
                      <a:pt x="1664" y="757"/>
                    </a:cubicBezTo>
                    <a:cubicBezTo>
                      <a:pt x="1664" y="758"/>
                      <a:pt x="1664" y="758"/>
                      <a:pt x="1664" y="758"/>
                    </a:cubicBezTo>
                    <a:cubicBezTo>
                      <a:pt x="1624" y="764"/>
                      <a:pt x="1624" y="764"/>
                      <a:pt x="1624" y="764"/>
                    </a:cubicBezTo>
                    <a:cubicBezTo>
                      <a:pt x="1624" y="766"/>
                      <a:pt x="1624" y="766"/>
                      <a:pt x="1624" y="766"/>
                    </a:cubicBezTo>
                    <a:cubicBezTo>
                      <a:pt x="1625" y="775"/>
                      <a:pt x="1626" y="785"/>
                      <a:pt x="1627" y="795"/>
                    </a:cubicBezTo>
                    <a:cubicBezTo>
                      <a:pt x="1627" y="796"/>
                      <a:pt x="1627" y="796"/>
                      <a:pt x="1627" y="796"/>
                    </a:cubicBezTo>
                    <a:cubicBezTo>
                      <a:pt x="1606" y="798"/>
                      <a:pt x="1606" y="798"/>
                      <a:pt x="1606" y="798"/>
                    </a:cubicBezTo>
                    <a:cubicBezTo>
                      <a:pt x="1606" y="797"/>
                      <a:pt x="1606" y="797"/>
                      <a:pt x="1606" y="797"/>
                    </a:cubicBezTo>
                    <a:cubicBezTo>
                      <a:pt x="1606" y="792"/>
                      <a:pt x="1605" y="787"/>
                      <a:pt x="1605" y="783"/>
                    </a:cubicBezTo>
                    <a:cubicBezTo>
                      <a:pt x="1604" y="777"/>
                      <a:pt x="1603" y="772"/>
                      <a:pt x="1603" y="767"/>
                    </a:cubicBezTo>
                    <a:cubicBezTo>
                      <a:pt x="1603" y="765"/>
                      <a:pt x="1603" y="765"/>
                      <a:pt x="1603" y="765"/>
                    </a:cubicBezTo>
                    <a:cubicBezTo>
                      <a:pt x="1601" y="765"/>
                      <a:pt x="1601" y="765"/>
                      <a:pt x="1601" y="765"/>
                    </a:cubicBezTo>
                    <a:cubicBezTo>
                      <a:pt x="1601" y="765"/>
                      <a:pt x="1601" y="765"/>
                      <a:pt x="1601" y="765"/>
                    </a:cubicBezTo>
                    <a:cubicBezTo>
                      <a:pt x="1590" y="767"/>
                      <a:pt x="1590" y="767"/>
                      <a:pt x="1590" y="767"/>
                    </a:cubicBezTo>
                    <a:cubicBezTo>
                      <a:pt x="1590" y="767"/>
                      <a:pt x="1590" y="767"/>
                      <a:pt x="1590" y="767"/>
                    </a:cubicBezTo>
                    <a:cubicBezTo>
                      <a:pt x="1588" y="767"/>
                      <a:pt x="1588" y="767"/>
                      <a:pt x="1588" y="767"/>
                    </a:cubicBezTo>
                    <a:cubicBezTo>
                      <a:pt x="1573" y="770"/>
                      <a:pt x="1573" y="770"/>
                      <a:pt x="1573" y="770"/>
                    </a:cubicBezTo>
                    <a:moveTo>
                      <a:pt x="1610" y="686"/>
                    </a:moveTo>
                    <a:cubicBezTo>
                      <a:pt x="1623" y="683"/>
                      <a:pt x="1623" y="683"/>
                      <a:pt x="1623" y="683"/>
                    </a:cubicBezTo>
                    <a:cubicBezTo>
                      <a:pt x="1622" y="681"/>
                      <a:pt x="1622" y="681"/>
                      <a:pt x="1622" y="681"/>
                    </a:cubicBezTo>
                    <a:cubicBezTo>
                      <a:pt x="1620" y="672"/>
                      <a:pt x="1618" y="663"/>
                      <a:pt x="1615" y="654"/>
                    </a:cubicBezTo>
                    <a:cubicBezTo>
                      <a:pt x="1615" y="653"/>
                      <a:pt x="1614" y="652"/>
                      <a:pt x="1614" y="651"/>
                    </a:cubicBezTo>
                    <a:cubicBezTo>
                      <a:pt x="1613" y="648"/>
                      <a:pt x="1613" y="648"/>
                      <a:pt x="1613" y="648"/>
                    </a:cubicBezTo>
                    <a:cubicBezTo>
                      <a:pt x="1639" y="640"/>
                      <a:pt x="1639" y="640"/>
                      <a:pt x="1639" y="640"/>
                    </a:cubicBezTo>
                    <a:cubicBezTo>
                      <a:pt x="1640" y="641"/>
                      <a:pt x="1640" y="641"/>
                      <a:pt x="1640" y="641"/>
                    </a:cubicBezTo>
                    <a:cubicBezTo>
                      <a:pt x="1643" y="652"/>
                      <a:pt x="1646" y="663"/>
                      <a:pt x="1648" y="674"/>
                    </a:cubicBezTo>
                    <a:cubicBezTo>
                      <a:pt x="1649" y="676"/>
                      <a:pt x="1649" y="676"/>
                      <a:pt x="1649" y="676"/>
                    </a:cubicBezTo>
                    <a:cubicBezTo>
                      <a:pt x="1685" y="667"/>
                      <a:pt x="1685" y="667"/>
                      <a:pt x="1685" y="667"/>
                    </a:cubicBezTo>
                    <a:cubicBezTo>
                      <a:pt x="1687" y="674"/>
                      <a:pt x="1688" y="680"/>
                      <a:pt x="1689" y="686"/>
                    </a:cubicBezTo>
                    <a:cubicBezTo>
                      <a:pt x="1593" y="709"/>
                      <a:pt x="1593" y="709"/>
                      <a:pt x="1593" y="709"/>
                    </a:cubicBezTo>
                    <a:cubicBezTo>
                      <a:pt x="1592" y="707"/>
                      <a:pt x="1592" y="707"/>
                      <a:pt x="1592" y="707"/>
                    </a:cubicBezTo>
                    <a:cubicBezTo>
                      <a:pt x="1591" y="703"/>
                      <a:pt x="1590" y="698"/>
                      <a:pt x="1589" y="694"/>
                    </a:cubicBezTo>
                    <a:cubicBezTo>
                      <a:pt x="1589" y="692"/>
                      <a:pt x="1589" y="692"/>
                      <a:pt x="1589" y="692"/>
                    </a:cubicBezTo>
                    <a:cubicBezTo>
                      <a:pt x="1610" y="686"/>
                      <a:pt x="1610" y="686"/>
                      <a:pt x="1610" y="686"/>
                    </a:cubicBezTo>
                    <a:cubicBezTo>
                      <a:pt x="1610" y="686"/>
                      <a:pt x="1610" y="686"/>
                      <a:pt x="1610" y="686"/>
                    </a:cubicBezTo>
                    <a:moveTo>
                      <a:pt x="1568" y="740"/>
                    </a:moveTo>
                    <a:cubicBezTo>
                      <a:pt x="1562" y="705"/>
                      <a:pt x="1554" y="671"/>
                      <a:pt x="1543" y="637"/>
                    </a:cubicBezTo>
                    <a:cubicBezTo>
                      <a:pt x="1558" y="632"/>
                      <a:pt x="1558" y="632"/>
                      <a:pt x="1558" y="632"/>
                    </a:cubicBezTo>
                    <a:cubicBezTo>
                      <a:pt x="1559" y="635"/>
                      <a:pt x="1559" y="635"/>
                      <a:pt x="1559" y="635"/>
                    </a:cubicBezTo>
                    <a:cubicBezTo>
                      <a:pt x="1561" y="639"/>
                      <a:pt x="1562" y="644"/>
                      <a:pt x="1564" y="649"/>
                    </a:cubicBezTo>
                    <a:cubicBezTo>
                      <a:pt x="1565" y="653"/>
                      <a:pt x="1566" y="657"/>
                      <a:pt x="1567" y="661"/>
                    </a:cubicBezTo>
                    <a:cubicBezTo>
                      <a:pt x="1568" y="663"/>
                      <a:pt x="1568" y="663"/>
                      <a:pt x="1568" y="663"/>
                    </a:cubicBezTo>
                    <a:cubicBezTo>
                      <a:pt x="1601" y="652"/>
                      <a:pt x="1601" y="652"/>
                      <a:pt x="1601" y="652"/>
                    </a:cubicBezTo>
                    <a:cubicBezTo>
                      <a:pt x="1602" y="658"/>
                      <a:pt x="1602" y="658"/>
                      <a:pt x="1602" y="658"/>
                    </a:cubicBezTo>
                    <a:cubicBezTo>
                      <a:pt x="1603" y="663"/>
                      <a:pt x="1605" y="667"/>
                      <a:pt x="1606" y="672"/>
                    </a:cubicBezTo>
                    <a:cubicBezTo>
                      <a:pt x="1606" y="673"/>
                      <a:pt x="1606" y="673"/>
                      <a:pt x="1606" y="673"/>
                    </a:cubicBezTo>
                    <a:cubicBezTo>
                      <a:pt x="1573" y="683"/>
                      <a:pt x="1573" y="683"/>
                      <a:pt x="1573" y="683"/>
                    </a:cubicBezTo>
                    <a:cubicBezTo>
                      <a:pt x="1576" y="697"/>
                      <a:pt x="1576" y="697"/>
                      <a:pt x="1576" y="697"/>
                    </a:cubicBezTo>
                    <a:cubicBezTo>
                      <a:pt x="1577" y="702"/>
                      <a:pt x="1578" y="706"/>
                      <a:pt x="1579" y="710"/>
                    </a:cubicBezTo>
                    <a:cubicBezTo>
                      <a:pt x="1580" y="712"/>
                      <a:pt x="1580" y="712"/>
                      <a:pt x="1580" y="712"/>
                    </a:cubicBezTo>
                    <a:cubicBezTo>
                      <a:pt x="1580" y="712"/>
                      <a:pt x="1580" y="712"/>
                      <a:pt x="1580" y="712"/>
                    </a:cubicBezTo>
                    <a:cubicBezTo>
                      <a:pt x="1580" y="716"/>
                      <a:pt x="1580" y="716"/>
                      <a:pt x="1580" y="716"/>
                    </a:cubicBezTo>
                    <a:cubicBezTo>
                      <a:pt x="1581" y="719"/>
                      <a:pt x="1582" y="721"/>
                      <a:pt x="1582" y="723"/>
                    </a:cubicBezTo>
                    <a:cubicBezTo>
                      <a:pt x="1582" y="725"/>
                      <a:pt x="1582" y="725"/>
                      <a:pt x="1582" y="725"/>
                    </a:cubicBezTo>
                    <a:cubicBezTo>
                      <a:pt x="1689" y="700"/>
                      <a:pt x="1689" y="700"/>
                      <a:pt x="1689" y="700"/>
                    </a:cubicBezTo>
                    <a:cubicBezTo>
                      <a:pt x="1689" y="702"/>
                      <a:pt x="1689" y="702"/>
                      <a:pt x="1689" y="702"/>
                    </a:cubicBezTo>
                    <a:cubicBezTo>
                      <a:pt x="1696" y="738"/>
                      <a:pt x="1701" y="775"/>
                      <a:pt x="1703" y="811"/>
                    </a:cubicBezTo>
                    <a:cubicBezTo>
                      <a:pt x="1703" y="816"/>
                      <a:pt x="1703" y="821"/>
                      <a:pt x="1704" y="827"/>
                    </a:cubicBezTo>
                    <a:cubicBezTo>
                      <a:pt x="1704" y="828"/>
                      <a:pt x="1704" y="828"/>
                      <a:pt x="1704" y="828"/>
                    </a:cubicBezTo>
                    <a:cubicBezTo>
                      <a:pt x="1683" y="829"/>
                      <a:pt x="1683" y="829"/>
                      <a:pt x="1683" y="829"/>
                    </a:cubicBezTo>
                    <a:cubicBezTo>
                      <a:pt x="1683" y="827"/>
                      <a:pt x="1683" y="827"/>
                      <a:pt x="1683" y="827"/>
                    </a:cubicBezTo>
                    <a:cubicBezTo>
                      <a:pt x="1683" y="820"/>
                      <a:pt x="1683" y="813"/>
                      <a:pt x="1682" y="805"/>
                    </a:cubicBezTo>
                    <a:cubicBezTo>
                      <a:pt x="1681" y="796"/>
                      <a:pt x="1681" y="796"/>
                      <a:pt x="1681" y="796"/>
                    </a:cubicBezTo>
                    <a:cubicBezTo>
                      <a:pt x="1681" y="795"/>
                      <a:pt x="1681" y="794"/>
                      <a:pt x="1681" y="792"/>
                    </a:cubicBezTo>
                    <a:cubicBezTo>
                      <a:pt x="1681" y="791"/>
                      <a:pt x="1681" y="791"/>
                      <a:pt x="1681" y="791"/>
                    </a:cubicBezTo>
                    <a:cubicBezTo>
                      <a:pt x="1640" y="795"/>
                      <a:pt x="1640" y="795"/>
                      <a:pt x="1640" y="795"/>
                    </a:cubicBezTo>
                    <a:cubicBezTo>
                      <a:pt x="1640" y="793"/>
                      <a:pt x="1640" y="793"/>
                      <a:pt x="1640" y="793"/>
                    </a:cubicBezTo>
                    <a:cubicBezTo>
                      <a:pt x="1640" y="788"/>
                      <a:pt x="1639" y="782"/>
                      <a:pt x="1639" y="777"/>
                    </a:cubicBezTo>
                    <a:cubicBezTo>
                      <a:pt x="1639" y="776"/>
                      <a:pt x="1639" y="776"/>
                      <a:pt x="1639" y="776"/>
                    </a:cubicBezTo>
                    <a:cubicBezTo>
                      <a:pt x="1679" y="770"/>
                      <a:pt x="1679" y="770"/>
                      <a:pt x="1679" y="770"/>
                    </a:cubicBezTo>
                    <a:cubicBezTo>
                      <a:pt x="1678" y="765"/>
                      <a:pt x="1678" y="765"/>
                      <a:pt x="1678" y="765"/>
                    </a:cubicBezTo>
                    <a:cubicBezTo>
                      <a:pt x="1676" y="750"/>
                      <a:pt x="1674" y="736"/>
                      <a:pt x="1672" y="721"/>
                    </a:cubicBezTo>
                    <a:cubicBezTo>
                      <a:pt x="1671" y="720"/>
                      <a:pt x="1671" y="720"/>
                      <a:pt x="1671" y="720"/>
                    </a:cubicBezTo>
                    <a:cubicBezTo>
                      <a:pt x="1568" y="740"/>
                      <a:pt x="1568" y="740"/>
                      <a:pt x="1568" y="740"/>
                    </a:cubicBezTo>
                    <a:moveTo>
                      <a:pt x="1679" y="574"/>
                    </a:moveTo>
                    <a:cubicBezTo>
                      <a:pt x="1653" y="574"/>
                      <a:pt x="1653" y="574"/>
                      <a:pt x="1653" y="574"/>
                    </a:cubicBezTo>
                    <a:cubicBezTo>
                      <a:pt x="1661" y="595"/>
                      <a:pt x="1668" y="617"/>
                      <a:pt x="1674" y="638"/>
                    </a:cubicBezTo>
                    <a:cubicBezTo>
                      <a:pt x="1675" y="643"/>
                      <a:pt x="1677" y="648"/>
                      <a:pt x="1678" y="653"/>
                    </a:cubicBezTo>
                    <a:cubicBezTo>
                      <a:pt x="1678" y="655"/>
                      <a:pt x="1678" y="655"/>
                      <a:pt x="1678" y="655"/>
                    </a:cubicBezTo>
                    <a:cubicBezTo>
                      <a:pt x="1659" y="660"/>
                      <a:pt x="1659" y="660"/>
                      <a:pt x="1659" y="660"/>
                    </a:cubicBezTo>
                    <a:cubicBezTo>
                      <a:pt x="1658" y="658"/>
                      <a:pt x="1658" y="658"/>
                      <a:pt x="1658" y="658"/>
                    </a:cubicBezTo>
                    <a:cubicBezTo>
                      <a:pt x="1656" y="652"/>
                      <a:pt x="1655" y="645"/>
                      <a:pt x="1652" y="637"/>
                    </a:cubicBezTo>
                    <a:cubicBezTo>
                      <a:pt x="1648" y="623"/>
                      <a:pt x="1648" y="623"/>
                      <a:pt x="1648" y="623"/>
                    </a:cubicBezTo>
                    <a:cubicBezTo>
                      <a:pt x="1610" y="635"/>
                      <a:pt x="1610" y="635"/>
                      <a:pt x="1610" y="635"/>
                    </a:cubicBezTo>
                    <a:cubicBezTo>
                      <a:pt x="1609" y="634"/>
                      <a:pt x="1609" y="634"/>
                      <a:pt x="1609" y="634"/>
                    </a:cubicBezTo>
                    <a:cubicBezTo>
                      <a:pt x="1607" y="628"/>
                      <a:pt x="1606" y="623"/>
                      <a:pt x="1604" y="618"/>
                    </a:cubicBezTo>
                    <a:cubicBezTo>
                      <a:pt x="1604" y="617"/>
                      <a:pt x="1604" y="617"/>
                      <a:pt x="1604" y="617"/>
                    </a:cubicBezTo>
                    <a:cubicBezTo>
                      <a:pt x="1642" y="603"/>
                      <a:pt x="1642" y="603"/>
                      <a:pt x="1642" y="603"/>
                    </a:cubicBezTo>
                    <a:cubicBezTo>
                      <a:pt x="1640" y="599"/>
                      <a:pt x="1640" y="599"/>
                      <a:pt x="1640" y="599"/>
                    </a:cubicBezTo>
                    <a:cubicBezTo>
                      <a:pt x="1637" y="590"/>
                      <a:pt x="1635" y="582"/>
                      <a:pt x="1632" y="574"/>
                    </a:cubicBezTo>
                    <a:cubicBezTo>
                      <a:pt x="1617" y="574"/>
                      <a:pt x="1617" y="574"/>
                      <a:pt x="1617" y="574"/>
                    </a:cubicBezTo>
                    <a:cubicBezTo>
                      <a:pt x="1617" y="575"/>
                      <a:pt x="1617" y="575"/>
                      <a:pt x="1617" y="575"/>
                    </a:cubicBezTo>
                    <a:cubicBezTo>
                      <a:pt x="1620" y="581"/>
                      <a:pt x="1622" y="586"/>
                      <a:pt x="1624" y="593"/>
                    </a:cubicBezTo>
                    <a:cubicBezTo>
                      <a:pt x="1625" y="595"/>
                      <a:pt x="1625" y="595"/>
                      <a:pt x="1625" y="595"/>
                    </a:cubicBezTo>
                    <a:cubicBezTo>
                      <a:pt x="1587" y="609"/>
                      <a:pt x="1587" y="609"/>
                      <a:pt x="1587" y="609"/>
                    </a:cubicBezTo>
                    <a:cubicBezTo>
                      <a:pt x="1587" y="610"/>
                      <a:pt x="1587" y="610"/>
                      <a:pt x="1587" y="610"/>
                    </a:cubicBezTo>
                    <a:cubicBezTo>
                      <a:pt x="1590" y="619"/>
                      <a:pt x="1593" y="628"/>
                      <a:pt x="1596" y="638"/>
                    </a:cubicBezTo>
                    <a:cubicBezTo>
                      <a:pt x="1597" y="639"/>
                      <a:pt x="1597" y="639"/>
                      <a:pt x="1597" y="639"/>
                    </a:cubicBezTo>
                    <a:cubicBezTo>
                      <a:pt x="1577" y="646"/>
                      <a:pt x="1577" y="646"/>
                      <a:pt x="1577" y="646"/>
                    </a:cubicBezTo>
                    <a:cubicBezTo>
                      <a:pt x="1576" y="644"/>
                      <a:pt x="1576" y="644"/>
                      <a:pt x="1576" y="644"/>
                    </a:cubicBezTo>
                    <a:cubicBezTo>
                      <a:pt x="1575" y="640"/>
                      <a:pt x="1573" y="635"/>
                      <a:pt x="1572" y="631"/>
                    </a:cubicBezTo>
                    <a:cubicBezTo>
                      <a:pt x="1570" y="626"/>
                      <a:pt x="1569" y="621"/>
                      <a:pt x="1567" y="616"/>
                    </a:cubicBezTo>
                    <a:cubicBezTo>
                      <a:pt x="1566" y="614"/>
                      <a:pt x="1566" y="614"/>
                      <a:pt x="1566" y="614"/>
                    </a:cubicBezTo>
                    <a:cubicBezTo>
                      <a:pt x="1565" y="615"/>
                      <a:pt x="1565" y="615"/>
                      <a:pt x="1565" y="615"/>
                    </a:cubicBezTo>
                    <a:cubicBezTo>
                      <a:pt x="1564" y="615"/>
                      <a:pt x="1564" y="615"/>
                      <a:pt x="1564" y="615"/>
                    </a:cubicBezTo>
                    <a:cubicBezTo>
                      <a:pt x="1538" y="625"/>
                      <a:pt x="1538" y="625"/>
                      <a:pt x="1538" y="625"/>
                    </a:cubicBezTo>
                    <a:cubicBezTo>
                      <a:pt x="1537" y="619"/>
                      <a:pt x="1535" y="614"/>
                      <a:pt x="1533" y="609"/>
                    </a:cubicBezTo>
                    <a:cubicBezTo>
                      <a:pt x="1615" y="574"/>
                      <a:pt x="1615" y="574"/>
                      <a:pt x="1615" y="574"/>
                    </a:cubicBezTo>
                    <a:cubicBezTo>
                      <a:pt x="1580" y="574"/>
                      <a:pt x="1580" y="574"/>
                      <a:pt x="1580" y="574"/>
                    </a:cubicBezTo>
                    <a:cubicBezTo>
                      <a:pt x="1528" y="596"/>
                      <a:pt x="1528" y="596"/>
                      <a:pt x="1528" y="596"/>
                    </a:cubicBezTo>
                    <a:cubicBezTo>
                      <a:pt x="1525" y="589"/>
                      <a:pt x="1522" y="582"/>
                      <a:pt x="1519" y="574"/>
                    </a:cubicBezTo>
                    <a:cubicBezTo>
                      <a:pt x="1487" y="574"/>
                      <a:pt x="1487" y="574"/>
                      <a:pt x="1487" y="574"/>
                    </a:cubicBezTo>
                    <a:cubicBezTo>
                      <a:pt x="1527" y="659"/>
                      <a:pt x="1550" y="753"/>
                      <a:pt x="1552" y="851"/>
                    </a:cubicBezTo>
                    <a:cubicBezTo>
                      <a:pt x="1553" y="956"/>
                      <a:pt x="1532" y="1058"/>
                      <a:pt x="1489" y="1150"/>
                    </a:cubicBezTo>
                    <a:cubicBezTo>
                      <a:pt x="1518" y="1150"/>
                      <a:pt x="1518" y="1150"/>
                      <a:pt x="1518" y="1150"/>
                    </a:cubicBezTo>
                    <a:cubicBezTo>
                      <a:pt x="1529" y="1127"/>
                      <a:pt x="1538" y="1103"/>
                      <a:pt x="1545" y="1078"/>
                    </a:cubicBezTo>
                    <a:cubicBezTo>
                      <a:pt x="1561" y="1082"/>
                      <a:pt x="1561" y="1082"/>
                      <a:pt x="1561" y="1082"/>
                    </a:cubicBezTo>
                    <a:cubicBezTo>
                      <a:pt x="1561" y="1084"/>
                      <a:pt x="1561" y="1084"/>
                      <a:pt x="1561" y="1084"/>
                    </a:cubicBezTo>
                    <a:cubicBezTo>
                      <a:pt x="1561" y="1085"/>
                      <a:pt x="1561" y="1085"/>
                      <a:pt x="1560" y="1086"/>
                    </a:cubicBezTo>
                    <a:cubicBezTo>
                      <a:pt x="1559" y="1090"/>
                      <a:pt x="1557" y="1095"/>
                      <a:pt x="1556" y="1099"/>
                    </a:cubicBezTo>
                    <a:cubicBezTo>
                      <a:pt x="1554" y="1104"/>
                      <a:pt x="1553" y="1108"/>
                      <a:pt x="1551" y="1112"/>
                    </a:cubicBezTo>
                    <a:cubicBezTo>
                      <a:pt x="1551" y="1113"/>
                      <a:pt x="1551" y="1113"/>
                      <a:pt x="1551" y="1113"/>
                    </a:cubicBezTo>
                    <a:cubicBezTo>
                      <a:pt x="1584" y="1124"/>
                      <a:pt x="1584" y="1124"/>
                      <a:pt x="1584" y="1124"/>
                    </a:cubicBezTo>
                    <a:cubicBezTo>
                      <a:pt x="1582" y="1130"/>
                      <a:pt x="1582" y="1130"/>
                      <a:pt x="1582" y="1130"/>
                    </a:cubicBezTo>
                    <a:cubicBezTo>
                      <a:pt x="1580" y="1134"/>
                      <a:pt x="1578" y="1139"/>
                      <a:pt x="1576" y="1143"/>
                    </a:cubicBezTo>
                    <a:cubicBezTo>
                      <a:pt x="1576" y="1145"/>
                      <a:pt x="1576" y="1145"/>
                      <a:pt x="1576" y="1145"/>
                    </a:cubicBezTo>
                    <a:cubicBezTo>
                      <a:pt x="1543" y="1132"/>
                      <a:pt x="1543" y="1132"/>
                      <a:pt x="1543" y="1132"/>
                    </a:cubicBezTo>
                    <a:cubicBezTo>
                      <a:pt x="1542" y="1135"/>
                      <a:pt x="1542" y="1135"/>
                      <a:pt x="1542" y="1135"/>
                    </a:cubicBezTo>
                    <a:cubicBezTo>
                      <a:pt x="1542" y="1135"/>
                      <a:pt x="1542" y="1135"/>
                      <a:pt x="1542" y="1135"/>
                    </a:cubicBezTo>
                    <a:cubicBezTo>
                      <a:pt x="1537" y="1146"/>
                      <a:pt x="1537" y="1146"/>
                      <a:pt x="1537" y="1146"/>
                    </a:cubicBezTo>
                    <a:cubicBezTo>
                      <a:pt x="1537" y="1148"/>
                      <a:pt x="1537" y="1149"/>
                      <a:pt x="1536" y="1150"/>
                    </a:cubicBez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88" y="1150"/>
                      <a:pt x="1588" y="1150"/>
                      <a:pt x="1588" y="1150"/>
                    </a:cubicBezTo>
                    <a:cubicBezTo>
                      <a:pt x="1590" y="1144"/>
                      <a:pt x="1592" y="1139"/>
                      <a:pt x="1594" y="1134"/>
                    </a:cubicBezTo>
                    <a:cubicBezTo>
                      <a:pt x="1594" y="1133"/>
                      <a:pt x="1595" y="1133"/>
                      <a:pt x="1595" y="1132"/>
                    </a:cubicBezTo>
                    <a:cubicBezTo>
                      <a:pt x="1596" y="1128"/>
                      <a:pt x="1596" y="1128"/>
                      <a:pt x="1596" y="1128"/>
                    </a:cubicBezTo>
                    <a:cubicBezTo>
                      <a:pt x="1622" y="1137"/>
                      <a:pt x="1622" y="1137"/>
                      <a:pt x="1622" y="1137"/>
                    </a:cubicBezTo>
                    <a:cubicBezTo>
                      <a:pt x="1622" y="1138"/>
                      <a:pt x="1622" y="1138"/>
                      <a:pt x="1622" y="1138"/>
                    </a:cubicBezTo>
                    <a:cubicBezTo>
                      <a:pt x="1620" y="1142"/>
                      <a:pt x="1619" y="1146"/>
                      <a:pt x="1617" y="1150"/>
                    </a:cubicBezTo>
                    <a:cubicBezTo>
                      <a:pt x="1632" y="1150"/>
                      <a:pt x="1632" y="1150"/>
                      <a:pt x="1632" y="1150"/>
                    </a:cubicBezTo>
                    <a:cubicBezTo>
                      <a:pt x="1633" y="1147"/>
                      <a:pt x="1634" y="1145"/>
                      <a:pt x="1634" y="1142"/>
                    </a:cubicBezTo>
                    <a:cubicBezTo>
                      <a:pt x="1638" y="1134"/>
                      <a:pt x="1638" y="1134"/>
                      <a:pt x="1638" y="1134"/>
                    </a:cubicBezTo>
                    <a:cubicBezTo>
                      <a:pt x="1638" y="1132"/>
                      <a:pt x="1638" y="1131"/>
                      <a:pt x="1639" y="1130"/>
                    </a:cubicBezTo>
                    <a:cubicBezTo>
                      <a:pt x="1639" y="1128"/>
                      <a:pt x="1639" y="1128"/>
                      <a:pt x="1639" y="1128"/>
                    </a:cubicBezTo>
                    <a:cubicBezTo>
                      <a:pt x="1601" y="1116"/>
                      <a:pt x="1601" y="1116"/>
                      <a:pt x="1601" y="1116"/>
                    </a:cubicBezTo>
                    <a:cubicBezTo>
                      <a:pt x="1601" y="1114"/>
                      <a:pt x="1601" y="1114"/>
                      <a:pt x="1601" y="1114"/>
                    </a:cubicBezTo>
                    <a:cubicBezTo>
                      <a:pt x="1603" y="1109"/>
                      <a:pt x="1605" y="1104"/>
                      <a:pt x="1606" y="1099"/>
                    </a:cubicBezTo>
                    <a:cubicBezTo>
                      <a:pt x="1607" y="1097"/>
                      <a:pt x="1607" y="1097"/>
                      <a:pt x="1607" y="1097"/>
                    </a:cubicBezTo>
                    <a:cubicBezTo>
                      <a:pt x="1646" y="1108"/>
                      <a:pt x="1646" y="1108"/>
                      <a:pt x="1646" y="1108"/>
                    </a:cubicBezTo>
                    <a:cubicBezTo>
                      <a:pt x="1647" y="1104"/>
                      <a:pt x="1647" y="1104"/>
                      <a:pt x="1647" y="1104"/>
                    </a:cubicBezTo>
                    <a:cubicBezTo>
                      <a:pt x="1652" y="1090"/>
                      <a:pt x="1656" y="1076"/>
                      <a:pt x="1659" y="1062"/>
                    </a:cubicBezTo>
                    <a:cubicBezTo>
                      <a:pt x="1659" y="1060"/>
                      <a:pt x="1659" y="1060"/>
                      <a:pt x="1659" y="1060"/>
                    </a:cubicBezTo>
                    <a:cubicBezTo>
                      <a:pt x="1659" y="1060"/>
                      <a:pt x="1659" y="1060"/>
                      <a:pt x="1659" y="1060"/>
                    </a:cubicBezTo>
                    <a:cubicBezTo>
                      <a:pt x="1660" y="1060"/>
                      <a:pt x="1660" y="1060"/>
                      <a:pt x="1660" y="1060"/>
                    </a:cubicBezTo>
                    <a:cubicBezTo>
                      <a:pt x="1557" y="1036"/>
                      <a:pt x="1557" y="1036"/>
                      <a:pt x="1557" y="1036"/>
                    </a:cubicBezTo>
                    <a:cubicBezTo>
                      <a:pt x="1566" y="1002"/>
                      <a:pt x="1572" y="967"/>
                      <a:pt x="1575" y="932"/>
                    </a:cubicBezTo>
                    <a:cubicBezTo>
                      <a:pt x="1592" y="933"/>
                      <a:pt x="1592" y="933"/>
                      <a:pt x="1592" y="933"/>
                    </a:cubicBezTo>
                    <a:cubicBezTo>
                      <a:pt x="1592" y="936"/>
                      <a:pt x="1592" y="936"/>
                      <a:pt x="1592" y="936"/>
                    </a:cubicBezTo>
                    <a:cubicBezTo>
                      <a:pt x="1591" y="941"/>
                      <a:pt x="1591" y="946"/>
                      <a:pt x="1590" y="951"/>
                    </a:cubicBezTo>
                    <a:cubicBezTo>
                      <a:pt x="1589" y="955"/>
                      <a:pt x="1589" y="960"/>
                      <a:pt x="1588" y="964"/>
                    </a:cubicBezTo>
                    <a:cubicBezTo>
                      <a:pt x="1588" y="966"/>
                      <a:pt x="1588" y="966"/>
                      <a:pt x="1588" y="966"/>
                    </a:cubicBezTo>
                    <a:cubicBezTo>
                      <a:pt x="1622" y="969"/>
                      <a:pt x="1622" y="969"/>
                      <a:pt x="1622" y="969"/>
                    </a:cubicBezTo>
                    <a:cubicBezTo>
                      <a:pt x="1622" y="975"/>
                      <a:pt x="1622" y="975"/>
                      <a:pt x="1622" y="975"/>
                    </a:cubicBezTo>
                    <a:cubicBezTo>
                      <a:pt x="1621" y="980"/>
                      <a:pt x="1620" y="985"/>
                      <a:pt x="1619" y="989"/>
                    </a:cubicBezTo>
                    <a:cubicBezTo>
                      <a:pt x="1619" y="991"/>
                      <a:pt x="1619" y="991"/>
                      <a:pt x="1619" y="991"/>
                    </a:cubicBezTo>
                    <a:cubicBezTo>
                      <a:pt x="1585" y="986"/>
                      <a:pt x="1585" y="986"/>
                      <a:pt x="1585" y="986"/>
                    </a:cubicBezTo>
                    <a:cubicBezTo>
                      <a:pt x="1582" y="1001"/>
                      <a:pt x="1582" y="1001"/>
                      <a:pt x="1582" y="1001"/>
                    </a:cubicBezTo>
                    <a:cubicBezTo>
                      <a:pt x="1581" y="1005"/>
                      <a:pt x="1580" y="1009"/>
                      <a:pt x="1579" y="1014"/>
                    </a:cubicBezTo>
                    <a:cubicBezTo>
                      <a:pt x="1579" y="1015"/>
                      <a:pt x="1579" y="1015"/>
                      <a:pt x="1579" y="1015"/>
                    </a:cubicBezTo>
                    <a:cubicBezTo>
                      <a:pt x="1579" y="1015"/>
                      <a:pt x="1579" y="1015"/>
                      <a:pt x="1579" y="1015"/>
                    </a:cubicBezTo>
                    <a:cubicBezTo>
                      <a:pt x="1576" y="1028"/>
                      <a:pt x="1576" y="1028"/>
                      <a:pt x="1576" y="1028"/>
                    </a:cubicBezTo>
                    <a:cubicBezTo>
                      <a:pt x="1683" y="1049"/>
                      <a:pt x="1683" y="1049"/>
                      <a:pt x="1683" y="1049"/>
                    </a:cubicBezTo>
                    <a:cubicBezTo>
                      <a:pt x="1683" y="1051"/>
                      <a:pt x="1683" y="1051"/>
                      <a:pt x="1683" y="1051"/>
                    </a:cubicBezTo>
                    <a:cubicBezTo>
                      <a:pt x="1675" y="1084"/>
                      <a:pt x="1665" y="1118"/>
                      <a:pt x="1653" y="1150"/>
                    </a:cubicBezTo>
                    <a:cubicBezTo>
                      <a:pt x="1679" y="1150"/>
                      <a:pt x="1679" y="1150"/>
                      <a:pt x="1679" y="1150"/>
                    </a:cubicBezTo>
                    <a:cubicBezTo>
                      <a:pt x="1715" y="1047"/>
                      <a:pt x="1732" y="937"/>
                      <a:pt x="1727" y="824"/>
                    </a:cubicBezTo>
                    <a:cubicBezTo>
                      <a:pt x="1723" y="738"/>
                      <a:pt x="1707" y="654"/>
                      <a:pt x="1679" y="574"/>
                    </a:cubicBezTo>
                    <a:moveTo>
                      <a:pt x="880" y="333"/>
                    </a:moveTo>
                    <a:cubicBezTo>
                      <a:pt x="881" y="331"/>
                      <a:pt x="882" y="330"/>
                      <a:pt x="884" y="326"/>
                    </a:cubicBezTo>
                    <a:cubicBezTo>
                      <a:pt x="885" y="323"/>
                      <a:pt x="891" y="317"/>
                      <a:pt x="896" y="317"/>
                    </a:cubicBezTo>
                    <a:cubicBezTo>
                      <a:pt x="896" y="317"/>
                      <a:pt x="897" y="317"/>
                      <a:pt x="898" y="317"/>
                    </a:cubicBezTo>
                    <a:cubicBezTo>
                      <a:pt x="900" y="323"/>
                      <a:pt x="891" y="329"/>
                      <a:pt x="887" y="330"/>
                    </a:cubicBezTo>
                    <a:cubicBezTo>
                      <a:pt x="883" y="331"/>
                      <a:pt x="882" y="332"/>
                      <a:pt x="880" y="333"/>
                    </a:cubicBezTo>
                    <a:moveTo>
                      <a:pt x="873" y="325"/>
                    </a:moveTo>
                    <a:cubicBezTo>
                      <a:pt x="873" y="323"/>
                      <a:pt x="874" y="322"/>
                      <a:pt x="875" y="318"/>
                    </a:cubicBezTo>
                    <a:cubicBezTo>
                      <a:pt x="876" y="314"/>
                      <a:pt x="881" y="306"/>
                      <a:pt x="886" y="306"/>
                    </a:cubicBezTo>
                    <a:cubicBezTo>
                      <a:pt x="886" y="306"/>
                      <a:pt x="887" y="306"/>
                      <a:pt x="888" y="306"/>
                    </a:cubicBezTo>
                    <a:cubicBezTo>
                      <a:pt x="891" y="311"/>
                      <a:pt x="883" y="319"/>
                      <a:pt x="879" y="321"/>
                    </a:cubicBezTo>
                    <a:cubicBezTo>
                      <a:pt x="875" y="323"/>
                      <a:pt x="874" y="323"/>
                      <a:pt x="873" y="325"/>
                    </a:cubicBezTo>
                    <a:moveTo>
                      <a:pt x="864" y="318"/>
                    </a:moveTo>
                    <a:cubicBezTo>
                      <a:pt x="864" y="317"/>
                      <a:pt x="865" y="315"/>
                      <a:pt x="865" y="311"/>
                    </a:cubicBezTo>
                    <a:cubicBezTo>
                      <a:pt x="865" y="307"/>
                      <a:pt x="868" y="297"/>
                      <a:pt x="874" y="297"/>
                    </a:cubicBezTo>
                    <a:cubicBezTo>
                      <a:pt x="874" y="297"/>
                      <a:pt x="874" y="297"/>
                      <a:pt x="875" y="297"/>
                    </a:cubicBezTo>
                    <a:cubicBezTo>
                      <a:pt x="879" y="302"/>
                      <a:pt x="873" y="311"/>
                      <a:pt x="869" y="313"/>
                    </a:cubicBezTo>
                    <a:cubicBezTo>
                      <a:pt x="866" y="316"/>
                      <a:pt x="865" y="317"/>
                      <a:pt x="864" y="318"/>
                    </a:cubicBezTo>
                    <a:moveTo>
                      <a:pt x="854" y="314"/>
                    </a:moveTo>
                    <a:cubicBezTo>
                      <a:pt x="854" y="312"/>
                      <a:pt x="854" y="311"/>
                      <a:pt x="853" y="307"/>
                    </a:cubicBezTo>
                    <a:cubicBezTo>
                      <a:pt x="852" y="302"/>
                      <a:pt x="854" y="292"/>
                      <a:pt x="860" y="291"/>
                    </a:cubicBezTo>
                    <a:cubicBezTo>
                      <a:pt x="865" y="294"/>
                      <a:pt x="861" y="305"/>
                      <a:pt x="858" y="308"/>
                    </a:cubicBezTo>
                    <a:cubicBezTo>
                      <a:pt x="855" y="311"/>
                      <a:pt x="855" y="312"/>
                      <a:pt x="854" y="314"/>
                    </a:cubicBezTo>
                    <a:moveTo>
                      <a:pt x="844" y="312"/>
                    </a:moveTo>
                    <a:cubicBezTo>
                      <a:pt x="843" y="310"/>
                      <a:pt x="843" y="309"/>
                      <a:pt x="841" y="305"/>
                    </a:cubicBezTo>
                    <a:cubicBezTo>
                      <a:pt x="839" y="301"/>
                      <a:pt x="839" y="290"/>
                      <a:pt x="845" y="288"/>
                    </a:cubicBezTo>
                    <a:cubicBezTo>
                      <a:pt x="850" y="290"/>
                      <a:pt x="849" y="301"/>
                      <a:pt x="846" y="305"/>
                    </a:cubicBezTo>
                    <a:cubicBezTo>
                      <a:pt x="844" y="309"/>
                      <a:pt x="844" y="310"/>
                      <a:pt x="844" y="312"/>
                    </a:cubicBezTo>
                    <a:moveTo>
                      <a:pt x="684" y="173"/>
                    </a:moveTo>
                    <a:cubicBezTo>
                      <a:pt x="657" y="85"/>
                      <a:pt x="657" y="85"/>
                      <a:pt x="657" y="85"/>
                    </a:cubicBezTo>
                    <a:cubicBezTo>
                      <a:pt x="659" y="85"/>
                      <a:pt x="659" y="85"/>
                      <a:pt x="659" y="85"/>
                    </a:cubicBezTo>
                    <a:cubicBezTo>
                      <a:pt x="665" y="83"/>
                      <a:pt x="672" y="81"/>
                      <a:pt x="678" y="80"/>
                    </a:cubicBezTo>
                    <a:cubicBezTo>
                      <a:pt x="679" y="80"/>
                      <a:pt x="679" y="80"/>
                      <a:pt x="679" y="80"/>
                    </a:cubicBezTo>
                    <a:cubicBezTo>
                      <a:pt x="690" y="119"/>
                      <a:pt x="690" y="119"/>
                      <a:pt x="690" y="119"/>
                    </a:cubicBezTo>
                    <a:cubicBezTo>
                      <a:pt x="691" y="118"/>
                      <a:pt x="691" y="118"/>
                      <a:pt x="691" y="118"/>
                    </a:cubicBezTo>
                    <a:cubicBezTo>
                      <a:pt x="700" y="116"/>
                      <a:pt x="710" y="114"/>
                      <a:pt x="720" y="112"/>
                    </a:cubicBezTo>
                    <a:cubicBezTo>
                      <a:pt x="721" y="112"/>
                      <a:pt x="721" y="112"/>
                      <a:pt x="721" y="112"/>
                    </a:cubicBezTo>
                    <a:cubicBezTo>
                      <a:pt x="725" y="133"/>
                      <a:pt x="725" y="133"/>
                      <a:pt x="725" y="133"/>
                    </a:cubicBezTo>
                    <a:cubicBezTo>
                      <a:pt x="724" y="133"/>
                      <a:pt x="724" y="133"/>
                      <a:pt x="724" y="133"/>
                    </a:cubicBezTo>
                    <a:cubicBezTo>
                      <a:pt x="719" y="134"/>
                      <a:pt x="715" y="135"/>
                      <a:pt x="710" y="136"/>
                    </a:cubicBezTo>
                    <a:cubicBezTo>
                      <a:pt x="705" y="137"/>
                      <a:pt x="700" y="138"/>
                      <a:pt x="694" y="139"/>
                    </a:cubicBezTo>
                    <a:cubicBezTo>
                      <a:pt x="693" y="140"/>
                      <a:pt x="693" y="140"/>
                      <a:pt x="693" y="140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700" y="169"/>
                      <a:pt x="700" y="169"/>
                      <a:pt x="700" y="169"/>
                    </a:cubicBezTo>
                    <a:cubicBezTo>
                      <a:pt x="695" y="170"/>
                      <a:pt x="690" y="171"/>
                      <a:pt x="684" y="173"/>
                    </a:cubicBezTo>
                    <a:moveTo>
                      <a:pt x="997" y="161"/>
                    </a:moveTo>
                    <a:cubicBezTo>
                      <a:pt x="991" y="160"/>
                      <a:pt x="986" y="159"/>
                      <a:pt x="980" y="158"/>
                    </a:cubicBezTo>
                    <a:cubicBezTo>
                      <a:pt x="991" y="67"/>
                      <a:pt x="991" y="67"/>
                      <a:pt x="991" y="67"/>
                    </a:cubicBezTo>
                    <a:cubicBezTo>
                      <a:pt x="993" y="68"/>
                      <a:pt x="993" y="68"/>
                      <a:pt x="993" y="68"/>
                    </a:cubicBezTo>
                    <a:cubicBezTo>
                      <a:pt x="1000" y="69"/>
                      <a:pt x="1006" y="70"/>
                      <a:pt x="1012" y="71"/>
                    </a:cubicBezTo>
                    <a:cubicBezTo>
                      <a:pt x="1014" y="71"/>
                      <a:pt x="1014" y="71"/>
                      <a:pt x="1014" y="71"/>
                    </a:cubicBezTo>
                    <a:cubicBezTo>
                      <a:pt x="1009" y="102"/>
                      <a:pt x="1009" y="102"/>
                      <a:pt x="1009" y="102"/>
                    </a:cubicBezTo>
                    <a:cubicBezTo>
                      <a:pt x="1007" y="111"/>
                      <a:pt x="1007" y="111"/>
                      <a:pt x="1007" y="111"/>
                    </a:cubicBezTo>
                    <a:cubicBezTo>
                      <a:pt x="1009" y="112"/>
                      <a:pt x="1009" y="112"/>
                      <a:pt x="1009" y="112"/>
                    </a:cubicBezTo>
                    <a:cubicBezTo>
                      <a:pt x="1018" y="113"/>
                      <a:pt x="1028" y="115"/>
                      <a:pt x="1037" y="117"/>
                    </a:cubicBezTo>
                    <a:cubicBezTo>
                      <a:pt x="1039" y="118"/>
                      <a:pt x="1039" y="118"/>
                      <a:pt x="1039" y="118"/>
                    </a:cubicBezTo>
                    <a:cubicBezTo>
                      <a:pt x="1034" y="138"/>
                      <a:pt x="1034" y="138"/>
                      <a:pt x="1034" y="138"/>
                    </a:cubicBezTo>
                    <a:cubicBezTo>
                      <a:pt x="1033" y="138"/>
                      <a:pt x="1033" y="138"/>
                      <a:pt x="1033" y="138"/>
                    </a:cubicBezTo>
                    <a:cubicBezTo>
                      <a:pt x="1028" y="137"/>
                      <a:pt x="1023" y="136"/>
                      <a:pt x="1019" y="135"/>
                    </a:cubicBezTo>
                    <a:cubicBezTo>
                      <a:pt x="1014" y="134"/>
                      <a:pt x="1008" y="133"/>
                      <a:pt x="1003" y="132"/>
                    </a:cubicBezTo>
                    <a:cubicBezTo>
                      <a:pt x="1002" y="132"/>
                      <a:pt x="1002" y="132"/>
                      <a:pt x="1002" y="132"/>
                    </a:cubicBezTo>
                    <a:cubicBezTo>
                      <a:pt x="1001" y="133"/>
                      <a:pt x="1001" y="133"/>
                      <a:pt x="1001" y="133"/>
                    </a:cubicBezTo>
                    <a:cubicBezTo>
                      <a:pt x="1001" y="133"/>
                      <a:pt x="1001" y="133"/>
                      <a:pt x="1001" y="133"/>
                    </a:cubicBezTo>
                    <a:cubicBezTo>
                      <a:pt x="997" y="161"/>
                      <a:pt x="997" y="161"/>
                      <a:pt x="997" y="161"/>
                    </a:cubicBezTo>
                    <a:moveTo>
                      <a:pt x="831" y="150"/>
                    </a:moveTo>
                    <a:cubicBezTo>
                      <a:pt x="824" y="59"/>
                      <a:pt x="824" y="59"/>
                      <a:pt x="824" y="59"/>
                    </a:cubicBezTo>
                    <a:cubicBezTo>
                      <a:pt x="825" y="59"/>
                      <a:pt x="825" y="59"/>
                      <a:pt x="825" y="59"/>
                    </a:cubicBezTo>
                    <a:cubicBezTo>
                      <a:pt x="832" y="58"/>
                      <a:pt x="838" y="58"/>
                      <a:pt x="845" y="58"/>
                    </a:cubicBezTo>
                    <a:cubicBezTo>
                      <a:pt x="846" y="58"/>
                      <a:pt x="846" y="58"/>
                      <a:pt x="846" y="58"/>
                    </a:cubicBezTo>
                    <a:cubicBezTo>
                      <a:pt x="848" y="98"/>
                      <a:pt x="848" y="98"/>
                      <a:pt x="848" y="98"/>
                    </a:cubicBezTo>
                    <a:cubicBezTo>
                      <a:pt x="849" y="98"/>
                      <a:pt x="849" y="98"/>
                      <a:pt x="849" y="98"/>
                    </a:cubicBezTo>
                    <a:cubicBezTo>
                      <a:pt x="855" y="98"/>
                      <a:pt x="860" y="98"/>
                      <a:pt x="866" y="98"/>
                    </a:cubicBezTo>
                    <a:cubicBezTo>
                      <a:pt x="870" y="98"/>
                      <a:pt x="874" y="98"/>
                      <a:pt x="879" y="98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80" y="119"/>
                      <a:pt x="880" y="119"/>
                      <a:pt x="880" y="119"/>
                    </a:cubicBezTo>
                    <a:cubicBezTo>
                      <a:pt x="878" y="119"/>
                      <a:pt x="878" y="119"/>
                      <a:pt x="878" y="119"/>
                    </a:cubicBezTo>
                    <a:cubicBezTo>
                      <a:pt x="869" y="118"/>
                      <a:pt x="859" y="118"/>
                      <a:pt x="848" y="118"/>
                    </a:cubicBezTo>
                    <a:cubicBezTo>
                      <a:pt x="847" y="118"/>
                      <a:pt x="847" y="118"/>
                      <a:pt x="847" y="118"/>
                    </a:cubicBezTo>
                    <a:cubicBezTo>
                      <a:pt x="847" y="121"/>
                      <a:pt x="847" y="121"/>
                      <a:pt x="847" y="121"/>
                    </a:cubicBezTo>
                    <a:cubicBezTo>
                      <a:pt x="847" y="121"/>
                      <a:pt x="847" y="121"/>
                      <a:pt x="847" y="121"/>
                    </a:cubicBezTo>
                    <a:cubicBezTo>
                      <a:pt x="848" y="149"/>
                      <a:pt x="848" y="149"/>
                      <a:pt x="848" y="149"/>
                    </a:cubicBezTo>
                    <a:cubicBezTo>
                      <a:pt x="844" y="149"/>
                      <a:pt x="839" y="150"/>
                      <a:pt x="835" y="150"/>
                    </a:cubicBezTo>
                    <a:cubicBezTo>
                      <a:pt x="834" y="150"/>
                      <a:pt x="833" y="150"/>
                      <a:pt x="831" y="150"/>
                    </a:cubicBezTo>
                    <a:moveTo>
                      <a:pt x="1096" y="91"/>
                    </a:moveTo>
                    <a:cubicBezTo>
                      <a:pt x="1107" y="55"/>
                      <a:pt x="1107" y="55"/>
                      <a:pt x="1107" y="55"/>
                    </a:cubicBezTo>
                    <a:cubicBezTo>
                      <a:pt x="1113" y="57"/>
                      <a:pt x="1120" y="59"/>
                      <a:pt x="1126" y="61"/>
                    </a:cubicBezTo>
                    <a:cubicBezTo>
                      <a:pt x="1097" y="156"/>
                      <a:pt x="1097" y="156"/>
                      <a:pt x="1097" y="156"/>
                    </a:cubicBezTo>
                    <a:cubicBezTo>
                      <a:pt x="1095" y="156"/>
                      <a:pt x="1095" y="156"/>
                      <a:pt x="1095" y="156"/>
                    </a:cubicBezTo>
                    <a:cubicBezTo>
                      <a:pt x="1091" y="154"/>
                      <a:pt x="1086" y="153"/>
                      <a:pt x="1082" y="151"/>
                    </a:cubicBezTo>
                    <a:cubicBezTo>
                      <a:pt x="1081" y="151"/>
                      <a:pt x="1081" y="151"/>
                      <a:pt x="1081" y="151"/>
                    </a:cubicBezTo>
                    <a:cubicBezTo>
                      <a:pt x="1086" y="129"/>
                      <a:pt x="1086" y="129"/>
                      <a:pt x="1086" y="129"/>
                    </a:cubicBezTo>
                    <a:cubicBezTo>
                      <a:pt x="1086" y="129"/>
                      <a:pt x="1086" y="129"/>
                      <a:pt x="1086" y="129"/>
                    </a:cubicBezTo>
                    <a:cubicBezTo>
                      <a:pt x="1089" y="117"/>
                      <a:pt x="1089" y="117"/>
                      <a:pt x="1089" y="117"/>
                    </a:cubicBezTo>
                    <a:cubicBezTo>
                      <a:pt x="1088" y="117"/>
                      <a:pt x="1088" y="117"/>
                      <a:pt x="1088" y="117"/>
                    </a:cubicBezTo>
                    <a:cubicBezTo>
                      <a:pt x="1078" y="114"/>
                      <a:pt x="1069" y="112"/>
                      <a:pt x="1061" y="109"/>
                    </a:cubicBezTo>
                    <a:cubicBezTo>
                      <a:pt x="1060" y="109"/>
                      <a:pt x="1059" y="109"/>
                      <a:pt x="1058" y="109"/>
                    </a:cubicBezTo>
                    <a:cubicBezTo>
                      <a:pt x="1055" y="108"/>
                      <a:pt x="1055" y="108"/>
                      <a:pt x="1055" y="108"/>
                    </a:cubicBezTo>
                    <a:cubicBezTo>
                      <a:pt x="1060" y="81"/>
                      <a:pt x="1060" y="81"/>
                      <a:pt x="1060" y="81"/>
                    </a:cubicBezTo>
                    <a:cubicBezTo>
                      <a:pt x="1062" y="82"/>
                      <a:pt x="1062" y="82"/>
                      <a:pt x="1062" y="82"/>
                    </a:cubicBezTo>
                    <a:cubicBezTo>
                      <a:pt x="1073" y="84"/>
                      <a:pt x="1084" y="87"/>
                      <a:pt x="1094" y="91"/>
                    </a:cubicBezTo>
                    <a:cubicBezTo>
                      <a:pt x="1096" y="91"/>
                      <a:pt x="1096" y="91"/>
                      <a:pt x="1096" y="91"/>
                    </a:cubicBezTo>
                    <a:moveTo>
                      <a:pt x="957" y="138"/>
                    </a:moveTo>
                    <a:cubicBezTo>
                      <a:pt x="967" y="30"/>
                      <a:pt x="967" y="30"/>
                      <a:pt x="967" y="30"/>
                    </a:cubicBezTo>
                    <a:cubicBezTo>
                      <a:pt x="968" y="30"/>
                      <a:pt x="968" y="30"/>
                      <a:pt x="968" y="30"/>
                    </a:cubicBezTo>
                    <a:cubicBezTo>
                      <a:pt x="1005" y="34"/>
                      <a:pt x="1041" y="41"/>
                      <a:pt x="1076" y="50"/>
                    </a:cubicBezTo>
                    <a:cubicBezTo>
                      <a:pt x="1081" y="52"/>
                      <a:pt x="1086" y="53"/>
                      <a:pt x="1091" y="55"/>
                    </a:cubicBezTo>
                    <a:cubicBezTo>
                      <a:pt x="1093" y="55"/>
                      <a:pt x="1093" y="55"/>
                      <a:pt x="1093" y="55"/>
                    </a:cubicBezTo>
                    <a:cubicBezTo>
                      <a:pt x="1087" y="74"/>
                      <a:pt x="1087" y="74"/>
                      <a:pt x="1087" y="74"/>
                    </a:cubicBezTo>
                    <a:cubicBezTo>
                      <a:pt x="1086" y="74"/>
                      <a:pt x="1086" y="74"/>
                      <a:pt x="1086" y="74"/>
                    </a:cubicBezTo>
                    <a:cubicBezTo>
                      <a:pt x="1079" y="72"/>
                      <a:pt x="1072" y="70"/>
                      <a:pt x="1064" y="68"/>
                    </a:cubicBezTo>
                    <a:cubicBezTo>
                      <a:pt x="1050" y="65"/>
                      <a:pt x="1050" y="65"/>
                      <a:pt x="1050" y="65"/>
                    </a:cubicBezTo>
                    <a:cubicBezTo>
                      <a:pt x="1041" y="105"/>
                      <a:pt x="1041" y="105"/>
                      <a:pt x="1041" y="105"/>
                    </a:cubicBezTo>
                    <a:cubicBezTo>
                      <a:pt x="1040" y="104"/>
                      <a:pt x="1040" y="104"/>
                      <a:pt x="1040" y="104"/>
                    </a:cubicBezTo>
                    <a:cubicBezTo>
                      <a:pt x="1035" y="103"/>
                      <a:pt x="1029" y="102"/>
                      <a:pt x="1024" y="101"/>
                    </a:cubicBezTo>
                    <a:cubicBezTo>
                      <a:pt x="1023" y="101"/>
                      <a:pt x="1023" y="101"/>
                      <a:pt x="1023" y="101"/>
                    </a:cubicBezTo>
                    <a:cubicBezTo>
                      <a:pt x="1030" y="61"/>
                      <a:pt x="1030" y="61"/>
                      <a:pt x="1030" y="61"/>
                    </a:cubicBezTo>
                    <a:cubicBezTo>
                      <a:pt x="1025" y="60"/>
                      <a:pt x="1025" y="60"/>
                      <a:pt x="1025" y="60"/>
                    </a:cubicBezTo>
                    <a:cubicBezTo>
                      <a:pt x="1010" y="57"/>
                      <a:pt x="996" y="54"/>
                      <a:pt x="982" y="52"/>
                    </a:cubicBezTo>
                    <a:cubicBezTo>
                      <a:pt x="980" y="52"/>
                      <a:pt x="980" y="52"/>
                      <a:pt x="980" y="52"/>
                    </a:cubicBezTo>
                    <a:cubicBezTo>
                      <a:pt x="967" y="156"/>
                      <a:pt x="967" y="156"/>
                      <a:pt x="967" y="156"/>
                    </a:cubicBezTo>
                    <a:cubicBezTo>
                      <a:pt x="934" y="152"/>
                      <a:pt x="900" y="149"/>
                      <a:pt x="867" y="149"/>
                    </a:cubicBezTo>
                    <a:cubicBezTo>
                      <a:pt x="865" y="149"/>
                      <a:pt x="863" y="149"/>
                      <a:pt x="862" y="149"/>
                    </a:cubicBezTo>
                    <a:cubicBezTo>
                      <a:pt x="861" y="133"/>
                      <a:pt x="861" y="133"/>
                      <a:pt x="861" y="133"/>
                    </a:cubicBezTo>
                    <a:cubicBezTo>
                      <a:pt x="864" y="133"/>
                      <a:pt x="864" y="133"/>
                      <a:pt x="864" y="133"/>
                    </a:cubicBezTo>
                    <a:cubicBezTo>
                      <a:pt x="869" y="133"/>
                      <a:pt x="874" y="133"/>
                      <a:pt x="879" y="133"/>
                    </a:cubicBezTo>
                    <a:cubicBezTo>
                      <a:pt x="883" y="133"/>
                      <a:pt x="888" y="133"/>
                      <a:pt x="892" y="133"/>
                    </a:cubicBezTo>
                    <a:cubicBezTo>
                      <a:pt x="893" y="133"/>
                      <a:pt x="893" y="133"/>
                      <a:pt x="893" y="133"/>
                    </a:cubicBezTo>
                    <a:cubicBezTo>
                      <a:pt x="893" y="99"/>
                      <a:pt x="893" y="99"/>
                      <a:pt x="893" y="99"/>
                    </a:cubicBezTo>
                    <a:cubicBezTo>
                      <a:pt x="899" y="99"/>
                      <a:pt x="899" y="99"/>
                      <a:pt x="899" y="99"/>
                    </a:cubicBezTo>
                    <a:cubicBezTo>
                      <a:pt x="904" y="99"/>
                      <a:pt x="909" y="99"/>
                      <a:pt x="914" y="100"/>
                    </a:cubicBezTo>
                    <a:cubicBezTo>
                      <a:pt x="916" y="100"/>
                      <a:pt x="916" y="100"/>
                      <a:pt x="916" y="100"/>
                    </a:cubicBezTo>
                    <a:cubicBezTo>
                      <a:pt x="914" y="134"/>
                      <a:pt x="914" y="134"/>
                      <a:pt x="914" y="134"/>
                    </a:cubicBezTo>
                    <a:cubicBezTo>
                      <a:pt x="917" y="134"/>
                      <a:pt x="917" y="134"/>
                      <a:pt x="917" y="134"/>
                    </a:cubicBezTo>
                    <a:cubicBezTo>
                      <a:pt x="918" y="135"/>
                      <a:pt x="918" y="135"/>
                      <a:pt x="919" y="135"/>
                    </a:cubicBezTo>
                    <a:cubicBezTo>
                      <a:pt x="929" y="135"/>
                      <a:pt x="929" y="135"/>
                      <a:pt x="929" y="135"/>
                    </a:cubicBezTo>
                    <a:cubicBezTo>
                      <a:pt x="934" y="136"/>
                      <a:pt x="938" y="136"/>
                      <a:pt x="942" y="137"/>
                    </a:cubicBezTo>
                    <a:cubicBezTo>
                      <a:pt x="948" y="137"/>
                      <a:pt x="948" y="137"/>
                      <a:pt x="948" y="137"/>
                    </a:cubicBezTo>
                    <a:cubicBezTo>
                      <a:pt x="951" y="138"/>
                      <a:pt x="953" y="138"/>
                      <a:pt x="956" y="138"/>
                    </a:cubicBezTo>
                    <a:cubicBezTo>
                      <a:pt x="957" y="138"/>
                      <a:pt x="957" y="138"/>
                      <a:pt x="957" y="138"/>
                    </a:cubicBezTo>
                    <a:moveTo>
                      <a:pt x="732" y="96"/>
                    </a:moveTo>
                    <a:cubicBezTo>
                      <a:pt x="726" y="70"/>
                      <a:pt x="726" y="70"/>
                      <a:pt x="726" y="70"/>
                    </a:cubicBezTo>
                    <a:cubicBezTo>
                      <a:pt x="727" y="70"/>
                      <a:pt x="727" y="70"/>
                      <a:pt x="727" y="70"/>
                    </a:cubicBezTo>
                    <a:cubicBezTo>
                      <a:pt x="739" y="68"/>
                      <a:pt x="750" y="66"/>
                      <a:pt x="761" y="64"/>
                    </a:cubicBezTo>
                    <a:cubicBezTo>
                      <a:pt x="763" y="64"/>
                      <a:pt x="763" y="64"/>
                      <a:pt x="763" y="64"/>
                    </a:cubicBezTo>
                    <a:cubicBezTo>
                      <a:pt x="758" y="27"/>
                      <a:pt x="758" y="27"/>
                      <a:pt x="758" y="27"/>
                    </a:cubicBezTo>
                    <a:cubicBezTo>
                      <a:pt x="765" y="26"/>
                      <a:pt x="771" y="26"/>
                      <a:pt x="778" y="25"/>
                    </a:cubicBezTo>
                    <a:cubicBezTo>
                      <a:pt x="790" y="123"/>
                      <a:pt x="790" y="123"/>
                      <a:pt x="790" y="123"/>
                    </a:cubicBezTo>
                    <a:cubicBezTo>
                      <a:pt x="788" y="123"/>
                      <a:pt x="788" y="123"/>
                      <a:pt x="788" y="123"/>
                    </a:cubicBezTo>
                    <a:cubicBezTo>
                      <a:pt x="784" y="124"/>
                      <a:pt x="779" y="124"/>
                      <a:pt x="774" y="125"/>
                    </a:cubicBezTo>
                    <a:cubicBezTo>
                      <a:pt x="773" y="125"/>
                      <a:pt x="773" y="125"/>
                      <a:pt x="773" y="125"/>
                    </a:cubicBezTo>
                    <a:cubicBezTo>
                      <a:pt x="769" y="104"/>
                      <a:pt x="769" y="104"/>
                      <a:pt x="769" y="104"/>
                    </a:cubicBezTo>
                    <a:cubicBezTo>
                      <a:pt x="769" y="104"/>
                      <a:pt x="769" y="104"/>
                      <a:pt x="769" y="104"/>
                    </a:cubicBezTo>
                    <a:cubicBezTo>
                      <a:pt x="767" y="91"/>
                      <a:pt x="767" y="91"/>
                      <a:pt x="767" y="91"/>
                    </a:cubicBezTo>
                    <a:cubicBezTo>
                      <a:pt x="766" y="91"/>
                      <a:pt x="766" y="91"/>
                      <a:pt x="766" y="91"/>
                    </a:cubicBezTo>
                    <a:cubicBezTo>
                      <a:pt x="755" y="93"/>
                      <a:pt x="746" y="94"/>
                      <a:pt x="738" y="95"/>
                    </a:cubicBezTo>
                    <a:cubicBezTo>
                      <a:pt x="732" y="96"/>
                      <a:pt x="732" y="96"/>
                      <a:pt x="732" y="96"/>
                    </a:cubicBezTo>
                    <a:moveTo>
                      <a:pt x="791" y="137"/>
                    </a:moveTo>
                    <a:cubicBezTo>
                      <a:pt x="797" y="136"/>
                      <a:pt x="797" y="136"/>
                      <a:pt x="797" y="136"/>
                    </a:cubicBezTo>
                    <a:cubicBezTo>
                      <a:pt x="799" y="136"/>
                      <a:pt x="801" y="136"/>
                      <a:pt x="803" y="135"/>
                    </a:cubicBezTo>
                    <a:cubicBezTo>
                      <a:pt x="805" y="135"/>
                      <a:pt x="805" y="135"/>
                      <a:pt x="805" y="135"/>
                    </a:cubicBezTo>
                    <a:cubicBezTo>
                      <a:pt x="791" y="27"/>
                      <a:pt x="791" y="27"/>
                      <a:pt x="791" y="27"/>
                    </a:cubicBezTo>
                    <a:cubicBezTo>
                      <a:pt x="793" y="27"/>
                      <a:pt x="793" y="27"/>
                      <a:pt x="793" y="27"/>
                    </a:cubicBezTo>
                    <a:cubicBezTo>
                      <a:pt x="817" y="25"/>
                      <a:pt x="842" y="24"/>
                      <a:pt x="867" y="24"/>
                    </a:cubicBezTo>
                    <a:cubicBezTo>
                      <a:pt x="879" y="24"/>
                      <a:pt x="891" y="24"/>
                      <a:pt x="903" y="24"/>
                    </a:cubicBezTo>
                    <a:cubicBezTo>
                      <a:pt x="908" y="25"/>
                      <a:pt x="913" y="25"/>
                      <a:pt x="919" y="25"/>
                    </a:cubicBezTo>
                    <a:cubicBezTo>
                      <a:pt x="920" y="25"/>
                      <a:pt x="920" y="25"/>
                      <a:pt x="920" y="25"/>
                    </a:cubicBezTo>
                    <a:cubicBezTo>
                      <a:pt x="918" y="46"/>
                      <a:pt x="918" y="46"/>
                      <a:pt x="918" y="46"/>
                    </a:cubicBezTo>
                    <a:cubicBezTo>
                      <a:pt x="917" y="46"/>
                      <a:pt x="917" y="46"/>
                      <a:pt x="917" y="46"/>
                    </a:cubicBezTo>
                    <a:cubicBezTo>
                      <a:pt x="909" y="45"/>
                      <a:pt x="902" y="45"/>
                      <a:pt x="895" y="45"/>
                    </a:cubicBezTo>
                    <a:cubicBezTo>
                      <a:pt x="880" y="44"/>
                      <a:pt x="880" y="44"/>
                      <a:pt x="880" y="44"/>
                    </a:cubicBezTo>
                    <a:cubicBezTo>
                      <a:pt x="880" y="85"/>
                      <a:pt x="880" y="85"/>
                      <a:pt x="880" y="85"/>
                    </a:cubicBezTo>
                    <a:cubicBezTo>
                      <a:pt x="879" y="85"/>
                      <a:pt x="879" y="85"/>
                      <a:pt x="879" y="85"/>
                    </a:cubicBezTo>
                    <a:cubicBezTo>
                      <a:pt x="874" y="85"/>
                      <a:pt x="870" y="85"/>
                      <a:pt x="866" y="85"/>
                    </a:cubicBezTo>
                    <a:cubicBezTo>
                      <a:pt x="861" y="85"/>
                      <a:pt x="861" y="85"/>
                      <a:pt x="861" y="85"/>
                    </a:cubicBezTo>
                    <a:cubicBezTo>
                      <a:pt x="859" y="44"/>
                      <a:pt x="859" y="44"/>
                      <a:pt x="859" y="44"/>
                    </a:cubicBezTo>
                    <a:cubicBezTo>
                      <a:pt x="855" y="44"/>
                      <a:pt x="855" y="44"/>
                      <a:pt x="855" y="44"/>
                    </a:cubicBezTo>
                    <a:cubicBezTo>
                      <a:pt x="840" y="44"/>
                      <a:pt x="825" y="45"/>
                      <a:pt x="811" y="46"/>
                    </a:cubicBezTo>
                    <a:cubicBezTo>
                      <a:pt x="810" y="46"/>
                      <a:pt x="810" y="46"/>
                      <a:pt x="810" y="46"/>
                    </a:cubicBezTo>
                    <a:cubicBezTo>
                      <a:pt x="810" y="46"/>
                      <a:pt x="810" y="46"/>
                      <a:pt x="810" y="46"/>
                    </a:cubicBezTo>
                    <a:cubicBezTo>
                      <a:pt x="809" y="46"/>
                      <a:pt x="809" y="46"/>
                      <a:pt x="809" y="46"/>
                    </a:cubicBezTo>
                    <a:cubicBezTo>
                      <a:pt x="818" y="151"/>
                      <a:pt x="818" y="151"/>
                      <a:pt x="818" y="151"/>
                    </a:cubicBezTo>
                    <a:cubicBezTo>
                      <a:pt x="783" y="153"/>
                      <a:pt x="748" y="158"/>
                      <a:pt x="714" y="166"/>
                    </a:cubicBezTo>
                    <a:cubicBezTo>
                      <a:pt x="709" y="150"/>
                      <a:pt x="709" y="150"/>
                      <a:pt x="709" y="150"/>
                    </a:cubicBezTo>
                    <a:cubicBezTo>
                      <a:pt x="713" y="149"/>
                      <a:pt x="713" y="149"/>
                      <a:pt x="713" y="149"/>
                    </a:cubicBezTo>
                    <a:cubicBezTo>
                      <a:pt x="717" y="148"/>
                      <a:pt x="722" y="147"/>
                      <a:pt x="727" y="146"/>
                    </a:cubicBezTo>
                    <a:cubicBezTo>
                      <a:pt x="731" y="145"/>
                      <a:pt x="736" y="144"/>
                      <a:pt x="740" y="144"/>
                    </a:cubicBezTo>
                    <a:cubicBezTo>
                      <a:pt x="742" y="143"/>
                      <a:pt x="742" y="143"/>
                      <a:pt x="742" y="143"/>
                    </a:cubicBezTo>
                    <a:cubicBezTo>
                      <a:pt x="734" y="110"/>
                      <a:pt x="734" y="110"/>
                      <a:pt x="734" y="110"/>
                    </a:cubicBezTo>
                    <a:cubicBezTo>
                      <a:pt x="740" y="109"/>
                      <a:pt x="740" y="109"/>
                      <a:pt x="740" y="109"/>
                    </a:cubicBezTo>
                    <a:cubicBezTo>
                      <a:pt x="745" y="108"/>
                      <a:pt x="750" y="107"/>
                      <a:pt x="754" y="106"/>
                    </a:cubicBezTo>
                    <a:cubicBezTo>
                      <a:pt x="756" y="106"/>
                      <a:pt x="756" y="106"/>
                      <a:pt x="756" y="106"/>
                    </a:cubicBezTo>
                    <a:cubicBezTo>
                      <a:pt x="762" y="140"/>
                      <a:pt x="762" y="140"/>
                      <a:pt x="762" y="140"/>
                    </a:cubicBezTo>
                    <a:cubicBezTo>
                      <a:pt x="777" y="138"/>
                      <a:pt x="777" y="138"/>
                      <a:pt x="777" y="138"/>
                    </a:cubicBezTo>
                    <a:cubicBezTo>
                      <a:pt x="781" y="138"/>
                      <a:pt x="785" y="137"/>
                      <a:pt x="790" y="137"/>
                    </a:cubicBezTo>
                    <a:cubicBezTo>
                      <a:pt x="791" y="137"/>
                      <a:pt x="791" y="137"/>
                      <a:pt x="791" y="137"/>
                    </a:cubicBezTo>
                    <a:cubicBezTo>
                      <a:pt x="791" y="137"/>
                      <a:pt x="791" y="137"/>
                      <a:pt x="791" y="137"/>
                    </a:cubicBezTo>
                    <a:moveTo>
                      <a:pt x="931" y="60"/>
                    </a:moveTo>
                    <a:cubicBezTo>
                      <a:pt x="934" y="23"/>
                      <a:pt x="934" y="23"/>
                      <a:pt x="934" y="23"/>
                    </a:cubicBezTo>
                    <a:cubicBezTo>
                      <a:pt x="940" y="23"/>
                      <a:pt x="947" y="24"/>
                      <a:pt x="954" y="25"/>
                    </a:cubicBezTo>
                    <a:cubicBezTo>
                      <a:pt x="945" y="124"/>
                      <a:pt x="945" y="124"/>
                      <a:pt x="945" y="124"/>
                    </a:cubicBezTo>
                    <a:cubicBezTo>
                      <a:pt x="943" y="123"/>
                      <a:pt x="943" y="123"/>
                      <a:pt x="943" y="123"/>
                    </a:cubicBezTo>
                    <a:cubicBezTo>
                      <a:pt x="939" y="123"/>
                      <a:pt x="934" y="122"/>
                      <a:pt x="930" y="122"/>
                    </a:cubicBezTo>
                    <a:cubicBezTo>
                      <a:pt x="928" y="122"/>
                      <a:pt x="928" y="122"/>
                      <a:pt x="928" y="122"/>
                    </a:cubicBezTo>
                    <a:cubicBezTo>
                      <a:pt x="929" y="101"/>
                      <a:pt x="929" y="101"/>
                      <a:pt x="929" y="101"/>
                    </a:cubicBezTo>
                    <a:cubicBezTo>
                      <a:pt x="929" y="101"/>
                      <a:pt x="929" y="101"/>
                      <a:pt x="929" y="101"/>
                    </a:cubicBezTo>
                    <a:cubicBezTo>
                      <a:pt x="930" y="87"/>
                      <a:pt x="930" y="87"/>
                      <a:pt x="930" y="87"/>
                    </a:cubicBezTo>
                    <a:cubicBezTo>
                      <a:pt x="928" y="87"/>
                      <a:pt x="928" y="87"/>
                      <a:pt x="928" y="87"/>
                    </a:cubicBezTo>
                    <a:cubicBezTo>
                      <a:pt x="918" y="86"/>
                      <a:pt x="909" y="86"/>
                      <a:pt x="900" y="85"/>
                    </a:cubicBezTo>
                    <a:cubicBezTo>
                      <a:pt x="899" y="85"/>
                      <a:pt x="898" y="85"/>
                      <a:pt x="897" y="85"/>
                    </a:cubicBezTo>
                    <a:cubicBezTo>
                      <a:pt x="893" y="85"/>
                      <a:pt x="893" y="85"/>
                      <a:pt x="893" y="85"/>
                    </a:cubicBezTo>
                    <a:cubicBezTo>
                      <a:pt x="893" y="58"/>
                      <a:pt x="893" y="58"/>
                      <a:pt x="893" y="58"/>
                    </a:cubicBezTo>
                    <a:cubicBezTo>
                      <a:pt x="895" y="58"/>
                      <a:pt x="895" y="58"/>
                      <a:pt x="895" y="58"/>
                    </a:cubicBezTo>
                    <a:cubicBezTo>
                      <a:pt x="907" y="58"/>
                      <a:pt x="918" y="59"/>
                      <a:pt x="929" y="60"/>
                    </a:cubicBezTo>
                    <a:cubicBezTo>
                      <a:pt x="931" y="60"/>
                      <a:pt x="931" y="60"/>
                      <a:pt x="931" y="60"/>
                    </a:cubicBezTo>
                    <a:moveTo>
                      <a:pt x="867" y="0"/>
                    </a:moveTo>
                    <a:cubicBezTo>
                      <a:pt x="854" y="0"/>
                      <a:pt x="841" y="1"/>
                      <a:pt x="829" y="1"/>
                    </a:cubicBezTo>
                    <a:cubicBezTo>
                      <a:pt x="741" y="5"/>
                      <a:pt x="656" y="22"/>
                      <a:pt x="575" y="50"/>
                    </a:cubicBezTo>
                    <a:cubicBezTo>
                      <a:pt x="575" y="76"/>
                      <a:pt x="575" y="76"/>
                      <a:pt x="575" y="76"/>
                    </a:cubicBezTo>
                    <a:cubicBezTo>
                      <a:pt x="575" y="76"/>
                      <a:pt x="575" y="76"/>
                      <a:pt x="575" y="76"/>
                    </a:cubicBezTo>
                    <a:cubicBezTo>
                      <a:pt x="582" y="95"/>
                      <a:pt x="582" y="95"/>
                      <a:pt x="582" y="95"/>
                    </a:cubicBezTo>
                    <a:cubicBezTo>
                      <a:pt x="580" y="96"/>
                      <a:pt x="580" y="96"/>
                      <a:pt x="580" y="96"/>
                    </a:cubicBezTo>
                    <a:cubicBezTo>
                      <a:pt x="579" y="96"/>
                      <a:pt x="577" y="97"/>
                      <a:pt x="575" y="98"/>
                    </a:cubicBezTo>
                    <a:cubicBezTo>
                      <a:pt x="575" y="112"/>
                      <a:pt x="575" y="112"/>
                      <a:pt x="575" y="112"/>
                    </a:cubicBezTo>
                    <a:cubicBezTo>
                      <a:pt x="583" y="109"/>
                      <a:pt x="590" y="106"/>
                      <a:pt x="597" y="104"/>
                    </a:cubicBezTo>
                    <a:cubicBezTo>
                      <a:pt x="599" y="103"/>
                      <a:pt x="599" y="103"/>
                      <a:pt x="599" y="103"/>
                    </a:cubicBezTo>
                    <a:cubicBezTo>
                      <a:pt x="587" y="68"/>
                      <a:pt x="587" y="68"/>
                      <a:pt x="587" y="68"/>
                    </a:cubicBezTo>
                    <a:cubicBezTo>
                      <a:pt x="593" y="65"/>
                      <a:pt x="599" y="63"/>
                      <a:pt x="605" y="61"/>
                    </a:cubicBezTo>
                    <a:cubicBezTo>
                      <a:pt x="638" y="155"/>
                      <a:pt x="638" y="155"/>
                      <a:pt x="638" y="155"/>
                    </a:cubicBezTo>
                    <a:cubicBezTo>
                      <a:pt x="636" y="156"/>
                      <a:pt x="636" y="156"/>
                      <a:pt x="636" y="156"/>
                    </a:cubicBezTo>
                    <a:cubicBezTo>
                      <a:pt x="632" y="157"/>
                      <a:pt x="628" y="159"/>
                      <a:pt x="623" y="160"/>
                    </a:cubicBezTo>
                    <a:cubicBezTo>
                      <a:pt x="622" y="161"/>
                      <a:pt x="622" y="161"/>
                      <a:pt x="622" y="161"/>
                    </a:cubicBezTo>
                    <a:cubicBezTo>
                      <a:pt x="614" y="141"/>
                      <a:pt x="614" y="141"/>
                      <a:pt x="614" y="141"/>
                    </a:cubicBezTo>
                    <a:cubicBezTo>
                      <a:pt x="614" y="141"/>
                      <a:pt x="614" y="141"/>
                      <a:pt x="614" y="141"/>
                    </a:cubicBezTo>
                    <a:cubicBezTo>
                      <a:pt x="609" y="128"/>
                      <a:pt x="609" y="128"/>
                      <a:pt x="609" y="128"/>
                    </a:cubicBezTo>
                    <a:cubicBezTo>
                      <a:pt x="607" y="129"/>
                      <a:pt x="607" y="129"/>
                      <a:pt x="607" y="129"/>
                    </a:cubicBezTo>
                    <a:cubicBezTo>
                      <a:pt x="598" y="132"/>
                      <a:pt x="589" y="136"/>
                      <a:pt x="581" y="139"/>
                    </a:cubicBezTo>
                    <a:cubicBezTo>
                      <a:pt x="575" y="141"/>
                      <a:pt x="575" y="141"/>
                      <a:pt x="575" y="141"/>
                    </a:cubicBezTo>
                    <a:cubicBezTo>
                      <a:pt x="575" y="141"/>
                      <a:pt x="575" y="141"/>
                      <a:pt x="575" y="141"/>
                    </a:cubicBezTo>
                    <a:cubicBezTo>
                      <a:pt x="575" y="174"/>
                      <a:pt x="575" y="174"/>
                      <a:pt x="575" y="174"/>
                    </a:cubicBezTo>
                    <a:cubicBezTo>
                      <a:pt x="577" y="178"/>
                      <a:pt x="577" y="178"/>
                      <a:pt x="577" y="178"/>
                    </a:cubicBezTo>
                    <a:cubicBezTo>
                      <a:pt x="575" y="178"/>
                      <a:pt x="575" y="178"/>
                      <a:pt x="575" y="178"/>
                    </a:cubicBezTo>
                    <a:cubicBezTo>
                      <a:pt x="575" y="178"/>
                      <a:pt x="575" y="178"/>
                      <a:pt x="575" y="178"/>
                    </a:cubicBezTo>
                    <a:cubicBezTo>
                      <a:pt x="575" y="193"/>
                      <a:pt x="575" y="193"/>
                      <a:pt x="575" y="193"/>
                    </a:cubicBezTo>
                    <a:cubicBezTo>
                      <a:pt x="577" y="192"/>
                      <a:pt x="579" y="191"/>
                      <a:pt x="581" y="191"/>
                    </a:cubicBezTo>
                    <a:cubicBezTo>
                      <a:pt x="585" y="189"/>
                      <a:pt x="589" y="187"/>
                      <a:pt x="593" y="186"/>
                    </a:cubicBezTo>
                    <a:cubicBezTo>
                      <a:pt x="595" y="185"/>
                      <a:pt x="595" y="185"/>
                      <a:pt x="595" y="185"/>
                    </a:cubicBezTo>
                    <a:cubicBezTo>
                      <a:pt x="581" y="153"/>
                      <a:pt x="581" y="153"/>
                      <a:pt x="581" y="153"/>
                    </a:cubicBezTo>
                    <a:cubicBezTo>
                      <a:pt x="586" y="151"/>
                      <a:pt x="586" y="151"/>
                      <a:pt x="586" y="151"/>
                    </a:cubicBezTo>
                    <a:cubicBezTo>
                      <a:pt x="591" y="149"/>
                      <a:pt x="595" y="148"/>
                      <a:pt x="600" y="146"/>
                    </a:cubicBezTo>
                    <a:cubicBezTo>
                      <a:pt x="601" y="145"/>
                      <a:pt x="601" y="145"/>
                      <a:pt x="601" y="145"/>
                    </a:cubicBezTo>
                    <a:cubicBezTo>
                      <a:pt x="614" y="178"/>
                      <a:pt x="614" y="178"/>
                      <a:pt x="614" y="178"/>
                    </a:cubicBezTo>
                    <a:cubicBezTo>
                      <a:pt x="628" y="173"/>
                      <a:pt x="628" y="173"/>
                      <a:pt x="628" y="173"/>
                    </a:cubicBezTo>
                    <a:cubicBezTo>
                      <a:pt x="632" y="171"/>
                      <a:pt x="637" y="170"/>
                      <a:pt x="641" y="168"/>
                    </a:cubicBezTo>
                    <a:cubicBezTo>
                      <a:pt x="642" y="168"/>
                      <a:pt x="642" y="168"/>
                      <a:pt x="642" y="168"/>
                    </a:cubicBezTo>
                    <a:cubicBezTo>
                      <a:pt x="642" y="168"/>
                      <a:pt x="642" y="168"/>
                      <a:pt x="642" y="168"/>
                    </a:cubicBezTo>
                    <a:cubicBezTo>
                      <a:pt x="648" y="166"/>
                      <a:pt x="648" y="166"/>
                      <a:pt x="648" y="166"/>
                    </a:cubicBezTo>
                    <a:cubicBezTo>
                      <a:pt x="650" y="166"/>
                      <a:pt x="652" y="165"/>
                      <a:pt x="653" y="164"/>
                    </a:cubicBezTo>
                    <a:cubicBezTo>
                      <a:pt x="655" y="164"/>
                      <a:pt x="655" y="164"/>
                      <a:pt x="655" y="164"/>
                    </a:cubicBezTo>
                    <a:cubicBezTo>
                      <a:pt x="619" y="61"/>
                      <a:pt x="619" y="61"/>
                      <a:pt x="619" y="61"/>
                    </a:cubicBezTo>
                    <a:cubicBezTo>
                      <a:pt x="621" y="60"/>
                      <a:pt x="621" y="60"/>
                      <a:pt x="621" y="60"/>
                    </a:cubicBezTo>
                    <a:cubicBezTo>
                      <a:pt x="656" y="50"/>
                      <a:pt x="692" y="41"/>
                      <a:pt x="728" y="35"/>
                    </a:cubicBezTo>
                    <a:cubicBezTo>
                      <a:pt x="733" y="34"/>
                      <a:pt x="738" y="34"/>
                      <a:pt x="744" y="33"/>
                    </a:cubicBezTo>
                    <a:cubicBezTo>
                      <a:pt x="745" y="33"/>
                      <a:pt x="745" y="33"/>
                      <a:pt x="745" y="33"/>
                    </a:cubicBezTo>
                    <a:cubicBezTo>
                      <a:pt x="748" y="53"/>
                      <a:pt x="748" y="53"/>
                      <a:pt x="748" y="53"/>
                    </a:cubicBezTo>
                    <a:cubicBezTo>
                      <a:pt x="746" y="53"/>
                      <a:pt x="746" y="53"/>
                      <a:pt x="746" y="53"/>
                    </a:cubicBezTo>
                    <a:cubicBezTo>
                      <a:pt x="738" y="54"/>
                      <a:pt x="731" y="55"/>
                      <a:pt x="725" y="56"/>
                    </a:cubicBezTo>
                    <a:cubicBezTo>
                      <a:pt x="710" y="59"/>
                      <a:pt x="710" y="59"/>
                      <a:pt x="710" y="59"/>
                    </a:cubicBezTo>
                    <a:cubicBezTo>
                      <a:pt x="718" y="99"/>
                      <a:pt x="718" y="99"/>
                      <a:pt x="718" y="99"/>
                    </a:cubicBezTo>
                    <a:cubicBezTo>
                      <a:pt x="717" y="99"/>
                      <a:pt x="717" y="99"/>
                      <a:pt x="717" y="99"/>
                    </a:cubicBezTo>
                    <a:cubicBezTo>
                      <a:pt x="711" y="100"/>
                      <a:pt x="706" y="101"/>
                      <a:pt x="701" y="102"/>
                    </a:cubicBezTo>
                    <a:cubicBezTo>
                      <a:pt x="699" y="103"/>
                      <a:pt x="699" y="103"/>
                      <a:pt x="699" y="103"/>
                    </a:cubicBezTo>
                    <a:cubicBezTo>
                      <a:pt x="690" y="63"/>
                      <a:pt x="690" y="63"/>
                      <a:pt x="690" y="63"/>
                    </a:cubicBezTo>
                    <a:cubicBezTo>
                      <a:pt x="685" y="64"/>
                      <a:pt x="685" y="64"/>
                      <a:pt x="685" y="64"/>
                    </a:cubicBezTo>
                    <a:cubicBezTo>
                      <a:pt x="671" y="68"/>
                      <a:pt x="657" y="71"/>
                      <a:pt x="643" y="75"/>
                    </a:cubicBezTo>
                    <a:cubicBezTo>
                      <a:pt x="641" y="76"/>
                      <a:pt x="641" y="76"/>
                      <a:pt x="641" y="76"/>
                    </a:cubicBezTo>
                    <a:cubicBezTo>
                      <a:pt x="641" y="76"/>
                      <a:pt x="641" y="76"/>
                      <a:pt x="641" y="76"/>
                    </a:cubicBezTo>
                    <a:cubicBezTo>
                      <a:pt x="641" y="76"/>
                      <a:pt x="641" y="76"/>
                      <a:pt x="641" y="76"/>
                    </a:cubicBezTo>
                    <a:cubicBezTo>
                      <a:pt x="671" y="176"/>
                      <a:pt x="671" y="176"/>
                      <a:pt x="671" y="176"/>
                    </a:cubicBezTo>
                    <a:cubicBezTo>
                      <a:pt x="638" y="185"/>
                      <a:pt x="606" y="197"/>
                      <a:pt x="575" y="211"/>
                    </a:cubicBezTo>
                    <a:cubicBezTo>
                      <a:pt x="575" y="243"/>
                      <a:pt x="575" y="243"/>
                      <a:pt x="575" y="243"/>
                    </a:cubicBezTo>
                    <a:cubicBezTo>
                      <a:pt x="661" y="202"/>
                      <a:pt x="756" y="180"/>
                      <a:pt x="854" y="178"/>
                    </a:cubicBezTo>
                    <a:cubicBezTo>
                      <a:pt x="858" y="178"/>
                      <a:pt x="862" y="178"/>
                      <a:pt x="866" y="178"/>
                    </a:cubicBezTo>
                    <a:cubicBezTo>
                      <a:pt x="881" y="178"/>
                      <a:pt x="896" y="179"/>
                      <a:pt x="910" y="180"/>
                    </a:cubicBezTo>
                    <a:cubicBezTo>
                      <a:pt x="911" y="185"/>
                      <a:pt x="917" y="215"/>
                      <a:pt x="904" y="238"/>
                    </a:cubicBezTo>
                    <a:cubicBezTo>
                      <a:pt x="892" y="234"/>
                      <a:pt x="882" y="232"/>
                      <a:pt x="873" y="232"/>
                    </a:cubicBezTo>
                    <a:cubicBezTo>
                      <a:pt x="828" y="232"/>
                      <a:pt x="819" y="280"/>
                      <a:pt x="831" y="308"/>
                    </a:cubicBezTo>
                    <a:cubicBezTo>
                      <a:pt x="843" y="340"/>
                      <a:pt x="843" y="342"/>
                      <a:pt x="843" y="355"/>
                    </a:cubicBezTo>
                    <a:cubicBezTo>
                      <a:pt x="853" y="348"/>
                      <a:pt x="856" y="347"/>
                      <a:pt x="890" y="341"/>
                    </a:cubicBezTo>
                    <a:cubicBezTo>
                      <a:pt x="926" y="335"/>
                      <a:pt x="968" y="289"/>
                      <a:pt x="909" y="241"/>
                    </a:cubicBezTo>
                    <a:cubicBezTo>
                      <a:pt x="924" y="217"/>
                      <a:pt x="919" y="186"/>
                      <a:pt x="917" y="180"/>
                    </a:cubicBezTo>
                    <a:cubicBezTo>
                      <a:pt x="1002" y="186"/>
                      <a:pt x="1083" y="209"/>
                      <a:pt x="1157" y="244"/>
                    </a:cubicBezTo>
                    <a:cubicBezTo>
                      <a:pt x="1157" y="211"/>
                      <a:pt x="1157" y="211"/>
                      <a:pt x="1157" y="211"/>
                    </a:cubicBezTo>
                    <a:cubicBezTo>
                      <a:pt x="1155" y="210"/>
                      <a:pt x="1154" y="209"/>
                      <a:pt x="1152" y="209"/>
                    </a:cubicBezTo>
                    <a:cubicBezTo>
                      <a:pt x="1157" y="196"/>
                      <a:pt x="1157" y="196"/>
                      <a:pt x="1157" y="196"/>
                    </a:cubicBezTo>
                    <a:cubicBezTo>
                      <a:pt x="1157" y="178"/>
                      <a:pt x="1157" y="178"/>
                      <a:pt x="1157" y="178"/>
                    </a:cubicBezTo>
                    <a:cubicBezTo>
                      <a:pt x="1155" y="178"/>
                      <a:pt x="1154" y="177"/>
                      <a:pt x="1152" y="176"/>
                    </a:cubicBezTo>
                    <a:cubicBezTo>
                      <a:pt x="1151" y="176"/>
                      <a:pt x="1151" y="176"/>
                      <a:pt x="1151" y="176"/>
                    </a:cubicBezTo>
                    <a:cubicBezTo>
                      <a:pt x="1150" y="178"/>
                      <a:pt x="1150" y="178"/>
                      <a:pt x="1150" y="178"/>
                    </a:cubicBezTo>
                    <a:cubicBezTo>
                      <a:pt x="1150" y="178"/>
                      <a:pt x="1150" y="178"/>
                      <a:pt x="1150" y="178"/>
                    </a:cubicBezTo>
                    <a:cubicBezTo>
                      <a:pt x="1140" y="203"/>
                      <a:pt x="1140" y="203"/>
                      <a:pt x="1140" y="203"/>
                    </a:cubicBezTo>
                    <a:cubicBezTo>
                      <a:pt x="1135" y="201"/>
                      <a:pt x="1129" y="199"/>
                      <a:pt x="1124" y="197"/>
                    </a:cubicBezTo>
                    <a:cubicBezTo>
                      <a:pt x="1154" y="111"/>
                      <a:pt x="1154" y="111"/>
                      <a:pt x="1154" y="111"/>
                    </a:cubicBezTo>
                    <a:cubicBezTo>
                      <a:pt x="1155" y="111"/>
                      <a:pt x="1155" y="111"/>
                      <a:pt x="1155" y="111"/>
                    </a:cubicBezTo>
                    <a:cubicBezTo>
                      <a:pt x="1156" y="112"/>
                      <a:pt x="1156" y="112"/>
                      <a:pt x="1157" y="112"/>
                    </a:cubicBezTo>
                    <a:cubicBezTo>
                      <a:pt x="1157" y="98"/>
                      <a:pt x="1157" y="98"/>
                      <a:pt x="1157" y="98"/>
                    </a:cubicBezTo>
                    <a:cubicBezTo>
                      <a:pt x="1154" y="96"/>
                      <a:pt x="1151" y="95"/>
                      <a:pt x="1148" y="94"/>
                    </a:cubicBezTo>
                    <a:cubicBezTo>
                      <a:pt x="1146" y="94"/>
                      <a:pt x="1146" y="94"/>
                      <a:pt x="1146" y="94"/>
                    </a:cubicBezTo>
                    <a:cubicBezTo>
                      <a:pt x="1146" y="94"/>
                      <a:pt x="1146" y="94"/>
                      <a:pt x="1146" y="94"/>
                    </a:cubicBezTo>
                    <a:cubicBezTo>
                      <a:pt x="1146" y="93"/>
                      <a:pt x="1146" y="93"/>
                      <a:pt x="1146" y="93"/>
                    </a:cubicBezTo>
                    <a:cubicBezTo>
                      <a:pt x="1111" y="192"/>
                      <a:pt x="1111" y="192"/>
                      <a:pt x="1111" y="192"/>
                    </a:cubicBezTo>
                    <a:cubicBezTo>
                      <a:pt x="1078" y="180"/>
                      <a:pt x="1045" y="171"/>
                      <a:pt x="1010" y="164"/>
                    </a:cubicBezTo>
                    <a:cubicBezTo>
                      <a:pt x="1013" y="147"/>
                      <a:pt x="1013" y="147"/>
                      <a:pt x="1013" y="147"/>
                    </a:cubicBezTo>
                    <a:cubicBezTo>
                      <a:pt x="1015" y="148"/>
                      <a:pt x="1015" y="148"/>
                      <a:pt x="1015" y="148"/>
                    </a:cubicBezTo>
                    <a:cubicBezTo>
                      <a:pt x="1016" y="148"/>
                      <a:pt x="1016" y="148"/>
                      <a:pt x="1016" y="148"/>
                    </a:cubicBezTo>
                    <a:cubicBezTo>
                      <a:pt x="1021" y="149"/>
                      <a:pt x="1025" y="150"/>
                      <a:pt x="1030" y="151"/>
                    </a:cubicBezTo>
                    <a:cubicBezTo>
                      <a:pt x="1035" y="152"/>
                      <a:pt x="1039" y="153"/>
                      <a:pt x="1043" y="154"/>
                    </a:cubicBezTo>
                    <a:cubicBezTo>
                      <a:pt x="1045" y="155"/>
                      <a:pt x="1045" y="155"/>
                      <a:pt x="1045" y="155"/>
                    </a:cubicBezTo>
                    <a:cubicBezTo>
                      <a:pt x="1052" y="121"/>
                      <a:pt x="1052" y="121"/>
                      <a:pt x="1052" y="121"/>
                    </a:cubicBezTo>
                    <a:cubicBezTo>
                      <a:pt x="1057" y="122"/>
                      <a:pt x="1057" y="122"/>
                      <a:pt x="1057" y="122"/>
                    </a:cubicBezTo>
                    <a:cubicBezTo>
                      <a:pt x="1062" y="124"/>
                      <a:pt x="1067" y="125"/>
                      <a:pt x="1071" y="126"/>
                    </a:cubicBezTo>
                    <a:cubicBezTo>
                      <a:pt x="1073" y="127"/>
                      <a:pt x="1073" y="127"/>
                      <a:pt x="1073" y="127"/>
                    </a:cubicBezTo>
                    <a:cubicBezTo>
                      <a:pt x="1064" y="160"/>
                      <a:pt x="1064" y="160"/>
                      <a:pt x="1064" y="160"/>
                    </a:cubicBezTo>
                    <a:cubicBezTo>
                      <a:pt x="1069" y="161"/>
                      <a:pt x="1069" y="161"/>
                      <a:pt x="1069" y="161"/>
                    </a:cubicBezTo>
                    <a:cubicBezTo>
                      <a:pt x="1070" y="162"/>
                      <a:pt x="1071" y="162"/>
                      <a:pt x="1071" y="162"/>
                    </a:cubicBezTo>
                    <a:cubicBezTo>
                      <a:pt x="1079" y="164"/>
                      <a:pt x="1079" y="164"/>
                      <a:pt x="1079" y="164"/>
                    </a:cubicBezTo>
                    <a:cubicBezTo>
                      <a:pt x="1083" y="166"/>
                      <a:pt x="1087" y="167"/>
                      <a:pt x="1091" y="168"/>
                    </a:cubicBezTo>
                    <a:cubicBezTo>
                      <a:pt x="1093" y="169"/>
                      <a:pt x="1093" y="169"/>
                      <a:pt x="1093" y="169"/>
                    </a:cubicBezTo>
                    <a:cubicBezTo>
                      <a:pt x="1093" y="169"/>
                      <a:pt x="1093" y="169"/>
                      <a:pt x="1093" y="169"/>
                    </a:cubicBezTo>
                    <a:cubicBezTo>
                      <a:pt x="1099" y="171"/>
                      <a:pt x="1099" y="171"/>
                      <a:pt x="1099" y="171"/>
                    </a:cubicBezTo>
                    <a:cubicBezTo>
                      <a:pt x="1101" y="171"/>
                      <a:pt x="1102" y="172"/>
                      <a:pt x="1104" y="173"/>
                    </a:cubicBezTo>
                    <a:cubicBezTo>
                      <a:pt x="1106" y="173"/>
                      <a:pt x="1106" y="173"/>
                      <a:pt x="1106" y="173"/>
                    </a:cubicBezTo>
                    <a:cubicBezTo>
                      <a:pt x="1137" y="69"/>
                      <a:pt x="1137" y="69"/>
                      <a:pt x="1137" y="69"/>
                    </a:cubicBezTo>
                    <a:cubicBezTo>
                      <a:pt x="1139" y="69"/>
                      <a:pt x="1139" y="69"/>
                      <a:pt x="1139" y="69"/>
                    </a:cubicBezTo>
                    <a:cubicBezTo>
                      <a:pt x="1145" y="71"/>
                      <a:pt x="1151" y="74"/>
                      <a:pt x="1157" y="76"/>
                    </a:cubicBezTo>
                    <a:cubicBezTo>
                      <a:pt x="1157" y="50"/>
                      <a:pt x="1157" y="50"/>
                      <a:pt x="1157" y="50"/>
                    </a:cubicBezTo>
                    <a:cubicBezTo>
                      <a:pt x="1065" y="17"/>
                      <a:pt x="967" y="0"/>
                      <a:pt x="867" y="0"/>
                    </a:cubicBezTo>
                    <a:moveTo>
                      <a:pt x="152" y="1150"/>
                    </a:moveTo>
                    <a:cubicBezTo>
                      <a:pt x="118" y="1150"/>
                      <a:pt x="118" y="1150"/>
                      <a:pt x="118" y="1150"/>
                    </a:cubicBezTo>
                    <a:cubicBezTo>
                      <a:pt x="115" y="1151"/>
                      <a:pt x="115" y="1151"/>
                      <a:pt x="115" y="1151"/>
                    </a:cubicBezTo>
                    <a:cubicBezTo>
                      <a:pt x="115" y="1150"/>
                      <a:pt x="115" y="1150"/>
                      <a:pt x="115" y="1150"/>
                    </a:cubicBezTo>
                    <a:cubicBezTo>
                      <a:pt x="101" y="1150"/>
                      <a:pt x="101" y="1150"/>
                      <a:pt x="101" y="1150"/>
                    </a:cubicBezTo>
                    <a:cubicBezTo>
                      <a:pt x="103" y="1155"/>
                      <a:pt x="105" y="1161"/>
                      <a:pt x="107" y="1166"/>
                    </a:cubicBezTo>
                    <a:cubicBezTo>
                      <a:pt x="108" y="1168"/>
                      <a:pt x="108" y="1168"/>
                      <a:pt x="108" y="1168"/>
                    </a:cubicBezTo>
                    <a:cubicBezTo>
                      <a:pt x="108" y="1168"/>
                      <a:pt x="108" y="1168"/>
                      <a:pt x="108" y="1168"/>
                    </a:cubicBezTo>
                    <a:cubicBezTo>
                      <a:pt x="108" y="1168"/>
                      <a:pt x="108" y="1168"/>
                      <a:pt x="108" y="1168"/>
                    </a:cubicBezTo>
                    <a:cubicBezTo>
                      <a:pt x="152" y="1150"/>
                      <a:pt x="152" y="1150"/>
                      <a:pt x="152" y="1150"/>
                    </a:cubicBezTo>
                    <a:moveTo>
                      <a:pt x="463" y="1602"/>
                    </a:moveTo>
                    <a:cubicBezTo>
                      <a:pt x="457" y="1598"/>
                      <a:pt x="451" y="1595"/>
                      <a:pt x="445" y="1592"/>
                    </a:cubicBezTo>
                    <a:cubicBezTo>
                      <a:pt x="494" y="1505"/>
                      <a:pt x="494" y="1505"/>
                      <a:pt x="494" y="1505"/>
                    </a:cubicBezTo>
                    <a:cubicBezTo>
                      <a:pt x="495" y="1505"/>
                      <a:pt x="495" y="1505"/>
                      <a:pt x="495" y="1505"/>
                    </a:cubicBezTo>
                    <a:cubicBezTo>
                      <a:pt x="499" y="1508"/>
                      <a:pt x="503" y="1510"/>
                      <a:pt x="507" y="1512"/>
                    </a:cubicBezTo>
                    <a:cubicBezTo>
                      <a:pt x="509" y="1513"/>
                      <a:pt x="509" y="1513"/>
                      <a:pt x="509" y="1513"/>
                    </a:cubicBezTo>
                    <a:cubicBezTo>
                      <a:pt x="499" y="1532"/>
                      <a:pt x="499" y="1532"/>
                      <a:pt x="499" y="1532"/>
                    </a:cubicBezTo>
                    <a:cubicBezTo>
                      <a:pt x="499" y="1532"/>
                      <a:pt x="499" y="1532"/>
                      <a:pt x="499" y="1532"/>
                    </a:cubicBezTo>
                    <a:cubicBezTo>
                      <a:pt x="493" y="1544"/>
                      <a:pt x="493" y="1544"/>
                      <a:pt x="493" y="1544"/>
                    </a:cubicBezTo>
                    <a:cubicBezTo>
                      <a:pt x="494" y="1545"/>
                      <a:pt x="494" y="1545"/>
                      <a:pt x="494" y="1545"/>
                    </a:cubicBezTo>
                    <a:cubicBezTo>
                      <a:pt x="504" y="1550"/>
                      <a:pt x="512" y="1554"/>
                      <a:pt x="519" y="1558"/>
                    </a:cubicBezTo>
                    <a:cubicBezTo>
                      <a:pt x="525" y="1560"/>
                      <a:pt x="525" y="1560"/>
                      <a:pt x="525" y="1560"/>
                    </a:cubicBezTo>
                    <a:cubicBezTo>
                      <a:pt x="514" y="1585"/>
                      <a:pt x="514" y="1585"/>
                      <a:pt x="514" y="1585"/>
                    </a:cubicBezTo>
                    <a:cubicBezTo>
                      <a:pt x="513" y="1585"/>
                      <a:pt x="513" y="1585"/>
                      <a:pt x="513" y="1585"/>
                    </a:cubicBezTo>
                    <a:cubicBezTo>
                      <a:pt x="502" y="1580"/>
                      <a:pt x="492" y="1574"/>
                      <a:pt x="482" y="1569"/>
                    </a:cubicBezTo>
                    <a:cubicBezTo>
                      <a:pt x="481" y="1568"/>
                      <a:pt x="481" y="1568"/>
                      <a:pt x="481" y="1568"/>
                    </a:cubicBezTo>
                    <a:cubicBezTo>
                      <a:pt x="463" y="1602"/>
                      <a:pt x="463" y="1602"/>
                      <a:pt x="463" y="1602"/>
                    </a:cubicBezTo>
                    <a:moveTo>
                      <a:pt x="447" y="1473"/>
                    </a:moveTo>
                    <a:cubicBezTo>
                      <a:pt x="452" y="1464"/>
                      <a:pt x="452" y="1464"/>
                      <a:pt x="452" y="1464"/>
                    </a:cubicBezTo>
                    <a:cubicBezTo>
                      <a:pt x="453" y="1463"/>
                      <a:pt x="453" y="1463"/>
                      <a:pt x="453" y="1463"/>
                    </a:cubicBezTo>
                    <a:cubicBezTo>
                      <a:pt x="453" y="1463"/>
                      <a:pt x="453" y="1463"/>
                      <a:pt x="453" y="1463"/>
                    </a:cubicBezTo>
                    <a:cubicBezTo>
                      <a:pt x="462" y="1449"/>
                      <a:pt x="462" y="1449"/>
                      <a:pt x="462" y="1449"/>
                    </a:cubicBezTo>
                    <a:cubicBezTo>
                      <a:pt x="466" y="1452"/>
                      <a:pt x="471" y="1455"/>
                      <a:pt x="476" y="1459"/>
                    </a:cubicBezTo>
                    <a:cubicBezTo>
                      <a:pt x="428" y="1537"/>
                      <a:pt x="428" y="1537"/>
                      <a:pt x="428" y="1537"/>
                    </a:cubicBezTo>
                    <a:cubicBezTo>
                      <a:pt x="427" y="1536"/>
                      <a:pt x="427" y="1536"/>
                      <a:pt x="427" y="1536"/>
                    </a:cubicBezTo>
                    <a:cubicBezTo>
                      <a:pt x="422" y="1533"/>
                      <a:pt x="416" y="1529"/>
                      <a:pt x="411" y="1525"/>
                    </a:cubicBezTo>
                    <a:cubicBezTo>
                      <a:pt x="410" y="1524"/>
                      <a:pt x="410" y="1524"/>
                      <a:pt x="410" y="1524"/>
                    </a:cubicBezTo>
                    <a:cubicBezTo>
                      <a:pt x="432" y="1491"/>
                      <a:pt x="432" y="1491"/>
                      <a:pt x="432" y="1491"/>
                    </a:cubicBezTo>
                    <a:cubicBezTo>
                      <a:pt x="431" y="1490"/>
                      <a:pt x="431" y="1490"/>
                      <a:pt x="431" y="1490"/>
                    </a:cubicBezTo>
                    <a:cubicBezTo>
                      <a:pt x="423" y="1484"/>
                      <a:pt x="415" y="1479"/>
                      <a:pt x="407" y="1473"/>
                    </a:cubicBezTo>
                    <a:cubicBezTo>
                      <a:pt x="406" y="1472"/>
                      <a:pt x="406" y="1472"/>
                      <a:pt x="406" y="1472"/>
                    </a:cubicBezTo>
                    <a:cubicBezTo>
                      <a:pt x="418" y="1455"/>
                      <a:pt x="418" y="1455"/>
                      <a:pt x="418" y="1455"/>
                    </a:cubicBezTo>
                    <a:cubicBezTo>
                      <a:pt x="420" y="1456"/>
                      <a:pt x="420" y="1456"/>
                      <a:pt x="420" y="1456"/>
                    </a:cubicBezTo>
                    <a:cubicBezTo>
                      <a:pt x="423" y="1458"/>
                      <a:pt x="427" y="1461"/>
                      <a:pt x="431" y="1464"/>
                    </a:cubicBezTo>
                    <a:cubicBezTo>
                      <a:pt x="435" y="1467"/>
                      <a:pt x="439" y="1470"/>
                      <a:pt x="444" y="1473"/>
                    </a:cubicBezTo>
                    <a:cubicBezTo>
                      <a:pt x="445" y="1474"/>
                      <a:pt x="445" y="1474"/>
                      <a:pt x="445" y="1474"/>
                    </a:cubicBezTo>
                    <a:cubicBezTo>
                      <a:pt x="446" y="1472"/>
                      <a:pt x="446" y="1472"/>
                      <a:pt x="446" y="1472"/>
                    </a:cubicBezTo>
                    <a:cubicBezTo>
                      <a:pt x="447" y="1473"/>
                      <a:pt x="447" y="1473"/>
                      <a:pt x="447" y="1473"/>
                    </a:cubicBezTo>
                    <a:moveTo>
                      <a:pt x="318" y="1501"/>
                    </a:moveTo>
                    <a:cubicBezTo>
                      <a:pt x="313" y="1497"/>
                      <a:pt x="308" y="1493"/>
                      <a:pt x="303" y="1488"/>
                    </a:cubicBezTo>
                    <a:cubicBezTo>
                      <a:pt x="368" y="1413"/>
                      <a:pt x="368" y="1413"/>
                      <a:pt x="368" y="1413"/>
                    </a:cubicBezTo>
                    <a:cubicBezTo>
                      <a:pt x="369" y="1414"/>
                      <a:pt x="369" y="1414"/>
                      <a:pt x="369" y="1414"/>
                    </a:cubicBezTo>
                    <a:cubicBezTo>
                      <a:pt x="373" y="1417"/>
                      <a:pt x="376" y="1420"/>
                      <a:pt x="380" y="1423"/>
                    </a:cubicBezTo>
                    <a:cubicBezTo>
                      <a:pt x="381" y="1424"/>
                      <a:pt x="381" y="1424"/>
                      <a:pt x="381" y="1424"/>
                    </a:cubicBezTo>
                    <a:cubicBezTo>
                      <a:pt x="368" y="1441"/>
                      <a:pt x="368" y="1441"/>
                      <a:pt x="368" y="1441"/>
                    </a:cubicBezTo>
                    <a:cubicBezTo>
                      <a:pt x="368" y="1441"/>
                      <a:pt x="368" y="1441"/>
                      <a:pt x="368" y="1441"/>
                    </a:cubicBezTo>
                    <a:cubicBezTo>
                      <a:pt x="359" y="1452"/>
                      <a:pt x="359" y="1452"/>
                      <a:pt x="359" y="1452"/>
                    </a:cubicBezTo>
                    <a:cubicBezTo>
                      <a:pt x="361" y="1453"/>
                      <a:pt x="361" y="1453"/>
                      <a:pt x="361" y="1453"/>
                    </a:cubicBezTo>
                    <a:cubicBezTo>
                      <a:pt x="369" y="1459"/>
                      <a:pt x="376" y="1465"/>
                      <a:pt x="382" y="1470"/>
                    </a:cubicBezTo>
                    <a:cubicBezTo>
                      <a:pt x="383" y="1471"/>
                      <a:pt x="384" y="1472"/>
                      <a:pt x="385" y="1472"/>
                    </a:cubicBezTo>
                    <a:cubicBezTo>
                      <a:pt x="387" y="1474"/>
                      <a:pt x="387" y="1474"/>
                      <a:pt x="387" y="1474"/>
                    </a:cubicBezTo>
                    <a:cubicBezTo>
                      <a:pt x="371" y="1496"/>
                      <a:pt x="371" y="1496"/>
                      <a:pt x="371" y="1496"/>
                    </a:cubicBezTo>
                    <a:cubicBezTo>
                      <a:pt x="370" y="1495"/>
                      <a:pt x="370" y="1495"/>
                      <a:pt x="370" y="1495"/>
                    </a:cubicBezTo>
                    <a:cubicBezTo>
                      <a:pt x="361" y="1488"/>
                      <a:pt x="352" y="1481"/>
                      <a:pt x="344" y="1474"/>
                    </a:cubicBezTo>
                    <a:cubicBezTo>
                      <a:pt x="343" y="1473"/>
                      <a:pt x="343" y="1473"/>
                      <a:pt x="343" y="1473"/>
                    </a:cubicBezTo>
                    <a:cubicBezTo>
                      <a:pt x="318" y="1501"/>
                      <a:pt x="318" y="1501"/>
                      <a:pt x="318" y="1501"/>
                    </a:cubicBezTo>
                    <a:moveTo>
                      <a:pt x="296" y="1476"/>
                    </a:moveTo>
                    <a:cubicBezTo>
                      <a:pt x="294" y="1475"/>
                      <a:pt x="294" y="1475"/>
                      <a:pt x="294" y="1475"/>
                    </a:cubicBezTo>
                    <a:cubicBezTo>
                      <a:pt x="268" y="1450"/>
                      <a:pt x="242" y="1423"/>
                      <a:pt x="219" y="1395"/>
                    </a:cubicBezTo>
                    <a:cubicBezTo>
                      <a:pt x="216" y="1391"/>
                      <a:pt x="213" y="1387"/>
                      <a:pt x="209" y="1383"/>
                    </a:cubicBezTo>
                    <a:cubicBezTo>
                      <a:pt x="208" y="1382"/>
                      <a:pt x="208" y="1382"/>
                      <a:pt x="208" y="1382"/>
                    </a:cubicBezTo>
                    <a:cubicBezTo>
                      <a:pt x="225" y="1369"/>
                      <a:pt x="225" y="1369"/>
                      <a:pt x="225" y="1369"/>
                    </a:cubicBezTo>
                    <a:cubicBezTo>
                      <a:pt x="226" y="1371"/>
                      <a:pt x="226" y="1371"/>
                      <a:pt x="226" y="1371"/>
                    </a:cubicBezTo>
                    <a:cubicBezTo>
                      <a:pt x="230" y="1376"/>
                      <a:pt x="235" y="1382"/>
                      <a:pt x="239" y="1387"/>
                    </a:cubicBezTo>
                    <a:cubicBezTo>
                      <a:pt x="249" y="1399"/>
                      <a:pt x="249" y="1399"/>
                      <a:pt x="249" y="1399"/>
                    </a:cubicBezTo>
                    <a:cubicBezTo>
                      <a:pt x="279" y="1372"/>
                      <a:pt x="279" y="1372"/>
                      <a:pt x="279" y="1372"/>
                    </a:cubicBezTo>
                    <a:cubicBezTo>
                      <a:pt x="280" y="1373"/>
                      <a:pt x="280" y="1373"/>
                      <a:pt x="280" y="1373"/>
                    </a:cubicBezTo>
                    <a:cubicBezTo>
                      <a:pt x="284" y="1377"/>
                      <a:pt x="287" y="1381"/>
                      <a:pt x="291" y="1385"/>
                    </a:cubicBezTo>
                    <a:cubicBezTo>
                      <a:pt x="292" y="1386"/>
                      <a:pt x="292" y="1386"/>
                      <a:pt x="292" y="1386"/>
                    </a:cubicBezTo>
                    <a:cubicBezTo>
                      <a:pt x="263" y="1414"/>
                      <a:pt x="263" y="1414"/>
                      <a:pt x="263" y="1414"/>
                    </a:cubicBezTo>
                    <a:cubicBezTo>
                      <a:pt x="266" y="1418"/>
                      <a:pt x="266" y="1418"/>
                      <a:pt x="266" y="1418"/>
                    </a:cubicBezTo>
                    <a:cubicBezTo>
                      <a:pt x="276" y="1428"/>
                      <a:pt x="286" y="1439"/>
                      <a:pt x="296" y="1449"/>
                    </a:cubicBezTo>
                    <a:cubicBezTo>
                      <a:pt x="298" y="1450"/>
                      <a:pt x="298" y="1450"/>
                      <a:pt x="298" y="1450"/>
                    </a:cubicBezTo>
                    <a:cubicBezTo>
                      <a:pt x="298" y="1450"/>
                      <a:pt x="298" y="1450"/>
                      <a:pt x="298" y="1450"/>
                    </a:cubicBezTo>
                    <a:cubicBezTo>
                      <a:pt x="298" y="1450"/>
                      <a:pt x="298" y="1450"/>
                      <a:pt x="298" y="1450"/>
                    </a:cubicBezTo>
                    <a:cubicBezTo>
                      <a:pt x="370" y="1374"/>
                      <a:pt x="370" y="1374"/>
                      <a:pt x="370" y="1374"/>
                    </a:cubicBezTo>
                    <a:cubicBezTo>
                      <a:pt x="371" y="1375"/>
                      <a:pt x="372" y="1376"/>
                      <a:pt x="374" y="1378"/>
                    </a:cubicBezTo>
                    <a:cubicBezTo>
                      <a:pt x="398" y="1401"/>
                      <a:pt x="424" y="1422"/>
                      <a:pt x="451" y="1441"/>
                    </a:cubicBezTo>
                    <a:cubicBezTo>
                      <a:pt x="442" y="1455"/>
                      <a:pt x="442" y="1455"/>
                      <a:pt x="442" y="1455"/>
                    </a:cubicBezTo>
                    <a:cubicBezTo>
                      <a:pt x="439" y="1453"/>
                      <a:pt x="439" y="1453"/>
                      <a:pt x="439" y="1453"/>
                    </a:cubicBezTo>
                    <a:cubicBezTo>
                      <a:pt x="435" y="1450"/>
                      <a:pt x="431" y="1447"/>
                      <a:pt x="427" y="1445"/>
                    </a:cubicBezTo>
                    <a:cubicBezTo>
                      <a:pt x="424" y="1442"/>
                      <a:pt x="420" y="1439"/>
                      <a:pt x="417" y="1437"/>
                    </a:cubicBezTo>
                    <a:cubicBezTo>
                      <a:pt x="415" y="1436"/>
                      <a:pt x="415" y="1436"/>
                      <a:pt x="415" y="1436"/>
                    </a:cubicBezTo>
                    <a:cubicBezTo>
                      <a:pt x="395" y="1463"/>
                      <a:pt x="395" y="1463"/>
                      <a:pt x="395" y="1463"/>
                    </a:cubicBezTo>
                    <a:cubicBezTo>
                      <a:pt x="391" y="1460"/>
                      <a:pt x="391" y="1460"/>
                      <a:pt x="391" y="1460"/>
                    </a:cubicBezTo>
                    <a:cubicBezTo>
                      <a:pt x="387" y="1457"/>
                      <a:pt x="383" y="1454"/>
                      <a:pt x="379" y="1451"/>
                    </a:cubicBezTo>
                    <a:cubicBezTo>
                      <a:pt x="378" y="1450"/>
                      <a:pt x="378" y="1450"/>
                      <a:pt x="378" y="1450"/>
                    </a:cubicBezTo>
                    <a:cubicBezTo>
                      <a:pt x="400" y="1423"/>
                      <a:pt x="400" y="1423"/>
                      <a:pt x="400" y="1423"/>
                    </a:cubicBezTo>
                    <a:cubicBezTo>
                      <a:pt x="388" y="1413"/>
                      <a:pt x="388" y="1413"/>
                      <a:pt x="388" y="1413"/>
                    </a:cubicBezTo>
                    <a:cubicBezTo>
                      <a:pt x="385" y="1410"/>
                      <a:pt x="382" y="1407"/>
                      <a:pt x="378" y="1404"/>
                    </a:cubicBezTo>
                    <a:cubicBezTo>
                      <a:pt x="377" y="1403"/>
                      <a:pt x="377" y="1403"/>
                      <a:pt x="377" y="1403"/>
                    </a:cubicBezTo>
                    <a:cubicBezTo>
                      <a:pt x="377" y="1403"/>
                      <a:pt x="377" y="1403"/>
                      <a:pt x="377" y="1403"/>
                    </a:cubicBezTo>
                    <a:cubicBezTo>
                      <a:pt x="372" y="1398"/>
                      <a:pt x="372" y="1398"/>
                      <a:pt x="372" y="1398"/>
                    </a:cubicBezTo>
                    <a:cubicBezTo>
                      <a:pt x="371" y="1397"/>
                      <a:pt x="370" y="1396"/>
                      <a:pt x="368" y="1395"/>
                    </a:cubicBezTo>
                    <a:cubicBezTo>
                      <a:pt x="367" y="1394"/>
                      <a:pt x="367" y="1394"/>
                      <a:pt x="367" y="1394"/>
                    </a:cubicBezTo>
                    <a:cubicBezTo>
                      <a:pt x="296" y="1476"/>
                      <a:pt x="296" y="1476"/>
                      <a:pt x="296" y="1476"/>
                    </a:cubicBezTo>
                    <a:moveTo>
                      <a:pt x="298" y="1431"/>
                    </a:moveTo>
                    <a:cubicBezTo>
                      <a:pt x="297" y="1430"/>
                      <a:pt x="297" y="1430"/>
                      <a:pt x="297" y="1430"/>
                    </a:cubicBezTo>
                    <a:cubicBezTo>
                      <a:pt x="292" y="1425"/>
                      <a:pt x="287" y="1421"/>
                      <a:pt x="283" y="1416"/>
                    </a:cubicBezTo>
                    <a:cubicBezTo>
                      <a:pt x="282" y="1415"/>
                      <a:pt x="282" y="1415"/>
                      <a:pt x="282" y="1415"/>
                    </a:cubicBezTo>
                    <a:cubicBezTo>
                      <a:pt x="311" y="1387"/>
                      <a:pt x="311" y="1387"/>
                      <a:pt x="311" y="1387"/>
                    </a:cubicBezTo>
                    <a:cubicBezTo>
                      <a:pt x="310" y="1385"/>
                      <a:pt x="310" y="1385"/>
                      <a:pt x="310" y="1385"/>
                    </a:cubicBezTo>
                    <a:cubicBezTo>
                      <a:pt x="303" y="1379"/>
                      <a:pt x="297" y="1371"/>
                      <a:pt x="290" y="1364"/>
                    </a:cubicBezTo>
                    <a:cubicBezTo>
                      <a:pt x="289" y="1363"/>
                      <a:pt x="289" y="1363"/>
                      <a:pt x="289" y="1363"/>
                    </a:cubicBezTo>
                    <a:cubicBezTo>
                      <a:pt x="305" y="1349"/>
                      <a:pt x="305" y="1349"/>
                      <a:pt x="305" y="1349"/>
                    </a:cubicBezTo>
                    <a:cubicBezTo>
                      <a:pt x="306" y="1350"/>
                      <a:pt x="306" y="1350"/>
                      <a:pt x="306" y="1350"/>
                    </a:cubicBezTo>
                    <a:cubicBezTo>
                      <a:pt x="309" y="1353"/>
                      <a:pt x="312" y="1357"/>
                      <a:pt x="315" y="1360"/>
                    </a:cubicBezTo>
                    <a:cubicBezTo>
                      <a:pt x="319" y="1364"/>
                      <a:pt x="322" y="1368"/>
                      <a:pt x="326" y="1372"/>
                    </a:cubicBezTo>
                    <a:cubicBezTo>
                      <a:pt x="327" y="1373"/>
                      <a:pt x="327" y="1373"/>
                      <a:pt x="327" y="1373"/>
                    </a:cubicBezTo>
                    <a:cubicBezTo>
                      <a:pt x="329" y="1372"/>
                      <a:pt x="329" y="1372"/>
                      <a:pt x="329" y="1372"/>
                    </a:cubicBezTo>
                    <a:cubicBezTo>
                      <a:pt x="329" y="1372"/>
                      <a:pt x="329" y="1372"/>
                      <a:pt x="329" y="1372"/>
                    </a:cubicBezTo>
                    <a:cubicBezTo>
                      <a:pt x="337" y="1364"/>
                      <a:pt x="337" y="1364"/>
                      <a:pt x="337" y="1364"/>
                    </a:cubicBezTo>
                    <a:cubicBezTo>
                      <a:pt x="337" y="1364"/>
                      <a:pt x="337" y="1364"/>
                      <a:pt x="337" y="1364"/>
                    </a:cubicBezTo>
                    <a:cubicBezTo>
                      <a:pt x="349" y="1352"/>
                      <a:pt x="349" y="1352"/>
                      <a:pt x="349" y="1352"/>
                    </a:cubicBezTo>
                    <a:cubicBezTo>
                      <a:pt x="352" y="1356"/>
                      <a:pt x="356" y="1360"/>
                      <a:pt x="360" y="1364"/>
                    </a:cubicBezTo>
                    <a:cubicBezTo>
                      <a:pt x="298" y="1431"/>
                      <a:pt x="298" y="1431"/>
                      <a:pt x="298" y="1431"/>
                    </a:cubicBezTo>
                    <a:moveTo>
                      <a:pt x="197" y="1373"/>
                    </a:moveTo>
                    <a:cubicBezTo>
                      <a:pt x="193" y="1368"/>
                      <a:pt x="189" y="1363"/>
                      <a:pt x="185" y="1358"/>
                    </a:cubicBezTo>
                    <a:cubicBezTo>
                      <a:pt x="265" y="1298"/>
                      <a:pt x="265" y="1298"/>
                      <a:pt x="265" y="1298"/>
                    </a:cubicBezTo>
                    <a:cubicBezTo>
                      <a:pt x="266" y="1299"/>
                      <a:pt x="266" y="1299"/>
                      <a:pt x="266" y="1299"/>
                    </a:cubicBezTo>
                    <a:cubicBezTo>
                      <a:pt x="268" y="1303"/>
                      <a:pt x="271" y="1306"/>
                      <a:pt x="274" y="1310"/>
                    </a:cubicBezTo>
                    <a:cubicBezTo>
                      <a:pt x="275" y="1311"/>
                      <a:pt x="275" y="1311"/>
                      <a:pt x="275" y="1311"/>
                    </a:cubicBezTo>
                    <a:cubicBezTo>
                      <a:pt x="259" y="1325"/>
                      <a:pt x="259" y="1325"/>
                      <a:pt x="259" y="1325"/>
                    </a:cubicBezTo>
                    <a:cubicBezTo>
                      <a:pt x="259" y="1324"/>
                      <a:pt x="259" y="1324"/>
                      <a:pt x="259" y="1324"/>
                    </a:cubicBezTo>
                    <a:cubicBezTo>
                      <a:pt x="248" y="1333"/>
                      <a:pt x="248" y="1333"/>
                      <a:pt x="248" y="1333"/>
                    </a:cubicBezTo>
                    <a:cubicBezTo>
                      <a:pt x="249" y="1335"/>
                      <a:pt x="249" y="1335"/>
                      <a:pt x="249" y="1335"/>
                    </a:cubicBezTo>
                    <a:cubicBezTo>
                      <a:pt x="255" y="1343"/>
                      <a:pt x="261" y="1350"/>
                      <a:pt x="266" y="1356"/>
                    </a:cubicBezTo>
                    <a:cubicBezTo>
                      <a:pt x="270" y="1361"/>
                      <a:pt x="270" y="1361"/>
                      <a:pt x="270" y="1361"/>
                    </a:cubicBezTo>
                    <a:cubicBezTo>
                      <a:pt x="250" y="1380"/>
                      <a:pt x="250" y="1380"/>
                      <a:pt x="250" y="1380"/>
                    </a:cubicBezTo>
                    <a:cubicBezTo>
                      <a:pt x="249" y="1378"/>
                      <a:pt x="249" y="1378"/>
                      <a:pt x="249" y="1378"/>
                    </a:cubicBezTo>
                    <a:cubicBezTo>
                      <a:pt x="242" y="1369"/>
                      <a:pt x="235" y="1361"/>
                      <a:pt x="228" y="1352"/>
                    </a:cubicBezTo>
                    <a:cubicBezTo>
                      <a:pt x="227" y="1351"/>
                      <a:pt x="227" y="1351"/>
                      <a:pt x="227" y="1351"/>
                    </a:cubicBezTo>
                    <a:cubicBezTo>
                      <a:pt x="197" y="1373"/>
                      <a:pt x="197" y="1373"/>
                      <a:pt x="197" y="1373"/>
                    </a:cubicBezTo>
                    <a:moveTo>
                      <a:pt x="530" y="1255"/>
                    </a:moveTo>
                    <a:cubicBezTo>
                      <a:pt x="530" y="1254"/>
                      <a:pt x="531" y="1253"/>
                      <a:pt x="532" y="1251"/>
                    </a:cubicBezTo>
                    <a:cubicBezTo>
                      <a:pt x="532" y="1249"/>
                      <a:pt x="536" y="1245"/>
                      <a:pt x="539" y="1245"/>
                    </a:cubicBezTo>
                    <a:cubicBezTo>
                      <a:pt x="539" y="1245"/>
                      <a:pt x="540" y="1245"/>
                      <a:pt x="540" y="1245"/>
                    </a:cubicBezTo>
                    <a:cubicBezTo>
                      <a:pt x="541" y="1248"/>
                      <a:pt x="536" y="1252"/>
                      <a:pt x="534" y="1253"/>
                    </a:cubicBezTo>
                    <a:cubicBezTo>
                      <a:pt x="531" y="1254"/>
                      <a:pt x="531" y="1254"/>
                      <a:pt x="530" y="1255"/>
                    </a:cubicBezTo>
                    <a:moveTo>
                      <a:pt x="525" y="1251"/>
                    </a:moveTo>
                    <a:cubicBezTo>
                      <a:pt x="525" y="1249"/>
                      <a:pt x="526" y="1249"/>
                      <a:pt x="526" y="1246"/>
                    </a:cubicBezTo>
                    <a:cubicBezTo>
                      <a:pt x="526" y="1244"/>
                      <a:pt x="529" y="1238"/>
                      <a:pt x="532" y="1238"/>
                    </a:cubicBezTo>
                    <a:cubicBezTo>
                      <a:pt x="532" y="1238"/>
                      <a:pt x="533" y="1238"/>
                      <a:pt x="533" y="1239"/>
                    </a:cubicBezTo>
                    <a:cubicBezTo>
                      <a:pt x="535" y="1242"/>
                      <a:pt x="531" y="1247"/>
                      <a:pt x="528" y="1248"/>
                    </a:cubicBezTo>
                    <a:cubicBezTo>
                      <a:pt x="526" y="1249"/>
                      <a:pt x="526" y="1250"/>
                      <a:pt x="525" y="1251"/>
                    </a:cubicBezTo>
                    <a:moveTo>
                      <a:pt x="519" y="1247"/>
                    </a:moveTo>
                    <a:cubicBezTo>
                      <a:pt x="520" y="1246"/>
                      <a:pt x="520" y="1245"/>
                      <a:pt x="520" y="1243"/>
                    </a:cubicBezTo>
                    <a:cubicBezTo>
                      <a:pt x="519" y="1240"/>
                      <a:pt x="521" y="1234"/>
                      <a:pt x="525" y="1234"/>
                    </a:cubicBezTo>
                    <a:cubicBezTo>
                      <a:pt x="525" y="1234"/>
                      <a:pt x="525" y="1234"/>
                      <a:pt x="525" y="1234"/>
                    </a:cubicBezTo>
                    <a:cubicBezTo>
                      <a:pt x="527" y="1236"/>
                      <a:pt x="524" y="1242"/>
                      <a:pt x="522" y="1244"/>
                    </a:cubicBezTo>
                    <a:cubicBezTo>
                      <a:pt x="520" y="1245"/>
                      <a:pt x="520" y="1246"/>
                      <a:pt x="519" y="1247"/>
                    </a:cubicBezTo>
                    <a:moveTo>
                      <a:pt x="513" y="1245"/>
                    </a:moveTo>
                    <a:cubicBezTo>
                      <a:pt x="513" y="1244"/>
                      <a:pt x="513" y="1243"/>
                      <a:pt x="513" y="1241"/>
                    </a:cubicBezTo>
                    <a:cubicBezTo>
                      <a:pt x="512" y="1238"/>
                      <a:pt x="512" y="1232"/>
                      <a:pt x="516" y="1231"/>
                    </a:cubicBezTo>
                    <a:cubicBezTo>
                      <a:pt x="519" y="1233"/>
                      <a:pt x="517" y="1239"/>
                      <a:pt x="515" y="1241"/>
                    </a:cubicBezTo>
                    <a:cubicBezTo>
                      <a:pt x="514" y="1243"/>
                      <a:pt x="514" y="1244"/>
                      <a:pt x="513" y="1245"/>
                    </a:cubicBezTo>
                    <a:moveTo>
                      <a:pt x="507" y="1244"/>
                    </a:moveTo>
                    <a:cubicBezTo>
                      <a:pt x="507" y="1243"/>
                      <a:pt x="506" y="1242"/>
                      <a:pt x="505" y="1240"/>
                    </a:cubicBezTo>
                    <a:cubicBezTo>
                      <a:pt x="504" y="1238"/>
                      <a:pt x="503" y="1231"/>
                      <a:pt x="506" y="1230"/>
                    </a:cubicBezTo>
                    <a:cubicBezTo>
                      <a:pt x="510" y="1231"/>
                      <a:pt x="509" y="1238"/>
                      <a:pt x="508" y="1240"/>
                    </a:cubicBezTo>
                    <a:cubicBezTo>
                      <a:pt x="507" y="1242"/>
                      <a:pt x="507" y="1243"/>
                      <a:pt x="507" y="1244"/>
                    </a:cubicBezTo>
                    <a:moveTo>
                      <a:pt x="180" y="1344"/>
                    </a:moveTo>
                    <a:cubicBezTo>
                      <a:pt x="180" y="1343"/>
                      <a:pt x="180" y="1343"/>
                      <a:pt x="180" y="1343"/>
                    </a:cubicBezTo>
                    <a:cubicBezTo>
                      <a:pt x="158" y="1313"/>
                      <a:pt x="139" y="1281"/>
                      <a:pt x="123" y="1249"/>
                    </a:cubicBezTo>
                    <a:cubicBezTo>
                      <a:pt x="120" y="1244"/>
                      <a:pt x="118" y="1240"/>
                      <a:pt x="115" y="1235"/>
                    </a:cubicBezTo>
                    <a:cubicBezTo>
                      <a:pt x="115" y="1233"/>
                      <a:pt x="115" y="1233"/>
                      <a:pt x="115" y="1233"/>
                    </a:cubicBezTo>
                    <a:cubicBezTo>
                      <a:pt x="133" y="1225"/>
                      <a:pt x="133" y="1225"/>
                      <a:pt x="133" y="1225"/>
                    </a:cubicBezTo>
                    <a:cubicBezTo>
                      <a:pt x="134" y="1226"/>
                      <a:pt x="134" y="1226"/>
                      <a:pt x="134" y="1226"/>
                    </a:cubicBezTo>
                    <a:cubicBezTo>
                      <a:pt x="137" y="1233"/>
                      <a:pt x="140" y="1239"/>
                      <a:pt x="144" y="1246"/>
                    </a:cubicBezTo>
                    <a:cubicBezTo>
                      <a:pt x="151" y="1259"/>
                      <a:pt x="151" y="1259"/>
                      <a:pt x="151" y="1259"/>
                    </a:cubicBezTo>
                    <a:cubicBezTo>
                      <a:pt x="186" y="1238"/>
                      <a:pt x="186" y="1238"/>
                      <a:pt x="186" y="1238"/>
                    </a:cubicBezTo>
                    <a:cubicBezTo>
                      <a:pt x="187" y="1240"/>
                      <a:pt x="187" y="1240"/>
                      <a:pt x="187" y="1240"/>
                    </a:cubicBezTo>
                    <a:cubicBezTo>
                      <a:pt x="189" y="1245"/>
                      <a:pt x="192" y="1249"/>
                      <a:pt x="195" y="1254"/>
                    </a:cubicBezTo>
                    <a:cubicBezTo>
                      <a:pt x="196" y="1255"/>
                      <a:pt x="196" y="1255"/>
                      <a:pt x="196" y="1255"/>
                    </a:cubicBezTo>
                    <a:cubicBezTo>
                      <a:pt x="161" y="1277"/>
                      <a:pt x="161" y="1277"/>
                      <a:pt x="161" y="1277"/>
                    </a:cubicBezTo>
                    <a:cubicBezTo>
                      <a:pt x="164" y="1281"/>
                      <a:pt x="164" y="1281"/>
                      <a:pt x="164" y="1281"/>
                    </a:cubicBezTo>
                    <a:cubicBezTo>
                      <a:pt x="171" y="1293"/>
                      <a:pt x="179" y="1306"/>
                      <a:pt x="187" y="1317"/>
                    </a:cubicBezTo>
                    <a:cubicBezTo>
                      <a:pt x="188" y="1319"/>
                      <a:pt x="188" y="1319"/>
                      <a:pt x="188" y="1319"/>
                    </a:cubicBezTo>
                    <a:cubicBezTo>
                      <a:pt x="188" y="1319"/>
                      <a:pt x="188" y="1319"/>
                      <a:pt x="188" y="1319"/>
                    </a:cubicBezTo>
                    <a:cubicBezTo>
                      <a:pt x="188" y="1319"/>
                      <a:pt x="188" y="1319"/>
                      <a:pt x="188" y="1319"/>
                    </a:cubicBezTo>
                    <a:cubicBezTo>
                      <a:pt x="274" y="1259"/>
                      <a:pt x="274" y="1259"/>
                      <a:pt x="274" y="1259"/>
                    </a:cubicBezTo>
                    <a:cubicBezTo>
                      <a:pt x="294" y="1288"/>
                      <a:pt x="315" y="1316"/>
                      <a:pt x="339" y="1342"/>
                    </a:cubicBezTo>
                    <a:cubicBezTo>
                      <a:pt x="328" y="1354"/>
                      <a:pt x="328" y="1354"/>
                      <a:pt x="328" y="1354"/>
                    </a:cubicBezTo>
                    <a:cubicBezTo>
                      <a:pt x="325" y="1351"/>
                      <a:pt x="325" y="1351"/>
                      <a:pt x="325" y="1351"/>
                    </a:cubicBezTo>
                    <a:cubicBezTo>
                      <a:pt x="322" y="1348"/>
                      <a:pt x="319" y="1344"/>
                      <a:pt x="316" y="1341"/>
                    </a:cubicBezTo>
                    <a:cubicBezTo>
                      <a:pt x="313" y="1338"/>
                      <a:pt x="311" y="1335"/>
                      <a:pt x="308" y="1332"/>
                    </a:cubicBezTo>
                    <a:cubicBezTo>
                      <a:pt x="307" y="1331"/>
                      <a:pt x="307" y="1331"/>
                      <a:pt x="307" y="1331"/>
                    </a:cubicBezTo>
                    <a:cubicBezTo>
                      <a:pt x="307" y="1331"/>
                      <a:pt x="307" y="1331"/>
                      <a:pt x="307" y="1331"/>
                    </a:cubicBezTo>
                    <a:cubicBezTo>
                      <a:pt x="306" y="1329"/>
                      <a:pt x="306" y="1329"/>
                      <a:pt x="306" y="1329"/>
                    </a:cubicBezTo>
                    <a:cubicBezTo>
                      <a:pt x="280" y="1352"/>
                      <a:pt x="280" y="1352"/>
                      <a:pt x="280" y="1352"/>
                    </a:cubicBezTo>
                    <a:cubicBezTo>
                      <a:pt x="277" y="1348"/>
                      <a:pt x="277" y="1348"/>
                      <a:pt x="277" y="1348"/>
                    </a:cubicBezTo>
                    <a:cubicBezTo>
                      <a:pt x="274" y="1344"/>
                      <a:pt x="271" y="1340"/>
                      <a:pt x="268" y="1337"/>
                    </a:cubicBezTo>
                    <a:cubicBezTo>
                      <a:pt x="267" y="1335"/>
                      <a:pt x="267" y="1335"/>
                      <a:pt x="267" y="1335"/>
                    </a:cubicBezTo>
                    <a:cubicBezTo>
                      <a:pt x="293" y="1313"/>
                      <a:pt x="293" y="1313"/>
                      <a:pt x="293" y="1313"/>
                    </a:cubicBezTo>
                    <a:cubicBezTo>
                      <a:pt x="284" y="1301"/>
                      <a:pt x="284" y="1301"/>
                      <a:pt x="284" y="1301"/>
                    </a:cubicBezTo>
                    <a:cubicBezTo>
                      <a:pt x="281" y="1298"/>
                      <a:pt x="279" y="1294"/>
                      <a:pt x="276" y="1291"/>
                    </a:cubicBezTo>
                    <a:cubicBezTo>
                      <a:pt x="275" y="1289"/>
                      <a:pt x="275" y="1289"/>
                      <a:pt x="275" y="1289"/>
                    </a:cubicBezTo>
                    <a:cubicBezTo>
                      <a:pt x="275" y="1289"/>
                      <a:pt x="275" y="1289"/>
                      <a:pt x="275" y="1289"/>
                    </a:cubicBezTo>
                    <a:cubicBezTo>
                      <a:pt x="272" y="1284"/>
                      <a:pt x="272" y="1284"/>
                      <a:pt x="272" y="1284"/>
                    </a:cubicBezTo>
                    <a:cubicBezTo>
                      <a:pt x="271" y="1283"/>
                      <a:pt x="270" y="1281"/>
                      <a:pt x="268" y="1280"/>
                    </a:cubicBezTo>
                    <a:cubicBezTo>
                      <a:pt x="268" y="1278"/>
                      <a:pt x="268" y="1278"/>
                      <a:pt x="268" y="1278"/>
                    </a:cubicBezTo>
                    <a:cubicBezTo>
                      <a:pt x="180" y="1344"/>
                      <a:pt x="180" y="1344"/>
                      <a:pt x="180" y="1344"/>
                    </a:cubicBezTo>
                    <a:moveTo>
                      <a:pt x="192" y="1301"/>
                    </a:moveTo>
                    <a:cubicBezTo>
                      <a:pt x="191" y="1299"/>
                      <a:pt x="191" y="1299"/>
                      <a:pt x="191" y="1299"/>
                    </a:cubicBezTo>
                    <a:cubicBezTo>
                      <a:pt x="187" y="1294"/>
                      <a:pt x="184" y="1288"/>
                      <a:pt x="181" y="1283"/>
                    </a:cubicBezTo>
                    <a:cubicBezTo>
                      <a:pt x="180" y="1281"/>
                      <a:pt x="180" y="1281"/>
                      <a:pt x="180" y="1281"/>
                    </a:cubicBezTo>
                    <a:cubicBezTo>
                      <a:pt x="214" y="1260"/>
                      <a:pt x="214" y="1260"/>
                      <a:pt x="214" y="1260"/>
                    </a:cubicBezTo>
                    <a:cubicBezTo>
                      <a:pt x="213" y="1258"/>
                      <a:pt x="213" y="1258"/>
                      <a:pt x="213" y="1258"/>
                    </a:cubicBezTo>
                    <a:cubicBezTo>
                      <a:pt x="208" y="1250"/>
                      <a:pt x="203" y="1242"/>
                      <a:pt x="198" y="1233"/>
                    </a:cubicBezTo>
                    <a:cubicBezTo>
                      <a:pt x="198" y="1232"/>
                      <a:pt x="198" y="1232"/>
                      <a:pt x="198" y="1232"/>
                    </a:cubicBezTo>
                    <a:cubicBezTo>
                      <a:pt x="216" y="1221"/>
                      <a:pt x="216" y="1221"/>
                      <a:pt x="216" y="1221"/>
                    </a:cubicBezTo>
                    <a:cubicBezTo>
                      <a:pt x="217" y="1223"/>
                      <a:pt x="217" y="1223"/>
                      <a:pt x="217" y="1223"/>
                    </a:cubicBezTo>
                    <a:cubicBezTo>
                      <a:pt x="219" y="1227"/>
                      <a:pt x="221" y="1231"/>
                      <a:pt x="224" y="1235"/>
                    </a:cubicBezTo>
                    <a:cubicBezTo>
                      <a:pt x="226" y="1239"/>
                      <a:pt x="229" y="1244"/>
                      <a:pt x="232" y="1249"/>
                    </a:cubicBezTo>
                    <a:cubicBezTo>
                      <a:pt x="233" y="1250"/>
                      <a:pt x="233" y="1250"/>
                      <a:pt x="233" y="1250"/>
                    </a:cubicBezTo>
                    <a:cubicBezTo>
                      <a:pt x="234" y="1249"/>
                      <a:pt x="234" y="1249"/>
                      <a:pt x="234" y="1249"/>
                    </a:cubicBezTo>
                    <a:cubicBezTo>
                      <a:pt x="234" y="1249"/>
                      <a:pt x="234" y="1249"/>
                      <a:pt x="234" y="1249"/>
                    </a:cubicBezTo>
                    <a:cubicBezTo>
                      <a:pt x="258" y="1234"/>
                      <a:pt x="258" y="1234"/>
                      <a:pt x="258" y="1234"/>
                    </a:cubicBezTo>
                    <a:cubicBezTo>
                      <a:pt x="261" y="1239"/>
                      <a:pt x="264" y="1243"/>
                      <a:pt x="267" y="1248"/>
                    </a:cubicBezTo>
                    <a:cubicBezTo>
                      <a:pt x="192" y="1301"/>
                      <a:pt x="192" y="1301"/>
                      <a:pt x="192" y="1301"/>
                    </a:cubicBezTo>
                    <a:moveTo>
                      <a:pt x="549" y="1224"/>
                    </a:moveTo>
                    <a:cubicBezTo>
                      <a:pt x="546" y="1223"/>
                      <a:pt x="547" y="1216"/>
                      <a:pt x="548" y="1214"/>
                    </a:cubicBezTo>
                    <a:cubicBezTo>
                      <a:pt x="549" y="1212"/>
                      <a:pt x="550" y="1211"/>
                      <a:pt x="550" y="1210"/>
                    </a:cubicBezTo>
                    <a:cubicBezTo>
                      <a:pt x="550" y="1211"/>
                      <a:pt x="550" y="1212"/>
                      <a:pt x="551" y="1214"/>
                    </a:cubicBezTo>
                    <a:cubicBezTo>
                      <a:pt x="552" y="1217"/>
                      <a:pt x="553" y="1223"/>
                      <a:pt x="549" y="1224"/>
                    </a:cubicBezTo>
                    <a:moveTo>
                      <a:pt x="540" y="1223"/>
                    </a:moveTo>
                    <a:cubicBezTo>
                      <a:pt x="537" y="1221"/>
                      <a:pt x="539" y="1215"/>
                      <a:pt x="541" y="1213"/>
                    </a:cubicBezTo>
                    <a:cubicBezTo>
                      <a:pt x="543" y="1211"/>
                      <a:pt x="543" y="1210"/>
                      <a:pt x="543" y="1209"/>
                    </a:cubicBezTo>
                    <a:cubicBezTo>
                      <a:pt x="543" y="1211"/>
                      <a:pt x="543" y="1211"/>
                      <a:pt x="544" y="1214"/>
                    </a:cubicBezTo>
                    <a:cubicBezTo>
                      <a:pt x="545" y="1216"/>
                      <a:pt x="543" y="1223"/>
                      <a:pt x="540" y="1223"/>
                    </a:cubicBezTo>
                    <a:moveTo>
                      <a:pt x="531" y="1220"/>
                    </a:moveTo>
                    <a:cubicBezTo>
                      <a:pt x="531" y="1220"/>
                      <a:pt x="531" y="1220"/>
                      <a:pt x="531" y="1220"/>
                    </a:cubicBezTo>
                    <a:cubicBezTo>
                      <a:pt x="528" y="1218"/>
                      <a:pt x="532" y="1212"/>
                      <a:pt x="534" y="1210"/>
                    </a:cubicBezTo>
                    <a:cubicBezTo>
                      <a:pt x="536" y="1209"/>
                      <a:pt x="537" y="1208"/>
                      <a:pt x="537" y="1207"/>
                    </a:cubicBezTo>
                    <a:cubicBezTo>
                      <a:pt x="537" y="1209"/>
                      <a:pt x="537" y="1209"/>
                      <a:pt x="537" y="1212"/>
                    </a:cubicBezTo>
                    <a:cubicBezTo>
                      <a:pt x="537" y="1214"/>
                      <a:pt x="535" y="1220"/>
                      <a:pt x="531" y="1220"/>
                    </a:cubicBezTo>
                    <a:moveTo>
                      <a:pt x="524" y="1216"/>
                    </a:moveTo>
                    <a:cubicBezTo>
                      <a:pt x="523" y="1216"/>
                      <a:pt x="523" y="1216"/>
                      <a:pt x="523" y="1215"/>
                    </a:cubicBezTo>
                    <a:cubicBezTo>
                      <a:pt x="521" y="1212"/>
                      <a:pt x="525" y="1208"/>
                      <a:pt x="528" y="1207"/>
                    </a:cubicBezTo>
                    <a:cubicBezTo>
                      <a:pt x="530" y="1206"/>
                      <a:pt x="531" y="1205"/>
                      <a:pt x="532" y="1204"/>
                    </a:cubicBezTo>
                    <a:cubicBezTo>
                      <a:pt x="531" y="1205"/>
                      <a:pt x="531" y="1206"/>
                      <a:pt x="530" y="1208"/>
                    </a:cubicBezTo>
                    <a:cubicBezTo>
                      <a:pt x="530" y="1211"/>
                      <a:pt x="527" y="1216"/>
                      <a:pt x="524" y="1216"/>
                    </a:cubicBezTo>
                    <a:moveTo>
                      <a:pt x="517" y="1210"/>
                    </a:moveTo>
                    <a:cubicBezTo>
                      <a:pt x="517" y="1210"/>
                      <a:pt x="516" y="1209"/>
                      <a:pt x="516" y="1209"/>
                    </a:cubicBezTo>
                    <a:cubicBezTo>
                      <a:pt x="514" y="1206"/>
                      <a:pt x="520" y="1202"/>
                      <a:pt x="523" y="1201"/>
                    </a:cubicBezTo>
                    <a:cubicBezTo>
                      <a:pt x="525" y="1201"/>
                      <a:pt x="526" y="1201"/>
                      <a:pt x="527" y="1200"/>
                    </a:cubicBezTo>
                    <a:cubicBezTo>
                      <a:pt x="526" y="1201"/>
                      <a:pt x="526" y="1201"/>
                      <a:pt x="525" y="1204"/>
                    </a:cubicBezTo>
                    <a:cubicBezTo>
                      <a:pt x="524" y="1206"/>
                      <a:pt x="520" y="1210"/>
                      <a:pt x="517" y="1210"/>
                    </a:cubicBezTo>
                    <a:moveTo>
                      <a:pt x="105" y="1223"/>
                    </a:moveTo>
                    <a:cubicBezTo>
                      <a:pt x="102" y="1217"/>
                      <a:pt x="100" y="1211"/>
                      <a:pt x="97" y="1205"/>
                    </a:cubicBezTo>
                    <a:cubicBezTo>
                      <a:pt x="187" y="1163"/>
                      <a:pt x="187" y="1163"/>
                      <a:pt x="187" y="1163"/>
                    </a:cubicBezTo>
                    <a:cubicBezTo>
                      <a:pt x="188" y="1164"/>
                      <a:pt x="188" y="1164"/>
                      <a:pt x="188" y="1164"/>
                    </a:cubicBezTo>
                    <a:cubicBezTo>
                      <a:pt x="190" y="1169"/>
                      <a:pt x="192" y="1173"/>
                      <a:pt x="194" y="1177"/>
                    </a:cubicBezTo>
                    <a:cubicBezTo>
                      <a:pt x="194" y="1178"/>
                      <a:pt x="194" y="1178"/>
                      <a:pt x="194" y="1178"/>
                    </a:cubicBezTo>
                    <a:cubicBezTo>
                      <a:pt x="176" y="1188"/>
                      <a:pt x="176" y="1188"/>
                      <a:pt x="176" y="1188"/>
                    </a:cubicBezTo>
                    <a:cubicBezTo>
                      <a:pt x="176" y="1188"/>
                      <a:pt x="176" y="1188"/>
                      <a:pt x="176" y="1188"/>
                    </a:cubicBezTo>
                    <a:cubicBezTo>
                      <a:pt x="164" y="1194"/>
                      <a:pt x="164" y="1194"/>
                      <a:pt x="164" y="1194"/>
                    </a:cubicBezTo>
                    <a:cubicBezTo>
                      <a:pt x="164" y="1196"/>
                      <a:pt x="164" y="1196"/>
                      <a:pt x="164" y="1196"/>
                    </a:cubicBezTo>
                    <a:cubicBezTo>
                      <a:pt x="169" y="1205"/>
                      <a:pt x="173" y="1213"/>
                      <a:pt x="177" y="1221"/>
                    </a:cubicBezTo>
                    <a:cubicBezTo>
                      <a:pt x="180" y="1227"/>
                      <a:pt x="180" y="1227"/>
                      <a:pt x="180" y="1227"/>
                    </a:cubicBezTo>
                    <a:cubicBezTo>
                      <a:pt x="156" y="1240"/>
                      <a:pt x="156" y="1240"/>
                      <a:pt x="156" y="1240"/>
                    </a:cubicBezTo>
                    <a:cubicBezTo>
                      <a:pt x="155" y="1239"/>
                      <a:pt x="155" y="1239"/>
                      <a:pt x="155" y="1239"/>
                    </a:cubicBezTo>
                    <a:cubicBezTo>
                      <a:pt x="150" y="1229"/>
                      <a:pt x="145" y="1219"/>
                      <a:pt x="140" y="1209"/>
                    </a:cubicBezTo>
                    <a:cubicBezTo>
                      <a:pt x="139" y="1207"/>
                      <a:pt x="139" y="1207"/>
                      <a:pt x="139" y="1207"/>
                    </a:cubicBezTo>
                    <a:cubicBezTo>
                      <a:pt x="105" y="1223"/>
                      <a:pt x="105" y="1223"/>
                      <a:pt x="105" y="1223"/>
                    </a:cubicBezTo>
                    <a:moveTo>
                      <a:pt x="472" y="1150"/>
                    </a:moveTo>
                    <a:cubicBezTo>
                      <a:pt x="439" y="1150"/>
                      <a:pt x="439" y="1150"/>
                      <a:pt x="439" y="1150"/>
                    </a:cubicBezTo>
                    <a:cubicBezTo>
                      <a:pt x="422" y="1163"/>
                      <a:pt x="413" y="1176"/>
                      <a:pt x="409" y="1185"/>
                    </a:cubicBezTo>
                    <a:cubicBezTo>
                      <a:pt x="407" y="1184"/>
                      <a:pt x="405" y="1183"/>
                      <a:pt x="402" y="1183"/>
                    </a:cubicBezTo>
                    <a:cubicBezTo>
                      <a:pt x="402" y="1183"/>
                      <a:pt x="402" y="1183"/>
                      <a:pt x="402" y="1183"/>
                    </a:cubicBezTo>
                    <a:cubicBezTo>
                      <a:pt x="402" y="1171"/>
                      <a:pt x="402" y="1160"/>
                      <a:pt x="403" y="1150"/>
                    </a:cubicBezTo>
                    <a:cubicBezTo>
                      <a:pt x="396" y="1150"/>
                      <a:pt x="396" y="1150"/>
                      <a:pt x="396" y="1150"/>
                    </a:cubicBezTo>
                    <a:cubicBezTo>
                      <a:pt x="396" y="1160"/>
                      <a:pt x="395" y="1172"/>
                      <a:pt x="395" y="1185"/>
                    </a:cubicBezTo>
                    <a:cubicBezTo>
                      <a:pt x="394" y="1185"/>
                      <a:pt x="394" y="1185"/>
                      <a:pt x="394" y="1185"/>
                    </a:cubicBezTo>
                    <a:cubicBezTo>
                      <a:pt x="385" y="1168"/>
                      <a:pt x="374" y="1157"/>
                      <a:pt x="361" y="1150"/>
                    </a:cubicBezTo>
                    <a:cubicBezTo>
                      <a:pt x="256" y="1150"/>
                      <a:pt x="256" y="1150"/>
                      <a:pt x="256" y="1150"/>
                    </a:cubicBezTo>
                    <a:cubicBezTo>
                      <a:pt x="251" y="1152"/>
                      <a:pt x="248" y="1154"/>
                      <a:pt x="248" y="1154"/>
                    </a:cubicBezTo>
                    <a:cubicBezTo>
                      <a:pt x="253" y="1153"/>
                      <a:pt x="258" y="1153"/>
                      <a:pt x="263" y="1153"/>
                    </a:cubicBezTo>
                    <a:cubicBezTo>
                      <a:pt x="314" y="1153"/>
                      <a:pt x="363" y="1178"/>
                      <a:pt x="387" y="1192"/>
                    </a:cubicBezTo>
                    <a:cubicBezTo>
                      <a:pt x="384" y="1198"/>
                      <a:pt x="384" y="1204"/>
                      <a:pt x="387" y="1210"/>
                    </a:cubicBezTo>
                    <a:cubicBezTo>
                      <a:pt x="389" y="1214"/>
                      <a:pt x="392" y="1216"/>
                      <a:pt x="396" y="1218"/>
                    </a:cubicBezTo>
                    <a:cubicBezTo>
                      <a:pt x="400" y="1278"/>
                      <a:pt x="416" y="1354"/>
                      <a:pt x="463" y="1416"/>
                    </a:cubicBezTo>
                    <a:cubicBezTo>
                      <a:pt x="369" y="1348"/>
                      <a:pt x="293" y="1256"/>
                      <a:pt x="244" y="1150"/>
                    </a:cubicBezTo>
                    <a:cubicBezTo>
                      <a:pt x="214" y="1150"/>
                      <a:pt x="214" y="1150"/>
                      <a:pt x="214" y="1150"/>
                    </a:cubicBezTo>
                    <a:cubicBezTo>
                      <a:pt x="225" y="1175"/>
                      <a:pt x="237" y="1199"/>
                      <a:pt x="251" y="1222"/>
                    </a:cubicBezTo>
                    <a:cubicBezTo>
                      <a:pt x="237" y="1231"/>
                      <a:pt x="237" y="1231"/>
                      <a:pt x="237" y="1231"/>
                    </a:cubicBezTo>
                    <a:cubicBezTo>
                      <a:pt x="235" y="1228"/>
                      <a:pt x="235" y="1228"/>
                      <a:pt x="235" y="1228"/>
                    </a:cubicBezTo>
                    <a:cubicBezTo>
                      <a:pt x="233" y="1224"/>
                      <a:pt x="231" y="1220"/>
                      <a:pt x="228" y="1216"/>
                    </a:cubicBezTo>
                    <a:cubicBezTo>
                      <a:pt x="226" y="1212"/>
                      <a:pt x="225" y="1210"/>
                      <a:pt x="223" y="1207"/>
                    </a:cubicBezTo>
                    <a:cubicBezTo>
                      <a:pt x="222" y="1206"/>
                      <a:pt x="222" y="1206"/>
                      <a:pt x="222" y="1206"/>
                    </a:cubicBezTo>
                    <a:cubicBezTo>
                      <a:pt x="222" y="1206"/>
                      <a:pt x="222" y="1206"/>
                      <a:pt x="222" y="1206"/>
                    </a:cubicBezTo>
                    <a:cubicBezTo>
                      <a:pt x="221" y="1203"/>
                      <a:pt x="221" y="1203"/>
                      <a:pt x="221" y="1203"/>
                    </a:cubicBezTo>
                    <a:cubicBezTo>
                      <a:pt x="191" y="1220"/>
                      <a:pt x="191" y="1220"/>
                      <a:pt x="191" y="1220"/>
                    </a:cubicBezTo>
                    <a:cubicBezTo>
                      <a:pt x="189" y="1215"/>
                      <a:pt x="189" y="1215"/>
                      <a:pt x="189" y="1215"/>
                    </a:cubicBezTo>
                    <a:cubicBezTo>
                      <a:pt x="186" y="1211"/>
                      <a:pt x="184" y="1206"/>
                      <a:pt x="182" y="1202"/>
                    </a:cubicBezTo>
                    <a:cubicBezTo>
                      <a:pt x="181" y="1200"/>
                      <a:pt x="181" y="1200"/>
                      <a:pt x="181" y="1200"/>
                    </a:cubicBezTo>
                    <a:cubicBezTo>
                      <a:pt x="212" y="1184"/>
                      <a:pt x="212" y="1184"/>
                      <a:pt x="212" y="1184"/>
                    </a:cubicBezTo>
                    <a:cubicBezTo>
                      <a:pt x="211" y="1181"/>
                      <a:pt x="211" y="1181"/>
                      <a:pt x="211" y="1181"/>
                    </a:cubicBezTo>
                    <a:cubicBezTo>
                      <a:pt x="211" y="1181"/>
                      <a:pt x="211" y="1181"/>
                      <a:pt x="211" y="1181"/>
                    </a:cubicBezTo>
                    <a:cubicBezTo>
                      <a:pt x="206" y="1170"/>
                      <a:pt x="206" y="1170"/>
                      <a:pt x="206" y="1170"/>
                    </a:cubicBezTo>
                    <a:cubicBezTo>
                      <a:pt x="204" y="1166"/>
                      <a:pt x="202" y="1162"/>
                      <a:pt x="200" y="1158"/>
                    </a:cubicBezTo>
                    <a:cubicBezTo>
                      <a:pt x="199" y="1157"/>
                      <a:pt x="199" y="1157"/>
                      <a:pt x="199" y="1157"/>
                    </a:cubicBezTo>
                    <a:cubicBezTo>
                      <a:pt x="199" y="1157"/>
                      <a:pt x="199" y="1157"/>
                      <a:pt x="199" y="1157"/>
                    </a:cubicBezTo>
                    <a:cubicBezTo>
                      <a:pt x="197" y="1152"/>
                      <a:pt x="197" y="1152"/>
                      <a:pt x="197" y="1152"/>
                    </a:cubicBezTo>
                    <a:cubicBezTo>
                      <a:pt x="197" y="1151"/>
                      <a:pt x="196" y="1151"/>
                      <a:pt x="196" y="1150"/>
                    </a:cubicBezTo>
                    <a:cubicBezTo>
                      <a:pt x="183" y="1150"/>
                      <a:pt x="183" y="1150"/>
                      <a:pt x="183" y="1150"/>
                    </a:cubicBezTo>
                    <a:cubicBezTo>
                      <a:pt x="95" y="1191"/>
                      <a:pt x="95" y="1191"/>
                      <a:pt x="95" y="1191"/>
                    </a:cubicBezTo>
                    <a:cubicBezTo>
                      <a:pt x="95" y="1190"/>
                      <a:pt x="95" y="1190"/>
                      <a:pt x="95" y="1190"/>
                    </a:cubicBezTo>
                    <a:cubicBezTo>
                      <a:pt x="89" y="1176"/>
                      <a:pt x="84" y="1163"/>
                      <a:pt x="79" y="1150"/>
                    </a:cubicBezTo>
                    <a:cubicBezTo>
                      <a:pt x="54" y="1150"/>
                      <a:pt x="54" y="1150"/>
                      <a:pt x="54" y="1150"/>
                    </a:cubicBezTo>
                    <a:cubicBezTo>
                      <a:pt x="98" y="1276"/>
                      <a:pt x="172" y="1391"/>
                      <a:pt x="271" y="1485"/>
                    </a:cubicBezTo>
                    <a:cubicBezTo>
                      <a:pt x="359" y="1570"/>
                      <a:pt x="463" y="1633"/>
                      <a:pt x="575" y="1674"/>
                    </a:cubicBezTo>
                    <a:cubicBezTo>
                      <a:pt x="575" y="1648"/>
                      <a:pt x="575" y="1648"/>
                      <a:pt x="575" y="1648"/>
                    </a:cubicBezTo>
                    <a:cubicBezTo>
                      <a:pt x="547" y="1638"/>
                      <a:pt x="519" y="1626"/>
                      <a:pt x="492" y="1612"/>
                    </a:cubicBezTo>
                    <a:cubicBezTo>
                      <a:pt x="487" y="1610"/>
                      <a:pt x="483" y="1607"/>
                      <a:pt x="478" y="1605"/>
                    </a:cubicBezTo>
                    <a:cubicBezTo>
                      <a:pt x="476" y="1604"/>
                      <a:pt x="476" y="1604"/>
                      <a:pt x="476" y="1604"/>
                    </a:cubicBezTo>
                    <a:cubicBezTo>
                      <a:pt x="486" y="1586"/>
                      <a:pt x="486" y="1586"/>
                      <a:pt x="486" y="1586"/>
                    </a:cubicBezTo>
                    <a:cubicBezTo>
                      <a:pt x="488" y="1587"/>
                      <a:pt x="488" y="1587"/>
                      <a:pt x="488" y="1587"/>
                    </a:cubicBezTo>
                    <a:cubicBezTo>
                      <a:pt x="495" y="1591"/>
                      <a:pt x="501" y="1594"/>
                      <a:pt x="507" y="1597"/>
                    </a:cubicBezTo>
                    <a:cubicBezTo>
                      <a:pt x="521" y="1603"/>
                      <a:pt x="521" y="1603"/>
                      <a:pt x="521" y="1603"/>
                    </a:cubicBezTo>
                    <a:cubicBezTo>
                      <a:pt x="537" y="1566"/>
                      <a:pt x="537" y="1566"/>
                      <a:pt x="537" y="1566"/>
                    </a:cubicBezTo>
                    <a:cubicBezTo>
                      <a:pt x="539" y="1567"/>
                      <a:pt x="539" y="1567"/>
                      <a:pt x="539" y="1567"/>
                    </a:cubicBezTo>
                    <a:cubicBezTo>
                      <a:pt x="544" y="1569"/>
                      <a:pt x="548" y="1571"/>
                      <a:pt x="553" y="1574"/>
                    </a:cubicBezTo>
                    <a:cubicBezTo>
                      <a:pt x="555" y="1574"/>
                      <a:pt x="555" y="1574"/>
                      <a:pt x="555" y="1574"/>
                    </a:cubicBezTo>
                    <a:cubicBezTo>
                      <a:pt x="540" y="1612"/>
                      <a:pt x="540" y="1612"/>
                      <a:pt x="540" y="1612"/>
                    </a:cubicBezTo>
                    <a:cubicBezTo>
                      <a:pt x="544" y="1614"/>
                      <a:pt x="544" y="1614"/>
                      <a:pt x="544" y="1614"/>
                    </a:cubicBezTo>
                    <a:cubicBezTo>
                      <a:pt x="554" y="1618"/>
                      <a:pt x="565" y="1623"/>
                      <a:pt x="575" y="1626"/>
                    </a:cubicBezTo>
                    <a:cubicBezTo>
                      <a:pt x="575" y="1612"/>
                      <a:pt x="575" y="1612"/>
                      <a:pt x="575" y="1612"/>
                    </a:cubicBezTo>
                    <a:cubicBezTo>
                      <a:pt x="570" y="1610"/>
                      <a:pt x="564" y="1608"/>
                      <a:pt x="559" y="1605"/>
                    </a:cubicBezTo>
                    <a:cubicBezTo>
                      <a:pt x="557" y="1605"/>
                      <a:pt x="557" y="1605"/>
                      <a:pt x="557" y="1605"/>
                    </a:cubicBezTo>
                    <a:cubicBezTo>
                      <a:pt x="572" y="1567"/>
                      <a:pt x="572" y="1567"/>
                      <a:pt x="572" y="1567"/>
                    </a:cubicBezTo>
                    <a:cubicBezTo>
                      <a:pt x="571" y="1566"/>
                      <a:pt x="571" y="1566"/>
                      <a:pt x="571" y="1566"/>
                    </a:cubicBezTo>
                    <a:cubicBezTo>
                      <a:pt x="563" y="1563"/>
                      <a:pt x="554" y="1559"/>
                      <a:pt x="544" y="1555"/>
                    </a:cubicBezTo>
                    <a:cubicBezTo>
                      <a:pt x="543" y="1554"/>
                      <a:pt x="543" y="1554"/>
                      <a:pt x="543" y="1554"/>
                    </a:cubicBezTo>
                    <a:cubicBezTo>
                      <a:pt x="551" y="1535"/>
                      <a:pt x="551" y="1535"/>
                      <a:pt x="551" y="1535"/>
                    </a:cubicBezTo>
                    <a:cubicBezTo>
                      <a:pt x="553" y="1535"/>
                      <a:pt x="553" y="1535"/>
                      <a:pt x="553" y="1535"/>
                    </a:cubicBezTo>
                    <a:cubicBezTo>
                      <a:pt x="557" y="1538"/>
                      <a:pt x="561" y="1539"/>
                      <a:pt x="566" y="1541"/>
                    </a:cubicBezTo>
                    <a:cubicBezTo>
                      <a:pt x="569" y="1543"/>
                      <a:pt x="572" y="1544"/>
                      <a:pt x="575" y="1546"/>
                    </a:cubicBezTo>
                    <a:cubicBezTo>
                      <a:pt x="575" y="1528"/>
                      <a:pt x="575" y="1528"/>
                      <a:pt x="575" y="1528"/>
                    </a:cubicBezTo>
                    <a:cubicBezTo>
                      <a:pt x="574" y="1531"/>
                      <a:pt x="574" y="1531"/>
                      <a:pt x="574" y="1531"/>
                    </a:cubicBezTo>
                    <a:cubicBezTo>
                      <a:pt x="571" y="1529"/>
                      <a:pt x="571" y="1529"/>
                      <a:pt x="571" y="1529"/>
                    </a:cubicBezTo>
                    <a:cubicBezTo>
                      <a:pt x="567" y="1527"/>
                      <a:pt x="562" y="1525"/>
                      <a:pt x="558" y="1523"/>
                    </a:cubicBezTo>
                    <a:cubicBezTo>
                      <a:pt x="554" y="1521"/>
                      <a:pt x="550" y="1519"/>
                      <a:pt x="546" y="1517"/>
                    </a:cubicBezTo>
                    <a:cubicBezTo>
                      <a:pt x="545" y="1517"/>
                      <a:pt x="545" y="1517"/>
                      <a:pt x="545" y="1517"/>
                    </a:cubicBezTo>
                    <a:cubicBezTo>
                      <a:pt x="530" y="1548"/>
                      <a:pt x="530" y="1548"/>
                      <a:pt x="530" y="1548"/>
                    </a:cubicBezTo>
                    <a:cubicBezTo>
                      <a:pt x="525" y="1546"/>
                      <a:pt x="525" y="1546"/>
                      <a:pt x="525" y="1546"/>
                    </a:cubicBezTo>
                    <a:cubicBezTo>
                      <a:pt x="521" y="1543"/>
                      <a:pt x="517" y="1541"/>
                      <a:pt x="512" y="1539"/>
                    </a:cubicBezTo>
                    <a:cubicBezTo>
                      <a:pt x="511" y="1538"/>
                      <a:pt x="511" y="1538"/>
                      <a:pt x="511" y="1538"/>
                    </a:cubicBezTo>
                    <a:cubicBezTo>
                      <a:pt x="526" y="1507"/>
                      <a:pt x="526" y="1507"/>
                      <a:pt x="526" y="1507"/>
                    </a:cubicBezTo>
                    <a:cubicBezTo>
                      <a:pt x="522" y="1505"/>
                      <a:pt x="522" y="1505"/>
                      <a:pt x="522" y="1505"/>
                    </a:cubicBezTo>
                    <a:cubicBezTo>
                      <a:pt x="521" y="1505"/>
                      <a:pt x="521" y="1504"/>
                      <a:pt x="520" y="1504"/>
                    </a:cubicBezTo>
                    <a:cubicBezTo>
                      <a:pt x="513" y="1500"/>
                      <a:pt x="513" y="1500"/>
                      <a:pt x="513" y="1500"/>
                    </a:cubicBezTo>
                    <a:cubicBezTo>
                      <a:pt x="509" y="1498"/>
                      <a:pt x="505" y="1496"/>
                      <a:pt x="502" y="1494"/>
                    </a:cubicBezTo>
                    <a:cubicBezTo>
                      <a:pt x="500" y="1493"/>
                      <a:pt x="500" y="1493"/>
                      <a:pt x="500" y="1493"/>
                    </a:cubicBezTo>
                    <a:cubicBezTo>
                      <a:pt x="500" y="1493"/>
                      <a:pt x="500" y="1493"/>
                      <a:pt x="500" y="1493"/>
                    </a:cubicBezTo>
                    <a:cubicBezTo>
                      <a:pt x="496" y="1490"/>
                      <a:pt x="496" y="1490"/>
                      <a:pt x="496" y="1490"/>
                    </a:cubicBezTo>
                    <a:cubicBezTo>
                      <a:pt x="494" y="1489"/>
                      <a:pt x="492" y="1488"/>
                      <a:pt x="490" y="1487"/>
                    </a:cubicBezTo>
                    <a:cubicBezTo>
                      <a:pt x="489" y="1486"/>
                      <a:pt x="489" y="1486"/>
                      <a:pt x="489" y="1486"/>
                    </a:cubicBezTo>
                    <a:cubicBezTo>
                      <a:pt x="436" y="1581"/>
                      <a:pt x="436" y="1581"/>
                      <a:pt x="436" y="1581"/>
                    </a:cubicBezTo>
                    <a:cubicBezTo>
                      <a:pt x="434" y="1581"/>
                      <a:pt x="434" y="1581"/>
                      <a:pt x="434" y="1581"/>
                    </a:cubicBezTo>
                    <a:cubicBezTo>
                      <a:pt x="403" y="1562"/>
                      <a:pt x="373" y="1541"/>
                      <a:pt x="344" y="1518"/>
                    </a:cubicBezTo>
                    <a:cubicBezTo>
                      <a:pt x="340" y="1515"/>
                      <a:pt x="336" y="1511"/>
                      <a:pt x="332" y="1508"/>
                    </a:cubicBezTo>
                    <a:cubicBezTo>
                      <a:pt x="331" y="1507"/>
                      <a:pt x="331" y="1507"/>
                      <a:pt x="331" y="1507"/>
                    </a:cubicBezTo>
                    <a:cubicBezTo>
                      <a:pt x="344" y="1492"/>
                      <a:pt x="344" y="1492"/>
                      <a:pt x="344" y="1492"/>
                    </a:cubicBezTo>
                    <a:cubicBezTo>
                      <a:pt x="345" y="1493"/>
                      <a:pt x="345" y="1493"/>
                      <a:pt x="345" y="1493"/>
                    </a:cubicBezTo>
                    <a:cubicBezTo>
                      <a:pt x="351" y="1497"/>
                      <a:pt x="357" y="1502"/>
                      <a:pt x="362" y="1506"/>
                    </a:cubicBezTo>
                    <a:cubicBezTo>
                      <a:pt x="374" y="1515"/>
                      <a:pt x="374" y="1515"/>
                      <a:pt x="374" y="1515"/>
                    </a:cubicBezTo>
                    <a:cubicBezTo>
                      <a:pt x="398" y="1483"/>
                      <a:pt x="398" y="1483"/>
                      <a:pt x="398" y="1483"/>
                    </a:cubicBezTo>
                    <a:cubicBezTo>
                      <a:pt x="399" y="1483"/>
                      <a:pt x="399" y="1483"/>
                      <a:pt x="399" y="1483"/>
                    </a:cubicBezTo>
                    <a:cubicBezTo>
                      <a:pt x="404" y="1487"/>
                      <a:pt x="408" y="1490"/>
                      <a:pt x="412" y="1493"/>
                    </a:cubicBezTo>
                    <a:cubicBezTo>
                      <a:pt x="414" y="1494"/>
                      <a:pt x="414" y="1494"/>
                      <a:pt x="414" y="1494"/>
                    </a:cubicBezTo>
                    <a:cubicBezTo>
                      <a:pt x="391" y="1528"/>
                      <a:pt x="391" y="1528"/>
                      <a:pt x="391" y="1528"/>
                    </a:cubicBezTo>
                    <a:cubicBezTo>
                      <a:pt x="395" y="1530"/>
                      <a:pt x="395" y="1530"/>
                      <a:pt x="395" y="1530"/>
                    </a:cubicBezTo>
                    <a:cubicBezTo>
                      <a:pt x="407" y="1539"/>
                      <a:pt x="419" y="1547"/>
                      <a:pt x="431" y="1554"/>
                    </a:cubicBezTo>
                    <a:cubicBezTo>
                      <a:pt x="432" y="1555"/>
                      <a:pt x="432" y="1555"/>
                      <a:pt x="432" y="1555"/>
                    </a:cubicBezTo>
                    <a:cubicBezTo>
                      <a:pt x="432" y="1555"/>
                      <a:pt x="432" y="1555"/>
                      <a:pt x="432" y="1555"/>
                    </a:cubicBezTo>
                    <a:cubicBezTo>
                      <a:pt x="433" y="1556"/>
                      <a:pt x="433" y="1556"/>
                      <a:pt x="433" y="1556"/>
                    </a:cubicBezTo>
                    <a:cubicBezTo>
                      <a:pt x="487" y="1466"/>
                      <a:pt x="487" y="1466"/>
                      <a:pt x="487" y="1466"/>
                    </a:cubicBezTo>
                    <a:cubicBezTo>
                      <a:pt x="499" y="1474"/>
                      <a:pt x="512" y="1481"/>
                      <a:pt x="524" y="1488"/>
                    </a:cubicBezTo>
                    <a:cubicBezTo>
                      <a:pt x="525" y="1489"/>
                      <a:pt x="526" y="1489"/>
                      <a:pt x="527" y="1489"/>
                    </a:cubicBezTo>
                    <a:cubicBezTo>
                      <a:pt x="527" y="1489"/>
                      <a:pt x="527" y="1489"/>
                      <a:pt x="527" y="1489"/>
                    </a:cubicBezTo>
                    <a:cubicBezTo>
                      <a:pt x="543" y="1498"/>
                      <a:pt x="559" y="1506"/>
                      <a:pt x="575" y="1513"/>
                    </a:cubicBezTo>
                    <a:cubicBezTo>
                      <a:pt x="575" y="1483"/>
                      <a:pt x="575" y="1483"/>
                      <a:pt x="575" y="1483"/>
                    </a:cubicBezTo>
                    <a:cubicBezTo>
                      <a:pt x="552" y="1472"/>
                      <a:pt x="529" y="1460"/>
                      <a:pt x="507" y="1446"/>
                    </a:cubicBezTo>
                    <a:cubicBezTo>
                      <a:pt x="486" y="1410"/>
                      <a:pt x="486" y="1366"/>
                      <a:pt x="492" y="1329"/>
                    </a:cubicBezTo>
                    <a:cubicBezTo>
                      <a:pt x="493" y="1330"/>
                      <a:pt x="493" y="1330"/>
                      <a:pt x="493" y="1330"/>
                    </a:cubicBezTo>
                    <a:cubicBezTo>
                      <a:pt x="496" y="1335"/>
                      <a:pt x="500" y="1337"/>
                      <a:pt x="504" y="1337"/>
                    </a:cubicBezTo>
                    <a:cubicBezTo>
                      <a:pt x="507" y="1337"/>
                      <a:pt x="509" y="1336"/>
                      <a:pt x="511" y="1335"/>
                    </a:cubicBezTo>
                    <a:cubicBezTo>
                      <a:pt x="517" y="1331"/>
                      <a:pt x="519" y="1323"/>
                      <a:pt x="516" y="1317"/>
                    </a:cubicBezTo>
                    <a:cubicBezTo>
                      <a:pt x="513" y="1313"/>
                      <a:pt x="509" y="1311"/>
                      <a:pt x="504" y="1311"/>
                    </a:cubicBezTo>
                    <a:cubicBezTo>
                      <a:pt x="502" y="1311"/>
                      <a:pt x="500" y="1311"/>
                      <a:pt x="498" y="1313"/>
                    </a:cubicBezTo>
                    <a:cubicBezTo>
                      <a:pt x="497" y="1313"/>
                      <a:pt x="496" y="1314"/>
                      <a:pt x="495" y="1314"/>
                    </a:cubicBezTo>
                    <a:cubicBezTo>
                      <a:pt x="499" y="1301"/>
                      <a:pt x="502" y="1289"/>
                      <a:pt x="506" y="1279"/>
                    </a:cubicBezTo>
                    <a:cubicBezTo>
                      <a:pt x="506" y="1280"/>
                      <a:pt x="506" y="1280"/>
                      <a:pt x="506" y="1280"/>
                    </a:cubicBezTo>
                    <a:cubicBezTo>
                      <a:pt x="506" y="1279"/>
                      <a:pt x="506" y="1277"/>
                      <a:pt x="506" y="1276"/>
                    </a:cubicBezTo>
                    <a:cubicBezTo>
                      <a:pt x="509" y="1268"/>
                      <a:pt x="512" y="1261"/>
                      <a:pt x="514" y="1258"/>
                    </a:cubicBezTo>
                    <a:cubicBezTo>
                      <a:pt x="514" y="1258"/>
                      <a:pt x="514" y="1258"/>
                      <a:pt x="514" y="1258"/>
                    </a:cubicBezTo>
                    <a:cubicBezTo>
                      <a:pt x="520" y="1260"/>
                      <a:pt x="526" y="1260"/>
                      <a:pt x="531" y="1260"/>
                    </a:cubicBezTo>
                    <a:cubicBezTo>
                      <a:pt x="562" y="1260"/>
                      <a:pt x="566" y="1229"/>
                      <a:pt x="558" y="1212"/>
                    </a:cubicBezTo>
                    <a:cubicBezTo>
                      <a:pt x="548" y="1194"/>
                      <a:pt x="549" y="1189"/>
                      <a:pt x="549" y="1181"/>
                    </a:cubicBezTo>
                    <a:cubicBezTo>
                      <a:pt x="543" y="1186"/>
                      <a:pt x="540" y="1190"/>
                      <a:pt x="520" y="1195"/>
                    </a:cubicBezTo>
                    <a:cubicBezTo>
                      <a:pt x="500" y="1200"/>
                      <a:pt x="476" y="1229"/>
                      <a:pt x="508" y="1254"/>
                    </a:cubicBezTo>
                    <a:cubicBezTo>
                      <a:pt x="507" y="1256"/>
                      <a:pt x="506" y="1258"/>
                      <a:pt x="504" y="1262"/>
                    </a:cubicBezTo>
                    <a:cubicBezTo>
                      <a:pt x="495" y="1232"/>
                      <a:pt x="457" y="1231"/>
                      <a:pt x="450" y="1231"/>
                    </a:cubicBezTo>
                    <a:cubicBezTo>
                      <a:pt x="450" y="1231"/>
                      <a:pt x="449" y="1231"/>
                      <a:pt x="449" y="1231"/>
                    </a:cubicBezTo>
                    <a:cubicBezTo>
                      <a:pt x="473" y="1238"/>
                      <a:pt x="492" y="1260"/>
                      <a:pt x="501" y="1272"/>
                    </a:cubicBezTo>
                    <a:cubicBezTo>
                      <a:pt x="498" y="1279"/>
                      <a:pt x="495" y="1287"/>
                      <a:pt x="493" y="1297"/>
                    </a:cubicBezTo>
                    <a:cubicBezTo>
                      <a:pt x="492" y="1297"/>
                      <a:pt x="492" y="1297"/>
                      <a:pt x="492" y="1297"/>
                    </a:cubicBezTo>
                    <a:cubicBezTo>
                      <a:pt x="490" y="1292"/>
                      <a:pt x="485" y="1290"/>
                      <a:pt x="480" y="1290"/>
                    </a:cubicBezTo>
                    <a:cubicBezTo>
                      <a:pt x="478" y="1290"/>
                      <a:pt x="476" y="1290"/>
                      <a:pt x="473" y="1292"/>
                    </a:cubicBezTo>
                    <a:cubicBezTo>
                      <a:pt x="467" y="1296"/>
                      <a:pt x="465" y="1304"/>
                      <a:pt x="468" y="1311"/>
                    </a:cubicBezTo>
                    <a:cubicBezTo>
                      <a:pt x="471" y="1315"/>
                      <a:pt x="476" y="1318"/>
                      <a:pt x="480" y="1318"/>
                    </a:cubicBezTo>
                    <a:cubicBezTo>
                      <a:pt x="483" y="1318"/>
                      <a:pt x="485" y="1317"/>
                      <a:pt x="488" y="1316"/>
                    </a:cubicBezTo>
                    <a:cubicBezTo>
                      <a:pt x="488" y="1315"/>
                      <a:pt x="488" y="1315"/>
                      <a:pt x="488" y="1315"/>
                    </a:cubicBezTo>
                    <a:cubicBezTo>
                      <a:pt x="486" y="1327"/>
                      <a:pt x="484" y="1339"/>
                      <a:pt x="482" y="1352"/>
                    </a:cubicBezTo>
                    <a:cubicBezTo>
                      <a:pt x="472" y="1326"/>
                      <a:pt x="436" y="1324"/>
                      <a:pt x="430" y="1324"/>
                    </a:cubicBezTo>
                    <a:cubicBezTo>
                      <a:pt x="429" y="1324"/>
                      <a:pt x="429" y="1324"/>
                      <a:pt x="429" y="1324"/>
                    </a:cubicBezTo>
                    <a:cubicBezTo>
                      <a:pt x="454" y="1332"/>
                      <a:pt x="474" y="1357"/>
                      <a:pt x="482" y="1368"/>
                    </a:cubicBezTo>
                    <a:cubicBezTo>
                      <a:pt x="481" y="1392"/>
                      <a:pt x="485" y="1416"/>
                      <a:pt x="496" y="1439"/>
                    </a:cubicBezTo>
                    <a:cubicBezTo>
                      <a:pt x="492" y="1436"/>
                      <a:pt x="488" y="1434"/>
                      <a:pt x="484" y="1431"/>
                    </a:cubicBezTo>
                    <a:cubicBezTo>
                      <a:pt x="442" y="1386"/>
                      <a:pt x="421" y="1330"/>
                      <a:pt x="410" y="1278"/>
                    </a:cubicBezTo>
                    <a:cubicBezTo>
                      <a:pt x="415" y="1282"/>
                      <a:pt x="420" y="1284"/>
                      <a:pt x="425" y="1284"/>
                    </a:cubicBezTo>
                    <a:cubicBezTo>
                      <a:pt x="429" y="1284"/>
                      <a:pt x="433" y="1283"/>
                      <a:pt x="436" y="1281"/>
                    </a:cubicBezTo>
                    <a:cubicBezTo>
                      <a:pt x="447" y="1275"/>
                      <a:pt x="450" y="1261"/>
                      <a:pt x="444" y="1251"/>
                    </a:cubicBezTo>
                    <a:cubicBezTo>
                      <a:pt x="440" y="1244"/>
                      <a:pt x="433" y="1240"/>
                      <a:pt x="425" y="1240"/>
                    </a:cubicBezTo>
                    <a:cubicBezTo>
                      <a:pt x="422" y="1240"/>
                      <a:pt x="418" y="1241"/>
                      <a:pt x="414" y="1243"/>
                    </a:cubicBezTo>
                    <a:cubicBezTo>
                      <a:pt x="411" y="1245"/>
                      <a:pt x="408" y="1248"/>
                      <a:pt x="406" y="1252"/>
                    </a:cubicBezTo>
                    <a:cubicBezTo>
                      <a:pt x="405" y="1240"/>
                      <a:pt x="403" y="1229"/>
                      <a:pt x="403" y="1219"/>
                    </a:cubicBezTo>
                    <a:cubicBezTo>
                      <a:pt x="406" y="1219"/>
                      <a:pt x="409" y="1218"/>
                      <a:pt x="411" y="1216"/>
                    </a:cubicBezTo>
                    <a:cubicBezTo>
                      <a:pt x="420" y="1211"/>
                      <a:pt x="423" y="1201"/>
                      <a:pt x="418" y="1192"/>
                    </a:cubicBezTo>
                    <a:cubicBezTo>
                      <a:pt x="464" y="1176"/>
                      <a:pt x="516" y="1174"/>
                      <a:pt x="516" y="1174"/>
                    </a:cubicBezTo>
                    <a:cubicBezTo>
                      <a:pt x="494" y="1168"/>
                      <a:pt x="477" y="1165"/>
                      <a:pt x="463" y="1165"/>
                    </a:cubicBezTo>
                    <a:cubicBezTo>
                      <a:pt x="457" y="1165"/>
                      <a:pt x="451" y="1166"/>
                      <a:pt x="446" y="1167"/>
                    </a:cubicBezTo>
                    <a:cubicBezTo>
                      <a:pt x="455" y="1161"/>
                      <a:pt x="464" y="1155"/>
                      <a:pt x="472" y="1150"/>
                    </a:cubicBezTo>
                    <a:moveTo>
                      <a:pt x="1588" y="1150"/>
                    </a:move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71" y="1157"/>
                      <a:pt x="1571" y="1157"/>
                      <a:pt x="1571" y="1157"/>
                    </a:cubicBezTo>
                    <a:cubicBezTo>
                      <a:pt x="1571" y="1157"/>
                      <a:pt x="1571" y="1157"/>
                      <a:pt x="1571" y="1157"/>
                    </a:cubicBezTo>
                    <a:cubicBezTo>
                      <a:pt x="1583" y="1162"/>
                      <a:pt x="1583" y="1162"/>
                      <a:pt x="1583" y="1162"/>
                    </a:cubicBezTo>
                    <a:cubicBezTo>
                      <a:pt x="1584" y="1160"/>
                      <a:pt x="1584" y="1160"/>
                      <a:pt x="1584" y="1160"/>
                    </a:cubicBezTo>
                    <a:cubicBezTo>
                      <a:pt x="1585" y="1157"/>
                      <a:pt x="1587" y="1153"/>
                      <a:pt x="1588" y="1150"/>
                    </a:cubicBezTo>
                    <a:moveTo>
                      <a:pt x="1287" y="1591"/>
                    </a:moveTo>
                    <a:cubicBezTo>
                      <a:pt x="1236" y="1506"/>
                      <a:pt x="1236" y="1506"/>
                      <a:pt x="1236" y="1506"/>
                    </a:cubicBezTo>
                    <a:cubicBezTo>
                      <a:pt x="1238" y="1505"/>
                      <a:pt x="1238" y="1505"/>
                      <a:pt x="1238" y="1505"/>
                    </a:cubicBezTo>
                    <a:cubicBezTo>
                      <a:pt x="1242" y="1503"/>
                      <a:pt x="1246" y="1500"/>
                      <a:pt x="1250" y="1498"/>
                    </a:cubicBezTo>
                    <a:cubicBezTo>
                      <a:pt x="1251" y="1497"/>
                      <a:pt x="1251" y="1497"/>
                      <a:pt x="1251" y="1497"/>
                    </a:cubicBezTo>
                    <a:cubicBezTo>
                      <a:pt x="1263" y="1515"/>
                      <a:pt x="1263" y="1515"/>
                      <a:pt x="1263" y="1515"/>
                    </a:cubicBezTo>
                    <a:cubicBezTo>
                      <a:pt x="1263" y="1515"/>
                      <a:pt x="1263" y="1515"/>
                      <a:pt x="1263" y="1515"/>
                    </a:cubicBezTo>
                    <a:cubicBezTo>
                      <a:pt x="1270" y="1526"/>
                      <a:pt x="1270" y="1526"/>
                      <a:pt x="1270" y="1526"/>
                    </a:cubicBezTo>
                    <a:cubicBezTo>
                      <a:pt x="1271" y="1525"/>
                      <a:pt x="1271" y="1525"/>
                      <a:pt x="1271" y="1525"/>
                    </a:cubicBezTo>
                    <a:cubicBezTo>
                      <a:pt x="1281" y="1520"/>
                      <a:pt x="1288" y="1515"/>
                      <a:pt x="1295" y="1510"/>
                    </a:cubicBezTo>
                    <a:cubicBezTo>
                      <a:pt x="1296" y="1510"/>
                      <a:pt x="1297" y="1509"/>
                      <a:pt x="1298" y="1508"/>
                    </a:cubicBezTo>
                    <a:cubicBezTo>
                      <a:pt x="1300" y="1507"/>
                      <a:pt x="1300" y="1507"/>
                      <a:pt x="1300" y="1507"/>
                    </a:cubicBezTo>
                    <a:cubicBezTo>
                      <a:pt x="1316" y="1529"/>
                      <a:pt x="1316" y="1529"/>
                      <a:pt x="1316" y="1529"/>
                    </a:cubicBezTo>
                    <a:cubicBezTo>
                      <a:pt x="1315" y="1530"/>
                      <a:pt x="1315" y="1530"/>
                      <a:pt x="1315" y="1530"/>
                    </a:cubicBezTo>
                    <a:cubicBezTo>
                      <a:pt x="1305" y="1536"/>
                      <a:pt x="1296" y="1542"/>
                      <a:pt x="1287" y="1548"/>
                    </a:cubicBezTo>
                    <a:cubicBezTo>
                      <a:pt x="1285" y="1549"/>
                      <a:pt x="1285" y="1549"/>
                      <a:pt x="1285" y="1549"/>
                    </a:cubicBezTo>
                    <a:cubicBezTo>
                      <a:pt x="1304" y="1580"/>
                      <a:pt x="1304" y="1580"/>
                      <a:pt x="1304" y="1580"/>
                    </a:cubicBezTo>
                    <a:cubicBezTo>
                      <a:pt x="1299" y="1584"/>
                      <a:pt x="1293" y="1587"/>
                      <a:pt x="1287" y="1591"/>
                    </a:cubicBezTo>
                    <a:moveTo>
                      <a:pt x="1304" y="1488"/>
                    </a:moveTo>
                    <a:cubicBezTo>
                      <a:pt x="1291" y="1471"/>
                      <a:pt x="1291" y="1471"/>
                      <a:pt x="1291" y="1471"/>
                    </a:cubicBezTo>
                    <a:cubicBezTo>
                      <a:pt x="1293" y="1470"/>
                      <a:pt x="1293" y="1470"/>
                      <a:pt x="1293" y="1470"/>
                    </a:cubicBezTo>
                    <a:cubicBezTo>
                      <a:pt x="1297" y="1467"/>
                      <a:pt x="1300" y="1465"/>
                      <a:pt x="1304" y="1462"/>
                    </a:cubicBezTo>
                    <a:cubicBezTo>
                      <a:pt x="1308" y="1459"/>
                      <a:pt x="1313" y="1456"/>
                      <a:pt x="1317" y="1452"/>
                    </a:cubicBezTo>
                    <a:cubicBezTo>
                      <a:pt x="1318" y="1451"/>
                      <a:pt x="1318" y="1451"/>
                      <a:pt x="1318" y="1451"/>
                    </a:cubicBezTo>
                    <a:cubicBezTo>
                      <a:pt x="1317" y="1450"/>
                      <a:pt x="1317" y="1450"/>
                      <a:pt x="1317" y="1450"/>
                    </a:cubicBezTo>
                    <a:cubicBezTo>
                      <a:pt x="1317" y="1450"/>
                      <a:pt x="1317" y="1450"/>
                      <a:pt x="1317" y="1450"/>
                    </a:cubicBezTo>
                    <a:cubicBezTo>
                      <a:pt x="1299" y="1428"/>
                      <a:pt x="1299" y="1428"/>
                      <a:pt x="1299" y="1428"/>
                    </a:cubicBezTo>
                    <a:cubicBezTo>
                      <a:pt x="1304" y="1424"/>
                      <a:pt x="1308" y="1421"/>
                      <a:pt x="1312" y="1417"/>
                    </a:cubicBezTo>
                    <a:cubicBezTo>
                      <a:pt x="1373" y="1487"/>
                      <a:pt x="1373" y="1487"/>
                      <a:pt x="1373" y="1487"/>
                    </a:cubicBezTo>
                    <a:cubicBezTo>
                      <a:pt x="1371" y="1488"/>
                      <a:pt x="1371" y="1488"/>
                      <a:pt x="1371" y="1488"/>
                    </a:cubicBezTo>
                    <a:cubicBezTo>
                      <a:pt x="1366" y="1492"/>
                      <a:pt x="1361" y="1496"/>
                      <a:pt x="1356" y="1500"/>
                    </a:cubicBezTo>
                    <a:cubicBezTo>
                      <a:pt x="1355" y="1501"/>
                      <a:pt x="1355" y="1501"/>
                      <a:pt x="1355" y="1501"/>
                    </a:cubicBezTo>
                    <a:cubicBezTo>
                      <a:pt x="1330" y="1469"/>
                      <a:pt x="1330" y="1469"/>
                      <a:pt x="1330" y="1469"/>
                    </a:cubicBezTo>
                    <a:cubicBezTo>
                      <a:pt x="1328" y="1470"/>
                      <a:pt x="1328" y="1470"/>
                      <a:pt x="1328" y="1470"/>
                    </a:cubicBezTo>
                    <a:cubicBezTo>
                      <a:pt x="1321" y="1476"/>
                      <a:pt x="1313" y="1482"/>
                      <a:pt x="1305" y="1487"/>
                    </a:cubicBezTo>
                    <a:cubicBezTo>
                      <a:pt x="1304" y="1488"/>
                      <a:pt x="1304" y="1488"/>
                      <a:pt x="1304" y="1488"/>
                    </a:cubicBezTo>
                    <a:moveTo>
                      <a:pt x="1399" y="1428"/>
                    </a:moveTo>
                    <a:cubicBezTo>
                      <a:pt x="1400" y="1426"/>
                      <a:pt x="1400" y="1426"/>
                      <a:pt x="1400" y="1426"/>
                    </a:cubicBezTo>
                    <a:cubicBezTo>
                      <a:pt x="1408" y="1419"/>
                      <a:pt x="1414" y="1413"/>
                      <a:pt x="1421" y="1407"/>
                    </a:cubicBezTo>
                    <a:cubicBezTo>
                      <a:pt x="1421" y="1406"/>
                      <a:pt x="1422" y="1406"/>
                      <a:pt x="1422" y="1405"/>
                    </a:cubicBezTo>
                    <a:cubicBezTo>
                      <a:pt x="1425" y="1402"/>
                      <a:pt x="1425" y="1402"/>
                      <a:pt x="1425" y="1402"/>
                    </a:cubicBezTo>
                    <a:cubicBezTo>
                      <a:pt x="1445" y="1420"/>
                      <a:pt x="1445" y="1420"/>
                      <a:pt x="1445" y="1420"/>
                    </a:cubicBezTo>
                    <a:cubicBezTo>
                      <a:pt x="1444" y="1422"/>
                      <a:pt x="1444" y="1422"/>
                      <a:pt x="1444" y="1422"/>
                    </a:cubicBezTo>
                    <a:cubicBezTo>
                      <a:pt x="1436" y="1430"/>
                      <a:pt x="1428" y="1438"/>
                      <a:pt x="1420" y="1445"/>
                    </a:cubicBezTo>
                    <a:cubicBezTo>
                      <a:pt x="1419" y="1447"/>
                      <a:pt x="1419" y="1447"/>
                      <a:pt x="1419" y="1447"/>
                    </a:cubicBezTo>
                    <a:cubicBezTo>
                      <a:pt x="1444" y="1474"/>
                      <a:pt x="1444" y="1474"/>
                      <a:pt x="1444" y="1474"/>
                    </a:cubicBezTo>
                    <a:cubicBezTo>
                      <a:pt x="1439" y="1478"/>
                      <a:pt x="1434" y="1483"/>
                      <a:pt x="1429" y="1487"/>
                    </a:cubicBezTo>
                    <a:cubicBezTo>
                      <a:pt x="1362" y="1415"/>
                      <a:pt x="1362" y="1415"/>
                      <a:pt x="1362" y="1415"/>
                    </a:cubicBezTo>
                    <a:cubicBezTo>
                      <a:pt x="1363" y="1414"/>
                      <a:pt x="1363" y="1414"/>
                      <a:pt x="1363" y="1414"/>
                    </a:cubicBezTo>
                    <a:cubicBezTo>
                      <a:pt x="1367" y="1411"/>
                      <a:pt x="1370" y="1407"/>
                      <a:pt x="1374" y="1404"/>
                    </a:cubicBezTo>
                    <a:cubicBezTo>
                      <a:pt x="1375" y="1403"/>
                      <a:pt x="1375" y="1403"/>
                      <a:pt x="1375" y="1403"/>
                    </a:cubicBezTo>
                    <a:cubicBezTo>
                      <a:pt x="1390" y="1418"/>
                      <a:pt x="1390" y="1418"/>
                      <a:pt x="1390" y="1418"/>
                    </a:cubicBezTo>
                    <a:cubicBezTo>
                      <a:pt x="1390" y="1418"/>
                      <a:pt x="1390" y="1418"/>
                      <a:pt x="1390" y="1418"/>
                    </a:cubicBezTo>
                    <a:cubicBezTo>
                      <a:pt x="1399" y="1428"/>
                      <a:pt x="1399" y="1428"/>
                      <a:pt x="1399" y="1428"/>
                    </a:cubicBezTo>
                    <a:moveTo>
                      <a:pt x="1352" y="1520"/>
                    </a:moveTo>
                    <a:cubicBezTo>
                      <a:pt x="1356" y="1517"/>
                      <a:pt x="1356" y="1517"/>
                      <a:pt x="1356" y="1517"/>
                    </a:cubicBezTo>
                    <a:cubicBezTo>
                      <a:pt x="1368" y="1508"/>
                      <a:pt x="1379" y="1499"/>
                      <a:pt x="1390" y="1490"/>
                    </a:cubicBezTo>
                    <a:cubicBezTo>
                      <a:pt x="1391" y="1489"/>
                      <a:pt x="1391" y="1489"/>
                      <a:pt x="1391" y="1489"/>
                    </a:cubicBezTo>
                    <a:cubicBezTo>
                      <a:pt x="1391" y="1489"/>
                      <a:pt x="1391" y="1489"/>
                      <a:pt x="1391" y="1489"/>
                    </a:cubicBezTo>
                    <a:cubicBezTo>
                      <a:pt x="1392" y="1488"/>
                      <a:pt x="1392" y="1488"/>
                      <a:pt x="1392" y="1488"/>
                    </a:cubicBezTo>
                    <a:cubicBezTo>
                      <a:pt x="1323" y="1409"/>
                      <a:pt x="1323" y="1409"/>
                      <a:pt x="1323" y="1409"/>
                    </a:cubicBezTo>
                    <a:cubicBezTo>
                      <a:pt x="1350" y="1386"/>
                      <a:pt x="1375" y="1362"/>
                      <a:pt x="1399" y="1335"/>
                    </a:cubicBezTo>
                    <a:cubicBezTo>
                      <a:pt x="1412" y="1346"/>
                      <a:pt x="1412" y="1346"/>
                      <a:pt x="1412" y="1346"/>
                    </a:cubicBezTo>
                    <a:cubicBezTo>
                      <a:pt x="1409" y="1349"/>
                      <a:pt x="1409" y="1349"/>
                      <a:pt x="1409" y="1349"/>
                    </a:cubicBezTo>
                    <a:cubicBezTo>
                      <a:pt x="1406" y="1352"/>
                      <a:pt x="1403" y="1356"/>
                      <a:pt x="1400" y="1359"/>
                    </a:cubicBezTo>
                    <a:cubicBezTo>
                      <a:pt x="1396" y="1363"/>
                      <a:pt x="1393" y="1366"/>
                      <a:pt x="1390" y="1369"/>
                    </a:cubicBezTo>
                    <a:cubicBezTo>
                      <a:pt x="1389" y="1370"/>
                      <a:pt x="1389" y="1370"/>
                      <a:pt x="1389" y="1370"/>
                    </a:cubicBezTo>
                    <a:cubicBezTo>
                      <a:pt x="1415" y="1393"/>
                      <a:pt x="1415" y="1393"/>
                      <a:pt x="1415" y="1393"/>
                    </a:cubicBezTo>
                    <a:cubicBezTo>
                      <a:pt x="1411" y="1397"/>
                      <a:pt x="1411" y="1397"/>
                      <a:pt x="1411" y="1397"/>
                    </a:cubicBezTo>
                    <a:cubicBezTo>
                      <a:pt x="1408" y="1401"/>
                      <a:pt x="1404" y="1404"/>
                      <a:pt x="1401" y="1408"/>
                    </a:cubicBezTo>
                    <a:cubicBezTo>
                      <a:pt x="1399" y="1409"/>
                      <a:pt x="1399" y="1409"/>
                      <a:pt x="1399" y="1409"/>
                    </a:cubicBezTo>
                    <a:cubicBezTo>
                      <a:pt x="1375" y="1385"/>
                      <a:pt x="1375" y="1385"/>
                      <a:pt x="1375" y="1385"/>
                    </a:cubicBezTo>
                    <a:cubicBezTo>
                      <a:pt x="1373" y="1387"/>
                      <a:pt x="1373" y="1387"/>
                      <a:pt x="1373" y="1387"/>
                    </a:cubicBezTo>
                    <a:cubicBezTo>
                      <a:pt x="1373" y="1386"/>
                      <a:pt x="1373" y="1386"/>
                      <a:pt x="1373" y="1386"/>
                    </a:cubicBezTo>
                    <a:cubicBezTo>
                      <a:pt x="1371" y="1388"/>
                      <a:pt x="1371" y="1388"/>
                      <a:pt x="1371" y="1388"/>
                    </a:cubicBezTo>
                    <a:cubicBezTo>
                      <a:pt x="1371" y="1388"/>
                      <a:pt x="1370" y="1389"/>
                      <a:pt x="1369" y="1390"/>
                    </a:cubicBezTo>
                    <a:cubicBezTo>
                      <a:pt x="1364" y="1395"/>
                      <a:pt x="1364" y="1395"/>
                      <a:pt x="1364" y="1395"/>
                    </a:cubicBezTo>
                    <a:cubicBezTo>
                      <a:pt x="1361" y="1398"/>
                      <a:pt x="1357" y="1401"/>
                      <a:pt x="1354" y="1404"/>
                    </a:cubicBezTo>
                    <a:cubicBezTo>
                      <a:pt x="1353" y="1405"/>
                      <a:pt x="1353" y="1405"/>
                      <a:pt x="1353" y="1405"/>
                    </a:cubicBezTo>
                    <a:cubicBezTo>
                      <a:pt x="1353" y="1405"/>
                      <a:pt x="1353" y="1405"/>
                      <a:pt x="1353" y="1405"/>
                    </a:cubicBezTo>
                    <a:cubicBezTo>
                      <a:pt x="1347" y="1410"/>
                      <a:pt x="1347" y="1410"/>
                      <a:pt x="1347" y="1410"/>
                    </a:cubicBezTo>
                    <a:cubicBezTo>
                      <a:pt x="1346" y="1411"/>
                      <a:pt x="1345" y="1412"/>
                      <a:pt x="1344" y="1413"/>
                    </a:cubicBezTo>
                    <a:cubicBezTo>
                      <a:pt x="1343" y="1414"/>
                      <a:pt x="1343" y="1414"/>
                      <a:pt x="1343" y="1414"/>
                    </a:cubicBezTo>
                    <a:cubicBezTo>
                      <a:pt x="1417" y="1494"/>
                      <a:pt x="1417" y="1494"/>
                      <a:pt x="1417" y="1494"/>
                    </a:cubicBezTo>
                    <a:cubicBezTo>
                      <a:pt x="1416" y="1495"/>
                      <a:pt x="1416" y="1495"/>
                      <a:pt x="1416" y="1495"/>
                    </a:cubicBezTo>
                    <a:cubicBezTo>
                      <a:pt x="1388" y="1519"/>
                      <a:pt x="1359" y="1541"/>
                      <a:pt x="1329" y="1561"/>
                    </a:cubicBezTo>
                    <a:cubicBezTo>
                      <a:pt x="1324" y="1564"/>
                      <a:pt x="1320" y="1567"/>
                      <a:pt x="1315" y="1570"/>
                    </a:cubicBezTo>
                    <a:cubicBezTo>
                      <a:pt x="1314" y="1571"/>
                      <a:pt x="1314" y="1571"/>
                      <a:pt x="1314" y="1571"/>
                    </a:cubicBezTo>
                    <a:cubicBezTo>
                      <a:pt x="1304" y="1553"/>
                      <a:pt x="1304" y="1553"/>
                      <a:pt x="1304" y="1553"/>
                    </a:cubicBezTo>
                    <a:cubicBezTo>
                      <a:pt x="1305" y="1552"/>
                      <a:pt x="1305" y="1552"/>
                      <a:pt x="1305" y="1552"/>
                    </a:cubicBezTo>
                    <a:cubicBezTo>
                      <a:pt x="1311" y="1548"/>
                      <a:pt x="1317" y="1544"/>
                      <a:pt x="1323" y="1540"/>
                    </a:cubicBezTo>
                    <a:cubicBezTo>
                      <a:pt x="1335" y="1532"/>
                      <a:pt x="1335" y="1532"/>
                      <a:pt x="1335" y="1532"/>
                    </a:cubicBezTo>
                    <a:cubicBezTo>
                      <a:pt x="1312" y="1499"/>
                      <a:pt x="1312" y="1499"/>
                      <a:pt x="1312" y="1499"/>
                    </a:cubicBezTo>
                    <a:cubicBezTo>
                      <a:pt x="1313" y="1498"/>
                      <a:pt x="1313" y="1498"/>
                      <a:pt x="1313" y="1498"/>
                    </a:cubicBezTo>
                    <a:cubicBezTo>
                      <a:pt x="1317" y="1495"/>
                      <a:pt x="1322" y="1492"/>
                      <a:pt x="1326" y="1489"/>
                    </a:cubicBezTo>
                    <a:cubicBezTo>
                      <a:pt x="1327" y="1488"/>
                      <a:pt x="1327" y="1488"/>
                      <a:pt x="1327" y="1488"/>
                    </a:cubicBezTo>
                    <a:cubicBezTo>
                      <a:pt x="1352" y="1520"/>
                      <a:pt x="1352" y="1520"/>
                      <a:pt x="1352" y="1520"/>
                    </a:cubicBezTo>
                    <a:moveTo>
                      <a:pt x="1424" y="1383"/>
                    </a:moveTo>
                    <a:cubicBezTo>
                      <a:pt x="1409" y="1369"/>
                      <a:pt x="1409" y="1369"/>
                      <a:pt x="1409" y="1369"/>
                    </a:cubicBezTo>
                    <a:cubicBezTo>
                      <a:pt x="1410" y="1368"/>
                      <a:pt x="1410" y="1368"/>
                      <a:pt x="1410" y="1368"/>
                    </a:cubicBezTo>
                    <a:cubicBezTo>
                      <a:pt x="1413" y="1365"/>
                      <a:pt x="1416" y="1361"/>
                      <a:pt x="1419" y="1358"/>
                    </a:cubicBezTo>
                    <a:cubicBezTo>
                      <a:pt x="1423" y="1354"/>
                      <a:pt x="1426" y="1350"/>
                      <a:pt x="1430" y="1346"/>
                    </a:cubicBezTo>
                    <a:cubicBezTo>
                      <a:pt x="1431" y="1345"/>
                      <a:pt x="1431" y="1345"/>
                      <a:pt x="1431" y="1345"/>
                    </a:cubicBezTo>
                    <a:cubicBezTo>
                      <a:pt x="1429" y="1343"/>
                      <a:pt x="1429" y="1343"/>
                      <a:pt x="1429" y="1343"/>
                    </a:cubicBezTo>
                    <a:cubicBezTo>
                      <a:pt x="1429" y="1343"/>
                      <a:pt x="1429" y="1343"/>
                      <a:pt x="1429" y="1343"/>
                    </a:cubicBezTo>
                    <a:cubicBezTo>
                      <a:pt x="1407" y="1325"/>
                      <a:pt x="1407" y="1325"/>
                      <a:pt x="1407" y="1325"/>
                    </a:cubicBezTo>
                    <a:cubicBezTo>
                      <a:pt x="1411" y="1321"/>
                      <a:pt x="1415" y="1317"/>
                      <a:pt x="1418" y="1312"/>
                    </a:cubicBezTo>
                    <a:cubicBezTo>
                      <a:pt x="1492" y="1368"/>
                      <a:pt x="1492" y="1368"/>
                      <a:pt x="1492" y="1368"/>
                    </a:cubicBezTo>
                    <a:cubicBezTo>
                      <a:pt x="1491" y="1369"/>
                      <a:pt x="1491" y="1369"/>
                      <a:pt x="1491" y="1369"/>
                    </a:cubicBezTo>
                    <a:cubicBezTo>
                      <a:pt x="1486" y="1374"/>
                      <a:pt x="1482" y="1379"/>
                      <a:pt x="1478" y="1384"/>
                    </a:cubicBezTo>
                    <a:cubicBezTo>
                      <a:pt x="1477" y="1385"/>
                      <a:pt x="1477" y="1385"/>
                      <a:pt x="1477" y="1385"/>
                    </a:cubicBezTo>
                    <a:cubicBezTo>
                      <a:pt x="1446" y="1359"/>
                      <a:pt x="1446" y="1359"/>
                      <a:pt x="1446" y="1359"/>
                    </a:cubicBezTo>
                    <a:cubicBezTo>
                      <a:pt x="1445" y="1361"/>
                      <a:pt x="1445" y="1361"/>
                      <a:pt x="1445" y="1361"/>
                    </a:cubicBezTo>
                    <a:cubicBezTo>
                      <a:pt x="1439" y="1368"/>
                      <a:pt x="1432" y="1375"/>
                      <a:pt x="1425" y="1382"/>
                    </a:cubicBezTo>
                    <a:cubicBezTo>
                      <a:pt x="1424" y="1383"/>
                      <a:pt x="1424" y="1383"/>
                      <a:pt x="1424" y="1383"/>
                    </a:cubicBezTo>
                    <a:moveTo>
                      <a:pt x="1505" y="1304"/>
                    </a:moveTo>
                    <a:cubicBezTo>
                      <a:pt x="1506" y="1303"/>
                      <a:pt x="1506" y="1303"/>
                      <a:pt x="1506" y="1303"/>
                    </a:cubicBezTo>
                    <a:cubicBezTo>
                      <a:pt x="1512" y="1294"/>
                      <a:pt x="1517" y="1287"/>
                      <a:pt x="1522" y="1280"/>
                    </a:cubicBezTo>
                    <a:cubicBezTo>
                      <a:pt x="1522" y="1279"/>
                      <a:pt x="1523" y="1278"/>
                      <a:pt x="1524" y="1277"/>
                    </a:cubicBezTo>
                    <a:cubicBezTo>
                      <a:pt x="1525" y="1274"/>
                      <a:pt x="1525" y="1274"/>
                      <a:pt x="1525" y="1274"/>
                    </a:cubicBezTo>
                    <a:cubicBezTo>
                      <a:pt x="1549" y="1288"/>
                      <a:pt x="1549" y="1288"/>
                      <a:pt x="1549" y="1288"/>
                    </a:cubicBezTo>
                    <a:cubicBezTo>
                      <a:pt x="1548" y="1289"/>
                      <a:pt x="1548" y="1289"/>
                      <a:pt x="1548" y="1289"/>
                    </a:cubicBezTo>
                    <a:cubicBezTo>
                      <a:pt x="1542" y="1299"/>
                      <a:pt x="1535" y="1308"/>
                      <a:pt x="1529" y="1318"/>
                    </a:cubicBezTo>
                    <a:cubicBezTo>
                      <a:pt x="1528" y="1319"/>
                      <a:pt x="1528" y="1319"/>
                      <a:pt x="1528" y="1319"/>
                    </a:cubicBezTo>
                    <a:cubicBezTo>
                      <a:pt x="1558" y="1340"/>
                      <a:pt x="1558" y="1340"/>
                      <a:pt x="1558" y="1340"/>
                    </a:cubicBezTo>
                    <a:cubicBezTo>
                      <a:pt x="1555" y="1345"/>
                      <a:pt x="1551" y="1351"/>
                      <a:pt x="1547" y="1356"/>
                    </a:cubicBezTo>
                    <a:cubicBezTo>
                      <a:pt x="1466" y="1300"/>
                      <a:pt x="1466" y="1300"/>
                      <a:pt x="1466" y="1300"/>
                    </a:cubicBezTo>
                    <a:cubicBezTo>
                      <a:pt x="1467" y="1298"/>
                      <a:pt x="1467" y="1298"/>
                      <a:pt x="1467" y="1298"/>
                    </a:cubicBezTo>
                    <a:cubicBezTo>
                      <a:pt x="1470" y="1295"/>
                      <a:pt x="1473" y="1291"/>
                      <a:pt x="1475" y="1287"/>
                    </a:cubicBezTo>
                    <a:cubicBezTo>
                      <a:pt x="1476" y="1286"/>
                      <a:pt x="1476" y="1286"/>
                      <a:pt x="1476" y="1286"/>
                    </a:cubicBezTo>
                    <a:cubicBezTo>
                      <a:pt x="1494" y="1297"/>
                      <a:pt x="1494" y="1297"/>
                      <a:pt x="1494" y="1297"/>
                    </a:cubicBezTo>
                    <a:cubicBezTo>
                      <a:pt x="1494" y="1297"/>
                      <a:pt x="1494" y="1297"/>
                      <a:pt x="1494" y="1297"/>
                    </a:cubicBezTo>
                    <a:cubicBezTo>
                      <a:pt x="1505" y="1304"/>
                      <a:pt x="1505" y="1304"/>
                      <a:pt x="1505" y="1304"/>
                    </a:cubicBezTo>
                    <a:moveTo>
                      <a:pt x="1478" y="1404"/>
                    </a:moveTo>
                    <a:cubicBezTo>
                      <a:pt x="1481" y="1401"/>
                      <a:pt x="1481" y="1401"/>
                      <a:pt x="1481" y="1401"/>
                    </a:cubicBezTo>
                    <a:cubicBezTo>
                      <a:pt x="1491" y="1390"/>
                      <a:pt x="1501" y="1378"/>
                      <a:pt x="1509" y="1367"/>
                    </a:cubicBezTo>
                    <a:cubicBezTo>
                      <a:pt x="1510" y="1366"/>
                      <a:pt x="1510" y="1366"/>
                      <a:pt x="1510" y="1366"/>
                    </a:cubicBezTo>
                    <a:cubicBezTo>
                      <a:pt x="1510" y="1366"/>
                      <a:pt x="1510" y="1366"/>
                      <a:pt x="1510" y="1366"/>
                    </a:cubicBezTo>
                    <a:cubicBezTo>
                      <a:pt x="1511" y="1365"/>
                      <a:pt x="1511" y="1365"/>
                      <a:pt x="1511" y="1365"/>
                    </a:cubicBezTo>
                    <a:cubicBezTo>
                      <a:pt x="1427" y="1302"/>
                      <a:pt x="1427" y="1302"/>
                      <a:pt x="1427" y="1302"/>
                    </a:cubicBezTo>
                    <a:cubicBezTo>
                      <a:pt x="1448" y="1274"/>
                      <a:pt x="1468" y="1245"/>
                      <a:pt x="1485" y="1214"/>
                    </a:cubicBezTo>
                    <a:cubicBezTo>
                      <a:pt x="1500" y="1222"/>
                      <a:pt x="1500" y="1222"/>
                      <a:pt x="1500" y="1222"/>
                    </a:cubicBezTo>
                    <a:cubicBezTo>
                      <a:pt x="1499" y="1225"/>
                      <a:pt x="1499" y="1225"/>
                      <a:pt x="1499" y="1225"/>
                    </a:cubicBezTo>
                    <a:cubicBezTo>
                      <a:pt x="1496" y="1229"/>
                      <a:pt x="1494" y="1234"/>
                      <a:pt x="1491" y="1238"/>
                    </a:cubicBezTo>
                    <a:cubicBezTo>
                      <a:pt x="1489" y="1241"/>
                      <a:pt x="1487" y="1245"/>
                      <a:pt x="1484" y="1249"/>
                    </a:cubicBezTo>
                    <a:cubicBezTo>
                      <a:pt x="1483" y="1250"/>
                      <a:pt x="1483" y="1250"/>
                      <a:pt x="1483" y="1250"/>
                    </a:cubicBezTo>
                    <a:cubicBezTo>
                      <a:pt x="1513" y="1268"/>
                      <a:pt x="1513" y="1268"/>
                      <a:pt x="1513" y="1268"/>
                    </a:cubicBezTo>
                    <a:cubicBezTo>
                      <a:pt x="1510" y="1272"/>
                      <a:pt x="1510" y="1272"/>
                      <a:pt x="1510" y="1272"/>
                    </a:cubicBezTo>
                    <a:cubicBezTo>
                      <a:pt x="1508" y="1277"/>
                      <a:pt x="1505" y="1281"/>
                      <a:pt x="1502" y="1285"/>
                    </a:cubicBezTo>
                    <a:cubicBezTo>
                      <a:pt x="1502" y="1286"/>
                      <a:pt x="1502" y="1286"/>
                      <a:pt x="1502" y="1286"/>
                    </a:cubicBezTo>
                    <a:cubicBezTo>
                      <a:pt x="1472" y="1267"/>
                      <a:pt x="1472" y="1267"/>
                      <a:pt x="1472" y="1267"/>
                    </a:cubicBezTo>
                    <a:cubicBezTo>
                      <a:pt x="1464" y="1280"/>
                      <a:pt x="1464" y="1280"/>
                      <a:pt x="1464" y="1280"/>
                    </a:cubicBezTo>
                    <a:cubicBezTo>
                      <a:pt x="1461" y="1283"/>
                      <a:pt x="1459" y="1287"/>
                      <a:pt x="1456" y="1291"/>
                    </a:cubicBezTo>
                    <a:cubicBezTo>
                      <a:pt x="1455" y="1292"/>
                      <a:pt x="1455" y="1292"/>
                      <a:pt x="1455" y="1292"/>
                    </a:cubicBezTo>
                    <a:cubicBezTo>
                      <a:pt x="1455" y="1292"/>
                      <a:pt x="1455" y="1292"/>
                      <a:pt x="1455" y="1292"/>
                    </a:cubicBezTo>
                    <a:cubicBezTo>
                      <a:pt x="1451" y="1297"/>
                      <a:pt x="1451" y="1297"/>
                      <a:pt x="1451" y="1297"/>
                    </a:cubicBezTo>
                    <a:cubicBezTo>
                      <a:pt x="1450" y="1298"/>
                      <a:pt x="1449" y="1300"/>
                      <a:pt x="1448" y="1301"/>
                    </a:cubicBezTo>
                    <a:cubicBezTo>
                      <a:pt x="1447" y="1303"/>
                      <a:pt x="1447" y="1303"/>
                      <a:pt x="1447" y="1303"/>
                    </a:cubicBezTo>
                    <a:cubicBezTo>
                      <a:pt x="1536" y="1365"/>
                      <a:pt x="1536" y="1365"/>
                      <a:pt x="1536" y="1365"/>
                    </a:cubicBezTo>
                    <a:cubicBezTo>
                      <a:pt x="1536" y="1367"/>
                      <a:pt x="1536" y="1367"/>
                      <a:pt x="1536" y="1367"/>
                    </a:cubicBezTo>
                    <a:cubicBezTo>
                      <a:pt x="1513" y="1396"/>
                      <a:pt x="1489" y="1424"/>
                      <a:pt x="1464" y="1450"/>
                    </a:cubicBezTo>
                    <a:cubicBezTo>
                      <a:pt x="1460" y="1453"/>
                      <a:pt x="1456" y="1457"/>
                      <a:pt x="1453" y="1461"/>
                    </a:cubicBezTo>
                    <a:cubicBezTo>
                      <a:pt x="1451" y="1462"/>
                      <a:pt x="1451" y="1462"/>
                      <a:pt x="1451" y="1462"/>
                    </a:cubicBezTo>
                    <a:cubicBezTo>
                      <a:pt x="1438" y="1447"/>
                      <a:pt x="1438" y="1447"/>
                      <a:pt x="1438" y="1447"/>
                    </a:cubicBezTo>
                    <a:cubicBezTo>
                      <a:pt x="1439" y="1446"/>
                      <a:pt x="1439" y="1446"/>
                      <a:pt x="1439" y="1446"/>
                    </a:cubicBezTo>
                    <a:cubicBezTo>
                      <a:pt x="1444" y="1441"/>
                      <a:pt x="1449" y="1436"/>
                      <a:pt x="1454" y="1431"/>
                    </a:cubicBezTo>
                    <a:cubicBezTo>
                      <a:pt x="1460" y="1424"/>
                      <a:pt x="1460" y="1424"/>
                      <a:pt x="1460" y="1424"/>
                    </a:cubicBezTo>
                    <a:cubicBezTo>
                      <a:pt x="1461" y="1424"/>
                      <a:pt x="1461" y="1423"/>
                      <a:pt x="1462" y="1422"/>
                    </a:cubicBezTo>
                    <a:cubicBezTo>
                      <a:pt x="1464" y="1420"/>
                      <a:pt x="1464" y="1420"/>
                      <a:pt x="1464" y="1420"/>
                    </a:cubicBezTo>
                    <a:cubicBezTo>
                      <a:pt x="1434" y="1392"/>
                      <a:pt x="1434" y="1392"/>
                      <a:pt x="1434" y="1392"/>
                    </a:cubicBezTo>
                    <a:cubicBezTo>
                      <a:pt x="1435" y="1391"/>
                      <a:pt x="1435" y="1391"/>
                      <a:pt x="1435" y="1391"/>
                    </a:cubicBezTo>
                    <a:cubicBezTo>
                      <a:pt x="1439" y="1387"/>
                      <a:pt x="1443" y="1383"/>
                      <a:pt x="1446" y="1379"/>
                    </a:cubicBezTo>
                    <a:cubicBezTo>
                      <a:pt x="1447" y="1378"/>
                      <a:pt x="1447" y="1378"/>
                      <a:pt x="1447" y="1378"/>
                    </a:cubicBezTo>
                    <a:cubicBezTo>
                      <a:pt x="1478" y="1404"/>
                      <a:pt x="1478" y="1404"/>
                      <a:pt x="1478" y="1404"/>
                    </a:cubicBezTo>
                    <a:moveTo>
                      <a:pt x="1507" y="1211"/>
                    </a:moveTo>
                    <a:cubicBezTo>
                      <a:pt x="1505" y="1210"/>
                      <a:pt x="1505" y="1210"/>
                      <a:pt x="1505" y="1210"/>
                    </a:cubicBezTo>
                    <a:cubicBezTo>
                      <a:pt x="1492" y="1203"/>
                      <a:pt x="1492" y="1203"/>
                      <a:pt x="1492" y="1203"/>
                    </a:cubicBezTo>
                    <a:cubicBezTo>
                      <a:pt x="1495" y="1198"/>
                      <a:pt x="1497" y="1193"/>
                      <a:pt x="1500" y="1188"/>
                    </a:cubicBezTo>
                    <a:cubicBezTo>
                      <a:pt x="1583" y="1227"/>
                      <a:pt x="1583" y="1227"/>
                      <a:pt x="1583" y="1227"/>
                    </a:cubicBezTo>
                    <a:cubicBezTo>
                      <a:pt x="1582" y="1228"/>
                      <a:pt x="1582" y="1228"/>
                      <a:pt x="1582" y="1228"/>
                    </a:cubicBezTo>
                    <a:cubicBezTo>
                      <a:pt x="1579" y="1234"/>
                      <a:pt x="1576" y="1240"/>
                      <a:pt x="1573" y="1245"/>
                    </a:cubicBezTo>
                    <a:cubicBezTo>
                      <a:pt x="1572" y="1247"/>
                      <a:pt x="1572" y="1247"/>
                      <a:pt x="1572" y="1247"/>
                    </a:cubicBezTo>
                    <a:cubicBezTo>
                      <a:pt x="1545" y="1233"/>
                      <a:pt x="1545" y="1233"/>
                      <a:pt x="1545" y="1233"/>
                    </a:cubicBezTo>
                    <a:cubicBezTo>
                      <a:pt x="1537" y="1228"/>
                      <a:pt x="1537" y="1228"/>
                      <a:pt x="1537" y="1228"/>
                    </a:cubicBezTo>
                    <a:cubicBezTo>
                      <a:pt x="1536" y="1229"/>
                      <a:pt x="1536" y="1229"/>
                      <a:pt x="1536" y="1229"/>
                    </a:cubicBezTo>
                    <a:cubicBezTo>
                      <a:pt x="1531" y="1238"/>
                      <a:pt x="1526" y="1246"/>
                      <a:pt x="1521" y="1255"/>
                    </a:cubicBezTo>
                    <a:cubicBezTo>
                      <a:pt x="1520" y="1256"/>
                      <a:pt x="1520" y="1256"/>
                      <a:pt x="1520" y="1256"/>
                    </a:cubicBezTo>
                    <a:cubicBezTo>
                      <a:pt x="1502" y="1245"/>
                      <a:pt x="1502" y="1245"/>
                      <a:pt x="1502" y="1245"/>
                    </a:cubicBezTo>
                    <a:cubicBezTo>
                      <a:pt x="1503" y="1244"/>
                      <a:pt x="1503" y="1244"/>
                      <a:pt x="1503" y="1244"/>
                    </a:cubicBezTo>
                    <a:cubicBezTo>
                      <a:pt x="1506" y="1240"/>
                      <a:pt x="1508" y="1236"/>
                      <a:pt x="1510" y="1232"/>
                    </a:cubicBezTo>
                    <a:cubicBezTo>
                      <a:pt x="1513" y="1227"/>
                      <a:pt x="1516" y="1223"/>
                      <a:pt x="1518" y="1218"/>
                    </a:cubicBezTo>
                    <a:cubicBezTo>
                      <a:pt x="1519" y="1217"/>
                      <a:pt x="1519" y="1217"/>
                      <a:pt x="1519" y="1217"/>
                    </a:cubicBezTo>
                    <a:cubicBezTo>
                      <a:pt x="1517" y="1216"/>
                      <a:pt x="1517" y="1216"/>
                      <a:pt x="1517" y="1216"/>
                    </a:cubicBezTo>
                    <a:cubicBezTo>
                      <a:pt x="1517" y="1216"/>
                      <a:pt x="1517" y="1216"/>
                      <a:pt x="1517" y="1216"/>
                    </a:cubicBezTo>
                    <a:cubicBezTo>
                      <a:pt x="1509" y="1211"/>
                      <a:pt x="1509" y="1211"/>
                      <a:pt x="1509" y="1211"/>
                    </a:cubicBezTo>
                    <a:cubicBezTo>
                      <a:pt x="1507" y="1211"/>
                      <a:pt x="1507" y="1211"/>
                      <a:pt x="1507" y="1211"/>
                    </a:cubicBezTo>
                    <a:cubicBezTo>
                      <a:pt x="1507" y="1211"/>
                      <a:pt x="1507" y="1211"/>
                      <a:pt x="1507" y="1211"/>
                    </a:cubicBezTo>
                    <a:moveTo>
                      <a:pt x="1679" y="1150"/>
                    </a:moveTo>
                    <a:cubicBezTo>
                      <a:pt x="1653" y="1150"/>
                      <a:pt x="1653" y="1150"/>
                      <a:pt x="1653" y="1150"/>
                    </a:cubicBezTo>
                    <a:cubicBezTo>
                      <a:pt x="1653" y="1152"/>
                      <a:pt x="1652" y="1154"/>
                      <a:pt x="1651" y="1156"/>
                    </a:cubicBezTo>
                    <a:cubicBezTo>
                      <a:pt x="1649" y="1161"/>
                      <a:pt x="1647" y="1166"/>
                      <a:pt x="1645" y="1170"/>
                    </a:cubicBezTo>
                    <a:cubicBezTo>
                      <a:pt x="1645" y="1172"/>
                      <a:pt x="1645" y="1172"/>
                      <a:pt x="1645" y="1172"/>
                    </a:cubicBezTo>
                    <a:cubicBezTo>
                      <a:pt x="1626" y="1164"/>
                      <a:pt x="1626" y="1164"/>
                      <a:pt x="1626" y="1164"/>
                    </a:cubicBezTo>
                    <a:cubicBezTo>
                      <a:pt x="1627" y="1163"/>
                      <a:pt x="1627" y="1163"/>
                      <a:pt x="1627" y="1163"/>
                    </a:cubicBezTo>
                    <a:cubicBezTo>
                      <a:pt x="1628" y="1158"/>
                      <a:pt x="1630" y="1154"/>
                      <a:pt x="1632" y="1150"/>
                    </a:cubicBezTo>
                    <a:cubicBezTo>
                      <a:pt x="1617" y="1150"/>
                      <a:pt x="1617" y="1150"/>
                      <a:pt x="1617" y="1150"/>
                    </a:cubicBezTo>
                    <a:cubicBezTo>
                      <a:pt x="1615" y="1157"/>
                      <a:pt x="1612" y="1163"/>
                      <a:pt x="1609" y="1170"/>
                    </a:cubicBezTo>
                    <a:cubicBezTo>
                      <a:pt x="1609" y="1171"/>
                      <a:pt x="1609" y="1171"/>
                      <a:pt x="1609" y="1171"/>
                    </a:cubicBezTo>
                    <a:cubicBezTo>
                      <a:pt x="1643" y="1186"/>
                      <a:pt x="1643" y="1186"/>
                      <a:pt x="1643" y="1186"/>
                    </a:cubicBezTo>
                    <a:cubicBezTo>
                      <a:pt x="1640" y="1192"/>
                      <a:pt x="1638" y="1198"/>
                      <a:pt x="1635" y="1204"/>
                    </a:cubicBezTo>
                    <a:cubicBezTo>
                      <a:pt x="1544" y="1165"/>
                      <a:pt x="1544" y="1165"/>
                      <a:pt x="1544" y="1165"/>
                    </a:cubicBezTo>
                    <a:cubicBezTo>
                      <a:pt x="1545" y="1164"/>
                      <a:pt x="1545" y="1164"/>
                      <a:pt x="1545" y="1164"/>
                    </a:cubicBezTo>
                    <a:cubicBezTo>
                      <a:pt x="1547" y="1160"/>
                      <a:pt x="1548" y="1155"/>
                      <a:pt x="1550" y="1151"/>
                    </a:cubicBez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36" y="1150"/>
                      <a:pt x="1536" y="1150"/>
                      <a:pt x="1536" y="1150"/>
                    </a:cubicBezTo>
                    <a:cubicBezTo>
                      <a:pt x="1535" y="1153"/>
                      <a:pt x="1534" y="1156"/>
                      <a:pt x="1532" y="1159"/>
                    </a:cubicBezTo>
                    <a:cubicBezTo>
                      <a:pt x="1532" y="1160"/>
                      <a:pt x="1532" y="1160"/>
                      <a:pt x="1532" y="1160"/>
                    </a:cubicBezTo>
                    <a:cubicBezTo>
                      <a:pt x="1532" y="1160"/>
                      <a:pt x="1532" y="1160"/>
                      <a:pt x="1532" y="1160"/>
                    </a:cubicBezTo>
                    <a:cubicBezTo>
                      <a:pt x="1529" y="1166"/>
                      <a:pt x="1529" y="1166"/>
                      <a:pt x="1529" y="1166"/>
                    </a:cubicBezTo>
                    <a:cubicBezTo>
                      <a:pt x="1528" y="1167"/>
                      <a:pt x="1528" y="1169"/>
                      <a:pt x="1527" y="1171"/>
                    </a:cubicBezTo>
                    <a:cubicBezTo>
                      <a:pt x="1526" y="1172"/>
                      <a:pt x="1526" y="1172"/>
                      <a:pt x="1526" y="1172"/>
                    </a:cubicBezTo>
                    <a:cubicBezTo>
                      <a:pt x="1626" y="1215"/>
                      <a:pt x="1626" y="1215"/>
                      <a:pt x="1626" y="1215"/>
                    </a:cubicBezTo>
                    <a:cubicBezTo>
                      <a:pt x="1626" y="1216"/>
                      <a:pt x="1626" y="1216"/>
                      <a:pt x="1626" y="1216"/>
                    </a:cubicBezTo>
                    <a:cubicBezTo>
                      <a:pt x="1610" y="1250"/>
                      <a:pt x="1592" y="1282"/>
                      <a:pt x="1573" y="1312"/>
                    </a:cubicBezTo>
                    <a:cubicBezTo>
                      <a:pt x="1570" y="1317"/>
                      <a:pt x="1567" y="1321"/>
                      <a:pt x="1564" y="1326"/>
                    </a:cubicBezTo>
                    <a:cubicBezTo>
                      <a:pt x="1563" y="1327"/>
                      <a:pt x="1563" y="1327"/>
                      <a:pt x="1563" y="1327"/>
                    </a:cubicBezTo>
                    <a:cubicBezTo>
                      <a:pt x="1547" y="1315"/>
                      <a:pt x="1547" y="1315"/>
                      <a:pt x="1547" y="1315"/>
                    </a:cubicBezTo>
                    <a:cubicBezTo>
                      <a:pt x="1548" y="1314"/>
                      <a:pt x="1548" y="1314"/>
                      <a:pt x="1548" y="1314"/>
                    </a:cubicBezTo>
                    <a:cubicBezTo>
                      <a:pt x="1552" y="1308"/>
                      <a:pt x="1556" y="1302"/>
                      <a:pt x="1559" y="1296"/>
                    </a:cubicBezTo>
                    <a:cubicBezTo>
                      <a:pt x="1564" y="1288"/>
                      <a:pt x="1564" y="1288"/>
                      <a:pt x="1564" y="1288"/>
                    </a:cubicBezTo>
                    <a:cubicBezTo>
                      <a:pt x="1565" y="1287"/>
                      <a:pt x="1566" y="1286"/>
                      <a:pt x="1566" y="1285"/>
                    </a:cubicBezTo>
                    <a:cubicBezTo>
                      <a:pt x="1567" y="1283"/>
                      <a:pt x="1567" y="1283"/>
                      <a:pt x="1567" y="1283"/>
                    </a:cubicBezTo>
                    <a:cubicBezTo>
                      <a:pt x="1532" y="1263"/>
                      <a:pt x="1532" y="1263"/>
                      <a:pt x="1532" y="1263"/>
                    </a:cubicBezTo>
                    <a:cubicBezTo>
                      <a:pt x="1533" y="1261"/>
                      <a:pt x="1533" y="1261"/>
                      <a:pt x="1533" y="1261"/>
                    </a:cubicBezTo>
                    <a:cubicBezTo>
                      <a:pt x="1536" y="1257"/>
                      <a:pt x="1538" y="1252"/>
                      <a:pt x="1541" y="1247"/>
                    </a:cubicBezTo>
                    <a:cubicBezTo>
                      <a:pt x="1542" y="1246"/>
                      <a:pt x="1542" y="1246"/>
                      <a:pt x="1542" y="1246"/>
                    </a:cubicBezTo>
                    <a:cubicBezTo>
                      <a:pt x="1578" y="1265"/>
                      <a:pt x="1578" y="1265"/>
                      <a:pt x="1578" y="1265"/>
                    </a:cubicBezTo>
                    <a:cubicBezTo>
                      <a:pt x="1580" y="1261"/>
                      <a:pt x="1580" y="1261"/>
                      <a:pt x="1580" y="1261"/>
                    </a:cubicBezTo>
                    <a:cubicBezTo>
                      <a:pt x="1587" y="1248"/>
                      <a:pt x="1594" y="1235"/>
                      <a:pt x="1600" y="1223"/>
                    </a:cubicBezTo>
                    <a:cubicBezTo>
                      <a:pt x="1601" y="1221"/>
                      <a:pt x="1601" y="1221"/>
                      <a:pt x="1601" y="1221"/>
                    </a:cubicBezTo>
                    <a:cubicBezTo>
                      <a:pt x="1601" y="1221"/>
                      <a:pt x="1601" y="1221"/>
                      <a:pt x="1601" y="1221"/>
                    </a:cubicBezTo>
                    <a:cubicBezTo>
                      <a:pt x="1601" y="1220"/>
                      <a:pt x="1601" y="1220"/>
                      <a:pt x="1601" y="1220"/>
                    </a:cubicBezTo>
                    <a:cubicBezTo>
                      <a:pt x="1506" y="1176"/>
                      <a:pt x="1506" y="1176"/>
                      <a:pt x="1506" y="1176"/>
                    </a:cubicBezTo>
                    <a:cubicBezTo>
                      <a:pt x="1510" y="1167"/>
                      <a:pt x="1514" y="1159"/>
                      <a:pt x="1518" y="1150"/>
                    </a:cubicBezTo>
                    <a:cubicBezTo>
                      <a:pt x="1489" y="1150"/>
                      <a:pt x="1489" y="1150"/>
                      <a:pt x="1489" y="1150"/>
                    </a:cubicBezTo>
                    <a:cubicBezTo>
                      <a:pt x="1458" y="1219"/>
                      <a:pt x="1414" y="1283"/>
                      <a:pt x="1359" y="1339"/>
                    </a:cubicBezTo>
                    <a:cubicBezTo>
                      <a:pt x="1300" y="1401"/>
                      <a:pt x="1232" y="1449"/>
                      <a:pt x="1157" y="1484"/>
                    </a:cubicBezTo>
                    <a:cubicBezTo>
                      <a:pt x="1157" y="1513"/>
                      <a:pt x="1157" y="1513"/>
                      <a:pt x="1157" y="1513"/>
                    </a:cubicBezTo>
                    <a:cubicBezTo>
                      <a:pt x="1158" y="1512"/>
                      <a:pt x="1159" y="1512"/>
                      <a:pt x="1160" y="1511"/>
                    </a:cubicBezTo>
                    <a:cubicBezTo>
                      <a:pt x="1168" y="1526"/>
                      <a:pt x="1168" y="1526"/>
                      <a:pt x="1168" y="1526"/>
                    </a:cubicBezTo>
                    <a:cubicBezTo>
                      <a:pt x="1164" y="1528"/>
                      <a:pt x="1164" y="1528"/>
                      <a:pt x="1164" y="1528"/>
                    </a:cubicBezTo>
                    <a:cubicBezTo>
                      <a:pt x="1162" y="1529"/>
                      <a:pt x="1159" y="1530"/>
                      <a:pt x="1157" y="1531"/>
                    </a:cubicBezTo>
                    <a:cubicBezTo>
                      <a:pt x="1157" y="1546"/>
                      <a:pt x="1157" y="1546"/>
                      <a:pt x="1157" y="1546"/>
                    </a:cubicBezTo>
                    <a:cubicBezTo>
                      <a:pt x="1161" y="1544"/>
                      <a:pt x="1166" y="1542"/>
                      <a:pt x="1170" y="1540"/>
                    </a:cubicBezTo>
                    <a:cubicBezTo>
                      <a:pt x="1175" y="1538"/>
                      <a:pt x="1180" y="1536"/>
                      <a:pt x="1184" y="1533"/>
                    </a:cubicBezTo>
                    <a:cubicBezTo>
                      <a:pt x="1186" y="1533"/>
                      <a:pt x="1186" y="1533"/>
                      <a:pt x="1186" y="1533"/>
                    </a:cubicBezTo>
                    <a:cubicBezTo>
                      <a:pt x="1185" y="1531"/>
                      <a:pt x="1185" y="1531"/>
                      <a:pt x="1185" y="1531"/>
                    </a:cubicBezTo>
                    <a:cubicBezTo>
                      <a:pt x="1185" y="1531"/>
                      <a:pt x="1185" y="1531"/>
                      <a:pt x="1185" y="1531"/>
                    </a:cubicBezTo>
                    <a:cubicBezTo>
                      <a:pt x="1172" y="1506"/>
                      <a:pt x="1172" y="1506"/>
                      <a:pt x="1172" y="1506"/>
                    </a:cubicBezTo>
                    <a:cubicBezTo>
                      <a:pt x="1177" y="1503"/>
                      <a:pt x="1182" y="1501"/>
                      <a:pt x="1187" y="1498"/>
                    </a:cubicBezTo>
                    <a:cubicBezTo>
                      <a:pt x="1232" y="1579"/>
                      <a:pt x="1232" y="1579"/>
                      <a:pt x="1232" y="1579"/>
                    </a:cubicBezTo>
                    <a:cubicBezTo>
                      <a:pt x="1230" y="1579"/>
                      <a:pt x="1230" y="1579"/>
                      <a:pt x="1230" y="1579"/>
                    </a:cubicBezTo>
                    <a:cubicBezTo>
                      <a:pt x="1225" y="1582"/>
                      <a:pt x="1219" y="1585"/>
                      <a:pt x="1213" y="1588"/>
                    </a:cubicBezTo>
                    <a:cubicBezTo>
                      <a:pt x="1211" y="1589"/>
                      <a:pt x="1211" y="1589"/>
                      <a:pt x="1211" y="1589"/>
                    </a:cubicBezTo>
                    <a:cubicBezTo>
                      <a:pt x="1193" y="1552"/>
                      <a:pt x="1193" y="1552"/>
                      <a:pt x="1193" y="1552"/>
                    </a:cubicBezTo>
                    <a:cubicBezTo>
                      <a:pt x="1192" y="1553"/>
                      <a:pt x="1192" y="1553"/>
                      <a:pt x="1192" y="1553"/>
                    </a:cubicBezTo>
                    <a:cubicBezTo>
                      <a:pt x="1183" y="1557"/>
                      <a:pt x="1174" y="1561"/>
                      <a:pt x="1165" y="1565"/>
                    </a:cubicBezTo>
                    <a:cubicBezTo>
                      <a:pt x="1164" y="1565"/>
                      <a:pt x="1164" y="1565"/>
                      <a:pt x="1164" y="1565"/>
                    </a:cubicBezTo>
                    <a:cubicBezTo>
                      <a:pt x="1157" y="1550"/>
                      <a:pt x="1157" y="1550"/>
                      <a:pt x="1157" y="1550"/>
                    </a:cubicBezTo>
                    <a:cubicBezTo>
                      <a:pt x="1157" y="1583"/>
                      <a:pt x="1157" y="1583"/>
                      <a:pt x="1157" y="1583"/>
                    </a:cubicBezTo>
                    <a:cubicBezTo>
                      <a:pt x="1168" y="1608"/>
                      <a:pt x="1168" y="1608"/>
                      <a:pt x="1168" y="1608"/>
                    </a:cubicBezTo>
                    <a:cubicBezTo>
                      <a:pt x="1166" y="1608"/>
                      <a:pt x="1166" y="1608"/>
                      <a:pt x="1166" y="1608"/>
                    </a:cubicBezTo>
                    <a:cubicBezTo>
                      <a:pt x="1163" y="1610"/>
                      <a:pt x="1160" y="1611"/>
                      <a:pt x="1157" y="1612"/>
                    </a:cubicBezTo>
                    <a:cubicBezTo>
                      <a:pt x="1157" y="1626"/>
                      <a:pt x="1157" y="1626"/>
                      <a:pt x="1157" y="1626"/>
                    </a:cubicBezTo>
                    <a:cubicBezTo>
                      <a:pt x="1162" y="1625"/>
                      <a:pt x="1167" y="1623"/>
                      <a:pt x="1172" y="1621"/>
                    </a:cubicBezTo>
                    <a:cubicBezTo>
                      <a:pt x="1186" y="1615"/>
                      <a:pt x="1186" y="1615"/>
                      <a:pt x="1186" y="1615"/>
                    </a:cubicBezTo>
                    <a:cubicBezTo>
                      <a:pt x="1169" y="1578"/>
                      <a:pt x="1169" y="1578"/>
                      <a:pt x="1169" y="1578"/>
                    </a:cubicBezTo>
                    <a:cubicBezTo>
                      <a:pt x="1171" y="1577"/>
                      <a:pt x="1171" y="1577"/>
                      <a:pt x="1171" y="1577"/>
                    </a:cubicBezTo>
                    <a:cubicBezTo>
                      <a:pt x="1176" y="1575"/>
                      <a:pt x="1181" y="1573"/>
                      <a:pt x="1186" y="1571"/>
                    </a:cubicBezTo>
                    <a:cubicBezTo>
                      <a:pt x="1187" y="1570"/>
                      <a:pt x="1187" y="1570"/>
                      <a:pt x="1187" y="1570"/>
                    </a:cubicBezTo>
                    <a:cubicBezTo>
                      <a:pt x="1205" y="1607"/>
                      <a:pt x="1205" y="1607"/>
                      <a:pt x="1205" y="1607"/>
                    </a:cubicBezTo>
                    <a:cubicBezTo>
                      <a:pt x="1209" y="1605"/>
                      <a:pt x="1209" y="1605"/>
                      <a:pt x="1209" y="1605"/>
                    </a:cubicBezTo>
                    <a:cubicBezTo>
                      <a:pt x="1223" y="1598"/>
                      <a:pt x="1236" y="1592"/>
                      <a:pt x="1248" y="1585"/>
                    </a:cubicBezTo>
                    <a:cubicBezTo>
                      <a:pt x="1250" y="1584"/>
                      <a:pt x="1250" y="1584"/>
                      <a:pt x="1250" y="1584"/>
                    </a:cubicBezTo>
                    <a:cubicBezTo>
                      <a:pt x="1199" y="1492"/>
                      <a:pt x="1199" y="1492"/>
                      <a:pt x="1199" y="1492"/>
                    </a:cubicBezTo>
                    <a:cubicBezTo>
                      <a:pt x="1231" y="1476"/>
                      <a:pt x="1260" y="1457"/>
                      <a:pt x="1289" y="1436"/>
                    </a:cubicBezTo>
                    <a:cubicBezTo>
                      <a:pt x="1299" y="1449"/>
                      <a:pt x="1299" y="1449"/>
                      <a:pt x="1299" y="1449"/>
                    </a:cubicBezTo>
                    <a:cubicBezTo>
                      <a:pt x="1296" y="1451"/>
                      <a:pt x="1296" y="1451"/>
                      <a:pt x="1296" y="1451"/>
                    </a:cubicBezTo>
                    <a:cubicBezTo>
                      <a:pt x="1292" y="1454"/>
                      <a:pt x="1288" y="1457"/>
                      <a:pt x="1284" y="1460"/>
                    </a:cubicBezTo>
                    <a:cubicBezTo>
                      <a:pt x="1281" y="1462"/>
                      <a:pt x="1277" y="1464"/>
                      <a:pt x="1274" y="1467"/>
                    </a:cubicBezTo>
                    <a:cubicBezTo>
                      <a:pt x="1272" y="1468"/>
                      <a:pt x="1272" y="1468"/>
                      <a:pt x="1272" y="1468"/>
                    </a:cubicBezTo>
                    <a:cubicBezTo>
                      <a:pt x="1293" y="1496"/>
                      <a:pt x="1293" y="1496"/>
                      <a:pt x="1293" y="1496"/>
                    </a:cubicBezTo>
                    <a:cubicBezTo>
                      <a:pt x="1288" y="1499"/>
                      <a:pt x="1288" y="1499"/>
                      <a:pt x="1288" y="1499"/>
                    </a:cubicBezTo>
                    <a:cubicBezTo>
                      <a:pt x="1284" y="1502"/>
                      <a:pt x="1280" y="1504"/>
                      <a:pt x="1275" y="1507"/>
                    </a:cubicBezTo>
                    <a:cubicBezTo>
                      <a:pt x="1274" y="1508"/>
                      <a:pt x="1274" y="1508"/>
                      <a:pt x="1274" y="1508"/>
                    </a:cubicBezTo>
                    <a:cubicBezTo>
                      <a:pt x="1255" y="1479"/>
                      <a:pt x="1255" y="1479"/>
                      <a:pt x="1255" y="1479"/>
                    </a:cubicBezTo>
                    <a:cubicBezTo>
                      <a:pt x="1252" y="1481"/>
                      <a:pt x="1252" y="1481"/>
                      <a:pt x="1252" y="1481"/>
                    </a:cubicBezTo>
                    <a:cubicBezTo>
                      <a:pt x="1252" y="1481"/>
                      <a:pt x="1252" y="1481"/>
                      <a:pt x="1252" y="1481"/>
                    </a:cubicBezTo>
                    <a:cubicBezTo>
                      <a:pt x="1242" y="1487"/>
                      <a:pt x="1242" y="1487"/>
                      <a:pt x="1242" y="1487"/>
                    </a:cubicBezTo>
                    <a:cubicBezTo>
                      <a:pt x="1238" y="1489"/>
                      <a:pt x="1235" y="1491"/>
                      <a:pt x="1231" y="1494"/>
                    </a:cubicBezTo>
                    <a:cubicBezTo>
                      <a:pt x="1229" y="1494"/>
                      <a:pt x="1229" y="1494"/>
                      <a:pt x="1229" y="1494"/>
                    </a:cubicBezTo>
                    <a:cubicBezTo>
                      <a:pt x="1229" y="1494"/>
                      <a:pt x="1229" y="1494"/>
                      <a:pt x="1229" y="1494"/>
                    </a:cubicBezTo>
                    <a:cubicBezTo>
                      <a:pt x="1226" y="1496"/>
                      <a:pt x="1226" y="1496"/>
                      <a:pt x="1226" y="1496"/>
                    </a:cubicBezTo>
                    <a:cubicBezTo>
                      <a:pt x="1224" y="1498"/>
                      <a:pt x="1221" y="1499"/>
                      <a:pt x="1219" y="1500"/>
                    </a:cubicBezTo>
                    <a:cubicBezTo>
                      <a:pt x="1218" y="1501"/>
                      <a:pt x="1218" y="1501"/>
                      <a:pt x="1218" y="1501"/>
                    </a:cubicBezTo>
                    <a:cubicBezTo>
                      <a:pt x="1224" y="1511"/>
                      <a:pt x="1224" y="1511"/>
                      <a:pt x="1224" y="1511"/>
                    </a:cubicBezTo>
                    <a:cubicBezTo>
                      <a:pt x="1225" y="1513"/>
                      <a:pt x="1225" y="1513"/>
                      <a:pt x="1225" y="1513"/>
                    </a:cubicBezTo>
                    <a:cubicBezTo>
                      <a:pt x="1225" y="1513"/>
                      <a:pt x="1225" y="1513"/>
                      <a:pt x="1225" y="1513"/>
                    </a:cubicBezTo>
                    <a:cubicBezTo>
                      <a:pt x="1226" y="1514"/>
                      <a:pt x="1226" y="1514"/>
                      <a:pt x="1226" y="1514"/>
                    </a:cubicBezTo>
                    <a:cubicBezTo>
                      <a:pt x="1274" y="1594"/>
                      <a:pt x="1274" y="1594"/>
                      <a:pt x="1274" y="1594"/>
                    </a:cubicBezTo>
                    <a:cubicBezTo>
                      <a:pt x="1272" y="1595"/>
                      <a:pt x="1272" y="1595"/>
                      <a:pt x="1272" y="1595"/>
                    </a:cubicBezTo>
                    <a:cubicBezTo>
                      <a:pt x="1240" y="1613"/>
                      <a:pt x="1207" y="1629"/>
                      <a:pt x="1173" y="1642"/>
                    </a:cubicBezTo>
                    <a:cubicBezTo>
                      <a:pt x="1168" y="1644"/>
                      <a:pt x="1163" y="1646"/>
                      <a:pt x="1158" y="1648"/>
                    </a:cubicBezTo>
                    <a:cubicBezTo>
                      <a:pt x="1157" y="1648"/>
                      <a:pt x="1157" y="1648"/>
                      <a:pt x="1157" y="1648"/>
                    </a:cubicBezTo>
                    <a:cubicBezTo>
                      <a:pt x="1157" y="1674"/>
                      <a:pt x="1157" y="1674"/>
                      <a:pt x="1157" y="1674"/>
                    </a:cubicBezTo>
                    <a:cubicBezTo>
                      <a:pt x="1287" y="1627"/>
                      <a:pt x="1405" y="1549"/>
                      <a:pt x="1501" y="1444"/>
                    </a:cubicBezTo>
                    <a:cubicBezTo>
                      <a:pt x="1581" y="1357"/>
                      <a:pt x="1641" y="1257"/>
                      <a:pt x="1679" y="1150"/>
                    </a:cubicBezTo>
                    <a:moveTo>
                      <a:pt x="149" y="562"/>
                    </a:moveTo>
                    <a:cubicBezTo>
                      <a:pt x="148" y="564"/>
                      <a:pt x="148" y="564"/>
                      <a:pt x="148" y="564"/>
                    </a:cubicBezTo>
                    <a:cubicBezTo>
                      <a:pt x="147" y="567"/>
                      <a:pt x="145" y="571"/>
                      <a:pt x="144" y="574"/>
                    </a:cubicBezTo>
                    <a:cubicBezTo>
                      <a:pt x="181" y="574"/>
                      <a:pt x="181" y="574"/>
                      <a:pt x="181" y="574"/>
                    </a:cubicBezTo>
                    <a:cubicBezTo>
                      <a:pt x="162" y="567"/>
                      <a:pt x="162" y="567"/>
                      <a:pt x="162" y="567"/>
                    </a:cubicBezTo>
                    <a:cubicBezTo>
                      <a:pt x="162" y="567"/>
                      <a:pt x="162" y="567"/>
                      <a:pt x="162" y="567"/>
                    </a:cubicBezTo>
                    <a:cubicBezTo>
                      <a:pt x="149" y="562"/>
                      <a:pt x="149" y="562"/>
                      <a:pt x="149" y="562"/>
                    </a:cubicBezTo>
                    <a:moveTo>
                      <a:pt x="1624" y="556"/>
                    </a:moveTo>
                    <a:cubicBezTo>
                      <a:pt x="1580" y="574"/>
                      <a:pt x="1580" y="574"/>
                      <a:pt x="1580" y="574"/>
                    </a:cubicBezTo>
                    <a:cubicBezTo>
                      <a:pt x="1615" y="574"/>
                      <a:pt x="1615" y="574"/>
                      <a:pt x="1615" y="574"/>
                    </a:cubicBezTo>
                    <a:cubicBezTo>
                      <a:pt x="1617" y="573"/>
                      <a:pt x="1617" y="573"/>
                      <a:pt x="1617" y="573"/>
                    </a:cubicBezTo>
                    <a:cubicBezTo>
                      <a:pt x="1617" y="574"/>
                      <a:pt x="1617" y="574"/>
                      <a:pt x="1617" y="574"/>
                    </a:cubicBezTo>
                    <a:cubicBezTo>
                      <a:pt x="1632" y="574"/>
                      <a:pt x="1632" y="574"/>
                      <a:pt x="1632" y="574"/>
                    </a:cubicBezTo>
                    <a:cubicBezTo>
                      <a:pt x="1629" y="568"/>
                      <a:pt x="1627" y="563"/>
                      <a:pt x="1625" y="558"/>
                    </a:cubicBezTo>
                    <a:cubicBezTo>
                      <a:pt x="1624" y="556"/>
                      <a:pt x="1624" y="556"/>
                      <a:pt x="1624" y="556"/>
                    </a:cubicBezTo>
                    <a:cubicBezTo>
                      <a:pt x="1624" y="556"/>
                      <a:pt x="1624" y="556"/>
                      <a:pt x="1624" y="556"/>
                    </a:cubicBezTo>
                    <a:cubicBezTo>
                      <a:pt x="1624" y="556"/>
                      <a:pt x="1624" y="556"/>
                      <a:pt x="1624" y="556"/>
                    </a:cubicBezTo>
                    <a:moveTo>
                      <a:pt x="1556" y="536"/>
                    </a:moveTo>
                    <a:cubicBezTo>
                      <a:pt x="1568" y="530"/>
                      <a:pt x="1568" y="530"/>
                      <a:pt x="1568" y="530"/>
                    </a:cubicBezTo>
                    <a:cubicBezTo>
                      <a:pt x="1568" y="528"/>
                      <a:pt x="1568" y="528"/>
                      <a:pt x="1568" y="528"/>
                    </a:cubicBezTo>
                    <a:cubicBezTo>
                      <a:pt x="1563" y="519"/>
                      <a:pt x="1559" y="511"/>
                      <a:pt x="1555" y="503"/>
                    </a:cubicBezTo>
                    <a:cubicBezTo>
                      <a:pt x="1555" y="502"/>
                      <a:pt x="1554" y="501"/>
                      <a:pt x="1554" y="500"/>
                    </a:cubicBezTo>
                    <a:cubicBezTo>
                      <a:pt x="1553" y="497"/>
                      <a:pt x="1553" y="497"/>
                      <a:pt x="1553" y="497"/>
                    </a:cubicBezTo>
                    <a:cubicBezTo>
                      <a:pt x="1576" y="484"/>
                      <a:pt x="1576" y="484"/>
                      <a:pt x="1576" y="484"/>
                    </a:cubicBezTo>
                    <a:cubicBezTo>
                      <a:pt x="1577" y="485"/>
                      <a:pt x="1577" y="485"/>
                      <a:pt x="1577" y="485"/>
                    </a:cubicBezTo>
                    <a:cubicBezTo>
                      <a:pt x="1582" y="495"/>
                      <a:pt x="1587" y="505"/>
                      <a:pt x="1592" y="515"/>
                    </a:cubicBezTo>
                    <a:cubicBezTo>
                      <a:pt x="1593" y="517"/>
                      <a:pt x="1593" y="517"/>
                      <a:pt x="1593" y="517"/>
                    </a:cubicBezTo>
                    <a:cubicBezTo>
                      <a:pt x="1627" y="501"/>
                      <a:pt x="1627" y="501"/>
                      <a:pt x="1627" y="501"/>
                    </a:cubicBezTo>
                    <a:cubicBezTo>
                      <a:pt x="1630" y="507"/>
                      <a:pt x="1633" y="513"/>
                      <a:pt x="1635" y="519"/>
                    </a:cubicBezTo>
                    <a:cubicBezTo>
                      <a:pt x="1545" y="561"/>
                      <a:pt x="1545" y="561"/>
                      <a:pt x="1545" y="561"/>
                    </a:cubicBezTo>
                    <a:cubicBezTo>
                      <a:pt x="1544" y="560"/>
                      <a:pt x="1544" y="560"/>
                      <a:pt x="1544" y="560"/>
                    </a:cubicBezTo>
                    <a:cubicBezTo>
                      <a:pt x="1542" y="555"/>
                      <a:pt x="1541" y="551"/>
                      <a:pt x="1539" y="547"/>
                    </a:cubicBezTo>
                    <a:cubicBezTo>
                      <a:pt x="1537" y="546"/>
                      <a:pt x="1537" y="546"/>
                      <a:pt x="1537" y="546"/>
                    </a:cubicBezTo>
                    <a:cubicBezTo>
                      <a:pt x="1556" y="536"/>
                      <a:pt x="1556" y="536"/>
                      <a:pt x="1556" y="536"/>
                    </a:cubicBezTo>
                    <a:cubicBezTo>
                      <a:pt x="1556" y="536"/>
                      <a:pt x="1556" y="536"/>
                      <a:pt x="1556" y="536"/>
                    </a:cubicBezTo>
                    <a:moveTo>
                      <a:pt x="1474" y="490"/>
                    </a:moveTo>
                    <a:cubicBezTo>
                      <a:pt x="1472" y="485"/>
                      <a:pt x="1469" y="481"/>
                      <a:pt x="1465" y="476"/>
                    </a:cubicBezTo>
                    <a:cubicBezTo>
                      <a:pt x="1540" y="423"/>
                      <a:pt x="1540" y="423"/>
                      <a:pt x="1540" y="423"/>
                    </a:cubicBezTo>
                    <a:cubicBezTo>
                      <a:pt x="1541" y="425"/>
                      <a:pt x="1541" y="425"/>
                      <a:pt x="1541" y="425"/>
                    </a:cubicBezTo>
                    <a:cubicBezTo>
                      <a:pt x="1545" y="431"/>
                      <a:pt x="1549" y="436"/>
                      <a:pt x="1552" y="441"/>
                    </a:cubicBezTo>
                    <a:cubicBezTo>
                      <a:pt x="1552" y="443"/>
                      <a:pt x="1552" y="443"/>
                      <a:pt x="1552" y="443"/>
                    </a:cubicBezTo>
                    <a:cubicBezTo>
                      <a:pt x="1518" y="464"/>
                      <a:pt x="1518" y="464"/>
                      <a:pt x="1518" y="464"/>
                    </a:cubicBezTo>
                    <a:cubicBezTo>
                      <a:pt x="1519" y="466"/>
                      <a:pt x="1519" y="466"/>
                      <a:pt x="1519" y="466"/>
                    </a:cubicBezTo>
                    <a:cubicBezTo>
                      <a:pt x="1524" y="474"/>
                      <a:pt x="1529" y="483"/>
                      <a:pt x="1534" y="491"/>
                    </a:cubicBezTo>
                    <a:cubicBezTo>
                      <a:pt x="1534" y="492"/>
                      <a:pt x="1534" y="492"/>
                      <a:pt x="1534" y="492"/>
                    </a:cubicBezTo>
                    <a:cubicBezTo>
                      <a:pt x="1516" y="503"/>
                      <a:pt x="1516" y="503"/>
                      <a:pt x="1516" y="503"/>
                    </a:cubicBezTo>
                    <a:cubicBezTo>
                      <a:pt x="1515" y="501"/>
                      <a:pt x="1515" y="501"/>
                      <a:pt x="1515" y="501"/>
                    </a:cubicBezTo>
                    <a:cubicBezTo>
                      <a:pt x="1513" y="497"/>
                      <a:pt x="1511" y="493"/>
                      <a:pt x="1509" y="489"/>
                    </a:cubicBezTo>
                    <a:cubicBezTo>
                      <a:pt x="1506" y="484"/>
                      <a:pt x="1503" y="480"/>
                      <a:pt x="1500" y="475"/>
                    </a:cubicBezTo>
                    <a:cubicBezTo>
                      <a:pt x="1500" y="474"/>
                      <a:pt x="1500" y="474"/>
                      <a:pt x="1500" y="474"/>
                    </a:cubicBezTo>
                    <a:cubicBezTo>
                      <a:pt x="1498" y="475"/>
                      <a:pt x="1498" y="475"/>
                      <a:pt x="1498" y="475"/>
                    </a:cubicBezTo>
                    <a:cubicBezTo>
                      <a:pt x="1498" y="475"/>
                      <a:pt x="1498" y="475"/>
                      <a:pt x="1498" y="475"/>
                    </a:cubicBezTo>
                    <a:cubicBezTo>
                      <a:pt x="1474" y="490"/>
                      <a:pt x="1474" y="490"/>
                      <a:pt x="1474" y="490"/>
                    </a:cubicBezTo>
                    <a:moveTo>
                      <a:pt x="1458" y="465"/>
                    </a:moveTo>
                    <a:cubicBezTo>
                      <a:pt x="1439" y="436"/>
                      <a:pt x="1417" y="408"/>
                      <a:pt x="1393" y="382"/>
                    </a:cubicBezTo>
                    <a:cubicBezTo>
                      <a:pt x="1405" y="370"/>
                      <a:pt x="1405" y="370"/>
                      <a:pt x="1405" y="370"/>
                    </a:cubicBezTo>
                    <a:cubicBezTo>
                      <a:pt x="1406" y="372"/>
                      <a:pt x="1406" y="372"/>
                      <a:pt x="1406" y="372"/>
                    </a:cubicBezTo>
                    <a:cubicBezTo>
                      <a:pt x="1406" y="372"/>
                      <a:pt x="1407" y="372"/>
                      <a:pt x="1407" y="373"/>
                    </a:cubicBezTo>
                    <a:cubicBezTo>
                      <a:pt x="1410" y="376"/>
                      <a:pt x="1413" y="380"/>
                      <a:pt x="1417" y="383"/>
                    </a:cubicBezTo>
                    <a:cubicBezTo>
                      <a:pt x="1419" y="387"/>
                      <a:pt x="1422" y="390"/>
                      <a:pt x="1425" y="393"/>
                    </a:cubicBezTo>
                    <a:cubicBezTo>
                      <a:pt x="1426" y="395"/>
                      <a:pt x="1426" y="395"/>
                      <a:pt x="1426" y="395"/>
                    </a:cubicBezTo>
                    <a:cubicBezTo>
                      <a:pt x="1452" y="372"/>
                      <a:pt x="1452" y="372"/>
                      <a:pt x="1452" y="372"/>
                    </a:cubicBezTo>
                    <a:cubicBezTo>
                      <a:pt x="1456" y="376"/>
                      <a:pt x="1456" y="376"/>
                      <a:pt x="1456" y="376"/>
                    </a:cubicBezTo>
                    <a:cubicBezTo>
                      <a:pt x="1459" y="380"/>
                      <a:pt x="1462" y="384"/>
                      <a:pt x="1465" y="387"/>
                    </a:cubicBezTo>
                    <a:cubicBezTo>
                      <a:pt x="1466" y="389"/>
                      <a:pt x="1466" y="389"/>
                      <a:pt x="1466" y="389"/>
                    </a:cubicBezTo>
                    <a:cubicBezTo>
                      <a:pt x="1439" y="411"/>
                      <a:pt x="1439" y="411"/>
                      <a:pt x="1439" y="411"/>
                    </a:cubicBezTo>
                    <a:cubicBezTo>
                      <a:pt x="1448" y="423"/>
                      <a:pt x="1448" y="423"/>
                      <a:pt x="1448" y="423"/>
                    </a:cubicBezTo>
                    <a:cubicBezTo>
                      <a:pt x="1451" y="426"/>
                      <a:pt x="1453" y="430"/>
                      <a:pt x="1456" y="433"/>
                    </a:cubicBezTo>
                    <a:cubicBezTo>
                      <a:pt x="1457" y="435"/>
                      <a:pt x="1457" y="435"/>
                      <a:pt x="1457" y="435"/>
                    </a:cubicBezTo>
                    <a:cubicBezTo>
                      <a:pt x="1457" y="435"/>
                      <a:pt x="1457" y="435"/>
                      <a:pt x="1457" y="435"/>
                    </a:cubicBezTo>
                    <a:cubicBezTo>
                      <a:pt x="1459" y="438"/>
                      <a:pt x="1459" y="438"/>
                      <a:pt x="1459" y="438"/>
                    </a:cubicBezTo>
                    <a:cubicBezTo>
                      <a:pt x="1461" y="440"/>
                      <a:pt x="1462" y="442"/>
                      <a:pt x="1464" y="444"/>
                    </a:cubicBezTo>
                    <a:cubicBezTo>
                      <a:pt x="1465" y="446"/>
                      <a:pt x="1465" y="446"/>
                      <a:pt x="1465" y="446"/>
                    </a:cubicBezTo>
                    <a:cubicBezTo>
                      <a:pt x="1552" y="380"/>
                      <a:pt x="1552" y="380"/>
                      <a:pt x="1552" y="380"/>
                    </a:cubicBezTo>
                    <a:cubicBezTo>
                      <a:pt x="1553" y="381"/>
                      <a:pt x="1553" y="381"/>
                      <a:pt x="1553" y="381"/>
                    </a:cubicBezTo>
                    <a:cubicBezTo>
                      <a:pt x="1574" y="411"/>
                      <a:pt x="1593" y="443"/>
                      <a:pt x="1610" y="475"/>
                    </a:cubicBezTo>
                    <a:cubicBezTo>
                      <a:pt x="1612" y="480"/>
                      <a:pt x="1614" y="484"/>
                      <a:pt x="1617" y="489"/>
                    </a:cubicBezTo>
                    <a:cubicBezTo>
                      <a:pt x="1618" y="491"/>
                      <a:pt x="1618" y="491"/>
                      <a:pt x="1618" y="491"/>
                    </a:cubicBezTo>
                    <a:cubicBezTo>
                      <a:pt x="1599" y="499"/>
                      <a:pt x="1599" y="499"/>
                      <a:pt x="1599" y="499"/>
                    </a:cubicBezTo>
                    <a:cubicBezTo>
                      <a:pt x="1598" y="498"/>
                      <a:pt x="1598" y="498"/>
                      <a:pt x="1598" y="498"/>
                    </a:cubicBezTo>
                    <a:cubicBezTo>
                      <a:pt x="1595" y="491"/>
                      <a:pt x="1592" y="485"/>
                      <a:pt x="1588" y="478"/>
                    </a:cubicBezTo>
                    <a:cubicBezTo>
                      <a:pt x="1581" y="465"/>
                      <a:pt x="1581" y="465"/>
                      <a:pt x="1581" y="465"/>
                    </a:cubicBezTo>
                    <a:cubicBezTo>
                      <a:pt x="1546" y="486"/>
                      <a:pt x="1546" y="486"/>
                      <a:pt x="1546" y="486"/>
                    </a:cubicBezTo>
                    <a:cubicBezTo>
                      <a:pt x="1545" y="484"/>
                      <a:pt x="1545" y="484"/>
                      <a:pt x="1545" y="484"/>
                    </a:cubicBezTo>
                    <a:cubicBezTo>
                      <a:pt x="1543" y="479"/>
                      <a:pt x="1540" y="475"/>
                      <a:pt x="1537" y="470"/>
                    </a:cubicBezTo>
                    <a:cubicBezTo>
                      <a:pt x="1537" y="469"/>
                      <a:pt x="1537" y="469"/>
                      <a:pt x="1537" y="469"/>
                    </a:cubicBezTo>
                    <a:cubicBezTo>
                      <a:pt x="1571" y="447"/>
                      <a:pt x="1571" y="447"/>
                      <a:pt x="1571" y="447"/>
                    </a:cubicBezTo>
                    <a:cubicBezTo>
                      <a:pt x="1569" y="443"/>
                      <a:pt x="1569" y="443"/>
                      <a:pt x="1569" y="443"/>
                    </a:cubicBezTo>
                    <a:cubicBezTo>
                      <a:pt x="1561" y="430"/>
                      <a:pt x="1553" y="418"/>
                      <a:pt x="1545" y="406"/>
                    </a:cubicBezTo>
                    <a:cubicBezTo>
                      <a:pt x="1544" y="405"/>
                      <a:pt x="1544" y="405"/>
                      <a:pt x="1544" y="405"/>
                    </a:cubicBezTo>
                    <a:cubicBezTo>
                      <a:pt x="1458" y="465"/>
                      <a:pt x="1458" y="465"/>
                      <a:pt x="1458" y="465"/>
                    </a:cubicBezTo>
                    <a:moveTo>
                      <a:pt x="1474" y="399"/>
                    </a:moveTo>
                    <a:cubicBezTo>
                      <a:pt x="1484" y="391"/>
                      <a:pt x="1484" y="391"/>
                      <a:pt x="1484" y="391"/>
                    </a:cubicBezTo>
                    <a:cubicBezTo>
                      <a:pt x="1483" y="389"/>
                      <a:pt x="1483" y="389"/>
                      <a:pt x="1483" y="389"/>
                    </a:cubicBezTo>
                    <a:cubicBezTo>
                      <a:pt x="1477" y="381"/>
                      <a:pt x="1471" y="374"/>
                      <a:pt x="1466" y="368"/>
                    </a:cubicBezTo>
                    <a:cubicBezTo>
                      <a:pt x="1465" y="367"/>
                      <a:pt x="1464" y="366"/>
                      <a:pt x="1464" y="365"/>
                    </a:cubicBezTo>
                    <a:cubicBezTo>
                      <a:pt x="1462" y="363"/>
                      <a:pt x="1462" y="363"/>
                      <a:pt x="1462" y="363"/>
                    </a:cubicBezTo>
                    <a:cubicBezTo>
                      <a:pt x="1482" y="344"/>
                      <a:pt x="1482" y="344"/>
                      <a:pt x="1482" y="344"/>
                    </a:cubicBezTo>
                    <a:cubicBezTo>
                      <a:pt x="1483" y="346"/>
                      <a:pt x="1483" y="346"/>
                      <a:pt x="1483" y="346"/>
                    </a:cubicBezTo>
                    <a:cubicBezTo>
                      <a:pt x="1490" y="355"/>
                      <a:pt x="1498" y="364"/>
                      <a:pt x="1504" y="372"/>
                    </a:cubicBezTo>
                    <a:cubicBezTo>
                      <a:pt x="1505" y="373"/>
                      <a:pt x="1505" y="373"/>
                      <a:pt x="1505" y="373"/>
                    </a:cubicBezTo>
                    <a:cubicBezTo>
                      <a:pt x="1535" y="351"/>
                      <a:pt x="1535" y="351"/>
                      <a:pt x="1535" y="351"/>
                    </a:cubicBezTo>
                    <a:cubicBezTo>
                      <a:pt x="1539" y="356"/>
                      <a:pt x="1543" y="361"/>
                      <a:pt x="1547" y="366"/>
                    </a:cubicBezTo>
                    <a:cubicBezTo>
                      <a:pt x="1468" y="426"/>
                      <a:pt x="1468" y="426"/>
                      <a:pt x="1468" y="426"/>
                    </a:cubicBezTo>
                    <a:cubicBezTo>
                      <a:pt x="1467" y="425"/>
                      <a:pt x="1467" y="425"/>
                      <a:pt x="1467" y="425"/>
                    </a:cubicBezTo>
                    <a:cubicBezTo>
                      <a:pt x="1464" y="421"/>
                      <a:pt x="1461" y="418"/>
                      <a:pt x="1458" y="414"/>
                    </a:cubicBezTo>
                    <a:cubicBezTo>
                      <a:pt x="1458" y="413"/>
                      <a:pt x="1458" y="413"/>
                      <a:pt x="1458" y="413"/>
                    </a:cubicBezTo>
                    <a:cubicBezTo>
                      <a:pt x="1474" y="399"/>
                      <a:pt x="1474" y="399"/>
                      <a:pt x="1474" y="399"/>
                    </a:cubicBezTo>
                    <a:cubicBezTo>
                      <a:pt x="1474" y="399"/>
                      <a:pt x="1474" y="399"/>
                      <a:pt x="1474" y="399"/>
                    </a:cubicBezTo>
                    <a:moveTo>
                      <a:pt x="1384" y="372"/>
                    </a:moveTo>
                    <a:cubicBezTo>
                      <a:pt x="1380" y="368"/>
                      <a:pt x="1376" y="364"/>
                      <a:pt x="1372" y="360"/>
                    </a:cubicBezTo>
                    <a:cubicBezTo>
                      <a:pt x="1435" y="293"/>
                      <a:pt x="1435" y="293"/>
                      <a:pt x="1435" y="293"/>
                    </a:cubicBezTo>
                    <a:cubicBezTo>
                      <a:pt x="1436" y="294"/>
                      <a:pt x="1436" y="294"/>
                      <a:pt x="1436" y="294"/>
                    </a:cubicBezTo>
                    <a:cubicBezTo>
                      <a:pt x="1441" y="299"/>
                      <a:pt x="1445" y="303"/>
                      <a:pt x="1449" y="308"/>
                    </a:cubicBezTo>
                    <a:cubicBezTo>
                      <a:pt x="1450" y="309"/>
                      <a:pt x="1450" y="309"/>
                      <a:pt x="1450" y="309"/>
                    </a:cubicBezTo>
                    <a:cubicBezTo>
                      <a:pt x="1421" y="337"/>
                      <a:pt x="1421" y="337"/>
                      <a:pt x="1421" y="337"/>
                    </a:cubicBezTo>
                    <a:cubicBezTo>
                      <a:pt x="1422" y="339"/>
                      <a:pt x="1422" y="339"/>
                      <a:pt x="1422" y="339"/>
                    </a:cubicBezTo>
                    <a:cubicBezTo>
                      <a:pt x="1429" y="346"/>
                      <a:pt x="1436" y="353"/>
                      <a:pt x="1442" y="360"/>
                    </a:cubicBezTo>
                    <a:cubicBezTo>
                      <a:pt x="1443" y="361"/>
                      <a:pt x="1443" y="361"/>
                      <a:pt x="1443" y="361"/>
                    </a:cubicBezTo>
                    <a:cubicBezTo>
                      <a:pt x="1427" y="375"/>
                      <a:pt x="1427" y="375"/>
                      <a:pt x="1427" y="375"/>
                    </a:cubicBezTo>
                    <a:cubicBezTo>
                      <a:pt x="1426" y="374"/>
                      <a:pt x="1426" y="374"/>
                      <a:pt x="1426" y="374"/>
                    </a:cubicBezTo>
                    <a:cubicBezTo>
                      <a:pt x="1423" y="371"/>
                      <a:pt x="1420" y="367"/>
                      <a:pt x="1417" y="364"/>
                    </a:cubicBezTo>
                    <a:cubicBezTo>
                      <a:pt x="1413" y="360"/>
                      <a:pt x="1410" y="356"/>
                      <a:pt x="1406" y="352"/>
                    </a:cubicBezTo>
                    <a:cubicBezTo>
                      <a:pt x="1405" y="351"/>
                      <a:pt x="1405" y="351"/>
                      <a:pt x="1405" y="351"/>
                    </a:cubicBezTo>
                    <a:cubicBezTo>
                      <a:pt x="1404" y="352"/>
                      <a:pt x="1404" y="352"/>
                      <a:pt x="1404" y="352"/>
                    </a:cubicBezTo>
                    <a:cubicBezTo>
                      <a:pt x="1404" y="352"/>
                      <a:pt x="1404" y="352"/>
                      <a:pt x="1404" y="352"/>
                    </a:cubicBezTo>
                    <a:cubicBezTo>
                      <a:pt x="1384" y="372"/>
                      <a:pt x="1384" y="372"/>
                      <a:pt x="1384" y="372"/>
                    </a:cubicBezTo>
                    <a:moveTo>
                      <a:pt x="1365" y="330"/>
                    </a:moveTo>
                    <a:cubicBezTo>
                      <a:pt x="1437" y="248"/>
                      <a:pt x="1437" y="248"/>
                      <a:pt x="1437" y="248"/>
                    </a:cubicBezTo>
                    <a:cubicBezTo>
                      <a:pt x="1438" y="249"/>
                      <a:pt x="1438" y="249"/>
                      <a:pt x="1438" y="249"/>
                    </a:cubicBezTo>
                    <a:cubicBezTo>
                      <a:pt x="1465" y="274"/>
                      <a:pt x="1490" y="301"/>
                      <a:pt x="1513" y="329"/>
                    </a:cubicBezTo>
                    <a:cubicBezTo>
                      <a:pt x="1516" y="333"/>
                      <a:pt x="1520" y="337"/>
                      <a:pt x="1523" y="341"/>
                    </a:cubicBezTo>
                    <a:cubicBezTo>
                      <a:pt x="1524" y="342"/>
                      <a:pt x="1524" y="342"/>
                      <a:pt x="1524" y="342"/>
                    </a:cubicBezTo>
                    <a:cubicBezTo>
                      <a:pt x="1508" y="355"/>
                      <a:pt x="1508" y="355"/>
                      <a:pt x="1508" y="355"/>
                    </a:cubicBezTo>
                    <a:cubicBezTo>
                      <a:pt x="1507" y="353"/>
                      <a:pt x="1507" y="353"/>
                      <a:pt x="1507" y="353"/>
                    </a:cubicBezTo>
                    <a:cubicBezTo>
                      <a:pt x="1502" y="348"/>
                      <a:pt x="1498" y="342"/>
                      <a:pt x="1493" y="337"/>
                    </a:cubicBezTo>
                    <a:cubicBezTo>
                      <a:pt x="1487" y="329"/>
                      <a:pt x="1487" y="329"/>
                      <a:pt x="1487" y="329"/>
                    </a:cubicBezTo>
                    <a:cubicBezTo>
                      <a:pt x="1486" y="328"/>
                      <a:pt x="1485" y="327"/>
                      <a:pt x="1484" y="327"/>
                    </a:cubicBezTo>
                    <a:cubicBezTo>
                      <a:pt x="1483" y="325"/>
                      <a:pt x="1483" y="325"/>
                      <a:pt x="1483" y="325"/>
                    </a:cubicBezTo>
                    <a:cubicBezTo>
                      <a:pt x="1453" y="352"/>
                      <a:pt x="1453" y="352"/>
                      <a:pt x="1453" y="352"/>
                    </a:cubicBezTo>
                    <a:cubicBezTo>
                      <a:pt x="1452" y="351"/>
                      <a:pt x="1452" y="351"/>
                      <a:pt x="1452" y="351"/>
                    </a:cubicBezTo>
                    <a:cubicBezTo>
                      <a:pt x="1448" y="347"/>
                      <a:pt x="1445" y="343"/>
                      <a:pt x="1441" y="339"/>
                    </a:cubicBezTo>
                    <a:cubicBezTo>
                      <a:pt x="1440" y="338"/>
                      <a:pt x="1440" y="338"/>
                      <a:pt x="1440" y="338"/>
                    </a:cubicBezTo>
                    <a:cubicBezTo>
                      <a:pt x="1469" y="310"/>
                      <a:pt x="1469" y="310"/>
                      <a:pt x="1469" y="310"/>
                    </a:cubicBezTo>
                    <a:cubicBezTo>
                      <a:pt x="1466" y="306"/>
                      <a:pt x="1466" y="306"/>
                      <a:pt x="1466" y="306"/>
                    </a:cubicBezTo>
                    <a:cubicBezTo>
                      <a:pt x="1456" y="295"/>
                      <a:pt x="1446" y="285"/>
                      <a:pt x="1436" y="275"/>
                    </a:cubicBezTo>
                    <a:cubicBezTo>
                      <a:pt x="1434" y="274"/>
                      <a:pt x="1434" y="274"/>
                      <a:pt x="1434" y="274"/>
                    </a:cubicBezTo>
                    <a:cubicBezTo>
                      <a:pt x="1362" y="350"/>
                      <a:pt x="1362" y="350"/>
                      <a:pt x="1362" y="350"/>
                    </a:cubicBezTo>
                    <a:cubicBezTo>
                      <a:pt x="1361" y="349"/>
                      <a:pt x="1360" y="348"/>
                      <a:pt x="1358" y="347"/>
                    </a:cubicBezTo>
                    <a:cubicBezTo>
                      <a:pt x="1334" y="323"/>
                      <a:pt x="1308" y="302"/>
                      <a:pt x="1281" y="283"/>
                    </a:cubicBezTo>
                    <a:cubicBezTo>
                      <a:pt x="1290" y="269"/>
                      <a:pt x="1290" y="269"/>
                      <a:pt x="1290" y="269"/>
                    </a:cubicBezTo>
                    <a:cubicBezTo>
                      <a:pt x="1293" y="270"/>
                      <a:pt x="1293" y="270"/>
                      <a:pt x="1293" y="270"/>
                    </a:cubicBezTo>
                    <a:cubicBezTo>
                      <a:pt x="1293" y="271"/>
                      <a:pt x="1293" y="271"/>
                      <a:pt x="1293" y="271"/>
                    </a:cubicBezTo>
                    <a:cubicBezTo>
                      <a:pt x="1297" y="274"/>
                      <a:pt x="1301" y="277"/>
                      <a:pt x="1305" y="279"/>
                    </a:cubicBezTo>
                    <a:cubicBezTo>
                      <a:pt x="1309" y="282"/>
                      <a:pt x="1312" y="285"/>
                      <a:pt x="1315" y="287"/>
                    </a:cubicBezTo>
                    <a:cubicBezTo>
                      <a:pt x="1317" y="289"/>
                      <a:pt x="1317" y="289"/>
                      <a:pt x="1317" y="289"/>
                    </a:cubicBezTo>
                    <a:cubicBezTo>
                      <a:pt x="1337" y="261"/>
                      <a:pt x="1337" y="261"/>
                      <a:pt x="1337" y="261"/>
                    </a:cubicBezTo>
                    <a:cubicBezTo>
                      <a:pt x="1342" y="264"/>
                      <a:pt x="1342" y="264"/>
                      <a:pt x="1342" y="264"/>
                    </a:cubicBezTo>
                    <a:cubicBezTo>
                      <a:pt x="1345" y="267"/>
                      <a:pt x="1349" y="270"/>
                      <a:pt x="1353" y="273"/>
                    </a:cubicBezTo>
                    <a:cubicBezTo>
                      <a:pt x="1354" y="274"/>
                      <a:pt x="1354" y="274"/>
                      <a:pt x="1354" y="274"/>
                    </a:cubicBezTo>
                    <a:cubicBezTo>
                      <a:pt x="1333" y="301"/>
                      <a:pt x="1333" y="301"/>
                      <a:pt x="1333" y="301"/>
                    </a:cubicBezTo>
                    <a:cubicBezTo>
                      <a:pt x="1336" y="304"/>
                      <a:pt x="1336" y="304"/>
                      <a:pt x="1336" y="304"/>
                    </a:cubicBezTo>
                    <a:cubicBezTo>
                      <a:pt x="1336" y="305"/>
                      <a:pt x="1336" y="305"/>
                      <a:pt x="1336" y="305"/>
                    </a:cubicBezTo>
                    <a:cubicBezTo>
                      <a:pt x="1337" y="305"/>
                      <a:pt x="1338" y="306"/>
                      <a:pt x="1338" y="306"/>
                    </a:cubicBezTo>
                    <a:cubicBezTo>
                      <a:pt x="1344" y="311"/>
                      <a:pt x="1344" y="311"/>
                      <a:pt x="1344" y="311"/>
                    </a:cubicBezTo>
                    <a:cubicBezTo>
                      <a:pt x="1347" y="314"/>
                      <a:pt x="1351" y="317"/>
                      <a:pt x="1354" y="320"/>
                    </a:cubicBezTo>
                    <a:cubicBezTo>
                      <a:pt x="1355" y="321"/>
                      <a:pt x="1355" y="321"/>
                      <a:pt x="1355" y="321"/>
                    </a:cubicBezTo>
                    <a:cubicBezTo>
                      <a:pt x="1355" y="321"/>
                      <a:pt x="1355" y="321"/>
                      <a:pt x="1355" y="321"/>
                    </a:cubicBezTo>
                    <a:cubicBezTo>
                      <a:pt x="1360" y="325"/>
                      <a:pt x="1360" y="325"/>
                      <a:pt x="1360" y="325"/>
                    </a:cubicBezTo>
                    <a:cubicBezTo>
                      <a:pt x="1361" y="326"/>
                      <a:pt x="1362" y="328"/>
                      <a:pt x="1364" y="329"/>
                    </a:cubicBezTo>
                    <a:cubicBezTo>
                      <a:pt x="1365" y="330"/>
                      <a:pt x="1365" y="330"/>
                      <a:pt x="1365" y="330"/>
                    </a:cubicBezTo>
                    <a:moveTo>
                      <a:pt x="1390" y="251"/>
                    </a:moveTo>
                    <a:cubicBezTo>
                      <a:pt x="1415" y="223"/>
                      <a:pt x="1415" y="223"/>
                      <a:pt x="1415" y="223"/>
                    </a:cubicBezTo>
                    <a:cubicBezTo>
                      <a:pt x="1420" y="227"/>
                      <a:pt x="1424" y="231"/>
                      <a:pt x="1429" y="236"/>
                    </a:cubicBezTo>
                    <a:cubicBezTo>
                      <a:pt x="1364" y="311"/>
                      <a:pt x="1364" y="311"/>
                      <a:pt x="1364" y="311"/>
                    </a:cubicBezTo>
                    <a:cubicBezTo>
                      <a:pt x="1363" y="310"/>
                      <a:pt x="1363" y="310"/>
                      <a:pt x="1363" y="310"/>
                    </a:cubicBezTo>
                    <a:cubicBezTo>
                      <a:pt x="1359" y="307"/>
                      <a:pt x="1356" y="304"/>
                      <a:pt x="1352" y="301"/>
                    </a:cubicBezTo>
                    <a:cubicBezTo>
                      <a:pt x="1351" y="300"/>
                      <a:pt x="1351" y="300"/>
                      <a:pt x="1351" y="300"/>
                    </a:cubicBezTo>
                    <a:cubicBezTo>
                      <a:pt x="1365" y="283"/>
                      <a:pt x="1365" y="283"/>
                      <a:pt x="1365" y="283"/>
                    </a:cubicBezTo>
                    <a:cubicBezTo>
                      <a:pt x="1365" y="283"/>
                      <a:pt x="1365" y="283"/>
                      <a:pt x="1365" y="283"/>
                    </a:cubicBezTo>
                    <a:cubicBezTo>
                      <a:pt x="1373" y="273"/>
                      <a:pt x="1373" y="273"/>
                      <a:pt x="1373" y="273"/>
                    </a:cubicBezTo>
                    <a:cubicBezTo>
                      <a:pt x="1372" y="271"/>
                      <a:pt x="1372" y="271"/>
                      <a:pt x="1372" y="271"/>
                    </a:cubicBezTo>
                    <a:cubicBezTo>
                      <a:pt x="1364" y="265"/>
                      <a:pt x="1357" y="259"/>
                      <a:pt x="1350" y="254"/>
                    </a:cubicBezTo>
                    <a:cubicBezTo>
                      <a:pt x="1345" y="250"/>
                      <a:pt x="1345" y="250"/>
                      <a:pt x="1345" y="250"/>
                    </a:cubicBezTo>
                    <a:cubicBezTo>
                      <a:pt x="1361" y="228"/>
                      <a:pt x="1361" y="228"/>
                      <a:pt x="1361" y="228"/>
                    </a:cubicBezTo>
                    <a:cubicBezTo>
                      <a:pt x="1362" y="229"/>
                      <a:pt x="1362" y="229"/>
                      <a:pt x="1362" y="229"/>
                    </a:cubicBezTo>
                    <a:cubicBezTo>
                      <a:pt x="1371" y="236"/>
                      <a:pt x="1380" y="243"/>
                      <a:pt x="1388" y="250"/>
                    </a:cubicBezTo>
                    <a:cubicBezTo>
                      <a:pt x="1390" y="251"/>
                      <a:pt x="1390" y="251"/>
                      <a:pt x="1390" y="251"/>
                    </a:cubicBezTo>
                    <a:moveTo>
                      <a:pt x="1271" y="275"/>
                    </a:moveTo>
                    <a:cubicBezTo>
                      <a:pt x="1266" y="272"/>
                      <a:pt x="1261" y="269"/>
                      <a:pt x="1257" y="265"/>
                    </a:cubicBezTo>
                    <a:cubicBezTo>
                      <a:pt x="1304" y="187"/>
                      <a:pt x="1304" y="187"/>
                      <a:pt x="1304" y="187"/>
                    </a:cubicBezTo>
                    <a:cubicBezTo>
                      <a:pt x="1305" y="188"/>
                      <a:pt x="1305" y="188"/>
                      <a:pt x="1305" y="188"/>
                    </a:cubicBezTo>
                    <a:cubicBezTo>
                      <a:pt x="1311" y="192"/>
                      <a:pt x="1316" y="195"/>
                      <a:pt x="1321" y="199"/>
                    </a:cubicBezTo>
                    <a:cubicBezTo>
                      <a:pt x="1323" y="200"/>
                      <a:pt x="1323" y="200"/>
                      <a:pt x="1323" y="200"/>
                    </a:cubicBezTo>
                    <a:cubicBezTo>
                      <a:pt x="1300" y="233"/>
                      <a:pt x="1300" y="233"/>
                      <a:pt x="1300" y="233"/>
                    </a:cubicBezTo>
                    <a:cubicBezTo>
                      <a:pt x="1302" y="234"/>
                      <a:pt x="1302" y="234"/>
                      <a:pt x="1302" y="234"/>
                    </a:cubicBezTo>
                    <a:cubicBezTo>
                      <a:pt x="1309" y="240"/>
                      <a:pt x="1317" y="245"/>
                      <a:pt x="1325" y="251"/>
                    </a:cubicBezTo>
                    <a:cubicBezTo>
                      <a:pt x="1326" y="252"/>
                      <a:pt x="1326" y="252"/>
                      <a:pt x="1326" y="252"/>
                    </a:cubicBezTo>
                    <a:cubicBezTo>
                      <a:pt x="1314" y="269"/>
                      <a:pt x="1314" y="269"/>
                      <a:pt x="1314" y="269"/>
                    </a:cubicBezTo>
                    <a:cubicBezTo>
                      <a:pt x="1313" y="268"/>
                      <a:pt x="1313" y="268"/>
                      <a:pt x="1313" y="268"/>
                    </a:cubicBezTo>
                    <a:cubicBezTo>
                      <a:pt x="1309" y="266"/>
                      <a:pt x="1305" y="263"/>
                      <a:pt x="1301" y="260"/>
                    </a:cubicBezTo>
                    <a:cubicBezTo>
                      <a:pt x="1297" y="257"/>
                      <a:pt x="1293" y="254"/>
                      <a:pt x="1288" y="251"/>
                    </a:cubicBezTo>
                    <a:cubicBezTo>
                      <a:pt x="1287" y="250"/>
                      <a:pt x="1287" y="250"/>
                      <a:pt x="1287" y="250"/>
                    </a:cubicBezTo>
                    <a:cubicBezTo>
                      <a:pt x="1286" y="251"/>
                      <a:pt x="1286" y="251"/>
                      <a:pt x="1286" y="251"/>
                    </a:cubicBezTo>
                    <a:cubicBezTo>
                      <a:pt x="1286" y="251"/>
                      <a:pt x="1286" y="251"/>
                      <a:pt x="1286" y="251"/>
                    </a:cubicBezTo>
                    <a:cubicBezTo>
                      <a:pt x="1271" y="275"/>
                      <a:pt x="1271" y="275"/>
                      <a:pt x="1271" y="275"/>
                    </a:cubicBezTo>
                    <a:moveTo>
                      <a:pt x="1251" y="156"/>
                    </a:moveTo>
                    <a:cubicBezTo>
                      <a:pt x="1270" y="122"/>
                      <a:pt x="1270" y="122"/>
                      <a:pt x="1270" y="122"/>
                    </a:cubicBezTo>
                    <a:cubicBezTo>
                      <a:pt x="1275" y="126"/>
                      <a:pt x="1281" y="129"/>
                      <a:pt x="1287" y="132"/>
                    </a:cubicBezTo>
                    <a:cubicBezTo>
                      <a:pt x="1239" y="219"/>
                      <a:pt x="1239" y="219"/>
                      <a:pt x="1239" y="219"/>
                    </a:cubicBezTo>
                    <a:cubicBezTo>
                      <a:pt x="1237" y="219"/>
                      <a:pt x="1237" y="219"/>
                      <a:pt x="1237" y="219"/>
                    </a:cubicBezTo>
                    <a:cubicBezTo>
                      <a:pt x="1233" y="216"/>
                      <a:pt x="1229" y="214"/>
                      <a:pt x="1225" y="212"/>
                    </a:cubicBezTo>
                    <a:cubicBezTo>
                      <a:pt x="1224" y="211"/>
                      <a:pt x="1224" y="211"/>
                      <a:pt x="1224" y="211"/>
                    </a:cubicBezTo>
                    <a:cubicBezTo>
                      <a:pt x="1233" y="192"/>
                      <a:pt x="1233" y="192"/>
                      <a:pt x="1233" y="192"/>
                    </a:cubicBezTo>
                    <a:cubicBezTo>
                      <a:pt x="1233" y="192"/>
                      <a:pt x="1233" y="192"/>
                      <a:pt x="1233" y="192"/>
                    </a:cubicBezTo>
                    <a:cubicBezTo>
                      <a:pt x="1239" y="180"/>
                      <a:pt x="1239" y="180"/>
                      <a:pt x="1239" y="180"/>
                    </a:cubicBezTo>
                    <a:cubicBezTo>
                      <a:pt x="1238" y="179"/>
                      <a:pt x="1238" y="179"/>
                      <a:pt x="1238" y="179"/>
                    </a:cubicBezTo>
                    <a:cubicBezTo>
                      <a:pt x="1228" y="174"/>
                      <a:pt x="1220" y="170"/>
                      <a:pt x="1213" y="166"/>
                    </a:cubicBezTo>
                    <a:cubicBezTo>
                      <a:pt x="1212" y="166"/>
                      <a:pt x="1211" y="165"/>
                      <a:pt x="1210" y="165"/>
                    </a:cubicBezTo>
                    <a:cubicBezTo>
                      <a:pt x="1207" y="164"/>
                      <a:pt x="1207" y="164"/>
                      <a:pt x="1207" y="164"/>
                    </a:cubicBezTo>
                    <a:cubicBezTo>
                      <a:pt x="1218" y="139"/>
                      <a:pt x="1218" y="139"/>
                      <a:pt x="1218" y="139"/>
                    </a:cubicBezTo>
                    <a:cubicBezTo>
                      <a:pt x="1220" y="139"/>
                      <a:pt x="1220" y="139"/>
                      <a:pt x="1220" y="139"/>
                    </a:cubicBezTo>
                    <a:cubicBezTo>
                      <a:pt x="1230" y="144"/>
                      <a:pt x="1240" y="150"/>
                      <a:pt x="1250" y="155"/>
                    </a:cubicBezTo>
                    <a:cubicBezTo>
                      <a:pt x="1251" y="156"/>
                      <a:pt x="1251" y="156"/>
                      <a:pt x="1251" y="156"/>
                    </a:cubicBezTo>
                    <a:moveTo>
                      <a:pt x="1157" y="50"/>
                    </a:moveTo>
                    <a:cubicBezTo>
                      <a:pt x="1157" y="76"/>
                      <a:pt x="1157" y="76"/>
                      <a:pt x="1157" y="76"/>
                    </a:cubicBezTo>
                    <a:cubicBezTo>
                      <a:pt x="1185" y="86"/>
                      <a:pt x="1213" y="98"/>
                      <a:pt x="1240" y="112"/>
                    </a:cubicBezTo>
                    <a:cubicBezTo>
                      <a:pt x="1245" y="114"/>
                      <a:pt x="1250" y="117"/>
                      <a:pt x="1254" y="119"/>
                    </a:cubicBezTo>
                    <a:cubicBezTo>
                      <a:pt x="1256" y="120"/>
                      <a:pt x="1256" y="120"/>
                      <a:pt x="1256" y="120"/>
                    </a:cubicBezTo>
                    <a:cubicBezTo>
                      <a:pt x="1246" y="138"/>
                      <a:pt x="1246" y="138"/>
                      <a:pt x="1246" y="138"/>
                    </a:cubicBezTo>
                    <a:cubicBezTo>
                      <a:pt x="1245" y="137"/>
                      <a:pt x="1245" y="137"/>
                      <a:pt x="1245" y="137"/>
                    </a:cubicBezTo>
                    <a:cubicBezTo>
                      <a:pt x="1238" y="133"/>
                      <a:pt x="1232" y="130"/>
                      <a:pt x="1225" y="127"/>
                    </a:cubicBezTo>
                    <a:cubicBezTo>
                      <a:pt x="1212" y="121"/>
                      <a:pt x="1212" y="121"/>
                      <a:pt x="1212" y="121"/>
                    </a:cubicBezTo>
                    <a:cubicBezTo>
                      <a:pt x="1195" y="158"/>
                      <a:pt x="1195" y="158"/>
                      <a:pt x="1195" y="158"/>
                    </a:cubicBezTo>
                    <a:cubicBezTo>
                      <a:pt x="1194" y="157"/>
                      <a:pt x="1194" y="157"/>
                      <a:pt x="1194" y="157"/>
                    </a:cubicBezTo>
                    <a:cubicBezTo>
                      <a:pt x="1189" y="155"/>
                      <a:pt x="1184" y="153"/>
                      <a:pt x="1179" y="150"/>
                    </a:cubicBezTo>
                    <a:cubicBezTo>
                      <a:pt x="1177" y="150"/>
                      <a:pt x="1177" y="150"/>
                      <a:pt x="1177" y="150"/>
                    </a:cubicBezTo>
                    <a:cubicBezTo>
                      <a:pt x="1193" y="112"/>
                      <a:pt x="1193" y="112"/>
                      <a:pt x="1193" y="112"/>
                    </a:cubicBezTo>
                    <a:cubicBezTo>
                      <a:pt x="1188" y="110"/>
                      <a:pt x="1188" y="110"/>
                      <a:pt x="1188" y="110"/>
                    </a:cubicBezTo>
                    <a:cubicBezTo>
                      <a:pt x="1178" y="106"/>
                      <a:pt x="1167" y="102"/>
                      <a:pt x="1157" y="98"/>
                    </a:cubicBezTo>
                    <a:cubicBezTo>
                      <a:pt x="1157" y="112"/>
                      <a:pt x="1157" y="112"/>
                      <a:pt x="1157" y="112"/>
                    </a:cubicBezTo>
                    <a:cubicBezTo>
                      <a:pt x="1163" y="114"/>
                      <a:pt x="1168" y="117"/>
                      <a:pt x="1174" y="119"/>
                    </a:cubicBezTo>
                    <a:cubicBezTo>
                      <a:pt x="1175" y="119"/>
                      <a:pt x="1175" y="119"/>
                      <a:pt x="1175" y="119"/>
                    </a:cubicBezTo>
                    <a:cubicBezTo>
                      <a:pt x="1160" y="157"/>
                      <a:pt x="1160" y="157"/>
                      <a:pt x="1160" y="157"/>
                    </a:cubicBezTo>
                    <a:cubicBezTo>
                      <a:pt x="1162" y="158"/>
                      <a:pt x="1162" y="158"/>
                      <a:pt x="1162" y="158"/>
                    </a:cubicBezTo>
                    <a:cubicBezTo>
                      <a:pt x="1170" y="161"/>
                      <a:pt x="1179" y="165"/>
                      <a:pt x="1188" y="169"/>
                    </a:cubicBezTo>
                    <a:cubicBezTo>
                      <a:pt x="1190" y="170"/>
                      <a:pt x="1190" y="170"/>
                      <a:pt x="1190" y="170"/>
                    </a:cubicBezTo>
                    <a:cubicBezTo>
                      <a:pt x="1181" y="189"/>
                      <a:pt x="1181" y="189"/>
                      <a:pt x="1181" y="189"/>
                    </a:cubicBezTo>
                    <a:cubicBezTo>
                      <a:pt x="1179" y="188"/>
                      <a:pt x="1179" y="188"/>
                      <a:pt x="1179" y="188"/>
                    </a:cubicBezTo>
                    <a:cubicBezTo>
                      <a:pt x="1175" y="187"/>
                      <a:pt x="1171" y="185"/>
                      <a:pt x="1167" y="183"/>
                    </a:cubicBezTo>
                    <a:cubicBezTo>
                      <a:pt x="1163" y="181"/>
                      <a:pt x="1160" y="180"/>
                      <a:pt x="1157" y="178"/>
                    </a:cubicBezTo>
                    <a:cubicBezTo>
                      <a:pt x="1157" y="196"/>
                      <a:pt x="1157" y="196"/>
                      <a:pt x="1157" y="196"/>
                    </a:cubicBezTo>
                    <a:cubicBezTo>
                      <a:pt x="1158" y="193"/>
                      <a:pt x="1158" y="193"/>
                      <a:pt x="1158" y="193"/>
                    </a:cubicBezTo>
                    <a:cubicBezTo>
                      <a:pt x="1161" y="195"/>
                      <a:pt x="1161" y="195"/>
                      <a:pt x="1161" y="195"/>
                    </a:cubicBezTo>
                    <a:cubicBezTo>
                      <a:pt x="1166" y="197"/>
                      <a:pt x="1170" y="199"/>
                      <a:pt x="1174" y="201"/>
                    </a:cubicBezTo>
                    <a:cubicBezTo>
                      <a:pt x="1178" y="203"/>
                      <a:pt x="1182" y="205"/>
                      <a:pt x="1186" y="207"/>
                    </a:cubicBezTo>
                    <a:cubicBezTo>
                      <a:pt x="1188" y="207"/>
                      <a:pt x="1188" y="207"/>
                      <a:pt x="1188" y="207"/>
                    </a:cubicBezTo>
                    <a:cubicBezTo>
                      <a:pt x="1202" y="176"/>
                      <a:pt x="1202" y="176"/>
                      <a:pt x="1202" y="176"/>
                    </a:cubicBezTo>
                    <a:cubicBezTo>
                      <a:pt x="1207" y="178"/>
                      <a:pt x="1207" y="178"/>
                      <a:pt x="1207" y="178"/>
                    </a:cubicBezTo>
                    <a:cubicBezTo>
                      <a:pt x="1211" y="180"/>
                      <a:pt x="1216" y="183"/>
                      <a:pt x="1220" y="185"/>
                    </a:cubicBezTo>
                    <a:cubicBezTo>
                      <a:pt x="1221" y="186"/>
                      <a:pt x="1221" y="186"/>
                      <a:pt x="1221" y="186"/>
                    </a:cubicBezTo>
                    <a:cubicBezTo>
                      <a:pt x="1206" y="217"/>
                      <a:pt x="1206" y="217"/>
                      <a:pt x="1206" y="217"/>
                    </a:cubicBezTo>
                    <a:cubicBezTo>
                      <a:pt x="1211" y="219"/>
                      <a:pt x="1211" y="219"/>
                      <a:pt x="1211" y="219"/>
                    </a:cubicBezTo>
                    <a:cubicBezTo>
                      <a:pt x="1211" y="220"/>
                      <a:pt x="1212" y="220"/>
                      <a:pt x="1212" y="220"/>
                    </a:cubicBezTo>
                    <a:cubicBezTo>
                      <a:pt x="1219" y="224"/>
                      <a:pt x="1219" y="224"/>
                      <a:pt x="1219" y="224"/>
                    </a:cubicBezTo>
                    <a:cubicBezTo>
                      <a:pt x="1223" y="226"/>
                      <a:pt x="1227" y="228"/>
                      <a:pt x="1231" y="230"/>
                    </a:cubicBezTo>
                    <a:cubicBezTo>
                      <a:pt x="1232" y="231"/>
                      <a:pt x="1232" y="231"/>
                      <a:pt x="1232" y="231"/>
                    </a:cubicBezTo>
                    <a:cubicBezTo>
                      <a:pt x="1232" y="231"/>
                      <a:pt x="1232" y="231"/>
                      <a:pt x="1232" y="231"/>
                    </a:cubicBezTo>
                    <a:cubicBezTo>
                      <a:pt x="1236" y="234"/>
                      <a:pt x="1236" y="234"/>
                      <a:pt x="1236" y="234"/>
                    </a:cubicBezTo>
                    <a:cubicBezTo>
                      <a:pt x="1238" y="235"/>
                      <a:pt x="1240" y="236"/>
                      <a:pt x="1242" y="237"/>
                    </a:cubicBezTo>
                    <a:cubicBezTo>
                      <a:pt x="1244" y="238"/>
                      <a:pt x="1244" y="238"/>
                      <a:pt x="1244" y="238"/>
                    </a:cubicBezTo>
                    <a:cubicBezTo>
                      <a:pt x="1296" y="143"/>
                      <a:pt x="1296" y="143"/>
                      <a:pt x="1296" y="143"/>
                    </a:cubicBezTo>
                    <a:cubicBezTo>
                      <a:pt x="1298" y="143"/>
                      <a:pt x="1298" y="143"/>
                      <a:pt x="1298" y="143"/>
                    </a:cubicBezTo>
                    <a:cubicBezTo>
                      <a:pt x="1329" y="162"/>
                      <a:pt x="1360" y="183"/>
                      <a:pt x="1388" y="206"/>
                    </a:cubicBezTo>
                    <a:cubicBezTo>
                      <a:pt x="1392" y="209"/>
                      <a:pt x="1396" y="213"/>
                      <a:pt x="1400" y="216"/>
                    </a:cubicBezTo>
                    <a:cubicBezTo>
                      <a:pt x="1402" y="217"/>
                      <a:pt x="1402" y="217"/>
                      <a:pt x="1402" y="217"/>
                    </a:cubicBezTo>
                    <a:cubicBezTo>
                      <a:pt x="1388" y="232"/>
                      <a:pt x="1388" y="232"/>
                      <a:pt x="1388" y="232"/>
                    </a:cubicBezTo>
                    <a:cubicBezTo>
                      <a:pt x="1387" y="231"/>
                      <a:pt x="1387" y="231"/>
                      <a:pt x="1387" y="231"/>
                    </a:cubicBezTo>
                    <a:cubicBezTo>
                      <a:pt x="1382" y="227"/>
                      <a:pt x="1376" y="223"/>
                      <a:pt x="1370" y="218"/>
                    </a:cubicBezTo>
                    <a:cubicBezTo>
                      <a:pt x="1363" y="212"/>
                      <a:pt x="1363" y="212"/>
                      <a:pt x="1363" y="212"/>
                    </a:cubicBezTo>
                    <a:cubicBezTo>
                      <a:pt x="1362" y="212"/>
                      <a:pt x="1361" y="211"/>
                      <a:pt x="1359" y="210"/>
                    </a:cubicBezTo>
                    <a:cubicBezTo>
                      <a:pt x="1358" y="209"/>
                      <a:pt x="1358" y="209"/>
                      <a:pt x="1358" y="209"/>
                    </a:cubicBezTo>
                    <a:cubicBezTo>
                      <a:pt x="1334" y="241"/>
                      <a:pt x="1334" y="241"/>
                      <a:pt x="1334" y="241"/>
                    </a:cubicBezTo>
                    <a:cubicBezTo>
                      <a:pt x="1333" y="241"/>
                      <a:pt x="1333" y="241"/>
                      <a:pt x="1333" y="241"/>
                    </a:cubicBezTo>
                    <a:cubicBezTo>
                      <a:pt x="1329" y="237"/>
                      <a:pt x="1324" y="234"/>
                      <a:pt x="1320" y="231"/>
                    </a:cubicBezTo>
                    <a:cubicBezTo>
                      <a:pt x="1319" y="230"/>
                      <a:pt x="1319" y="230"/>
                      <a:pt x="1319" y="230"/>
                    </a:cubicBezTo>
                    <a:cubicBezTo>
                      <a:pt x="1341" y="196"/>
                      <a:pt x="1341" y="196"/>
                      <a:pt x="1341" y="196"/>
                    </a:cubicBezTo>
                    <a:cubicBezTo>
                      <a:pt x="1338" y="194"/>
                      <a:pt x="1338" y="194"/>
                      <a:pt x="1338" y="194"/>
                    </a:cubicBezTo>
                    <a:cubicBezTo>
                      <a:pt x="1325" y="185"/>
                      <a:pt x="1313" y="177"/>
                      <a:pt x="1301" y="169"/>
                    </a:cubicBezTo>
                    <a:cubicBezTo>
                      <a:pt x="1299" y="168"/>
                      <a:pt x="1299" y="168"/>
                      <a:pt x="1299" y="168"/>
                    </a:cubicBezTo>
                    <a:cubicBezTo>
                      <a:pt x="1245" y="258"/>
                      <a:pt x="1245" y="258"/>
                      <a:pt x="1245" y="258"/>
                    </a:cubicBezTo>
                    <a:cubicBezTo>
                      <a:pt x="1217" y="240"/>
                      <a:pt x="1187" y="225"/>
                      <a:pt x="1157" y="211"/>
                    </a:cubicBezTo>
                    <a:cubicBezTo>
                      <a:pt x="1157" y="244"/>
                      <a:pt x="1157" y="244"/>
                      <a:pt x="1157" y="244"/>
                    </a:cubicBezTo>
                    <a:cubicBezTo>
                      <a:pt x="1282" y="303"/>
                      <a:pt x="1387" y="399"/>
                      <a:pt x="1457" y="518"/>
                    </a:cubicBezTo>
                    <a:cubicBezTo>
                      <a:pt x="1456" y="518"/>
                      <a:pt x="1456" y="518"/>
                      <a:pt x="1456" y="518"/>
                    </a:cubicBezTo>
                    <a:cubicBezTo>
                      <a:pt x="1457" y="519"/>
                      <a:pt x="1463" y="543"/>
                      <a:pt x="1462" y="574"/>
                    </a:cubicBezTo>
                    <a:cubicBezTo>
                      <a:pt x="1468" y="574"/>
                      <a:pt x="1468" y="574"/>
                      <a:pt x="1468" y="574"/>
                    </a:cubicBezTo>
                    <a:cubicBezTo>
                      <a:pt x="1469" y="558"/>
                      <a:pt x="1467" y="543"/>
                      <a:pt x="1466" y="533"/>
                    </a:cubicBezTo>
                    <a:cubicBezTo>
                      <a:pt x="1473" y="546"/>
                      <a:pt x="1480" y="560"/>
                      <a:pt x="1487" y="574"/>
                    </a:cubicBezTo>
                    <a:cubicBezTo>
                      <a:pt x="1519" y="574"/>
                      <a:pt x="1519" y="574"/>
                      <a:pt x="1519" y="574"/>
                    </a:cubicBezTo>
                    <a:cubicBezTo>
                      <a:pt x="1508" y="549"/>
                      <a:pt x="1495" y="525"/>
                      <a:pt x="1481" y="502"/>
                    </a:cubicBezTo>
                    <a:cubicBezTo>
                      <a:pt x="1495" y="493"/>
                      <a:pt x="1495" y="493"/>
                      <a:pt x="1495" y="493"/>
                    </a:cubicBezTo>
                    <a:cubicBezTo>
                      <a:pt x="1497" y="496"/>
                      <a:pt x="1497" y="496"/>
                      <a:pt x="1497" y="496"/>
                    </a:cubicBezTo>
                    <a:cubicBezTo>
                      <a:pt x="1499" y="500"/>
                      <a:pt x="1502" y="504"/>
                      <a:pt x="1504" y="508"/>
                    </a:cubicBezTo>
                    <a:cubicBezTo>
                      <a:pt x="1506" y="512"/>
                      <a:pt x="1508" y="516"/>
                      <a:pt x="1510" y="520"/>
                    </a:cubicBezTo>
                    <a:cubicBezTo>
                      <a:pt x="1511" y="521"/>
                      <a:pt x="1511" y="521"/>
                      <a:pt x="1511" y="521"/>
                    </a:cubicBezTo>
                    <a:cubicBezTo>
                      <a:pt x="1541" y="504"/>
                      <a:pt x="1541" y="504"/>
                      <a:pt x="1541" y="504"/>
                    </a:cubicBezTo>
                    <a:cubicBezTo>
                      <a:pt x="1544" y="509"/>
                      <a:pt x="1544" y="509"/>
                      <a:pt x="1544" y="509"/>
                    </a:cubicBezTo>
                    <a:cubicBezTo>
                      <a:pt x="1546" y="514"/>
                      <a:pt x="1548" y="518"/>
                      <a:pt x="1550" y="522"/>
                    </a:cubicBezTo>
                    <a:cubicBezTo>
                      <a:pt x="1551" y="524"/>
                      <a:pt x="1551" y="524"/>
                      <a:pt x="1551" y="524"/>
                    </a:cubicBezTo>
                    <a:cubicBezTo>
                      <a:pt x="1520" y="540"/>
                      <a:pt x="1520" y="540"/>
                      <a:pt x="1520" y="540"/>
                    </a:cubicBezTo>
                    <a:cubicBezTo>
                      <a:pt x="1527" y="553"/>
                      <a:pt x="1527" y="553"/>
                      <a:pt x="1527" y="553"/>
                    </a:cubicBezTo>
                    <a:cubicBezTo>
                      <a:pt x="1529" y="557"/>
                      <a:pt x="1530" y="561"/>
                      <a:pt x="1532" y="565"/>
                    </a:cubicBezTo>
                    <a:cubicBezTo>
                      <a:pt x="1533" y="567"/>
                      <a:pt x="1533" y="567"/>
                      <a:pt x="1533" y="567"/>
                    </a:cubicBezTo>
                    <a:cubicBezTo>
                      <a:pt x="1533" y="567"/>
                      <a:pt x="1533" y="567"/>
                      <a:pt x="1533" y="567"/>
                    </a:cubicBezTo>
                    <a:cubicBezTo>
                      <a:pt x="1535" y="572"/>
                      <a:pt x="1535" y="572"/>
                      <a:pt x="1535" y="572"/>
                    </a:cubicBezTo>
                    <a:cubicBezTo>
                      <a:pt x="1535" y="573"/>
                      <a:pt x="1536" y="573"/>
                      <a:pt x="1536" y="574"/>
                    </a:cubicBezTo>
                    <a:cubicBezTo>
                      <a:pt x="1549" y="574"/>
                      <a:pt x="1549" y="574"/>
                      <a:pt x="1549" y="574"/>
                    </a:cubicBezTo>
                    <a:cubicBezTo>
                      <a:pt x="1637" y="533"/>
                      <a:pt x="1637" y="533"/>
                      <a:pt x="1637" y="533"/>
                    </a:cubicBezTo>
                    <a:cubicBezTo>
                      <a:pt x="1638" y="534"/>
                      <a:pt x="1638" y="534"/>
                      <a:pt x="1638" y="534"/>
                    </a:cubicBezTo>
                    <a:cubicBezTo>
                      <a:pt x="1643" y="548"/>
                      <a:pt x="1648" y="561"/>
                      <a:pt x="1653" y="574"/>
                    </a:cubicBezTo>
                    <a:cubicBezTo>
                      <a:pt x="1679" y="574"/>
                      <a:pt x="1679" y="574"/>
                      <a:pt x="1679" y="574"/>
                    </a:cubicBezTo>
                    <a:cubicBezTo>
                      <a:pt x="1634" y="448"/>
                      <a:pt x="1560" y="333"/>
                      <a:pt x="1461" y="239"/>
                    </a:cubicBezTo>
                    <a:cubicBezTo>
                      <a:pt x="1373" y="154"/>
                      <a:pt x="1269" y="91"/>
                      <a:pt x="1157" y="50"/>
                    </a:cubicBezTo>
                    <a:moveTo>
                      <a:pt x="196" y="496"/>
                    </a:moveTo>
                    <a:cubicBezTo>
                      <a:pt x="196" y="495"/>
                      <a:pt x="196" y="495"/>
                      <a:pt x="196" y="495"/>
                    </a:cubicBezTo>
                    <a:cubicBezTo>
                      <a:pt x="201" y="486"/>
                      <a:pt x="206" y="478"/>
                      <a:pt x="211" y="469"/>
                    </a:cubicBezTo>
                    <a:cubicBezTo>
                      <a:pt x="212" y="468"/>
                      <a:pt x="212" y="468"/>
                      <a:pt x="212" y="468"/>
                    </a:cubicBezTo>
                    <a:cubicBezTo>
                      <a:pt x="230" y="479"/>
                      <a:pt x="230" y="479"/>
                      <a:pt x="230" y="479"/>
                    </a:cubicBezTo>
                    <a:cubicBezTo>
                      <a:pt x="229" y="480"/>
                      <a:pt x="229" y="480"/>
                      <a:pt x="229" y="480"/>
                    </a:cubicBezTo>
                    <a:cubicBezTo>
                      <a:pt x="227" y="484"/>
                      <a:pt x="224" y="488"/>
                      <a:pt x="222" y="492"/>
                    </a:cubicBezTo>
                    <a:cubicBezTo>
                      <a:pt x="219" y="497"/>
                      <a:pt x="217" y="501"/>
                      <a:pt x="214" y="506"/>
                    </a:cubicBezTo>
                    <a:cubicBezTo>
                      <a:pt x="213" y="507"/>
                      <a:pt x="213" y="507"/>
                      <a:pt x="213" y="507"/>
                    </a:cubicBezTo>
                    <a:cubicBezTo>
                      <a:pt x="215" y="508"/>
                      <a:pt x="215" y="508"/>
                      <a:pt x="215" y="508"/>
                    </a:cubicBezTo>
                    <a:cubicBezTo>
                      <a:pt x="215" y="508"/>
                      <a:pt x="215" y="508"/>
                      <a:pt x="215" y="508"/>
                    </a:cubicBezTo>
                    <a:cubicBezTo>
                      <a:pt x="240" y="521"/>
                      <a:pt x="240" y="521"/>
                      <a:pt x="240" y="521"/>
                    </a:cubicBezTo>
                    <a:cubicBezTo>
                      <a:pt x="237" y="526"/>
                      <a:pt x="234" y="531"/>
                      <a:pt x="232" y="536"/>
                    </a:cubicBezTo>
                    <a:cubicBezTo>
                      <a:pt x="149" y="497"/>
                      <a:pt x="149" y="497"/>
                      <a:pt x="149" y="497"/>
                    </a:cubicBezTo>
                    <a:cubicBezTo>
                      <a:pt x="150" y="496"/>
                      <a:pt x="150" y="496"/>
                      <a:pt x="150" y="496"/>
                    </a:cubicBezTo>
                    <a:cubicBezTo>
                      <a:pt x="153" y="490"/>
                      <a:pt x="156" y="484"/>
                      <a:pt x="159" y="479"/>
                    </a:cubicBezTo>
                    <a:cubicBezTo>
                      <a:pt x="160" y="477"/>
                      <a:pt x="160" y="477"/>
                      <a:pt x="160" y="477"/>
                    </a:cubicBezTo>
                    <a:cubicBezTo>
                      <a:pt x="187" y="492"/>
                      <a:pt x="187" y="492"/>
                      <a:pt x="187" y="492"/>
                    </a:cubicBezTo>
                    <a:cubicBezTo>
                      <a:pt x="196" y="496"/>
                      <a:pt x="196" y="496"/>
                      <a:pt x="196" y="496"/>
                    </a:cubicBezTo>
                    <a:moveTo>
                      <a:pt x="207" y="450"/>
                    </a:moveTo>
                    <a:cubicBezTo>
                      <a:pt x="184" y="436"/>
                      <a:pt x="184" y="436"/>
                      <a:pt x="184" y="436"/>
                    </a:cubicBezTo>
                    <a:cubicBezTo>
                      <a:pt x="185" y="435"/>
                      <a:pt x="185" y="435"/>
                      <a:pt x="185" y="435"/>
                    </a:cubicBezTo>
                    <a:cubicBezTo>
                      <a:pt x="191" y="425"/>
                      <a:pt x="197" y="416"/>
                      <a:pt x="203" y="407"/>
                    </a:cubicBezTo>
                    <a:cubicBezTo>
                      <a:pt x="204" y="405"/>
                      <a:pt x="204" y="405"/>
                      <a:pt x="204" y="405"/>
                    </a:cubicBezTo>
                    <a:cubicBezTo>
                      <a:pt x="173" y="384"/>
                      <a:pt x="173" y="384"/>
                      <a:pt x="173" y="384"/>
                    </a:cubicBezTo>
                    <a:cubicBezTo>
                      <a:pt x="177" y="378"/>
                      <a:pt x="181" y="373"/>
                      <a:pt x="185" y="368"/>
                    </a:cubicBezTo>
                    <a:cubicBezTo>
                      <a:pt x="266" y="424"/>
                      <a:pt x="266" y="424"/>
                      <a:pt x="266" y="424"/>
                    </a:cubicBezTo>
                    <a:cubicBezTo>
                      <a:pt x="265" y="426"/>
                      <a:pt x="265" y="426"/>
                      <a:pt x="265" y="426"/>
                    </a:cubicBezTo>
                    <a:cubicBezTo>
                      <a:pt x="262" y="429"/>
                      <a:pt x="260" y="433"/>
                      <a:pt x="257" y="437"/>
                    </a:cubicBezTo>
                    <a:cubicBezTo>
                      <a:pt x="256" y="438"/>
                      <a:pt x="256" y="438"/>
                      <a:pt x="256" y="438"/>
                    </a:cubicBezTo>
                    <a:cubicBezTo>
                      <a:pt x="238" y="427"/>
                      <a:pt x="238" y="427"/>
                      <a:pt x="238" y="427"/>
                    </a:cubicBezTo>
                    <a:cubicBezTo>
                      <a:pt x="238" y="427"/>
                      <a:pt x="238" y="427"/>
                      <a:pt x="238" y="427"/>
                    </a:cubicBezTo>
                    <a:cubicBezTo>
                      <a:pt x="227" y="420"/>
                      <a:pt x="227" y="420"/>
                      <a:pt x="227" y="420"/>
                    </a:cubicBezTo>
                    <a:cubicBezTo>
                      <a:pt x="226" y="421"/>
                      <a:pt x="226" y="421"/>
                      <a:pt x="226" y="421"/>
                    </a:cubicBezTo>
                    <a:cubicBezTo>
                      <a:pt x="220" y="429"/>
                      <a:pt x="215" y="437"/>
                      <a:pt x="211" y="444"/>
                    </a:cubicBezTo>
                    <a:cubicBezTo>
                      <a:pt x="210" y="445"/>
                      <a:pt x="210" y="446"/>
                      <a:pt x="209" y="447"/>
                    </a:cubicBezTo>
                    <a:cubicBezTo>
                      <a:pt x="207" y="450"/>
                      <a:pt x="207" y="450"/>
                      <a:pt x="207" y="450"/>
                    </a:cubicBezTo>
                    <a:moveTo>
                      <a:pt x="314" y="411"/>
                    </a:moveTo>
                    <a:cubicBezTo>
                      <a:pt x="241" y="356"/>
                      <a:pt x="241" y="356"/>
                      <a:pt x="241" y="356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6" y="350"/>
                      <a:pt x="250" y="345"/>
                      <a:pt x="254" y="340"/>
                    </a:cubicBezTo>
                    <a:cubicBezTo>
                      <a:pt x="255" y="339"/>
                      <a:pt x="255" y="339"/>
                      <a:pt x="255" y="339"/>
                    </a:cubicBezTo>
                    <a:cubicBezTo>
                      <a:pt x="286" y="365"/>
                      <a:pt x="286" y="365"/>
                      <a:pt x="286" y="365"/>
                    </a:cubicBezTo>
                    <a:cubicBezTo>
                      <a:pt x="287" y="363"/>
                      <a:pt x="287" y="363"/>
                      <a:pt x="287" y="363"/>
                    </a:cubicBezTo>
                    <a:cubicBezTo>
                      <a:pt x="294" y="356"/>
                      <a:pt x="300" y="349"/>
                      <a:pt x="307" y="342"/>
                    </a:cubicBezTo>
                    <a:cubicBezTo>
                      <a:pt x="308" y="341"/>
                      <a:pt x="308" y="341"/>
                      <a:pt x="308" y="341"/>
                    </a:cubicBezTo>
                    <a:cubicBezTo>
                      <a:pt x="324" y="355"/>
                      <a:pt x="324" y="355"/>
                      <a:pt x="324" y="355"/>
                    </a:cubicBezTo>
                    <a:cubicBezTo>
                      <a:pt x="322" y="356"/>
                      <a:pt x="322" y="356"/>
                      <a:pt x="322" y="356"/>
                    </a:cubicBezTo>
                    <a:cubicBezTo>
                      <a:pt x="319" y="359"/>
                      <a:pt x="316" y="363"/>
                      <a:pt x="313" y="366"/>
                    </a:cubicBezTo>
                    <a:cubicBezTo>
                      <a:pt x="309" y="370"/>
                      <a:pt x="306" y="374"/>
                      <a:pt x="302" y="378"/>
                    </a:cubicBezTo>
                    <a:cubicBezTo>
                      <a:pt x="301" y="379"/>
                      <a:pt x="301" y="379"/>
                      <a:pt x="301" y="379"/>
                    </a:cubicBezTo>
                    <a:cubicBezTo>
                      <a:pt x="303" y="381"/>
                      <a:pt x="303" y="381"/>
                      <a:pt x="303" y="381"/>
                    </a:cubicBezTo>
                    <a:cubicBezTo>
                      <a:pt x="303" y="381"/>
                      <a:pt x="303" y="381"/>
                      <a:pt x="303" y="381"/>
                    </a:cubicBezTo>
                    <a:cubicBezTo>
                      <a:pt x="325" y="398"/>
                      <a:pt x="325" y="398"/>
                      <a:pt x="325" y="398"/>
                    </a:cubicBezTo>
                    <a:cubicBezTo>
                      <a:pt x="321" y="403"/>
                      <a:pt x="317" y="407"/>
                      <a:pt x="314" y="411"/>
                    </a:cubicBezTo>
                    <a:moveTo>
                      <a:pt x="277" y="432"/>
                    </a:moveTo>
                    <a:cubicBezTo>
                      <a:pt x="280" y="428"/>
                      <a:pt x="280" y="428"/>
                      <a:pt x="280" y="428"/>
                    </a:cubicBezTo>
                    <a:cubicBezTo>
                      <a:pt x="281" y="426"/>
                      <a:pt x="283" y="424"/>
                      <a:pt x="284" y="423"/>
                    </a:cubicBezTo>
                    <a:cubicBezTo>
                      <a:pt x="285" y="421"/>
                      <a:pt x="285" y="421"/>
                      <a:pt x="285" y="421"/>
                    </a:cubicBezTo>
                    <a:cubicBezTo>
                      <a:pt x="196" y="359"/>
                      <a:pt x="196" y="359"/>
                      <a:pt x="196" y="359"/>
                    </a:cubicBezTo>
                    <a:cubicBezTo>
                      <a:pt x="197" y="358"/>
                      <a:pt x="197" y="358"/>
                      <a:pt x="197" y="358"/>
                    </a:cubicBezTo>
                    <a:cubicBezTo>
                      <a:pt x="219" y="328"/>
                      <a:pt x="243" y="300"/>
                      <a:pt x="268" y="274"/>
                    </a:cubicBezTo>
                    <a:cubicBezTo>
                      <a:pt x="272" y="271"/>
                      <a:pt x="276" y="267"/>
                      <a:pt x="280" y="263"/>
                    </a:cubicBezTo>
                    <a:cubicBezTo>
                      <a:pt x="281" y="262"/>
                      <a:pt x="281" y="262"/>
                      <a:pt x="281" y="262"/>
                    </a:cubicBezTo>
                    <a:cubicBezTo>
                      <a:pt x="295" y="277"/>
                      <a:pt x="295" y="277"/>
                      <a:pt x="295" y="277"/>
                    </a:cubicBezTo>
                    <a:cubicBezTo>
                      <a:pt x="293" y="278"/>
                      <a:pt x="293" y="278"/>
                      <a:pt x="293" y="278"/>
                    </a:cubicBezTo>
                    <a:cubicBezTo>
                      <a:pt x="288" y="283"/>
                      <a:pt x="283" y="288"/>
                      <a:pt x="278" y="293"/>
                    </a:cubicBezTo>
                    <a:cubicBezTo>
                      <a:pt x="268" y="304"/>
                      <a:pt x="268" y="304"/>
                      <a:pt x="268" y="304"/>
                    </a:cubicBezTo>
                    <a:cubicBezTo>
                      <a:pt x="298" y="332"/>
                      <a:pt x="298" y="332"/>
                      <a:pt x="298" y="332"/>
                    </a:cubicBezTo>
                    <a:cubicBezTo>
                      <a:pt x="297" y="333"/>
                      <a:pt x="297" y="333"/>
                      <a:pt x="297" y="333"/>
                    </a:cubicBezTo>
                    <a:cubicBezTo>
                      <a:pt x="293" y="337"/>
                      <a:pt x="290" y="341"/>
                      <a:pt x="286" y="345"/>
                    </a:cubicBezTo>
                    <a:cubicBezTo>
                      <a:pt x="285" y="346"/>
                      <a:pt x="285" y="346"/>
                      <a:pt x="285" y="346"/>
                    </a:cubicBezTo>
                    <a:cubicBezTo>
                      <a:pt x="254" y="320"/>
                      <a:pt x="254" y="320"/>
                      <a:pt x="254" y="320"/>
                    </a:cubicBezTo>
                    <a:cubicBezTo>
                      <a:pt x="251" y="323"/>
                      <a:pt x="251" y="323"/>
                      <a:pt x="251" y="323"/>
                    </a:cubicBezTo>
                    <a:cubicBezTo>
                      <a:pt x="241" y="334"/>
                      <a:pt x="232" y="346"/>
                      <a:pt x="223" y="357"/>
                    </a:cubicBezTo>
                    <a:cubicBezTo>
                      <a:pt x="222" y="358"/>
                      <a:pt x="222" y="358"/>
                      <a:pt x="222" y="358"/>
                    </a:cubicBezTo>
                    <a:cubicBezTo>
                      <a:pt x="222" y="358"/>
                      <a:pt x="222" y="358"/>
                      <a:pt x="222" y="358"/>
                    </a:cubicBezTo>
                    <a:cubicBezTo>
                      <a:pt x="222" y="359"/>
                      <a:pt x="222" y="359"/>
                      <a:pt x="222" y="359"/>
                    </a:cubicBezTo>
                    <a:cubicBezTo>
                      <a:pt x="305" y="422"/>
                      <a:pt x="305" y="422"/>
                      <a:pt x="305" y="422"/>
                    </a:cubicBezTo>
                    <a:cubicBezTo>
                      <a:pt x="283" y="450"/>
                      <a:pt x="264" y="479"/>
                      <a:pt x="246" y="509"/>
                    </a:cubicBezTo>
                    <a:cubicBezTo>
                      <a:pt x="232" y="502"/>
                      <a:pt x="232" y="502"/>
                      <a:pt x="232" y="502"/>
                    </a:cubicBezTo>
                    <a:cubicBezTo>
                      <a:pt x="234" y="499"/>
                      <a:pt x="234" y="499"/>
                      <a:pt x="234" y="499"/>
                    </a:cubicBezTo>
                    <a:cubicBezTo>
                      <a:pt x="236" y="495"/>
                      <a:pt x="238" y="490"/>
                      <a:pt x="241" y="486"/>
                    </a:cubicBezTo>
                    <a:cubicBezTo>
                      <a:pt x="243" y="483"/>
                      <a:pt x="246" y="479"/>
                      <a:pt x="248" y="475"/>
                    </a:cubicBezTo>
                    <a:cubicBezTo>
                      <a:pt x="249" y="474"/>
                      <a:pt x="249" y="474"/>
                      <a:pt x="249" y="474"/>
                    </a:cubicBezTo>
                    <a:cubicBezTo>
                      <a:pt x="219" y="456"/>
                      <a:pt x="219" y="456"/>
                      <a:pt x="219" y="456"/>
                    </a:cubicBezTo>
                    <a:cubicBezTo>
                      <a:pt x="222" y="452"/>
                      <a:pt x="222" y="452"/>
                      <a:pt x="222" y="452"/>
                    </a:cubicBezTo>
                    <a:cubicBezTo>
                      <a:pt x="224" y="447"/>
                      <a:pt x="227" y="443"/>
                      <a:pt x="230" y="439"/>
                    </a:cubicBezTo>
                    <a:cubicBezTo>
                      <a:pt x="231" y="438"/>
                      <a:pt x="231" y="438"/>
                      <a:pt x="231" y="438"/>
                    </a:cubicBezTo>
                    <a:cubicBezTo>
                      <a:pt x="260" y="457"/>
                      <a:pt x="260" y="457"/>
                      <a:pt x="260" y="457"/>
                    </a:cubicBezTo>
                    <a:cubicBezTo>
                      <a:pt x="263" y="452"/>
                      <a:pt x="263" y="452"/>
                      <a:pt x="263" y="452"/>
                    </a:cubicBezTo>
                    <a:cubicBezTo>
                      <a:pt x="263" y="452"/>
                      <a:pt x="264" y="451"/>
                      <a:pt x="264" y="451"/>
                    </a:cubicBezTo>
                    <a:cubicBezTo>
                      <a:pt x="268" y="444"/>
                      <a:pt x="268" y="444"/>
                      <a:pt x="268" y="444"/>
                    </a:cubicBezTo>
                    <a:cubicBezTo>
                      <a:pt x="271" y="441"/>
                      <a:pt x="274" y="437"/>
                      <a:pt x="276" y="433"/>
                    </a:cubicBezTo>
                    <a:cubicBezTo>
                      <a:pt x="277" y="432"/>
                      <a:pt x="277" y="432"/>
                      <a:pt x="277" y="432"/>
                    </a:cubicBezTo>
                    <a:cubicBezTo>
                      <a:pt x="277" y="432"/>
                      <a:pt x="277" y="432"/>
                      <a:pt x="277" y="432"/>
                    </a:cubicBezTo>
                    <a:moveTo>
                      <a:pt x="307" y="322"/>
                    </a:moveTo>
                    <a:cubicBezTo>
                      <a:pt x="287" y="304"/>
                      <a:pt x="287" y="304"/>
                      <a:pt x="287" y="304"/>
                    </a:cubicBezTo>
                    <a:cubicBezTo>
                      <a:pt x="288" y="302"/>
                      <a:pt x="288" y="302"/>
                      <a:pt x="288" y="302"/>
                    </a:cubicBezTo>
                    <a:cubicBezTo>
                      <a:pt x="296" y="294"/>
                      <a:pt x="304" y="286"/>
                      <a:pt x="312" y="279"/>
                    </a:cubicBezTo>
                    <a:cubicBezTo>
                      <a:pt x="313" y="277"/>
                      <a:pt x="313" y="277"/>
                      <a:pt x="313" y="277"/>
                    </a:cubicBezTo>
                    <a:cubicBezTo>
                      <a:pt x="288" y="250"/>
                      <a:pt x="288" y="250"/>
                      <a:pt x="288" y="250"/>
                    </a:cubicBezTo>
                    <a:cubicBezTo>
                      <a:pt x="293" y="246"/>
                      <a:pt x="298" y="241"/>
                      <a:pt x="303" y="237"/>
                    </a:cubicBezTo>
                    <a:cubicBezTo>
                      <a:pt x="370" y="309"/>
                      <a:pt x="370" y="309"/>
                      <a:pt x="370" y="309"/>
                    </a:cubicBezTo>
                    <a:cubicBezTo>
                      <a:pt x="369" y="310"/>
                      <a:pt x="369" y="310"/>
                      <a:pt x="369" y="310"/>
                    </a:cubicBezTo>
                    <a:cubicBezTo>
                      <a:pt x="366" y="313"/>
                      <a:pt x="362" y="317"/>
                      <a:pt x="359" y="320"/>
                    </a:cubicBezTo>
                    <a:cubicBezTo>
                      <a:pt x="358" y="321"/>
                      <a:pt x="358" y="321"/>
                      <a:pt x="358" y="321"/>
                    </a:cubicBezTo>
                    <a:cubicBezTo>
                      <a:pt x="342" y="306"/>
                      <a:pt x="342" y="306"/>
                      <a:pt x="342" y="306"/>
                    </a:cubicBezTo>
                    <a:cubicBezTo>
                      <a:pt x="342" y="306"/>
                      <a:pt x="342" y="306"/>
                      <a:pt x="342" y="306"/>
                    </a:cubicBezTo>
                    <a:cubicBezTo>
                      <a:pt x="333" y="296"/>
                      <a:pt x="333" y="296"/>
                      <a:pt x="333" y="296"/>
                    </a:cubicBezTo>
                    <a:cubicBezTo>
                      <a:pt x="332" y="298"/>
                      <a:pt x="332" y="298"/>
                      <a:pt x="332" y="298"/>
                    </a:cubicBezTo>
                    <a:cubicBezTo>
                      <a:pt x="324" y="304"/>
                      <a:pt x="318" y="311"/>
                      <a:pt x="312" y="317"/>
                    </a:cubicBezTo>
                    <a:cubicBezTo>
                      <a:pt x="311" y="318"/>
                      <a:pt x="310" y="319"/>
                      <a:pt x="310" y="319"/>
                    </a:cubicBezTo>
                    <a:cubicBezTo>
                      <a:pt x="307" y="322"/>
                      <a:pt x="307" y="322"/>
                      <a:pt x="307" y="322"/>
                    </a:cubicBezTo>
                    <a:moveTo>
                      <a:pt x="419" y="306"/>
                    </a:moveTo>
                    <a:cubicBezTo>
                      <a:pt x="360" y="237"/>
                      <a:pt x="360" y="237"/>
                      <a:pt x="360" y="237"/>
                    </a:cubicBezTo>
                    <a:cubicBezTo>
                      <a:pt x="361" y="236"/>
                      <a:pt x="361" y="236"/>
                      <a:pt x="361" y="236"/>
                    </a:cubicBezTo>
                    <a:cubicBezTo>
                      <a:pt x="366" y="232"/>
                      <a:pt x="371" y="228"/>
                      <a:pt x="376" y="224"/>
                    </a:cubicBezTo>
                    <a:cubicBezTo>
                      <a:pt x="377" y="223"/>
                      <a:pt x="377" y="223"/>
                      <a:pt x="377" y="223"/>
                    </a:cubicBezTo>
                    <a:cubicBezTo>
                      <a:pt x="397" y="247"/>
                      <a:pt x="397" y="247"/>
                      <a:pt x="397" y="247"/>
                    </a:cubicBezTo>
                    <a:cubicBezTo>
                      <a:pt x="403" y="255"/>
                      <a:pt x="403" y="255"/>
                      <a:pt x="403" y="255"/>
                    </a:cubicBezTo>
                    <a:cubicBezTo>
                      <a:pt x="404" y="254"/>
                      <a:pt x="404" y="254"/>
                      <a:pt x="404" y="254"/>
                    </a:cubicBezTo>
                    <a:cubicBezTo>
                      <a:pt x="411" y="248"/>
                      <a:pt x="419" y="242"/>
                      <a:pt x="427" y="237"/>
                    </a:cubicBezTo>
                    <a:cubicBezTo>
                      <a:pt x="429" y="236"/>
                      <a:pt x="429" y="236"/>
                      <a:pt x="429" y="236"/>
                    </a:cubicBezTo>
                    <a:cubicBezTo>
                      <a:pt x="441" y="253"/>
                      <a:pt x="441" y="253"/>
                      <a:pt x="441" y="253"/>
                    </a:cubicBezTo>
                    <a:cubicBezTo>
                      <a:pt x="440" y="254"/>
                      <a:pt x="440" y="254"/>
                      <a:pt x="440" y="254"/>
                    </a:cubicBezTo>
                    <a:cubicBezTo>
                      <a:pt x="436" y="257"/>
                      <a:pt x="432" y="259"/>
                      <a:pt x="428" y="262"/>
                    </a:cubicBezTo>
                    <a:cubicBezTo>
                      <a:pt x="424" y="265"/>
                      <a:pt x="420" y="268"/>
                      <a:pt x="415" y="271"/>
                    </a:cubicBezTo>
                    <a:cubicBezTo>
                      <a:pt x="414" y="272"/>
                      <a:pt x="414" y="272"/>
                      <a:pt x="414" y="272"/>
                    </a:cubicBezTo>
                    <a:cubicBezTo>
                      <a:pt x="415" y="274"/>
                      <a:pt x="415" y="274"/>
                      <a:pt x="415" y="274"/>
                    </a:cubicBezTo>
                    <a:cubicBezTo>
                      <a:pt x="415" y="274"/>
                      <a:pt x="415" y="274"/>
                      <a:pt x="415" y="274"/>
                    </a:cubicBezTo>
                    <a:cubicBezTo>
                      <a:pt x="433" y="296"/>
                      <a:pt x="433" y="296"/>
                      <a:pt x="433" y="296"/>
                    </a:cubicBezTo>
                    <a:cubicBezTo>
                      <a:pt x="428" y="299"/>
                      <a:pt x="424" y="303"/>
                      <a:pt x="419" y="306"/>
                    </a:cubicBezTo>
                    <a:moveTo>
                      <a:pt x="379" y="319"/>
                    </a:moveTo>
                    <a:cubicBezTo>
                      <a:pt x="383" y="316"/>
                      <a:pt x="383" y="316"/>
                      <a:pt x="383" y="316"/>
                    </a:cubicBezTo>
                    <a:cubicBezTo>
                      <a:pt x="385" y="314"/>
                      <a:pt x="386" y="313"/>
                      <a:pt x="388" y="311"/>
                    </a:cubicBezTo>
                    <a:cubicBezTo>
                      <a:pt x="389" y="310"/>
                      <a:pt x="389" y="310"/>
                      <a:pt x="389" y="310"/>
                    </a:cubicBezTo>
                    <a:cubicBezTo>
                      <a:pt x="315" y="230"/>
                      <a:pt x="315" y="230"/>
                      <a:pt x="315" y="230"/>
                    </a:cubicBezTo>
                    <a:cubicBezTo>
                      <a:pt x="316" y="229"/>
                      <a:pt x="316" y="229"/>
                      <a:pt x="316" y="229"/>
                    </a:cubicBezTo>
                    <a:cubicBezTo>
                      <a:pt x="344" y="205"/>
                      <a:pt x="373" y="183"/>
                      <a:pt x="403" y="163"/>
                    </a:cubicBezTo>
                    <a:cubicBezTo>
                      <a:pt x="408" y="160"/>
                      <a:pt x="412" y="157"/>
                      <a:pt x="417" y="154"/>
                    </a:cubicBezTo>
                    <a:cubicBezTo>
                      <a:pt x="418" y="153"/>
                      <a:pt x="418" y="153"/>
                      <a:pt x="418" y="153"/>
                    </a:cubicBezTo>
                    <a:cubicBezTo>
                      <a:pt x="429" y="171"/>
                      <a:pt x="429" y="171"/>
                      <a:pt x="429" y="171"/>
                    </a:cubicBezTo>
                    <a:cubicBezTo>
                      <a:pt x="427" y="172"/>
                      <a:pt x="427" y="172"/>
                      <a:pt x="427" y="172"/>
                    </a:cubicBezTo>
                    <a:cubicBezTo>
                      <a:pt x="421" y="176"/>
                      <a:pt x="415" y="180"/>
                      <a:pt x="409" y="184"/>
                    </a:cubicBezTo>
                    <a:cubicBezTo>
                      <a:pt x="397" y="192"/>
                      <a:pt x="397" y="192"/>
                      <a:pt x="397" y="192"/>
                    </a:cubicBezTo>
                    <a:cubicBezTo>
                      <a:pt x="421" y="225"/>
                      <a:pt x="421" y="225"/>
                      <a:pt x="421" y="225"/>
                    </a:cubicBezTo>
                    <a:cubicBezTo>
                      <a:pt x="419" y="226"/>
                      <a:pt x="419" y="226"/>
                      <a:pt x="419" y="226"/>
                    </a:cubicBezTo>
                    <a:cubicBezTo>
                      <a:pt x="415" y="229"/>
                      <a:pt x="411" y="232"/>
                      <a:pt x="406" y="235"/>
                    </a:cubicBezTo>
                    <a:cubicBezTo>
                      <a:pt x="405" y="236"/>
                      <a:pt x="405" y="236"/>
                      <a:pt x="405" y="236"/>
                    </a:cubicBezTo>
                    <a:cubicBezTo>
                      <a:pt x="380" y="204"/>
                      <a:pt x="380" y="204"/>
                      <a:pt x="380" y="204"/>
                    </a:cubicBezTo>
                    <a:cubicBezTo>
                      <a:pt x="376" y="207"/>
                      <a:pt x="376" y="207"/>
                      <a:pt x="376" y="207"/>
                    </a:cubicBezTo>
                    <a:cubicBezTo>
                      <a:pt x="365" y="216"/>
                      <a:pt x="353" y="225"/>
                      <a:pt x="342" y="234"/>
                    </a:cubicBezTo>
                    <a:cubicBezTo>
                      <a:pt x="341" y="235"/>
                      <a:pt x="341" y="235"/>
                      <a:pt x="341" y="235"/>
                    </a:cubicBezTo>
                    <a:cubicBezTo>
                      <a:pt x="341" y="235"/>
                      <a:pt x="341" y="235"/>
                      <a:pt x="341" y="235"/>
                    </a:cubicBezTo>
                    <a:cubicBezTo>
                      <a:pt x="340" y="236"/>
                      <a:pt x="340" y="236"/>
                      <a:pt x="340" y="236"/>
                    </a:cubicBezTo>
                    <a:cubicBezTo>
                      <a:pt x="409" y="315"/>
                      <a:pt x="409" y="315"/>
                      <a:pt x="409" y="315"/>
                    </a:cubicBezTo>
                    <a:cubicBezTo>
                      <a:pt x="385" y="335"/>
                      <a:pt x="362" y="357"/>
                      <a:pt x="341" y="380"/>
                    </a:cubicBezTo>
                    <a:cubicBezTo>
                      <a:pt x="338" y="383"/>
                      <a:pt x="336" y="386"/>
                      <a:pt x="333" y="388"/>
                    </a:cubicBezTo>
                    <a:cubicBezTo>
                      <a:pt x="321" y="378"/>
                      <a:pt x="321" y="378"/>
                      <a:pt x="321" y="378"/>
                    </a:cubicBezTo>
                    <a:cubicBezTo>
                      <a:pt x="323" y="375"/>
                      <a:pt x="323" y="375"/>
                      <a:pt x="323" y="375"/>
                    </a:cubicBezTo>
                    <a:cubicBezTo>
                      <a:pt x="326" y="372"/>
                      <a:pt x="329" y="368"/>
                      <a:pt x="333" y="365"/>
                    </a:cubicBezTo>
                    <a:cubicBezTo>
                      <a:pt x="336" y="361"/>
                      <a:pt x="339" y="358"/>
                      <a:pt x="342" y="355"/>
                    </a:cubicBezTo>
                    <a:cubicBezTo>
                      <a:pt x="343" y="354"/>
                      <a:pt x="343" y="354"/>
                      <a:pt x="343" y="354"/>
                    </a:cubicBezTo>
                    <a:cubicBezTo>
                      <a:pt x="317" y="331"/>
                      <a:pt x="317" y="331"/>
                      <a:pt x="317" y="331"/>
                    </a:cubicBezTo>
                    <a:cubicBezTo>
                      <a:pt x="321" y="327"/>
                      <a:pt x="321" y="327"/>
                      <a:pt x="321" y="327"/>
                    </a:cubicBezTo>
                    <a:cubicBezTo>
                      <a:pt x="325" y="323"/>
                      <a:pt x="328" y="320"/>
                      <a:pt x="332" y="316"/>
                    </a:cubicBezTo>
                    <a:cubicBezTo>
                      <a:pt x="333" y="315"/>
                      <a:pt x="333" y="315"/>
                      <a:pt x="333" y="315"/>
                    </a:cubicBezTo>
                    <a:cubicBezTo>
                      <a:pt x="357" y="339"/>
                      <a:pt x="357" y="339"/>
                      <a:pt x="357" y="339"/>
                    </a:cubicBezTo>
                    <a:cubicBezTo>
                      <a:pt x="368" y="329"/>
                      <a:pt x="368" y="329"/>
                      <a:pt x="368" y="329"/>
                    </a:cubicBezTo>
                    <a:cubicBezTo>
                      <a:pt x="372" y="326"/>
                      <a:pt x="375" y="323"/>
                      <a:pt x="378" y="320"/>
                    </a:cubicBezTo>
                    <a:cubicBezTo>
                      <a:pt x="379" y="319"/>
                      <a:pt x="379" y="319"/>
                      <a:pt x="379" y="319"/>
                    </a:cubicBezTo>
                    <a:cubicBezTo>
                      <a:pt x="379" y="319"/>
                      <a:pt x="379" y="319"/>
                      <a:pt x="379" y="319"/>
                    </a:cubicBezTo>
                    <a:moveTo>
                      <a:pt x="432" y="217"/>
                    </a:moveTo>
                    <a:cubicBezTo>
                      <a:pt x="416" y="195"/>
                      <a:pt x="416" y="195"/>
                      <a:pt x="416" y="195"/>
                    </a:cubicBezTo>
                    <a:cubicBezTo>
                      <a:pt x="417" y="194"/>
                      <a:pt x="417" y="194"/>
                      <a:pt x="417" y="194"/>
                    </a:cubicBezTo>
                    <a:cubicBezTo>
                      <a:pt x="427" y="188"/>
                      <a:pt x="436" y="182"/>
                      <a:pt x="446" y="176"/>
                    </a:cubicBezTo>
                    <a:cubicBezTo>
                      <a:pt x="447" y="175"/>
                      <a:pt x="447" y="175"/>
                      <a:pt x="447" y="175"/>
                    </a:cubicBezTo>
                    <a:cubicBezTo>
                      <a:pt x="428" y="143"/>
                      <a:pt x="428" y="143"/>
                      <a:pt x="428" y="143"/>
                    </a:cubicBezTo>
                    <a:cubicBezTo>
                      <a:pt x="433" y="140"/>
                      <a:pt x="439" y="136"/>
                      <a:pt x="445" y="133"/>
                    </a:cubicBezTo>
                    <a:cubicBezTo>
                      <a:pt x="496" y="218"/>
                      <a:pt x="496" y="218"/>
                      <a:pt x="496" y="218"/>
                    </a:cubicBezTo>
                    <a:cubicBezTo>
                      <a:pt x="495" y="219"/>
                      <a:pt x="495" y="219"/>
                      <a:pt x="495" y="219"/>
                    </a:cubicBezTo>
                    <a:cubicBezTo>
                      <a:pt x="491" y="221"/>
                      <a:pt x="487" y="224"/>
                      <a:pt x="483" y="226"/>
                    </a:cubicBezTo>
                    <a:cubicBezTo>
                      <a:pt x="481" y="227"/>
                      <a:pt x="481" y="227"/>
                      <a:pt x="481" y="227"/>
                    </a:cubicBezTo>
                    <a:cubicBezTo>
                      <a:pt x="470" y="209"/>
                      <a:pt x="470" y="209"/>
                      <a:pt x="470" y="209"/>
                    </a:cubicBezTo>
                    <a:cubicBezTo>
                      <a:pt x="470" y="209"/>
                      <a:pt x="470" y="209"/>
                      <a:pt x="470" y="209"/>
                    </a:cubicBezTo>
                    <a:cubicBezTo>
                      <a:pt x="462" y="198"/>
                      <a:pt x="462" y="198"/>
                      <a:pt x="462" y="198"/>
                    </a:cubicBezTo>
                    <a:cubicBezTo>
                      <a:pt x="461" y="199"/>
                      <a:pt x="461" y="199"/>
                      <a:pt x="461" y="199"/>
                    </a:cubicBezTo>
                    <a:cubicBezTo>
                      <a:pt x="452" y="204"/>
                      <a:pt x="444" y="209"/>
                      <a:pt x="437" y="214"/>
                    </a:cubicBezTo>
                    <a:cubicBezTo>
                      <a:pt x="432" y="217"/>
                      <a:pt x="432" y="217"/>
                      <a:pt x="432" y="217"/>
                    </a:cubicBezTo>
                    <a:moveTo>
                      <a:pt x="575" y="50"/>
                    </a:moveTo>
                    <a:cubicBezTo>
                      <a:pt x="445" y="97"/>
                      <a:pt x="327" y="175"/>
                      <a:pt x="231" y="280"/>
                    </a:cubicBezTo>
                    <a:cubicBezTo>
                      <a:pt x="151" y="367"/>
                      <a:pt x="92" y="467"/>
                      <a:pt x="53" y="574"/>
                    </a:cubicBezTo>
                    <a:cubicBezTo>
                      <a:pt x="79" y="574"/>
                      <a:pt x="79" y="574"/>
                      <a:pt x="79" y="574"/>
                    </a:cubicBezTo>
                    <a:cubicBezTo>
                      <a:pt x="80" y="572"/>
                      <a:pt x="80" y="570"/>
                      <a:pt x="81" y="568"/>
                    </a:cubicBezTo>
                    <a:cubicBezTo>
                      <a:pt x="83" y="563"/>
                      <a:pt x="85" y="558"/>
                      <a:pt x="87" y="554"/>
                    </a:cubicBezTo>
                    <a:cubicBezTo>
                      <a:pt x="87" y="552"/>
                      <a:pt x="87" y="552"/>
                      <a:pt x="87" y="552"/>
                    </a:cubicBezTo>
                    <a:cubicBezTo>
                      <a:pt x="106" y="560"/>
                      <a:pt x="106" y="560"/>
                      <a:pt x="106" y="560"/>
                    </a:cubicBezTo>
                    <a:cubicBezTo>
                      <a:pt x="105" y="561"/>
                      <a:pt x="105" y="561"/>
                      <a:pt x="105" y="561"/>
                    </a:cubicBezTo>
                    <a:cubicBezTo>
                      <a:pt x="104" y="566"/>
                      <a:pt x="102" y="570"/>
                      <a:pt x="101" y="574"/>
                    </a:cubicBezTo>
                    <a:cubicBezTo>
                      <a:pt x="115" y="574"/>
                      <a:pt x="115" y="574"/>
                      <a:pt x="115" y="574"/>
                    </a:cubicBezTo>
                    <a:cubicBezTo>
                      <a:pt x="118" y="567"/>
                      <a:pt x="120" y="561"/>
                      <a:pt x="123" y="554"/>
                    </a:cubicBezTo>
                    <a:cubicBezTo>
                      <a:pt x="123" y="553"/>
                      <a:pt x="123" y="553"/>
                      <a:pt x="123" y="553"/>
                    </a:cubicBezTo>
                    <a:cubicBezTo>
                      <a:pt x="89" y="538"/>
                      <a:pt x="89" y="538"/>
                      <a:pt x="89" y="538"/>
                    </a:cubicBezTo>
                    <a:cubicBezTo>
                      <a:pt x="91" y="532"/>
                      <a:pt x="94" y="526"/>
                      <a:pt x="97" y="520"/>
                    </a:cubicBezTo>
                    <a:cubicBezTo>
                      <a:pt x="188" y="559"/>
                      <a:pt x="188" y="559"/>
                      <a:pt x="188" y="559"/>
                    </a:cubicBezTo>
                    <a:cubicBezTo>
                      <a:pt x="188" y="560"/>
                      <a:pt x="188" y="560"/>
                      <a:pt x="188" y="560"/>
                    </a:cubicBezTo>
                    <a:cubicBezTo>
                      <a:pt x="186" y="564"/>
                      <a:pt x="184" y="569"/>
                      <a:pt x="182" y="573"/>
                    </a:cubicBezTo>
                    <a:cubicBezTo>
                      <a:pt x="182" y="574"/>
                      <a:pt x="182" y="574"/>
                      <a:pt x="182" y="574"/>
                    </a:cubicBezTo>
                    <a:cubicBezTo>
                      <a:pt x="196" y="574"/>
                      <a:pt x="196" y="574"/>
                      <a:pt x="196" y="574"/>
                    </a:cubicBezTo>
                    <a:cubicBezTo>
                      <a:pt x="197" y="571"/>
                      <a:pt x="199" y="568"/>
                      <a:pt x="200" y="565"/>
                    </a:cubicBezTo>
                    <a:cubicBezTo>
                      <a:pt x="201" y="564"/>
                      <a:pt x="201" y="564"/>
                      <a:pt x="201" y="564"/>
                    </a:cubicBezTo>
                    <a:cubicBezTo>
                      <a:pt x="201" y="564"/>
                      <a:pt x="201" y="564"/>
                      <a:pt x="201" y="564"/>
                    </a:cubicBezTo>
                    <a:cubicBezTo>
                      <a:pt x="203" y="559"/>
                      <a:pt x="203" y="559"/>
                      <a:pt x="203" y="559"/>
                    </a:cubicBezTo>
                    <a:cubicBezTo>
                      <a:pt x="204" y="557"/>
                      <a:pt x="205" y="555"/>
                      <a:pt x="205" y="553"/>
                    </a:cubicBezTo>
                    <a:cubicBezTo>
                      <a:pt x="206" y="552"/>
                      <a:pt x="206" y="552"/>
                      <a:pt x="206" y="552"/>
                    </a:cubicBezTo>
                    <a:cubicBezTo>
                      <a:pt x="106" y="509"/>
                      <a:pt x="106" y="509"/>
                      <a:pt x="106" y="509"/>
                    </a:cubicBezTo>
                    <a:cubicBezTo>
                      <a:pt x="106" y="508"/>
                      <a:pt x="106" y="508"/>
                      <a:pt x="106" y="508"/>
                    </a:cubicBezTo>
                    <a:cubicBezTo>
                      <a:pt x="122" y="474"/>
                      <a:pt x="140" y="442"/>
                      <a:pt x="159" y="412"/>
                    </a:cubicBezTo>
                    <a:cubicBezTo>
                      <a:pt x="162" y="407"/>
                      <a:pt x="165" y="403"/>
                      <a:pt x="168" y="398"/>
                    </a:cubicBezTo>
                    <a:cubicBezTo>
                      <a:pt x="169" y="397"/>
                      <a:pt x="169" y="397"/>
                      <a:pt x="169" y="397"/>
                    </a:cubicBezTo>
                    <a:cubicBezTo>
                      <a:pt x="185" y="409"/>
                      <a:pt x="185" y="409"/>
                      <a:pt x="185" y="409"/>
                    </a:cubicBezTo>
                    <a:cubicBezTo>
                      <a:pt x="185" y="410"/>
                      <a:pt x="185" y="410"/>
                      <a:pt x="185" y="410"/>
                    </a:cubicBezTo>
                    <a:cubicBezTo>
                      <a:pt x="180" y="416"/>
                      <a:pt x="177" y="422"/>
                      <a:pt x="173" y="428"/>
                    </a:cubicBezTo>
                    <a:cubicBezTo>
                      <a:pt x="165" y="441"/>
                      <a:pt x="165" y="441"/>
                      <a:pt x="165" y="441"/>
                    </a:cubicBezTo>
                    <a:cubicBezTo>
                      <a:pt x="200" y="461"/>
                      <a:pt x="200" y="461"/>
                      <a:pt x="200" y="461"/>
                    </a:cubicBezTo>
                    <a:cubicBezTo>
                      <a:pt x="199" y="463"/>
                      <a:pt x="199" y="463"/>
                      <a:pt x="199" y="463"/>
                    </a:cubicBezTo>
                    <a:cubicBezTo>
                      <a:pt x="197" y="467"/>
                      <a:pt x="194" y="472"/>
                      <a:pt x="191" y="477"/>
                    </a:cubicBezTo>
                    <a:cubicBezTo>
                      <a:pt x="190" y="478"/>
                      <a:pt x="190" y="478"/>
                      <a:pt x="190" y="478"/>
                    </a:cubicBezTo>
                    <a:cubicBezTo>
                      <a:pt x="155" y="459"/>
                      <a:pt x="155" y="459"/>
                      <a:pt x="155" y="459"/>
                    </a:cubicBezTo>
                    <a:cubicBezTo>
                      <a:pt x="152" y="463"/>
                      <a:pt x="152" y="463"/>
                      <a:pt x="152" y="463"/>
                    </a:cubicBezTo>
                    <a:cubicBezTo>
                      <a:pt x="145" y="476"/>
                      <a:pt x="138" y="489"/>
                      <a:pt x="132" y="501"/>
                    </a:cubicBezTo>
                    <a:cubicBezTo>
                      <a:pt x="131" y="503"/>
                      <a:pt x="131" y="503"/>
                      <a:pt x="131" y="503"/>
                    </a:cubicBezTo>
                    <a:cubicBezTo>
                      <a:pt x="132" y="503"/>
                      <a:pt x="132" y="503"/>
                      <a:pt x="132" y="503"/>
                    </a:cubicBezTo>
                    <a:cubicBezTo>
                      <a:pt x="131" y="504"/>
                      <a:pt x="131" y="504"/>
                      <a:pt x="131" y="504"/>
                    </a:cubicBezTo>
                    <a:cubicBezTo>
                      <a:pt x="226" y="548"/>
                      <a:pt x="226" y="548"/>
                      <a:pt x="226" y="548"/>
                    </a:cubicBezTo>
                    <a:cubicBezTo>
                      <a:pt x="222" y="557"/>
                      <a:pt x="218" y="565"/>
                      <a:pt x="214" y="574"/>
                    </a:cubicBezTo>
                    <a:cubicBezTo>
                      <a:pt x="244" y="574"/>
                      <a:pt x="244" y="574"/>
                      <a:pt x="244" y="574"/>
                    </a:cubicBezTo>
                    <a:cubicBezTo>
                      <a:pt x="276" y="506"/>
                      <a:pt x="319" y="443"/>
                      <a:pt x="373" y="387"/>
                    </a:cubicBezTo>
                    <a:cubicBezTo>
                      <a:pt x="432" y="326"/>
                      <a:pt x="501" y="278"/>
                      <a:pt x="575" y="243"/>
                    </a:cubicBezTo>
                    <a:cubicBezTo>
                      <a:pt x="575" y="211"/>
                      <a:pt x="575" y="211"/>
                      <a:pt x="575" y="211"/>
                    </a:cubicBezTo>
                    <a:cubicBezTo>
                      <a:pt x="574" y="211"/>
                      <a:pt x="573" y="212"/>
                      <a:pt x="572" y="212"/>
                    </a:cubicBezTo>
                    <a:cubicBezTo>
                      <a:pt x="565" y="198"/>
                      <a:pt x="565" y="198"/>
                      <a:pt x="565" y="198"/>
                    </a:cubicBezTo>
                    <a:cubicBezTo>
                      <a:pt x="568" y="196"/>
                      <a:pt x="568" y="196"/>
                      <a:pt x="568" y="196"/>
                    </a:cubicBezTo>
                    <a:cubicBezTo>
                      <a:pt x="570" y="195"/>
                      <a:pt x="573" y="194"/>
                      <a:pt x="575" y="193"/>
                    </a:cubicBezTo>
                    <a:cubicBezTo>
                      <a:pt x="575" y="178"/>
                      <a:pt x="575" y="178"/>
                      <a:pt x="575" y="178"/>
                    </a:cubicBezTo>
                    <a:cubicBezTo>
                      <a:pt x="571" y="180"/>
                      <a:pt x="567" y="182"/>
                      <a:pt x="562" y="184"/>
                    </a:cubicBezTo>
                    <a:cubicBezTo>
                      <a:pt x="558" y="186"/>
                      <a:pt x="553" y="188"/>
                      <a:pt x="548" y="191"/>
                    </a:cubicBezTo>
                    <a:cubicBezTo>
                      <a:pt x="546" y="191"/>
                      <a:pt x="546" y="191"/>
                      <a:pt x="546" y="191"/>
                    </a:cubicBezTo>
                    <a:cubicBezTo>
                      <a:pt x="547" y="193"/>
                      <a:pt x="547" y="193"/>
                      <a:pt x="547" y="193"/>
                    </a:cubicBezTo>
                    <a:cubicBezTo>
                      <a:pt x="547" y="193"/>
                      <a:pt x="547" y="193"/>
                      <a:pt x="547" y="193"/>
                    </a:cubicBezTo>
                    <a:cubicBezTo>
                      <a:pt x="560" y="218"/>
                      <a:pt x="560" y="218"/>
                      <a:pt x="560" y="218"/>
                    </a:cubicBezTo>
                    <a:cubicBezTo>
                      <a:pt x="555" y="220"/>
                      <a:pt x="550" y="223"/>
                      <a:pt x="545" y="225"/>
                    </a:cubicBezTo>
                    <a:cubicBezTo>
                      <a:pt x="500" y="145"/>
                      <a:pt x="500" y="145"/>
                      <a:pt x="500" y="145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508" y="142"/>
                      <a:pt x="513" y="139"/>
                      <a:pt x="519" y="136"/>
                    </a:cubicBezTo>
                    <a:cubicBezTo>
                      <a:pt x="521" y="135"/>
                      <a:pt x="521" y="135"/>
                      <a:pt x="521" y="135"/>
                    </a:cubicBezTo>
                    <a:cubicBezTo>
                      <a:pt x="535" y="163"/>
                      <a:pt x="535" y="163"/>
                      <a:pt x="535" y="163"/>
                    </a:cubicBezTo>
                    <a:cubicBezTo>
                      <a:pt x="539" y="172"/>
                      <a:pt x="539" y="172"/>
                      <a:pt x="539" y="172"/>
                    </a:cubicBezTo>
                    <a:cubicBezTo>
                      <a:pt x="540" y="171"/>
                      <a:pt x="540" y="171"/>
                      <a:pt x="540" y="171"/>
                    </a:cubicBezTo>
                    <a:cubicBezTo>
                      <a:pt x="549" y="167"/>
                      <a:pt x="558" y="163"/>
                      <a:pt x="567" y="159"/>
                    </a:cubicBezTo>
                    <a:cubicBezTo>
                      <a:pt x="568" y="159"/>
                      <a:pt x="568" y="159"/>
                      <a:pt x="568" y="159"/>
                    </a:cubicBezTo>
                    <a:cubicBezTo>
                      <a:pt x="575" y="174"/>
                      <a:pt x="575" y="174"/>
                      <a:pt x="575" y="174"/>
                    </a:cubicBezTo>
                    <a:cubicBezTo>
                      <a:pt x="575" y="141"/>
                      <a:pt x="575" y="141"/>
                      <a:pt x="575" y="141"/>
                    </a:cubicBezTo>
                    <a:cubicBezTo>
                      <a:pt x="564" y="116"/>
                      <a:pt x="564" y="116"/>
                      <a:pt x="564" y="116"/>
                    </a:cubicBezTo>
                    <a:cubicBezTo>
                      <a:pt x="566" y="116"/>
                      <a:pt x="566" y="116"/>
                      <a:pt x="566" y="116"/>
                    </a:cubicBezTo>
                    <a:cubicBezTo>
                      <a:pt x="569" y="114"/>
                      <a:pt x="572" y="113"/>
                      <a:pt x="575" y="112"/>
                    </a:cubicBezTo>
                    <a:cubicBezTo>
                      <a:pt x="575" y="98"/>
                      <a:pt x="575" y="98"/>
                      <a:pt x="575" y="98"/>
                    </a:cubicBezTo>
                    <a:cubicBezTo>
                      <a:pt x="570" y="100"/>
                      <a:pt x="565" y="101"/>
                      <a:pt x="560" y="103"/>
                    </a:cubicBezTo>
                    <a:cubicBezTo>
                      <a:pt x="546" y="109"/>
                      <a:pt x="546" y="109"/>
                      <a:pt x="546" y="109"/>
                    </a:cubicBezTo>
                    <a:cubicBezTo>
                      <a:pt x="563" y="146"/>
                      <a:pt x="563" y="146"/>
                      <a:pt x="563" y="146"/>
                    </a:cubicBezTo>
                    <a:cubicBezTo>
                      <a:pt x="561" y="147"/>
                      <a:pt x="561" y="147"/>
                      <a:pt x="561" y="147"/>
                    </a:cubicBezTo>
                    <a:cubicBezTo>
                      <a:pt x="556" y="149"/>
                      <a:pt x="551" y="151"/>
                      <a:pt x="547" y="153"/>
                    </a:cubicBezTo>
                    <a:cubicBezTo>
                      <a:pt x="545" y="154"/>
                      <a:pt x="545" y="154"/>
                      <a:pt x="545" y="154"/>
                    </a:cubicBezTo>
                    <a:cubicBezTo>
                      <a:pt x="527" y="118"/>
                      <a:pt x="527" y="118"/>
                      <a:pt x="527" y="118"/>
                    </a:cubicBezTo>
                    <a:cubicBezTo>
                      <a:pt x="523" y="119"/>
                      <a:pt x="523" y="119"/>
                      <a:pt x="523" y="119"/>
                    </a:cubicBezTo>
                    <a:cubicBezTo>
                      <a:pt x="510" y="126"/>
                      <a:pt x="497" y="132"/>
                      <a:pt x="484" y="139"/>
                    </a:cubicBezTo>
                    <a:cubicBezTo>
                      <a:pt x="483" y="140"/>
                      <a:pt x="483" y="140"/>
                      <a:pt x="483" y="140"/>
                    </a:cubicBezTo>
                    <a:cubicBezTo>
                      <a:pt x="483" y="140"/>
                      <a:pt x="483" y="140"/>
                      <a:pt x="483" y="140"/>
                    </a:cubicBezTo>
                    <a:cubicBezTo>
                      <a:pt x="482" y="140"/>
                      <a:pt x="482" y="140"/>
                      <a:pt x="482" y="140"/>
                    </a:cubicBezTo>
                    <a:cubicBezTo>
                      <a:pt x="533" y="232"/>
                      <a:pt x="533" y="232"/>
                      <a:pt x="533" y="232"/>
                    </a:cubicBezTo>
                    <a:cubicBezTo>
                      <a:pt x="502" y="248"/>
                      <a:pt x="472" y="267"/>
                      <a:pt x="443" y="288"/>
                    </a:cubicBezTo>
                    <a:cubicBezTo>
                      <a:pt x="433" y="275"/>
                      <a:pt x="433" y="275"/>
                      <a:pt x="433" y="275"/>
                    </a:cubicBezTo>
                    <a:cubicBezTo>
                      <a:pt x="436" y="273"/>
                      <a:pt x="436" y="273"/>
                      <a:pt x="436" y="273"/>
                    </a:cubicBezTo>
                    <a:cubicBezTo>
                      <a:pt x="440" y="270"/>
                      <a:pt x="444" y="267"/>
                      <a:pt x="448" y="264"/>
                    </a:cubicBezTo>
                    <a:cubicBezTo>
                      <a:pt x="451" y="262"/>
                      <a:pt x="455" y="260"/>
                      <a:pt x="459" y="257"/>
                    </a:cubicBezTo>
                    <a:cubicBezTo>
                      <a:pt x="460" y="256"/>
                      <a:pt x="460" y="256"/>
                      <a:pt x="460" y="256"/>
                    </a:cubicBezTo>
                    <a:cubicBezTo>
                      <a:pt x="440" y="228"/>
                      <a:pt x="440" y="228"/>
                      <a:pt x="440" y="228"/>
                    </a:cubicBezTo>
                    <a:cubicBezTo>
                      <a:pt x="445" y="225"/>
                      <a:pt x="445" y="225"/>
                      <a:pt x="445" y="225"/>
                    </a:cubicBezTo>
                    <a:cubicBezTo>
                      <a:pt x="449" y="222"/>
                      <a:pt x="453" y="220"/>
                      <a:pt x="457" y="217"/>
                    </a:cubicBezTo>
                    <a:cubicBezTo>
                      <a:pt x="458" y="216"/>
                      <a:pt x="458" y="216"/>
                      <a:pt x="458" y="216"/>
                    </a:cubicBezTo>
                    <a:cubicBezTo>
                      <a:pt x="477" y="245"/>
                      <a:pt x="477" y="245"/>
                      <a:pt x="477" y="245"/>
                    </a:cubicBezTo>
                    <a:cubicBezTo>
                      <a:pt x="490" y="237"/>
                      <a:pt x="490" y="237"/>
                      <a:pt x="490" y="237"/>
                    </a:cubicBezTo>
                    <a:cubicBezTo>
                      <a:pt x="494" y="235"/>
                      <a:pt x="498" y="233"/>
                      <a:pt x="501" y="230"/>
                    </a:cubicBezTo>
                    <a:cubicBezTo>
                      <a:pt x="503" y="230"/>
                      <a:pt x="503" y="230"/>
                      <a:pt x="503" y="230"/>
                    </a:cubicBezTo>
                    <a:cubicBezTo>
                      <a:pt x="503" y="230"/>
                      <a:pt x="503" y="230"/>
                      <a:pt x="503" y="230"/>
                    </a:cubicBezTo>
                    <a:cubicBezTo>
                      <a:pt x="508" y="227"/>
                      <a:pt x="508" y="227"/>
                      <a:pt x="508" y="227"/>
                    </a:cubicBezTo>
                    <a:cubicBezTo>
                      <a:pt x="509" y="226"/>
                      <a:pt x="511" y="225"/>
                      <a:pt x="513" y="224"/>
                    </a:cubicBezTo>
                    <a:cubicBezTo>
                      <a:pt x="515" y="223"/>
                      <a:pt x="515" y="223"/>
                      <a:pt x="515" y="223"/>
                    </a:cubicBezTo>
                    <a:cubicBezTo>
                      <a:pt x="458" y="130"/>
                      <a:pt x="458" y="130"/>
                      <a:pt x="458" y="130"/>
                    </a:cubicBezTo>
                    <a:cubicBezTo>
                      <a:pt x="460" y="129"/>
                      <a:pt x="460" y="129"/>
                      <a:pt x="460" y="129"/>
                    </a:cubicBezTo>
                    <a:cubicBezTo>
                      <a:pt x="492" y="111"/>
                      <a:pt x="525" y="95"/>
                      <a:pt x="559" y="82"/>
                    </a:cubicBezTo>
                    <a:cubicBezTo>
                      <a:pt x="564" y="80"/>
                      <a:pt x="569" y="78"/>
                      <a:pt x="574" y="76"/>
                    </a:cubicBezTo>
                    <a:cubicBezTo>
                      <a:pt x="575" y="76"/>
                      <a:pt x="575" y="76"/>
                      <a:pt x="575" y="76"/>
                    </a:cubicBezTo>
                    <a:cubicBezTo>
                      <a:pt x="575" y="50"/>
                      <a:pt x="575" y="50"/>
                      <a:pt x="575" y="5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" name="Freeform 37"/>
              <p:cNvSpPr>
                <a:spLocks noEditPoints="1"/>
              </p:cNvSpPr>
              <p:nvPr/>
            </p:nvSpPr>
            <p:spPr bwMode="auto">
              <a:xfrm>
                <a:off x="3648182" y="5845203"/>
                <a:ext cx="1755775" cy="728663"/>
              </a:xfrm>
              <a:custGeom>
                <a:avLst/>
                <a:gdLst>
                  <a:gd name="T0" fmla="*/ 228 w 582"/>
                  <a:gd name="T1" fmla="*/ 119 h 241"/>
                  <a:gd name="T2" fmla="*/ 260 w 582"/>
                  <a:gd name="T3" fmla="*/ 156 h 241"/>
                  <a:gd name="T4" fmla="*/ 227 w 582"/>
                  <a:gd name="T5" fmla="*/ 181 h 241"/>
                  <a:gd name="T6" fmla="*/ 383 w 582"/>
                  <a:gd name="T7" fmla="*/ 116 h 241"/>
                  <a:gd name="T8" fmla="*/ 392 w 582"/>
                  <a:gd name="T9" fmla="*/ 150 h 241"/>
                  <a:gd name="T10" fmla="*/ 430 w 582"/>
                  <a:gd name="T11" fmla="*/ 171 h 241"/>
                  <a:gd name="T12" fmla="*/ 310 w 582"/>
                  <a:gd name="T13" fmla="*/ 109 h 241"/>
                  <a:gd name="T14" fmla="*/ 334 w 582"/>
                  <a:gd name="T15" fmla="*/ 182 h 241"/>
                  <a:gd name="T16" fmla="*/ 308 w 582"/>
                  <a:gd name="T17" fmla="*/ 143 h 241"/>
                  <a:gd name="T18" fmla="*/ 277 w 582"/>
                  <a:gd name="T19" fmla="*/ 122 h 241"/>
                  <a:gd name="T20" fmla="*/ 310 w 582"/>
                  <a:gd name="T21" fmla="*/ 120 h 241"/>
                  <a:gd name="T22" fmla="*/ 31 w 582"/>
                  <a:gd name="T23" fmla="*/ 180 h 241"/>
                  <a:gd name="T24" fmla="*/ 68 w 582"/>
                  <a:gd name="T25" fmla="*/ 124 h 241"/>
                  <a:gd name="T26" fmla="*/ 95 w 582"/>
                  <a:gd name="T27" fmla="*/ 159 h 241"/>
                  <a:gd name="T28" fmla="*/ 190 w 582"/>
                  <a:gd name="T29" fmla="*/ 85 h 241"/>
                  <a:gd name="T30" fmla="*/ 278 w 582"/>
                  <a:gd name="T31" fmla="*/ 108 h 241"/>
                  <a:gd name="T32" fmla="*/ 243 w 582"/>
                  <a:gd name="T33" fmla="*/ 141 h 241"/>
                  <a:gd name="T34" fmla="*/ 213 w 582"/>
                  <a:gd name="T35" fmla="*/ 104 h 241"/>
                  <a:gd name="T36" fmla="*/ 81 w 582"/>
                  <a:gd name="T37" fmla="*/ 191 h 241"/>
                  <a:gd name="T38" fmla="*/ 93 w 582"/>
                  <a:gd name="T39" fmla="*/ 173 h 241"/>
                  <a:gd name="T40" fmla="*/ 117 w 582"/>
                  <a:gd name="T41" fmla="*/ 137 h 241"/>
                  <a:gd name="T42" fmla="*/ 175 w 582"/>
                  <a:gd name="T43" fmla="*/ 189 h 241"/>
                  <a:gd name="T44" fmla="*/ 166 w 582"/>
                  <a:gd name="T45" fmla="*/ 174 h 241"/>
                  <a:gd name="T46" fmla="*/ 149 w 582"/>
                  <a:gd name="T47" fmla="*/ 130 h 241"/>
                  <a:gd name="T48" fmla="*/ 138 w 582"/>
                  <a:gd name="T49" fmla="*/ 106 h 241"/>
                  <a:gd name="T50" fmla="*/ 298 w 582"/>
                  <a:gd name="T51" fmla="*/ 197 h 241"/>
                  <a:gd name="T52" fmla="*/ 444 w 582"/>
                  <a:gd name="T53" fmla="*/ 75 h 241"/>
                  <a:gd name="T54" fmla="*/ 416 w 582"/>
                  <a:gd name="T55" fmla="*/ 98 h 241"/>
                  <a:gd name="T56" fmla="*/ 396 w 582"/>
                  <a:gd name="T57" fmla="*/ 101 h 241"/>
                  <a:gd name="T58" fmla="*/ 352 w 582"/>
                  <a:gd name="T59" fmla="*/ 106 h 241"/>
                  <a:gd name="T60" fmla="*/ 239 w 582"/>
                  <a:gd name="T61" fmla="*/ 216 h 241"/>
                  <a:gd name="T62" fmla="*/ 270 w 582"/>
                  <a:gd name="T63" fmla="*/ 197 h 241"/>
                  <a:gd name="T64" fmla="*/ 291 w 582"/>
                  <a:gd name="T65" fmla="*/ 156 h 241"/>
                  <a:gd name="T66" fmla="*/ 457 w 582"/>
                  <a:gd name="T67" fmla="*/ 72 h 241"/>
                  <a:gd name="T68" fmla="*/ 478 w 582"/>
                  <a:gd name="T69" fmla="*/ 161 h 241"/>
                  <a:gd name="T70" fmla="*/ 432 w 582"/>
                  <a:gd name="T71" fmla="*/ 108 h 241"/>
                  <a:gd name="T72" fmla="*/ 464 w 582"/>
                  <a:gd name="T73" fmla="*/ 99 h 241"/>
                  <a:gd name="T74" fmla="*/ 0 w 582"/>
                  <a:gd name="T75" fmla="*/ 0 h 241"/>
                  <a:gd name="T76" fmla="*/ 5 w 582"/>
                  <a:gd name="T77" fmla="*/ 65 h 241"/>
                  <a:gd name="T78" fmla="*/ 11 w 582"/>
                  <a:gd name="T79" fmla="*/ 53 h 241"/>
                  <a:gd name="T80" fmla="*/ 2 w 582"/>
                  <a:gd name="T81" fmla="*/ 130 h 241"/>
                  <a:gd name="T82" fmla="*/ 11 w 582"/>
                  <a:gd name="T83" fmla="*/ 147 h 241"/>
                  <a:gd name="T84" fmla="*/ 141 w 582"/>
                  <a:gd name="T85" fmla="*/ 93 h 241"/>
                  <a:gd name="T86" fmla="*/ 100 w 582"/>
                  <a:gd name="T87" fmla="*/ 119 h 241"/>
                  <a:gd name="T88" fmla="*/ 90 w 582"/>
                  <a:gd name="T89" fmla="*/ 80 h 241"/>
                  <a:gd name="T90" fmla="*/ 58 w 582"/>
                  <a:gd name="T91" fmla="*/ 70 h 241"/>
                  <a:gd name="T92" fmla="*/ 0 w 582"/>
                  <a:gd name="T93" fmla="*/ 165 h 241"/>
                  <a:gd name="T94" fmla="*/ 582 w 582"/>
                  <a:gd name="T95" fmla="*/ 165 h 241"/>
                  <a:gd name="T96" fmla="*/ 582 w 582"/>
                  <a:gd name="T97" fmla="*/ 129 h 241"/>
                  <a:gd name="T98" fmla="*/ 519 w 582"/>
                  <a:gd name="T99" fmla="*/ 86 h 241"/>
                  <a:gd name="T100" fmla="*/ 543 w 582"/>
                  <a:gd name="T101" fmla="*/ 100 h 241"/>
                  <a:gd name="T102" fmla="*/ 582 w 582"/>
                  <a:gd name="T103" fmla="*/ 100 h 241"/>
                  <a:gd name="T104" fmla="*/ 582 w 582"/>
                  <a:gd name="T105" fmla="*/ 63 h 241"/>
                  <a:gd name="T106" fmla="*/ 576 w 582"/>
                  <a:gd name="T107" fmla="*/ 88 h 241"/>
                  <a:gd name="T108" fmla="*/ 529 w 582"/>
                  <a:gd name="T109" fmla="*/ 68 h 241"/>
                  <a:gd name="T110" fmla="*/ 504 w 582"/>
                  <a:gd name="T111" fmla="*/ 77 h 241"/>
                  <a:gd name="T112" fmla="*/ 507 w 582"/>
                  <a:gd name="T113" fmla="*/ 91 h 241"/>
                  <a:gd name="T114" fmla="*/ 412 w 582"/>
                  <a:gd name="T115" fmla="*/ 209 h 241"/>
                  <a:gd name="T116" fmla="*/ 446 w 582"/>
                  <a:gd name="T117" fmla="*/ 182 h 241"/>
                  <a:gd name="T118" fmla="*/ 458 w 582"/>
                  <a:gd name="T119" fmla="*/ 138 h 241"/>
                  <a:gd name="T120" fmla="*/ 516 w 582"/>
                  <a:gd name="T121" fmla="*/ 165 h 241"/>
                  <a:gd name="T122" fmla="*/ 303 w 582"/>
                  <a:gd name="T123" fmla="*/ 6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82" h="241">
                    <a:moveTo>
                      <a:pt x="223" y="218"/>
                    </a:moveTo>
                    <a:cubicBezTo>
                      <a:pt x="217" y="218"/>
                      <a:pt x="210" y="217"/>
                      <a:pt x="204" y="216"/>
                    </a:cubicBezTo>
                    <a:cubicBezTo>
                      <a:pt x="212" y="118"/>
                      <a:pt x="212" y="118"/>
                      <a:pt x="212" y="118"/>
                    </a:cubicBezTo>
                    <a:cubicBezTo>
                      <a:pt x="214" y="118"/>
                      <a:pt x="214" y="118"/>
                      <a:pt x="214" y="118"/>
                    </a:cubicBezTo>
                    <a:cubicBezTo>
                      <a:pt x="218" y="118"/>
                      <a:pt x="223" y="119"/>
                      <a:pt x="228" y="119"/>
                    </a:cubicBezTo>
                    <a:cubicBezTo>
                      <a:pt x="229" y="119"/>
                      <a:pt x="229" y="119"/>
                      <a:pt x="229" y="119"/>
                    </a:cubicBezTo>
                    <a:cubicBezTo>
                      <a:pt x="228" y="154"/>
                      <a:pt x="228" y="154"/>
                      <a:pt x="228" y="154"/>
                    </a:cubicBezTo>
                    <a:cubicBezTo>
                      <a:pt x="229" y="154"/>
                      <a:pt x="229" y="154"/>
                      <a:pt x="229" y="154"/>
                    </a:cubicBezTo>
                    <a:cubicBezTo>
                      <a:pt x="239" y="155"/>
                      <a:pt x="248" y="155"/>
                      <a:pt x="257" y="156"/>
                    </a:cubicBezTo>
                    <a:cubicBezTo>
                      <a:pt x="258" y="156"/>
                      <a:pt x="259" y="156"/>
                      <a:pt x="260" y="156"/>
                    </a:cubicBezTo>
                    <a:cubicBezTo>
                      <a:pt x="264" y="156"/>
                      <a:pt x="264" y="156"/>
                      <a:pt x="264" y="156"/>
                    </a:cubicBezTo>
                    <a:cubicBezTo>
                      <a:pt x="264" y="183"/>
                      <a:pt x="264" y="183"/>
                      <a:pt x="264" y="183"/>
                    </a:cubicBezTo>
                    <a:cubicBezTo>
                      <a:pt x="262" y="183"/>
                      <a:pt x="262" y="183"/>
                      <a:pt x="262" y="183"/>
                    </a:cubicBezTo>
                    <a:cubicBezTo>
                      <a:pt x="251" y="183"/>
                      <a:pt x="239" y="182"/>
                      <a:pt x="228" y="181"/>
                    </a:cubicBezTo>
                    <a:cubicBezTo>
                      <a:pt x="227" y="181"/>
                      <a:pt x="227" y="181"/>
                      <a:pt x="227" y="181"/>
                    </a:cubicBezTo>
                    <a:cubicBezTo>
                      <a:pt x="223" y="218"/>
                      <a:pt x="223" y="218"/>
                      <a:pt x="223" y="218"/>
                    </a:cubicBezTo>
                    <a:moveTo>
                      <a:pt x="380" y="216"/>
                    </a:moveTo>
                    <a:cubicBezTo>
                      <a:pt x="367" y="118"/>
                      <a:pt x="367" y="118"/>
                      <a:pt x="367" y="118"/>
                    </a:cubicBezTo>
                    <a:cubicBezTo>
                      <a:pt x="369" y="118"/>
                      <a:pt x="369" y="118"/>
                      <a:pt x="369" y="118"/>
                    </a:cubicBezTo>
                    <a:cubicBezTo>
                      <a:pt x="374" y="117"/>
                      <a:pt x="378" y="117"/>
                      <a:pt x="383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8" y="136"/>
                      <a:pt x="388" y="136"/>
                      <a:pt x="388" y="136"/>
                    </a:cubicBezTo>
                    <a:cubicBezTo>
                      <a:pt x="388" y="137"/>
                      <a:pt x="388" y="137"/>
                      <a:pt x="388" y="137"/>
                    </a:cubicBezTo>
                    <a:cubicBezTo>
                      <a:pt x="390" y="150"/>
                      <a:pt x="390" y="150"/>
                      <a:pt x="390" y="150"/>
                    </a:cubicBezTo>
                    <a:cubicBezTo>
                      <a:pt x="392" y="150"/>
                      <a:pt x="392" y="150"/>
                      <a:pt x="392" y="150"/>
                    </a:cubicBezTo>
                    <a:cubicBezTo>
                      <a:pt x="402" y="148"/>
                      <a:pt x="411" y="147"/>
                      <a:pt x="419" y="146"/>
                    </a:cubicBezTo>
                    <a:cubicBezTo>
                      <a:pt x="421" y="146"/>
                      <a:pt x="422" y="145"/>
                      <a:pt x="423" y="145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31" y="171"/>
                      <a:pt x="431" y="171"/>
                      <a:pt x="431" y="171"/>
                    </a:cubicBezTo>
                    <a:cubicBezTo>
                      <a:pt x="430" y="171"/>
                      <a:pt x="430" y="171"/>
                      <a:pt x="430" y="171"/>
                    </a:cubicBezTo>
                    <a:cubicBezTo>
                      <a:pt x="419" y="173"/>
                      <a:pt x="407" y="175"/>
                      <a:pt x="396" y="177"/>
                    </a:cubicBezTo>
                    <a:cubicBezTo>
                      <a:pt x="395" y="177"/>
                      <a:pt x="395" y="177"/>
                      <a:pt x="395" y="177"/>
                    </a:cubicBezTo>
                    <a:cubicBezTo>
                      <a:pt x="399" y="214"/>
                      <a:pt x="399" y="214"/>
                      <a:pt x="399" y="214"/>
                    </a:cubicBezTo>
                    <a:cubicBezTo>
                      <a:pt x="393" y="215"/>
                      <a:pt x="386" y="215"/>
                      <a:pt x="380" y="216"/>
                    </a:cubicBezTo>
                    <a:moveTo>
                      <a:pt x="310" y="109"/>
                    </a:moveTo>
                    <a:cubicBezTo>
                      <a:pt x="310" y="107"/>
                      <a:pt x="310" y="107"/>
                      <a:pt x="310" y="107"/>
                    </a:cubicBezTo>
                    <a:cubicBezTo>
                      <a:pt x="309" y="92"/>
                      <a:pt x="309" y="92"/>
                      <a:pt x="309" y="92"/>
                    </a:cubicBezTo>
                    <a:cubicBezTo>
                      <a:pt x="313" y="91"/>
                      <a:pt x="318" y="91"/>
                      <a:pt x="322" y="91"/>
                    </a:cubicBezTo>
                    <a:cubicBezTo>
                      <a:pt x="323" y="91"/>
                      <a:pt x="325" y="91"/>
                      <a:pt x="326" y="91"/>
                    </a:cubicBezTo>
                    <a:cubicBezTo>
                      <a:pt x="334" y="182"/>
                      <a:pt x="334" y="182"/>
                      <a:pt x="334" y="182"/>
                    </a:cubicBezTo>
                    <a:cubicBezTo>
                      <a:pt x="332" y="182"/>
                      <a:pt x="332" y="182"/>
                      <a:pt x="332" y="182"/>
                    </a:cubicBezTo>
                    <a:cubicBezTo>
                      <a:pt x="326" y="183"/>
                      <a:pt x="319" y="183"/>
                      <a:pt x="313" y="183"/>
                    </a:cubicBezTo>
                    <a:cubicBezTo>
                      <a:pt x="311" y="183"/>
                      <a:pt x="311" y="183"/>
                      <a:pt x="311" y="183"/>
                    </a:cubicBezTo>
                    <a:cubicBezTo>
                      <a:pt x="309" y="143"/>
                      <a:pt x="309" y="143"/>
                      <a:pt x="309" y="143"/>
                    </a:cubicBezTo>
                    <a:cubicBezTo>
                      <a:pt x="308" y="143"/>
                      <a:pt x="308" y="143"/>
                      <a:pt x="308" y="143"/>
                    </a:cubicBezTo>
                    <a:cubicBezTo>
                      <a:pt x="303" y="143"/>
                      <a:pt x="299" y="143"/>
                      <a:pt x="295" y="143"/>
                    </a:cubicBezTo>
                    <a:cubicBezTo>
                      <a:pt x="292" y="143"/>
                      <a:pt x="292" y="143"/>
                      <a:pt x="292" y="143"/>
                    </a:cubicBezTo>
                    <a:cubicBezTo>
                      <a:pt x="287" y="143"/>
                      <a:pt x="283" y="143"/>
                      <a:pt x="279" y="143"/>
                    </a:cubicBezTo>
                    <a:cubicBezTo>
                      <a:pt x="277" y="143"/>
                      <a:pt x="277" y="143"/>
                      <a:pt x="277" y="143"/>
                    </a:cubicBezTo>
                    <a:cubicBezTo>
                      <a:pt x="277" y="122"/>
                      <a:pt x="277" y="122"/>
                      <a:pt x="277" y="122"/>
                    </a:cubicBezTo>
                    <a:cubicBezTo>
                      <a:pt x="279" y="122"/>
                      <a:pt x="279" y="122"/>
                      <a:pt x="279" y="122"/>
                    </a:cubicBezTo>
                    <a:cubicBezTo>
                      <a:pt x="283" y="122"/>
                      <a:pt x="288" y="122"/>
                      <a:pt x="293" y="122"/>
                    </a:cubicBezTo>
                    <a:cubicBezTo>
                      <a:pt x="298" y="122"/>
                      <a:pt x="303" y="122"/>
                      <a:pt x="309" y="122"/>
                    </a:cubicBezTo>
                    <a:cubicBezTo>
                      <a:pt x="310" y="122"/>
                      <a:pt x="310" y="122"/>
                      <a:pt x="310" y="122"/>
                    </a:cubicBezTo>
                    <a:cubicBezTo>
                      <a:pt x="310" y="120"/>
                      <a:pt x="310" y="120"/>
                      <a:pt x="310" y="120"/>
                    </a:cubicBezTo>
                    <a:cubicBezTo>
                      <a:pt x="310" y="120"/>
                      <a:pt x="310" y="120"/>
                      <a:pt x="310" y="120"/>
                    </a:cubicBezTo>
                    <a:cubicBezTo>
                      <a:pt x="310" y="109"/>
                      <a:pt x="310" y="109"/>
                      <a:pt x="310" y="109"/>
                    </a:cubicBezTo>
                    <a:cubicBezTo>
                      <a:pt x="310" y="109"/>
                      <a:pt x="310" y="109"/>
                      <a:pt x="310" y="109"/>
                    </a:cubicBezTo>
                    <a:moveTo>
                      <a:pt x="50" y="186"/>
                    </a:moveTo>
                    <a:cubicBezTo>
                      <a:pt x="44" y="184"/>
                      <a:pt x="38" y="182"/>
                      <a:pt x="31" y="180"/>
                    </a:cubicBezTo>
                    <a:cubicBezTo>
                      <a:pt x="60" y="85"/>
                      <a:pt x="60" y="85"/>
                      <a:pt x="60" y="85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6" y="87"/>
                      <a:pt x="71" y="88"/>
                      <a:pt x="75" y="90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68" y="124"/>
                      <a:pt x="68" y="124"/>
                      <a:pt x="68" y="124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9" y="127"/>
                      <a:pt x="88" y="129"/>
                      <a:pt x="97" y="132"/>
                    </a:cubicBezTo>
                    <a:cubicBezTo>
                      <a:pt x="103" y="133"/>
                      <a:pt x="103" y="133"/>
                      <a:pt x="103" y="133"/>
                    </a:cubicBezTo>
                    <a:cubicBezTo>
                      <a:pt x="97" y="160"/>
                      <a:pt x="97" y="160"/>
                      <a:pt x="97" y="160"/>
                    </a:cubicBezTo>
                    <a:cubicBezTo>
                      <a:pt x="95" y="159"/>
                      <a:pt x="95" y="159"/>
                      <a:pt x="95" y="159"/>
                    </a:cubicBezTo>
                    <a:cubicBezTo>
                      <a:pt x="84" y="157"/>
                      <a:pt x="73" y="154"/>
                      <a:pt x="63" y="150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50" y="186"/>
                      <a:pt x="50" y="186"/>
                      <a:pt x="50" y="186"/>
                    </a:cubicBezTo>
                    <a:moveTo>
                      <a:pt x="177" y="189"/>
                    </a:moveTo>
                    <a:cubicBezTo>
                      <a:pt x="190" y="85"/>
                      <a:pt x="190" y="85"/>
                      <a:pt x="190" y="85"/>
                    </a:cubicBezTo>
                    <a:cubicBezTo>
                      <a:pt x="223" y="89"/>
                      <a:pt x="257" y="92"/>
                      <a:pt x="291" y="92"/>
                    </a:cubicBezTo>
                    <a:cubicBezTo>
                      <a:pt x="292" y="92"/>
                      <a:pt x="294" y="92"/>
                      <a:pt x="296" y="92"/>
                    </a:cubicBezTo>
                    <a:cubicBezTo>
                      <a:pt x="296" y="108"/>
                      <a:pt x="296" y="108"/>
                      <a:pt x="296" y="108"/>
                    </a:cubicBezTo>
                    <a:cubicBezTo>
                      <a:pt x="293" y="108"/>
                      <a:pt x="293" y="108"/>
                      <a:pt x="293" y="108"/>
                    </a:cubicBezTo>
                    <a:cubicBezTo>
                      <a:pt x="288" y="108"/>
                      <a:pt x="283" y="108"/>
                      <a:pt x="278" y="108"/>
                    </a:cubicBezTo>
                    <a:cubicBezTo>
                      <a:pt x="274" y="108"/>
                      <a:pt x="270" y="108"/>
                      <a:pt x="265" y="108"/>
                    </a:cubicBezTo>
                    <a:cubicBezTo>
                      <a:pt x="264" y="108"/>
                      <a:pt x="264" y="108"/>
                      <a:pt x="264" y="108"/>
                    </a:cubicBezTo>
                    <a:cubicBezTo>
                      <a:pt x="264" y="142"/>
                      <a:pt x="264" y="142"/>
                      <a:pt x="264" y="142"/>
                    </a:cubicBezTo>
                    <a:cubicBezTo>
                      <a:pt x="258" y="142"/>
                      <a:pt x="258" y="142"/>
                      <a:pt x="258" y="142"/>
                    </a:cubicBezTo>
                    <a:cubicBezTo>
                      <a:pt x="253" y="142"/>
                      <a:pt x="248" y="142"/>
                      <a:pt x="243" y="141"/>
                    </a:cubicBezTo>
                    <a:cubicBezTo>
                      <a:pt x="242" y="141"/>
                      <a:pt x="242" y="141"/>
                      <a:pt x="242" y="141"/>
                    </a:cubicBezTo>
                    <a:cubicBezTo>
                      <a:pt x="243" y="107"/>
                      <a:pt x="243" y="107"/>
                      <a:pt x="243" y="107"/>
                    </a:cubicBezTo>
                    <a:cubicBezTo>
                      <a:pt x="228" y="106"/>
                      <a:pt x="228" y="106"/>
                      <a:pt x="228" y="106"/>
                    </a:cubicBezTo>
                    <a:cubicBezTo>
                      <a:pt x="224" y="105"/>
                      <a:pt x="219" y="105"/>
                      <a:pt x="215" y="104"/>
                    </a:cubicBezTo>
                    <a:cubicBezTo>
                      <a:pt x="213" y="104"/>
                      <a:pt x="213" y="104"/>
                      <a:pt x="213" y="104"/>
                    </a:cubicBezTo>
                    <a:cubicBezTo>
                      <a:pt x="213" y="104"/>
                      <a:pt x="213" y="104"/>
                      <a:pt x="213" y="104"/>
                    </a:cubicBezTo>
                    <a:cubicBezTo>
                      <a:pt x="200" y="103"/>
                      <a:pt x="200" y="103"/>
                      <a:pt x="200" y="103"/>
                    </a:cubicBezTo>
                    <a:cubicBezTo>
                      <a:pt x="191" y="211"/>
                      <a:pt x="191" y="211"/>
                      <a:pt x="191" y="211"/>
                    </a:cubicBezTo>
                    <a:cubicBezTo>
                      <a:pt x="189" y="211"/>
                      <a:pt x="189" y="211"/>
                      <a:pt x="189" y="211"/>
                    </a:cubicBezTo>
                    <a:cubicBezTo>
                      <a:pt x="153" y="207"/>
                      <a:pt x="116" y="200"/>
                      <a:pt x="81" y="191"/>
                    </a:cubicBezTo>
                    <a:cubicBezTo>
                      <a:pt x="76" y="189"/>
                      <a:pt x="71" y="188"/>
                      <a:pt x="66" y="186"/>
                    </a:cubicBezTo>
                    <a:cubicBezTo>
                      <a:pt x="64" y="186"/>
                      <a:pt x="64" y="186"/>
                      <a:pt x="64" y="186"/>
                    </a:cubicBezTo>
                    <a:cubicBezTo>
                      <a:pt x="70" y="167"/>
                      <a:pt x="70" y="167"/>
                      <a:pt x="70" y="167"/>
                    </a:cubicBezTo>
                    <a:cubicBezTo>
                      <a:pt x="72" y="167"/>
                      <a:pt x="72" y="167"/>
                      <a:pt x="72" y="167"/>
                    </a:cubicBezTo>
                    <a:cubicBezTo>
                      <a:pt x="79" y="169"/>
                      <a:pt x="86" y="171"/>
                      <a:pt x="93" y="173"/>
                    </a:cubicBezTo>
                    <a:cubicBezTo>
                      <a:pt x="101" y="175"/>
                      <a:pt x="101" y="175"/>
                      <a:pt x="101" y="175"/>
                    </a:cubicBezTo>
                    <a:cubicBezTo>
                      <a:pt x="103" y="175"/>
                      <a:pt x="104" y="175"/>
                      <a:pt x="106" y="176"/>
                    </a:cubicBezTo>
                    <a:cubicBezTo>
                      <a:pt x="107" y="176"/>
                      <a:pt x="107" y="176"/>
                      <a:pt x="107" y="176"/>
                    </a:cubicBezTo>
                    <a:cubicBezTo>
                      <a:pt x="116" y="136"/>
                      <a:pt x="116" y="136"/>
                      <a:pt x="116" y="136"/>
                    </a:cubicBezTo>
                    <a:cubicBezTo>
                      <a:pt x="117" y="137"/>
                      <a:pt x="117" y="137"/>
                      <a:pt x="117" y="137"/>
                    </a:cubicBezTo>
                    <a:cubicBezTo>
                      <a:pt x="123" y="138"/>
                      <a:pt x="128" y="139"/>
                      <a:pt x="133" y="140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8" y="180"/>
                      <a:pt x="128" y="180"/>
                      <a:pt x="128" y="180"/>
                    </a:cubicBezTo>
                    <a:cubicBezTo>
                      <a:pt x="132" y="181"/>
                      <a:pt x="132" y="181"/>
                      <a:pt x="132" y="181"/>
                    </a:cubicBezTo>
                    <a:cubicBezTo>
                      <a:pt x="147" y="184"/>
                      <a:pt x="161" y="187"/>
                      <a:pt x="175" y="189"/>
                    </a:cubicBezTo>
                    <a:cubicBezTo>
                      <a:pt x="177" y="189"/>
                      <a:pt x="177" y="189"/>
                      <a:pt x="177" y="189"/>
                    </a:cubicBezTo>
                    <a:moveTo>
                      <a:pt x="156" y="107"/>
                    </a:moveTo>
                    <a:cubicBezTo>
                      <a:pt x="160" y="80"/>
                      <a:pt x="160" y="80"/>
                      <a:pt x="160" y="80"/>
                    </a:cubicBezTo>
                    <a:cubicBezTo>
                      <a:pt x="166" y="81"/>
                      <a:pt x="171" y="82"/>
                      <a:pt x="177" y="83"/>
                    </a:cubicBezTo>
                    <a:cubicBezTo>
                      <a:pt x="166" y="174"/>
                      <a:pt x="166" y="174"/>
                      <a:pt x="166" y="174"/>
                    </a:cubicBezTo>
                    <a:cubicBezTo>
                      <a:pt x="164" y="173"/>
                      <a:pt x="164" y="173"/>
                      <a:pt x="164" y="173"/>
                    </a:cubicBezTo>
                    <a:cubicBezTo>
                      <a:pt x="158" y="172"/>
                      <a:pt x="152" y="171"/>
                      <a:pt x="145" y="170"/>
                    </a:cubicBezTo>
                    <a:cubicBezTo>
                      <a:pt x="143" y="170"/>
                      <a:pt x="143" y="170"/>
                      <a:pt x="143" y="170"/>
                    </a:cubicBezTo>
                    <a:cubicBezTo>
                      <a:pt x="150" y="130"/>
                      <a:pt x="150" y="130"/>
                      <a:pt x="150" y="130"/>
                    </a:cubicBezTo>
                    <a:cubicBezTo>
                      <a:pt x="149" y="130"/>
                      <a:pt x="149" y="130"/>
                      <a:pt x="149" y="130"/>
                    </a:cubicBezTo>
                    <a:cubicBezTo>
                      <a:pt x="139" y="128"/>
                      <a:pt x="130" y="126"/>
                      <a:pt x="120" y="124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23" y="103"/>
                      <a:pt x="123" y="103"/>
                      <a:pt x="123" y="103"/>
                    </a:cubicBezTo>
                    <a:cubicBezTo>
                      <a:pt x="125" y="103"/>
                      <a:pt x="125" y="103"/>
                      <a:pt x="125" y="103"/>
                    </a:cubicBezTo>
                    <a:cubicBezTo>
                      <a:pt x="129" y="104"/>
                      <a:pt x="134" y="105"/>
                      <a:pt x="138" y="106"/>
                    </a:cubicBezTo>
                    <a:cubicBezTo>
                      <a:pt x="144" y="107"/>
                      <a:pt x="149" y="108"/>
                      <a:pt x="154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6" y="107"/>
                      <a:pt x="156" y="107"/>
                      <a:pt x="156" y="107"/>
                    </a:cubicBezTo>
                    <a:cubicBezTo>
                      <a:pt x="156" y="107"/>
                      <a:pt x="156" y="107"/>
                      <a:pt x="156" y="107"/>
                    </a:cubicBezTo>
                    <a:moveTo>
                      <a:pt x="298" y="197"/>
                    </a:moveTo>
                    <a:cubicBezTo>
                      <a:pt x="302" y="197"/>
                      <a:pt x="302" y="197"/>
                      <a:pt x="302" y="197"/>
                    </a:cubicBezTo>
                    <a:cubicBezTo>
                      <a:pt x="317" y="197"/>
                      <a:pt x="332" y="196"/>
                      <a:pt x="346" y="195"/>
                    </a:cubicBezTo>
                    <a:cubicBezTo>
                      <a:pt x="348" y="195"/>
                      <a:pt x="348" y="195"/>
                      <a:pt x="348" y="195"/>
                    </a:cubicBezTo>
                    <a:cubicBezTo>
                      <a:pt x="339" y="90"/>
                      <a:pt x="339" y="90"/>
                      <a:pt x="339" y="90"/>
                    </a:cubicBezTo>
                    <a:cubicBezTo>
                      <a:pt x="375" y="88"/>
                      <a:pt x="410" y="83"/>
                      <a:pt x="444" y="75"/>
                    </a:cubicBezTo>
                    <a:cubicBezTo>
                      <a:pt x="448" y="91"/>
                      <a:pt x="448" y="91"/>
                      <a:pt x="448" y="91"/>
                    </a:cubicBezTo>
                    <a:cubicBezTo>
                      <a:pt x="445" y="92"/>
                      <a:pt x="445" y="92"/>
                      <a:pt x="445" y="92"/>
                    </a:cubicBezTo>
                    <a:cubicBezTo>
                      <a:pt x="440" y="93"/>
                      <a:pt x="435" y="94"/>
                      <a:pt x="430" y="95"/>
                    </a:cubicBezTo>
                    <a:cubicBezTo>
                      <a:pt x="426" y="96"/>
                      <a:pt x="422" y="97"/>
                      <a:pt x="417" y="97"/>
                    </a:cubicBezTo>
                    <a:cubicBezTo>
                      <a:pt x="416" y="98"/>
                      <a:pt x="416" y="98"/>
                      <a:pt x="416" y="98"/>
                    </a:cubicBezTo>
                    <a:cubicBezTo>
                      <a:pt x="423" y="131"/>
                      <a:pt x="423" y="131"/>
                      <a:pt x="423" y="131"/>
                    </a:cubicBezTo>
                    <a:cubicBezTo>
                      <a:pt x="417" y="132"/>
                      <a:pt x="417" y="132"/>
                      <a:pt x="417" y="132"/>
                    </a:cubicBezTo>
                    <a:cubicBezTo>
                      <a:pt x="412" y="133"/>
                      <a:pt x="408" y="134"/>
                      <a:pt x="403" y="135"/>
                    </a:cubicBezTo>
                    <a:cubicBezTo>
                      <a:pt x="401" y="135"/>
                      <a:pt x="401" y="135"/>
                      <a:pt x="401" y="135"/>
                    </a:cubicBezTo>
                    <a:cubicBezTo>
                      <a:pt x="396" y="101"/>
                      <a:pt x="396" y="101"/>
                      <a:pt x="396" y="101"/>
                    </a:cubicBezTo>
                    <a:cubicBezTo>
                      <a:pt x="381" y="103"/>
                      <a:pt x="381" y="103"/>
                      <a:pt x="381" y="103"/>
                    </a:cubicBezTo>
                    <a:cubicBezTo>
                      <a:pt x="376" y="103"/>
                      <a:pt x="372" y="104"/>
                      <a:pt x="367" y="104"/>
                    </a:cubicBezTo>
                    <a:cubicBezTo>
                      <a:pt x="366" y="104"/>
                      <a:pt x="366" y="104"/>
                      <a:pt x="366" y="104"/>
                    </a:cubicBezTo>
                    <a:cubicBezTo>
                      <a:pt x="366" y="104"/>
                      <a:pt x="366" y="104"/>
                      <a:pt x="366" y="104"/>
                    </a:cubicBezTo>
                    <a:cubicBezTo>
                      <a:pt x="352" y="106"/>
                      <a:pt x="352" y="106"/>
                      <a:pt x="352" y="106"/>
                    </a:cubicBezTo>
                    <a:cubicBezTo>
                      <a:pt x="366" y="214"/>
                      <a:pt x="366" y="214"/>
                      <a:pt x="366" y="214"/>
                    </a:cubicBezTo>
                    <a:cubicBezTo>
                      <a:pt x="364" y="214"/>
                      <a:pt x="364" y="214"/>
                      <a:pt x="364" y="214"/>
                    </a:cubicBezTo>
                    <a:cubicBezTo>
                      <a:pt x="340" y="216"/>
                      <a:pt x="315" y="217"/>
                      <a:pt x="291" y="217"/>
                    </a:cubicBezTo>
                    <a:cubicBezTo>
                      <a:pt x="279" y="217"/>
                      <a:pt x="267" y="217"/>
                      <a:pt x="255" y="217"/>
                    </a:cubicBezTo>
                    <a:cubicBezTo>
                      <a:pt x="249" y="216"/>
                      <a:pt x="244" y="216"/>
                      <a:pt x="239" y="216"/>
                    </a:cubicBezTo>
                    <a:cubicBezTo>
                      <a:pt x="237" y="216"/>
                      <a:pt x="237" y="216"/>
                      <a:pt x="237" y="216"/>
                    </a:cubicBezTo>
                    <a:cubicBezTo>
                      <a:pt x="239" y="195"/>
                      <a:pt x="239" y="195"/>
                      <a:pt x="239" y="195"/>
                    </a:cubicBez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48" y="196"/>
                      <a:pt x="255" y="196"/>
                      <a:pt x="262" y="196"/>
                    </a:cubicBezTo>
                    <a:cubicBezTo>
                      <a:pt x="270" y="197"/>
                      <a:pt x="270" y="197"/>
                      <a:pt x="270" y="197"/>
                    </a:cubicBezTo>
                    <a:cubicBezTo>
                      <a:pt x="272" y="197"/>
                      <a:pt x="274" y="197"/>
                      <a:pt x="275" y="197"/>
                    </a:cubicBezTo>
                    <a:cubicBezTo>
                      <a:pt x="277" y="197"/>
                      <a:pt x="277" y="197"/>
                      <a:pt x="277" y="197"/>
                    </a:cubicBezTo>
                    <a:cubicBezTo>
                      <a:pt x="277" y="156"/>
                      <a:pt x="277" y="156"/>
                      <a:pt x="277" y="156"/>
                    </a:cubicBezTo>
                    <a:cubicBezTo>
                      <a:pt x="279" y="156"/>
                      <a:pt x="279" y="156"/>
                      <a:pt x="279" y="156"/>
                    </a:cubicBezTo>
                    <a:cubicBezTo>
                      <a:pt x="283" y="156"/>
                      <a:pt x="287" y="156"/>
                      <a:pt x="291" y="156"/>
                    </a:cubicBezTo>
                    <a:cubicBezTo>
                      <a:pt x="296" y="156"/>
                      <a:pt x="296" y="156"/>
                      <a:pt x="296" y="156"/>
                    </a:cubicBezTo>
                    <a:cubicBezTo>
                      <a:pt x="298" y="197"/>
                      <a:pt x="298" y="197"/>
                      <a:pt x="298" y="197"/>
                    </a:cubicBezTo>
                    <a:moveTo>
                      <a:pt x="461" y="89"/>
                    </a:moveTo>
                    <a:cubicBezTo>
                      <a:pt x="461" y="87"/>
                      <a:pt x="461" y="87"/>
                      <a:pt x="461" y="87"/>
                    </a:cubicBezTo>
                    <a:cubicBezTo>
                      <a:pt x="457" y="72"/>
                      <a:pt x="457" y="72"/>
                      <a:pt x="457" y="72"/>
                    </a:cubicBezTo>
                    <a:cubicBezTo>
                      <a:pt x="462" y="71"/>
                      <a:pt x="468" y="70"/>
                      <a:pt x="473" y="68"/>
                    </a:cubicBezTo>
                    <a:cubicBezTo>
                      <a:pt x="500" y="156"/>
                      <a:pt x="500" y="156"/>
                      <a:pt x="500" y="156"/>
                    </a:cubicBezTo>
                    <a:cubicBezTo>
                      <a:pt x="498" y="156"/>
                      <a:pt x="498" y="156"/>
                      <a:pt x="498" y="156"/>
                    </a:cubicBezTo>
                    <a:cubicBezTo>
                      <a:pt x="492" y="158"/>
                      <a:pt x="486" y="159"/>
                      <a:pt x="479" y="161"/>
                    </a:cubicBezTo>
                    <a:cubicBezTo>
                      <a:pt x="478" y="161"/>
                      <a:pt x="478" y="161"/>
                      <a:pt x="478" y="161"/>
                    </a:cubicBezTo>
                    <a:cubicBezTo>
                      <a:pt x="468" y="122"/>
                      <a:pt x="468" y="122"/>
                      <a:pt x="468" y="122"/>
                    </a:cubicBezTo>
                    <a:cubicBezTo>
                      <a:pt x="466" y="123"/>
                      <a:pt x="466" y="123"/>
                      <a:pt x="466" y="123"/>
                    </a:cubicBezTo>
                    <a:cubicBezTo>
                      <a:pt x="457" y="125"/>
                      <a:pt x="448" y="127"/>
                      <a:pt x="438" y="129"/>
                    </a:cubicBezTo>
                    <a:cubicBezTo>
                      <a:pt x="436" y="129"/>
                      <a:pt x="436" y="129"/>
                      <a:pt x="436" y="129"/>
                    </a:cubicBezTo>
                    <a:cubicBezTo>
                      <a:pt x="432" y="108"/>
                      <a:pt x="432" y="108"/>
                      <a:pt x="432" y="108"/>
                    </a:cubicBezTo>
                    <a:cubicBezTo>
                      <a:pt x="433" y="108"/>
                      <a:pt x="433" y="108"/>
                      <a:pt x="433" y="108"/>
                    </a:cubicBezTo>
                    <a:cubicBezTo>
                      <a:pt x="438" y="107"/>
                      <a:pt x="443" y="106"/>
                      <a:pt x="447" y="105"/>
                    </a:cubicBezTo>
                    <a:cubicBezTo>
                      <a:pt x="453" y="104"/>
                      <a:pt x="458" y="103"/>
                      <a:pt x="463" y="102"/>
                    </a:cubicBezTo>
                    <a:cubicBezTo>
                      <a:pt x="464" y="101"/>
                      <a:pt x="464" y="101"/>
                      <a:pt x="464" y="101"/>
                    </a:cubicBezTo>
                    <a:cubicBezTo>
                      <a:pt x="464" y="99"/>
                      <a:pt x="464" y="99"/>
                      <a:pt x="464" y="99"/>
                    </a:cubicBezTo>
                    <a:cubicBezTo>
                      <a:pt x="464" y="99"/>
                      <a:pt x="464" y="99"/>
                      <a:pt x="464" y="99"/>
                    </a:cubicBezTo>
                    <a:cubicBezTo>
                      <a:pt x="462" y="91"/>
                      <a:pt x="462" y="91"/>
                      <a:pt x="462" y="91"/>
                    </a:cubicBezTo>
                    <a:cubicBezTo>
                      <a:pt x="461" y="89"/>
                      <a:pt x="461" y="89"/>
                      <a:pt x="461" y="89"/>
                    </a:cubicBezTo>
                    <a:cubicBezTo>
                      <a:pt x="461" y="89"/>
                      <a:pt x="461" y="89"/>
                      <a:pt x="461" y="89"/>
                    </a:cubicBezTo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2" y="31"/>
                      <a:pt x="4" y="32"/>
                      <a:pt x="5" y="3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2" y="63"/>
                      <a:pt x="4" y="64"/>
                      <a:pt x="5" y="65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23" y="40"/>
                      <a:pt x="28" y="42"/>
                      <a:pt x="33" y="44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2" y="130"/>
                      <a:pt x="2" y="130"/>
                      <a:pt x="2" y="130"/>
                    </a:cubicBezTo>
                    <a:cubicBezTo>
                      <a:pt x="1" y="129"/>
                      <a:pt x="1" y="129"/>
                      <a:pt x="0" y="129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3" y="145"/>
                      <a:pt x="6" y="146"/>
                      <a:pt x="9" y="147"/>
                    </a:cubicBezTo>
                    <a:cubicBezTo>
                      <a:pt x="11" y="147"/>
                      <a:pt x="11" y="147"/>
                      <a:pt x="11" y="147"/>
                    </a:cubicBezTo>
                    <a:cubicBezTo>
                      <a:pt x="11" y="147"/>
                      <a:pt x="11" y="147"/>
                      <a:pt x="11" y="147"/>
                    </a:cubicBezTo>
                    <a:cubicBezTo>
                      <a:pt x="12" y="147"/>
                      <a:pt x="12" y="147"/>
                      <a:pt x="12" y="147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79" y="61"/>
                      <a:pt x="113" y="70"/>
                      <a:pt x="147" y="77"/>
                    </a:cubicBezTo>
                    <a:cubicBezTo>
                      <a:pt x="145" y="94"/>
                      <a:pt x="145" y="94"/>
                      <a:pt x="145" y="94"/>
                    </a:cubicBezTo>
                    <a:cubicBezTo>
                      <a:pt x="141" y="93"/>
                      <a:pt x="141" y="93"/>
                      <a:pt x="141" y="93"/>
                    </a:cubicBezTo>
                    <a:cubicBezTo>
                      <a:pt x="136" y="92"/>
                      <a:pt x="132" y="91"/>
                      <a:pt x="127" y="90"/>
                    </a:cubicBezTo>
                    <a:cubicBezTo>
                      <a:pt x="123" y="89"/>
                      <a:pt x="119" y="88"/>
                      <a:pt x="114" y="87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05" y="120"/>
                      <a:pt x="105" y="120"/>
                      <a:pt x="105" y="120"/>
                    </a:cubicBezTo>
                    <a:cubicBezTo>
                      <a:pt x="100" y="119"/>
                      <a:pt x="100" y="119"/>
                      <a:pt x="100" y="119"/>
                    </a:cubicBezTo>
                    <a:cubicBezTo>
                      <a:pt x="95" y="117"/>
                      <a:pt x="90" y="116"/>
                      <a:pt x="86" y="115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4" y="75"/>
                      <a:pt x="70" y="74"/>
                      <a:pt x="66" y="73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7" y="70"/>
                      <a:pt x="55" y="69"/>
                      <a:pt x="53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20" y="172"/>
                      <a:pt x="20" y="172"/>
                      <a:pt x="20" y="172"/>
                    </a:cubicBezTo>
                    <a:cubicBezTo>
                      <a:pt x="18" y="172"/>
                      <a:pt x="18" y="172"/>
                      <a:pt x="18" y="172"/>
                    </a:cubicBezTo>
                    <a:cubicBezTo>
                      <a:pt x="12" y="170"/>
                      <a:pt x="6" y="167"/>
                      <a:pt x="0" y="165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92" y="224"/>
                      <a:pt x="190" y="241"/>
                      <a:pt x="291" y="241"/>
                    </a:cubicBezTo>
                    <a:cubicBezTo>
                      <a:pt x="303" y="241"/>
                      <a:pt x="316" y="240"/>
                      <a:pt x="329" y="240"/>
                    </a:cubicBezTo>
                    <a:cubicBezTo>
                      <a:pt x="416" y="236"/>
                      <a:pt x="502" y="219"/>
                      <a:pt x="582" y="191"/>
                    </a:cubicBezTo>
                    <a:cubicBezTo>
                      <a:pt x="582" y="165"/>
                      <a:pt x="582" y="165"/>
                      <a:pt x="582" y="165"/>
                    </a:cubicBezTo>
                    <a:cubicBezTo>
                      <a:pt x="582" y="165"/>
                      <a:pt x="582" y="165"/>
                      <a:pt x="582" y="165"/>
                    </a:cubicBezTo>
                    <a:cubicBezTo>
                      <a:pt x="575" y="146"/>
                      <a:pt x="575" y="146"/>
                      <a:pt x="575" y="146"/>
                    </a:cubicBezTo>
                    <a:cubicBezTo>
                      <a:pt x="577" y="145"/>
                      <a:pt x="577" y="145"/>
                      <a:pt x="577" y="145"/>
                    </a:cubicBezTo>
                    <a:cubicBezTo>
                      <a:pt x="578" y="145"/>
                      <a:pt x="580" y="144"/>
                      <a:pt x="582" y="143"/>
                    </a:cubicBezTo>
                    <a:cubicBezTo>
                      <a:pt x="582" y="129"/>
                      <a:pt x="582" y="129"/>
                      <a:pt x="582" y="129"/>
                    </a:cubicBezTo>
                    <a:cubicBezTo>
                      <a:pt x="575" y="132"/>
                      <a:pt x="567" y="135"/>
                      <a:pt x="560" y="137"/>
                    </a:cubicBezTo>
                    <a:cubicBezTo>
                      <a:pt x="558" y="138"/>
                      <a:pt x="558" y="138"/>
                      <a:pt x="558" y="138"/>
                    </a:cubicBezTo>
                    <a:cubicBezTo>
                      <a:pt x="570" y="173"/>
                      <a:pt x="570" y="173"/>
                      <a:pt x="570" y="173"/>
                    </a:cubicBezTo>
                    <a:cubicBezTo>
                      <a:pt x="564" y="175"/>
                      <a:pt x="558" y="177"/>
                      <a:pt x="552" y="179"/>
                    </a:cubicBezTo>
                    <a:cubicBezTo>
                      <a:pt x="519" y="86"/>
                      <a:pt x="519" y="86"/>
                      <a:pt x="519" y="86"/>
                    </a:cubicBezTo>
                    <a:cubicBezTo>
                      <a:pt x="521" y="85"/>
                      <a:pt x="521" y="85"/>
                      <a:pt x="521" y="85"/>
                    </a:cubicBezTo>
                    <a:cubicBezTo>
                      <a:pt x="525" y="84"/>
                      <a:pt x="530" y="82"/>
                      <a:pt x="534" y="81"/>
                    </a:cubicBezTo>
                    <a:cubicBezTo>
                      <a:pt x="536" y="80"/>
                      <a:pt x="536" y="80"/>
                      <a:pt x="536" y="80"/>
                    </a:cubicBezTo>
                    <a:cubicBezTo>
                      <a:pt x="543" y="100"/>
                      <a:pt x="543" y="100"/>
                      <a:pt x="543" y="100"/>
                    </a:cubicBezTo>
                    <a:cubicBezTo>
                      <a:pt x="543" y="100"/>
                      <a:pt x="543" y="100"/>
                      <a:pt x="543" y="100"/>
                    </a:cubicBezTo>
                    <a:cubicBezTo>
                      <a:pt x="548" y="113"/>
                      <a:pt x="548" y="113"/>
                      <a:pt x="548" y="113"/>
                    </a:cubicBezTo>
                    <a:cubicBezTo>
                      <a:pt x="550" y="112"/>
                      <a:pt x="550" y="112"/>
                      <a:pt x="550" y="112"/>
                    </a:cubicBezTo>
                    <a:cubicBezTo>
                      <a:pt x="559" y="109"/>
                      <a:pt x="568" y="106"/>
                      <a:pt x="576" y="102"/>
                    </a:cubicBezTo>
                    <a:cubicBezTo>
                      <a:pt x="577" y="102"/>
                      <a:pt x="578" y="101"/>
                      <a:pt x="580" y="101"/>
                    </a:cubicBezTo>
                    <a:cubicBezTo>
                      <a:pt x="582" y="100"/>
                      <a:pt x="582" y="100"/>
                      <a:pt x="582" y="100"/>
                    </a:cubicBezTo>
                    <a:cubicBezTo>
                      <a:pt x="582" y="100"/>
                      <a:pt x="582" y="100"/>
                      <a:pt x="582" y="100"/>
                    </a:cubicBezTo>
                    <a:cubicBezTo>
                      <a:pt x="582" y="67"/>
                      <a:pt x="582" y="67"/>
                      <a:pt x="582" y="67"/>
                    </a:cubicBezTo>
                    <a:cubicBezTo>
                      <a:pt x="580" y="63"/>
                      <a:pt x="580" y="63"/>
                      <a:pt x="580" y="63"/>
                    </a:cubicBezTo>
                    <a:cubicBezTo>
                      <a:pt x="582" y="63"/>
                      <a:pt x="582" y="63"/>
                      <a:pt x="582" y="63"/>
                    </a:cubicBezTo>
                    <a:cubicBezTo>
                      <a:pt x="582" y="63"/>
                      <a:pt x="582" y="63"/>
                      <a:pt x="582" y="63"/>
                    </a:cubicBezTo>
                    <a:cubicBezTo>
                      <a:pt x="582" y="48"/>
                      <a:pt x="582" y="48"/>
                      <a:pt x="582" y="48"/>
                    </a:cubicBezTo>
                    <a:cubicBezTo>
                      <a:pt x="580" y="49"/>
                      <a:pt x="578" y="50"/>
                      <a:pt x="576" y="50"/>
                    </a:cubicBezTo>
                    <a:cubicBezTo>
                      <a:pt x="572" y="52"/>
                      <a:pt x="568" y="54"/>
                      <a:pt x="564" y="55"/>
                    </a:cubicBezTo>
                    <a:cubicBezTo>
                      <a:pt x="562" y="56"/>
                      <a:pt x="562" y="56"/>
                      <a:pt x="562" y="56"/>
                    </a:cubicBezTo>
                    <a:cubicBezTo>
                      <a:pt x="576" y="88"/>
                      <a:pt x="576" y="88"/>
                      <a:pt x="576" y="88"/>
                    </a:cubicBezTo>
                    <a:cubicBezTo>
                      <a:pt x="571" y="90"/>
                      <a:pt x="571" y="90"/>
                      <a:pt x="571" y="90"/>
                    </a:cubicBezTo>
                    <a:cubicBezTo>
                      <a:pt x="567" y="92"/>
                      <a:pt x="562" y="93"/>
                      <a:pt x="557" y="95"/>
                    </a:cubicBezTo>
                    <a:cubicBezTo>
                      <a:pt x="556" y="95"/>
                      <a:pt x="556" y="95"/>
                      <a:pt x="556" y="95"/>
                    </a:cubicBezTo>
                    <a:cubicBezTo>
                      <a:pt x="543" y="63"/>
                      <a:pt x="543" y="63"/>
                      <a:pt x="543" y="63"/>
                    </a:cubicBezTo>
                    <a:cubicBezTo>
                      <a:pt x="529" y="68"/>
                      <a:pt x="529" y="68"/>
                      <a:pt x="529" y="68"/>
                    </a:cubicBezTo>
                    <a:cubicBezTo>
                      <a:pt x="525" y="70"/>
                      <a:pt x="521" y="71"/>
                      <a:pt x="516" y="73"/>
                    </a:cubicBezTo>
                    <a:cubicBezTo>
                      <a:pt x="515" y="73"/>
                      <a:pt x="515" y="73"/>
                      <a:pt x="515" y="73"/>
                    </a:cubicBezTo>
                    <a:cubicBezTo>
                      <a:pt x="515" y="73"/>
                      <a:pt x="515" y="73"/>
                      <a:pt x="515" y="73"/>
                    </a:cubicBezTo>
                    <a:cubicBezTo>
                      <a:pt x="511" y="74"/>
                      <a:pt x="511" y="74"/>
                      <a:pt x="511" y="74"/>
                    </a:cubicBezTo>
                    <a:cubicBezTo>
                      <a:pt x="508" y="75"/>
                      <a:pt x="506" y="76"/>
                      <a:pt x="504" y="77"/>
                    </a:cubicBezTo>
                    <a:cubicBezTo>
                      <a:pt x="502" y="77"/>
                      <a:pt x="502" y="77"/>
                      <a:pt x="502" y="77"/>
                    </a:cubicBezTo>
                    <a:cubicBezTo>
                      <a:pt x="506" y="88"/>
                      <a:pt x="506" y="88"/>
                      <a:pt x="506" y="88"/>
                    </a:cubicBezTo>
                    <a:cubicBezTo>
                      <a:pt x="507" y="90"/>
                      <a:pt x="507" y="90"/>
                      <a:pt x="507" y="90"/>
                    </a:cubicBezTo>
                    <a:cubicBezTo>
                      <a:pt x="507" y="90"/>
                      <a:pt x="507" y="90"/>
                      <a:pt x="507" y="90"/>
                    </a:cubicBezTo>
                    <a:cubicBezTo>
                      <a:pt x="507" y="91"/>
                      <a:pt x="507" y="91"/>
                      <a:pt x="507" y="91"/>
                    </a:cubicBezTo>
                    <a:cubicBezTo>
                      <a:pt x="538" y="180"/>
                      <a:pt x="538" y="180"/>
                      <a:pt x="538" y="180"/>
                    </a:cubicBezTo>
                    <a:cubicBezTo>
                      <a:pt x="536" y="181"/>
                      <a:pt x="536" y="181"/>
                      <a:pt x="536" y="181"/>
                    </a:cubicBezTo>
                    <a:cubicBezTo>
                      <a:pt x="501" y="191"/>
                      <a:pt x="465" y="200"/>
                      <a:pt x="429" y="206"/>
                    </a:cubicBezTo>
                    <a:cubicBezTo>
                      <a:pt x="424" y="207"/>
                      <a:pt x="419" y="207"/>
                      <a:pt x="414" y="208"/>
                    </a:cubicBezTo>
                    <a:cubicBezTo>
                      <a:pt x="412" y="209"/>
                      <a:pt x="412" y="209"/>
                      <a:pt x="412" y="209"/>
                    </a:cubicBezTo>
                    <a:cubicBezTo>
                      <a:pt x="410" y="188"/>
                      <a:pt x="410" y="188"/>
                      <a:pt x="410" y="188"/>
                    </a:cubicBezTo>
                    <a:cubicBezTo>
                      <a:pt x="411" y="188"/>
                      <a:pt x="411" y="188"/>
                      <a:pt x="411" y="188"/>
                    </a:cubicBezTo>
                    <a:cubicBezTo>
                      <a:pt x="418" y="187"/>
                      <a:pt x="425" y="186"/>
                      <a:pt x="433" y="185"/>
                    </a:cubicBezTo>
                    <a:cubicBezTo>
                      <a:pt x="441" y="183"/>
                      <a:pt x="441" y="183"/>
                      <a:pt x="441" y="183"/>
                    </a:cubicBezTo>
                    <a:cubicBezTo>
                      <a:pt x="442" y="183"/>
                      <a:pt x="444" y="183"/>
                      <a:pt x="446" y="182"/>
                    </a:cubicBezTo>
                    <a:cubicBezTo>
                      <a:pt x="447" y="182"/>
                      <a:pt x="447" y="182"/>
                      <a:pt x="447" y="182"/>
                    </a:cubicBezTo>
                    <a:cubicBezTo>
                      <a:pt x="439" y="142"/>
                      <a:pt x="439" y="142"/>
                      <a:pt x="439" y="142"/>
                    </a:cubicBezTo>
                    <a:cubicBezTo>
                      <a:pt x="441" y="142"/>
                      <a:pt x="441" y="142"/>
                      <a:pt x="441" y="142"/>
                    </a:cubicBezTo>
                    <a:cubicBezTo>
                      <a:pt x="446" y="141"/>
                      <a:pt x="451" y="140"/>
                      <a:pt x="456" y="139"/>
                    </a:cubicBezTo>
                    <a:cubicBezTo>
                      <a:pt x="458" y="138"/>
                      <a:pt x="458" y="138"/>
                      <a:pt x="458" y="138"/>
                    </a:cubicBezTo>
                    <a:cubicBezTo>
                      <a:pt x="468" y="178"/>
                      <a:pt x="468" y="178"/>
                      <a:pt x="468" y="178"/>
                    </a:cubicBezTo>
                    <a:cubicBezTo>
                      <a:pt x="472" y="177"/>
                      <a:pt x="472" y="177"/>
                      <a:pt x="472" y="177"/>
                    </a:cubicBezTo>
                    <a:cubicBezTo>
                      <a:pt x="487" y="173"/>
                      <a:pt x="501" y="170"/>
                      <a:pt x="514" y="166"/>
                    </a:cubicBezTo>
                    <a:cubicBezTo>
                      <a:pt x="516" y="165"/>
                      <a:pt x="516" y="165"/>
                      <a:pt x="516" y="165"/>
                    </a:cubicBezTo>
                    <a:cubicBezTo>
                      <a:pt x="516" y="165"/>
                      <a:pt x="516" y="165"/>
                      <a:pt x="516" y="165"/>
                    </a:cubicBezTo>
                    <a:cubicBezTo>
                      <a:pt x="517" y="165"/>
                      <a:pt x="517" y="165"/>
                      <a:pt x="517" y="165"/>
                    </a:cubicBezTo>
                    <a:cubicBezTo>
                      <a:pt x="486" y="65"/>
                      <a:pt x="486" y="65"/>
                      <a:pt x="486" y="65"/>
                    </a:cubicBezTo>
                    <a:cubicBezTo>
                      <a:pt x="519" y="55"/>
                      <a:pt x="551" y="44"/>
                      <a:pt x="582" y="30"/>
                    </a:cubicBezTo>
                    <a:cubicBezTo>
                      <a:pt x="582" y="1"/>
                      <a:pt x="582" y="1"/>
                      <a:pt x="582" y="1"/>
                    </a:cubicBezTo>
                    <a:cubicBezTo>
                      <a:pt x="496" y="42"/>
                      <a:pt x="401" y="64"/>
                      <a:pt x="303" y="66"/>
                    </a:cubicBezTo>
                    <a:cubicBezTo>
                      <a:pt x="299" y="66"/>
                      <a:pt x="295" y="66"/>
                      <a:pt x="291" y="66"/>
                    </a:cubicBezTo>
                    <a:cubicBezTo>
                      <a:pt x="187" y="66"/>
                      <a:pt x="89" y="4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-1" y="2463800"/>
              <a:ext cx="2286495" cy="2225675"/>
              <a:chOff x="550863" y="4905351"/>
              <a:chExt cx="2006008" cy="1952649"/>
            </a:xfrm>
          </p:grpSpPr>
          <p:sp>
            <p:nvSpPr>
              <p:cNvPr id="9" name="Freeform 26"/>
              <p:cNvSpPr>
                <a:spLocks/>
              </p:cNvSpPr>
              <p:nvPr/>
            </p:nvSpPr>
            <p:spPr bwMode="auto">
              <a:xfrm>
                <a:off x="918607" y="6220577"/>
                <a:ext cx="36053" cy="46148"/>
              </a:xfrm>
              <a:custGeom>
                <a:avLst/>
                <a:gdLst>
                  <a:gd name="T0" fmla="*/ 11 w 22"/>
                  <a:gd name="T1" fmla="*/ 14 h 28"/>
                  <a:gd name="T2" fmla="*/ 22 w 22"/>
                  <a:gd name="T3" fmla="*/ 2 h 28"/>
                  <a:gd name="T4" fmla="*/ 1 w 22"/>
                  <a:gd name="T5" fmla="*/ 28 h 28"/>
                  <a:gd name="T6" fmla="*/ 1 w 22"/>
                  <a:gd name="T7" fmla="*/ 28 h 28"/>
                  <a:gd name="T8" fmla="*/ 1 w 22"/>
                  <a:gd name="T9" fmla="*/ 28 h 28"/>
                  <a:gd name="T10" fmla="*/ 1 w 22"/>
                  <a:gd name="T11" fmla="*/ 28 h 28"/>
                  <a:gd name="T12" fmla="*/ 1 w 22"/>
                  <a:gd name="T13" fmla="*/ 28 h 28"/>
                  <a:gd name="T14" fmla="*/ 19 w 22"/>
                  <a:gd name="T15" fmla="*/ 0 h 28"/>
                  <a:gd name="T16" fmla="*/ 11 w 22"/>
                  <a:gd name="T17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8">
                    <a:moveTo>
                      <a:pt x="11" y="14"/>
                    </a:moveTo>
                    <a:cubicBezTo>
                      <a:pt x="16" y="11"/>
                      <a:pt x="22" y="2"/>
                      <a:pt x="22" y="2"/>
                    </a:cubicBezTo>
                    <a:cubicBezTo>
                      <a:pt x="20" y="20"/>
                      <a:pt x="9" y="26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0"/>
                      <a:pt x="3" y="7"/>
                      <a:pt x="19" y="0"/>
                    </a:cubicBezTo>
                    <a:cubicBezTo>
                      <a:pt x="19" y="0"/>
                      <a:pt x="12" y="9"/>
                      <a:pt x="11" y="1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27"/>
              <p:cNvSpPr>
                <a:spLocks/>
              </p:cNvSpPr>
              <p:nvPr/>
            </p:nvSpPr>
            <p:spPr bwMode="auto">
              <a:xfrm>
                <a:off x="883996" y="6226345"/>
                <a:ext cx="74991" cy="74991"/>
              </a:xfrm>
              <a:custGeom>
                <a:avLst/>
                <a:gdLst>
                  <a:gd name="T0" fmla="*/ 7 w 45"/>
                  <a:gd name="T1" fmla="*/ 42 h 45"/>
                  <a:gd name="T2" fmla="*/ 6 w 45"/>
                  <a:gd name="T3" fmla="*/ 42 h 45"/>
                  <a:gd name="T4" fmla="*/ 6 w 45"/>
                  <a:gd name="T5" fmla="*/ 42 h 45"/>
                  <a:gd name="T6" fmla="*/ 6 w 45"/>
                  <a:gd name="T7" fmla="*/ 42 h 45"/>
                  <a:gd name="T8" fmla="*/ 6 w 45"/>
                  <a:gd name="T9" fmla="*/ 42 h 45"/>
                  <a:gd name="T10" fmla="*/ 12 w 45"/>
                  <a:gd name="T11" fmla="*/ 0 h 45"/>
                  <a:gd name="T12" fmla="*/ 9 w 45"/>
                  <a:gd name="T13" fmla="*/ 38 h 45"/>
                  <a:gd name="T14" fmla="*/ 9 w 45"/>
                  <a:gd name="T15" fmla="*/ 38 h 45"/>
                  <a:gd name="T16" fmla="*/ 9 w 45"/>
                  <a:gd name="T17" fmla="*/ 38 h 45"/>
                  <a:gd name="T18" fmla="*/ 9 w 45"/>
                  <a:gd name="T19" fmla="*/ 38 h 45"/>
                  <a:gd name="T20" fmla="*/ 9 w 45"/>
                  <a:gd name="T21" fmla="*/ 38 h 45"/>
                  <a:gd name="T22" fmla="*/ 45 w 45"/>
                  <a:gd name="T23" fmla="*/ 24 h 45"/>
                  <a:gd name="T24" fmla="*/ 7 w 45"/>
                  <a:gd name="T2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45">
                    <a:moveTo>
                      <a:pt x="7" y="42"/>
                    </a:move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0" y="31"/>
                      <a:pt x="2" y="9"/>
                      <a:pt x="12" y="0"/>
                    </a:cubicBezTo>
                    <a:cubicBezTo>
                      <a:pt x="8" y="9"/>
                      <a:pt x="4" y="29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19" y="40"/>
                      <a:pt x="38" y="31"/>
                      <a:pt x="45" y="24"/>
                    </a:cubicBezTo>
                    <a:cubicBezTo>
                      <a:pt x="40" y="36"/>
                      <a:pt x="19" y="45"/>
                      <a:pt x="7" y="42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28"/>
              <p:cNvSpPr>
                <a:spLocks/>
              </p:cNvSpPr>
              <p:nvPr/>
            </p:nvSpPr>
            <p:spPr bwMode="auto">
              <a:xfrm>
                <a:off x="918607" y="6103764"/>
                <a:ext cx="36053" cy="46148"/>
              </a:xfrm>
              <a:custGeom>
                <a:avLst/>
                <a:gdLst>
                  <a:gd name="T0" fmla="*/ 22 w 22"/>
                  <a:gd name="T1" fmla="*/ 26 h 28"/>
                  <a:gd name="T2" fmla="*/ 11 w 22"/>
                  <a:gd name="T3" fmla="*/ 14 h 28"/>
                  <a:gd name="T4" fmla="*/ 19 w 22"/>
                  <a:gd name="T5" fmla="*/ 28 h 28"/>
                  <a:gd name="T6" fmla="*/ 1 w 22"/>
                  <a:gd name="T7" fmla="*/ 0 h 28"/>
                  <a:gd name="T8" fmla="*/ 1 w 22"/>
                  <a:gd name="T9" fmla="*/ 0 h 28"/>
                  <a:gd name="T10" fmla="*/ 1 w 22"/>
                  <a:gd name="T11" fmla="*/ 0 h 28"/>
                  <a:gd name="T12" fmla="*/ 1 w 22"/>
                  <a:gd name="T13" fmla="*/ 0 h 28"/>
                  <a:gd name="T14" fmla="*/ 1 w 22"/>
                  <a:gd name="T15" fmla="*/ 0 h 28"/>
                  <a:gd name="T16" fmla="*/ 22 w 22"/>
                  <a:gd name="T17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8">
                    <a:moveTo>
                      <a:pt x="22" y="26"/>
                    </a:moveTo>
                    <a:cubicBezTo>
                      <a:pt x="22" y="26"/>
                      <a:pt x="15" y="17"/>
                      <a:pt x="11" y="14"/>
                    </a:cubicBezTo>
                    <a:cubicBezTo>
                      <a:pt x="12" y="19"/>
                      <a:pt x="19" y="28"/>
                      <a:pt x="19" y="28"/>
                    </a:cubicBezTo>
                    <a:cubicBezTo>
                      <a:pt x="3" y="21"/>
                      <a:pt x="0" y="8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9" y="2"/>
                      <a:pt x="20" y="9"/>
                      <a:pt x="22" y="2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9"/>
              <p:cNvSpPr>
                <a:spLocks/>
              </p:cNvSpPr>
              <p:nvPr/>
            </p:nvSpPr>
            <p:spPr bwMode="auto">
              <a:xfrm>
                <a:off x="882554" y="6147028"/>
                <a:ext cx="53359" cy="33169"/>
              </a:xfrm>
              <a:custGeom>
                <a:avLst/>
                <a:gdLst>
                  <a:gd name="T0" fmla="*/ 0 w 32"/>
                  <a:gd name="T1" fmla="*/ 4 h 20"/>
                  <a:gd name="T2" fmla="*/ 32 w 32"/>
                  <a:gd name="T3" fmla="*/ 13 h 20"/>
                  <a:gd name="T4" fmla="*/ 16 w 32"/>
                  <a:gd name="T5" fmla="*/ 10 h 20"/>
                  <a:gd name="T6" fmla="*/ 31 w 32"/>
                  <a:gd name="T7" fmla="*/ 16 h 20"/>
                  <a:gd name="T8" fmla="*/ 0 w 32"/>
                  <a:gd name="T9" fmla="*/ 4 h 20"/>
                  <a:gd name="T10" fmla="*/ 0 w 32"/>
                  <a:gd name="T11" fmla="*/ 4 h 20"/>
                  <a:gd name="T12" fmla="*/ 0 w 32"/>
                  <a:gd name="T13" fmla="*/ 4 h 20"/>
                  <a:gd name="T14" fmla="*/ 0 w 32"/>
                  <a:gd name="T15" fmla="*/ 4 h 20"/>
                  <a:gd name="T16" fmla="*/ 0 w 32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0">
                    <a:moveTo>
                      <a:pt x="0" y="4"/>
                    </a:moveTo>
                    <a:cubicBezTo>
                      <a:pt x="8" y="1"/>
                      <a:pt x="20" y="0"/>
                      <a:pt x="32" y="13"/>
                    </a:cubicBezTo>
                    <a:cubicBezTo>
                      <a:pt x="32" y="13"/>
                      <a:pt x="22" y="9"/>
                      <a:pt x="16" y="10"/>
                    </a:cubicBezTo>
                    <a:cubicBezTo>
                      <a:pt x="20" y="13"/>
                      <a:pt x="31" y="16"/>
                      <a:pt x="31" y="16"/>
                    </a:cubicBezTo>
                    <a:cubicBezTo>
                      <a:pt x="14" y="20"/>
                      <a:pt x="4" y="11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30"/>
              <p:cNvSpPr>
                <a:spLocks/>
              </p:cNvSpPr>
              <p:nvPr/>
            </p:nvSpPr>
            <p:spPr bwMode="auto">
              <a:xfrm>
                <a:off x="958987" y="6085016"/>
                <a:ext cx="37495" cy="54801"/>
              </a:xfrm>
              <a:custGeom>
                <a:avLst/>
                <a:gdLst>
                  <a:gd name="T0" fmla="*/ 11 w 22"/>
                  <a:gd name="T1" fmla="*/ 0 h 33"/>
                  <a:gd name="T2" fmla="*/ 11 w 22"/>
                  <a:gd name="T3" fmla="*/ 0 h 33"/>
                  <a:gd name="T4" fmla="*/ 11 w 22"/>
                  <a:gd name="T5" fmla="*/ 0 h 33"/>
                  <a:gd name="T6" fmla="*/ 11 w 22"/>
                  <a:gd name="T7" fmla="*/ 0 h 33"/>
                  <a:gd name="T8" fmla="*/ 11 w 22"/>
                  <a:gd name="T9" fmla="*/ 0 h 33"/>
                  <a:gd name="T10" fmla="*/ 13 w 22"/>
                  <a:gd name="T11" fmla="*/ 33 h 33"/>
                  <a:gd name="T12" fmla="*/ 11 w 22"/>
                  <a:gd name="T13" fmla="*/ 17 h 33"/>
                  <a:gd name="T14" fmla="*/ 9 w 22"/>
                  <a:gd name="T15" fmla="*/ 33 h 33"/>
                  <a:gd name="T16" fmla="*/ 11 w 22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3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6" y="6"/>
                      <a:pt x="22" y="18"/>
                      <a:pt x="13" y="33"/>
                    </a:cubicBezTo>
                    <a:cubicBezTo>
                      <a:pt x="13" y="33"/>
                      <a:pt x="13" y="22"/>
                      <a:pt x="11" y="17"/>
                    </a:cubicBezTo>
                    <a:cubicBezTo>
                      <a:pt x="9" y="22"/>
                      <a:pt x="9" y="33"/>
                      <a:pt x="9" y="33"/>
                    </a:cubicBezTo>
                    <a:cubicBezTo>
                      <a:pt x="0" y="18"/>
                      <a:pt x="6" y="6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31"/>
              <p:cNvSpPr>
                <a:spLocks/>
              </p:cNvSpPr>
              <p:nvPr/>
            </p:nvSpPr>
            <p:spPr bwMode="auto">
              <a:xfrm>
                <a:off x="882554" y="6190292"/>
                <a:ext cx="53359" cy="33169"/>
              </a:xfrm>
              <a:custGeom>
                <a:avLst/>
                <a:gdLst>
                  <a:gd name="T0" fmla="*/ 0 w 32"/>
                  <a:gd name="T1" fmla="*/ 16 h 20"/>
                  <a:gd name="T2" fmla="*/ 31 w 32"/>
                  <a:gd name="T3" fmla="*/ 4 h 20"/>
                  <a:gd name="T4" fmla="*/ 16 w 32"/>
                  <a:gd name="T5" fmla="*/ 10 h 20"/>
                  <a:gd name="T6" fmla="*/ 32 w 32"/>
                  <a:gd name="T7" fmla="*/ 7 h 20"/>
                  <a:gd name="T8" fmla="*/ 0 w 32"/>
                  <a:gd name="T9" fmla="*/ 16 h 20"/>
                  <a:gd name="T10" fmla="*/ 0 w 32"/>
                  <a:gd name="T11" fmla="*/ 16 h 20"/>
                  <a:gd name="T12" fmla="*/ 0 w 32"/>
                  <a:gd name="T13" fmla="*/ 16 h 20"/>
                  <a:gd name="T14" fmla="*/ 0 w 32"/>
                  <a:gd name="T15" fmla="*/ 16 h 20"/>
                  <a:gd name="T16" fmla="*/ 0 w 32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0">
                    <a:moveTo>
                      <a:pt x="0" y="16"/>
                    </a:moveTo>
                    <a:cubicBezTo>
                      <a:pt x="4" y="9"/>
                      <a:pt x="14" y="0"/>
                      <a:pt x="31" y="4"/>
                    </a:cubicBezTo>
                    <a:cubicBezTo>
                      <a:pt x="31" y="4"/>
                      <a:pt x="20" y="7"/>
                      <a:pt x="16" y="10"/>
                    </a:cubicBezTo>
                    <a:cubicBezTo>
                      <a:pt x="22" y="11"/>
                      <a:pt x="32" y="7"/>
                      <a:pt x="32" y="7"/>
                    </a:cubicBezTo>
                    <a:cubicBezTo>
                      <a:pt x="20" y="20"/>
                      <a:pt x="8" y="19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865248" y="6237883"/>
                <a:ext cx="90854" cy="92297"/>
              </a:xfrm>
              <a:custGeom>
                <a:avLst/>
                <a:gdLst>
                  <a:gd name="T0" fmla="*/ 14 w 55"/>
                  <a:gd name="T1" fmla="*/ 0 h 55"/>
                  <a:gd name="T2" fmla="*/ 11 w 55"/>
                  <a:gd name="T3" fmla="*/ 47 h 55"/>
                  <a:gd name="T4" fmla="*/ 11 w 55"/>
                  <a:gd name="T5" fmla="*/ 47 h 55"/>
                  <a:gd name="T6" fmla="*/ 11 w 55"/>
                  <a:gd name="T7" fmla="*/ 47 h 55"/>
                  <a:gd name="T8" fmla="*/ 11 w 55"/>
                  <a:gd name="T9" fmla="*/ 48 h 55"/>
                  <a:gd name="T10" fmla="*/ 11 w 55"/>
                  <a:gd name="T11" fmla="*/ 47 h 55"/>
                  <a:gd name="T12" fmla="*/ 55 w 55"/>
                  <a:gd name="T13" fmla="*/ 30 h 55"/>
                  <a:gd name="T14" fmla="*/ 7 w 55"/>
                  <a:gd name="T15" fmla="*/ 52 h 55"/>
                  <a:gd name="T16" fmla="*/ 7 w 55"/>
                  <a:gd name="T17" fmla="*/ 52 h 55"/>
                  <a:gd name="T18" fmla="*/ 7 w 55"/>
                  <a:gd name="T19" fmla="*/ 52 h 55"/>
                  <a:gd name="T20" fmla="*/ 7 w 55"/>
                  <a:gd name="T21" fmla="*/ 52 h 55"/>
                  <a:gd name="T22" fmla="*/ 7 w 55"/>
                  <a:gd name="T23" fmla="*/ 52 h 55"/>
                  <a:gd name="T24" fmla="*/ 14 w 55"/>
                  <a:gd name="T2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55">
                    <a:moveTo>
                      <a:pt x="14" y="0"/>
                    </a:moveTo>
                    <a:cubicBezTo>
                      <a:pt x="9" y="12"/>
                      <a:pt x="5" y="3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23" y="50"/>
                      <a:pt x="45" y="38"/>
                      <a:pt x="55" y="30"/>
                    </a:cubicBezTo>
                    <a:cubicBezTo>
                      <a:pt x="48" y="45"/>
                      <a:pt x="22" y="55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39"/>
                      <a:pt x="2" y="11"/>
                      <a:pt x="14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33"/>
              <p:cNvSpPr>
                <a:spLocks/>
              </p:cNvSpPr>
              <p:nvPr/>
            </p:nvSpPr>
            <p:spPr bwMode="auto">
              <a:xfrm>
                <a:off x="845058" y="6115301"/>
                <a:ext cx="69222" cy="76433"/>
              </a:xfrm>
              <a:custGeom>
                <a:avLst/>
                <a:gdLst>
                  <a:gd name="T0" fmla="*/ 4 w 42"/>
                  <a:gd name="T1" fmla="*/ 16 h 46"/>
                  <a:gd name="T2" fmla="*/ 4 w 42"/>
                  <a:gd name="T3" fmla="*/ 16 h 46"/>
                  <a:gd name="T4" fmla="*/ 4 w 42"/>
                  <a:gd name="T5" fmla="*/ 16 h 46"/>
                  <a:gd name="T6" fmla="*/ 4 w 42"/>
                  <a:gd name="T7" fmla="*/ 16 h 46"/>
                  <a:gd name="T8" fmla="*/ 4 w 42"/>
                  <a:gd name="T9" fmla="*/ 16 h 46"/>
                  <a:gd name="T10" fmla="*/ 29 w 42"/>
                  <a:gd name="T11" fmla="*/ 46 h 46"/>
                  <a:gd name="T12" fmla="*/ 0 w 42"/>
                  <a:gd name="T13" fmla="*/ 15 h 46"/>
                  <a:gd name="T14" fmla="*/ 0 w 42"/>
                  <a:gd name="T15" fmla="*/ 15 h 46"/>
                  <a:gd name="T16" fmla="*/ 0 w 42"/>
                  <a:gd name="T17" fmla="*/ 14 h 46"/>
                  <a:gd name="T18" fmla="*/ 0 w 42"/>
                  <a:gd name="T19" fmla="*/ 14 h 46"/>
                  <a:gd name="T20" fmla="*/ 0 w 42"/>
                  <a:gd name="T21" fmla="*/ 14 h 46"/>
                  <a:gd name="T22" fmla="*/ 42 w 42"/>
                  <a:gd name="T23" fmla="*/ 7 h 46"/>
                  <a:gd name="T24" fmla="*/ 4 w 42"/>
                  <a:gd name="T25" fmla="*/ 1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46">
                    <a:moveTo>
                      <a:pt x="4" y="16"/>
                    </a:move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26"/>
                      <a:pt x="20" y="41"/>
                      <a:pt x="29" y="46"/>
                    </a:cubicBezTo>
                    <a:cubicBezTo>
                      <a:pt x="16" y="44"/>
                      <a:pt x="1" y="2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8" y="5"/>
                      <a:pt x="30" y="0"/>
                      <a:pt x="42" y="7"/>
                    </a:cubicBezTo>
                    <a:cubicBezTo>
                      <a:pt x="32" y="5"/>
                      <a:pt x="11" y="9"/>
                      <a:pt x="4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34"/>
              <p:cNvSpPr>
                <a:spLocks/>
              </p:cNvSpPr>
              <p:nvPr/>
            </p:nvSpPr>
            <p:spPr bwMode="auto">
              <a:xfrm>
                <a:off x="940239" y="6041752"/>
                <a:ext cx="76433" cy="63454"/>
              </a:xfrm>
              <a:custGeom>
                <a:avLst/>
                <a:gdLst>
                  <a:gd name="T0" fmla="*/ 23 w 46"/>
                  <a:gd name="T1" fmla="*/ 0 h 38"/>
                  <a:gd name="T2" fmla="*/ 23 w 46"/>
                  <a:gd name="T3" fmla="*/ 0 h 38"/>
                  <a:gd name="T4" fmla="*/ 23 w 46"/>
                  <a:gd name="T5" fmla="*/ 0 h 38"/>
                  <a:gd name="T6" fmla="*/ 44 w 46"/>
                  <a:gd name="T7" fmla="*/ 38 h 38"/>
                  <a:gd name="T8" fmla="*/ 23 w 46"/>
                  <a:gd name="T9" fmla="*/ 5 h 38"/>
                  <a:gd name="T10" fmla="*/ 23 w 46"/>
                  <a:gd name="T11" fmla="*/ 5 h 38"/>
                  <a:gd name="T12" fmla="*/ 23 w 46"/>
                  <a:gd name="T13" fmla="*/ 5 h 38"/>
                  <a:gd name="T14" fmla="*/ 23 w 46"/>
                  <a:gd name="T15" fmla="*/ 5 h 38"/>
                  <a:gd name="T16" fmla="*/ 23 w 46"/>
                  <a:gd name="T17" fmla="*/ 5 h 38"/>
                  <a:gd name="T18" fmla="*/ 3 w 46"/>
                  <a:gd name="T19" fmla="*/ 38 h 38"/>
                  <a:gd name="T20" fmla="*/ 23 w 46"/>
                  <a:gd name="T21" fmla="*/ 0 h 38"/>
                  <a:gd name="T22" fmla="*/ 23 w 46"/>
                  <a:gd name="T23" fmla="*/ 0 h 38"/>
                  <a:gd name="T24" fmla="*/ 23 w 46"/>
                  <a:gd name="T2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38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5"/>
                      <a:pt x="46" y="24"/>
                      <a:pt x="44" y="38"/>
                    </a:cubicBezTo>
                    <a:cubicBezTo>
                      <a:pt x="42" y="27"/>
                      <a:pt x="32" y="9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14" y="9"/>
                      <a:pt x="5" y="27"/>
                      <a:pt x="3" y="38"/>
                    </a:cubicBezTo>
                    <a:cubicBezTo>
                      <a:pt x="0" y="24"/>
                      <a:pt x="12" y="5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35"/>
              <p:cNvSpPr>
                <a:spLocks/>
              </p:cNvSpPr>
              <p:nvPr/>
            </p:nvSpPr>
            <p:spPr bwMode="auto">
              <a:xfrm>
                <a:off x="931586" y="6012910"/>
                <a:ext cx="95181" cy="76433"/>
              </a:xfrm>
              <a:custGeom>
                <a:avLst/>
                <a:gdLst>
                  <a:gd name="T0" fmla="*/ 28 w 57"/>
                  <a:gd name="T1" fmla="*/ 6 h 46"/>
                  <a:gd name="T2" fmla="*/ 28 w 57"/>
                  <a:gd name="T3" fmla="*/ 6 h 46"/>
                  <a:gd name="T4" fmla="*/ 28 w 57"/>
                  <a:gd name="T5" fmla="*/ 6 h 46"/>
                  <a:gd name="T6" fmla="*/ 28 w 57"/>
                  <a:gd name="T7" fmla="*/ 6 h 46"/>
                  <a:gd name="T8" fmla="*/ 28 w 57"/>
                  <a:gd name="T9" fmla="*/ 6 h 46"/>
                  <a:gd name="T10" fmla="*/ 3 w 57"/>
                  <a:gd name="T11" fmla="*/ 46 h 46"/>
                  <a:gd name="T12" fmla="*/ 28 w 57"/>
                  <a:gd name="T13" fmla="*/ 0 h 46"/>
                  <a:gd name="T14" fmla="*/ 28 w 57"/>
                  <a:gd name="T15" fmla="*/ 0 h 46"/>
                  <a:gd name="T16" fmla="*/ 28 w 57"/>
                  <a:gd name="T17" fmla="*/ 0 h 46"/>
                  <a:gd name="T18" fmla="*/ 28 w 57"/>
                  <a:gd name="T19" fmla="*/ 0 h 46"/>
                  <a:gd name="T20" fmla="*/ 28 w 57"/>
                  <a:gd name="T21" fmla="*/ 0 h 46"/>
                  <a:gd name="T22" fmla="*/ 53 w 57"/>
                  <a:gd name="T23" fmla="*/ 46 h 46"/>
                  <a:gd name="T24" fmla="*/ 28 w 57"/>
                  <a:gd name="T25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28" y="6"/>
                    </a:move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7" y="11"/>
                      <a:pt x="6" y="33"/>
                      <a:pt x="3" y="46"/>
                    </a:cubicBezTo>
                    <a:cubicBezTo>
                      <a:pt x="0" y="30"/>
                      <a:pt x="14" y="6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2" y="6"/>
                      <a:pt x="57" y="30"/>
                      <a:pt x="53" y="46"/>
                    </a:cubicBezTo>
                    <a:cubicBezTo>
                      <a:pt x="51" y="33"/>
                      <a:pt x="39" y="11"/>
                      <a:pt x="28" y="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36"/>
              <p:cNvSpPr>
                <a:spLocks/>
              </p:cNvSpPr>
              <p:nvPr/>
            </p:nvSpPr>
            <p:spPr bwMode="auto">
              <a:xfrm>
                <a:off x="813331" y="6103764"/>
                <a:ext cx="86528" cy="90854"/>
              </a:xfrm>
              <a:custGeom>
                <a:avLst/>
                <a:gdLst>
                  <a:gd name="T0" fmla="*/ 6 w 52"/>
                  <a:gd name="T1" fmla="*/ 19 h 55"/>
                  <a:gd name="T2" fmla="*/ 6 w 52"/>
                  <a:gd name="T3" fmla="*/ 19 h 55"/>
                  <a:gd name="T4" fmla="*/ 6 w 52"/>
                  <a:gd name="T5" fmla="*/ 19 h 55"/>
                  <a:gd name="T6" fmla="*/ 6 w 52"/>
                  <a:gd name="T7" fmla="*/ 19 h 55"/>
                  <a:gd name="T8" fmla="*/ 6 w 52"/>
                  <a:gd name="T9" fmla="*/ 19 h 55"/>
                  <a:gd name="T10" fmla="*/ 37 w 52"/>
                  <a:gd name="T11" fmla="*/ 55 h 55"/>
                  <a:gd name="T12" fmla="*/ 1 w 52"/>
                  <a:gd name="T13" fmla="*/ 18 h 55"/>
                  <a:gd name="T14" fmla="*/ 0 w 52"/>
                  <a:gd name="T15" fmla="*/ 18 h 55"/>
                  <a:gd name="T16" fmla="*/ 1 w 52"/>
                  <a:gd name="T17" fmla="*/ 17 h 55"/>
                  <a:gd name="T18" fmla="*/ 1 w 52"/>
                  <a:gd name="T19" fmla="*/ 17 h 55"/>
                  <a:gd name="T20" fmla="*/ 1 w 52"/>
                  <a:gd name="T21" fmla="*/ 17 h 55"/>
                  <a:gd name="T22" fmla="*/ 52 w 52"/>
                  <a:gd name="T23" fmla="*/ 8 h 55"/>
                  <a:gd name="T24" fmla="*/ 6 w 52"/>
                  <a:gd name="T25" fmla="*/ 1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55">
                    <a:moveTo>
                      <a:pt x="6" y="19"/>
                    </a:move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8" y="31"/>
                      <a:pt x="26" y="49"/>
                      <a:pt x="37" y="55"/>
                    </a:cubicBezTo>
                    <a:cubicBezTo>
                      <a:pt x="20" y="54"/>
                      <a:pt x="2" y="33"/>
                      <a:pt x="1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1" y="6"/>
                      <a:pt x="38" y="0"/>
                      <a:pt x="52" y="8"/>
                    </a:cubicBezTo>
                    <a:cubicBezTo>
                      <a:pt x="40" y="6"/>
                      <a:pt x="15" y="10"/>
                      <a:pt x="6" y="19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37"/>
              <p:cNvSpPr>
                <a:spLocks noEditPoints="1"/>
              </p:cNvSpPr>
              <p:nvPr/>
            </p:nvSpPr>
            <p:spPr bwMode="auto">
              <a:xfrm>
                <a:off x="868132" y="5736020"/>
                <a:ext cx="34611" cy="36053"/>
              </a:xfrm>
              <a:custGeom>
                <a:avLst/>
                <a:gdLst>
                  <a:gd name="T0" fmla="*/ 1 w 21"/>
                  <a:gd name="T1" fmla="*/ 10 h 22"/>
                  <a:gd name="T2" fmla="*/ 0 w 21"/>
                  <a:gd name="T3" fmla="*/ 14 h 22"/>
                  <a:gd name="T4" fmla="*/ 3 w 21"/>
                  <a:gd name="T5" fmla="*/ 16 h 22"/>
                  <a:gd name="T6" fmla="*/ 4 w 21"/>
                  <a:gd name="T7" fmla="*/ 20 h 22"/>
                  <a:gd name="T8" fmla="*/ 7 w 21"/>
                  <a:gd name="T9" fmla="*/ 20 h 22"/>
                  <a:gd name="T10" fmla="*/ 10 w 21"/>
                  <a:gd name="T11" fmla="*/ 22 h 22"/>
                  <a:gd name="T12" fmla="*/ 13 w 21"/>
                  <a:gd name="T13" fmla="*/ 20 h 22"/>
                  <a:gd name="T14" fmla="*/ 17 w 21"/>
                  <a:gd name="T15" fmla="*/ 20 h 22"/>
                  <a:gd name="T16" fmla="*/ 18 w 21"/>
                  <a:gd name="T17" fmla="*/ 17 h 22"/>
                  <a:gd name="T18" fmla="*/ 21 w 21"/>
                  <a:gd name="T19" fmla="*/ 15 h 22"/>
                  <a:gd name="T20" fmla="*/ 20 w 21"/>
                  <a:gd name="T21" fmla="*/ 12 h 22"/>
                  <a:gd name="T22" fmla="*/ 21 w 21"/>
                  <a:gd name="T23" fmla="*/ 8 h 22"/>
                  <a:gd name="T24" fmla="*/ 19 w 21"/>
                  <a:gd name="T25" fmla="*/ 6 h 22"/>
                  <a:gd name="T26" fmla="*/ 17 w 21"/>
                  <a:gd name="T27" fmla="*/ 3 h 22"/>
                  <a:gd name="T28" fmla="*/ 14 w 21"/>
                  <a:gd name="T29" fmla="*/ 2 h 22"/>
                  <a:gd name="T30" fmla="*/ 11 w 21"/>
                  <a:gd name="T31" fmla="*/ 0 h 22"/>
                  <a:gd name="T32" fmla="*/ 8 w 21"/>
                  <a:gd name="T33" fmla="*/ 2 h 22"/>
                  <a:gd name="T34" fmla="*/ 5 w 21"/>
                  <a:gd name="T35" fmla="*/ 2 h 22"/>
                  <a:gd name="T36" fmla="*/ 3 w 21"/>
                  <a:gd name="T37" fmla="*/ 5 h 22"/>
                  <a:gd name="T38" fmla="*/ 1 w 21"/>
                  <a:gd name="T39" fmla="*/ 7 h 22"/>
                  <a:gd name="T40" fmla="*/ 1 w 21"/>
                  <a:gd name="T41" fmla="*/ 10 h 22"/>
                  <a:gd name="T42" fmla="*/ 3 w 21"/>
                  <a:gd name="T43" fmla="*/ 11 h 22"/>
                  <a:gd name="T44" fmla="*/ 3 w 21"/>
                  <a:gd name="T45" fmla="*/ 8 h 22"/>
                  <a:gd name="T46" fmla="*/ 5 w 21"/>
                  <a:gd name="T47" fmla="*/ 6 h 22"/>
                  <a:gd name="T48" fmla="*/ 6 w 21"/>
                  <a:gd name="T49" fmla="*/ 4 h 22"/>
                  <a:gd name="T50" fmla="*/ 9 w 21"/>
                  <a:gd name="T51" fmla="*/ 4 h 22"/>
                  <a:gd name="T52" fmla="*/ 11 w 21"/>
                  <a:gd name="T53" fmla="*/ 3 h 22"/>
                  <a:gd name="T54" fmla="*/ 14 w 21"/>
                  <a:gd name="T55" fmla="*/ 4 h 22"/>
                  <a:gd name="T56" fmla="*/ 16 w 21"/>
                  <a:gd name="T57" fmla="*/ 4 h 22"/>
                  <a:gd name="T58" fmla="*/ 17 w 21"/>
                  <a:gd name="T59" fmla="*/ 7 h 22"/>
                  <a:gd name="T60" fmla="*/ 19 w 21"/>
                  <a:gd name="T61" fmla="*/ 9 h 22"/>
                  <a:gd name="T62" fmla="*/ 18 w 21"/>
                  <a:gd name="T63" fmla="*/ 12 h 22"/>
                  <a:gd name="T64" fmla="*/ 19 w 21"/>
                  <a:gd name="T65" fmla="*/ 14 h 22"/>
                  <a:gd name="T66" fmla="*/ 17 w 21"/>
                  <a:gd name="T67" fmla="*/ 16 h 22"/>
                  <a:gd name="T68" fmla="*/ 15 w 21"/>
                  <a:gd name="T69" fmla="*/ 18 h 22"/>
                  <a:gd name="T70" fmla="*/ 13 w 21"/>
                  <a:gd name="T71" fmla="*/ 19 h 22"/>
                  <a:gd name="T72" fmla="*/ 10 w 21"/>
                  <a:gd name="T73" fmla="*/ 20 h 22"/>
                  <a:gd name="T74" fmla="*/ 8 w 21"/>
                  <a:gd name="T75" fmla="*/ 18 h 22"/>
                  <a:gd name="T76" fmla="*/ 5 w 21"/>
                  <a:gd name="T77" fmla="*/ 18 h 22"/>
                  <a:gd name="T78" fmla="*/ 4 w 21"/>
                  <a:gd name="T79" fmla="*/ 15 h 22"/>
                  <a:gd name="T80" fmla="*/ 2 w 21"/>
                  <a:gd name="T81" fmla="*/ 13 h 22"/>
                  <a:gd name="T82" fmla="*/ 3 w 21"/>
                  <a:gd name="T83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" h="22">
                    <a:moveTo>
                      <a:pt x="1" y="10"/>
                    </a:moveTo>
                    <a:cubicBezTo>
                      <a:pt x="0" y="11"/>
                      <a:pt x="0" y="13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2" y="18"/>
                      <a:pt x="3" y="19"/>
                      <a:pt x="4" y="20"/>
                    </a:cubicBezTo>
                    <a:cubicBezTo>
                      <a:pt x="5" y="20"/>
                      <a:pt x="6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1"/>
                      <a:pt x="16" y="21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4"/>
                      <a:pt x="21" y="13"/>
                      <a:pt x="20" y="12"/>
                    </a:cubicBezTo>
                    <a:cubicBezTo>
                      <a:pt x="21" y="11"/>
                      <a:pt x="21" y="10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5"/>
                      <a:pt x="18" y="3"/>
                      <a:pt x="17" y="3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4" y="1"/>
                      <a:pt x="12" y="0"/>
                      <a:pt x="11" y="0"/>
                    </a:cubicBezTo>
                    <a:cubicBezTo>
                      <a:pt x="10" y="0"/>
                      <a:pt x="9" y="1"/>
                      <a:pt x="8" y="2"/>
                    </a:cubicBezTo>
                    <a:cubicBezTo>
                      <a:pt x="7" y="1"/>
                      <a:pt x="6" y="1"/>
                      <a:pt x="5" y="2"/>
                    </a:cubicBezTo>
                    <a:cubicBezTo>
                      <a:pt x="4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0" y="8"/>
                      <a:pt x="0" y="10"/>
                      <a:pt x="1" y="10"/>
                    </a:cubicBezTo>
                    <a:moveTo>
                      <a:pt x="3" y="11"/>
                    </a:moveTo>
                    <a:cubicBezTo>
                      <a:pt x="3" y="10"/>
                      <a:pt x="2" y="9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7" y="3"/>
                      <a:pt x="8" y="3"/>
                      <a:pt x="9" y="4"/>
                    </a:cubicBezTo>
                    <a:cubicBezTo>
                      <a:pt x="9" y="3"/>
                      <a:pt x="10" y="3"/>
                      <a:pt x="11" y="3"/>
                    </a:cubicBezTo>
                    <a:cubicBezTo>
                      <a:pt x="12" y="3"/>
                      <a:pt x="13" y="3"/>
                      <a:pt x="14" y="4"/>
                    </a:cubicBezTo>
                    <a:cubicBezTo>
                      <a:pt x="14" y="4"/>
                      <a:pt x="15" y="4"/>
                      <a:pt x="16" y="4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10"/>
                      <a:pt x="19" y="11"/>
                      <a:pt x="18" y="12"/>
                    </a:cubicBezTo>
                    <a:cubicBezTo>
                      <a:pt x="19" y="12"/>
                      <a:pt x="19" y="13"/>
                      <a:pt x="19" y="14"/>
                    </a:cubicBezTo>
                    <a:cubicBezTo>
                      <a:pt x="18" y="15"/>
                      <a:pt x="18" y="16"/>
                      <a:pt x="17" y="16"/>
                    </a:cubicBezTo>
                    <a:cubicBezTo>
                      <a:pt x="17" y="17"/>
                      <a:pt x="16" y="18"/>
                      <a:pt x="15" y="18"/>
                    </a:cubicBezTo>
                    <a:cubicBezTo>
                      <a:pt x="15" y="19"/>
                      <a:pt x="13" y="19"/>
                      <a:pt x="13" y="19"/>
                    </a:cubicBezTo>
                    <a:cubicBezTo>
                      <a:pt x="12" y="19"/>
                      <a:pt x="11" y="20"/>
                      <a:pt x="10" y="20"/>
                    </a:cubicBezTo>
                    <a:cubicBezTo>
                      <a:pt x="9" y="20"/>
                      <a:pt x="8" y="19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4" y="17"/>
                      <a:pt x="4" y="16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2"/>
                      <a:pt x="2" y="11"/>
                      <a:pt x="3" y="11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38"/>
              <p:cNvSpPr>
                <a:spLocks/>
              </p:cNvSpPr>
              <p:nvPr/>
            </p:nvSpPr>
            <p:spPr bwMode="auto">
              <a:xfrm>
                <a:off x="1000809" y="6237883"/>
                <a:ext cx="92297" cy="92297"/>
              </a:xfrm>
              <a:custGeom>
                <a:avLst/>
                <a:gdLst>
                  <a:gd name="T0" fmla="*/ 43 w 55"/>
                  <a:gd name="T1" fmla="*/ 47 h 55"/>
                  <a:gd name="T2" fmla="*/ 43 w 55"/>
                  <a:gd name="T3" fmla="*/ 48 h 55"/>
                  <a:gd name="T4" fmla="*/ 44 w 55"/>
                  <a:gd name="T5" fmla="*/ 47 h 55"/>
                  <a:gd name="T6" fmla="*/ 44 w 55"/>
                  <a:gd name="T7" fmla="*/ 47 h 55"/>
                  <a:gd name="T8" fmla="*/ 44 w 55"/>
                  <a:gd name="T9" fmla="*/ 47 h 55"/>
                  <a:gd name="T10" fmla="*/ 40 w 55"/>
                  <a:gd name="T11" fmla="*/ 0 h 55"/>
                  <a:gd name="T12" fmla="*/ 47 w 55"/>
                  <a:gd name="T13" fmla="*/ 52 h 55"/>
                  <a:gd name="T14" fmla="*/ 47 w 55"/>
                  <a:gd name="T15" fmla="*/ 52 h 55"/>
                  <a:gd name="T16" fmla="*/ 47 w 55"/>
                  <a:gd name="T17" fmla="*/ 52 h 55"/>
                  <a:gd name="T18" fmla="*/ 47 w 55"/>
                  <a:gd name="T19" fmla="*/ 52 h 55"/>
                  <a:gd name="T20" fmla="*/ 47 w 55"/>
                  <a:gd name="T21" fmla="*/ 52 h 55"/>
                  <a:gd name="T22" fmla="*/ 0 w 55"/>
                  <a:gd name="T23" fmla="*/ 30 h 55"/>
                  <a:gd name="T24" fmla="*/ 43 w 55"/>
                  <a:gd name="T25" fmla="*/ 4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55">
                    <a:moveTo>
                      <a:pt x="43" y="47"/>
                    </a:moveTo>
                    <a:cubicBezTo>
                      <a:pt x="43" y="48"/>
                      <a:pt x="43" y="48"/>
                      <a:pt x="43" y="48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50" y="37"/>
                      <a:pt x="46" y="12"/>
                      <a:pt x="40" y="0"/>
                    </a:cubicBezTo>
                    <a:cubicBezTo>
                      <a:pt x="53" y="11"/>
                      <a:pt x="55" y="39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32" y="55"/>
                      <a:pt x="6" y="45"/>
                      <a:pt x="0" y="30"/>
                    </a:cubicBezTo>
                    <a:cubicBezTo>
                      <a:pt x="9" y="38"/>
                      <a:pt x="32" y="50"/>
                      <a:pt x="43" y="47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39"/>
              <p:cNvSpPr>
                <a:spLocks/>
              </p:cNvSpPr>
              <p:nvPr/>
            </p:nvSpPr>
            <p:spPr bwMode="auto">
              <a:xfrm>
                <a:off x="1019556" y="6147028"/>
                <a:ext cx="54801" cy="33169"/>
              </a:xfrm>
              <a:custGeom>
                <a:avLst/>
                <a:gdLst>
                  <a:gd name="T0" fmla="*/ 32 w 33"/>
                  <a:gd name="T1" fmla="*/ 4 h 20"/>
                  <a:gd name="T2" fmla="*/ 1 w 33"/>
                  <a:gd name="T3" fmla="*/ 16 h 20"/>
                  <a:gd name="T4" fmla="*/ 16 w 33"/>
                  <a:gd name="T5" fmla="*/ 10 h 20"/>
                  <a:gd name="T6" fmla="*/ 0 w 33"/>
                  <a:gd name="T7" fmla="*/ 13 h 20"/>
                  <a:gd name="T8" fmla="*/ 32 w 33"/>
                  <a:gd name="T9" fmla="*/ 4 h 20"/>
                  <a:gd name="T10" fmla="*/ 33 w 33"/>
                  <a:gd name="T11" fmla="*/ 4 h 20"/>
                  <a:gd name="T12" fmla="*/ 33 w 33"/>
                  <a:gd name="T13" fmla="*/ 4 h 20"/>
                  <a:gd name="T14" fmla="*/ 33 w 33"/>
                  <a:gd name="T15" fmla="*/ 4 h 20"/>
                  <a:gd name="T16" fmla="*/ 32 w 33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0">
                    <a:moveTo>
                      <a:pt x="32" y="4"/>
                    </a:moveTo>
                    <a:cubicBezTo>
                      <a:pt x="28" y="11"/>
                      <a:pt x="19" y="20"/>
                      <a:pt x="1" y="16"/>
                    </a:cubicBezTo>
                    <a:cubicBezTo>
                      <a:pt x="1" y="16"/>
                      <a:pt x="12" y="13"/>
                      <a:pt x="16" y="10"/>
                    </a:cubicBezTo>
                    <a:cubicBezTo>
                      <a:pt x="11" y="9"/>
                      <a:pt x="0" y="13"/>
                      <a:pt x="0" y="13"/>
                    </a:cubicBezTo>
                    <a:cubicBezTo>
                      <a:pt x="12" y="0"/>
                      <a:pt x="25" y="1"/>
                      <a:pt x="3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2" y="4"/>
                      <a:pt x="32" y="4"/>
                      <a:pt x="32" y="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40"/>
              <p:cNvSpPr>
                <a:spLocks/>
              </p:cNvSpPr>
              <p:nvPr/>
            </p:nvSpPr>
            <p:spPr bwMode="auto">
              <a:xfrm>
                <a:off x="940239" y="6148470"/>
                <a:ext cx="76433" cy="73549"/>
              </a:xfrm>
              <a:custGeom>
                <a:avLst/>
                <a:gdLst>
                  <a:gd name="T0" fmla="*/ 13 w 46"/>
                  <a:gd name="T1" fmla="*/ 33 h 44"/>
                  <a:gd name="T2" fmla="*/ 11 w 46"/>
                  <a:gd name="T3" fmla="*/ 31 h 44"/>
                  <a:gd name="T4" fmla="*/ 10 w 46"/>
                  <a:gd name="T5" fmla="*/ 28 h 44"/>
                  <a:gd name="T6" fmla="*/ 8 w 46"/>
                  <a:gd name="T7" fmla="*/ 28 h 44"/>
                  <a:gd name="T8" fmla="*/ 8 w 46"/>
                  <a:gd name="T9" fmla="*/ 27 h 44"/>
                  <a:gd name="T10" fmla="*/ 9 w 46"/>
                  <a:gd name="T11" fmla="*/ 26 h 44"/>
                  <a:gd name="T12" fmla="*/ 9 w 46"/>
                  <a:gd name="T13" fmla="*/ 23 h 44"/>
                  <a:gd name="T14" fmla="*/ 9 w 46"/>
                  <a:gd name="T15" fmla="*/ 19 h 44"/>
                  <a:gd name="T16" fmla="*/ 10 w 46"/>
                  <a:gd name="T17" fmla="*/ 16 h 44"/>
                  <a:gd name="T18" fmla="*/ 12 w 46"/>
                  <a:gd name="T19" fmla="*/ 14 h 44"/>
                  <a:gd name="T20" fmla="*/ 14 w 46"/>
                  <a:gd name="T21" fmla="*/ 12 h 44"/>
                  <a:gd name="T22" fmla="*/ 14 w 46"/>
                  <a:gd name="T23" fmla="*/ 12 h 44"/>
                  <a:gd name="T24" fmla="*/ 13 w 46"/>
                  <a:gd name="T25" fmla="*/ 10 h 44"/>
                  <a:gd name="T26" fmla="*/ 14 w 46"/>
                  <a:gd name="T27" fmla="*/ 9 h 44"/>
                  <a:gd name="T28" fmla="*/ 16 w 46"/>
                  <a:gd name="T29" fmla="*/ 10 h 44"/>
                  <a:gd name="T30" fmla="*/ 16 w 46"/>
                  <a:gd name="T31" fmla="*/ 10 h 44"/>
                  <a:gd name="T32" fmla="*/ 18 w 46"/>
                  <a:gd name="T33" fmla="*/ 9 h 44"/>
                  <a:gd name="T34" fmla="*/ 22 w 46"/>
                  <a:gd name="T35" fmla="*/ 8 h 44"/>
                  <a:gd name="T36" fmla="*/ 25 w 46"/>
                  <a:gd name="T37" fmla="*/ 8 h 44"/>
                  <a:gd name="T38" fmla="*/ 28 w 46"/>
                  <a:gd name="T39" fmla="*/ 9 h 44"/>
                  <a:gd name="T40" fmla="*/ 30 w 46"/>
                  <a:gd name="T41" fmla="*/ 10 h 44"/>
                  <a:gd name="T42" fmla="*/ 30 w 46"/>
                  <a:gd name="T43" fmla="*/ 10 h 44"/>
                  <a:gd name="T44" fmla="*/ 32 w 46"/>
                  <a:gd name="T45" fmla="*/ 9 h 44"/>
                  <a:gd name="T46" fmla="*/ 33 w 46"/>
                  <a:gd name="T47" fmla="*/ 10 h 44"/>
                  <a:gd name="T48" fmla="*/ 32 w 46"/>
                  <a:gd name="T49" fmla="*/ 12 h 44"/>
                  <a:gd name="T50" fmla="*/ 32 w 46"/>
                  <a:gd name="T51" fmla="*/ 12 h 44"/>
                  <a:gd name="T52" fmla="*/ 34 w 46"/>
                  <a:gd name="T53" fmla="*/ 14 h 44"/>
                  <a:gd name="T54" fmla="*/ 37 w 46"/>
                  <a:gd name="T55" fmla="*/ 17 h 44"/>
                  <a:gd name="T56" fmla="*/ 38 w 46"/>
                  <a:gd name="T57" fmla="*/ 20 h 44"/>
                  <a:gd name="T58" fmla="*/ 37 w 46"/>
                  <a:gd name="T59" fmla="*/ 23 h 44"/>
                  <a:gd name="T60" fmla="*/ 37 w 46"/>
                  <a:gd name="T61" fmla="*/ 26 h 44"/>
                  <a:gd name="T62" fmla="*/ 35 w 46"/>
                  <a:gd name="T63" fmla="*/ 26 h 44"/>
                  <a:gd name="T64" fmla="*/ 40 w 46"/>
                  <a:gd name="T65" fmla="*/ 28 h 44"/>
                  <a:gd name="T66" fmla="*/ 35 w 46"/>
                  <a:gd name="T67" fmla="*/ 27 h 44"/>
                  <a:gd name="T68" fmla="*/ 36 w 46"/>
                  <a:gd name="T69" fmla="*/ 28 h 44"/>
                  <a:gd name="T70" fmla="*/ 35 w 46"/>
                  <a:gd name="T71" fmla="*/ 31 h 44"/>
                  <a:gd name="T72" fmla="*/ 33 w 46"/>
                  <a:gd name="T73" fmla="*/ 34 h 44"/>
                  <a:gd name="T74" fmla="*/ 30 w 46"/>
                  <a:gd name="T75" fmla="*/ 35 h 44"/>
                  <a:gd name="T76" fmla="*/ 27 w 46"/>
                  <a:gd name="T77" fmla="*/ 36 h 44"/>
                  <a:gd name="T78" fmla="*/ 24 w 46"/>
                  <a:gd name="T79" fmla="*/ 37 h 44"/>
                  <a:gd name="T80" fmla="*/ 24 w 46"/>
                  <a:gd name="T81" fmla="*/ 35 h 44"/>
                  <a:gd name="T82" fmla="*/ 23 w 46"/>
                  <a:gd name="T83" fmla="*/ 40 h 44"/>
                  <a:gd name="T84" fmla="*/ 22 w 46"/>
                  <a:gd name="T85" fmla="*/ 35 h 44"/>
                  <a:gd name="T86" fmla="*/ 22 w 46"/>
                  <a:gd name="T87" fmla="*/ 37 h 44"/>
                  <a:gd name="T88" fmla="*/ 19 w 46"/>
                  <a:gd name="T89" fmla="*/ 36 h 44"/>
                  <a:gd name="T90" fmla="*/ 15 w 46"/>
                  <a:gd name="T91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" h="44">
                    <a:moveTo>
                      <a:pt x="10" y="41"/>
                    </a:moveTo>
                    <a:cubicBezTo>
                      <a:pt x="11" y="38"/>
                      <a:pt x="12" y="34"/>
                      <a:pt x="13" y="33"/>
                    </a:cubicBezTo>
                    <a:cubicBezTo>
                      <a:pt x="10" y="35"/>
                      <a:pt x="8" y="36"/>
                      <a:pt x="5" y="37"/>
                    </a:cubicBezTo>
                    <a:cubicBezTo>
                      <a:pt x="7" y="35"/>
                      <a:pt x="9" y="33"/>
                      <a:pt x="11" y="31"/>
                    </a:cubicBezTo>
                    <a:cubicBezTo>
                      <a:pt x="10" y="31"/>
                      <a:pt x="8" y="31"/>
                      <a:pt x="5" y="33"/>
                    </a:cubicBezTo>
                    <a:cubicBezTo>
                      <a:pt x="6" y="31"/>
                      <a:pt x="8" y="29"/>
                      <a:pt x="10" y="28"/>
                    </a:cubicBezTo>
                    <a:cubicBezTo>
                      <a:pt x="10" y="28"/>
                      <a:pt x="11" y="27"/>
                      <a:pt x="11" y="27"/>
                    </a:cubicBezTo>
                    <a:cubicBezTo>
                      <a:pt x="11" y="27"/>
                      <a:pt x="10" y="28"/>
                      <a:pt x="8" y="28"/>
                    </a:cubicBezTo>
                    <a:cubicBezTo>
                      <a:pt x="8" y="28"/>
                      <a:pt x="7" y="28"/>
                      <a:pt x="6" y="28"/>
                    </a:cubicBezTo>
                    <a:cubicBezTo>
                      <a:pt x="7" y="27"/>
                      <a:pt x="7" y="27"/>
                      <a:pt x="8" y="27"/>
                    </a:cubicBezTo>
                    <a:cubicBezTo>
                      <a:pt x="9" y="26"/>
                      <a:pt x="11" y="26"/>
                      <a:pt x="11" y="26"/>
                    </a:cubicBezTo>
                    <a:cubicBezTo>
                      <a:pt x="10" y="26"/>
                      <a:pt x="10" y="26"/>
                      <a:pt x="9" y="26"/>
                    </a:cubicBezTo>
                    <a:cubicBezTo>
                      <a:pt x="7" y="26"/>
                      <a:pt x="4" y="25"/>
                      <a:pt x="3" y="25"/>
                    </a:cubicBezTo>
                    <a:cubicBezTo>
                      <a:pt x="5" y="24"/>
                      <a:pt x="7" y="24"/>
                      <a:pt x="9" y="23"/>
                    </a:cubicBezTo>
                    <a:cubicBezTo>
                      <a:pt x="6" y="22"/>
                      <a:pt x="3" y="21"/>
                      <a:pt x="0" y="20"/>
                    </a:cubicBezTo>
                    <a:cubicBezTo>
                      <a:pt x="3" y="20"/>
                      <a:pt x="6" y="19"/>
                      <a:pt x="9" y="19"/>
                    </a:cubicBezTo>
                    <a:cubicBezTo>
                      <a:pt x="7" y="19"/>
                      <a:pt x="4" y="17"/>
                      <a:pt x="2" y="16"/>
                    </a:cubicBezTo>
                    <a:cubicBezTo>
                      <a:pt x="5" y="16"/>
                      <a:pt x="8" y="16"/>
                      <a:pt x="10" y="16"/>
                    </a:cubicBezTo>
                    <a:cubicBezTo>
                      <a:pt x="7" y="14"/>
                      <a:pt x="5" y="12"/>
                      <a:pt x="3" y="10"/>
                    </a:cubicBezTo>
                    <a:cubicBezTo>
                      <a:pt x="6" y="11"/>
                      <a:pt x="9" y="12"/>
                      <a:pt x="12" y="14"/>
                    </a:cubicBezTo>
                    <a:cubicBezTo>
                      <a:pt x="11" y="12"/>
                      <a:pt x="10" y="11"/>
                      <a:pt x="8" y="9"/>
                    </a:cubicBezTo>
                    <a:cubicBezTo>
                      <a:pt x="10" y="9"/>
                      <a:pt x="12" y="11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5" y="12"/>
                      <a:pt x="15" y="12"/>
                    </a:cubicBezTo>
                    <a:cubicBezTo>
                      <a:pt x="15" y="12"/>
                      <a:pt x="14" y="11"/>
                      <a:pt x="13" y="10"/>
                    </a:cubicBezTo>
                    <a:cubicBezTo>
                      <a:pt x="13" y="10"/>
                      <a:pt x="13" y="9"/>
                      <a:pt x="13" y="8"/>
                    </a:cubicBezTo>
                    <a:cubicBezTo>
                      <a:pt x="13" y="9"/>
                      <a:pt x="14" y="9"/>
                      <a:pt x="14" y="9"/>
                    </a:cubicBezTo>
                    <a:cubicBezTo>
                      <a:pt x="15" y="11"/>
                      <a:pt x="16" y="12"/>
                      <a:pt x="16" y="12"/>
                    </a:cubicBezTo>
                    <a:cubicBezTo>
                      <a:pt x="16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8"/>
                      <a:pt x="15" y="6"/>
                      <a:pt x="14" y="4"/>
                    </a:cubicBezTo>
                    <a:cubicBezTo>
                      <a:pt x="16" y="6"/>
                      <a:pt x="17" y="8"/>
                      <a:pt x="18" y="9"/>
                    </a:cubicBezTo>
                    <a:cubicBezTo>
                      <a:pt x="18" y="6"/>
                      <a:pt x="18" y="3"/>
                      <a:pt x="18" y="0"/>
                    </a:cubicBezTo>
                    <a:cubicBezTo>
                      <a:pt x="20" y="3"/>
                      <a:pt x="21" y="5"/>
                      <a:pt x="22" y="8"/>
                    </a:cubicBezTo>
                    <a:cubicBezTo>
                      <a:pt x="22" y="6"/>
                      <a:pt x="22" y="3"/>
                      <a:pt x="23" y="0"/>
                    </a:cubicBezTo>
                    <a:cubicBezTo>
                      <a:pt x="24" y="3"/>
                      <a:pt x="25" y="6"/>
                      <a:pt x="25" y="8"/>
                    </a:cubicBezTo>
                    <a:cubicBezTo>
                      <a:pt x="26" y="5"/>
                      <a:pt x="27" y="3"/>
                      <a:pt x="29" y="0"/>
                    </a:cubicBezTo>
                    <a:cubicBezTo>
                      <a:pt x="28" y="3"/>
                      <a:pt x="28" y="6"/>
                      <a:pt x="28" y="9"/>
                    </a:cubicBezTo>
                    <a:cubicBezTo>
                      <a:pt x="29" y="8"/>
                      <a:pt x="30" y="6"/>
                      <a:pt x="32" y="4"/>
                    </a:cubicBezTo>
                    <a:cubicBezTo>
                      <a:pt x="31" y="6"/>
                      <a:pt x="31" y="8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1"/>
                      <a:pt x="30" y="11"/>
                      <a:pt x="30" y="12"/>
                    </a:cubicBezTo>
                    <a:cubicBezTo>
                      <a:pt x="30" y="12"/>
                      <a:pt x="31" y="11"/>
                      <a:pt x="32" y="9"/>
                    </a:cubicBezTo>
                    <a:cubicBezTo>
                      <a:pt x="32" y="9"/>
                      <a:pt x="33" y="9"/>
                      <a:pt x="33" y="8"/>
                    </a:cubicBezTo>
                    <a:cubicBezTo>
                      <a:pt x="33" y="9"/>
                      <a:pt x="33" y="10"/>
                      <a:pt x="33" y="10"/>
                    </a:cubicBezTo>
                    <a:cubicBezTo>
                      <a:pt x="32" y="11"/>
                      <a:pt x="31" y="12"/>
                      <a:pt x="31" y="12"/>
                    </a:cubicBezTo>
                    <a:cubicBezTo>
                      <a:pt x="31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4" y="11"/>
                      <a:pt x="36" y="9"/>
                      <a:pt x="38" y="9"/>
                    </a:cubicBezTo>
                    <a:cubicBezTo>
                      <a:pt x="36" y="11"/>
                      <a:pt x="35" y="12"/>
                      <a:pt x="34" y="14"/>
                    </a:cubicBezTo>
                    <a:cubicBezTo>
                      <a:pt x="37" y="13"/>
                      <a:pt x="40" y="12"/>
                      <a:pt x="43" y="11"/>
                    </a:cubicBezTo>
                    <a:cubicBezTo>
                      <a:pt x="41" y="13"/>
                      <a:pt x="39" y="15"/>
                      <a:pt x="37" y="17"/>
                    </a:cubicBezTo>
                    <a:cubicBezTo>
                      <a:pt x="38" y="16"/>
                      <a:pt x="41" y="16"/>
                      <a:pt x="44" y="16"/>
                    </a:cubicBezTo>
                    <a:cubicBezTo>
                      <a:pt x="42" y="17"/>
                      <a:pt x="39" y="19"/>
                      <a:pt x="38" y="20"/>
                    </a:cubicBezTo>
                    <a:cubicBezTo>
                      <a:pt x="40" y="20"/>
                      <a:pt x="43" y="20"/>
                      <a:pt x="46" y="21"/>
                    </a:cubicBezTo>
                    <a:cubicBezTo>
                      <a:pt x="43" y="22"/>
                      <a:pt x="40" y="22"/>
                      <a:pt x="37" y="23"/>
                    </a:cubicBezTo>
                    <a:cubicBezTo>
                      <a:pt x="39" y="24"/>
                      <a:pt x="41" y="24"/>
                      <a:pt x="43" y="25"/>
                    </a:cubicBezTo>
                    <a:cubicBezTo>
                      <a:pt x="42" y="25"/>
                      <a:pt x="39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6" y="26"/>
                      <a:pt x="36" y="26"/>
                      <a:pt x="35" y="26"/>
                    </a:cubicBezTo>
                    <a:cubicBezTo>
                      <a:pt x="35" y="26"/>
                      <a:pt x="37" y="26"/>
                      <a:pt x="38" y="27"/>
                    </a:cubicBezTo>
                    <a:cubicBezTo>
                      <a:pt x="39" y="27"/>
                      <a:pt x="39" y="27"/>
                      <a:pt x="40" y="28"/>
                    </a:cubicBezTo>
                    <a:cubicBezTo>
                      <a:pt x="39" y="28"/>
                      <a:pt x="38" y="28"/>
                      <a:pt x="38" y="28"/>
                    </a:cubicBezTo>
                    <a:cubicBezTo>
                      <a:pt x="36" y="28"/>
                      <a:pt x="35" y="27"/>
                      <a:pt x="35" y="27"/>
                    </a:cubicBezTo>
                    <a:cubicBezTo>
                      <a:pt x="35" y="27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8" y="29"/>
                      <a:pt x="40" y="31"/>
                      <a:pt x="41" y="33"/>
                    </a:cubicBezTo>
                    <a:cubicBezTo>
                      <a:pt x="38" y="31"/>
                      <a:pt x="36" y="31"/>
                      <a:pt x="35" y="31"/>
                    </a:cubicBezTo>
                    <a:cubicBezTo>
                      <a:pt x="37" y="33"/>
                      <a:pt x="38" y="36"/>
                      <a:pt x="40" y="38"/>
                    </a:cubicBezTo>
                    <a:cubicBezTo>
                      <a:pt x="37" y="37"/>
                      <a:pt x="35" y="35"/>
                      <a:pt x="33" y="34"/>
                    </a:cubicBezTo>
                    <a:cubicBezTo>
                      <a:pt x="34" y="35"/>
                      <a:pt x="35" y="38"/>
                      <a:pt x="36" y="41"/>
                    </a:cubicBezTo>
                    <a:cubicBezTo>
                      <a:pt x="34" y="39"/>
                      <a:pt x="31" y="37"/>
                      <a:pt x="30" y="35"/>
                    </a:cubicBezTo>
                    <a:cubicBezTo>
                      <a:pt x="31" y="38"/>
                      <a:pt x="31" y="41"/>
                      <a:pt x="32" y="44"/>
                    </a:cubicBezTo>
                    <a:cubicBezTo>
                      <a:pt x="30" y="42"/>
                      <a:pt x="29" y="39"/>
                      <a:pt x="27" y="36"/>
                    </a:cubicBezTo>
                    <a:cubicBezTo>
                      <a:pt x="27" y="38"/>
                      <a:pt x="27" y="40"/>
                      <a:pt x="27" y="43"/>
                    </a:cubicBezTo>
                    <a:cubicBezTo>
                      <a:pt x="26" y="41"/>
                      <a:pt x="25" y="38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6"/>
                      <a:pt x="24" y="36"/>
                      <a:pt x="24" y="35"/>
                    </a:cubicBezTo>
                    <a:cubicBezTo>
                      <a:pt x="24" y="35"/>
                      <a:pt x="24" y="37"/>
                      <a:pt x="24" y="38"/>
                    </a:cubicBezTo>
                    <a:cubicBezTo>
                      <a:pt x="24" y="39"/>
                      <a:pt x="23" y="39"/>
                      <a:pt x="23" y="40"/>
                    </a:cubicBezTo>
                    <a:cubicBezTo>
                      <a:pt x="23" y="39"/>
                      <a:pt x="23" y="39"/>
                      <a:pt x="22" y="38"/>
                    </a:cubicBezTo>
                    <a:cubicBezTo>
                      <a:pt x="22" y="37"/>
                      <a:pt x="22" y="35"/>
                      <a:pt x="22" y="35"/>
                    </a:cubicBezTo>
                    <a:cubicBezTo>
                      <a:pt x="22" y="36"/>
                      <a:pt x="22" y="36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8"/>
                      <a:pt x="20" y="41"/>
                      <a:pt x="19" y="43"/>
                    </a:cubicBezTo>
                    <a:cubicBezTo>
                      <a:pt x="19" y="40"/>
                      <a:pt x="19" y="38"/>
                      <a:pt x="19" y="36"/>
                    </a:cubicBezTo>
                    <a:cubicBezTo>
                      <a:pt x="17" y="39"/>
                      <a:pt x="15" y="41"/>
                      <a:pt x="13" y="44"/>
                    </a:cubicBezTo>
                    <a:cubicBezTo>
                      <a:pt x="14" y="41"/>
                      <a:pt x="15" y="38"/>
                      <a:pt x="15" y="35"/>
                    </a:cubicBezTo>
                    <a:cubicBezTo>
                      <a:pt x="15" y="36"/>
                      <a:pt x="12" y="39"/>
                      <a:pt x="10" y="41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41"/>
              <p:cNvSpPr>
                <a:spLocks noEditPoints="1"/>
              </p:cNvSpPr>
              <p:nvPr/>
            </p:nvSpPr>
            <p:spPr bwMode="auto">
              <a:xfrm>
                <a:off x="1080126" y="5822548"/>
                <a:ext cx="36053" cy="37495"/>
              </a:xfrm>
              <a:custGeom>
                <a:avLst/>
                <a:gdLst>
                  <a:gd name="T0" fmla="*/ 1 w 22"/>
                  <a:gd name="T1" fmla="*/ 10 h 22"/>
                  <a:gd name="T2" fmla="*/ 0 w 22"/>
                  <a:gd name="T3" fmla="*/ 14 h 22"/>
                  <a:gd name="T4" fmla="*/ 3 w 22"/>
                  <a:gd name="T5" fmla="*/ 16 h 22"/>
                  <a:gd name="T6" fmla="*/ 4 w 22"/>
                  <a:gd name="T7" fmla="*/ 19 h 22"/>
                  <a:gd name="T8" fmla="*/ 7 w 22"/>
                  <a:gd name="T9" fmla="*/ 20 h 22"/>
                  <a:gd name="T10" fmla="*/ 10 w 22"/>
                  <a:gd name="T11" fmla="*/ 22 h 22"/>
                  <a:gd name="T12" fmla="*/ 13 w 22"/>
                  <a:gd name="T13" fmla="*/ 20 h 22"/>
                  <a:gd name="T14" fmla="*/ 17 w 22"/>
                  <a:gd name="T15" fmla="*/ 20 h 22"/>
                  <a:gd name="T16" fmla="*/ 18 w 22"/>
                  <a:gd name="T17" fmla="*/ 17 h 22"/>
                  <a:gd name="T18" fmla="*/ 21 w 22"/>
                  <a:gd name="T19" fmla="*/ 15 h 22"/>
                  <a:gd name="T20" fmla="*/ 20 w 22"/>
                  <a:gd name="T21" fmla="*/ 12 h 22"/>
                  <a:gd name="T22" fmla="*/ 21 w 22"/>
                  <a:gd name="T23" fmla="*/ 8 h 22"/>
                  <a:gd name="T24" fmla="*/ 19 w 22"/>
                  <a:gd name="T25" fmla="*/ 6 h 22"/>
                  <a:gd name="T26" fmla="*/ 17 w 22"/>
                  <a:gd name="T27" fmla="*/ 2 h 22"/>
                  <a:gd name="T28" fmla="*/ 14 w 22"/>
                  <a:gd name="T29" fmla="*/ 2 h 22"/>
                  <a:gd name="T30" fmla="*/ 11 w 22"/>
                  <a:gd name="T31" fmla="*/ 0 h 22"/>
                  <a:gd name="T32" fmla="*/ 8 w 22"/>
                  <a:gd name="T33" fmla="*/ 2 h 22"/>
                  <a:gd name="T34" fmla="*/ 5 w 22"/>
                  <a:gd name="T35" fmla="*/ 2 h 22"/>
                  <a:gd name="T36" fmla="*/ 3 w 22"/>
                  <a:gd name="T37" fmla="*/ 5 h 22"/>
                  <a:gd name="T38" fmla="*/ 1 w 22"/>
                  <a:gd name="T39" fmla="*/ 7 h 22"/>
                  <a:gd name="T40" fmla="*/ 1 w 22"/>
                  <a:gd name="T41" fmla="*/ 10 h 22"/>
                  <a:gd name="T42" fmla="*/ 3 w 22"/>
                  <a:gd name="T43" fmla="*/ 10 h 22"/>
                  <a:gd name="T44" fmla="*/ 3 w 22"/>
                  <a:gd name="T45" fmla="*/ 8 h 22"/>
                  <a:gd name="T46" fmla="*/ 5 w 22"/>
                  <a:gd name="T47" fmla="*/ 6 h 22"/>
                  <a:gd name="T48" fmla="*/ 6 w 22"/>
                  <a:gd name="T49" fmla="*/ 4 h 22"/>
                  <a:gd name="T50" fmla="*/ 9 w 22"/>
                  <a:gd name="T51" fmla="*/ 3 h 22"/>
                  <a:gd name="T52" fmla="*/ 11 w 22"/>
                  <a:gd name="T53" fmla="*/ 2 h 22"/>
                  <a:gd name="T54" fmla="*/ 14 w 22"/>
                  <a:gd name="T55" fmla="*/ 4 h 22"/>
                  <a:gd name="T56" fmla="*/ 16 w 22"/>
                  <a:gd name="T57" fmla="*/ 4 h 22"/>
                  <a:gd name="T58" fmla="*/ 17 w 22"/>
                  <a:gd name="T59" fmla="*/ 7 h 22"/>
                  <a:gd name="T60" fmla="*/ 19 w 22"/>
                  <a:gd name="T61" fmla="*/ 9 h 22"/>
                  <a:gd name="T62" fmla="*/ 18 w 22"/>
                  <a:gd name="T63" fmla="*/ 11 h 22"/>
                  <a:gd name="T64" fmla="*/ 19 w 22"/>
                  <a:gd name="T65" fmla="*/ 14 h 22"/>
                  <a:gd name="T66" fmla="*/ 17 w 22"/>
                  <a:gd name="T67" fmla="*/ 16 h 22"/>
                  <a:gd name="T68" fmla="*/ 16 w 22"/>
                  <a:gd name="T69" fmla="*/ 18 h 22"/>
                  <a:gd name="T70" fmla="*/ 13 w 22"/>
                  <a:gd name="T71" fmla="*/ 18 h 22"/>
                  <a:gd name="T72" fmla="*/ 10 w 22"/>
                  <a:gd name="T73" fmla="*/ 19 h 22"/>
                  <a:gd name="T74" fmla="*/ 8 w 22"/>
                  <a:gd name="T75" fmla="*/ 18 h 22"/>
                  <a:gd name="T76" fmla="*/ 5 w 22"/>
                  <a:gd name="T77" fmla="*/ 18 h 22"/>
                  <a:gd name="T78" fmla="*/ 4 w 22"/>
                  <a:gd name="T79" fmla="*/ 15 h 22"/>
                  <a:gd name="T80" fmla="*/ 2 w 22"/>
                  <a:gd name="T81" fmla="*/ 13 h 22"/>
                  <a:gd name="T82" fmla="*/ 3 w 22"/>
                  <a:gd name="T83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" h="22">
                    <a:moveTo>
                      <a:pt x="1" y="10"/>
                    </a:moveTo>
                    <a:cubicBezTo>
                      <a:pt x="0" y="11"/>
                      <a:pt x="0" y="12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3" y="17"/>
                      <a:pt x="3" y="18"/>
                      <a:pt x="4" y="19"/>
                    </a:cubicBezTo>
                    <a:cubicBezTo>
                      <a:pt x="5" y="20"/>
                      <a:pt x="6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1"/>
                      <a:pt x="16" y="21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4"/>
                      <a:pt x="21" y="12"/>
                      <a:pt x="20" y="12"/>
                    </a:cubicBezTo>
                    <a:cubicBezTo>
                      <a:pt x="21" y="11"/>
                      <a:pt x="22" y="9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4"/>
                      <a:pt x="19" y="3"/>
                      <a:pt x="17" y="2"/>
                    </a:cubicBezTo>
                    <a:cubicBezTo>
                      <a:pt x="17" y="2"/>
                      <a:pt x="15" y="2"/>
                      <a:pt x="14" y="2"/>
                    </a:cubicBezTo>
                    <a:cubicBezTo>
                      <a:pt x="14" y="1"/>
                      <a:pt x="13" y="0"/>
                      <a:pt x="11" y="0"/>
                    </a:cubicBezTo>
                    <a:cubicBezTo>
                      <a:pt x="10" y="0"/>
                      <a:pt x="9" y="1"/>
                      <a:pt x="8" y="2"/>
                    </a:cubicBezTo>
                    <a:cubicBezTo>
                      <a:pt x="7" y="1"/>
                      <a:pt x="6" y="1"/>
                      <a:pt x="5" y="2"/>
                    </a:cubicBezTo>
                    <a:cubicBezTo>
                      <a:pt x="4" y="2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0" y="8"/>
                      <a:pt x="1" y="9"/>
                      <a:pt x="1" y="10"/>
                    </a:cubicBezTo>
                    <a:moveTo>
                      <a:pt x="3" y="10"/>
                    </a:moveTo>
                    <a:cubicBezTo>
                      <a:pt x="3" y="10"/>
                      <a:pt x="2" y="9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7" y="3"/>
                      <a:pt x="8" y="3"/>
                      <a:pt x="9" y="3"/>
                    </a:cubicBezTo>
                    <a:cubicBezTo>
                      <a:pt x="9" y="3"/>
                      <a:pt x="10" y="2"/>
                      <a:pt x="11" y="2"/>
                    </a:cubicBezTo>
                    <a:cubicBezTo>
                      <a:pt x="12" y="2"/>
                      <a:pt x="13" y="3"/>
                      <a:pt x="14" y="4"/>
                    </a:cubicBezTo>
                    <a:cubicBezTo>
                      <a:pt x="15" y="3"/>
                      <a:pt x="15" y="4"/>
                      <a:pt x="16" y="4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10"/>
                      <a:pt x="19" y="11"/>
                      <a:pt x="18" y="11"/>
                    </a:cubicBezTo>
                    <a:cubicBezTo>
                      <a:pt x="19" y="12"/>
                      <a:pt x="19" y="13"/>
                      <a:pt x="19" y="14"/>
                    </a:cubicBezTo>
                    <a:cubicBezTo>
                      <a:pt x="19" y="15"/>
                      <a:pt x="18" y="16"/>
                      <a:pt x="17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5" y="19"/>
                      <a:pt x="14" y="19"/>
                      <a:pt x="13" y="18"/>
                    </a:cubicBezTo>
                    <a:cubicBezTo>
                      <a:pt x="12" y="19"/>
                      <a:pt x="11" y="19"/>
                      <a:pt x="10" y="19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5" y="17"/>
                      <a:pt x="4" y="16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2"/>
                      <a:pt x="2" y="11"/>
                      <a:pt x="3" y="1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42"/>
              <p:cNvSpPr>
                <a:spLocks/>
              </p:cNvSpPr>
              <p:nvPr/>
            </p:nvSpPr>
            <p:spPr bwMode="auto">
              <a:xfrm>
                <a:off x="958987" y="6230672"/>
                <a:ext cx="37495" cy="54801"/>
              </a:xfrm>
              <a:custGeom>
                <a:avLst/>
                <a:gdLst>
                  <a:gd name="T0" fmla="*/ 11 w 22"/>
                  <a:gd name="T1" fmla="*/ 16 h 33"/>
                  <a:gd name="T2" fmla="*/ 13 w 22"/>
                  <a:gd name="T3" fmla="*/ 0 h 33"/>
                  <a:gd name="T4" fmla="*/ 11 w 22"/>
                  <a:gd name="T5" fmla="*/ 33 h 33"/>
                  <a:gd name="T6" fmla="*/ 11 w 22"/>
                  <a:gd name="T7" fmla="*/ 33 h 33"/>
                  <a:gd name="T8" fmla="*/ 11 w 22"/>
                  <a:gd name="T9" fmla="*/ 33 h 33"/>
                  <a:gd name="T10" fmla="*/ 11 w 22"/>
                  <a:gd name="T11" fmla="*/ 33 h 33"/>
                  <a:gd name="T12" fmla="*/ 11 w 22"/>
                  <a:gd name="T13" fmla="*/ 33 h 33"/>
                  <a:gd name="T14" fmla="*/ 9 w 22"/>
                  <a:gd name="T15" fmla="*/ 0 h 33"/>
                  <a:gd name="T16" fmla="*/ 11 w 22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3">
                    <a:moveTo>
                      <a:pt x="11" y="16"/>
                    </a:moveTo>
                    <a:cubicBezTo>
                      <a:pt x="13" y="11"/>
                      <a:pt x="13" y="0"/>
                      <a:pt x="13" y="0"/>
                    </a:cubicBezTo>
                    <a:cubicBezTo>
                      <a:pt x="22" y="15"/>
                      <a:pt x="16" y="27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6" y="27"/>
                      <a:pt x="0" y="15"/>
                      <a:pt x="9" y="0"/>
                    </a:cubicBezTo>
                    <a:cubicBezTo>
                      <a:pt x="9" y="0"/>
                      <a:pt x="9" y="11"/>
                      <a:pt x="11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43"/>
              <p:cNvSpPr>
                <a:spLocks/>
              </p:cNvSpPr>
              <p:nvPr/>
            </p:nvSpPr>
            <p:spPr bwMode="auto">
              <a:xfrm>
                <a:off x="996482" y="6226345"/>
                <a:ext cx="74991" cy="74991"/>
              </a:xfrm>
              <a:custGeom>
                <a:avLst/>
                <a:gdLst>
                  <a:gd name="T0" fmla="*/ 36 w 45"/>
                  <a:gd name="T1" fmla="*/ 38 h 45"/>
                  <a:gd name="T2" fmla="*/ 36 w 45"/>
                  <a:gd name="T3" fmla="*/ 38 h 45"/>
                  <a:gd name="T4" fmla="*/ 36 w 45"/>
                  <a:gd name="T5" fmla="*/ 38 h 45"/>
                  <a:gd name="T6" fmla="*/ 36 w 45"/>
                  <a:gd name="T7" fmla="*/ 38 h 45"/>
                  <a:gd name="T8" fmla="*/ 36 w 45"/>
                  <a:gd name="T9" fmla="*/ 38 h 45"/>
                  <a:gd name="T10" fmla="*/ 33 w 45"/>
                  <a:gd name="T11" fmla="*/ 0 h 45"/>
                  <a:gd name="T12" fmla="*/ 39 w 45"/>
                  <a:gd name="T13" fmla="*/ 42 h 45"/>
                  <a:gd name="T14" fmla="*/ 39 w 45"/>
                  <a:gd name="T15" fmla="*/ 42 h 45"/>
                  <a:gd name="T16" fmla="*/ 39 w 45"/>
                  <a:gd name="T17" fmla="*/ 42 h 45"/>
                  <a:gd name="T18" fmla="*/ 39 w 45"/>
                  <a:gd name="T19" fmla="*/ 42 h 45"/>
                  <a:gd name="T20" fmla="*/ 39 w 45"/>
                  <a:gd name="T21" fmla="*/ 42 h 45"/>
                  <a:gd name="T22" fmla="*/ 0 w 45"/>
                  <a:gd name="T23" fmla="*/ 24 h 45"/>
                  <a:gd name="T24" fmla="*/ 36 w 45"/>
                  <a:gd name="T25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45">
                    <a:moveTo>
                      <a:pt x="36" y="38"/>
                    </a:move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41" y="29"/>
                      <a:pt x="38" y="9"/>
                      <a:pt x="33" y="0"/>
                    </a:cubicBezTo>
                    <a:cubicBezTo>
                      <a:pt x="43" y="9"/>
                      <a:pt x="45" y="31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27" y="45"/>
                      <a:pt x="6" y="36"/>
                      <a:pt x="0" y="24"/>
                    </a:cubicBezTo>
                    <a:cubicBezTo>
                      <a:pt x="8" y="31"/>
                      <a:pt x="26" y="40"/>
                      <a:pt x="36" y="3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44"/>
              <p:cNvSpPr>
                <a:spLocks/>
              </p:cNvSpPr>
              <p:nvPr/>
            </p:nvSpPr>
            <p:spPr bwMode="auto">
              <a:xfrm>
                <a:off x="1019556" y="6190292"/>
                <a:ext cx="54801" cy="33169"/>
              </a:xfrm>
              <a:custGeom>
                <a:avLst/>
                <a:gdLst>
                  <a:gd name="T0" fmla="*/ 32 w 33"/>
                  <a:gd name="T1" fmla="*/ 16 h 20"/>
                  <a:gd name="T2" fmla="*/ 33 w 33"/>
                  <a:gd name="T3" fmla="*/ 16 h 20"/>
                  <a:gd name="T4" fmla="*/ 33 w 33"/>
                  <a:gd name="T5" fmla="*/ 16 h 20"/>
                  <a:gd name="T6" fmla="*/ 33 w 33"/>
                  <a:gd name="T7" fmla="*/ 16 h 20"/>
                  <a:gd name="T8" fmla="*/ 32 w 33"/>
                  <a:gd name="T9" fmla="*/ 16 h 20"/>
                  <a:gd name="T10" fmla="*/ 0 w 33"/>
                  <a:gd name="T11" fmla="*/ 7 h 20"/>
                  <a:gd name="T12" fmla="*/ 16 w 33"/>
                  <a:gd name="T13" fmla="*/ 10 h 20"/>
                  <a:gd name="T14" fmla="*/ 1 w 33"/>
                  <a:gd name="T15" fmla="*/ 4 h 20"/>
                  <a:gd name="T16" fmla="*/ 32 w 33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0">
                    <a:moveTo>
                      <a:pt x="32" y="16"/>
                    </a:move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5" y="19"/>
                      <a:pt x="12" y="20"/>
                      <a:pt x="0" y="7"/>
                    </a:cubicBezTo>
                    <a:cubicBezTo>
                      <a:pt x="0" y="7"/>
                      <a:pt x="11" y="11"/>
                      <a:pt x="16" y="10"/>
                    </a:cubicBezTo>
                    <a:cubicBezTo>
                      <a:pt x="12" y="7"/>
                      <a:pt x="1" y="4"/>
                      <a:pt x="1" y="4"/>
                    </a:cubicBezTo>
                    <a:cubicBezTo>
                      <a:pt x="19" y="0"/>
                      <a:pt x="28" y="9"/>
                      <a:pt x="32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45"/>
              <p:cNvSpPr>
                <a:spLocks/>
              </p:cNvSpPr>
              <p:nvPr/>
            </p:nvSpPr>
            <p:spPr bwMode="auto">
              <a:xfrm>
                <a:off x="1003693" y="6220577"/>
                <a:ext cx="34611" cy="46148"/>
              </a:xfrm>
              <a:custGeom>
                <a:avLst/>
                <a:gdLst>
                  <a:gd name="T0" fmla="*/ 21 w 21"/>
                  <a:gd name="T1" fmla="*/ 28 h 28"/>
                  <a:gd name="T2" fmla="*/ 21 w 21"/>
                  <a:gd name="T3" fmla="*/ 28 h 28"/>
                  <a:gd name="T4" fmla="*/ 21 w 21"/>
                  <a:gd name="T5" fmla="*/ 28 h 28"/>
                  <a:gd name="T6" fmla="*/ 21 w 21"/>
                  <a:gd name="T7" fmla="*/ 28 h 28"/>
                  <a:gd name="T8" fmla="*/ 21 w 21"/>
                  <a:gd name="T9" fmla="*/ 28 h 28"/>
                  <a:gd name="T10" fmla="*/ 0 w 21"/>
                  <a:gd name="T11" fmla="*/ 2 h 28"/>
                  <a:gd name="T12" fmla="*/ 10 w 21"/>
                  <a:gd name="T13" fmla="*/ 14 h 28"/>
                  <a:gd name="T14" fmla="*/ 2 w 21"/>
                  <a:gd name="T15" fmla="*/ 0 h 28"/>
                  <a:gd name="T16" fmla="*/ 21 w 21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8">
                    <a:moveTo>
                      <a:pt x="21" y="28"/>
                    </a:move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13" y="26"/>
                      <a:pt x="1" y="20"/>
                      <a:pt x="0" y="2"/>
                    </a:cubicBezTo>
                    <a:cubicBezTo>
                      <a:pt x="0" y="2"/>
                      <a:pt x="6" y="11"/>
                      <a:pt x="10" y="14"/>
                    </a:cubicBezTo>
                    <a:cubicBezTo>
                      <a:pt x="9" y="9"/>
                      <a:pt x="2" y="0"/>
                      <a:pt x="2" y="0"/>
                    </a:cubicBezTo>
                    <a:cubicBezTo>
                      <a:pt x="19" y="7"/>
                      <a:pt x="21" y="20"/>
                      <a:pt x="21" y="2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46"/>
              <p:cNvSpPr>
                <a:spLocks/>
              </p:cNvSpPr>
              <p:nvPr/>
            </p:nvSpPr>
            <p:spPr bwMode="auto">
              <a:xfrm>
                <a:off x="1003693" y="6103764"/>
                <a:ext cx="34611" cy="46148"/>
              </a:xfrm>
              <a:custGeom>
                <a:avLst/>
                <a:gdLst>
                  <a:gd name="T0" fmla="*/ 2 w 21"/>
                  <a:gd name="T1" fmla="*/ 28 h 28"/>
                  <a:gd name="T2" fmla="*/ 10 w 21"/>
                  <a:gd name="T3" fmla="*/ 14 h 28"/>
                  <a:gd name="T4" fmla="*/ 0 w 21"/>
                  <a:gd name="T5" fmla="*/ 26 h 28"/>
                  <a:gd name="T6" fmla="*/ 21 w 21"/>
                  <a:gd name="T7" fmla="*/ 0 h 28"/>
                  <a:gd name="T8" fmla="*/ 21 w 21"/>
                  <a:gd name="T9" fmla="*/ 0 h 28"/>
                  <a:gd name="T10" fmla="*/ 21 w 21"/>
                  <a:gd name="T11" fmla="*/ 0 h 28"/>
                  <a:gd name="T12" fmla="*/ 21 w 21"/>
                  <a:gd name="T13" fmla="*/ 0 h 28"/>
                  <a:gd name="T14" fmla="*/ 21 w 21"/>
                  <a:gd name="T15" fmla="*/ 0 h 28"/>
                  <a:gd name="T16" fmla="*/ 2 w 21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8">
                    <a:moveTo>
                      <a:pt x="2" y="28"/>
                    </a:moveTo>
                    <a:cubicBezTo>
                      <a:pt x="2" y="28"/>
                      <a:pt x="9" y="19"/>
                      <a:pt x="10" y="14"/>
                    </a:cubicBezTo>
                    <a:cubicBezTo>
                      <a:pt x="6" y="17"/>
                      <a:pt x="0" y="26"/>
                      <a:pt x="0" y="26"/>
                    </a:cubicBezTo>
                    <a:cubicBezTo>
                      <a:pt x="1" y="8"/>
                      <a:pt x="13" y="2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8"/>
                      <a:pt x="19" y="21"/>
                      <a:pt x="2" y="2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47"/>
              <p:cNvSpPr>
                <a:spLocks noEditPoints="1"/>
              </p:cNvSpPr>
              <p:nvPr/>
            </p:nvSpPr>
            <p:spPr bwMode="auto">
              <a:xfrm>
                <a:off x="550863" y="4905351"/>
                <a:ext cx="2006008" cy="1952649"/>
              </a:xfrm>
              <a:custGeom>
                <a:avLst/>
                <a:gdLst>
                  <a:gd name="T0" fmla="*/ 865 w 1202"/>
                  <a:gd name="T1" fmla="*/ 729 h 1169"/>
                  <a:gd name="T2" fmla="*/ 330 w 1202"/>
                  <a:gd name="T3" fmla="*/ 101 h 1169"/>
                  <a:gd name="T4" fmla="*/ 372 w 1202"/>
                  <a:gd name="T5" fmla="*/ 661 h 1169"/>
                  <a:gd name="T6" fmla="*/ 107 w 1202"/>
                  <a:gd name="T7" fmla="*/ 469 h 1169"/>
                  <a:gd name="T8" fmla="*/ 90 w 1202"/>
                  <a:gd name="T9" fmla="*/ 380 h 1169"/>
                  <a:gd name="T10" fmla="*/ 68 w 1202"/>
                  <a:gd name="T11" fmla="*/ 407 h 1169"/>
                  <a:gd name="T12" fmla="*/ 82 w 1202"/>
                  <a:gd name="T13" fmla="*/ 324 h 1169"/>
                  <a:gd name="T14" fmla="*/ 106 w 1202"/>
                  <a:gd name="T15" fmla="*/ 229 h 1169"/>
                  <a:gd name="T16" fmla="*/ 118 w 1202"/>
                  <a:gd name="T17" fmla="*/ 247 h 1169"/>
                  <a:gd name="T18" fmla="*/ 271 w 1202"/>
                  <a:gd name="T19" fmla="*/ 170 h 1169"/>
                  <a:gd name="T20" fmla="*/ 988 w 1202"/>
                  <a:gd name="T21" fmla="*/ 575 h 1169"/>
                  <a:gd name="T22" fmla="*/ 846 w 1202"/>
                  <a:gd name="T23" fmla="*/ 1038 h 1169"/>
                  <a:gd name="T24" fmla="*/ 286 w 1202"/>
                  <a:gd name="T25" fmla="*/ 1071 h 1169"/>
                  <a:gd name="T26" fmla="*/ 365 w 1202"/>
                  <a:gd name="T27" fmla="*/ 560 h 1169"/>
                  <a:gd name="T28" fmla="*/ 319 w 1202"/>
                  <a:gd name="T29" fmla="*/ 570 h 1169"/>
                  <a:gd name="T30" fmla="*/ 328 w 1202"/>
                  <a:gd name="T31" fmla="*/ 610 h 1169"/>
                  <a:gd name="T32" fmla="*/ 314 w 1202"/>
                  <a:gd name="T33" fmla="*/ 569 h 1169"/>
                  <a:gd name="T34" fmla="*/ 230 w 1202"/>
                  <a:gd name="T35" fmla="*/ 530 h 1169"/>
                  <a:gd name="T36" fmla="*/ 212 w 1202"/>
                  <a:gd name="T37" fmla="*/ 509 h 1169"/>
                  <a:gd name="T38" fmla="*/ 212 w 1202"/>
                  <a:gd name="T39" fmla="*/ 543 h 1169"/>
                  <a:gd name="T40" fmla="*/ 189 w 1202"/>
                  <a:gd name="T41" fmla="*/ 527 h 1169"/>
                  <a:gd name="T42" fmla="*/ 167 w 1202"/>
                  <a:gd name="T43" fmla="*/ 519 h 1169"/>
                  <a:gd name="T44" fmla="*/ 171 w 1202"/>
                  <a:gd name="T45" fmla="*/ 467 h 1169"/>
                  <a:gd name="T46" fmla="*/ 209 w 1202"/>
                  <a:gd name="T47" fmla="*/ 483 h 1169"/>
                  <a:gd name="T48" fmla="*/ 249 w 1202"/>
                  <a:gd name="T49" fmla="*/ 493 h 1169"/>
                  <a:gd name="T50" fmla="*/ 298 w 1202"/>
                  <a:gd name="T51" fmla="*/ 538 h 1169"/>
                  <a:gd name="T52" fmla="*/ 324 w 1202"/>
                  <a:gd name="T53" fmla="*/ 544 h 1169"/>
                  <a:gd name="T54" fmla="*/ 357 w 1202"/>
                  <a:gd name="T55" fmla="*/ 519 h 1169"/>
                  <a:gd name="T56" fmla="*/ 350 w 1202"/>
                  <a:gd name="T57" fmla="*/ 565 h 1169"/>
                  <a:gd name="T58" fmla="*/ 489 w 1202"/>
                  <a:gd name="T59" fmla="*/ 601 h 1169"/>
                  <a:gd name="T60" fmla="*/ 521 w 1202"/>
                  <a:gd name="T61" fmla="*/ 573 h 1169"/>
                  <a:gd name="T62" fmla="*/ 438 w 1202"/>
                  <a:gd name="T63" fmla="*/ 447 h 1169"/>
                  <a:gd name="T64" fmla="*/ 434 w 1202"/>
                  <a:gd name="T65" fmla="*/ 785 h 1169"/>
                  <a:gd name="T66" fmla="*/ 471 w 1202"/>
                  <a:gd name="T67" fmla="*/ 442 h 1169"/>
                  <a:gd name="T68" fmla="*/ 459 w 1202"/>
                  <a:gd name="T69" fmla="*/ 421 h 1169"/>
                  <a:gd name="T70" fmla="*/ 402 w 1202"/>
                  <a:gd name="T71" fmla="*/ 761 h 1169"/>
                  <a:gd name="T72" fmla="*/ 383 w 1202"/>
                  <a:gd name="T73" fmla="*/ 409 h 1169"/>
                  <a:gd name="T74" fmla="*/ 539 w 1202"/>
                  <a:gd name="T75" fmla="*/ 172 h 1169"/>
                  <a:gd name="T76" fmla="*/ 513 w 1202"/>
                  <a:gd name="T77" fmla="*/ 322 h 1169"/>
                  <a:gd name="T78" fmla="*/ 470 w 1202"/>
                  <a:gd name="T79" fmla="*/ 219 h 1169"/>
                  <a:gd name="T80" fmla="*/ 463 w 1202"/>
                  <a:gd name="T81" fmla="*/ 210 h 1169"/>
                  <a:gd name="T82" fmla="*/ 519 w 1202"/>
                  <a:gd name="T83" fmla="*/ 105 h 1169"/>
                  <a:gd name="T84" fmla="*/ 602 w 1202"/>
                  <a:gd name="T85" fmla="*/ 123 h 1169"/>
                  <a:gd name="T86" fmla="*/ 632 w 1202"/>
                  <a:gd name="T87" fmla="*/ 321 h 1169"/>
                  <a:gd name="T88" fmla="*/ 573 w 1202"/>
                  <a:gd name="T89" fmla="*/ 221 h 1169"/>
                  <a:gd name="T90" fmla="*/ 659 w 1202"/>
                  <a:gd name="T91" fmla="*/ 218 h 1169"/>
                  <a:gd name="T92" fmla="*/ 561 w 1202"/>
                  <a:gd name="T93" fmla="*/ 630 h 1169"/>
                  <a:gd name="T94" fmla="*/ 586 w 1202"/>
                  <a:gd name="T95" fmla="*/ 596 h 1169"/>
                  <a:gd name="T96" fmla="*/ 517 w 1202"/>
                  <a:gd name="T97" fmla="*/ 745 h 1169"/>
                  <a:gd name="T98" fmla="*/ 606 w 1202"/>
                  <a:gd name="T99" fmla="*/ 820 h 1169"/>
                  <a:gd name="T100" fmla="*/ 549 w 1202"/>
                  <a:gd name="T101" fmla="*/ 901 h 1169"/>
                  <a:gd name="T102" fmla="*/ 679 w 1202"/>
                  <a:gd name="T103" fmla="*/ 925 h 1169"/>
                  <a:gd name="T104" fmla="*/ 586 w 1202"/>
                  <a:gd name="T105" fmla="*/ 932 h 1169"/>
                  <a:gd name="T106" fmla="*/ 536 w 1202"/>
                  <a:gd name="T107" fmla="*/ 1055 h 1169"/>
                  <a:gd name="T108" fmla="*/ 404 w 1202"/>
                  <a:gd name="T109" fmla="*/ 952 h 1169"/>
                  <a:gd name="T110" fmla="*/ 357 w 1202"/>
                  <a:gd name="T111" fmla="*/ 1096 h 1169"/>
                  <a:gd name="T112" fmla="*/ 415 w 1202"/>
                  <a:gd name="T113" fmla="*/ 900 h 1169"/>
                  <a:gd name="T114" fmla="*/ 205 w 1202"/>
                  <a:gd name="T115" fmla="*/ 705 h 1169"/>
                  <a:gd name="T116" fmla="*/ 305 w 1202"/>
                  <a:gd name="T117" fmla="*/ 985 h 1169"/>
                  <a:gd name="T118" fmla="*/ 277 w 1202"/>
                  <a:gd name="T119" fmla="*/ 1061 h 1169"/>
                  <a:gd name="T120" fmla="*/ 216 w 1202"/>
                  <a:gd name="T121" fmla="*/ 1074 h 1169"/>
                  <a:gd name="T122" fmla="*/ 93 w 1202"/>
                  <a:gd name="T123" fmla="*/ 1098 h 1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2" h="1169">
                    <a:moveTo>
                      <a:pt x="65" y="1100"/>
                    </a:moveTo>
                    <a:cubicBezTo>
                      <a:pt x="53" y="1134"/>
                      <a:pt x="76" y="1133"/>
                      <a:pt x="88" y="1118"/>
                    </a:cubicBezTo>
                    <a:cubicBezTo>
                      <a:pt x="88" y="1118"/>
                      <a:pt x="87" y="1148"/>
                      <a:pt x="107" y="1135"/>
                    </a:cubicBezTo>
                    <a:cubicBezTo>
                      <a:pt x="107" y="1135"/>
                      <a:pt x="117" y="1161"/>
                      <a:pt x="138" y="1142"/>
                    </a:cubicBezTo>
                    <a:cubicBezTo>
                      <a:pt x="138" y="1142"/>
                      <a:pt x="142" y="1169"/>
                      <a:pt x="167" y="1142"/>
                    </a:cubicBezTo>
                    <a:cubicBezTo>
                      <a:pt x="183" y="1125"/>
                      <a:pt x="222" y="1107"/>
                      <a:pt x="290" y="1113"/>
                    </a:cubicBezTo>
                    <a:cubicBezTo>
                      <a:pt x="345" y="1118"/>
                      <a:pt x="423" y="1141"/>
                      <a:pt x="410" y="1093"/>
                    </a:cubicBezTo>
                    <a:cubicBezTo>
                      <a:pt x="410" y="1091"/>
                      <a:pt x="410" y="1088"/>
                      <a:pt x="409" y="1086"/>
                    </a:cubicBezTo>
                    <a:cubicBezTo>
                      <a:pt x="410" y="1081"/>
                      <a:pt x="384" y="1036"/>
                      <a:pt x="365" y="1002"/>
                    </a:cubicBezTo>
                    <a:cubicBezTo>
                      <a:pt x="434" y="1061"/>
                      <a:pt x="570" y="1130"/>
                      <a:pt x="661" y="1088"/>
                    </a:cubicBezTo>
                    <a:cubicBezTo>
                      <a:pt x="693" y="1072"/>
                      <a:pt x="696" y="1038"/>
                      <a:pt x="707" y="1022"/>
                    </a:cubicBezTo>
                    <a:cubicBezTo>
                      <a:pt x="757" y="1046"/>
                      <a:pt x="805" y="1058"/>
                      <a:pt x="852" y="1058"/>
                    </a:cubicBezTo>
                    <a:cubicBezTo>
                      <a:pt x="885" y="1058"/>
                      <a:pt x="917" y="1052"/>
                      <a:pt x="948" y="1040"/>
                    </a:cubicBezTo>
                    <a:cubicBezTo>
                      <a:pt x="1033" y="1009"/>
                      <a:pt x="1085" y="945"/>
                      <a:pt x="1104" y="919"/>
                    </a:cubicBezTo>
                    <a:cubicBezTo>
                      <a:pt x="1104" y="918"/>
                      <a:pt x="1105" y="917"/>
                      <a:pt x="1105" y="917"/>
                    </a:cubicBezTo>
                    <a:cubicBezTo>
                      <a:pt x="1202" y="747"/>
                      <a:pt x="1098" y="608"/>
                      <a:pt x="1035" y="576"/>
                    </a:cubicBezTo>
                    <a:cubicBezTo>
                      <a:pt x="1034" y="575"/>
                      <a:pt x="1034" y="575"/>
                      <a:pt x="1034" y="575"/>
                    </a:cubicBezTo>
                    <a:cubicBezTo>
                      <a:pt x="921" y="523"/>
                      <a:pt x="849" y="564"/>
                      <a:pt x="819" y="619"/>
                    </a:cubicBezTo>
                    <a:cubicBezTo>
                      <a:pt x="791" y="672"/>
                      <a:pt x="802" y="735"/>
                      <a:pt x="845" y="762"/>
                    </a:cubicBezTo>
                    <a:cubicBezTo>
                      <a:pt x="846" y="762"/>
                      <a:pt x="846" y="762"/>
                      <a:pt x="846" y="762"/>
                    </a:cubicBezTo>
                    <a:cubicBezTo>
                      <a:pt x="891" y="787"/>
                      <a:pt x="931" y="793"/>
                      <a:pt x="965" y="780"/>
                    </a:cubicBezTo>
                    <a:cubicBezTo>
                      <a:pt x="1012" y="763"/>
                      <a:pt x="1029" y="718"/>
                      <a:pt x="1030" y="716"/>
                    </a:cubicBezTo>
                    <a:cubicBezTo>
                      <a:pt x="1034" y="706"/>
                      <a:pt x="1029" y="695"/>
                      <a:pt x="1019" y="691"/>
                    </a:cubicBezTo>
                    <a:cubicBezTo>
                      <a:pt x="1009" y="687"/>
                      <a:pt x="998" y="692"/>
                      <a:pt x="994" y="702"/>
                    </a:cubicBezTo>
                    <a:cubicBezTo>
                      <a:pt x="994" y="703"/>
                      <a:pt x="981" y="733"/>
                      <a:pt x="951" y="744"/>
                    </a:cubicBezTo>
                    <a:cubicBezTo>
                      <a:pt x="928" y="752"/>
                      <a:pt x="899" y="747"/>
                      <a:pt x="865" y="729"/>
                    </a:cubicBezTo>
                    <a:cubicBezTo>
                      <a:pt x="840" y="713"/>
                      <a:pt x="835" y="672"/>
                      <a:pt x="853" y="637"/>
                    </a:cubicBezTo>
                    <a:cubicBezTo>
                      <a:pt x="863" y="618"/>
                      <a:pt x="906" y="559"/>
                      <a:pt x="1018" y="610"/>
                    </a:cubicBezTo>
                    <a:cubicBezTo>
                      <a:pt x="1052" y="628"/>
                      <a:pt x="1156" y="728"/>
                      <a:pt x="1071" y="898"/>
                    </a:cubicBezTo>
                    <a:cubicBezTo>
                      <a:pt x="1045" y="934"/>
                      <a:pt x="924" y="1081"/>
                      <a:pt x="724" y="987"/>
                    </a:cubicBezTo>
                    <a:cubicBezTo>
                      <a:pt x="770" y="845"/>
                      <a:pt x="617" y="602"/>
                      <a:pt x="560" y="515"/>
                    </a:cubicBezTo>
                    <a:cubicBezTo>
                      <a:pt x="560" y="515"/>
                      <a:pt x="561" y="515"/>
                      <a:pt x="562" y="515"/>
                    </a:cubicBezTo>
                    <a:cubicBezTo>
                      <a:pt x="563" y="515"/>
                      <a:pt x="564" y="516"/>
                      <a:pt x="565" y="516"/>
                    </a:cubicBezTo>
                    <a:cubicBezTo>
                      <a:pt x="736" y="502"/>
                      <a:pt x="687" y="406"/>
                      <a:pt x="673" y="383"/>
                    </a:cubicBezTo>
                    <a:cubicBezTo>
                      <a:pt x="671" y="380"/>
                      <a:pt x="662" y="372"/>
                      <a:pt x="659" y="369"/>
                    </a:cubicBezTo>
                    <a:cubicBezTo>
                      <a:pt x="644" y="354"/>
                      <a:pt x="646" y="340"/>
                      <a:pt x="667" y="286"/>
                    </a:cubicBezTo>
                    <a:cubicBezTo>
                      <a:pt x="686" y="237"/>
                      <a:pt x="684" y="193"/>
                      <a:pt x="671" y="155"/>
                    </a:cubicBezTo>
                    <a:cubicBezTo>
                      <a:pt x="686" y="154"/>
                      <a:pt x="713" y="151"/>
                      <a:pt x="716" y="151"/>
                    </a:cubicBezTo>
                    <a:cubicBezTo>
                      <a:pt x="716" y="151"/>
                      <a:pt x="686" y="133"/>
                      <a:pt x="669" y="133"/>
                    </a:cubicBezTo>
                    <a:cubicBezTo>
                      <a:pt x="669" y="133"/>
                      <a:pt x="686" y="119"/>
                      <a:pt x="694" y="119"/>
                    </a:cubicBezTo>
                    <a:cubicBezTo>
                      <a:pt x="694" y="119"/>
                      <a:pt x="672" y="112"/>
                      <a:pt x="653" y="112"/>
                    </a:cubicBezTo>
                    <a:cubicBezTo>
                      <a:pt x="653" y="112"/>
                      <a:pt x="679" y="99"/>
                      <a:pt x="685" y="98"/>
                    </a:cubicBezTo>
                    <a:cubicBezTo>
                      <a:pt x="685" y="98"/>
                      <a:pt x="655" y="89"/>
                      <a:pt x="638" y="94"/>
                    </a:cubicBezTo>
                    <a:cubicBezTo>
                      <a:pt x="621" y="99"/>
                      <a:pt x="662" y="74"/>
                      <a:pt x="662" y="74"/>
                    </a:cubicBezTo>
                    <a:cubicBezTo>
                      <a:pt x="662" y="74"/>
                      <a:pt x="644" y="69"/>
                      <a:pt x="624" y="80"/>
                    </a:cubicBezTo>
                    <a:cubicBezTo>
                      <a:pt x="644" y="59"/>
                      <a:pt x="644" y="59"/>
                      <a:pt x="644" y="59"/>
                    </a:cubicBezTo>
                    <a:cubicBezTo>
                      <a:pt x="644" y="59"/>
                      <a:pt x="629" y="58"/>
                      <a:pt x="608" y="61"/>
                    </a:cubicBezTo>
                    <a:cubicBezTo>
                      <a:pt x="625" y="46"/>
                      <a:pt x="625" y="46"/>
                      <a:pt x="625" y="46"/>
                    </a:cubicBezTo>
                    <a:cubicBezTo>
                      <a:pt x="625" y="46"/>
                      <a:pt x="608" y="46"/>
                      <a:pt x="589" y="50"/>
                    </a:cubicBezTo>
                    <a:cubicBezTo>
                      <a:pt x="599" y="33"/>
                      <a:pt x="599" y="33"/>
                      <a:pt x="599" y="33"/>
                    </a:cubicBezTo>
                    <a:cubicBezTo>
                      <a:pt x="599" y="33"/>
                      <a:pt x="577" y="29"/>
                      <a:pt x="552" y="39"/>
                    </a:cubicBezTo>
                    <a:cubicBezTo>
                      <a:pt x="442" y="0"/>
                      <a:pt x="366" y="39"/>
                      <a:pt x="330" y="101"/>
                    </a:cubicBezTo>
                    <a:cubicBezTo>
                      <a:pt x="329" y="101"/>
                      <a:pt x="329" y="101"/>
                      <a:pt x="329" y="101"/>
                    </a:cubicBezTo>
                    <a:cubicBezTo>
                      <a:pt x="314" y="99"/>
                      <a:pt x="299" y="101"/>
                      <a:pt x="285" y="108"/>
                    </a:cubicBezTo>
                    <a:cubicBezTo>
                      <a:pt x="241" y="128"/>
                      <a:pt x="223" y="183"/>
                      <a:pt x="244" y="229"/>
                    </a:cubicBezTo>
                    <a:cubicBezTo>
                      <a:pt x="254" y="251"/>
                      <a:pt x="270" y="267"/>
                      <a:pt x="290" y="276"/>
                    </a:cubicBezTo>
                    <a:cubicBezTo>
                      <a:pt x="290" y="276"/>
                      <a:pt x="293" y="277"/>
                      <a:pt x="299" y="280"/>
                    </a:cubicBezTo>
                    <a:cubicBezTo>
                      <a:pt x="289" y="354"/>
                      <a:pt x="294" y="453"/>
                      <a:pt x="381" y="496"/>
                    </a:cubicBezTo>
                    <a:cubicBezTo>
                      <a:pt x="381" y="497"/>
                      <a:pt x="381" y="497"/>
                      <a:pt x="381" y="496"/>
                    </a:cubicBezTo>
                    <a:cubicBezTo>
                      <a:pt x="381" y="496"/>
                      <a:pt x="381" y="496"/>
                      <a:pt x="381" y="497"/>
                    </a:cubicBezTo>
                    <a:cubicBezTo>
                      <a:pt x="336" y="486"/>
                      <a:pt x="231" y="459"/>
                      <a:pt x="143" y="432"/>
                    </a:cubicBezTo>
                    <a:cubicBezTo>
                      <a:pt x="95" y="417"/>
                      <a:pt x="120" y="338"/>
                      <a:pt x="125" y="311"/>
                    </a:cubicBezTo>
                    <a:cubicBezTo>
                      <a:pt x="131" y="285"/>
                      <a:pt x="162" y="209"/>
                      <a:pt x="171" y="200"/>
                    </a:cubicBezTo>
                    <a:cubicBezTo>
                      <a:pt x="179" y="192"/>
                      <a:pt x="219" y="175"/>
                      <a:pt x="230" y="152"/>
                    </a:cubicBezTo>
                    <a:cubicBezTo>
                      <a:pt x="236" y="140"/>
                      <a:pt x="224" y="138"/>
                      <a:pt x="209" y="147"/>
                    </a:cubicBezTo>
                    <a:cubicBezTo>
                      <a:pt x="194" y="156"/>
                      <a:pt x="181" y="153"/>
                      <a:pt x="205" y="129"/>
                    </a:cubicBezTo>
                    <a:cubicBezTo>
                      <a:pt x="225" y="109"/>
                      <a:pt x="250" y="108"/>
                      <a:pt x="250" y="108"/>
                    </a:cubicBezTo>
                    <a:cubicBezTo>
                      <a:pt x="259" y="108"/>
                      <a:pt x="265" y="107"/>
                      <a:pt x="265" y="105"/>
                    </a:cubicBezTo>
                    <a:cubicBezTo>
                      <a:pt x="266" y="102"/>
                      <a:pt x="262" y="100"/>
                      <a:pt x="257" y="99"/>
                    </a:cubicBezTo>
                    <a:cubicBezTo>
                      <a:pt x="258" y="100"/>
                      <a:pt x="263" y="99"/>
                      <a:pt x="264" y="95"/>
                    </a:cubicBezTo>
                    <a:cubicBezTo>
                      <a:pt x="266" y="90"/>
                      <a:pt x="255" y="88"/>
                      <a:pt x="255" y="88"/>
                    </a:cubicBezTo>
                    <a:cubicBezTo>
                      <a:pt x="262" y="87"/>
                      <a:pt x="266" y="79"/>
                      <a:pt x="254" y="75"/>
                    </a:cubicBezTo>
                    <a:cubicBezTo>
                      <a:pt x="242" y="70"/>
                      <a:pt x="211" y="73"/>
                      <a:pt x="211" y="73"/>
                    </a:cubicBezTo>
                    <a:cubicBezTo>
                      <a:pt x="125" y="81"/>
                      <a:pt x="131" y="185"/>
                      <a:pt x="131" y="185"/>
                    </a:cubicBezTo>
                    <a:cubicBezTo>
                      <a:pt x="112" y="199"/>
                      <a:pt x="65" y="272"/>
                      <a:pt x="41" y="362"/>
                    </a:cubicBezTo>
                    <a:cubicBezTo>
                      <a:pt x="0" y="512"/>
                      <a:pt x="131" y="540"/>
                      <a:pt x="151" y="551"/>
                    </a:cubicBezTo>
                    <a:cubicBezTo>
                      <a:pt x="166" y="560"/>
                      <a:pt x="306" y="624"/>
                      <a:pt x="375" y="647"/>
                    </a:cubicBezTo>
                    <a:cubicBezTo>
                      <a:pt x="372" y="661"/>
                      <a:pt x="372" y="661"/>
                      <a:pt x="372" y="661"/>
                    </a:cubicBezTo>
                    <a:cubicBezTo>
                      <a:pt x="97" y="512"/>
                      <a:pt x="76" y="740"/>
                      <a:pt x="106" y="784"/>
                    </a:cubicBezTo>
                    <a:cubicBezTo>
                      <a:pt x="133" y="824"/>
                      <a:pt x="254" y="991"/>
                      <a:pt x="277" y="1025"/>
                    </a:cubicBezTo>
                    <a:cubicBezTo>
                      <a:pt x="198" y="1013"/>
                      <a:pt x="86" y="1037"/>
                      <a:pt x="65" y="1100"/>
                    </a:cubicBezTo>
                    <a:moveTo>
                      <a:pt x="113" y="319"/>
                    </a:moveTo>
                    <a:cubicBezTo>
                      <a:pt x="111" y="320"/>
                      <a:pt x="108" y="321"/>
                      <a:pt x="105" y="321"/>
                    </a:cubicBezTo>
                    <a:cubicBezTo>
                      <a:pt x="99" y="320"/>
                      <a:pt x="95" y="318"/>
                      <a:pt x="94" y="317"/>
                    </a:cubicBezTo>
                    <a:cubicBezTo>
                      <a:pt x="95" y="316"/>
                      <a:pt x="98" y="313"/>
                      <a:pt x="104" y="311"/>
                    </a:cubicBezTo>
                    <a:cubicBezTo>
                      <a:pt x="107" y="309"/>
                      <a:pt x="109" y="309"/>
                      <a:pt x="111" y="310"/>
                    </a:cubicBezTo>
                    <a:cubicBezTo>
                      <a:pt x="113" y="311"/>
                      <a:pt x="114" y="312"/>
                      <a:pt x="114" y="314"/>
                    </a:cubicBezTo>
                    <a:cubicBezTo>
                      <a:pt x="114" y="316"/>
                      <a:pt x="114" y="318"/>
                      <a:pt x="113" y="319"/>
                    </a:cubicBezTo>
                    <a:moveTo>
                      <a:pt x="104" y="324"/>
                    </a:moveTo>
                    <a:cubicBezTo>
                      <a:pt x="107" y="325"/>
                      <a:pt x="108" y="328"/>
                      <a:pt x="108" y="330"/>
                    </a:cubicBezTo>
                    <a:cubicBezTo>
                      <a:pt x="108" y="333"/>
                      <a:pt x="105" y="336"/>
                      <a:pt x="101" y="335"/>
                    </a:cubicBezTo>
                    <a:cubicBezTo>
                      <a:pt x="99" y="335"/>
                      <a:pt x="97" y="333"/>
                      <a:pt x="96" y="330"/>
                    </a:cubicBezTo>
                    <a:cubicBezTo>
                      <a:pt x="94" y="324"/>
                      <a:pt x="93" y="319"/>
                      <a:pt x="94" y="319"/>
                    </a:cubicBezTo>
                    <a:cubicBezTo>
                      <a:pt x="95" y="319"/>
                      <a:pt x="99" y="320"/>
                      <a:pt x="104" y="324"/>
                    </a:cubicBezTo>
                    <a:moveTo>
                      <a:pt x="111" y="458"/>
                    </a:moveTo>
                    <a:cubicBezTo>
                      <a:pt x="109" y="460"/>
                      <a:pt x="107" y="460"/>
                      <a:pt x="104" y="460"/>
                    </a:cubicBezTo>
                    <a:cubicBezTo>
                      <a:pt x="97" y="459"/>
                      <a:pt x="94" y="457"/>
                      <a:pt x="93" y="456"/>
                    </a:cubicBezTo>
                    <a:cubicBezTo>
                      <a:pt x="93" y="455"/>
                      <a:pt x="96" y="453"/>
                      <a:pt x="102" y="450"/>
                    </a:cubicBezTo>
                    <a:cubicBezTo>
                      <a:pt x="105" y="449"/>
                      <a:pt x="108" y="449"/>
                      <a:pt x="110" y="450"/>
                    </a:cubicBezTo>
                    <a:cubicBezTo>
                      <a:pt x="111" y="450"/>
                      <a:pt x="112" y="452"/>
                      <a:pt x="112" y="454"/>
                    </a:cubicBezTo>
                    <a:cubicBezTo>
                      <a:pt x="112" y="455"/>
                      <a:pt x="112" y="457"/>
                      <a:pt x="111" y="458"/>
                    </a:cubicBezTo>
                    <a:moveTo>
                      <a:pt x="92" y="458"/>
                    </a:moveTo>
                    <a:cubicBezTo>
                      <a:pt x="93" y="458"/>
                      <a:pt x="97" y="459"/>
                      <a:pt x="103" y="463"/>
                    </a:cubicBezTo>
                    <a:cubicBezTo>
                      <a:pt x="105" y="465"/>
                      <a:pt x="106" y="467"/>
                      <a:pt x="107" y="469"/>
                    </a:cubicBezTo>
                    <a:cubicBezTo>
                      <a:pt x="107" y="472"/>
                      <a:pt x="103" y="475"/>
                      <a:pt x="100" y="474"/>
                    </a:cubicBezTo>
                    <a:cubicBezTo>
                      <a:pt x="98" y="474"/>
                      <a:pt x="96" y="472"/>
                      <a:pt x="95" y="469"/>
                    </a:cubicBezTo>
                    <a:cubicBezTo>
                      <a:pt x="92" y="463"/>
                      <a:pt x="92" y="459"/>
                      <a:pt x="92" y="458"/>
                    </a:cubicBezTo>
                    <a:moveTo>
                      <a:pt x="92" y="455"/>
                    </a:moveTo>
                    <a:cubicBezTo>
                      <a:pt x="91" y="454"/>
                      <a:pt x="90" y="450"/>
                      <a:pt x="91" y="444"/>
                    </a:cubicBezTo>
                    <a:cubicBezTo>
                      <a:pt x="91" y="441"/>
                      <a:pt x="92" y="438"/>
                      <a:pt x="94" y="437"/>
                    </a:cubicBezTo>
                    <a:cubicBezTo>
                      <a:pt x="96" y="436"/>
                      <a:pt x="97" y="436"/>
                      <a:pt x="99" y="437"/>
                    </a:cubicBezTo>
                    <a:cubicBezTo>
                      <a:pt x="101" y="438"/>
                      <a:pt x="102" y="439"/>
                      <a:pt x="102" y="440"/>
                    </a:cubicBezTo>
                    <a:cubicBezTo>
                      <a:pt x="103" y="443"/>
                      <a:pt x="102" y="445"/>
                      <a:pt x="100" y="448"/>
                    </a:cubicBezTo>
                    <a:cubicBezTo>
                      <a:pt x="96" y="452"/>
                      <a:pt x="93" y="455"/>
                      <a:pt x="92" y="455"/>
                    </a:cubicBezTo>
                    <a:moveTo>
                      <a:pt x="75" y="400"/>
                    </a:moveTo>
                    <a:cubicBezTo>
                      <a:pt x="72" y="394"/>
                      <a:pt x="72" y="389"/>
                      <a:pt x="72" y="388"/>
                    </a:cubicBezTo>
                    <a:cubicBezTo>
                      <a:pt x="73" y="388"/>
                      <a:pt x="77" y="389"/>
                      <a:pt x="83" y="393"/>
                    </a:cubicBezTo>
                    <a:cubicBezTo>
                      <a:pt x="85" y="395"/>
                      <a:pt x="87" y="397"/>
                      <a:pt x="87" y="399"/>
                    </a:cubicBezTo>
                    <a:cubicBezTo>
                      <a:pt x="87" y="403"/>
                      <a:pt x="83" y="406"/>
                      <a:pt x="80" y="405"/>
                    </a:cubicBezTo>
                    <a:cubicBezTo>
                      <a:pt x="78" y="404"/>
                      <a:pt x="76" y="402"/>
                      <a:pt x="75" y="400"/>
                    </a:cubicBezTo>
                    <a:moveTo>
                      <a:pt x="78" y="440"/>
                    </a:moveTo>
                    <a:cubicBezTo>
                      <a:pt x="79" y="439"/>
                      <a:pt x="81" y="439"/>
                      <a:pt x="82" y="439"/>
                    </a:cubicBezTo>
                    <a:cubicBezTo>
                      <a:pt x="85" y="440"/>
                      <a:pt x="87" y="441"/>
                      <a:pt x="88" y="444"/>
                    </a:cubicBezTo>
                    <a:cubicBezTo>
                      <a:pt x="90" y="450"/>
                      <a:pt x="90" y="454"/>
                      <a:pt x="90" y="455"/>
                    </a:cubicBezTo>
                    <a:cubicBezTo>
                      <a:pt x="89" y="456"/>
                      <a:pt x="85" y="454"/>
                      <a:pt x="80" y="451"/>
                    </a:cubicBezTo>
                    <a:cubicBezTo>
                      <a:pt x="77" y="449"/>
                      <a:pt x="76" y="447"/>
                      <a:pt x="76" y="444"/>
                    </a:cubicBezTo>
                    <a:cubicBezTo>
                      <a:pt x="76" y="443"/>
                      <a:pt x="76" y="441"/>
                      <a:pt x="78" y="440"/>
                    </a:cubicBezTo>
                    <a:moveTo>
                      <a:pt x="73" y="387"/>
                    </a:moveTo>
                    <a:cubicBezTo>
                      <a:pt x="73" y="386"/>
                      <a:pt x="77" y="383"/>
                      <a:pt x="82" y="380"/>
                    </a:cubicBezTo>
                    <a:cubicBezTo>
                      <a:pt x="85" y="379"/>
                      <a:pt x="88" y="379"/>
                      <a:pt x="90" y="380"/>
                    </a:cubicBezTo>
                    <a:cubicBezTo>
                      <a:pt x="91" y="381"/>
                      <a:pt x="92" y="382"/>
                      <a:pt x="92" y="384"/>
                    </a:cubicBezTo>
                    <a:cubicBezTo>
                      <a:pt x="93" y="386"/>
                      <a:pt x="92" y="387"/>
                      <a:pt x="91" y="388"/>
                    </a:cubicBezTo>
                    <a:cubicBezTo>
                      <a:pt x="89" y="390"/>
                      <a:pt x="87" y="391"/>
                      <a:pt x="84" y="390"/>
                    </a:cubicBezTo>
                    <a:cubicBezTo>
                      <a:pt x="78" y="390"/>
                      <a:pt x="74" y="388"/>
                      <a:pt x="73" y="387"/>
                    </a:cubicBezTo>
                    <a:moveTo>
                      <a:pt x="82" y="334"/>
                    </a:moveTo>
                    <a:cubicBezTo>
                      <a:pt x="81" y="332"/>
                      <a:pt x="82" y="329"/>
                      <a:pt x="84" y="327"/>
                    </a:cubicBezTo>
                    <a:cubicBezTo>
                      <a:pt x="88" y="322"/>
                      <a:pt x="91" y="319"/>
                      <a:pt x="92" y="319"/>
                    </a:cubicBezTo>
                    <a:cubicBezTo>
                      <a:pt x="93" y="320"/>
                      <a:pt x="94" y="324"/>
                      <a:pt x="93" y="330"/>
                    </a:cubicBezTo>
                    <a:cubicBezTo>
                      <a:pt x="93" y="333"/>
                      <a:pt x="92" y="336"/>
                      <a:pt x="90" y="337"/>
                    </a:cubicBezTo>
                    <a:cubicBezTo>
                      <a:pt x="87" y="339"/>
                      <a:pt x="83" y="337"/>
                      <a:pt x="82" y="334"/>
                    </a:cubicBezTo>
                    <a:moveTo>
                      <a:pt x="82" y="466"/>
                    </a:moveTo>
                    <a:cubicBezTo>
                      <a:pt x="86" y="461"/>
                      <a:pt x="90" y="458"/>
                      <a:pt x="91" y="458"/>
                    </a:cubicBezTo>
                    <a:cubicBezTo>
                      <a:pt x="91" y="459"/>
                      <a:pt x="92" y="463"/>
                      <a:pt x="92" y="470"/>
                    </a:cubicBezTo>
                    <a:cubicBezTo>
                      <a:pt x="91" y="473"/>
                      <a:pt x="90" y="475"/>
                      <a:pt x="88" y="476"/>
                    </a:cubicBezTo>
                    <a:cubicBezTo>
                      <a:pt x="85" y="478"/>
                      <a:pt x="81" y="476"/>
                      <a:pt x="80" y="473"/>
                    </a:cubicBezTo>
                    <a:cubicBezTo>
                      <a:pt x="79" y="471"/>
                      <a:pt x="80" y="468"/>
                      <a:pt x="82" y="466"/>
                    </a:cubicBezTo>
                    <a:moveTo>
                      <a:pt x="71" y="455"/>
                    </a:moveTo>
                    <a:cubicBezTo>
                      <a:pt x="73" y="454"/>
                      <a:pt x="76" y="453"/>
                      <a:pt x="79" y="453"/>
                    </a:cubicBezTo>
                    <a:cubicBezTo>
                      <a:pt x="85" y="454"/>
                      <a:pt x="89" y="456"/>
                      <a:pt x="90" y="457"/>
                    </a:cubicBezTo>
                    <a:cubicBezTo>
                      <a:pt x="89" y="458"/>
                      <a:pt x="86" y="461"/>
                      <a:pt x="80" y="464"/>
                    </a:cubicBezTo>
                    <a:cubicBezTo>
                      <a:pt x="77" y="465"/>
                      <a:pt x="75" y="465"/>
                      <a:pt x="73" y="464"/>
                    </a:cubicBezTo>
                    <a:cubicBezTo>
                      <a:pt x="70" y="462"/>
                      <a:pt x="69" y="458"/>
                      <a:pt x="71" y="455"/>
                    </a:cubicBezTo>
                    <a:moveTo>
                      <a:pt x="62" y="396"/>
                    </a:moveTo>
                    <a:cubicBezTo>
                      <a:pt x="66" y="391"/>
                      <a:pt x="70" y="389"/>
                      <a:pt x="71" y="389"/>
                    </a:cubicBezTo>
                    <a:cubicBezTo>
                      <a:pt x="71" y="389"/>
                      <a:pt x="72" y="394"/>
                      <a:pt x="72" y="400"/>
                    </a:cubicBezTo>
                    <a:cubicBezTo>
                      <a:pt x="71" y="403"/>
                      <a:pt x="70" y="405"/>
                      <a:pt x="68" y="407"/>
                    </a:cubicBezTo>
                    <a:cubicBezTo>
                      <a:pt x="65" y="408"/>
                      <a:pt x="61" y="407"/>
                      <a:pt x="60" y="403"/>
                    </a:cubicBezTo>
                    <a:cubicBezTo>
                      <a:pt x="60" y="401"/>
                      <a:pt x="60" y="399"/>
                      <a:pt x="62" y="396"/>
                    </a:cubicBezTo>
                    <a:moveTo>
                      <a:pt x="51" y="386"/>
                    </a:moveTo>
                    <a:cubicBezTo>
                      <a:pt x="53" y="384"/>
                      <a:pt x="56" y="383"/>
                      <a:pt x="59" y="384"/>
                    </a:cubicBezTo>
                    <a:cubicBezTo>
                      <a:pt x="65" y="385"/>
                      <a:pt x="69" y="387"/>
                      <a:pt x="70" y="387"/>
                    </a:cubicBezTo>
                    <a:cubicBezTo>
                      <a:pt x="69" y="388"/>
                      <a:pt x="66" y="391"/>
                      <a:pt x="60" y="394"/>
                    </a:cubicBezTo>
                    <a:cubicBezTo>
                      <a:pt x="57" y="395"/>
                      <a:pt x="55" y="395"/>
                      <a:pt x="53" y="394"/>
                    </a:cubicBezTo>
                    <a:cubicBezTo>
                      <a:pt x="50" y="393"/>
                      <a:pt x="49" y="388"/>
                      <a:pt x="51" y="386"/>
                    </a:cubicBezTo>
                    <a:moveTo>
                      <a:pt x="70" y="386"/>
                    </a:moveTo>
                    <a:cubicBezTo>
                      <a:pt x="69" y="386"/>
                      <a:pt x="65" y="385"/>
                      <a:pt x="60" y="381"/>
                    </a:cubicBezTo>
                    <a:cubicBezTo>
                      <a:pt x="57" y="379"/>
                      <a:pt x="56" y="377"/>
                      <a:pt x="56" y="375"/>
                    </a:cubicBezTo>
                    <a:cubicBezTo>
                      <a:pt x="56" y="373"/>
                      <a:pt x="57" y="372"/>
                      <a:pt x="58" y="370"/>
                    </a:cubicBezTo>
                    <a:cubicBezTo>
                      <a:pt x="59" y="369"/>
                      <a:pt x="61" y="369"/>
                      <a:pt x="63" y="369"/>
                    </a:cubicBezTo>
                    <a:cubicBezTo>
                      <a:pt x="65" y="370"/>
                      <a:pt x="67" y="372"/>
                      <a:pt x="68" y="375"/>
                    </a:cubicBezTo>
                    <a:cubicBezTo>
                      <a:pt x="70" y="380"/>
                      <a:pt x="71" y="385"/>
                      <a:pt x="70" y="386"/>
                    </a:cubicBezTo>
                    <a:moveTo>
                      <a:pt x="71" y="374"/>
                    </a:moveTo>
                    <a:cubicBezTo>
                      <a:pt x="71" y="371"/>
                      <a:pt x="72" y="369"/>
                      <a:pt x="74" y="368"/>
                    </a:cubicBezTo>
                    <a:cubicBezTo>
                      <a:pt x="76" y="367"/>
                      <a:pt x="77" y="367"/>
                      <a:pt x="79" y="367"/>
                    </a:cubicBezTo>
                    <a:cubicBezTo>
                      <a:pt x="81" y="368"/>
                      <a:pt x="82" y="369"/>
                      <a:pt x="82" y="371"/>
                    </a:cubicBezTo>
                    <a:cubicBezTo>
                      <a:pt x="83" y="373"/>
                      <a:pt x="82" y="376"/>
                      <a:pt x="80" y="378"/>
                    </a:cubicBezTo>
                    <a:cubicBezTo>
                      <a:pt x="77" y="383"/>
                      <a:pt x="73" y="385"/>
                      <a:pt x="72" y="386"/>
                    </a:cubicBezTo>
                    <a:cubicBezTo>
                      <a:pt x="71" y="385"/>
                      <a:pt x="70" y="380"/>
                      <a:pt x="71" y="374"/>
                    </a:cubicBezTo>
                    <a:moveTo>
                      <a:pt x="73" y="316"/>
                    </a:moveTo>
                    <a:cubicBezTo>
                      <a:pt x="75" y="314"/>
                      <a:pt x="77" y="314"/>
                      <a:pt x="80" y="314"/>
                    </a:cubicBezTo>
                    <a:cubicBezTo>
                      <a:pt x="87" y="315"/>
                      <a:pt x="91" y="317"/>
                      <a:pt x="91" y="318"/>
                    </a:cubicBezTo>
                    <a:cubicBezTo>
                      <a:pt x="91" y="319"/>
                      <a:pt x="88" y="322"/>
                      <a:pt x="82" y="324"/>
                    </a:cubicBezTo>
                    <a:cubicBezTo>
                      <a:pt x="79" y="326"/>
                      <a:pt x="76" y="326"/>
                      <a:pt x="74" y="325"/>
                    </a:cubicBezTo>
                    <a:cubicBezTo>
                      <a:pt x="71" y="323"/>
                      <a:pt x="71" y="318"/>
                      <a:pt x="73" y="316"/>
                    </a:cubicBezTo>
                    <a:moveTo>
                      <a:pt x="92" y="316"/>
                    </a:moveTo>
                    <a:cubicBezTo>
                      <a:pt x="91" y="316"/>
                      <a:pt x="86" y="315"/>
                      <a:pt x="81" y="311"/>
                    </a:cubicBezTo>
                    <a:cubicBezTo>
                      <a:pt x="79" y="310"/>
                      <a:pt x="78" y="307"/>
                      <a:pt x="77" y="305"/>
                    </a:cubicBezTo>
                    <a:cubicBezTo>
                      <a:pt x="77" y="303"/>
                      <a:pt x="78" y="302"/>
                      <a:pt x="80" y="301"/>
                    </a:cubicBezTo>
                    <a:cubicBezTo>
                      <a:pt x="81" y="300"/>
                      <a:pt x="83" y="299"/>
                      <a:pt x="84" y="300"/>
                    </a:cubicBezTo>
                    <a:cubicBezTo>
                      <a:pt x="86" y="300"/>
                      <a:pt x="88" y="302"/>
                      <a:pt x="89" y="305"/>
                    </a:cubicBezTo>
                    <a:cubicBezTo>
                      <a:pt x="92" y="311"/>
                      <a:pt x="92" y="315"/>
                      <a:pt x="92" y="316"/>
                    </a:cubicBezTo>
                    <a:moveTo>
                      <a:pt x="96" y="298"/>
                    </a:moveTo>
                    <a:cubicBezTo>
                      <a:pt x="97" y="297"/>
                      <a:pt x="99" y="297"/>
                      <a:pt x="101" y="298"/>
                    </a:cubicBezTo>
                    <a:cubicBezTo>
                      <a:pt x="102" y="298"/>
                      <a:pt x="103" y="300"/>
                      <a:pt x="104" y="301"/>
                    </a:cubicBezTo>
                    <a:cubicBezTo>
                      <a:pt x="104" y="303"/>
                      <a:pt x="104" y="306"/>
                      <a:pt x="102" y="308"/>
                    </a:cubicBezTo>
                    <a:cubicBezTo>
                      <a:pt x="98" y="313"/>
                      <a:pt x="95" y="316"/>
                      <a:pt x="93" y="316"/>
                    </a:cubicBezTo>
                    <a:cubicBezTo>
                      <a:pt x="93" y="315"/>
                      <a:pt x="92" y="311"/>
                      <a:pt x="92" y="305"/>
                    </a:cubicBezTo>
                    <a:cubicBezTo>
                      <a:pt x="93" y="302"/>
                      <a:pt x="94" y="299"/>
                      <a:pt x="96" y="298"/>
                    </a:cubicBezTo>
                    <a:moveTo>
                      <a:pt x="99" y="244"/>
                    </a:moveTo>
                    <a:cubicBezTo>
                      <a:pt x="101" y="242"/>
                      <a:pt x="103" y="242"/>
                      <a:pt x="106" y="242"/>
                    </a:cubicBezTo>
                    <a:cubicBezTo>
                      <a:pt x="113" y="243"/>
                      <a:pt x="117" y="245"/>
                      <a:pt x="117" y="246"/>
                    </a:cubicBezTo>
                    <a:cubicBezTo>
                      <a:pt x="117" y="247"/>
                      <a:pt x="114" y="250"/>
                      <a:pt x="108" y="252"/>
                    </a:cubicBezTo>
                    <a:cubicBezTo>
                      <a:pt x="105" y="254"/>
                      <a:pt x="102" y="254"/>
                      <a:pt x="100" y="253"/>
                    </a:cubicBezTo>
                    <a:cubicBezTo>
                      <a:pt x="98" y="251"/>
                      <a:pt x="97" y="246"/>
                      <a:pt x="99" y="244"/>
                    </a:cubicBezTo>
                    <a:moveTo>
                      <a:pt x="118" y="244"/>
                    </a:moveTo>
                    <a:cubicBezTo>
                      <a:pt x="117" y="244"/>
                      <a:pt x="113" y="243"/>
                      <a:pt x="108" y="239"/>
                    </a:cubicBezTo>
                    <a:cubicBezTo>
                      <a:pt x="105" y="238"/>
                      <a:pt x="104" y="235"/>
                      <a:pt x="104" y="233"/>
                    </a:cubicBezTo>
                    <a:cubicBezTo>
                      <a:pt x="103" y="231"/>
                      <a:pt x="104" y="230"/>
                      <a:pt x="106" y="229"/>
                    </a:cubicBezTo>
                    <a:cubicBezTo>
                      <a:pt x="107" y="228"/>
                      <a:pt x="109" y="227"/>
                      <a:pt x="110" y="228"/>
                    </a:cubicBezTo>
                    <a:cubicBezTo>
                      <a:pt x="112" y="228"/>
                      <a:pt x="114" y="230"/>
                      <a:pt x="115" y="233"/>
                    </a:cubicBezTo>
                    <a:cubicBezTo>
                      <a:pt x="118" y="239"/>
                      <a:pt x="118" y="243"/>
                      <a:pt x="118" y="244"/>
                    </a:cubicBezTo>
                    <a:moveTo>
                      <a:pt x="139" y="247"/>
                    </a:moveTo>
                    <a:cubicBezTo>
                      <a:pt x="137" y="248"/>
                      <a:pt x="134" y="249"/>
                      <a:pt x="131" y="249"/>
                    </a:cubicBezTo>
                    <a:cubicBezTo>
                      <a:pt x="125" y="248"/>
                      <a:pt x="121" y="246"/>
                      <a:pt x="121" y="245"/>
                    </a:cubicBezTo>
                    <a:cubicBezTo>
                      <a:pt x="121" y="244"/>
                      <a:pt x="124" y="241"/>
                      <a:pt x="130" y="239"/>
                    </a:cubicBezTo>
                    <a:cubicBezTo>
                      <a:pt x="133" y="237"/>
                      <a:pt x="135" y="237"/>
                      <a:pt x="137" y="238"/>
                    </a:cubicBezTo>
                    <a:cubicBezTo>
                      <a:pt x="139" y="239"/>
                      <a:pt x="140" y="240"/>
                      <a:pt x="140" y="242"/>
                    </a:cubicBezTo>
                    <a:cubicBezTo>
                      <a:pt x="140" y="244"/>
                      <a:pt x="140" y="246"/>
                      <a:pt x="139" y="247"/>
                    </a:cubicBezTo>
                    <a:moveTo>
                      <a:pt x="120" y="247"/>
                    </a:moveTo>
                    <a:cubicBezTo>
                      <a:pt x="121" y="247"/>
                      <a:pt x="125" y="248"/>
                      <a:pt x="130" y="252"/>
                    </a:cubicBezTo>
                    <a:cubicBezTo>
                      <a:pt x="133" y="253"/>
                      <a:pt x="134" y="256"/>
                      <a:pt x="134" y="258"/>
                    </a:cubicBezTo>
                    <a:cubicBezTo>
                      <a:pt x="134" y="261"/>
                      <a:pt x="131" y="264"/>
                      <a:pt x="128" y="263"/>
                    </a:cubicBezTo>
                    <a:cubicBezTo>
                      <a:pt x="125" y="263"/>
                      <a:pt x="123" y="261"/>
                      <a:pt x="122" y="258"/>
                    </a:cubicBezTo>
                    <a:cubicBezTo>
                      <a:pt x="120" y="252"/>
                      <a:pt x="120" y="248"/>
                      <a:pt x="120" y="247"/>
                    </a:cubicBezTo>
                    <a:moveTo>
                      <a:pt x="120" y="244"/>
                    </a:moveTo>
                    <a:cubicBezTo>
                      <a:pt x="119" y="243"/>
                      <a:pt x="118" y="239"/>
                      <a:pt x="118" y="233"/>
                    </a:cubicBezTo>
                    <a:cubicBezTo>
                      <a:pt x="119" y="230"/>
                      <a:pt x="120" y="227"/>
                      <a:pt x="122" y="226"/>
                    </a:cubicBezTo>
                    <a:cubicBezTo>
                      <a:pt x="123" y="225"/>
                      <a:pt x="125" y="225"/>
                      <a:pt x="127" y="226"/>
                    </a:cubicBezTo>
                    <a:cubicBezTo>
                      <a:pt x="128" y="226"/>
                      <a:pt x="129" y="228"/>
                      <a:pt x="130" y="229"/>
                    </a:cubicBezTo>
                    <a:cubicBezTo>
                      <a:pt x="131" y="231"/>
                      <a:pt x="130" y="234"/>
                      <a:pt x="128" y="236"/>
                    </a:cubicBezTo>
                    <a:cubicBezTo>
                      <a:pt x="124" y="241"/>
                      <a:pt x="121" y="244"/>
                      <a:pt x="120" y="244"/>
                    </a:cubicBezTo>
                    <a:moveTo>
                      <a:pt x="108" y="262"/>
                    </a:moveTo>
                    <a:cubicBezTo>
                      <a:pt x="107" y="260"/>
                      <a:pt x="108" y="257"/>
                      <a:pt x="110" y="255"/>
                    </a:cubicBezTo>
                    <a:cubicBezTo>
                      <a:pt x="114" y="250"/>
                      <a:pt x="117" y="247"/>
                      <a:pt x="118" y="247"/>
                    </a:cubicBezTo>
                    <a:cubicBezTo>
                      <a:pt x="119" y="248"/>
                      <a:pt x="120" y="252"/>
                      <a:pt x="119" y="258"/>
                    </a:cubicBezTo>
                    <a:cubicBezTo>
                      <a:pt x="119" y="261"/>
                      <a:pt x="118" y="264"/>
                      <a:pt x="116" y="265"/>
                    </a:cubicBezTo>
                    <a:cubicBezTo>
                      <a:pt x="113" y="267"/>
                      <a:pt x="109" y="265"/>
                      <a:pt x="108" y="262"/>
                    </a:cubicBezTo>
                    <a:moveTo>
                      <a:pt x="309" y="205"/>
                    </a:moveTo>
                    <a:cubicBezTo>
                      <a:pt x="308" y="207"/>
                      <a:pt x="306" y="207"/>
                      <a:pt x="304" y="207"/>
                    </a:cubicBezTo>
                    <a:cubicBezTo>
                      <a:pt x="302" y="206"/>
                      <a:pt x="301" y="205"/>
                      <a:pt x="300" y="203"/>
                    </a:cubicBezTo>
                    <a:cubicBezTo>
                      <a:pt x="299" y="203"/>
                      <a:pt x="297" y="202"/>
                      <a:pt x="296" y="201"/>
                    </a:cubicBezTo>
                    <a:cubicBezTo>
                      <a:pt x="294" y="199"/>
                      <a:pt x="294" y="197"/>
                      <a:pt x="295" y="195"/>
                    </a:cubicBezTo>
                    <a:cubicBezTo>
                      <a:pt x="293" y="194"/>
                      <a:pt x="292" y="193"/>
                      <a:pt x="292" y="191"/>
                    </a:cubicBezTo>
                    <a:cubicBezTo>
                      <a:pt x="292" y="189"/>
                      <a:pt x="293" y="187"/>
                      <a:pt x="294" y="185"/>
                    </a:cubicBezTo>
                    <a:cubicBezTo>
                      <a:pt x="294" y="184"/>
                      <a:pt x="294" y="182"/>
                      <a:pt x="295" y="180"/>
                    </a:cubicBezTo>
                    <a:cubicBezTo>
                      <a:pt x="296" y="179"/>
                      <a:pt x="298" y="178"/>
                      <a:pt x="300" y="178"/>
                    </a:cubicBezTo>
                    <a:cubicBezTo>
                      <a:pt x="300" y="176"/>
                      <a:pt x="301" y="174"/>
                      <a:pt x="303" y="174"/>
                    </a:cubicBezTo>
                    <a:cubicBezTo>
                      <a:pt x="305" y="173"/>
                      <a:pt x="307" y="173"/>
                      <a:pt x="309" y="175"/>
                    </a:cubicBezTo>
                    <a:cubicBezTo>
                      <a:pt x="310" y="173"/>
                      <a:pt x="312" y="173"/>
                      <a:pt x="314" y="173"/>
                    </a:cubicBezTo>
                    <a:cubicBezTo>
                      <a:pt x="316" y="174"/>
                      <a:pt x="317" y="175"/>
                      <a:pt x="318" y="177"/>
                    </a:cubicBezTo>
                    <a:cubicBezTo>
                      <a:pt x="320" y="177"/>
                      <a:pt x="321" y="178"/>
                      <a:pt x="323" y="179"/>
                    </a:cubicBezTo>
                    <a:cubicBezTo>
                      <a:pt x="324" y="181"/>
                      <a:pt x="324" y="183"/>
                      <a:pt x="323" y="185"/>
                    </a:cubicBezTo>
                    <a:cubicBezTo>
                      <a:pt x="325" y="186"/>
                      <a:pt x="326" y="187"/>
                      <a:pt x="326" y="189"/>
                    </a:cubicBezTo>
                    <a:cubicBezTo>
                      <a:pt x="326" y="191"/>
                      <a:pt x="325" y="193"/>
                      <a:pt x="324" y="194"/>
                    </a:cubicBezTo>
                    <a:cubicBezTo>
                      <a:pt x="324" y="196"/>
                      <a:pt x="324" y="198"/>
                      <a:pt x="323" y="200"/>
                    </a:cubicBezTo>
                    <a:cubicBezTo>
                      <a:pt x="322" y="201"/>
                      <a:pt x="320" y="202"/>
                      <a:pt x="318" y="202"/>
                    </a:cubicBezTo>
                    <a:cubicBezTo>
                      <a:pt x="318" y="204"/>
                      <a:pt x="317" y="205"/>
                      <a:pt x="315" y="206"/>
                    </a:cubicBezTo>
                    <a:cubicBezTo>
                      <a:pt x="313" y="207"/>
                      <a:pt x="311" y="207"/>
                      <a:pt x="309" y="205"/>
                    </a:cubicBezTo>
                    <a:moveTo>
                      <a:pt x="331" y="142"/>
                    </a:moveTo>
                    <a:cubicBezTo>
                      <a:pt x="331" y="142"/>
                      <a:pt x="284" y="142"/>
                      <a:pt x="271" y="170"/>
                    </a:cubicBezTo>
                    <a:cubicBezTo>
                      <a:pt x="257" y="198"/>
                      <a:pt x="275" y="235"/>
                      <a:pt x="310" y="243"/>
                    </a:cubicBezTo>
                    <a:cubicBezTo>
                      <a:pt x="310" y="243"/>
                      <a:pt x="311" y="251"/>
                      <a:pt x="302" y="248"/>
                    </a:cubicBezTo>
                    <a:cubicBezTo>
                      <a:pt x="293" y="245"/>
                      <a:pt x="246" y="245"/>
                      <a:pt x="252" y="189"/>
                    </a:cubicBezTo>
                    <a:cubicBezTo>
                      <a:pt x="252" y="189"/>
                      <a:pt x="241" y="172"/>
                      <a:pt x="258" y="162"/>
                    </a:cubicBezTo>
                    <a:cubicBezTo>
                      <a:pt x="258" y="162"/>
                      <a:pt x="257" y="134"/>
                      <a:pt x="283" y="140"/>
                    </a:cubicBezTo>
                    <a:cubicBezTo>
                      <a:pt x="283" y="140"/>
                      <a:pt x="322" y="111"/>
                      <a:pt x="331" y="142"/>
                    </a:cubicBezTo>
                    <a:moveTo>
                      <a:pt x="993" y="724"/>
                    </a:moveTo>
                    <a:cubicBezTo>
                      <a:pt x="993" y="719"/>
                      <a:pt x="998" y="714"/>
                      <a:pt x="1004" y="714"/>
                    </a:cubicBezTo>
                    <a:cubicBezTo>
                      <a:pt x="1010" y="714"/>
                      <a:pt x="1014" y="719"/>
                      <a:pt x="1014" y="724"/>
                    </a:cubicBezTo>
                    <a:cubicBezTo>
                      <a:pt x="1014" y="730"/>
                      <a:pt x="1010" y="735"/>
                      <a:pt x="1004" y="735"/>
                    </a:cubicBezTo>
                    <a:cubicBezTo>
                      <a:pt x="998" y="735"/>
                      <a:pt x="993" y="730"/>
                      <a:pt x="993" y="724"/>
                    </a:cubicBezTo>
                    <a:moveTo>
                      <a:pt x="854" y="753"/>
                    </a:moveTo>
                    <a:cubicBezTo>
                      <a:pt x="854" y="748"/>
                      <a:pt x="858" y="743"/>
                      <a:pt x="864" y="743"/>
                    </a:cubicBezTo>
                    <a:cubicBezTo>
                      <a:pt x="870" y="743"/>
                      <a:pt x="875" y="748"/>
                      <a:pt x="875" y="753"/>
                    </a:cubicBezTo>
                    <a:cubicBezTo>
                      <a:pt x="875" y="759"/>
                      <a:pt x="870" y="764"/>
                      <a:pt x="864" y="764"/>
                    </a:cubicBezTo>
                    <a:cubicBezTo>
                      <a:pt x="858" y="764"/>
                      <a:pt x="854" y="759"/>
                      <a:pt x="854" y="753"/>
                    </a:cubicBezTo>
                    <a:moveTo>
                      <a:pt x="852" y="614"/>
                    </a:moveTo>
                    <a:cubicBezTo>
                      <a:pt x="852" y="620"/>
                      <a:pt x="847" y="625"/>
                      <a:pt x="841" y="625"/>
                    </a:cubicBezTo>
                    <a:cubicBezTo>
                      <a:pt x="835" y="625"/>
                      <a:pt x="831" y="620"/>
                      <a:pt x="831" y="614"/>
                    </a:cubicBezTo>
                    <a:cubicBezTo>
                      <a:pt x="831" y="609"/>
                      <a:pt x="835" y="604"/>
                      <a:pt x="841" y="604"/>
                    </a:cubicBezTo>
                    <a:cubicBezTo>
                      <a:pt x="847" y="604"/>
                      <a:pt x="852" y="609"/>
                      <a:pt x="852" y="614"/>
                    </a:cubicBezTo>
                    <a:moveTo>
                      <a:pt x="988" y="575"/>
                    </a:moveTo>
                    <a:cubicBezTo>
                      <a:pt x="988" y="581"/>
                      <a:pt x="983" y="585"/>
                      <a:pt x="977" y="585"/>
                    </a:cubicBezTo>
                    <a:cubicBezTo>
                      <a:pt x="971" y="585"/>
                      <a:pt x="967" y="581"/>
                      <a:pt x="967" y="575"/>
                    </a:cubicBezTo>
                    <a:cubicBezTo>
                      <a:pt x="967" y="569"/>
                      <a:pt x="971" y="564"/>
                      <a:pt x="977" y="564"/>
                    </a:cubicBezTo>
                    <a:cubicBezTo>
                      <a:pt x="983" y="564"/>
                      <a:pt x="988" y="569"/>
                      <a:pt x="988" y="575"/>
                    </a:cubicBezTo>
                    <a:moveTo>
                      <a:pt x="1087" y="635"/>
                    </a:moveTo>
                    <a:cubicBezTo>
                      <a:pt x="1087" y="641"/>
                      <a:pt x="1083" y="646"/>
                      <a:pt x="1077" y="646"/>
                    </a:cubicBezTo>
                    <a:cubicBezTo>
                      <a:pt x="1071" y="646"/>
                      <a:pt x="1066" y="641"/>
                      <a:pt x="1066" y="635"/>
                    </a:cubicBezTo>
                    <a:cubicBezTo>
                      <a:pt x="1066" y="630"/>
                      <a:pt x="1071" y="625"/>
                      <a:pt x="1077" y="625"/>
                    </a:cubicBezTo>
                    <a:cubicBezTo>
                      <a:pt x="1083" y="625"/>
                      <a:pt x="1087" y="630"/>
                      <a:pt x="1087" y="635"/>
                    </a:cubicBezTo>
                    <a:moveTo>
                      <a:pt x="1115" y="752"/>
                    </a:moveTo>
                    <a:cubicBezTo>
                      <a:pt x="1115" y="746"/>
                      <a:pt x="1119" y="741"/>
                      <a:pt x="1125" y="741"/>
                    </a:cubicBezTo>
                    <a:cubicBezTo>
                      <a:pt x="1131" y="741"/>
                      <a:pt x="1136" y="746"/>
                      <a:pt x="1136" y="752"/>
                    </a:cubicBezTo>
                    <a:cubicBezTo>
                      <a:pt x="1136" y="758"/>
                      <a:pt x="1131" y="762"/>
                      <a:pt x="1125" y="762"/>
                    </a:cubicBezTo>
                    <a:cubicBezTo>
                      <a:pt x="1119" y="762"/>
                      <a:pt x="1115" y="758"/>
                      <a:pt x="1115" y="752"/>
                    </a:cubicBezTo>
                    <a:moveTo>
                      <a:pt x="1097" y="860"/>
                    </a:moveTo>
                    <a:cubicBezTo>
                      <a:pt x="1097" y="855"/>
                      <a:pt x="1101" y="850"/>
                      <a:pt x="1107" y="850"/>
                    </a:cubicBezTo>
                    <a:cubicBezTo>
                      <a:pt x="1113" y="850"/>
                      <a:pt x="1118" y="855"/>
                      <a:pt x="1118" y="860"/>
                    </a:cubicBezTo>
                    <a:cubicBezTo>
                      <a:pt x="1118" y="866"/>
                      <a:pt x="1113" y="871"/>
                      <a:pt x="1107" y="871"/>
                    </a:cubicBezTo>
                    <a:cubicBezTo>
                      <a:pt x="1101" y="871"/>
                      <a:pt x="1097" y="866"/>
                      <a:pt x="1097" y="860"/>
                    </a:cubicBezTo>
                    <a:moveTo>
                      <a:pt x="1040" y="952"/>
                    </a:moveTo>
                    <a:cubicBezTo>
                      <a:pt x="1040" y="946"/>
                      <a:pt x="1044" y="942"/>
                      <a:pt x="1050" y="942"/>
                    </a:cubicBezTo>
                    <a:cubicBezTo>
                      <a:pt x="1056" y="942"/>
                      <a:pt x="1061" y="946"/>
                      <a:pt x="1061" y="952"/>
                    </a:cubicBezTo>
                    <a:cubicBezTo>
                      <a:pt x="1061" y="958"/>
                      <a:pt x="1056" y="962"/>
                      <a:pt x="1050" y="962"/>
                    </a:cubicBezTo>
                    <a:cubicBezTo>
                      <a:pt x="1044" y="962"/>
                      <a:pt x="1040" y="958"/>
                      <a:pt x="1040" y="952"/>
                    </a:cubicBezTo>
                    <a:moveTo>
                      <a:pt x="957" y="1011"/>
                    </a:moveTo>
                    <a:cubicBezTo>
                      <a:pt x="957" y="1006"/>
                      <a:pt x="962" y="1001"/>
                      <a:pt x="967" y="1001"/>
                    </a:cubicBezTo>
                    <a:cubicBezTo>
                      <a:pt x="973" y="1001"/>
                      <a:pt x="978" y="1006"/>
                      <a:pt x="978" y="1011"/>
                    </a:cubicBezTo>
                    <a:cubicBezTo>
                      <a:pt x="978" y="1017"/>
                      <a:pt x="973" y="1022"/>
                      <a:pt x="967" y="1022"/>
                    </a:cubicBezTo>
                    <a:cubicBezTo>
                      <a:pt x="962" y="1022"/>
                      <a:pt x="957" y="1017"/>
                      <a:pt x="957" y="1011"/>
                    </a:cubicBezTo>
                    <a:moveTo>
                      <a:pt x="846" y="1038"/>
                    </a:moveTo>
                    <a:cubicBezTo>
                      <a:pt x="846" y="1032"/>
                      <a:pt x="850" y="1027"/>
                      <a:pt x="856" y="1027"/>
                    </a:cubicBezTo>
                    <a:cubicBezTo>
                      <a:pt x="862" y="1027"/>
                      <a:pt x="867" y="1032"/>
                      <a:pt x="867" y="1038"/>
                    </a:cubicBezTo>
                    <a:cubicBezTo>
                      <a:pt x="867" y="1044"/>
                      <a:pt x="862" y="1048"/>
                      <a:pt x="856" y="1048"/>
                    </a:cubicBezTo>
                    <a:cubicBezTo>
                      <a:pt x="850" y="1048"/>
                      <a:pt x="846" y="1044"/>
                      <a:pt x="846" y="1038"/>
                    </a:cubicBezTo>
                    <a:moveTo>
                      <a:pt x="750" y="1024"/>
                    </a:moveTo>
                    <a:cubicBezTo>
                      <a:pt x="750" y="1018"/>
                      <a:pt x="755" y="1013"/>
                      <a:pt x="761" y="1013"/>
                    </a:cubicBezTo>
                    <a:cubicBezTo>
                      <a:pt x="767" y="1013"/>
                      <a:pt x="771" y="1018"/>
                      <a:pt x="771" y="1024"/>
                    </a:cubicBezTo>
                    <a:cubicBezTo>
                      <a:pt x="771" y="1030"/>
                      <a:pt x="767" y="1034"/>
                      <a:pt x="761" y="1034"/>
                    </a:cubicBezTo>
                    <a:cubicBezTo>
                      <a:pt x="755" y="1034"/>
                      <a:pt x="750" y="1030"/>
                      <a:pt x="750" y="1024"/>
                    </a:cubicBezTo>
                    <a:moveTo>
                      <a:pt x="274" y="967"/>
                    </a:moveTo>
                    <a:cubicBezTo>
                      <a:pt x="280" y="964"/>
                      <a:pt x="287" y="964"/>
                      <a:pt x="289" y="967"/>
                    </a:cubicBezTo>
                    <a:cubicBezTo>
                      <a:pt x="291" y="971"/>
                      <a:pt x="287" y="977"/>
                      <a:pt x="281" y="980"/>
                    </a:cubicBezTo>
                    <a:cubicBezTo>
                      <a:pt x="275" y="984"/>
                      <a:pt x="268" y="984"/>
                      <a:pt x="266" y="980"/>
                    </a:cubicBezTo>
                    <a:cubicBezTo>
                      <a:pt x="264" y="977"/>
                      <a:pt x="267" y="971"/>
                      <a:pt x="274" y="967"/>
                    </a:cubicBezTo>
                    <a:moveTo>
                      <a:pt x="285" y="1070"/>
                    </a:moveTo>
                    <a:cubicBezTo>
                      <a:pt x="284" y="1069"/>
                      <a:pt x="281" y="1065"/>
                      <a:pt x="280" y="1059"/>
                    </a:cubicBezTo>
                    <a:cubicBezTo>
                      <a:pt x="279" y="1056"/>
                      <a:pt x="279" y="1054"/>
                      <a:pt x="280" y="1052"/>
                    </a:cubicBezTo>
                    <a:cubicBezTo>
                      <a:pt x="281" y="1051"/>
                      <a:pt x="283" y="1050"/>
                      <a:pt x="285" y="1050"/>
                    </a:cubicBezTo>
                    <a:cubicBezTo>
                      <a:pt x="287" y="1050"/>
                      <a:pt x="288" y="1051"/>
                      <a:pt x="289" y="1052"/>
                    </a:cubicBezTo>
                    <a:cubicBezTo>
                      <a:pt x="290" y="1054"/>
                      <a:pt x="291" y="1056"/>
                      <a:pt x="290" y="1059"/>
                    </a:cubicBezTo>
                    <a:cubicBezTo>
                      <a:pt x="288" y="1065"/>
                      <a:pt x="286" y="1069"/>
                      <a:pt x="285" y="1070"/>
                    </a:cubicBezTo>
                    <a:moveTo>
                      <a:pt x="292" y="1061"/>
                    </a:moveTo>
                    <a:cubicBezTo>
                      <a:pt x="295" y="1059"/>
                      <a:pt x="297" y="1058"/>
                      <a:pt x="299" y="1058"/>
                    </a:cubicBezTo>
                    <a:cubicBezTo>
                      <a:pt x="303" y="1058"/>
                      <a:pt x="305" y="1062"/>
                      <a:pt x="304" y="1065"/>
                    </a:cubicBezTo>
                    <a:cubicBezTo>
                      <a:pt x="303" y="1067"/>
                      <a:pt x="301" y="1069"/>
                      <a:pt x="298" y="1070"/>
                    </a:cubicBezTo>
                    <a:cubicBezTo>
                      <a:pt x="291" y="1071"/>
                      <a:pt x="287" y="1071"/>
                      <a:pt x="286" y="1071"/>
                    </a:cubicBezTo>
                    <a:cubicBezTo>
                      <a:pt x="286" y="1070"/>
                      <a:pt x="288" y="1066"/>
                      <a:pt x="292" y="1061"/>
                    </a:cubicBezTo>
                    <a:moveTo>
                      <a:pt x="290" y="939"/>
                    </a:moveTo>
                    <a:cubicBezTo>
                      <a:pt x="290" y="932"/>
                      <a:pt x="293" y="926"/>
                      <a:pt x="298" y="926"/>
                    </a:cubicBezTo>
                    <a:cubicBezTo>
                      <a:pt x="302" y="926"/>
                      <a:pt x="305" y="932"/>
                      <a:pt x="305" y="939"/>
                    </a:cubicBezTo>
                    <a:cubicBezTo>
                      <a:pt x="305" y="946"/>
                      <a:pt x="302" y="952"/>
                      <a:pt x="298" y="952"/>
                    </a:cubicBezTo>
                    <a:cubicBezTo>
                      <a:pt x="293" y="952"/>
                      <a:pt x="290" y="946"/>
                      <a:pt x="290" y="939"/>
                    </a:cubicBezTo>
                    <a:moveTo>
                      <a:pt x="298" y="956"/>
                    </a:moveTo>
                    <a:cubicBezTo>
                      <a:pt x="301" y="956"/>
                      <a:pt x="303" y="959"/>
                      <a:pt x="303" y="962"/>
                    </a:cubicBezTo>
                    <a:cubicBezTo>
                      <a:pt x="303" y="965"/>
                      <a:pt x="301" y="968"/>
                      <a:pt x="298" y="968"/>
                    </a:cubicBezTo>
                    <a:cubicBezTo>
                      <a:pt x="294" y="968"/>
                      <a:pt x="292" y="965"/>
                      <a:pt x="292" y="962"/>
                    </a:cubicBezTo>
                    <a:cubicBezTo>
                      <a:pt x="292" y="959"/>
                      <a:pt x="294" y="956"/>
                      <a:pt x="298" y="956"/>
                    </a:cubicBezTo>
                    <a:moveTo>
                      <a:pt x="266" y="944"/>
                    </a:moveTo>
                    <a:cubicBezTo>
                      <a:pt x="268" y="940"/>
                      <a:pt x="275" y="940"/>
                      <a:pt x="281" y="944"/>
                    </a:cubicBezTo>
                    <a:cubicBezTo>
                      <a:pt x="287" y="948"/>
                      <a:pt x="291" y="954"/>
                      <a:pt x="289" y="957"/>
                    </a:cubicBezTo>
                    <a:cubicBezTo>
                      <a:pt x="287" y="961"/>
                      <a:pt x="280" y="961"/>
                      <a:pt x="274" y="957"/>
                    </a:cubicBezTo>
                    <a:cubicBezTo>
                      <a:pt x="267" y="953"/>
                      <a:pt x="264" y="947"/>
                      <a:pt x="266" y="944"/>
                    </a:cubicBezTo>
                    <a:moveTo>
                      <a:pt x="358" y="581"/>
                    </a:moveTo>
                    <a:cubicBezTo>
                      <a:pt x="358" y="582"/>
                      <a:pt x="358" y="582"/>
                      <a:pt x="358" y="582"/>
                    </a:cubicBezTo>
                    <a:cubicBezTo>
                      <a:pt x="357" y="581"/>
                      <a:pt x="357" y="581"/>
                      <a:pt x="357" y="581"/>
                    </a:cubicBezTo>
                    <a:cubicBezTo>
                      <a:pt x="352" y="582"/>
                      <a:pt x="345" y="580"/>
                      <a:pt x="340" y="570"/>
                    </a:cubicBezTo>
                    <a:cubicBezTo>
                      <a:pt x="340" y="570"/>
                      <a:pt x="346" y="575"/>
                      <a:pt x="349" y="575"/>
                    </a:cubicBezTo>
                    <a:cubicBezTo>
                      <a:pt x="347" y="572"/>
                      <a:pt x="342" y="569"/>
                      <a:pt x="342" y="569"/>
                    </a:cubicBezTo>
                    <a:cubicBezTo>
                      <a:pt x="352" y="570"/>
                      <a:pt x="356" y="577"/>
                      <a:pt x="357" y="581"/>
                    </a:cubicBezTo>
                    <a:cubicBezTo>
                      <a:pt x="358" y="581"/>
                      <a:pt x="358" y="581"/>
                      <a:pt x="358" y="581"/>
                    </a:cubicBezTo>
                    <a:cubicBezTo>
                      <a:pt x="358" y="581"/>
                      <a:pt x="358" y="581"/>
                      <a:pt x="358" y="581"/>
                    </a:cubicBezTo>
                    <a:moveTo>
                      <a:pt x="365" y="560"/>
                    </a:moveTo>
                    <a:cubicBezTo>
                      <a:pt x="365" y="560"/>
                      <a:pt x="365" y="560"/>
                      <a:pt x="365" y="560"/>
                    </a:cubicBezTo>
                    <a:cubicBezTo>
                      <a:pt x="364" y="560"/>
                      <a:pt x="364" y="560"/>
                      <a:pt x="364" y="560"/>
                    </a:cubicBezTo>
                    <a:cubicBezTo>
                      <a:pt x="361" y="563"/>
                      <a:pt x="353" y="566"/>
                      <a:pt x="344" y="561"/>
                    </a:cubicBezTo>
                    <a:cubicBezTo>
                      <a:pt x="344" y="561"/>
                      <a:pt x="351" y="561"/>
                      <a:pt x="354" y="560"/>
                    </a:cubicBezTo>
                    <a:cubicBezTo>
                      <a:pt x="351" y="559"/>
                      <a:pt x="344" y="559"/>
                      <a:pt x="344" y="559"/>
                    </a:cubicBezTo>
                    <a:cubicBezTo>
                      <a:pt x="353" y="553"/>
                      <a:pt x="361" y="557"/>
                      <a:pt x="364" y="560"/>
                    </a:cubicBezTo>
                    <a:cubicBezTo>
                      <a:pt x="365" y="560"/>
                      <a:pt x="365" y="560"/>
                      <a:pt x="365" y="560"/>
                    </a:cubicBezTo>
                    <a:cubicBezTo>
                      <a:pt x="365" y="560"/>
                      <a:pt x="365" y="560"/>
                      <a:pt x="365" y="560"/>
                    </a:cubicBezTo>
                    <a:moveTo>
                      <a:pt x="316" y="559"/>
                    </a:moveTo>
                    <a:cubicBezTo>
                      <a:pt x="315" y="558"/>
                      <a:pt x="315" y="556"/>
                      <a:pt x="315" y="555"/>
                    </a:cubicBezTo>
                    <a:cubicBezTo>
                      <a:pt x="316" y="554"/>
                      <a:pt x="317" y="553"/>
                      <a:pt x="319" y="552"/>
                    </a:cubicBezTo>
                    <a:cubicBezTo>
                      <a:pt x="319" y="551"/>
                      <a:pt x="319" y="550"/>
                      <a:pt x="320" y="549"/>
                    </a:cubicBezTo>
                    <a:cubicBezTo>
                      <a:pt x="322" y="548"/>
                      <a:pt x="323" y="548"/>
                      <a:pt x="325" y="548"/>
                    </a:cubicBezTo>
                    <a:cubicBezTo>
                      <a:pt x="326" y="547"/>
                      <a:pt x="327" y="547"/>
                      <a:pt x="328" y="547"/>
                    </a:cubicBezTo>
                    <a:cubicBezTo>
                      <a:pt x="330" y="547"/>
                      <a:pt x="331" y="547"/>
                      <a:pt x="332" y="549"/>
                    </a:cubicBezTo>
                    <a:cubicBezTo>
                      <a:pt x="334" y="548"/>
                      <a:pt x="335" y="549"/>
                      <a:pt x="336" y="549"/>
                    </a:cubicBezTo>
                    <a:cubicBezTo>
                      <a:pt x="337" y="550"/>
                      <a:pt x="338" y="552"/>
                      <a:pt x="338" y="554"/>
                    </a:cubicBezTo>
                    <a:cubicBezTo>
                      <a:pt x="339" y="554"/>
                      <a:pt x="340" y="555"/>
                      <a:pt x="341" y="556"/>
                    </a:cubicBezTo>
                    <a:cubicBezTo>
                      <a:pt x="341" y="558"/>
                      <a:pt x="341" y="559"/>
                      <a:pt x="340" y="561"/>
                    </a:cubicBezTo>
                    <a:cubicBezTo>
                      <a:pt x="340" y="562"/>
                      <a:pt x="341" y="563"/>
                      <a:pt x="340" y="565"/>
                    </a:cubicBezTo>
                    <a:cubicBezTo>
                      <a:pt x="340" y="566"/>
                      <a:pt x="338" y="567"/>
                      <a:pt x="337" y="567"/>
                    </a:cubicBezTo>
                    <a:cubicBezTo>
                      <a:pt x="337" y="569"/>
                      <a:pt x="336" y="570"/>
                      <a:pt x="335" y="571"/>
                    </a:cubicBezTo>
                    <a:cubicBezTo>
                      <a:pt x="334" y="572"/>
                      <a:pt x="332" y="572"/>
                      <a:pt x="331" y="571"/>
                    </a:cubicBezTo>
                    <a:cubicBezTo>
                      <a:pt x="330" y="572"/>
                      <a:pt x="329" y="573"/>
                      <a:pt x="327" y="573"/>
                    </a:cubicBezTo>
                    <a:cubicBezTo>
                      <a:pt x="326" y="573"/>
                      <a:pt x="324" y="572"/>
                      <a:pt x="323" y="571"/>
                    </a:cubicBezTo>
                    <a:cubicBezTo>
                      <a:pt x="322" y="571"/>
                      <a:pt x="321" y="571"/>
                      <a:pt x="319" y="570"/>
                    </a:cubicBezTo>
                    <a:cubicBezTo>
                      <a:pt x="318" y="569"/>
                      <a:pt x="318" y="568"/>
                      <a:pt x="318" y="566"/>
                    </a:cubicBezTo>
                    <a:cubicBezTo>
                      <a:pt x="316" y="566"/>
                      <a:pt x="315" y="565"/>
                      <a:pt x="315" y="563"/>
                    </a:cubicBezTo>
                    <a:cubicBezTo>
                      <a:pt x="314" y="562"/>
                      <a:pt x="315" y="560"/>
                      <a:pt x="316" y="559"/>
                    </a:cubicBezTo>
                    <a:moveTo>
                      <a:pt x="340" y="579"/>
                    </a:moveTo>
                    <a:cubicBezTo>
                      <a:pt x="340" y="579"/>
                      <a:pt x="345" y="587"/>
                      <a:pt x="349" y="589"/>
                    </a:cubicBezTo>
                    <a:cubicBezTo>
                      <a:pt x="348" y="585"/>
                      <a:pt x="342" y="577"/>
                      <a:pt x="342" y="577"/>
                    </a:cubicBezTo>
                    <a:cubicBezTo>
                      <a:pt x="356" y="583"/>
                      <a:pt x="358" y="594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1" y="599"/>
                      <a:pt x="341" y="594"/>
                      <a:pt x="340" y="579"/>
                    </a:cubicBezTo>
                    <a:moveTo>
                      <a:pt x="332" y="576"/>
                    </a:moveTo>
                    <a:cubicBezTo>
                      <a:pt x="332" y="576"/>
                      <a:pt x="334" y="582"/>
                      <a:pt x="336" y="585"/>
                    </a:cubicBezTo>
                    <a:cubicBezTo>
                      <a:pt x="336" y="582"/>
                      <a:pt x="334" y="575"/>
                      <a:pt x="334" y="575"/>
                    </a:cubicBezTo>
                    <a:cubicBezTo>
                      <a:pt x="342" y="582"/>
                      <a:pt x="341" y="590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5" y="592"/>
                      <a:pt x="329" y="586"/>
                      <a:pt x="332" y="576"/>
                    </a:cubicBezTo>
                    <a:moveTo>
                      <a:pt x="326" y="582"/>
                    </a:moveTo>
                    <a:cubicBezTo>
                      <a:pt x="326" y="582"/>
                      <a:pt x="326" y="592"/>
                      <a:pt x="328" y="596"/>
                    </a:cubicBezTo>
                    <a:cubicBezTo>
                      <a:pt x="330" y="592"/>
                      <a:pt x="329" y="582"/>
                      <a:pt x="329" y="582"/>
                    </a:cubicBezTo>
                    <a:cubicBezTo>
                      <a:pt x="337" y="595"/>
                      <a:pt x="332" y="605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3" y="605"/>
                      <a:pt x="319" y="595"/>
                      <a:pt x="326" y="582"/>
                    </a:cubicBezTo>
                    <a:moveTo>
                      <a:pt x="316" y="595"/>
                    </a:moveTo>
                    <a:cubicBezTo>
                      <a:pt x="315" y="590"/>
                      <a:pt x="314" y="582"/>
                      <a:pt x="322" y="575"/>
                    </a:cubicBezTo>
                    <a:cubicBezTo>
                      <a:pt x="322" y="575"/>
                      <a:pt x="319" y="582"/>
                      <a:pt x="320" y="585"/>
                    </a:cubicBezTo>
                    <a:cubicBezTo>
                      <a:pt x="322" y="582"/>
                      <a:pt x="324" y="576"/>
                      <a:pt x="324" y="576"/>
                    </a:cubicBezTo>
                    <a:cubicBezTo>
                      <a:pt x="326" y="586"/>
                      <a:pt x="321" y="592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moveTo>
                      <a:pt x="298" y="601"/>
                    </a:moveTo>
                    <a:cubicBezTo>
                      <a:pt x="298" y="601"/>
                      <a:pt x="298" y="601"/>
                      <a:pt x="298" y="601"/>
                    </a:cubicBezTo>
                    <a:cubicBezTo>
                      <a:pt x="298" y="601"/>
                      <a:pt x="298" y="601"/>
                      <a:pt x="298" y="601"/>
                    </a:cubicBezTo>
                    <a:cubicBezTo>
                      <a:pt x="298" y="594"/>
                      <a:pt x="300" y="583"/>
                      <a:pt x="313" y="577"/>
                    </a:cubicBezTo>
                    <a:cubicBezTo>
                      <a:pt x="313" y="577"/>
                      <a:pt x="308" y="585"/>
                      <a:pt x="307" y="589"/>
                    </a:cubicBezTo>
                    <a:cubicBezTo>
                      <a:pt x="310" y="587"/>
                      <a:pt x="316" y="579"/>
                      <a:pt x="316" y="579"/>
                    </a:cubicBezTo>
                    <a:cubicBezTo>
                      <a:pt x="314" y="594"/>
                      <a:pt x="305" y="599"/>
                      <a:pt x="298" y="601"/>
                    </a:cubicBezTo>
                    <a:cubicBezTo>
                      <a:pt x="298" y="601"/>
                      <a:pt x="298" y="601"/>
                      <a:pt x="298" y="601"/>
                    </a:cubicBezTo>
                    <a:cubicBezTo>
                      <a:pt x="298" y="601"/>
                      <a:pt x="298" y="601"/>
                      <a:pt x="298" y="601"/>
                    </a:cubicBezTo>
                    <a:moveTo>
                      <a:pt x="298" y="581"/>
                    </a:moveTo>
                    <a:cubicBezTo>
                      <a:pt x="298" y="581"/>
                      <a:pt x="298" y="581"/>
                      <a:pt x="298" y="581"/>
                    </a:cubicBezTo>
                    <a:cubicBezTo>
                      <a:pt x="298" y="581"/>
                      <a:pt x="298" y="581"/>
                      <a:pt x="298" y="581"/>
                    </a:cubicBezTo>
                    <a:cubicBezTo>
                      <a:pt x="299" y="577"/>
                      <a:pt x="303" y="570"/>
                      <a:pt x="314" y="569"/>
                    </a:cubicBezTo>
                    <a:cubicBezTo>
                      <a:pt x="314" y="569"/>
                      <a:pt x="308" y="572"/>
                      <a:pt x="307" y="575"/>
                    </a:cubicBezTo>
                    <a:cubicBezTo>
                      <a:pt x="310" y="575"/>
                      <a:pt x="315" y="570"/>
                      <a:pt x="315" y="570"/>
                    </a:cubicBezTo>
                    <a:cubicBezTo>
                      <a:pt x="311" y="580"/>
                      <a:pt x="303" y="582"/>
                      <a:pt x="298" y="581"/>
                    </a:cubicBezTo>
                    <a:cubicBezTo>
                      <a:pt x="298" y="582"/>
                      <a:pt x="298" y="582"/>
                      <a:pt x="298" y="582"/>
                    </a:cubicBezTo>
                    <a:cubicBezTo>
                      <a:pt x="298" y="581"/>
                      <a:pt x="298" y="581"/>
                      <a:pt x="298" y="581"/>
                    </a:cubicBezTo>
                    <a:moveTo>
                      <a:pt x="291" y="560"/>
                    </a:moveTo>
                    <a:cubicBezTo>
                      <a:pt x="291" y="560"/>
                      <a:pt x="291" y="560"/>
                      <a:pt x="291" y="560"/>
                    </a:cubicBezTo>
                    <a:cubicBezTo>
                      <a:pt x="291" y="560"/>
                      <a:pt x="291" y="560"/>
                      <a:pt x="291" y="560"/>
                    </a:cubicBezTo>
                    <a:cubicBezTo>
                      <a:pt x="295" y="557"/>
                      <a:pt x="302" y="553"/>
                      <a:pt x="311" y="559"/>
                    </a:cubicBezTo>
                    <a:cubicBezTo>
                      <a:pt x="311" y="559"/>
                      <a:pt x="305" y="559"/>
                      <a:pt x="302" y="560"/>
                    </a:cubicBezTo>
                    <a:cubicBezTo>
                      <a:pt x="305" y="561"/>
                      <a:pt x="311" y="561"/>
                      <a:pt x="311" y="561"/>
                    </a:cubicBezTo>
                    <a:cubicBezTo>
                      <a:pt x="302" y="566"/>
                      <a:pt x="295" y="563"/>
                      <a:pt x="291" y="560"/>
                    </a:cubicBezTo>
                    <a:cubicBezTo>
                      <a:pt x="291" y="560"/>
                      <a:pt x="291" y="560"/>
                      <a:pt x="291" y="560"/>
                    </a:cubicBezTo>
                    <a:cubicBezTo>
                      <a:pt x="291" y="560"/>
                      <a:pt x="291" y="560"/>
                      <a:pt x="291" y="560"/>
                    </a:cubicBezTo>
                    <a:moveTo>
                      <a:pt x="280" y="575"/>
                    </a:moveTo>
                    <a:cubicBezTo>
                      <a:pt x="280" y="575"/>
                      <a:pt x="280" y="575"/>
                      <a:pt x="280" y="575"/>
                    </a:cubicBezTo>
                    <a:cubicBezTo>
                      <a:pt x="280" y="575"/>
                      <a:pt x="280" y="575"/>
                      <a:pt x="280" y="575"/>
                    </a:cubicBezTo>
                    <a:cubicBezTo>
                      <a:pt x="284" y="570"/>
                      <a:pt x="291" y="562"/>
                      <a:pt x="306" y="565"/>
                    </a:cubicBezTo>
                    <a:cubicBezTo>
                      <a:pt x="306" y="565"/>
                      <a:pt x="297" y="568"/>
                      <a:pt x="294" y="571"/>
                    </a:cubicBezTo>
                    <a:cubicBezTo>
                      <a:pt x="298" y="571"/>
                      <a:pt x="307" y="568"/>
                      <a:pt x="307" y="568"/>
                    </a:cubicBezTo>
                    <a:cubicBezTo>
                      <a:pt x="297" y="579"/>
                      <a:pt x="286" y="578"/>
                      <a:pt x="280" y="575"/>
                    </a:cubicBezTo>
                    <a:cubicBezTo>
                      <a:pt x="280" y="575"/>
                      <a:pt x="280" y="575"/>
                      <a:pt x="280" y="575"/>
                    </a:cubicBezTo>
                    <a:cubicBezTo>
                      <a:pt x="280" y="575"/>
                      <a:pt x="280" y="575"/>
                      <a:pt x="280" y="575"/>
                    </a:cubicBezTo>
                    <a:moveTo>
                      <a:pt x="230" y="530"/>
                    </a:moveTo>
                    <a:cubicBezTo>
                      <a:pt x="230" y="530"/>
                      <a:pt x="230" y="530"/>
                      <a:pt x="230" y="530"/>
                    </a:cubicBezTo>
                    <a:cubicBezTo>
                      <a:pt x="230" y="530"/>
                      <a:pt x="230" y="530"/>
                      <a:pt x="230" y="530"/>
                    </a:cubicBezTo>
                    <a:cubicBezTo>
                      <a:pt x="225" y="530"/>
                      <a:pt x="218" y="529"/>
                      <a:pt x="213" y="519"/>
                    </a:cubicBezTo>
                    <a:cubicBezTo>
                      <a:pt x="213" y="519"/>
                      <a:pt x="219" y="523"/>
                      <a:pt x="222" y="524"/>
                    </a:cubicBezTo>
                    <a:cubicBezTo>
                      <a:pt x="220" y="521"/>
                      <a:pt x="215" y="517"/>
                      <a:pt x="215" y="517"/>
                    </a:cubicBezTo>
                    <a:cubicBezTo>
                      <a:pt x="225" y="518"/>
                      <a:pt x="229" y="525"/>
                      <a:pt x="230" y="530"/>
                    </a:cubicBezTo>
                    <a:cubicBezTo>
                      <a:pt x="230" y="530"/>
                      <a:pt x="230" y="530"/>
                      <a:pt x="230" y="530"/>
                    </a:cubicBezTo>
                    <a:cubicBezTo>
                      <a:pt x="230" y="530"/>
                      <a:pt x="230" y="530"/>
                      <a:pt x="230" y="530"/>
                    </a:cubicBezTo>
                    <a:moveTo>
                      <a:pt x="237" y="508"/>
                    </a:moveTo>
                    <a:cubicBezTo>
                      <a:pt x="237" y="508"/>
                      <a:pt x="237" y="508"/>
                      <a:pt x="237" y="508"/>
                    </a:cubicBezTo>
                    <a:cubicBezTo>
                      <a:pt x="237" y="508"/>
                      <a:pt x="237" y="508"/>
                      <a:pt x="237" y="508"/>
                    </a:cubicBezTo>
                    <a:cubicBezTo>
                      <a:pt x="234" y="511"/>
                      <a:pt x="226" y="515"/>
                      <a:pt x="217" y="509"/>
                    </a:cubicBezTo>
                    <a:cubicBezTo>
                      <a:pt x="217" y="509"/>
                      <a:pt x="224" y="509"/>
                      <a:pt x="227" y="508"/>
                    </a:cubicBezTo>
                    <a:cubicBezTo>
                      <a:pt x="224" y="507"/>
                      <a:pt x="217" y="507"/>
                      <a:pt x="217" y="507"/>
                    </a:cubicBezTo>
                    <a:cubicBezTo>
                      <a:pt x="226" y="501"/>
                      <a:pt x="234" y="505"/>
                      <a:pt x="237" y="508"/>
                    </a:cubicBezTo>
                    <a:cubicBezTo>
                      <a:pt x="237" y="508"/>
                      <a:pt x="237" y="508"/>
                      <a:pt x="237" y="508"/>
                    </a:cubicBezTo>
                    <a:cubicBezTo>
                      <a:pt x="237" y="508"/>
                      <a:pt x="237" y="508"/>
                      <a:pt x="237" y="508"/>
                    </a:cubicBezTo>
                    <a:moveTo>
                      <a:pt x="189" y="507"/>
                    </a:moveTo>
                    <a:cubicBezTo>
                      <a:pt x="188" y="506"/>
                      <a:pt x="188" y="505"/>
                      <a:pt x="188" y="503"/>
                    </a:cubicBezTo>
                    <a:cubicBezTo>
                      <a:pt x="189" y="502"/>
                      <a:pt x="190" y="501"/>
                      <a:pt x="192" y="501"/>
                    </a:cubicBezTo>
                    <a:cubicBezTo>
                      <a:pt x="192" y="499"/>
                      <a:pt x="192" y="498"/>
                      <a:pt x="193" y="497"/>
                    </a:cubicBezTo>
                    <a:cubicBezTo>
                      <a:pt x="195" y="496"/>
                      <a:pt x="196" y="496"/>
                      <a:pt x="198" y="497"/>
                    </a:cubicBezTo>
                    <a:cubicBezTo>
                      <a:pt x="199" y="496"/>
                      <a:pt x="200" y="495"/>
                      <a:pt x="201" y="495"/>
                    </a:cubicBezTo>
                    <a:cubicBezTo>
                      <a:pt x="203" y="495"/>
                      <a:pt x="204" y="496"/>
                      <a:pt x="205" y="497"/>
                    </a:cubicBezTo>
                    <a:cubicBezTo>
                      <a:pt x="206" y="497"/>
                      <a:pt x="208" y="497"/>
                      <a:pt x="209" y="498"/>
                    </a:cubicBezTo>
                    <a:cubicBezTo>
                      <a:pt x="210" y="499"/>
                      <a:pt x="211" y="500"/>
                      <a:pt x="211" y="502"/>
                    </a:cubicBezTo>
                    <a:cubicBezTo>
                      <a:pt x="212" y="502"/>
                      <a:pt x="213" y="503"/>
                      <a:pt x="214" y="505"/>
                    </a:cubicBezTo>
                    <a:cubicBezTo>
                      <a:pt x="214" y="506"/>
                      <a:pt x="214" y="508"/>
                      <a:pt x="212" y="509"/>
                    </a:cubicBezTo>
                    <a:cubicBezTo>
                      <a:pt x="213" y="510"/>
                      <a:pt x="214" y="511"/>
                      <a:pt x="213" y="513"/>
                    </a:cubicBezTo>
                    <a:cubicBezTo>
                      <a:pt x="213" y="514"/>
                      <a:pt x="211" y="515"/>
                      <a:pt x="210" y="516"/>
                    </a:cubicBezTo>
                    <a:cubicBezTo>
                      <a:pt x="210" y="517"/>
                      <a:pt x="209" y="518"/>
                      <a:pt x="208" y="519"/>
                    </a:cubicBezTo>
                    <a:cubicBezTo>
                      <a:pt x="207" y="520"/>
                      <a:pt x="205" y="520"/>
                      <a:pt x="204" y="520"/>
                    </a:cubicBezTo>
                    <a:cubicBezTo>
                      <a:pt x="203" y="521"/>
                      <a:pt x="201" y="521"/>
                      <a:pt x="200" y="521"/>
                    </a:cubicBezTo>
                    <a:cubicBezTo>
                      <a:pt x="198" y="521"/>
                      <a:pt x="197" y="520"/>
                      <a:pt x="196" y="519"/>
                    </a:cubicBezTo>
                    <a:cubicBezTo>
                      <a:pt x="195" y="519"/>
                      <a:pt x="193" y="519"/>
                      <a:pt x="192" y="519"/>
                    </a:cubicBezTo>
                    <a:cubicBezTo>
                      <a:pt x="191" y="518"/>
                      <a:pt x="191" y="516"/>
                      <a:pt x="191" y="514"/>
                    </a:cubicBezTo>
                    <a:cubicBezTo>
                      <a:pt x="189" y="514"/>
                      <a:pt x="188" y="513"/>
                      <a:pt x="188" y="512"/>
                    </a:cubicBezTo>
                    <a:cubicBezTo>
                      <a:pt x="187" y="510"/>
                      <a:pt x="188" y="508"/>
                      <a:pt x="189" y="507"/>
                    </a:cubicBezTo>
                    <a:moveTo>
                      <a:pt x="213" y="527"/>
                    </a:moveTo>
                    <a:cubicBezTo>
                      <a:pt x="213" y="527"/>
                      <a:pt x="218" y="535"/>
                      <a:pt x="222" y="537"/>
                    </a:cubicBezTo>
                    <a:cubicBezTo>
                      <a:pt x="221" y="533"/>
                      <a:pt x="215" y="525"/>
                      <a:pt x="215" y="525"/>
                    </a:cubicBezTo>
                    <a:cubicBezTo>
                      <a:pt x="229" y="531"/>
                      <a:pt x="231" y="542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24" y="547"/>
                      <a:pt x="214" y="542"/>
                      <a:pt x="213" y="527"/>
                    </a:cubicBezTo>
                    <a:moveTo>
                      <a:pt x="205" y="524"/>
                    </a:moveTo>
                    <a:cubicBezTo>
                      <a:pt x="205" y="524"/>
                      <a:pt x="207" y="531"/>
                      <a:pt x="209" y="533"/>
                    </a:cubicBezTo>
                    <a:cubicBezTo>
                      <a:pt x="209" y="530"/>
                      <a:pt x="207" y="523"/>
                      <a:pt x="207" y="523"/>
                    </a:cubicBezTo>
                    <a:cubicBezTo>
                      <a:pt x="215" y="531"/>
                      <a:pt x="214" y="538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08" y="540"/>
                      <a:pt x="202" y="535"/>
                      <a:pt x="205" y="524"/>
                    </a:cubicBezTo>
                    <a:moveTo>
                      <a:pt x="199" y="531"/>
                    </a:moveTo>
                    <a:cubicBezTo>
                      <a:pt x="199" y="531"/>
                      <a:pt x="199" y="540"/>
                      <a:pt x="201" y="544"/>
                    </a:cubicBezTo>
                    <a:cubicBezTo>
                      <a:pt x="202" y="540"/>
                      <a:pt x="202" y="531"/>
                      <a:pt x="202" y="531"/>
                    </a:cubicBezTo>
                    <a:cubicBezTo>
                      <a:pt x="210" y="543"/>
                      <a:pt x="205" y="553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196" y="553"/>
                      <a:pt x="192" y="543"/>
                      <a:pt x="199" y="531"/>
                    </a:cubicBezTo>
                    <a:moveTo>
                      <a:pt x="189" y="543"/>
                    </a:moveTo>
                    <a:cubicBezTo>
                      <a:pt x="188" y="538"/>
                      <a:pt x="186" y="531"/>
                      <a:pt x="195" y="523"/>
                    </a:cubicBezTo>
                    <a:cubicBezTo>
                      <a:pt x="195" y="523"/>
                      <a:pt x="192" y="530"/>
                      <a:pt x="193" y="533"/>
                    </a:cubicBezTo>
                    <a:cubicBezTo>
                      <a:pt x="195" y="531"/>
                      <a:pt x="197" y="524"/>
                      <a:pt x="197" y="524"/>
                    </a:cubicBezTo>
                    <a:cubicBezTo>
                      <a:pt x="199" y="535"/>
                      <a:pt x="194" y="540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moveTo>
                      <a:pt x="171" y="549"/>
                    </a:moveTo>
                    <a:cubicBezTo>
                      <a:pt x="171" y="549"/>
                      <a:pt x="171" y="549"/>
                      <a:pt x="171" y="549"/>
                    </a:cubicBezTo>
                    <a:cubicBezTo>
                      <a:pt x="171" y="549"/>
                      <a:pt x="171" y="549"/>
                      <a:pt x="171" y="549"/>
                    </a:cubicBezTo>
                    <a:cubicBezTo>
                      <a:pt x="171" y="542"/>
                      <a:pt x="173" y="531"/>
                      <a:pt x="186" y="525"/>
                    </a:cubicBezTo>
                    <a:cubicBezTo>
                      <a:pt x="186" y="525"/>
                      <a:pt x="181" y="533"/>
                      <a:pt x="180" y="537"/>
                    </a:cubicBezTo>
                    <a:cubicBezTo>
                      <a:pt x="183" y="535"/>
                      <a:pt x="189" y="527"/>
                      <a:pt x="189" y="527"/>
                    </a:cubicBezTo>
                    <a:cubicBezTo>
                      <a:pt x="187" y="542"/>
                      <a:pt x="178" y="547"/>
                      <a:pt x="171" y="549"/>
                    </a:cubicBezTo>
                    <a:cubicBezTo>
                      <a:pt x="171" y="549"/>
                      <a:pt x="171" y="549"/>
                      <a:pt x="171" y="549"/>
                    </a:cubicBezTo>
                    <a:cubicBezTo>
                      <a:pt x="171" y="549"/>
                      <a:pt x="171" y="549"/>
                      <a:pt x="171" y="549"/>
                    </a:cubicBezTo>
                    <a:moveTo>
                      <a:pt x="171" y="530"/>
                    </a:moveTo>
                    <a:cubicBezTo>
                      <a:pt x="171" y="530"/>
                      <a:pt x="171" y="530"/>
                      <a:pt x="171" y="530"/>
                    </a:cubicBezTo>
                    <a:cubicBezTo>
                      <a:pt x="171" y="530"/>
                      <a:pt x="171" y="530"/>
                      <a:pt x="171" y="530"/>
                    </a:cubicBezTo>
                    <a:cubicBezTo>
                      <a:pt x="172" y="525"/>
                      <a:pt x="176" y="518"/>
                      <a:pt x="187" y="517"/>
                    </a:cubicBezTo>
                    <a:cubicBezTo>
                      <a:pt x="187" y="517"/>
                      <a:pt x="181" y="521"/>
                      <a:pt x="179" y="524"/>
                    </a:cubicBezTo>
                    <a:cubicBezTo>
                      <a:pt x="183" y="523"/>
                      <a:pt x="188" y="519"/>
                      <a:pt x="188" y="519"/>
                    </a:cubicBezTo>
                    <a:cubicBezTo>
                      <a:pt x="184" y="529"/>
                      <a:pt x="176" y="530"/>
                      <a:pt x="171" y="530"/>
                    </a:cubicBezTo>
                    <a:cubicBezTo>
                      <a:pt x="171" y="530"/>
                      <a:pt x="171" y="530"/>
                      <a:pt x="171" y="530"/>
                    </a:cubicBezTo>
                    <a:cubicBezTo>
                      <a:pt x="171" y="530"/>
                      <a:pt x="171" y="530"/>
                      <a:pt x="171" y="530"/>
                    </a:cubicBezTo>
                    <a:moveTo>
                      <a:pt x="164" y="508"/>
                    </a:moveTo>
                    <a:cubicBezTo>
                      <a:pt x="164" y="508"/>
                      <a:pt x="164" y="508"/>
                      <a:pt x="164" y="508"/>
                    </a:cubicBezTo>
                    <a:cubicBezTo>
                      <a:pt x="164" y="508"/>
                      <a:pt x="164" y="508"/>
                      <a:pt x="164" y="508"/>
                    </a:cubicBezTo>
                    <a:cubicBezTo>
                      <a:pt x="168" y="505"/>
                      <a:pt x="175" y="501"/>
                      <a:pt x="184" y="507"/>
                    </a:cubicBezTo>
                    <a:cubicBezTo>
                      <a:pt x="184" y="507"/>
                      <a:pt x="177" y="507"/>
                      <a:pt x="175" y="508"/>
                    </a:cubicBezTo>
                    <a:cubicBezTo>
                      <a:pt x="177" y="509"/>
                      <a:pt x="184" y="509"/>
                      <a:pt x="184" y="509"/>
                    </a:cubicBezTo>
                    <a:cubicBezTo>
                      <a:pt x="175" y="515"/>
                      <a:pt x="168" y="511"/>
                      <a:pt x="164" y="508"/>
                    </a:cubicBezTo>
                    <a:cubicBezTo>
                      <a:pt x="164" y="508"/>
                      <a:pt x="164" y="508"/>
                      <a:pt x="164" y="508"/>
                    </a:cubicBezTo>
                    <a:cubicBezTo>
                      <a:pt x="164" y="508"/>
                      <a:pt x="164" y="508"/>
                      <a:pt x="164" y="508"/>
                    </a:cubicBezTo>
                    <a:moveTo>
                      <a:pt x="153" y="524"/>
                    </a:moveTo>
                    <a:cubicBezTo>
                      <a:pt x="153" y="524"/>
                      <a:pt x="153" y="524"/>
                      <a:pt x="153" y="524"/>
                    </a:cubicBezTo>
                    <a:cubicBezTo>
                      <a:pt x="153" y="524"/>
                      <a:pt x="153" y="524"/>
                      <a:pt x="153" y="524"/>
                    </a:cubicBezTo>
                    <a:cubicBezTo>
                      <a:pt x="156" y="518"/>
                      <a:pt x="164" y="510"/>
                      <a:pt x="179" y="514"/>
                    </a:cubicBezTo>
                    <a:cubicBezTo>
                      <a:pt x="179" y="514"/>
                      <a:pt x="170" y="516"/>
                      <a:pt x="167" y="519"/>
                    </a:cubicBezTo>
                    <a:cubicBezTo>
                      <a:pt x="171" y="520"/>
                      <a:pt x="180" y="516"/>
                      <a:pt x="180" y="516"/>
                    </a:cubicBezTo>
                    <a:cubicBezTo>
                      <a:pt x="170" y="528"/>
                      <a:pt x="159" y="526"/>
                      <a:pt x="153" y="524"/>
                    </a:cubicBezTo>
                    <a:cubicBezTo>
                      <a:pt x="153" y="524"/>
                      <a:pt x="153" y="524"/>
                      <a:pt x="153" y="524"/>
                    </a:cubicBezTo>
                    <a:cubicBezTo>
                      <a:pt x="153" y="524"/>
                      <a:pt x="153" y="524"/>
                      <a:pt x="153" y="524"/>
                    </a:cubicBezTo>
                    <a:moveTo>
                      <a:pt x="180" y="500"/>
                    </a:moveTo>
                    <a:cubicBezTo>
                      <a:pt x="180" y="500"/>
                      <a:pt x="171" y="497"/>
                      <a:pt x="167" y="497"/>
                    </a:cubicBezTo>
                    <a:cubicBezTo>
                      <a:pt x="170" y="500"/>
                      <a:pt x="179" y="503"/>
                      <a:pt x="179" y="503"/>
                    </a:cubicBezTo>
                    <a:cubicBezTo>
                      <a:pt x="164" y="506"/>
                      <a:pt x="156" y="498"/>
                      <a:pt x="153" y="493"/>
                    </a:cubicBezTo>
                    <a:cubicBezTo>
                      <a:pt x="153" y="493"/>
                      <a:pt x="153" y="493"/>
                      <a:pt x="153" y="493"/>
                    </a:cubicBezTo>
                    <a:cubicBezTo>
                      <a:pt x="153" y="493"/>
                      <a:pt x="153" y="493"/>
                      <a:pt x="153" y="493"/>
                    </a:cubicBezTo>
                    <a:cubicBezTo>
                      <a:pt x="153" y="492"/>
                      <a:pt x="153" y="492"/>
                      <a:pt x="153" y="492"/>
                    </a:cubicBezTo>
                    <a:cubicBezTo>
                      <a:pt x="153" y="493"/>
                      <a:pt x="153" y="493"/>
                      <a:pt x="153" y="493"/>
                    </a:cubicBezTo>
                    <a:cubicBezTo>
                      <a:pt x="159" y="490"/>
                      <a:pt x="170" y="489"/>
                      <a:pt x="180" y="500"/>
                    </a:cubicBezTo>
                    <a:moveTo>
                      <a:pt x="171" y="487"/>
                    </a:moveTo>
                    <a:cubicBezTo>
                      <a:pt x="171" y="486"/>
                      <a:pt x="171" y="486"/>
                      <a:pt x="171" y="486"/>
                    </a:cubicBezTo>
                    <a:cubicBezTo>
                      <a:pt x="171" y="487"/>
                      <a:pt x="171" y="487"/>
                      <a:pt x="171" y="487"/>
                    </a:cubicBezTo>
                    <a:cubicBezTo>
                      <a:pt x="176" y="486"/>
                      <a:pt x="184" y="488"/>
                      <a:pt x="188" y="498"/>
                    </a:cubicBezTo>
                    <a:cubicBezTo>
                      <a:pt x="188" y="498"/>
                      <a:pt x="183" y="493"/>
                      <a:pt x="180" y="493"/>
                    </a:cubicBezTo>
                    <a:cubicBezTo>
                      <a:pt x="181" y="496"/>
                      <a:pt x="187" y="499"/>
                      <a:pt x="187" y="499"/>
                    </a:cubicBezTo>
                    <a:cubicBezTo>
                      <a:pt x="176" y="498"/>
                      <a:pt x="172" y="491"/>
                      <a:pt x="171" y="487"/>
                    </a:cubicBezTo>
                    <a:cubicBezTo>
                      <a:pt x="171" y="487"/>
                      <a:pt x="171" y="487"/>
                      <a:pt x="171" y="487"/>
                    </a:cubicBezTo>
                    <a:cubicBezTo>
                      <a:pt x="171" y="487"/>
                      <a:pt x="171" y="487"/>
                      <a:pt x="171" y="487"/>
                    </a:cubicBezTo>
                    <a:moveTo>
                      <a:pt x="189" y="489"/>
                    </a:moveTo>
                    <a:cubicBezTo>
                      <a:pt x="189" y="489"/>
                      <a:pt x="183" y="481"/>
                      <a:pt x="180" y="479"/>
                    </a:cubicBezTo>
                    <a:cubicBezTo>
                      <a:pt x="181" y="483"/>
                      <a:pt x="186" y="491"/>
                      <a:pt x="186" y="491"/>
                    </a:cubicBezTo>
                    <a:cubicBezTo>
                      <a:pt x="173" y="485"/>
                      <a:pt x="171" y="474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8" y="469"/>
                      <a:pt x="187" y="474"/>
                      <a:pt x="189" y="489"/>
                    </a:cubicBezTo>
                    <a:moveTo>
                      <a:pt x="197" y="492"/>
                    </a:moveTo>
                    <a:cubicBezTo>
                      <a:pt x="197" y="492"/>
                      <a:pt x="195" y="486"/>
                      <a:pt x="193" y="483"/>
                    </a:cubicBezTo>
                    <a:cubicBezTo>
                      <a:pt x="192" y="486"/>
                      <a:pt x="195" y="493"/>
                      <a:pt x="195" y="493"/>
                    </a:cubicBezTo>
                    <a:cubicBezTo>
                      <a:pt x="186" y="486"/>
                      <a:pt x="188" y="478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94" y="476"/>
                      <a:pt x="199" y="482"/>
                      <a:pt x="197" y="492"/>
                    </a:cubicBezTo>
                    <a:moveTo>
                      <a:pt x="202" y="486"/>
                    </a:moveTo>
                    <a:cubicBezTo>
                      <a:pt x="202" y="486"/>
                      <a:pt x="202" y="476"/>
                      <a:pt x="201" y="472"/>
                    </a:cubicBezTo>
                    <a:cubicBezTo>
                      <a:pt x="199" y="476"/>
                      <a:pt x="199" y="486"/>
                      <a:pt x="199" y="486"/>
                    </a:cubicBezTo>
                    <a:cubicBezTo>
                      <a:pt x="192" y="473"/>
                      <a:pt x="196" y="463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5" y="463"/>
                      <a:pt x="210" y="473"/>
                      <a:pt x="202" y="486"/>
                    </a:cubicBezTo>
                    <a:moveTo>
                      <a:pt x="212" y="473"/>
                    </a:moveTo>
                    <a:cubicBezTo>
                      <a:pt x="214" y="478"/>
                      <a:pt x="215" y="486"/>
                      <a:pt x="207" y="493"/>
                    </a:cubicBezTo>
                    <a:cubicBezTo>
                      <a:pt x="207" y="493"/>
                      <a:pt x="209" y="486"/>
                      <a:pt x="209" y="483"/>
                    </a:cubicBezTo>
                    <a:cubicBezTo>
                      <a:pt x="207" y="486"/>
                      <a:pt x="205" y="492"/>
                      <a:pt x="205" y="492"/>
                    </a:cubicBezTo>
                    <a:cubicBezTo>
                      <a:pt x="202" y="482"/>
                      <a:pt x="208" y="476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moveTo>
                      <a:pt x="230" y="467"/>
                    </a:moveTo>
                    <a:cubicBezTo>
                      <a:pt x="230" y="467"/>
                      <a:pt x="230" y="467"/>
                      <a:pt x="230" y="467"/>
                    </a:cubicBezTo>
                    <a:cubicBezTo>
                      <a:pt x="231" y="474"/>
                      <a:pt x="229" y="485"/>
                      <a:pt x="215" y="491"/>
                    </a:cubicBezTo>
                    <a:cubicBezTo>
                      <a:pt x="215" y="491"/>
                      <a:pt x="221" y="483"/>
                      <a:pt x="222" y="479"/>
                    </a:cubicBezTo>
                    <a:cubicBezTo>
                      <a:pt x="218" y="481"/>
                      <a:pt x="213" y="489"/>
                      <a:pt x="213" y="489"/>
                    </a:cubicBezTo>
                    <a:cubicBezTo>
                      <a:pt x="214" y="474"/>
                      <a:pt x="224" y="469"/>
                      <a:pt x="230" y="467"/>
                    </a:cubicBezTo>
                    <a:cubicBezTo>
                      <a:pt x="230" y="467"/>
                      <a:pt x="230" y="467"/>
                      <a:pt x="230" y="467"/>
                    </a:cubicBezTo>
                    <a:cubicBezTo>
                      <a:pt x="230" y="467"/>
                      <a:pt x="230" y="467"/>
                      <a:pt x="230" y="467"/>
                    </a:cubicBezTo>
                    <a:cubicBezTo>
                      <a:pt x="230" y="467"/>
                      <a:pt x="230" y="467"/>
                      <a:pt x="230" y="467"/>
                    </a:cubicBezTo>
                    <a:moveTo>
                      <a:pt x="230" y="487"/>
                    </a:moveTo>
                    <a:cubicBezTo>
                      <a:pt x="230" y="487"/>
                      <a:pt x="230" y="487"/>
                      <a:pt x="230" y="487"/>
                    </a:cubicBezTo>
                    <a:cubicBezTo>
                      <a:pt x="230" y="487"/>
                      <a:pt x="230" y="487"/>
                      <a:pt x="230" y="487"/>
                    </a:cubicBezTo>
                    <a:cubicBezTo>
                      <a:pt x="229" y="491"/>
                      <a:pt x="225" y="498"/>
                      <a:pt x="215" y="499"/>
                    </a:cubicBezTo>
                    <a:cubicBezTo>
                      <a:pt x="215" y="499"/>
                      <a:pt x="220" y="496"/>
                      <a:pt x="222" y="493"/>
                    </a:cubicBezTo>
                    <a:cubicBezTo>
                      <a:pt x="219" y="493"/>
                      <a:pt x="213" y="498"/>
                      <a:pt x="213" y="498"/>
                    </a:cubicBezTo>
                    <a:cubicBezTo>
                      <a:pt x="218" y="488"/>
                      <a:pt x="225" y="486"/>
                      <a:pt x="230" y="487"/>
                    </a:cubicBezTo>
                    <a:cubicBezTo>
                      <a:pt x="230" y="486"/>
                      <a:pt x="230" y="486"/>
                      <a:pt x="230" y="486"/>
                    </a:cubicBezTo>
                    <a:cubicBezTo>
                      <a:pt x="230" y="487"/>
                      <a:pt x="230" y="487"/>
                      <a:pt x="230" y="487"/>
                    </a:cubicBezTo>
                    <a:moveTo>
                      <a:pt x="249" y="493"/>
                    </a:moveTo>
                    <a:cubicBezTo>
                      <a:pt x="249" y="493"/>
                      <a:pt x="249" y="493"/>
                      <a:pt x="249" y="493"/>
                    </a:cubicBezTo>
                    <a:cubicBezTo>
                      <a:pt x="249" y="493"/>
                      <a:pt x="249" y="493"/>
                      <a:pt x="249" y="493"/>
                    </a:cubicBezTo>
                    <a:cubicBezTo>
                      <a:pt x="245" y="498"/>
                      <a:pt x="237" y="506"/>
                      <a:pt x="222" y="503"/>
                    </a:cubicBezTo>
                    <a:cubicBezTo>
                      <a:pt x="222" y="503"/>
                      <a:pt x="231" y="500"/>
                      <a:pt x="235" y="497"/>
                    </a:cubicBezTo>
                    <a:cubicBezTo>
                      <a:pt x="230" y="497"/>
                      <a:pt x="222" y="500"/>
                      <a:pt x="222" y="500"/>
                    </a:cubicBezTo>
                    <a:cubicBezTo>
                      <a:pt x="231" y="489"/>
                      <a:pt x="242" y="490"/>
                      <a:pt x="249" y="493"/>
                    </a:cubicBezTo>
                    <a:cubicBezTo>
                      <a:pt x="249" y="492"/>
                      <a:pt x="249" y="492"/>
                      <a:pt x="249" y="492"/>
                    </a:cubicBezTo>
                    <a:cubicBezTo>
                      <a:pt x="249" y="493"/>
                      <a:pt x="249" y="493"/>
                      <a:pt x="249" y="493"/>
                    </a:cubicBezTo>
                    <a:moveTo>
                      <a:pt x="249" y="524"/>
                    </a:moveTo>
                    <a:cubicBezTo>
                      <a:pt x="249" y="524"/>
                      <a:pt x="249" y="524"/>
                      <a:pt x="249" y="524"/>
                    </a:cubicBezTo>
                    <a:cubicBezTo>
                      <a:pt x="249" y="524"/>
                      <a:pt x="249" y="524"/>
                      <a:pt x="249" y="524"/>
                    </a:cubicBezTo>
                    <a:cubicBezTo>
                      <a:pt x="249" y="524"/>
                      <a:pt x="249" y="524"/>
                      <a:pt x="249" y="524"/>
                    </a:cubicBezTo>
                    <a:cubicBezTo>
                      <a:pt x="242" y="526"/>
                      <a:pt x="231" y="528"/>
                      <a:pt x="222" y="516"/>
                    </a:cubicBezTo>
                    <a:cubicBezTo>
                      <a:pt x="222" y="516"/>
                      <a:pt x="230" y="520"/>
                      <a:pt x="235" y="519"/>
                    </a:cubicBezTo>
                    <a:cubicBezTo>
                      <a:pt x="231" y="516"/>
                      <a:pt x="222" y="514"/>
                      <a:pt x="222" y="514"/>
                    </a:cubicBezTo>
                    <a:cubicBezTo>
                      <a:pt x="237" y="510"/>
                      <a:pt x="245" y="518"/>
                      <a:pt x="249" y="524"/>
                    </a:cubicBezTo>
                    <a:cubicBezTo>
                      <a:pt x="249" y="524"/>
                      <a:pt x="249" y="524"/>
                      <a:pt x="249" y="524"/>
                    </a:cubicBezTo>
                    <a:moveTo>
                      <a:pt x="307" y="552"/>
                    </a:moveTo>
                    <a:cubicBezTo>
                      <a:pt x="307" y="552"/>
                      <a:pt x="298" y="548"/>
                      <a:pt x="294" y="549"/>
                    </a:cubicBezTo>
                    <a:cubicBezTo>
                      <a:pt x="297" y="552"/>
                      <a:pt x="306" y="554"/>
                      <a:pt x="306" y="554"/>
                    </a:cubicBezTo>
                    <a:cubicBezTo>
                      <a:pt x="291" y="558"/>
                      <a:pt x="284" y="550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6" y="542"/>
                      <a:pt x="297" y="540"/>
                      <a:pt x="307" y="552"/>
                    </a:cubicBezTo>
                    <a:moveTo>
                      <a:pt x="298" y="538"/>
                    </a:moveTo>
                    <a:cubicBezTo>
                      <a:pt x="298" y="538"/>
                      <a:pt x="298" y="538"/>
                      <a:pt x="298" y="538"/>
                    </a:cubicBezTo>
                    <a:cubicBezTo>
                      <a:pt x="298" y="538"/>
                      <a:pt x="298" y="538"/>
                      <a:pt x="298" y="538"/>
                    </a:cubicBezTo>
                    <a:cubicBezTo>
                      <a:pt x="303" y="538"/>
                      <a:pt x="311" y="539"/>
                      <a:pt x="315" y="549"/>
                    </a:cubicBezTo>
                    <a:cubicBezTo>
                      <a:pt x="315" y="549"/>
                      <a:pt x="310" y="545"/>
                      <a:pt x="307" y="544"/>
                    </a:cubicBezTo>
                    <a:cubicBezTo>
                      <a:pt x="308" y="547"/>
                      <a:pt x="314" y="551"/>
                      <a:pt x="314" y="551"/>
                    </a:cubicBezTo>
                    <a:cubicBezTo>
                      <a:pt x="303" y="550"/>
                      <a:pt x="299" y="543"/>
                      <a:pt x="298" y="538"/>
                    </a:cubicBezTo>
                    <a:cubicBezTo>
                      <a:pt x="298" y="538"/>
                      <a:pt x="298" y="538"/>
                      <a:pt x="298" y="538"/>
                    </a:cubicBezTo>
                    <a:cubicBezTo>
                      <a:pt x="298" y="538"/>
                      <a:pt x="298" y="538"/>
                      <a:pt x="298" y="538"/>
                    </a:cubicBezTo>
                    <a:moveTo>
                      <a:pt x="316" y="541"/>
                    </a:moveTo>
                    <a:cubicBezTo>
                      <a:pt x="316" y="541"/>
                      <a:pt x="310" y="533"/>
                      <a:pt x="307" y="531"/>
                    </a:cubicBezTo>
                    <a:cubicBezTo>
                      <a:pt x="308" y="535"/>
                      <a:pt x="313" y="543"/>
                      <a:pt x="313" y="543"/>
                    </a:cubicBezTo>
                    <a:cubicBezTo>
                      <a:pt x="300" y="537"/>
                      <a:pt x="298" y="526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305" y="521"/>
                      <a:pt x="314" y="526"/>
                      <a:pt x="316" y="541"/>
                    </a:cubicBezTo>
                    <a:moveTo>
                      <a:pt x="324" y="544"/>
                    </a:moveTo>
                    <a:cubicBezTo>
                      <a:pt x="324" y="544"/>
                      <a:pt x="322" y="537"/>
                      <a:pt x="320" y="535"/>
                    </a:cubicBezTo>
                    <a:cubicBezTo>
                      <a:pt x="319" y="538"/>
                      <a:pt x="322" y="545"/>
                      <a:pt x="322" y="545"/>
                    </a:cubicBezTo>
                    <a:cubicBezTo>
                      <a:pt x="314" y="537"/>
                      <a:pt x="315" y="530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21" y="528"/>
                      <a:pt x="326" y="533"/>
                      <a:pt x="324" y="544"/>
                    </a:cubicBezTo>
                    <a:moveTo>
                      <a:pt x="329" y="537"/>
                    </a:moveTo>
                    <a:cubicBezTo>
                      <a:pt x="329" y="537"/>
                      <a:pt x="330" y="528"/>
                      <a:pt x="328" y="524"/>
                    </a:cubicBezTo>
                    <a:cubicBezTo>
                      <a:pt x="326" y="528"/>
                      <a:pt x="326" y="537"/>
                      <a:pt x="326" y="537"/>
                    </a:cubicBezTo>
                    <a:cubicBezTo>
                      <a:pt x="319" y="525"/>
                      <a:pt x="323" y="515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32" y="515"/>
                      <a:pt x="337" y="525"/>
                      <a:pt x="329" y="537"/>
                    </a:cubicBezTo>
                    <a:moveTo>
                      <a:pt x="339" y="525"/>
                    </a:moveTo>
                    <a:cubicBezTo>
                      <a:pt x="341" y="530"/>
                      <a:pt x="342" y="537"/>
                      <a:pt x="334" y="545"/>
                    </a:cubicBezTo>
                    <a:cubicBezTo>
                      <a:pt x="334" y="545"/>
                      <a:pt x="336" y="538"/>
                      <a:pt x="336" y="535"/>
                    </a:cubicBezTo>
                    <a:cubicBezTo>
                      <a:pt x="334" y="537"/>
                      <a:pt x="332" y="544"/>
                      <a:pt x="332" y="544"/>
                    </a:cubicBezTo>
                    <a:cubicBezTo>
                      <a:pt x="329" y="533"/>
                      <a:pt x="335" y="528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moveTo>
                      <a:pt x="357" y="519"/>
                    </a:moveTo>
                    <a:cubicBezTo>
                      <a:pt x="357" y="519"/>
                      <a:pt x="357" y="519"/>
                      <a:pt x="357" y="519"/>
                    </a:cubicBezTo>
                    <a:cubicBezTo>
                      <a:pt x="358" y="526"/>
                      <a:pt x="356" y="537"/>
                      <a:pt x="342" y="543"/>
                    </a:cubicBezTo>
                    <a:cubicBezTo>
                      <a:pt x="342" y="543"/>
                      <a:pt x="348" y="535"/>
                      <a:pt x="349" y="531"/>
                    </a:cubicBezTo>
                    <a:cubicBezTo>
                      <a:pt x="345" y="533"/>
                      <a:pt x="340" y="541"/>
                      <a:pt x="340" y="541"/>
                    </a:cubicBezTo>
                    <a:cubicBezTo>
                      <a:pt x="341" y="526"/>
                      <a:pt x="351" y="521"/>
                      <a:pt x="357" y="519"/>
                    </a:cubicBezTo>
                    <a:cubicBezTo>
                      <a:pt x="357" y="519"/>
                      <a:pt x="357" y="519"/>
                      <a:pt x="357" y="519"/>
                    </a:cubicBezTo>
                    <a:cubicBezTo>
                      <a:pt x="357" y="519"/>
                      <a:pt x="357" y="519"/>
                      <a:pt x="357" y="519"/>
                    </a:cubicBezTo>
                    <a:cubicBezTo>
                      <a:pt x="357" y="519"/>
                      <a:pt x="357" y="519"/>
                      <a:pt x="357" y="519"/>
                    </a:cubicBezTo>
                    <a:moveTo>
                      <a:pt x="358" y="538"/>
                    </a:moveTo>
                    <a:cubicBezTo>
                      <a:pt x="358" y="538"/>
                      <a:pt x="358" y="538"/>
                      <a:pt x="358" y="538"/>
                    </a:cubicBezTo>
                    <a:cubicBezTo>
                      <a:pt x="358" y="538"/>
                      <a:pt x="358" y="538"/>
                      <a:pt x="358" y="538"/>
                    </a:cubicBezTo>
                    <a:cubicBezTo>
                      <a:pt x="356" y="543"/>
                      <a:pt x="352" y="550"/>
                      <a:pt x="342" y="551"/>
                    </a:cubicBezTo>
                    <a:cubicBezTo>
                      <a:pt x="342" y="551"/>
                      <a:pt x="347" y="547"/>
                      <a:pt x="349" y="544"/>
                    </a:cubicBezTo>
                    <a:cubicBezTo>
                      <a:pt x="346" y="545"/>
                      <a:pt x="340" y="549"/>
                      <a:pt x="340" y="549"/>
                    </a:cubicBezTo>
                    <a:cubicBezTo>
                      <a:pt x="345" y="539"/>
                      <a:pt x="352" y="538"/>
                      <a:pt x="357" y="538"/>
                    </a:cubicBezTo>
                    <a:cubicBezTo>
                      <a:pt x="358" y="538"/>
                      <a:pt x="358" y="538"/>
                      <a:pt x="358" y="538"/>
                    </a:cubicBezTo>
                    <a:cubicBezTo>
                      <a:pt x="358" y="538"/>
                      <a:pt x="358" y="538"/>
                      <a:pt x="358" y="538"/>
                    </a:cubicBezTo>
                    <a:moveTo>
                      <a:pt x="376" y="544"/>
                    </a:moveTo>
                    <a:cubicBezTo>
                      <a:pt x="376" y="544"/>
                      <a:pt x="376" y="544"/>
                      <a:pt x="376" y="544"/>
                    </a:cubicBezTo>
                    <a:cubicBezTo>
                      <a:pt x="376" y="544"/>
                      <a:pt x="376" y="544"/>
                      <a:pt x="376" y="544"/>
                    </a:cubicBezTo>
                    <a:cubicBezTo>
                      <a:pt x="372" y="550"/>
                      <a:pt x="364" y="558"/>
                      <a:pt x="350" y="554"/>
                    </a:cubicBezTo>
                    <a:cubicBezTo>
                      <a:pt x="350" y="554"/>
                      <a:pt x="359" y="552"/>
                      <a:pt x="362" y="549"/>
                    </a:cubicBezTo>
                    <a:cubicBezTo>
                      <a:pt x="357" y="548"/>
                      <a:pt x="349" y="552"/>
                      <a:pt x="349" y="552"/>
                    </a:cubicBezTo>
                    <a:cubicBezTo>
                      <a:pt x="359" y="540"/>
                      <a:pt x="369" y="542"/>
                      <a:pt x="376" y="544"/>
                    </a:cubicBezTo>
                    <a:cubicBezTo>
                      <a:pt x="376" y="544"/>
                      <a:pt x="376" y="544"/>
                      <a:pt x="376" y="544"/>
                    </a:cubicBezTo>
                    <a:cubicBezTo>
                      <a:pt x="376" y="544"/>
                      <a:pt x="376" y="544"/>
                      <a:pt x="376" y="544"/>
                    </a:cubicBezTo>
                    <a:moveTo>
                      <a:pt x="376" y="575"/>
                    </a:moveTo>
                    <a:cubicBezTo>
                      <a:pt x="376" y="575"/>
                      <a:pt x="376" y="575"/>
                      <a:pt x="376" y="575"/>
                    </a:cubicBezTo>
                    <a:cubicBezTo>
                      <a:pt x="376" y="575"/>
                      <a:pt x="376" y="575"/>
                      <a:pt x="376" y="575"/>
                    </a:cubicBezTo>
                    <a:cubicBezTo>
                      <a:pt x="376" y="575"/>
                      <a:pt x="376" y="575"/>
                      <a:pt x="376" y="575"/>
                    </a:cubicBezTo>
                    <a:cubicBezTo>
                      <a:pt x="369" y="578"/>
                      <a:pt x="359" y="579"/>
                      <a:pt x="349" y="568"/>
                    </a:cubicBezTo>
                    <a:cubicBezTo>
                      <a:pt x="349" y="568"/>
                      <a:pt x="357" y="571"/>
                      <a:pt x="362" y="571"/>
                    </a:cubicBezTo>
                    <a:cubicBezTo>
                      <a:pt x="359" y="568"/>
                      <a:pt x="350" y="565"/>
                      <a:pt x="350" y="565"/>
                    </a:cubicBezTo>
                    <a:cubicBezTo>
                      <a:pt x="364" y="562"/>
                      <a:pt x="372" y="570"/>
                      <a:pt x="376" y="575"/>
                    </a:cubicBezTo>
                    <a:cubicBezTo>
                      <a:pt x="376" y="575"/>
                      <a:pt x="376" y="575"/>
                      <a:pt x="376" y="575"/>
                    </a:cubicBezTo>
                    <a:moveTo>
                      <a:pt x="377" y="448"/>
                    </a:moveTo>
                    <a:cubicBezTo>
                      <a:pt x="380" y="446"/>
                      <a:pt x="383" y="447"/>
                      <a:pt x="385" y="450"/>
                    </a:cubicBezTo>
                    <a:cubicBezTo>
                      <a:pt x="387" y="452"/>
                      <a:pt x="386" y="456"/>
                      <a:pt x="384" y="458"/>
                    </a:cubicBezTo>
                    <a:cubicBezTo>
                      <a:pt x="381" y="460"/>
                      <a:pt x="377" y="459"/>
                      <a:pt x="375" y="456"/>
                    </a:cubicBezTo>
                    <a:cubicBezTo>
                      <a:pt x="374" y="453"/>
                      <a:pt x="374" y="450"/>
                      <a:pt x="377" y="448"/>
                    </a:cubicBezTo>
                    <a:moveTo>
                      <a:pt x="423" y="897"/>
                    </a:moveTo>
                    <a:cubicBezTo>
                      <a:pt x="427" y="845"/>
                      <a:pt x="479" y="852"/>
                      <a:pt x="479" y="852"/>
                    </a:cubicBezTo>
                    <a:cubicBezTo>
                      <a:pt x="469" y="856"/>
                      <a:pt x="462" y="863"/>
                      <a:pt x="460" y="879"/>
                    </a:cubicBezTo>
                    <a:cubicBezTo>
                      <a:pt x="457" y="894"/>
                      <a:pt x="430" y="904"/>
                      <a:pt x="430" y="904"/>
                    </a:cubicBezTo>
                    <a:cubicBezTo>
                      <a:pt x="427" y="896"/>
                      <a:pt x="446" y="876"/>
                      <a:pt x="446" y="876"/>
                    </a:cubicBezTo>
                    <a:cubicBezTo>
                      <a:pt x="437" y="878"/>
                      <a:pt x="423" y="897"/>
                      <a:pt x="423" y="897"/>
                    </a:cubicBezTo>
                    <a:moveTo>
                      <a:pt x="423" y="904"/>
                    </a:moveTo>
                    <a:cubicBezTo>
                      <a:pt x="426" y="908"/>
                      <a:pt x="426" y="914"/>
                      <a:pt x="421" y="917"/>
                    </a:cubicBezTo>
                    <a:cubicBezTo>
                      <a:pt x="417" y="920"/>
                      <a:pt x="411" y="919"/>
                      <a:pt x="408" y="915"/>
                    </a:cubicBezTo>
                    <a:cubicBezTo>
                      <a:pt x="405" y="911"/>
                      <a:pt x="406" y="905"/>
                      <a:pt x="410" y="902"/>
                    </a:cubicBezTo>
                    <a:cubicBezTo>
                      <a:pt x="414" y="899"/>
                      <a:pt x="420" y="900"/>
                      <a:pt x="423" y="904"/>
                    </a:cubicBezTo>
                    <a:moveTo>
                      <a:pt x="514" y="581"/>
                    </a:moveTo>
                    <a:cubicBezTo>
                      <a:pt x="516" y="593"/>
                      <a:pt x="516" y="593"/>
                      <a:pt x="516" y="593"/>
                    </a:cubicBezTo>
                    <a:cubicBezTo>
                      <a:pt x="505" y="586"/>
                      <a:pt x="505" y="586"/>
                      <a:pt x="505" y="586"/>
                    </a:cubicBezTo>
                    <a:cubicBezTo>
                      <a:pt x="503" y="598"/>
                      <a:pt x="503" y="598"/>
                      <a:pt x="503" y="598"/>
                    </a:cubicBezTo>
                    <a:cubicBezTo>
                      <a:pt x="503" y="598"/>
                      <a:pt x="503" y="598"/>
                      <a:pt x="503" y="598"/>
                    </a:cubicBezTo>
                    <a:cubicBezTo>
                      <a:pt x="495" y="590"/>
                      <a:pt x="495" y="590"/>
                      <a:pt x="495" y="590"/>
                    </a:cubicBezTo>
                    <a:cubicBezTo>
                      <a:pt x="490" y="601"/>
                      <a:pt x="490" y="601"/>
                      <a:pt x="490" y="601"/>
                    </a:cubicBezTo>
                    <a:cubicBezTo>
                      <a:pt x="489" y="601"/>
                      <a:pt x="489" y="601"/>
                      <a:pt x="489" y="601"/>
                    </a:cubicBezTo>
                    <a:cubicBezTo>
                      <a:pt x="482" y="590"/>
                      <a:pt x="482" y="590"/>
                      <a:pt x="482" y="590"/>
                    </a:cubicBezTo>
                    <a:cubicBezTo>
                      <a:pt x="475" y="600"/>
                      <a:pt x="475" y="600"/>
                      <a:pt x="475" y="600"/>
                    </a:cubicBezTo>
                    <a:cubicBezTo>
                      <a:pt x="474" y="600"/>
                      <a:pt x="474" y="600"/>
                      <a:pt x="474" y="600"/>
                    </a:cubicBezTo>
                    <a:cubicBezTo>
                      <a:pt x="469" y="588"/>
                      <a:pt x="469" y="588"/>
                      <a:pt x="469" y="588"/>
                    </a:cubicBezTo>
                    <a:cubicBezTo>
                      <a:pt x="462" y="597"/>
                      <a:pt x="462" y="597"/>
                      <a:pt x="462" y="597"/>
                    </a:cubicBezTo>
                    <a:cubicBezTo>
                      <a:pt x="462" y="597"/>
                      <a:pt x="462" y="597"/>
                      <a:pt x="462" y="597"/>
                    </a:cubicBezTo>
                    <a:cubicBezTo>
                      <a:pt x="459" y="587"/>
                      <a:pt x="459" y="587"/>
                      <a:pt x="459" y="587"/>
                    </a:cubicBezTo>
                    <a:cubicBezTo>
                      <a:pt x="448" y="590"/>
                      <a:pt x="448" y="590"/>
                      <a:pt x="448" y="590"/>
                    </a:cubicBezTo>
                    <a:cubicBezTo>
                      <a:pt x="448" y="589"/>
                      <a:pt x="448" y="589"/>
                      <a:pt x="448" y="589"/>
                    </a:cubicBezTo>
                    <a:cubicBezTo>
                      <a:pt x="452" y="579"/>
                      <a:pt x="452" y="579"/>
                      <a:pt x="452" y="579"/>
                    </a:cubicBezTo>
                    <a:cubicBezTo>
                      <a:pt x="437" y="579"/>
                      <a:pt x="437" y="579"/>
                      <a:pt x="437" y="579"/>
                    </a:cubicBezTo>
                    <a:cubicBezTo>
                      <a:pt x="460" y="569"/>
                      <a:pt x="460" y="569"/>
                      <a:pt x="460" y="569"/>
                    </a:cubicBezTo>
                    <a:cubicBezTo>
                      <a:pt x="473" y="578"/>
                      <a:pt x="490" y="580"/>
                      <a:pt x="505" y="572"/>
                    </a:cubicBezTo>
                    <a:cubicBezTo>
                      <a:pt x="517" y="566"/>
                      <a:pt x="524" y="554"/>
                      <a:pt x="526" y="542"/>
                    </a:cubicBezTo>
                    <a:cubicBezTo>
                      <a:pt x="551" y="532"/>
                      <a:pt x="551" y="532"/>
                      <a:pt x="551" y="532"/>
                    </a:cubicBezTo>
                    <a:cubicBezTo>
                      <a:pt x="551" y="532"/>
                      <a:pt x="551" y="532"/>
                      <a:pt x="551" y="532"/>
                    </a:cubicBezTo>
                    <a:cubicBezTo>
                      <a:pt x="542" y="541"/>
                      <a:pt x="542" y="541"/>
                      <a:pt x="542" y="541"/>
                    </a:cubicBezTo>
                    <a:cubicBezTo>
                      <a:pt x="551" y="546"/>
                      <a:pt x="551" y="546"/>
                      <a:pt x="551" y="546"/>
                    </a:cubicBezTo>
                    <a:cubicBezTo>
                      <a:pt x="539" y="547"/>
                      <a:pt x="539" y="547"/>
                      <a:pt x="539" y="547"/>
                    </a:cubicBezTo>
                    <a:cubicBezTo>
                      <a:pt x="547" y="555"/>
                      <a:pt x="547" y="555"/>
                      <a:pt x="547" y="555"/>
                    </a:cubicBezTo>
                    <a:cubicBezTo>
                      <a:pt x="534" y="556"/>
                      <a:pt x="534" y="556"/>
                      <a:pt x="534" y="556"/>
                    </a:cubicBezTo>
                    <a:cubicBezTo>
                      <a:pt x="543" y="565"/>
                      <a:pt x="543" y="565"/>
                      <a:pt x="543" y="565"/>
                    </a:cubicBezTo>
                    <a:cubicBezTo>
                      <a:pt x="543" y="565"/>
                      <a:pt x="543" y="565"/>
                      <a:pt x="543" y="565"/>
                    </a:cubicBezTo>
                    <a:cubicBezTo>
                      <a:pt x="527" y="564"/>
                      <a:pt x="527" y="564"/>
                      <a:pt x="527" y="564"/>
                    </a:cubicBezTo>
                    <a:cubicBezTo>
                      <a:pt x="534" y="577"/>
                      <a:pt x="534" y="577"/>
                      <a:pt x="534" y="577"/>
                    </a:cubicBezTo>
                    <a:cubicBezTo>
                      <a:pt x="521" y="573"/>
                      <a:pt x="521" y="573"/>
                      <a:pt x="521" y="573"/>
                    </a:cubicBezTo>
                    <a:cubicBezTo>
                      <a:pt x="526" y="586"/>
                      <a:pt x="526" y="586"/>
                      <a:pt x="526" y="586"/>
                    </a:cubicBezTo>
                    <a:cubicBezTo>
                      <a:pt x="514" y="581"/>
                      <a:pt x="514" y="581"/>
                      <a:pt x="514" y="581"/>
                    </a:cubicBezTo>
                    <a:moveTo>
                      <a:pt x="512" y="502"/>
                    </a:moveTo>
                    <a:cubicBezTo>
                      <a:pt x="510" y="504"/>
                      <a:pt x="506" y="503"/>
                      <a:pt x="504" y="500"/>
                    </a:cubicBezTo>
                    <a:cubicBezTo>
                      <a:pt x="502" y="498"/>
                      <a:pt x="503" y="494"/>
                      <a:pt x="506" y="492"/>
                    </a:cubicBezTo>
                    <a:cubicBezTo>
                      <a:pt x="509" y="490"/>
                      <a:pt x="512" y="491"/>
                      <a:pt x="514" y="494"/>
                    </a:cubicBezTo>
                    <a:cubicBezTo>
                      <a:pt x="516" y="497"/>
                      <a:pt x="515" y="500"/>
                      <a:pt x="512" y="502"/>
                    </a:cubicBezTo>
                    <a:moveTo>
                      <a:pt x="481" y="455"/>
                    </a:moveTo>
                    <a:cubicBezTo>
                      <a:pt x="481" y="455"/>
                      <a:pt x="506" y="493"/>
                      <a:pt x="498" y="498"/>
                    </a:cubicBezTo>
                    <a:cubicBezTo>
                      <a:pt x="490" y="502"/>
                      <a:pt x="480" y="468"/>
                      <a:pt x="481" y="455"/>
                    </a:cubicBezTo>
                    <a:moveTo>
                      <a:pt x="485" y="507"/>
                    </a:moveTo>
                    <a:cubicBezTo>
                      <a:pt x="488" y="505"/>
                      <a:pt x="491" y="506"/>
                      <a:pt x="493" y="508"/>
                    </a:cubicBezTo>
                    <a:cubicBezTo>
                      <a:pt x="495" y="511"/>
                      <a:pt x="494" y="515"/>
                      <a:pt x="491" y="517"/>
                    </a:cubicBezTo>
                    <a:cubicBezTo>
                      <a:pt x="489" y="518"/>
                      <a:pt x="485" y="518"/>
                      <a:pt x="483" y="515"/>
                    </a:cubicBezTo>
                    <a:cubicBezTo>
                      <a:pt x="481" y="512"/>
                      <a:pt x="482" y="508"/>
                      <a:pt x="485" y="507"/>
                    </a:cubicBezTo>
                    <a:moveTo>
                      <a:pt x="393" y="462"/>
                    </a:moveTo>
                    <a:cubicBezTo>
                      <a:pt x="388" y="454"/>
                      <a:pt x="421" y="442"/>
                      <a:pt x="434" y="441"/>
                    </a:cubicBezTo>
                    <a:cubicBezTo>
                      <a:pt x="434" y="441"/>
                      <a:pt x="398" y="469"/>
                      <a:pt x="393" y="462"/>
                    </a:cubicBezTo>
                    <a:moveTo>
                      <a:pt x="407" y="493"/>
                    </a:moveTo>
                    <a:cubicBezTo>
                      <a:pt x="410" y="491"/>
                      <a:pt x="413" y="492"/>
                      <a:pt x="415" y="495"/>
                    </a:cubicBezTo>
                    <a:cubicBezTo>
                      <a:pt x="417" y="497"/>
                      <a:pt x="416" y="501"/>
                      <a:pt x="414" y="503"/>
                    </a:cubicBezTo>
                    <a:cubicBezTo>
                      <a:pt x="411" y="505"/>
                      <a:pt x="407" y="504"/>
                      <a:pt x="405" y="501"/>
                    </a:cubicBezTo>
                    <a:cubicBezTo>
                      <a:pt x="403" y="498"/>
                      <a:pt x="404" y="495"/>
                      <a:pt x="407" y="493"/>
                    </a:cubicBezTo>
                    <a:moveTo>
                      <a:pt x="438" y="447"/>
                    </a:moveTo>
                    <a:cubicBezTo>
                      <a:pt x="438" y="447"/>
                      <a:pt x="416" y="487"/>
                      <a:pt x="408" y="482"/>
                    </a:cubicBezTo>
                    <a:cubicBezTo>
                      <a:pt x="400" y="477"/>
                      <a:pt x="426" y="453"/>
                      <a:pt x="438" y="447"/>
                    </a:cubicBezTo>
                    <a:moveTo>
                      <a:pt x="418" y="670"/>
                    </a:moveTo>
                    <a:cubicBezTo>
                      <a:pt x="418" y="663"/>
                      <a:pt x="422" y="657"/>
                      <a:pt x="426" y="657"/>
                    </a:cubicBezTo>
                    <a:cubicBezTo>
                      <a:pt x="430" y="657"/>
                      <a:pt x="433" y="663"/>
                      <a:pt x="433" y="670"/>
                    </a:cubicBezTo>
                    <a:cubicBezTo>
                      <a:pt x="433" y="678"/>
                      <a:pt x="430" y="684"/>
                      <a:pt x="426" y="684"/>
                    </a:cubicBezTo>
                    <a:cubicBezTo>
                      <a:pt x="422" y="684"/>
                      <a:pt x="418" y="678"/>
                      <a:pt x="418" y="670"/>
                    </a:cubicBezTo>
                    <a:moveTo>
                      <a:pt x="426" y="688"/>
                    </a:moveTo>
                    <a:cubicBezTo>
                      <a:pt x="429" y="688"/>
                      <a:pt x="432" y="690"/>
                      <a:pt x="432" y="694"/>
                    </a:cubicBezTo>
                    <a:cubicBezTo>
                      <a:pt x="432" y="697"/>
                      <a:pt x="429" y="700"/>
                      <a:pt x="426" y="700"/>
                    </a:cubicBezTo>
                    <a:cubicBezTo>
                      <a:pt x="423" y="700"/>
                      <a:pt x="420" y="697"/>
                      <a:pt x="420" y="694"/>
                    </a:cubicBezTo>
                    <a:cubicBezTo>
                      <a:pt x="420" y="690"/>
                      <a:pt x="423" y="688"/>
                      <a:pt x="426" y="688"/>
                    </a:cubicBezTo>
                    <a:moveTo>
                      <a:pt x="458" y="712"/>
                    </a:moveTo>
                    <a:cubicBezTo>
                      <a:pt x="456" y="715"/>
                      <a:pt x="449" y="715"/>
                      <a:pt x="442" y="712"/>
                    </a:cubicBezTo>
                    <a:cubicBezTo>
                      <a:pt x="436" y="708"/>
                      <a:pt x="432" y="702"/>
                      <a:pt x="435" y="699"/>
                    </a:cubicBezTo>
                    <a:cubicBezTo>
                      <a:pt x="437" y="695"/>
                      <a:pt x="443" y="695"/>
                      <a:pt x="450" y="699"/>
                    </a:cubicBezTo>
                    <a:cubicBezTo>
                      <a:pt x="456" y="702"/>
                      <a:pt x="460" y="708"/>
                      <a:pt x="458" y="712"/>
                    </a:cubicBezTo>
                    <a:moveTo>
                      <a:pt x="450" y="688"/>
                    </a:moveTo>
                    <a:cubicBezTo>
                      <a:pt x="443" y="692"/>
                      <a:pt x="437" y="692"/>
                      <a:pt x="435" y="689"/>
                    </a:cubicBezTo>
                    <a:cubicBezTo>
                      <a:pt x="432" y="685"/>
                      <a:pt x="436" y="679"/>
                      <a:pt x="442" y="676"/>
                    </a:cubicBezTo>
                    <a:cubicBezTo>
                      <a:pt x="449" y="672"/>
                      <a:pt x="456" y="672"/>
                      <a:pt x="458" y="675"/>
                    </a:cubicBezTo>
                    <a:cubicBezTo>
                      <a:pt x="460" y="679"/>
                      <a:pt x="456" y="685"/>
                      <a:pt x="450" y="688"/>
                    </a:cubicBezTo>
                    <a:moveTo>
                      <a:pt x="441" y="802"/>
                    </a:moveTo>
                    <a:cubicBezTo>
                      <a:pt x="441" y="810"/>
                      <a:pt x="438" y="816"/>
                      <a:pt x="434" y="816"/>
                    </a:cubicBezTo>
                    <a:cubicBezTo>
                      <a:pt x="430" y="816"/>
                      <a:pt x="426" y="810"/>
                      <a:pt x="426" y="802"/>
                    </a:cubicBezTo>
                    <a:cubicBezTo>
                      <a:pt x="426" y="795"/>
                      <a:pt x="430" y="789"/>
                      <a:pt x="434" y="789"/>
                    </a:cubicBezTo>
                    <a:cubicBezTo>
                      <a:pt x="438" y="789"/>
                      <a:pt x="441" y="795"/>
                      <a:pt x="441" y="802"/>
                    </a:cubicBezTo>
                    <a:moveTo>
                      <a:pt x="434" y="785"/>
                    </a:moveTo>
                    <a:cubicBezTo>
                      <a:pt x="431" y="785"/>
                      <a:pt x="428" y="783"/>
                      <a:pt x="428" y="779"/>
                    </a:cubicBezTo>
                    <a:cubicBezTo>
                      <a:pt x="428" y="776"/>
                      <a:pt x="431" y="773"/>
                      <a:pt x="434" y="773"/>
                    </a:cubicBezTo>
                    <a:cubicBezTo>
                      <a:pt x="437" y="773"/>
                      <a:pt x="440" y="776"/>
                      <a:pt x="440" y="779"/>
                    </a:cubicBezTo>
                    <a:cubicBezTo>
                      <a:pt x="440" y="783"/>
                      <a:pt x="437" y="785"/>
                      <a:pt x="434" y="785"/>
                    </a:cubicBezTo>
                    <a:moveTo>
                      <a:pt x="426" y="756"/>
                    </a:moveTo>
                    <a:cubicBezTo>
                      <a:pt x="426" y="749"/>
                      <a:pt x="430" y="743"/>
                      <a:pt x="434" y="743"/>
                    </a:cubicBezTo>
                    <a:cubicBezTo>
                      <a:pt x="438" y="743"/>
                      <a:pt x="441" y="749"/>
                      <a:pt x="441" y="756"/>
                    </a:cubicBezTo>
                    <a:cubicBezTo>
                      <a:pt x="441" y="763"/>
                      <a:pt x="438" y="769"/>
                      <a:pt x="434" y="769"/>
                    </a:cubicBezTo>
                    <a:cubicBezTo>
                      <a:pt x="430" y="769"/>
                      <a:pt x="426" y="763"/>
                      <a:pt x="426" y="756"/>
                    </a:cubicBezTo>
                    <a:moveTo>
                      <a:pt x="432" y="513"/>
                    </a:moveTo>
                    <a:cubicBezTo>
                      <a:pt x="430" y="510"/>
                      <a:pt x="431" y="506"/>
                      <a:pt x="434" y="505"/>
                    </a:cubicBezTo>
                    <a:cubicBezTo>
                      <a:pt x="437" y="503"/>
                      <a:pt x="440" y="504"/>
                      <a:pt x="442" y="506"/>
                    </a:cubicBezTo>
                    <a:cubicBezTo>
                      <a:pt x="444" y="509"/>
                      <a:pt x="443" y="513"/>
                      <a:pt x="440" y="515"/>
                    </a:cubicBezTo>
                    <a:cubicBezTo>
                      <a:pt x="438" y="516"/>
                      <a:pt x="434" y="516"/>
                      <a:pt x="432" y="513"/>
                    </a:cubicBezTo>
                    <a:moveTo>
                      <a:pt x="430" y="497"/>
                    </a:moveTo>
                    <a:cubicBezTo>
                      <a:pt x="421" y="495"/>
                      <a:pt x="437" y="463"/>
                      <a:pt x="446" y="453"/>
                    </a:cubicBezTo>
                    <a:cubicBezTo>
                      <a:pt x="446" y="453"/>
                      <a:pt x="439" y="499"/>
                      <a:pt x="430" y="497"/>
                    </a:cubicBezTo>
                    <a:moveTo>
                      <a:pt x="444" y="425"/>
                    </a:moveTo>
                    <a:cubicBezTo>
                      <a:pt x="448" y="424"/>
                      <a:pt x="452" y="425"/>
                      <a:pt x="452" y="427"/>
                    </a:cubicBezTo>
                    <a:cubicBezTo>
                      <a:pt x="453" y="430"/>
                      <a:pt x="450" y="432"/>
                      <a:pt x="446" y="433"/>
                    </a:cubicBezTo>
                    <a:cubicBezTo>
                      <a:pt x="441" y="434"/>
                      <a:pt x="438" y="433"/>
                      <a:pt x="437" y="430"/>
                    </a:cubicBezTo>
                    <a:cubicBezTo>
                      <a:pt x="437" y="428"/>
                      <a:pt x="440" y="426"/>
                      <a:pt x="444" y="425"/>
                    </a:cubicBezTo>
                    <a:moveTo>
                      <a:pt x="475" y="501"/>
                    </a:moveTo>
                    <a:cubicBezTo>
                      <a:pt x="466" y="504"/>
                      <a:pt x="464" y="468"/>
                      <a:pt x="467" y="455"/>
                    </a:cubicBezTo>
                    <a:cubicBezTo>
                      <a:pt x="467" y="455"/>
                      <a:pt x="483" y="498"/>
                      <a:pt x="475" y="501"/>
                    </a:cubicBezTo>
                    <a:moveTo>
                      <a:pt x="471" y="442"/>
                    </a:moveTo>
                    <a:cubicBezTo>
                      <a:pt x="470" y="443"/>
                      <a:pt x="466" y="442"/>
                      <a:pt x="463" y="439"/>
                    </a:cubicBezTo>
                    <a:cubicBezTo>
                      <a:pt x="460" y="436"/>
                      <a:pt x="460" y="432"/>
                      <a:pt x="461" y="430"/>
                    </a:cubicBezTo>
                    <a:cubicBezTo>
                      <a:pt x="463" y="429"/>
                      <a:pt x="467" y="430"/>
                      <a:pt x="469" y="433"/>
                    </a:cubicBezTo>
                    <a:cubicBezTo>
                      <a:pt x="472" y="436"/>
                      <a:pt x="473" y="440"/>
                      <a:pt x="471" y="442"/>
                    </a:cubicBezTo>
                    <a:moveTo>
                      <a:pt x="465" y="521"/>
                    </a:moveTo>
                    <a:cubicBezTo>
                      <a:pt x="463" y="523"/>
                      <a:pt x="459" y="522"/>
                      <a:pt x="457" y="519"/>
                    </a:cubicBezTo>
                    <a:cubicBezTo>
                      <a:pt x="455" y="516"/>
                      <a:pt x="456" y="513"/>
                      <a:pt x="459" y="511"/>
                    </a:cubicBezTo>
                    <a:cubicBezTo>
                      <a:pt x="462" y="509"/>
                      <a:pt x="465" y="510"/>
                      <a:pt x="467" y="513"/>
                    </a:cubicBezTo>
                    <a:cubicBezTo>
                      <a:pt x="469" y="515"/>
                      <a:pt x="468" y="519"/>
                      <a:pt x="465" y="521"/>
                    </a:cubicBezTo>
                    <a:moveTo>
                      <a:pt x="452" y="501"/>
                    </a:moveTo>
                    <a:cubicBezTo>
                      <a:pt x="442" y="501"/>
                      <a:pt x="451" y="466"/>
                      <a:pt x="458" y="455"/>
                    </a:cubicBezTo>
                    <a:cubicBezTo>
                      <a:pt x="458" y="455"/>
                      <a:pt x="461" y="501"/>
                      <a:pt x="452" y="501"/>
                    </a:cubicBezTo>
                    <a:moveTo>
                      <a:pt x="444" y="411"/>
                    </a:moveTo>
                    <a:cubicBezTo>
                      <a:pt x="446" y="409"/>
                      <a:pt x="449" y="410"/>
                      <a:pt x="452" y="414"/>
                    </a:cubicBezTo>
                    <a:cubicBezTo>
                      <a:pt x="455" y="417"/>
                      <a:pt x="456" y="420"/>
                      <a:pt x="454" y="422"/>
                    </a:cubicBezTo>
                    <a:cubicBezTo>
                      <a:pt x="452" y="424"/>
                      <a:pt x="448" y="422"/>
                      <a:pt x="446" y="419"/>
                    </a:cubicBezTo>
                    <a:cubicBezTo>
                      <a:pt x="443" y="416"/>
                      <a:pt x="442" y="412"/>
                      <a:pt x="444" y="411"/>
                    </a:cubicBezTo>
                    <a:moveTo>
                      <a:pt x="456" y="432"/>
                    </a:moveTo>
                    <a:cubicBezTo>
                      <a:pt x="458" y="432"/>
                      <a:pt x="459" y="436"/>
                      <a:pt x="457" y="440"/>
                    </a:cubicBezTo>
                    <a:cubicBezTo>
                      <a:pt x="456" y="444"/>
                      <a:pt x="453" y="447"/>
                      <a:pt x="451" y="446"/>
                    </a:cubicBezTo>
                    <a:cubicBezTo>
                      <a:pt x="449" y="445"/>
                      <a:pt x="448" y="441"/>
                      <a:pt x="449" y="437"/>
                    </a:cubicBezTo>
                    <a:cubicBezTo>
                      <a:pt x="451" y="433"/>
                      <a:pt x="454" y="431"/>
                      <a:pt x="456" y="432"/>
                    </a:cubicBezTo>
                    <a:moveTo>
                      <a:pt x="458" y="412"/>
                    </a:moveTo>
                    <a:cubicBezTo>
                      <a:pt x="459" y="408"/>
                      <a:pt x="462" y="406"/>
                      <a:pt x="464" y="407"/>
                    </a:cubicBezTo>
                    <a:cubicBezTo>
                      <a:pt x="466" y="407"/>
                      <a:pt x="467" y="411"/>
                      <a:pt x="466" y="415"/>
                    </a:cubicBezTo>
                    <a:cubicBezTo>
                      <a:pt x="464" y="419"/>
                      <a:pt x="462" y="422"/>
                      <a:pt x="459" y="421"/>
                    </a:cubicBezTo>
                    <a:cubicBezTo>
                      <a:pt x="457" y="420"/>
                      <a:pt x="456" y="416"/>
                      <a:pt x="458" y="412"/>
                    </a:cubicBezTo>
                    <a:moveTo>
                      <a:pt x="470" y="419"/>
                    </a:moveTo>
                    <a:cubicBezTo>
                      <a:pt x="474" y="419"/>
                      <a:pt x="477" y="420"/>
                      <a:pt x="478" y="422"/>
                    </a:cubicBezTo>
                    <a:cubicBezTo>
                      <a:pt x="478" y="424"/>
                      <a:pt x="475" y="427"/>
                      <a:pt x="471" y="428"/>
                    </a:cubicBezTo>
                    <a:cubicBezTo>
                      <a:pt x="467" y="428"/>
                      <a:pt x="464" y="427"/>
                      <a:pt x="463" y="425"/>
                    </a:cubicBezTo>
                    <a:cubicBezTo>
                      <a:pt x="463" y="423"/>
                      <a:pt x="466" y="420"/>
                      <a:pt x="470" y="419"/>
                    </a:cubicBezTo>
                    <a:moveTo>
                      <a:pt x="465" y="761"/>
                    </a:moveTo>
                    <a:cubicBezTo>
                      <a:pt x="468" y="765"/>
                      <a:pt x="464" y="770"/>
                      <a:pt x="458" y="774"/>
                    </a:cubicBezTo>
                    <a:cubicBezTo>
                      <a:pt x="451" y="778"/>
                      <a:pt x="444" y="778"/>
                      <a:pt x="442" y="774"/>
                    </a:cubicBezTo>
                    <a:cubicBezTo>
                      <a:pt x="440" y="771"/>
                      <a:pt x="444" y="765"/>
                      <a:pt x="450" y="761"/>
                    </a:cubicBezTo>
                    <a:cubicBezTo>
                      <a:pt x="457" y="757"/>
                      <a:pt x="463" y="757"/>
                      <a:pt x="465" y="761"/>
                    </a:cubicBezTo>
                    <a:moveTo>
                      <a:pt x="465" y="798"/>
                    </a:moveTo>
                    <a:cubicBezTo>
                      <a:pt x="463" y="801"/>
                      <a:pt x="457" y="801"/>
                      <a:pt x="450" y="797"/>
                    </a:cubicBezTo>
                    <a:cubicBezTo>
                      <a:pt x="444" y="794"/>
                      <a:pt x="440" y="788"/>
                      <a:pt x="442" y="784"/>
                    </a:cubicBezTo>
                    <a:cubicBezTo>
                      <a:pt x="444" y="781"/>
                      <a:pt x="451" y="781"/>
                      <a:pt x="458" y="784"/>
                    </a:cubicBezTo>
                    <a:cubicBezTo>
                      <a:pt x="464" y="788"/>
                      <a:pt x="468" y="794"/>
                      <a:pt x="465" y="798"/>
                    </a:cubicBezTo>
                    <a:moveTo>
                      <a:pt x="426" y="730"/>
                    </a:moveTo>
                    <a:cubicBezTo>
                      <a:pt x="422" y="730"/>
                      <a:pt x="418" y="724"/>
                      <a:pt x="418" y="717"/>
                    </a:cubicBezTo>
                    <a:cubicBezTo>
                      <a:pt x="418" y="709"/>
                      <a:pt x="422" y="704"/>
                      <a:pt x="426" y="704"/>
                    </a:cubicBezTo>
                    <a:cubicBezTo>
                      <a:pt x="430" y="704"/>
                      <a:pt x="433" y="709"/>
                      <a:pt x="433" y="717"/>
                    </a:cubicBezTo>
                    <a:cubicBezTo>
                      <a:pt x="433" y="724"/>
                      <a:pt x="430" y="730"/>
                      <a:pt x="426" y="730"/>
                    </a:cubicBezTo>
                    <a:moveTo>
                      <a:pt x="402" y="761"/>
                    </a:moveTo>
                    <a:cubicBezTo>
                      <a:pt x="404" y="757"/>
                      <a:pt x="411" y="758"/>
                      <a:pt x="417" y="761"/>
                    </a:cubicBezTo>
                    <a:cubicBezTo>
                      <a:pt x="424" y="765"/>
                      <a:pt x="427" y="771"/>
                      <a:pt x="425" y="774"/>
                    </a:cubicBezTo>
                    <a:cubicBezTo>
                      <a:pt x="423" y="778"/>
                      <a:pt x="416" y="778"/>
                      <a:pt x="410" y="774"/>
                    </a:cubicBezTo>
                    <a:cubicBezTo>
                      <a:pt x="404" y="770"/>
                      <a:pt x="400" y="765"/>
                      <a:pt x="402" y="761"/>
                    </a:cubicBezTo>
                    <a:moveTo>
                      <a:pt x="410" y="784"/>
                    </a:moveTo>
                    <a:cubicBezTo>
                      <a:pt x="416" y="781"/>
                      <a:pt x="423" y="781"/>
                      <a:pt x="425" y="784"/>
                    </a:cubicBezTo>
                    <a:cubicBezTo>
                      <a:pt x="427" y="788"/>
                      <a:pt x="424" y="794"/>
                      <a:pt x="417" y="797"/>
                    </a:cubicBezTo>
                    <a:cubicBezTo>
                      <a:pt x="411" y="801"/>
                      <a:pt x="404" y="801"/>
                      <a:pt x="402" y="798"/>
                    </a:cubicBezTo>
                    <a:cubicBezTo>
                      <a:pt x="400" y="794"/>
                      <a:pt x="404" y="788"/>
                      <a:pt x="410" y="784"/>
                    </a:cubicBezTo>
                    <a:moveTo>
                      <a:pt x="394" y="712"/>
                    </a:moveTo>
                    <a:cubicBezTo>
                      <a:pt x="392" y="708"/>
                      <a:pt x="396" y="702"/>
                      <a:pt x="402" y="699"/>
                    </a:cubicBezTo>
                    <a:cubicBezTo>
                      <a:pt x="408" y="695"/>
                      <a:pt x="415" y="695"/>
                      <a:pt x="417" y="699"/>
                    </a:cubicBezTo>
                    <a:cubicBezTo>
                      <a:pt x="419" y="702"/>
                      <a:pt x="416" y="708"/>
                      <a:pt x="410" y="712"/>
                    </a:cubicBezTo>
                    <a:cubicBezTo>
                      <a:pt x="403" y="715"/>
                      <a:pt x="396" y="715"/>
                      <a:pt x="394" y="712"/>
                    </a:cubicBezTo>
                    <a:moveTo>
                      <a:pt x="394" y="675"/>
                    </a:moveTo>
                    <a:cubicBezTo>
                      <a:pt x="396" y="672"/>
                      <a:pt x="403" y="672"/>
                      <a:pt x="410" y="676"/>
                    </a:cubicBezTo>
                    <a:cubicBezTo>
                      <a:pt x="416" y="679"/>
                      <a:pt x="419" y="685"/>
                      <a:pt x="417" y="689"/>
                    </a:cubicBezTo>
                    <a:cubicBezTo>
                      <a:pt x="415" y="692"/>
                      <a:pt x="408" y="692"/>
                      <a:pt x="402" y="688"/>
                    </a:cubicBezTo>
                    <a:cubicBezTo>
                      <a:pt x="396" y="685"/>
                      <a:pt x="392" y="679"/>
                      <a:pt x="394" y="675"/>
                    </a:cubicBezTo>
                    <a:moveTo>
                      <a:pt x="387" y="480"/>
                    </a:moveTo>
                    <a:cubicBezTo>
                      <a:pt x="385" y="478"/>
                      <a:pt x="386" y="474"/>
                      <a:pt x="389" y="472"/>
                    </a:cubicBezTo>
                    <a:cubicBezTo>
                      <a:pt x="392" y="471"/>
                      <a:pt x="395" y="471"/>
                      <a:pt x="397" y="474"/>
                    </a:cubicBezTo>
                    <a:cubicBezTo>
                      <a:pt x="399" y="477"/>
                      <a:pt x="398" y="480"/>
                      <a:pt x="395" y="482"/>
                    </a:cubicBezTo>
                    <a:cubicBezTo>
                      <a:pt x="393" y="484"/>
                      <a:pt x="389" y="483"/>
                      <a:pt x="387" y="480"/>
                    </a:cubicBezTo>
                    <a:moveTo>
                      <a:pt x="382" y="437"/>
                    </a:moveTo>
                    <a:cubicBezTo>
                      <a:pt x="380" y="428"/>
                      <a:pt x="415" y="428"/>
                      <a:pt x="428" y="431"/>
                    </a:cubicBezTo>
                    <a:cubicBezTo>
                      <a:pt x="428" y="431"/>
                      <a:pt x="385" y="446"/>
                      <a:pt x="382" y="437"/>
                    </a:cubicBezTo>
                    <a:moveTo>
                      <a:pt x="383" y="409"/>
                    </a:moveTo>
                    <a:cubicBezTo>
                      <a:pt x="384" y="399"/>
                      <a:pt x="417" y="411"/>
                      <a:pt x="428" y="419"/>
                    </a:cubicBezTo>
                    <a:cubicBezTo>
                      <a:pt x="428" y="419"/>
                      <a:pt x="382" y="418"/>
                      <a:pt x="383" y="409"/>
                    </a:cubicBezTo>
                    <a:moveTo>
                      <a:pt x="372" y="415"/>
                    </a:moveTo>
                    <a:cubicBezTo>
                      <a:pt x="375" y="415"/>
                      <a:pt x="378" y="418"/>
                      <a:pt x="378" y="421"/>
                    </a:cubicBezTo>
                    <a:cubicBezTo>
                      <a:pt x="378" y="424"/>
                      <a:pt x="376" y="427"/>
                      <a:pt x="372" y="427"/>
                    </a:cubicBezTo>
                    <a:cubicBezTo>
                      <a:pt x="369" y="427"/>
                      <a:pt x="366" y="425"/>
                      <a:pt x="366" y="421"/>
                    </a:cubicBezTo>
                    <a:cubicBezTo>
                      <a:pt x="366" y="418"/>
                      <a:pt x="369" y="415"/>
                      <a:pt x="372" y="415"/>
                    </a:cubicBezTo>
                    <a:moveTo>
                      <a:pt x="420" y="178"/>
                    </a:moveTo>
                    <a:cubicBezTo>
                      <a:pt x="395" y="200"/>
                      <a:pt x="387" y="238"/>
                      <a:pt x="387" y="276"/>
                    </a:cubicBezTo>
                    <a:cubicBezTo>
                      <a:pt x="387" y="331"/>
                      <a:pt x="436" y="378"/>
                      <a:pt x="504" y="399"/>
                    </a:cubicBezTo>
                    <a:cubicBezTo>
                      <a:pt x="505" y="435"/>
                      <a:pt x="526" y="466"/>
                      <a:pt x="555" y="479"/>
                    </a:cubicBezTo>
                    <a:cubicBezTo>
                      <a:pt x="556" y="480"/>
                      <a:pt x="556" y="480"/>
                      <a:pt x="556" y="480"/>
                    </a:cubicBezTo>
                    <a:cubicBezTo>
                      <a:pt x="557" y="480"/>
                      <a:pt x="559" y="480"/>
                      <a:pt x="559" y="480"/>
                    </a:cubicBezTo>
                    <a:cubicBezTo>
                      <a:pt x="502" y="478"/>
                      <a:pt x="496" y="405"/>
                      <a:pt x="496" y="405"/>
                    </a:cubicBezTo>
                    <a:cubicBezTo>
                      <a:pt x="428" y="385"/>
                      <a:pt x="371" y="340"/>
                      <a:pt x="371" y="286"/>
                    </a:cubicBezTo>
                    <a:cubicBezTo>
                      <a:pt x="371" y="241"/>
                      <a:pt x="382" y="196"/>
                      <a:pt x="420" y="178"/>
                    </a:cubicBezTo>
                    <a:moveTo>
                      <a:pt x="557" y="191"/>
                    </a:moveTo>
                    <a:cubicBezTo>
                      <a:pt x="558" y="195"/>
                      <a:pt x="558" y="199"/>
                      <a:pt x="555" y="199"/>
                    </a:cubicBezTo>
                    <a:cubicBezTo>
                      <a:pt x="553" y="200"/>
                      <a:pt x="551" y="197"/>
                      <a:pt x="549" y="193"/>
                    </a:cubicBezTo>
                    <a:cubicBezTo>
                      <a:pt x="548" y="189"/>
                      <a:pt x="549" y="186"/>
                      <a:pt x="552" y="185"/>
                    </a:cubicBezTo>
                    <a:cubicBezTo>
                      <a:pt x="554" y="184"/>
                      <a:pt x="556" y="187"/>
                      <a:pt x="557" y="191"/>
                    </a:cubicBezTo>
                    <a:moveTo>
                      <a:pt x="554" y="176"/>
                    </a:moveTo>
                    <a:cubicBezTo>
                      <a:pt x="552" y="174"/>
                      <a:pt x="553" y="170"/>
                      <a:pt x="556" y="168"/>
                    </a:cubicBezTo>
                    <a:cubicBezTo>
                      <a:pt x="559" y="165"/>
                      <a:pt x="563" y="164"/>
                      <a:pt x="564" y="165"/>
                    </a:cubicBezTo>
                    <a:cubicBezTo>
                      <a:pt x="566" y="167"/>
                      <a:pt x="565" y="171"/>
                      <a:pt x="562" y="173"/>
                    </a:cubicBezTo>
                    <a:cubicBezTo>
                      <a:pt x="559" y="176"/>
                      <a:pt x="556" y="177"/>
                      <a:pt x="554" y="176"/>
                    </a:cubicBezTo>
                    <a:moveTo>
                      <a:pt x="531" y="174"/>
                    </a:moveTo>
                    <a:cubicBezTo>
                      <a:pt x="531" y="172"/>
                      <a:pt x="535" y="171"/>
                      <a:pt x="539" y="172"/>
                    </a:cubicBezTo>
                    <a:cubicBezTo>
                      <a:pt x="543" y="173"/>
                      <a:pt x="545" y="176"/>
                      <a:pt x="545" y="178"/>
                    </a:cubicBezTo>
                    <a:cubicBezTo>
                      <a:pt x="544" y="180"/>
                      <a:pt x="541" y="181"/>
                      <a:pt x="537" y="180"/>
                    </a:cubicBezTo>
                    <a:cubicBezTo>
                      <a:pt x="533" y="179"/>
                      <a:pt x="530" y="177"/>
                      <a:pt x="531" y="174"/>
                    </a:cubicBezTo>
                    <a:moveTo>
                      <a:pt x="538" y="186"/>
                    </a:moveTo>
                    <a:cubicBezTo>
                      <a:pt x="541" y="183"/>
                      <a:pt x="545" y="182"/>
                      <a:pt x="546" y="184"/>
                    </a:cubicBezTo>
                    <a:cubicBezTo>
                      <a:pt x="548" y="185"/>
                      <a:pt x="547" y="189"/>
                      <a:pt x="544" y="192"/>
                    </a:cubicBezTo>
                    <a:cubicBezTo>
                      <a:pt x="541" y="195"/>
                      <a:pt x="537" y="196"/>
                      <a:pt x="536" y="194"/>
                    </a:cubicBezTo>
                    <a:cubicBezTo>
                      <a:pt x="534" y="192"/>
                      <a:pt x="535" y="189"/>
                      <a:pt x="538" y="186"/>
                    </a:cubicBezTo>
                    <a:moveTo>
                      <a:pt x="545" y="160"/>
                    </a:moveTo>
                    <a:cubicBezTo>
                      <a:pt x="547" y="160"/>
                      <a:pt x="550" y="162"/>
                      <a:pt x="551" y="166"/>
                    </a:cubicBezTo>
                    <a:cubicBezTo>
                      <a:pt x="552" y="170"/>
                      <a:pt x="551" y="174"/>
                      <a:pt x="549" y="174"/>
                    </a:cubicBezTo>
                    <a:cubicBezTo>
                      <a:pt x="547" y="175"/>
                      <a:pt x="544" y="172"/>
                      <a:pt x="543" y="168"/>
                    </a:cubicBezTo>
                    <a:cubicBezTo>
                      <a:pt x="542" y="164"/>
                      <a:pt x="543" y="161"/>
                      <a:pt x="545" y="160"/>
                    </a:cubicBezTo>
                    <a:moveTo>
                      <a:pt x="500" y="350"/>
                    </a:moveTo>
                    <a:cubicBezTo>
                      <a:pt x="494" y="350"/>
                      <a:pt x="488" y="349"/>
                      <a:pt x="482" y="347"/>
                    </a:cubicBezTo>
                    <a:cubicBezTo>
                      <a:pt x="454" y="337"/>
                      <a:pt x="440" y="307"/>
                      <a:pt x="450" y="279"/>
                    </a:cubicBezTo>
                    <a:cubicBezTo>
                      <a:pt x="460" y="251"/>
                      <a:pt x="490" y="237"/>
                      <a:pt x="518" y="247"/>
                    </a:cubicBezTo>
                    <a:cubicBezTo>
                      <a:pt x="545" y="257"/>
                      <a:pt x="559" y="287"/>
                      <a:pt x="550" y="314"/>
                    </a:cubicBezTo>
                    <a:cubicBezTo>
                      <a:pt x="546" y="307"/>
                      <a:pt x="540" y="301"/>
                      <a:pt x="532" y="298"/>
                    </a:cubicBezTo>
                    <a:cubicBezTo>
                      <a:pt x="516" y="292"/>
                      <a:pt x="498" y="300"/>
                      <a:pt x="492" y="317"/>
                    </a:cubicBezTo>
                    <a:cubicBezTo>
                      <a:pt x="487" y="329"/>
                      <a:pt x="491" y="342"/>
                      <a:pt x="500" y="350"/>
                    </a:cubicBezTo>
                    <a:moveTo>
                      <a:pt x="513" y="322"/>
                    </a:moveTo>
                    <a:cubicBezTo>
                      <a:pt x="518" y="317"/>
                      <a:pt x="528" y="317"/>
                      <a:pt x="533" y="323"/>
                    </a:cubicBezTo>
                    <a:cubicBezTo>
                      <a:pt x="538" y="329"/>
                      <a:pt x="538" y="338"/>
                      <a:pt x="532" y="344"/>
                    </a:cubicBezTo>
                    <a:cubicBezTo>
                      <a:pt x="526" y="349"/>
                      <a:pt x="517" y="349"/>
                      <a:pt x="512" y="343"/>
                    </a:cubicBezTo>
                    <a:cubicBezTo>
                      <a:pt x="506" y="337"/>
                      <a:pt x="507" y="328"/>
                      <a:pt x="513" y="322"/>
                    </a:cubicBezTo>
                    <a:moveTo>
                      <a:pt x="478" y="209"/>
                    </a:moveTo>
                    <a:cubicBezTo>
                      <a:pt x="481" y="199"/>
                      <a:pt x="481" y="199"/>
                      <a:pt x="481" y="199"/>
                    </a:cubicBezTo>
                    <a:cubicBezTo>
                      <a:pt x="486" y="208"/>
                      <a:pt x="486" y="208"/>
                      <a:pt x="486" y="208"/>
                    </a:cubicBezTo>
                    <a:cubicBezTo>
                      <a:pt x="492" y="201"/>
                      <a:pt x="492" y="201"/>
                      <a:pt x="492" y="201"/>
                    </a:cubicBezTo>
                    <a:cubicBezTo>
                      <a:pt x="496" y="207"/>
                      <a:pt x="496" y="207"/>
                      <a:pt x="496" y="207"/>
                    </a:cubicBezTo>
                    <a:cubicBezTo>
                      <a:pt x="499" y="202"/>
                      <a:pt x="499" y="202"/>
                      <a:pt x="499" y="202"/>
                    </a:cubicBezTo>
                    <a:cubicBezTo>
                      <a:pt x="504" y="208"/>
                      <a:pt x="504" y="208"/>
                      <a:pt x="504" y="208"/>
                    </a:cubicBezTo>
                    <a:cubicBezTo>
                      <a:pt x="507" y="204"/>
                      <a:pt x="507" y="204"/>
                      <a:pt x="507" y="204"/>
                    </a:cubicBezTo>
                    <a:cubicBezTo>
                      <a:pt x="507" y="204"/>
                      <a:pt x="509" y="212"/>
                      <a:pt x="509" y="211"/>
                    </a:cubicBezTo>
                    <a:cubicBezTo>
                      <a:pt x="515" y="208"/>
                      <a:pt x="515" y="208"/>
                      <a:pt x="515" y="208"/>
                    </a:cubicBezTo>
                    <a:cubicBezTo>
                      <a:pt x="516" y="214"/>
                      <a:pt x="516" y="214"/>
                      <a:pt x="516" y="214"/>
                    </a:cubicBezTo>
                    <a:cubicBezTo>
                      <a:pt x="521" y="212"/>
                      <a:pt x="521" y="212"/>
                      <a:pt x="521" y="212"/>
                    </a:cubicBezTo>
                    <a:cubicBezTo>
                      <a:pt x="522" y="218"/>
                      <a:pt x="522" y="218"/>
                      <a:pt x="522" y="218"/>
                    </a:cubicBezTo>
                    <a:cubicBezTo>
                      <a:pt x="525" y="215"/>
                      <a:pt x="525" y="215"/>
                      <a:pt x="525" y="215"/>
                    </a:cubicBezTo>
                    <a:cubicBezTo>
                      <a:pt x="525" y="215"/>
                      <a:pt x="525" y="215"/>
                      <a:pt x="525" y="215"/>
                    </a:cubicBezTo>
                    <a:cubicBezTo>
                      <a:pt x="526" y="221"/>
                      <a:pt x="526" y="221"/>
                      <a:pt x="526" y="221"/>
                    </a:cubicBezTo>
                    <a:cubicBezTo>
                      <a:pt x="528" y="217"/>
                      <a:pt x="528" y="217"/>
                      <a:pt x="528" y="217"/>
                    </a:cubicBezTo>
                    <a:cubicBezTo>
                      <a:pt x="530" y="222"/>
                      <a:pt x="530" y="222"/>
                      <a:pt x="530" y="222"/>
                    </a:cubicBezTo>
                    <a:cubicBezTo>
                      <a:pt x="533" y="222"/>
                      <a:pt x="533" y="222"/>
                      <a:pt x="533" y="222"/>
                    </a:cubicBezTo>
                    <a:cubicBezTo>
                      <a:pt x="533" y="226"/>
                      <a:pt x="533" y="226"/>
                      <a:pt x="533" y="226"/>
                    </a:cubicBezTo>
                    <a:cubicBezTo>
                      <a:pt x="537" y="227"/>
                      <a:pt x="537" y="227"/>
                      <a:pt x="537" y="227"/>
                    </a:cubicBezTo>
                    <a:cubicBezTo>
                      <a:pt x="537" y="230"/>
                      <a:pt x="537" y="230"/>
                      <a:pt x="537" y="230"/>
                    </a:cubicBezTo>
                    <a:cubicBezTo>
                      <a:pt x="539" y="230"/>
                      <a:pt x="539" y="230"/>
                      <a:pt x="539" y="230"/>
                    </a:cubicBezTo>
                    <a:cubicBezTo>
                      <a:pt x="539" y="230"/>
                      <a:pt x="539" y="230"/>
                      <a:pt x="539" y="230"/>
                    </a:cubicBezTo>
                    <a:cubicBezTo>
                      <a:pt x="542" y="234"/>
                      <a:pt x="545" y="238"/>
                      <a:pt x="548" y="242"/>
                    </a:cubicBezTo>
                    <a:cubicBezTo>
                      <a:pt x="526" y="220"/>
                      <a:pt x="497" y="210"/>
                      <a:pt x="470" y="219"/>
                    </a:cubicBezTo>
                    <a:cubicBezTo>
                      <a:pt x="443" y="228"/>
                      <a:pt x="426" y="254"/>
                      <a:pt x="423" y="284"/>
                    </a:cubicBezTo>
                    <a:cubicBezTo>
                      <a:pt x="422" y="279"/>
                      <a:pt x="422" y="273"/>
                      <a:pt x="422" y="268"/>
                    </a:cubicBezTo>
                    <a:cubicBezTo>
                      <a:pt x="425" y="268"/>
                      <a:pt x="425" y="268"/>
                      <a:pt x="425" y="268"/>
                    </a:cubicBezTo>
                    <a:cubicBezTo>
                      <a:pt x="422" y="266"/>
                      <a:pt x="422" y="266"/>
                      <a:pt x="422" y="266"/>
                    </a:cubicBezTo>
                    <a:cubicBezTo>
                      <a:pt x="422" y="266"/>
                      <a:pt x="422" y="266"/>
                      <a:pt x="422" y="266"/>
                    </a:cubicBezTo>
                    <a:cubicBezTo>
                      <a:pt x="425" y="265"/>
                      <a:pt x="425" y="265"/>
                      <a:pt x="425" y="265"/>
                    </a:cubicBezTo>
                    <a:cubicBezTo>
                      <a:pt x="423" y="261"/>
                      <a:pt x="423" y="261"/>
                      <a:pt x="423" y="261"/>
                    </a:cubicBezTo>
                    <a:cubicBezTo>
                      <a:pt x="426" y="260"/>
                      <a:pt x="426" y="260"/>
                      <a:pt x="426" y="260"/>
                    </a:cubicBezTo>
                    <a:cubicBezTo>
                      <a:pt x="423" y="255"/>
                      <a:pt x="423" y="255"/>
                      <a:pt x="423" y="255"/>
                    </a:cubicBezTo>
                    <a:cubicBezTo>
                      <a:pt x="427" y="255"/>
                      <a:pt x="427" y="255"/>
                      <a:pt x="427" y="255"/>
                    </a:cubicBezTo>
                    <a:cubicBezTo>
                      <a:pt x="424" y="251"/>
                      <a:pt x="424" y="251"/>
                      <a:pt x="424" y="251"/>
                    </a:cubicBezTo>
                    <a:cubicBezTo>
                      <a:pt x="428" y="251"/>
                      <a:pt x="428" y="251"/>
                      <a:pt x="428" y="251"/>
                    </a:cubicBezTo>
                    <a:cubicBezTo>
                      <a:pt x="424" y="244"/>
                      <a:pt x="424" y="244"/>
                      <a:pt x="424" y="244"/>
                    </a:cubicBezTo>
                    <a:cubicBezTo>
                      <a:pt x="431" y="244"/>
                      <a:pt x="431" y="244"/>
                      <a:pt x="431" y="244"/>
                    </a:cubicBezTo>
                    <a:cubicBezTo>
                      <a:pt x="427" y="236"/>
                      <a:pt x="427" y="236"/>
                      <a:pt x="427" y="236"/>
                    </a:cubicBezTo>
                    <a:cubicBezTo>
                      <a:pt x="435" y="237"/>
                      <a:pt x="436" y="237"/>
                      <a:pt x="436" y="237"/>
                    </a:cubicBezTo>
                    <a:cubicBezTo>
                      <a:pt x="432" y="228"/>
                      <a:pt x="432" y="228"/>
                      <a:pt x="432" y="228"/>
                    </a:cubicBezTo>
                    <a:cubicBezTo>
                      <a:pt x="438" y="229"/>
                      <a:pt x="438" y="229"/>
                      <a:pt x="438" y="229"/>
                    </a:cubicBezTo>
                    <a:cubicBezTo>
                      <a:pt x="437" y="221"/>
                      <a:pt x="437" y="221"/>
                      <a:pt x="437" y="221"/>
                    </a:cubicBezTo>
                    <a:cubicBezTo>
                      <a:pt x="444" y="224"/>
                      <a:pt x="444" y="224"/>
                      <a:pt x="444" y="224"/>
                    </a:cubicBezTo>
                    <a:cubicBezTo>
                      <a:pt x="443" y="215"/>
                      <a:pt x="443" y="215"/>
                      <a:pt x="443" y="215"/>
                    </a:cubicBezTo>
                    <a:cubicBezTo>
                      <a:pt x="450" y="218"/>
                      <a:pt x="450" y="218"/>
                      <a:pt x="450" y="218"/>
                    </a:cubicBezTo>
                    <a:cubicBezTo>
                      <a:pt x="451" y="211"/>
                      <a:pt x="451" y="211"/>
                      <a:pt x="451" y="211"/>
                    </a:cubicBezTo>
                    <a:cubicBezTo>
                      <a:pt x="457" y="214"/>
                      <a:pt x="457" y="214"/>
                      <a:pt x="457" y="214"/>
                    </a:cubicBezTo>
                    <a:cubicBezTo>
                      <a:pt x="457" y="206"/>
                      <a:pt x="457" y="206"/>
                      <a:pt x="457" y="206"/>
                    </a:cubicBezTo>
                    <a:cubicBezTo>
                      <a:pt x="463" y="210"/>
                      <a:pt x="463" y="210"/>
                      <a:pt x="463" y="210"/>
                    </a:cubicBezTo>
                    <a:cubicBezTo>
                      <a:pt x="464" y="203"/>
                      <a:pt x="464" y="203"/>
                      <a:pt x="464" y="203"/>
                    </a:cubicBezTo>
                    <a:cubicBezTo>
                      <a:pt x="471" y="210"/>
                      <a:pt x="471" y="210"/>
                      <a:pt x="471" y="210"/>
                    </a:cubicBezTo>
                    <a:cubicBezTo>
                      <a:pt x="473" y="201"/>
                      <a:pt x="473" y="201"/>
                      <a:pt x="473" y="201"/>
                    </a:cubicBezTo>
                    <a:cubicBezTo>
                      <a:pt x="478" y="209"/>
                      <a:pt x="478" y="209"/>
                      <a:pt x="478" y="209"/>
                    </a:cubicBezTo>
                    <a:moveTo>
                      <a:pt x="516" y="169"/>
                    </a:moveTo>
                    <a:cubicBezTo>
                      <a:pt x="516" y="169"/>
                      <a:pt x="475" y="151"/>
                      <a:pt x="479" y="143"/>
                    </a:cubicBezTo>
                    <a:cubicBezTo>
                      <a:pt x="484" y="135"/>
                      <a:pt x="509" y="158"/>
                      <a:pt x="516" y="169"/>
                    </a:cubicBezTo>
                    <a:moveTo>
                      <a:pt x="493" y="135"/>
                    </a:moveTo>
                    <a:cubicBezTo>
                      <a:pt x="492" y="137"/>
                      <a:pt x="488" y="139"/>
                      <a:pt x="485" y="138"/>
                    </a:cubicBezTo>
                    <a:cubicBezTo>
                      <a:pt x="482" y="136"/>
                      <a:pt x="481" y="133"/>
                      <a:pt x="482" y="130"/>
                    </a:cubicBezTo>
                    <a:cubicBezTo>
                      <a:pt x="484" y="127"/>
                      <a:pt x="487" y="126"/>
                      <a:pt x="490" y="127"/>
                    </a:cubicBezTo>
                    <a:cubicBezTo>
                      <a:pt x="493" y="128"/>
                      <a:pt x="494" y="132"/>
                      <a:pt x="493" y="135"/>
                    </a:cubicBezTo>
                    <a:moveTo>
                      <a:pt x="496" y="128"/>
                    </a:moveTo>
                    <a:cubicBezTo>
                      <a:pt x="502" y="121"/>
                      <a:pt x="522" y="149"/>
                      <a:pt x="527" y="161"/>
                    </a:cubicBezTo>
                    <a:cubicBezTo>
                      <a:pt x="527" y="161"/>
                      <a:pt x="491" y="135"/>
                      <a:pt x="496" y="128"/>
                    </a:cubicBezTo>
                    <a:moveTo>
                      <a:pt x="508" y="121"/>
                    </a:moveTo>
                    <a:cubicBezTo>
                      <a:pt x="507" y="124"/>
                      <a:pt x="503" y="125"/>
                      <a:pt x="501" y="124"/>
                    </a:cubicBezTo>
                    <a:cubicBezTo>
                      <a:pt x="498" y="122"/>
                      <a:pt x="496" y="119"/>
                      <a:pt x="498" y="116"/>
                    </a:cubicBezTo>
                    <a:cubicBezTo>
                      <a:pt x="499" y="113"/>
                      <a:pt x="502" y="112"/>
                      <a:pt x="505" y="113"/>
                    </a:cubicBezTo>
                    <a:cubicBezTo>
                      <a:pt x="508" y="114"/>
                      <a:pt x="509" y="118"/>
                      <a:pt x="508" y="121"/>
                    </a:cubicBezTo>
                    <a:moveTo>
                      <a:pt x="534" y="157"/>
                    </a:moveTo>
                    <a:cubicBezTo>
                      <a:pt x="534" y="157"/>
                      <a:pt x="507" y="121"/>
                      <a:pt x="515" y="116"/>
                    </a:cubicBezTo>
                    <a:cubicBezTo>
                      <a:pt x="523" y="111"/>
                      <a:pt x="534" y="143"/>
                      <a:pt x="534" y="157"/>
                    </a:cubicBezTo>
                    <a:moveTo>
                      <a:pt x="529" y="110"/>
                    </a:moveTo>
                    <a:cubicBezTo>
                      <a:pt x="528" y="112"/>
                      <a:pt x="525" y="114"/>
                      <a:pt x="522" y="112"/>
                    </a:cubicBezTo>
                    <a:cubicBezTo>
                      <a:pt x="519" y="111"/>
                      <a:pt x="518" y="108"/>
                      <a:pt x="519" y="105"/>
                    </a:cubicBezTo>
                    <a:cubicBezTo>
                      <a:pt x="520" y="102"/>
                      <a:pt x="523" y="101"/>
                      <a:pt x="526" y="102"/>
                    </a:cubicBezTo>
                    <a:cubicBezTo>
                      <a:pt x="529" y="103"/>
                      <a:pt x="531" y="107"/>
                      <a:pt x="529" y="110"/>
                    </a:cubicBezTo>
                    <a:moveTo>
                      <a:pt x="545" y="151"/>
                    </a:moveTo>
                    <a:cubicBezTo>
                      <a:pt x="545" y="151"/>
                      <a:pt x="527" y="110"/>
                      <a:pt x="535" y="107"/>
                    </a:cubicBezTo>
                    <a:cubicBezTo>
                      <a:pt x="544" y="104"/>
                      <a:pt x="547" y="138"/>
                      <a:pt x="545" y="151"/>
                    </a:cubicBezTo>
                    <a:moveTo>
                      <a:pt x="554" y="104"/>
                    </a:moveTo>
                    <a:cubicBezTo>
                      <a:pt x="553" y="107"/>
                      <a:pt x="549" y="109"/>
                      <a:pt x="546" y="107"/>
                    </a:cubicBezTo>
                    <a:cubicBezTo>
                      <a:pt x="544" y="106"/>
                      <a:pt x="542" y="103"/>
                      <a:pt x="543" y="100"/>
                    </a:cubicBezTo>
                    <a:cubicBezTo>
                      <a:pt x="545" y="97"/>
                      <a:pt x="548" y="95"/>
                      <a:pt x="551" y="97"/>
                    </a:cubicBezTo>
                    <a:cubicBezTo>
                      <a:pt x="554" y="98"/>
                      <a:pt x="555" y="101"/>
                      <a:pt x="554" y="104"/>
                    </a:cubicBezTo>
                    <a:moveTo>
                      <a:pt x="555" y="152"/>
                    </a:moveTo>
                    <a:cubicBezTo>
                      <a:pt x="555" y="152"/>
                      <a:pt x="551" y="108"/>
                      <a:pt x="560" y="107"/>
                    </a:cubicBezTo>
                    <a:cubicBezTo>
                      <a:pt x="569" y="107"/>
                      <a:pt x="561" y="141"/>
                      <a:pt x="555" y="152"/>
                    </a:cubicBezTo>
                    <a:moveTo>
                      <a:pt x="580" y="109"/>
                    </a:moveTo>
                    <a:cubicBezTo>
                      <a:pt x="578" y="112"/>
                      <a:pt x="575" y="113"/>
                      <a:pt x="572" y="112"/>
                    </a:cubicBezTo>
                    <a:cubicBezTo>
                      <a:pt x="569" y="111"/>
                      <a:pt x="568" y="107"/>
                      <a:pt x="569" y="104"/>
                    </a:cubicBezTo>
                    <a:cubicBezTo>
                      <a:pt x="570" y="102"/>
                      <a:pt x="574" y="100"/>
                      <a:pt x="577" y="101"/>
                    </a:cubicBezTo>
                    <a:cubicBezTo>
                      <a:pt x="580" y="103"/>
                      <a:pt x="581" y="106"/>
                      <a:pt x="580" y="109"/>
                    </a:cubicBezTo>
                    <a:moveTo>
                      <a:pt x="561" y="155"/>
                    </a:moveTo>
                    <a:cubicBezTo>
                      <a:pt x="561" y="155"/>
                      <a:pt x="575" y="112"/>
                      <a:pt x="584" y="116"/>
                    </a:cubicBezTo>
                    <a:cubicBezTo>
                      <a:pt x="592" y="119"/>
                      <a:pt x="571" y="147"/>
                      <a:pt x="561" y="155"/>
                    </a:cubicBezTo>
                    <a:moveTo>
                      <a:pt x="602" y="123"/>
                    </a:moveTo>
                    <a:cubicBezTo>
                      <a:pt x="600" y="126"/>
                      <a:pt x="597" y="127"/>
                      <a:pt x="594" y="126"/>
                    </a:cubicBezTo>
                    <a:cubicBezTo>
                      <a:pt x="591" y="124"/>
                      <a:pt x="590" y="121"/>
                      <a:pt x="591" y="118"/>
                    </a:cubicBezTo>
                    <a:cubicBezTo>
                      <a:pt x="592" y="115"/>
                      <a:pt x="596" y="114"/>
                      <a:pt x="599" y="115"/>
                    </a:cubicBezTo>
                    <a:cubicBezTo>
                      <a:pt x="602" y="116"/>
                      <a:pt x="603" y="120"/>
                      <a:pt x="602" y="123"/>
                    </a:cubicBezTo>
                    <a:moveTo>
                      <a:pt x="571" y="160"/>
                    </a:moveTo>
                    <a:cubicBezTo>
                      <a:pt x="571" y="160"/>
                      <a:pt x="599" y="124"/>
                      <a:pt x="605" y="130"/>
                    </a:cubicBezTo>
                    <a:cubicBezTo>
                      <a:pt x="612" y="136"/>
                      <a:pt x="584" y="155"/>
                      <a:pt x="571" y="160"/>
                    </a:cubicBezTo>
                    <a:moveTo>
                      <a:pt x="617" y="147"/>
                    </a:moveTo>
                    <a:cubicBezTo>
                      <a:pt x="614" y="149"/>
                      <a:pt x="611" y="148"/>
                      <a:pt x="609" y="145"/>
                    </a:cubicBezTo>
                    <a:cubicBezTo>
                      <a:pt x="607" y="143"/>
                      <a:pt x="608" y="139"/>
                      <a:pt x="610" y="137"/>
                    </a:cubicBezTo>
                    <a:cubicBezTo>
                      <a:pt x="613" y="136"/>
                      <a:pt x="616" y="136"/>
                      <a:pt x="618" y="139"/>
                    </a:cubicBezTo>
                    <a:cubicBezTo>
                      <a:pt x="620" y="141"/>
                      <a:pt x="619" y="145"/>
                      <a:pt x="617" y="147"/>
                    </a:cubicBezTo>
                    <a:moveTo>
                      <a:pt x="578" y="170"/>
                    </a:moveTo>
                    <a:cubicBezTo>
                      <a:pt x="578" y="170"/>
                      <a:pt x="616" y="146"/>
                      <a:pt x="620" y="154"/>
                    </a:cubicBezTo>
                    <a:cubicBezTo>
                      <a:pt x="624" y="162"/>
                      <a:pt x="591" y="170"/>
                      <a:pt x="578" y="170"/>
                    </a:cubicBezTo>
                    <a:moveTo>
                      <a:pt x="613" y="316"/>
                    </a:moveTo>
                    <a:cubicBezTo>
                      <a:pt x="608" y="327"/>
                      <a:pt x="612" y="340"/>
                      <a:pt x="620" y="348"/>
                    </a:cubicBezTo>
                    <a:cubicBezTo>
                      <a:pt x="614" y="348"/>
                      <a:pt x="609" y="347"/>
                      <a:pt x="603" y="345"/>
                    </a:cubicBezTo>
                    <a:cubicBezTo>
                      <a:pt x="577" y="335"/>
                      <a:pt x="563" y="306"/>
                      <a:pt x="573" y="280"/>
                    </a:cubicBezTo>
                    <a:cubicBezTo>
                      <a:pt x="582" y="254"/>
                      <a:pt x="611" y="240"/>
                      <a:pt x="637" y="249"/>
                    </a:cubicBezTo>
                    <a:cubicBezTo>
                      <a:pt x="649" y="254"/>
                      <a:pt x="658" y="262"/>
                      <a:pt x="664" y="272"/>
                    </a:cubicBezTo>
                    <a:cubicBezTo>
                      <a:pt x="662" y="281"/>
                      <a:pt x="659" y="291"/>
                      <a:pt x="656" y="300"/>
                    </a:cubicBezTo>
                    <a:cubicBezTo>
                      <a:pt x="654" y="299"/>
                      <a:pt x="653" y="298"/>
                      <a:pt x="651" y="298"/>
                    </a:cubicBezTo>
                    <a:cubicBezTo>
                      <a:pt x="635" y="292"/>
                      <a:pt x="618" y="300"/>
                      <a:pt x="613" y="316"/>
                    </a:cubicBezTo>
                    <a:moveTo>
                      <a:pt x="593" y="361"/>
                    </a:moveTo>
                    <a:cubicBezTo>
                      <a:pt x="601" y="361"/>
                      <a:pt x="608" y="368"/>
                      <a:pt x="608" y="376"/>
                    </a:cubicBezTo>
                    <a:cubicBezTo>
                      <a:pt x="608" y="385"/>
                      <a:pt x="601" y="392"/>
                      <a:pt x="593" y="392"/>
                    </a:cubicBezTo>
                    <a:cubicBezTo>
                      <a:pt x="584" y="392"/>
                      <a:pt x="578" y="385"/>
                      <a:pt x="578" y="376"/>
                    </a:cubicBezTo>
                    <a:cubicBezTo>
                      <a:pt x="578" y="368"/>
                      <a:pt x="584" y="361"/>
                      <a:pt x="593" y="361"/>
                    </a:cubicBezTo>
                    <a:moveTo>
                      <a:pt x="632" y="321"/>
                    </a:moveTo>
                    <a:cubicBezTo>
                      <a:pt x="637" y="317"/>
                      <a:pt x="644" y="317"/>
                      <a:pt x="649" y="320"/>
                    </a:cubicBezTo>
                    <a:cubicBezTo>
                      <a:pt x="645" y="330"/>
                      <a:pt x="642" y="338"/>
                      <a:pt x="640" y="345"/>
                    </a:cubicBezTo>
                    <a:cubicBezTo>
                      <a:pt x="637" y="345"/>
                      <a:pt x="634" y="343"/>
                      <a:pt x="631" y="341"/>
                    </a:cubicBezTo>
                    <a:cubicBezTo>
                      <a:pt x="626" y="335"/>
                      <a:pt x="627" y="326"/>
                      <a:pt x="632" y="321"/>
                    </a:cubicBezTo>
                    <a:moveTo>
                      <a:pt x="560" y="415"/>
                    </a:moveTo>
                    <a:cubicBezTo>
                      <a:pt x="569" y="435"/>
                      <a:pt x="590" y="446"/>
                      <a:pt x="609" y="439"/>
                    </a:cubicBezTo>
                    <a:cubicBezTo>
                      <a:pt x="620" y="435"/>
                      <a:pt x="628" y="426"/>
                      <a:pt x="631" y="415"/>
                    </a:cubicBezTo>
                    <a:cubicBezTo>
                      <a:pt x="633" y="416"/>
                      <a:pt x="636" y="419"/>
                      <a:pt x="635" y="424"/>
                    </a:cubicBezTo>
                    <a:cubicBezTo>
                      <a:pt x="635" y="435"/>
                      <a:pt x="629" y="446"/>
                      <a:pt x="618" y="452"/>
                    </a:cubicBezTo>
                    <a:cubicBezTo>
                      <a:pt x="601" y="462"/>
                      <a:pt x="577" y="454"/>
                      <a:pt x="566" y="435"/>
                    </a:cubicBezTo>
                    <a:cubicBezTo>
                      <a:pt x="562" y="428"/>
                      <a:pt x="560" y="422"/>
                      <a:pt x="560" y="415"/>
                    </a:cubicBezTo>
                    <a:moveTo>
                      <a:pt x="561" y="264"/>
                    </a:moveTo>
                    <a:cubicBezTo>
                      <a:pt x="561" y="259"/>
                      <a:pt x="562" y="254"/>
                      <a:pt x="563" y="250"/>
                    </a:cubicBezTo>
                    <a:cubicBezTo>
                      <a:pt x="565" y="250"/>
                      <a:pt x="565" y="250"/>
                      <a:pt x="565" y="250"/>
                    </a:cubicBezTo>
                    <a:cubicBezTo>
                      <a:pt x="564" y="248"/>
                      <a:pt x="564" y="248"/>
                      <a:pt x="564" y="248"/>
                    </a:cubicBezTo>
                    <a:cubicBezTo>
                      <a:pt x="564" y="247"/>
                      <a:pt x="564" y="247"/>
                      <a:pt x="564" y="247"/>
                    </a:cubicBezTo>
                    <a:cubicBezTo>
                      <a:pt x="566" y="248"/>
                      <a:pt x="566" y="248"/>
                      <a:pt x="566" y="248"/>
                    </a:cubicBezTo>
                    <a:cubicBezTo>
                      <a:pt x="565" y="243"/>
                      <a:pt x="565" y="243"/>
                      <a:pt x="565" y="243"/>
                    </a:cubicBezTo>
                    <a:cubicBezTo>
                      <a:pt x="568" y="243"/>
                      <a:pt x="568" y="243"/>
                      <a:pt x="568" y="243"/>
                    </a:cubicBezTo>
                    <a:cubicBezTo>
                      <a:pt x="566" y="238"/>
                      <a:pt x="566" y="238"/>
                      <a:pt x="566" y="238"/>
                    </a:cubicBezTo>
                    <a:cubicBezTo>
                      <a:pt x="570" y="239"/>
                      <a:pt x="570" y="239"/>
                      <a:pt x="570" y="239"/>
                    </a:cubicBezTo>
                    <a:cubicBezTo>
                      <a:pt x="567" y="234"/>
                      <a:pt x="567" y="234"/>
                      <a:pt x="567" y="234"/>
                    </a:cubicBezTo>
                    <a:cubicBezTo>
                      <a:pt x="571" y="236"/>
                      <a:pt x="571" y="236"/>
                      <a:pt x="571" y="236"/>
                    </a:cubicBezTo>
                    <a:cubicBezTo>
                      <a:pt x="569" y="228"/>
                      <a:pt x="569" y="228"/>
                      <a:pt x="569" y="228"/>
                    </a:cubicBezTo>
                    <a:cubicBezTo>
                      <a:pt x="575" y="230"/>
                      <a:pt x="575" y="230"/>
                      <a:pt x="575" y="230"/>
                    </a:cubicBezTo>
                    <a:cubicBezTo>
                      <a:pt x="573" y="221"/>
                      <a:pt x="573" y="221"/>
                      <a:pt x="573" y="221"/>
                    </a:cubicBezTo>
                    <a:cubicBezTo>
                      <a:pt x="580" y="224"/>
                      <a:pt x="580" y="224"/>
                      <a:pt x="580" y="224"/>
                    </a:cubicBezTo>
                    <a:cubicBezTo>
                      <a:pt x="578" y="215"/>
                      <a:pt x="578" y="215"/>
                      <a:pt x="578" y="215"/>
                    </a:cubicBezTo>
                    <a:cubicBezTo>
                      <a:pt x="584" y="218"/>
                      <a:pt x="584" y="218"/>
                      <a:pt x="584" y="218"/>
                    </a:cubicBezTo>
                    <a:cubicBezTo>
                      <a:pt x="584" y="210"/>
                      <a:pt x="584" y="210"/>
                      <a:pt x="584" y="210"/>
                    </a:cubicBezTo>
                    <a:cubicBezTo>
                      <a:pt x="590" y="214"/>
                      <a:pt x="590" y="214"/>
                      <a:pt x="590" y="214"/>
                    </a:cubicBezTo>
                    <a:cubicBezTo>
                      <a:pt x="590" y="206"/>
                      <a:pt x="590" y="206"/>
                      <a:pt x="590" y="206"/>
                    </a:cubicBezTo>
                    <a:cubicBezTo>
                      <a:pt x="596" y="210"/>
                      <a:pt x="596" y="210"/>
                      <a:pt x="596" y="210"/>
                    </a:cubicBezTo>
                    <a:cubicBezTo>
                      <a:pt x="598" y="203"/>
                      <a:pt x="598" y="203"/>
                      <a:pt x="598" y="203"/>
                    </a:cubicBezTo>
                    <a:cubicBezTo>
                      <a:pt x="602" y="207"/>
                      <a:pt x="602" y="207"/>
                      <a:pt x="602" y="207"/>
                    </a:cubicBezTo>
                    <a:cubicBezTo>
                      <a:pt x="605" y="200"/>
                      <a:pt x="605" y="200"/>
                      <a:pt x="605" y="200"/>
                    </a:cubicBezTo>
                    <a:cubicBezTo>
                      <a:pt x="609" y="205"/>
                      <a:pt x="609" y="205"/>
                      <a:pt x="609" y="205"/>
                    </a:cubicBezTo>
                    <a:cubicBezTo>
                      <a:pt x="611" y="199"/>
                      <a:pt x="611" y="199"/>
                      <a:pt x="611" y="199"/>
                    </a:cubicBezTo>
                    <a:cubicBezTo>
                      <a:pt x="616" y="207"/>
                      <a:pt x="616" y="207"/>
                      <a:pt x="616" y="207"/>
                    </a:cubicBezTo>
                    <a:cubicBezTo>
                      <a:pt x="619" y="198"/>
                      <a:pt x="619" y="198"/>
                      <a:pt x="619" y="198"/>
                    </a:cubicBezTo>
                    <a:cubicBezTo>
                      <a:pt x="622" y="207"/>
                      <a:pt x="622" y="207"/>
                      <a:pt x="622" y="207"/>
                    </a:cubicBezTo>
                    <a:cubicBezTo>
                      <a:pt x="626" y="199"/>
                      <a:pt x="626" y="199"/>
                      <a:pt x="626" y="199"/>
                    </a:cubicBezTo>
                    <a:cubicBezTo>
                      <a:pt x="629" y="208"/>
                      <a:pt x="629" y="208"/>
                      <a:pt x="629" y="208"/>
                    </a:cubicBezTo>
                    <a:cubicBezTo>
                      <a:pt x="635" y="202"/>
                      <a:pt x="635" y="202"/>
                      <a:pt x="635" y="202"/>
                    </a:cubicBezTo>
                    <a:cubicBezTo>
                      <a:pt x="638" y="209"/>
                      <a:pt x="638" y="209"/>
                      <a:pt x="638" y="209"/>
                    </a:cubicBezTo>
                    <a:cubicBezTo>
                      <a:pt x="641" y="205"/>
                      <a:pt x="641" y="205"/>
                      <a:pt x="641" y="205"/>
                    </a:cubicBezTo>
                    <a:cubicBezTo>
                      <a:pt x="644" y="211"/>
                      <a:pt x="644" y="211"/>
                      <a:pt x="644" y="211"/>
                    </a:cubicBezTo>
                    <a:cubicBezTo>
                      <a:pt x="647" y="209"/>
                      <a:pt x="647" y="209"/>
                      <a:pt x="647" y="209"/>
                    </a:cubicBezTo>
                    <a:cubicBezTo>
                      <a:pt x="647" y="209"/>
                      <a:pt x="649" y="216"/>
                      <a:pt x="649" y="215"/>
                    </a:cubicBezTo>
                    <a:cubicBezTo>
                      <a:pt x="654" y="213"/>
                      <a:pt x="654" y="213"/>
                      <a:pt x="654" y="213"/>
                    </a:cubicBezTo>
                    <a:cubicBezTo>
                      <a:pt x="654" y="219"/>
                      <a:pt x="654" y="219"/>
                      <a:pt x="654" y="219"/>
                    </a:cubicBezTo>
                    <a:cubicBezTo>
                      <a:pt x="659" y="218"/>
                      <a:pt x="659" y="218"/>
                      <a:pt x="659" y="218"/>
                    </a:cubicBezTo>
                    <a:cubicBezTo>
                      <a:pt x="659" y="224"/>
                      <a:pt x="659" y="224"/>
                      <a:pt x="659" y="224"/>
                    </a:cubicBezTo>
                    <a:cubicBezTo>
                      <a:pt x="661" y="222"/>
                      <a:pt x="661" y="222"/>
                      <a:pt x="661" y="222"/>
                    </a:cubicBezTo>
                    <a:cubicBezTo>
                      <a:pt x="661" y="222"/>
                      <a:pt x="661" y="222"/>
                      <a:pt x="661" y="222"/>
                    </a:cubicBezTo>
                    <a:cubicBezTo>
                      <a:pt x="662" y="227"/>
                      <a:pt x="662" y="227"/>
                      <a:pt x="662" y="227"/>
                    </a:cubicBezTo>
                    <a:cubicBezTo>
                      <a:pt x="664" y="224"/>
                      <a:pt x="664" y="224"/>
                      <a:pt x="664" y="224"/>
                    </a:cubicBezTo>
                    <a:cubicBezTo>
                      <a:pt x="665" y="229"/>
                      <a:pt x="665" y="229"/>
                      <a:pt x="665" y="229"/>
                    </a:cubicBezTo>
                    <a:cubicBezTo>
                      <a:pt x="668" y="230"/>
                      <a:pt x="668" y="230"/>
                      <a:pt x="668" y="230"/>
                    </a:cubicBezTo>
                    <a:cubicBezTo>
                      <a:pt x="667" y="234"/>
                      <a:pt x="667" y="234"/>
                      <a:pt x="667" y="234"/>
                    </a:cubicBezTo>
                    <a:cubicBezTo>
                      <a:pt x="670" y="235"/>
                      <a:pt x="670" y="235"/>
                      <a:pt x="670" y="235"/>
                    </a:cubicBezTo>
                    <a:cubicBezTo>
                      <a:pt x="670" y="235"/>
                      <a:pt x="670" y="235"/>
                      <a:pt x="670" y="235"/>
                    </a:cubicBezTo>
                    <a:cubicBezTo>
                      <a:pt x="670" y="236"/>
                      <a:pt x="669" y="238"/>
                      <a:pt x="669" y="240"/>
                    </a:cubicBezTo>
                    <a:cubicBezTo>
                      <a:pt x="654" y="222"/>
                      <a:pt x="634" y="212"/>
                      <a:pt x="613" y="214"/>
                    </a:cubicBezTo>
                    <a:cubicBezTo>
                      <a:pt x="588" y="217"/>
                      <a:pt x="569" y="237"/>
                      <a:pt x="561" y="264"/>
                    </a:cubicBezTo>
                    <a:moveTo>
                      <a:pt x="555" y="181"/>
                    </a:moveTo>
                    <a:cubicBezTo>
                      <a:pt x="556" y="179"/>
                      <a:pt x="560" y="178"/>
                      <a:pt x="564" y="179"/>
                    </a:cubicBezTo>
                    <a:cubicBezTo>
                      <a:pt x="567" y="180"/>
                      <a:pt x="570" y="183"/>
                      <a:pt x="570" y="185"/>
                    </a:cubicBezTo>
                    <a:cubicBezTo>
                      <a:pt x="569" y="187"/>
                      <a:pt x="565" y="188"/>
                      <a:pt x="561" y="187"/>
                    </a:cubicBezTo>
                    <a:cubicBezTo>
                      <a:pt x="558" y="186"/>
                      <a:pt x="555" y="183"/>
                      <a:pt x="555" y="181"/>
                    </a:cubicBezTo>
                    <a:moveTo>
                      <a:pt x="577" y="606"/>
                    </a:moveTo>
                    <a:cubicBezTo>
                      <a:pt x="586" y="611"/>
                      <a:pt x="586" y="611"/>
                      <a:pt x="586" y="611"/>
                    </a:cubicBezTo>
                    <a:cubicBezTo>
                      <a:pt x="573" y="612"/>
                      <a:pt x="573" y="612"/>
                      <a:pt x="573" y="612"/>
                    </a:cubicBezTo>
                    <a:cubicBezTo>
                      <a:pt x="583" y="621"/>
                      <a:pt x="583" y="621"/>
                      <a:pt x="583" y="621"/>
                    </a:cubicBezTo>
                    <a:cubicBezTo>
                      <a:pt x="568" y="622"/>
                      <a:pt x="568" y="622"/>
                      <a:pt x="568" y="622"/>
                    </a:cubicBezTo>
                    <a:cubicBezTo>
                      <a:pt x="578" y="632"/>
                      <a:pt x="578" y="632"/>
                      <a:pt x="578" y="632"/>
                    </a:cubicBezTo>
                    <a:cubicBezTo>
                      <a:pt x="578" y="632"/>
                      <a:pt x="578" y="632"/>
                      <a:pt x="578" y="632"/>
                    </a:cubicBezTo>
                    <a:cubicBezTo>
                      <a:pt x="561" y="630"/>
                      <a:pt x="561" y="630"/>
                      <a:pt x="561" y="630"/>
                    </a:cubicBezTo>
                    <a:cubicBezTo>
                      <a:pt x="569" y="645"/>
                      <a:pt x="569" y="645"/>
                      <a:pt x="569" y="645"/>
                    </a:cubicBezTo>
                    <a:cubicBezTo>
                      <a:pt x="555" y="640"/>
                      <a:pt x="555" y="640"/>
                      <a:pt x="555" y="640"/>
                    </a:cubicBezTo>
                    <a:cubicBezTo>
                      <a:pt x="559" y="654"/>
                      <a:pt x="559" y="654"/>
                      <a:pt x="559" y="654"/>
                    </a:cubicBezTo>
                    <a:cubicBezTo>
                      <a:pt x="547" y="649"/>
                      <a:pt x="547" y="649"/>
                      <a:pt x="547" y="649"/>
                    </a:cubicBezTo>
                    <a:cubicBezTo>
                      <a:pt x="549" y="662"/>
                      <a:pt x="549" y="662"/>
                      <a:pt x="549" y="662"/>
                    </a:cubicBezTo>
                    <a:cubicBezTo>
                      <a:pt x="537" y="654"/>
                      <a:pt x="537" y="654"/>
                      <a:pt x="537" y="654"/>
                    </a:cubicBezTo>
                    <a:cubicBezTo>
                      <a:pt x="535" y="667"/>
                      <a:pt x="535" y="667"/>
                      <a:pt x="535" y="667"/>
                    </a:cubicBezTo>
                    <a:cubicBezTo>
                      <a:pt x="535" y="667"/>
                      <a:pt x="535" y="667"/>
                      <a:pt x="535" y="667"/>
                    </a:cubicBezTo>
                    <a:cubicBezTo>
                      <a:pt x="526" y="658"/>
                      <a:pt x="526" y="658"/>
                      <a:pt x="526" y="658"/>
                    </a:cubicBezTo>
                    <a:cubicBezTo>
                      <a:pt x="521" y="670"/>
                      <a:pt x="521" y="670"/>
                      <a:pt x="521" y="670"/>
                    </a:cubicBezTo>
                    <a:cubicBezTo>
                      <a:pt x="521" y="670"/>
                      <a:pt x="521" y="670"/>
                      <a:pt x="521" y="670"/>
                    </a:cubicBezTo>
                    <a:cubicBezTo>
                      <a:pt x="513" y="659"/>
                      <a:pt x="513" y="659"/>
                      <a:pt x="513" y="659"/>
                    </a:cubicBezTo>
                    <a:cubicBezTo>
                      <a:pt x="505" y="669"/>
                      <a:pt x="505" y="669"/>
                      <a:pt x="505" y="669"/>
                    </a:cubicBezTo>
                    <a:cubicBezTo>
                      <a:pt x="505" y="669"/>
                      <a:pt x="505" y="669"/>
                      <a:pt x="505" y="669"/>
                    </a:cubicBezTo>
                    <a:cubicBezTo>
                      <a:pt x="499" y="656"/>
                      <a:pt x="499" y="656"/>
                      <a:pt x="499" y="656"/>
                    </a:cubicBezTo>
                    <a:cubicBezTo>
                      <a:pt x="491" y="666"/>
                      <a:pt x="491" y="666"/>
                      <a:pt x="491" y="666"/>
                    </a:cubicBezTo>
                    <a:cubicBezTo>
                      <a:pt x="491" y="666"/>
                      <a:pt x="491" y="666"/>
                      <a:pt x="491" y="666"/>
                    </a:cubicBezTo>
                    <a:cubicBezTo>
                      <a:pt x="488" y="655"/>
                      <a:pt x="488" y="655"/>
                      <a:pt x="488" y="655"/>
                    </a:cubicBezTo>
                    <a:cubicBezTo>
                      <a:pt x="476" y="658"/>
                      <a:pt x="476" y="658"/>
                      <a:pt x="476" y="658"/>
                    </a:cubicBezTo>
                    <a:cubicBezTo>
                      <a:pt x="476" y="658"/>
                      <a:pt x="476" y="658"/>
                      <a:pt x="476" y="658"/>
                    </a:cubicBezTo>
                    <a:cubicBezTo>
                      <a:pt x="481" y="646"/>
                      <a:pt x="481" y="646"/>
                      <a:pt x="481" y="646"/>
                    </a:cubicBezTo>
                    <a:cubicBezTo>
                      <a:pt x="465" y="646"/>
                      <a:pt x="465" y="646"/>
                      <a:pt x="465" y="646"/>
                    </a:cubicBezTo>
                    <a:cubicBezTo>
                      <a:pt x="489" y="636"/>
                      <a:pt x="489" y="636"/>
                      <a:pt x="489" y="636"/>
                    </a:cubicBezTo>
                    <a:cubicBezTo>
                      <a:pt x="503" y="646"/>
                      <a:pt x="521" y="648"/>
                      <a:pt x="537" y="639"/>
                    </a:cubicBezTo>
                    <a:cubicBezTo>
                      <a:pt x="550" y="632"/>
                      <a:pt x="558" y="620"/>
                      <a:pt x="560" y="607"/>
                    </a:cubicBezTo>
                    <a:cubicBezTo>
                      <a:pt x="586" y="596"/>
                      <a:pt x="586" y="596"/>
                      <a:pt x="586" y="596"/>
                    </a:cubicBezTo>
                    <a:cubicBezTo>
                      <a:pt x="586" y="597"/>
                      <a:pt x="586" y="597"/>
                      <a:pt x="586" y="597"/>
                    </a:cubicBezTo>
                    <a:cubicBezTo>
                      <a:pt x="577" y="606"/>
                      <a:pt x="577" y="606"/>
                      <a:pt x="577" y="606"/>
                    </a:cubicBezTo>
                    <a:moveTo>
                      <a:pt x="613" y="678"/>
                    </a:moveTo>
                    <a:cubicBezTo>
                      <a:pt x="624" y="683"/>
                      <a:pt x="624" y="683"/>
                      <a:pt x="624" y="683"/>
                    </a:cubicBezTo>
                    <a:cubicBezTo>
                      <a:pt x="609" y="685"/>
                      <a:pt x="609" y="685"/>
                      <a:pt x="609" y="685"/>
                    </a:cubicBezTo>
                    <a:cubicBezTo>
                      <a:pt x="620" y="695"/>
                      <a:pt x="620" y="695"/>
                      <a:pt x="620" y="695"/>
                    </a:cubicBezTo>
                    <a:cubicBezTo>
                      <a:pt x="604" y="696"/>
                      <a:pt x="604" y="696"/>
                      <a:pt x="604" y="696"/>
                    </a:cubicBezTo>
                    <a:cubicBezTo>
                      <a:pt x="615" y="707"/>
                      <a:pt x="615" y="707"/>
                      <a:pt x="615" y="707"/>
                    </a:cubicBezTo>
                    <a:cubicBezTo>
                      <a:pt x="615" y="707"/>
                      <a:pt x="615" y="707"/>
                      <a:pt x="615" y="707"/>
                    </a:cubicBezTo>
                    <a:cubicBezTo>
                      <a:pt x="595" y="705"/>
                      <a:pt x="595" y="705"/>
                      <a:pt x="595" y="705"/>
                    </a:cubicBezTo>
                    <a:cubicBezTo>
                      <a:pt x="604" y="722"/>
                      <a:pt x="604" y="722"/>
                      <a:pt x="604" y="722"/>
                    </a:cubicBezTo>
                    <a:cubicBezTo>
                      <a:pt x="588" y="716"/>
                      <a:pt x="588" y="716"/>
                      <a:pt x="588" y="716"/>
                    </a:cubicBezTo>
                    <a:cubicBezTo>
                      <a:pt x="593" y="732"/>
                      <a:pt x="593" y="732"/>
                      <a:pt x="593" y="732"/>
                    </a:cubicBezTo>
                    <a:cubicBezTo>
                      <a:pt x="580" y="726"/>
                      <a:pt x="580" y="726"/>
                      <a:pt x="580" y="726"/>
                    </a:cubicBezTo>
                    <a:cubicBezTo>
                      <a:pt x="582" y="740"/>
                      <a:pt x="582" y="740"/>
                      <a:pt x="582" y="740"/>
                    </a:cubicBezTo>
                    <a:cubicBezTo>
                      <a:pt x="569" y="732"/>
                      <a:pt x="569" y="732"/>
                      <a:pt x="569" y="732"/>
                    </a:cubicBezTo>
                    <a:cubicBezTo>
                      <a:pt x="566" y="747"/>
                      <a:pt x="566" y="747"/>
                      <a:pt x="566" y="747"/>
                    </a:cubicBezTo>
                    <a:cubicBezTo>
                      <a:pt x="566" y="747"/>
                      <a:pt x="566" y="747"/>
                      <a:pt x="566" y="747"/>
                    </a:cubicBezTo>
                    <a:cubicBezTo>
                      <a:pt x="556" y="736"/>
                      <a:pt x="556" y="736"/>
                      <a:pt x="556" y="736"/>
                    </a:cubicBezTo>
                    <a:cubicBezTo>
                      <a:pt x="551" y="750"/>
                      <a:pt x="551" y="750"/>
                      <a:pt x="551" y="750"/>
                    </a:cubicBezTo>
                    <a:cubicBezTo>
                      <a:pt x="550" y="750"/>
                      <a:pt x="550" y="750"/>
                      <a:pt x="550" y="750"/>
                    </a:cubicBezTo>
                    <a:cubicBezTo>
                      <a:pt x="541" y="737"/>
                      <a:pt x="541" y="737"/>
                      <a:pt x="541" y="737"/>
                    </a:cubicBezTo>
                    <a:cubicBezTo>
                      <a:pt x="533" y="749"/>
                      <a:pt x="533" y="749"/>
                      <a:pt x="533" y="749"/>
                    </a:cubicBezTo>
                    <a:cubicBezTo>
                      <a:pt x="532" y="749"/>
                      <a:pt x="532" y="749"/>
                      <a:pt x="532" y="749"/>
                    </a:cubicBezTo>
                    <a:cubicBezTo>
                      <a:pt x="526" y="734"/>
                      <a:pt x="526" y="734"/>
                      <a:pt x="526" y="734"/>
                    </a:cubicBezTo>
                    <a:cubicBezTo>
                      <a:pt x="517" y="745"/>
                      <a:pt x="517" y="745"/>
                      <a:pt x="517" y="745"/>
                    </a:cubicBezTo>
                    <a:cubicBezTo>
                      <a:pt x="517" y="745"/>
                      <a:pt x="517" y="745"/>
                      <a:pt x="517" y="745"/>
                    </a:cubicBezTo>
                    <a:cubicBezTo>
                      <a:pt x="514" y="733"/>
                      <a:pt x="514" y="733"/>
                      <a:pt x="514" y="733"/>
                    </a:cubicBezTo>
                    <a:cubicBezTo>
                      <a:pt x="500" y="736"/>
                      <a:pt x="500" y="736"/>
                      <a:pt x="500" y="736"/>
                    </a:cubicBezTo>
                    <a:cubicBezTo>
                      <a:pt x="500" y="736"/>
                      <a:pt x="500" y="736"/>
                      <a:pt x="500" y="736"/>
                    </a:cubicBezTo>
                    <a:cubicBezTo>
                      <a:pt x="505" y="723"/>
                      <a:pt x="505" y="723"/>
                      <a:pt x="505" y="723"/>
                    </a:cubicBezTo>
                    <a:cubicBezTo>
                      <a:pt x="487" y="723"/>
                      <a:pt x="487" y="723"/>
                      <a:pt x="487" y="723"/>
                    </a:cubicBezTo>
                    <a:cubicBezTo>
                      <a:pt x="515" y="712"/>
                      <a:pt x="515" y="712"/>
                      <a:pt x="515" y="712"/>
                    </a:cubicBezTo>
                    <a:cubicBezTo>
                      <a:pt x="530" y="723"/>
                      <a:pt x="551" y="725"/>
                      <a:pt x="569" y="715"/>
                    </a:cubicBezTo>
                    <a:cubicBezTo>
                      <a:pt x="583" y="708"/>
                      <a:pt x="592" y="694"/>
                      <a:pt x="594" y="679"/>
                    </a:cubicBezTo>
                    <a:cubicBezTo>
                      <a:pt x="623" y="667"/>
                      <a:pt x="623" y="667"/>
                      <a:pt x="623" y="667"/>
                    </a:cubicBezTo>
                    <a:cubicBezTo>
                      <a:pt x="623" y="667"/>
                      <a:pt x="623" y="667"/>
                      <a:pt x="623" y="667"/>
                    </a:cubicBezTo>
                    <a:cubicBezTo>
                      <a:pt x="613" y="678"/>
                      <a:pt x="613" y="678"/>
                      <a:pt x="613" y="678"/>
                    </a:cubicBezTo>
                    <a:moveTo>
                      <a:pt x="657" y="759"/>
                    </a:moveTo>
                    <a:cubicBezTo>
                      <a:pt x="669" y="765"/>
                      <a:pt x="669" y="765"/>
                      <a:pt x="669" y="765"/>
                    </a:cubicBezTo>
                    <a:cubicBezTo>
                      <a:pt x="652" y="767"/>
                      <a:pt x="652" y="767"/>
                      <a:pt x="652" y="767"/>
                    </a:cubicBezTo>
                    <a:cubicBezTo>
                      <a:pt x="664" y="778"/>
                      <a:pt x="664" y="778"/>
                      <a:pt x="664" y="778"/>
                    </a:cubicBezTo>
                    <a:cubicBezTo>
                      <a:pt x="646" y="779"/>
                      <a:pt x="646" y="779"/>
                      <a:pt x="646" y="779"/>
                    </a:cubicBezTo>
                    <a:cubicBezTo>
                      <a:pt x="659" y="792"/>
                      <a:pt x="659" y="792"/>
                      <a:pt x="659" y="792"/>
                    </a:cubicBezTo>
                    <a:cubicBezTo>
                      <a:pt x="659" y="792"/>
                      <a:pt x="659" y="792"/>
                      <a:pt x="659" y="792"/>
                    </a:cubicBezTo>
                    <a:cubicBezTo>
                      <a:pt x="637" y="790"/>
                      <a:pt x="637" y="790"/>
                      <a:pt x="637" y="790"/>
                    </a:cubicBezTo>
                    <a:cubicBezTo>
                      <a:pt x="646" y="809"/>
                      <a:pt x="646" y="809"/>
                      <a:pt x="646" y="809"/>
                    </a:cubicBezTo>
                    <a:cubicBezTo>
                      <a:pt x="628" y="802"/>
                      <a:pt x="628" y="802"/>
                      <a:pt x="628" y="802"/>
                    </a:cubicBezTo>
                    <a:cubicBezTo>
                      <a:pt x="634" y="820"/>
                      <a:pt x="634" y="820"/>
                      <a:pt x="634" y="820"/>
                    </a:cubicBezTo>
                    <a:cubicBezTo>
                      <a:pt x="619" y="814"/>
                      <a:pt x="619" y="814"/>
                      <a:pt x="619" y="814"/>
                    </a:cubicBezTo>
                    <a:cubicBezTo>
                      <a:pt x="621" y="830"/>
                      <a:pt x="621" y="830"/>
                      <a:pt x="621" y="830"/>
                    </a:cubicBezTo>
                    <a:cubicBezTo>
                      <a:pt x="606" y="820"/>
                      <a:pt x="606" y="820"/>
                      <a:pt x="606" y="820"/>
                    </a:cubicBezTo>
                    <a:cubicBezTo>
                      <a:pt x="603" y="837"/>
                      <a:pt x="603" y="837"/>
                      <a:pt x="603" y="837"/>
                    </a:cubicBezTo>
                    <a:cubicBezTo>
                      <a:pt x="603" y="837"/>
                      <a:pt x="603" y="837"/>
                      <a:pt x="603" y="837"/>
                    </a:cubicBezTo>
                    <a:cubicBezTo>
                      <a:pt x="592" y="825"/>
                      <a:pt x="592" y="825"/>
                      <a:pt x="592" y="825"/>
                    </a:cubicBezTo>
                    <a:cubicBezTo>
                      <a:pt x="586" y="841"/>
                      <a:pt x="586" y="841"/>
                      <a:pt x="586" y="841"/>
                    </a:cubicBezTo>
                    <a:cubicBezTo>
                      <a:pt x="585" y="841"/>
                      <a:pt x="585" y="841"/>
                      <a:pt x="585" y="841"/>
                    </a:cubicBezTo>
                    <a:cubicBezTo>
                      <a:pt x="575" y="826"/>
                      <a:pt x="575" y="826"/>
                      <a:pt x="575" y="826"/>
                    </a:cubicBezTo>
                    <a:cubicBezTo>
                      <a:pt x="565" y="840"/>
                      <a:pt x="565" y="840"/>
                      <a:pt x="565" y="840"/>
                    </a:cubicBezTo>
                    <a:cubicBezTo>
                      <a:pt x="564" y="840"/>
                      <a:pt x="564" y="840"/>
                      <a:pt x="564" y="840"/>
                    </a:cubicBezTo>
                    <a:cubicBezTo>
                      <a:pt x="557" y="823"/>
                      <a:pt x="557" y="823"/>
                      <a:pt x="557" y="823"/>
                    </a:cubicBezTo>
                    <a:cubicBezTo>
                      <a:pt x="547" y="835"/>
                      <a:pt x="547" y="835"/>
                      <a:pt x="547" y="835"/>
                    </a:cubicBezTo>
                    <a:cubicBezTo>
                      <a:pt x="547" y="835"/>
                      <a:pt x="547" y="835"/>
                      <a:pt x="547" y="835"/>
                    </a:cubicBezTo>
                    <a:cubicBezTo>
                      <a:pt x="543" y="821"/>
                      <a:pt x="543" y="821"/>
                      <a:pt x="543" y="821"/>
                    </a:cubicBezTo>
                    <a:cubicBezTo>
                      <a:pt x="528" y="825"/>
                      <a:pt x="528" y="825"/>
                      <a:pt x="528" y="825"/>
                    </a:cubicBezTo>
                    <a:cubicBezTo>
                      <a:pt x="528" y="825"/>
                      <a:pt x="528" y="825"/>
                      <a:pt x="528" y="825"/>
                    </a:cubicBezTo>
                    <a:cubicBezTo>
                      <a:pt x="534" y="810"/>
                      <a:pt x="534" y="810"/>
                      <a:pt x="534" y="810"/>
                    </a:cubicBezTo>
                    <a:cubicBezTo>
                      <a:pt x="513" y="810"/>
                      <a:pt x="513" y="810"/>
                      <a:pt x="513" y="810"/>
                    </a:cubicBezTo>
                    <a:cubicBezTo>
                      <a:pt x="544" y="797"/>
                      <a:pt x="544" y="797"/>
                      <a:pt x="544" y="797"/>
                    </a:cubicBezTo>
                    <a:cubicBezTo>
                      <a:pt x="562" y="810"/>
                      <a:pt x="586" y="812"/>
                      <a:pt x="606" y="801"/>
                    </a:cubicBezTo>
                    <a:cubicBezTo>
                      <a:pt x="622" y="793"/>
                      <a:pt x="633" y="777"/>
                      <a:pt x="635" y="760"/>
                    </a:cubicBezTo>
                    <a:cubicBezTo>
                      <a:pt x="669" y="746"/>
                      <a:pt x="669" y="746"/>
                      <a:pt x="669" y="746"/>
                    </a:cubicBezTo>
                    <a:cubicBezTo>
                      <a:pt x="669" y="747"/>
                      <a:pt x="669" y="747"/>
                      <a:pt x="669" y="747"/>
                    </a:cubicBezTo>
                    <a:cubicBezTo>
                      <a:pt x="657" y="759"/>
                      <a:pt x="657" y="759"/>
                      <a:pt x="657" y="759"/>
                    </a:cubicBezTo>
                    <a:moveTo>
                      <a:pt x="545" y="915"/>
                    </a:moveTo>
                    <a:cubicBezTo>
                      <a:pt x="540" y="920"/>
                      <a:pt x="533" y="922"/>
                      <a:pt x="530" y="919"/>
                    </a:cubicBezTo>
                    <a:cubicBezTo>
                      <a:pt x="527" y="916"/>
                      <a:pt x="529" y="910"/>
                      <a:pt x="534" y="905"/>
                    </a:cubicBezTo>
                    <a:cubicBezTo>
                      <a:pt x="539" y="900"/>
                      <a:pt x="546" y="898"/>
                      <a:pt x="549" y="901"/>
                    </a:cubicBezTo>
                    <a:cubicBezTo>
                      <a:pt x="552" y="904"/>
                      <a:pt x="550" y="910"/>
                      <a:pt x="545" y="915"/>
                    </a:cubicBezTo>
                    <a:moveTo>
                      <a:pt x="543" y="874"/>
                    </a:moveTo>
                    <a:cubicBezTo>
                      <a:pt x="541" y="866"/>
                      <a:pt x="543" y="860"/>
                      <a:pt x="547" y="859"/>
                    </a:cubicBezTo>
                    <a:cubicBezTo>
                      <a:pt x="551" y="858"/>
                      <a:pt x="555" y="863"/>
                      <a:pt x="557" y="870"/>
                    </a:cubicBezTo>
                    <a:cubicBezTo>
                      <a:pt x="559" y="877"/>
                      <a:pt x="557" y="883"/>
                      <a:pt x="553" y="884"/>
                    </a:cubicBezTo>
                    <a:cubicBezTo>
                      <a:pt x="549" y="885"/>
                      <a:pt x="545" y="881"/>
                      <a:pt x="543" y="874"/>
                    </a:cubicBezTo>
                    <a:moveTo>
                      <a:pt x="521" y="884"/>
                    </a:moveTo>
                    <a:cubicBezTo>
                      <a:pt x="522" y="880"/>
                      <a:pt x="529" y="879"/>
                      <a:pt x="536" y="881"/>
                    </a:cubicBezTo>
                    <a:cubicBezTo>
                      <a:pt x="543" y="883"/>
                      <a:pt x="547" y="887"/>
                      <a:pt x="546" y="891"/>
                    </a:cubicBezTo>
                    <a:cubicBezTo>
                      <a:pt x="545" y="895"/>
                      <a:pt x="539" y="897"/>
                      <a:pt x="532" y="895"/>
                    </a:cubicBezTo>
                    <a:cubicBezTo>
                      <a:pt x="525" y="893"/>
                      <a:pt x="520" y="888"/>
                      <a:pt x="521" y="884"/>
                    </a:cubicBezTo>
                    <a:moveTo>
                      <a:pt x="563" y="887"/>
                    </a:moveTo>
                    <a:cubicBezTo>
                      <a:pt x="560" y="884"/>
                      <a:pt x="562" y="878"/>
                      <a:pt x="567" y="872"/>
                    </a:cubicBezTo>
                    <a:cubicBezTo>
                      <a:pt x="572" y="867"/>
                      <a:pt x="579" y="866"/>
                      <a:pt x="581" y="868"/>
                    </a:cubicBezTo>
                    <a:cubicBezTo>
                      <a:pt x="584" y="871"/>
                      <a:pt x="582" y="878"/>
                      <a:pt x="577" y="883"/>
                    </a:cubicBezTo>
                    <a:cubicBezTo>
                      <a:pt x="572" y="888"/>
                      <a:pt x="566" y="890"/>
                      <a:pt x="563" y="887"/>
                    </a:cubicBezTo>
                    <a:moveTo>
                      <a:pt x="565" y="896"/>
                    </a:moveTo>
                    <a:cubicBezTo>
                      <a:pt x="566" y="893"/>
                      <a:pt x="573" y="891"/>
                      <a:pt x="580" y="893"/>
                    </a:cubicBezTo>
                    <a:cubicBezTo>
                      <a:pt x="587" y="895"/>
                      <a:pt x="592" y="900"/>
                      <a:pt x="591" y="903"/>
                    </a:cubicBezTo>
                    <a:cubicBezTo>
                      <a:pt x="589" y="907"/>
                      <a:pt x="583" y="909"/>
                      <a:pt x="576" y="907"/>
                    </a:cubicBezTo>
                    <a:cubicBezTo>
                      <a:pt x="569" y="905"/>
                      <a:pt x="564" y="900"/>
                      <a:pt x="565" y="896"/>
                    </a:cubicBezTo>
                    <a:moveTo>
                      <a:pt x="662" y="966"/>
                    </a:moveTo>
                    <a:cubicBezTo>
                      <a:pt x="650" y="978"/>
                      <a:pt x="597" y="918"/>
                      <a:pt x="597" y="918"/>
                    </a:cubicBezTo>
                    <a:cubicBezTo>
                      <a:pt x="620" y="923"/>
                      <a:pt x="673" y="954"/>
                      <a:pt x="662" y="966"/>
                    </a:cubicBezTo>
                    <a:moveTo>
                      <a:pt x="601" y="906"/>
                    </a:moveTo>
                    <a:cubicBezTo>
                      <a:pt x="624" y="903"/>
                      <a:pt x="685" y="910"/>
                      <a:pt x="679" y="925"/>
                    </a:cubicBezTo>
                    <a:cubicBezTo>
                      <a:pt x="673" y="940"/>
                      <a:pt x="601" y="906"/>
                      <a:pt x="601" y="906"/>
                    </a:cubicBezTo>
                    <a:moveTo>
                      <a:pt x="688" y="882"/>
                    </a:moveTo>
                    <a:cubicBezTo>
                      <a:pt x="688" y="898"/>
                      <a:pt x="608" y="890"/>
                      <a:pt x="608" y="890"/>
                    </a:cubicBezTo>
                    <a:cubicBezTo>
                      <a:pt x="629" y="879"/>
                      <a:pt x="689" y="865"/>
                      <a:pt x="688" y="882"/>
                    </a:cubicBezTo>
                    <a:moveTo>
                      <a:pt x="699" y="858"/>
                    </a:moveTo>
                    <a:cubicBezTo>
                      <a:pt x="697" y="863"/>
                      <a:pt x="691" y="866"/>
                      <a:pt x="685" y="864"/>
                    </a:cubicBezTo>
                    <a:cubicBezTo>
                      <a:pt x="680" y="862"/>
                      <a:pt x="677" y="856"/>
                      <a:pt x="679" y="851"/>
                    </a:cubicBezTo>
                    <a:cubicBezTo>
                      <a:pt x="681" y="846"/>
                      <a:pt x="687" y="843"/>
                      <a:pt x="692" y="845"/>
                    </a:cubicBezTo>
                    <a:cubicBezTo>
                      <a:pt x="698" y="847"/>
                      <a:pt x="701" y="852"/>
                      <a:pt x="699" y="858"/>
                    </a:cubicBezTo>
                    <a:moveTo>
                      <a:pt x="694" y="915"/>
                    </a:moveTo>
                    <a:cubicBezTo>
                      <a:pt x="688" y="913"/>
                      <a:pt x="686" y="907"/>
                      <a:pt x="687" y="901"/>
                    </a:cubicBezTo>
                    <a:cubicBezTo>
                      <a:pt x="689" y="896"/>
                      <a:pt x="695" y="893"/>
                      <a:pt x="701" y="895"/>
                    </a:cubicBezTo>
                    <a:cubicBezTo>
                      <a:pt x="706" y="897"/>
                      <a:pt x="709" y="903"/>
                      <a:pt x="707" y="908"/>
                    </a:cubicBezTo>
                    <a:cubicBezTo>
                      <a:pt x="705" y="914"/>
                      <a:pt x="699" y="917"/>
                      <a:pt x="694" y="915"/>
                    </a:cubicBezTo>
                    <a:moveTo>
                      <a:pt x="677" y="948"/>
                    </a:moveTo>
                    <a:cubicBezTo>
                      <a:pt x="679" y="942"/>
                      <a:pt x="685" y="940"/>
                      <a:pt x="690" y="941"/>
                    </a:cubicBezTo>
                    <a:cubicBezTo>
                      <a:pt x="696" y="943"/>
                      <a:pt x="698" y="949"/>
                      <a:pt x="696" y="955"/>
                    </a:cubicBezTo>
                    <a:cubicBezTo>
                      <a:pt x="695" y="960"/>
                      <a:pt x="688" y="963"/>
                      <a:pt x="683" y="961"/>
                    </a:cubicBezTo>
                    <a:cubicBezTo>
                      <a:pt x="678" y="959"/>
                      <a:pt x="675" y="953"/>
                      <a:pt x="677" y="948"/>
                    </a:cubicBezTo>
                    <a:moveTo>
                      <a:pt x="650" y="987"/>
                    </a:moveTo>
                    <a:cubicBezTo>
                      <a:pt x="652" y="982"/>
                      <a:pt x="658" y="979"/>
                      <a:pt x="664" y="981"/>
                    </a:cubicBezTo>
                    <a:cubicBezTo>
                      <a:pt x="669" y="982"/>
                      <a:pt x="672" y="988"/>
                      <a:pt x="670" y="994"/>
                    </a:cubicBezTo>
                    <a:cubicBezTo>
                      <a:pt x="668" y="999"/>
                      <a:pt x="662" y="1002"/>
                      <a:pt x="656" y="1000"/>
                    </a:cubicBezTo>
                    <a:cubicBezTo>
                      <a:pt x="651" y="998"/>
                      <a:pt x="648" y="992"/>
                      <a:pt x="650" y="987"/>
                    </a:cubicBezTo>
                    <a:moveTo>
                      <a:pt x="631" y="999"/>
                    </a:moveTo>
                    <a:cubicBezTo>
                      <a:pt x="616" y="1006"/>
                      <a:pt x="586" y="932"/>
                      <a:pt x="586" y="932"/>
                    </a:cubicBezTo>
                    <a:cubicBezTo>
                      <a:pt x="605" y="945"/>
                      <a:pt x="645" y="992"/>
                      <a:pt x="631" y="999"/>
                    </a:cubicBezTo>
                    <a:moveTo>
                      <a:pt x="614" y="1021"/>
                    </a:moveTo>
                    <a:cubicBezTo>
                      <a:pt x="615" y="1015"/>
                      <a:pt x="621" y="1012"/>
                      <a:pt x="627" y="1014"/>
                    </a:cubicBezTo>
                    <a:cubicBezTo>
                      <a:pt x="632" y="1016"/>
                      <a:pt x="635" y="1022"/>
                      <a:pt x="633" y="1028"/>
                    </a:cubicBezTo>
                    <a:cubicBezTo>
                      <a:pt x="631" y="1033"/>
                      <a:pt x="625" y="1036"/>
                      <a:pt x="620" y="1034"/>
                    </a:cubicBezTo>
                    <a:cubicBezTo>
                      <a:pt x="615" y="1032"/>
                      <a:pt x="612" y="1026"/>
                      <a:pt x="614" y="1021"/>
                    </a:cubicBezTo>
                    <a:moveTo>
                      <a:pt x="573" y="1041"/>
                    </a:moveTo>
                    <a:cubicBezTo>
                      <a:pt x="575" y="1036"/>
                      <a:pt x="581" y="1033"/>
                      <a:pt x="587" y="1035"/>
                    </a:cubicBezTo>
                    <a:cubicBezTo>
                      <a:pt x="592" y="1037"/>
                      <a:pt x="595" y="1043"/>
                      <a:pt x="593" y="1048"/>
                    </a:cubicBezTo>
                    <a:cubicBezTo>
                      <a:pt x="591" y="1054"/>
                      <a:pt x="585" y="1057"/>
                      <a:pt x="580" y="1055"/>
                    </a:cubicBezTo>
                    <a:cubicBezTo>
                      <a:pt x="574" y="1053"/>
                      <a:pt x="571" y="1047"/>
                      <a:pt x="573" y="1041"/>
                    </a:cubicBezTo>
                    <a:moveTo>
                      <a:pt x="566" y="939"/>
                    </a:moveTo>
                    <a:cubicBezTo>
                      <a:pt x="582" y="956"/>
                      <a:pt x="611" y="1011"/>
                      <a:pt x="595" y="1015"/>
                    </a:cubicBezTo>
                    <a:cubicBezTo>
                      <a:pt x="579" y="1018"/>
                      <a:pt x="566" y="939"/>
                      <a:pt x="566" y="939"/>
                    </a:cubicBezTo>
                    <a:moveTo>
                      <a:pt x="565" y="929"/>
                    </a:moveTo>
                    <a:cubicBezTo>
                      <a:pt x="561" y="930"/>
                      <a:pt x="556" y="925"/>
                      <a:pt x="555" y="918"/>
                    </a:cubicBezTo>
                    <a:cubicBezTo>
                      <a:pt x="553" y="911"/>
                      <a:pt x="554" y="904"/>
                      <a:pt x="558" y="903"/>
                    </a:cubicBezTo>
                    <a:cubicBezTo>
                      <a:pt x="562" y="902"/>
                      <a:pt x="567" y="907"/>
                      <a:pt x="569" y="914"/>
                    </a:cubicBezTo>
                    <a:cubicBezTo>
                      <a:pt x="571" y="921"/>
                      <a:pt x="569" y="928"/>
                      <a:pt x="565" y="929"/>
                    </a:cubicBezTo>
                    <a:moveTo>
                      <a:pt x="551" y="944"/>
                    </a:moveTo>
                    <a:cubicBezTo>
                      <a:pt x="561" y="965"/>
                      <a:pt x="573" y="1026"/>
                      <a:pt x="557" y="1025"/>
                    </a:cubicBezTo>
                    <a:cubicBezTo>
                      <a:pt x="540" y="1023"/>
                      <a:pt x="551" y="944"/>
                      <a:pt x="551" y="944"/>
                    </a:cubicBezTo>
                    <a:moveTo>
                      <a:pt x="530" y="1041"/>
                    </a:moveTo>
                    <a:cubicBezTo>
                      <a:pt x="531" y="1036"/>
                      <a:pt x="537" y="1033"/>
                      <a:pt x="543" y="1035"/>
                    </a:cubicBezTo>
                    <a:cubicBezTo>
                      <a:pt x="548" y="1037"/>
                      <a:pt x="551" y="1043"/>
                      <a:pt x="549" y="1048"/>
                    </a:cubicBezTo>
                    <a:cubicBezTo>
                      <a:pt x="547" y="1053"/>
                      <a:pt x="541" y="1056"/>
                      <a:pt x="536" y="1055"/>
                    </a:cubicBezTo>
                    <a:cubicBezTo>
                      <a:pt x="530" y="1053"/>
                      <a:pt x="528" y="1047"/>
                      <a:pt x="530" y="1041"/>
                    </a:cubicBezTo>
                    <a:moveTo>
                      <a:pt x="528" y="948"/>
                    </a:moveTo>
                    <a:cubicBezTo>
                      <a:pt x="533" y="971"/>
                      <a:pt x="532" y="1033"/>
                      <a:pt x="516" y="1028"/>
                    </a:cubicBezTo>
                    <a:cubicBezTo>
                      <a:pt x="500" y="1023"/>
                      <a:pt x="528" y="948"/>
                      <a:pt x="528" y="948"/>
                    </a:cubicBezTo>
                    <a:moveTo>
                      <a:pt x="487" y="1028"/>
                    </a:moveTo>
                    <a:cubicBezTo>
                      <a:pt x="488" y="1023"/>
                      <a:pt x="494" y="1020"/>
                      <a:pt x="500" y="1022"/>
                    </a:cubicBezTo>
                    <a:cubicBezTo>
                      <a:pt x="505" y="1024"/>
                      <a:pt x="508" y="1030"/>
                      <a:pt x="506" y="1036"/>
                    </a:cubicBezTo>
                    <a:cubicBezTo>
                      <a:pt x="504" y="1041"/>
                      <a:pt x="498" y="1044"/>
                      <a:pt x="493" y="1042"/>
                    </a:cubicBezTo>
                    <a:cubicBezTo>
                      <a:pt x="487" y="1040"/>
                      <a:pt x="484" y="1034"/>
                      <a:pt x="487" y="1028"/>
                    </a:cubicBezTo>
                    <a:moveTo>
                      <a:pt x="467" y="924"/>
                    </a:moveTo>
                    <a:cubicBezTo>
                      <a:pt x="450" y="932"/>
                      <a:pt x="430" y="918"/>
                      <a:pt x="430" y="918"/>
                    </a:cubicBezTo>
                    <a:cubicBezTo>
                      <a:pt x="440" y="911"/>
                      <a:pt x="459" y="915"/>
                      <a:pt x="459" y="915"/>
                    </a:cubicBezTo>
                    <a:cubicBezTo>
                      <a:pt x="455" y="910"/>
                      <a:pt x="433" y="906"/>
                      <a:pt x="433" y="906"/>
                    </a:cubicBezTo>
                    <a:cubicBezTo>
                      <a:pt x="474" y="872"/>
                      <a:pt x="500" y="928"/>
                      <a:pt x="500" y="928"/>
                    </a:cubicBezTo>
                    <a:cubicBezTo>
                      <a:pt x="491" y="924"/>
                      <a:pt x="484" y="917"/>
                      <a:pt x="467" y="924"/>
                    </a:cubicBezTo>
                    <a:moveTo>
                      <a:pt x="420" y="922"/>
                    </a:moveTo>
                    <a:cubicBezTo>
                      <a:pt x="432" y="925"/>
                      <a:pt x="435" y="943"/>
                      <a:pt x="435" y="943"/>
                    </a:cubicBezTo>
                    <a:cubicBezTo>
                      <a:pt x="436" y="939"/>
                      <a:pt x="435" y="928"/>
                      <a:pt x="432" y="925"/>
                    </a:cubicBezTo>
                    <a:cubicBezTo>
                      <a:pt x="429" y="922"/>
                      <a:pt x="429" y="919"/>
                      <a:pt x="429" y="919"/>
                    </a:cubicBezTo>
                    <a:cubicBezTo>
                      <a:pt x="477" y="936"/>
                      <a:pt x="454" y="979"/>
                      <a:pt x="454" y="979"/>
                    </a:cubicBezTo>
                    <a:cubicBezTo>
                      <a:pt x="453" y="976"/>
                      <a:pt x="450" y="970"/>
                      <a:pt x="437" y="959"/>
                    </a:cubicBezTo>
                    <a:cubicBezTo>
                      <a:pt x="413" y="938"/>
                      <a:pt x="420" y="922"/>
                      <a:pt x="420" y="922"/>
                    </a:cubicBezTo>
                    <a:moveTo>
                      <a:pt x="386" y="988"/>
                    </a:moveTo>
                    <a:cubicBezTo>
                      <a:pt x="389" y="979"/>
                      <a:pt x="391" y="972"/>
                      <a:pt x="391" y="956"/>
                    </a:cubicBezTo>
                    <a:cubicBezTo>
                      <a:pt x="392" y="940"/>
                      <a:pt x="406" y="919"/>
                      <a:pt x="406" y="919"/>
                    </a:cubicBezTo>
                    <a:cubicBezTo>
                      <a:pt x="413" y="926"/>
                      <a:pt x="404" y="952"/>
                      <a:pt x="404" y="952"/>
                    </a:cubicBezTo>
                    <a:cubicBezTo>
                      <a:pt x="411" y="946"/>
                      <a:pt x="415" y="923"/>
                      <a:pt x="415" y="923"/>
                    </a:cubicBezTo>
                    <a:cubicBezTo>
                      <a:pt x="435" y="971"/>
                      <a:pt x="386" y="988"/>
                      <a:pt x="386" y="988"/>
                    </a:cubicBezTo>
                    <a:moveTo>
                      <a:pt x="367" y="1065"/>
                    </a:moveTo>
                    <a:cubicBezTo>
                      <a:pt x="365" y="1070"/>
                      <a:pt x="363" y="1074"/>
                      <a:pt x="362" y="1075"/>
                    </a:cubicBezTo>
                    <a:cubicBezTo>
                      <a:pt x="361" y="1074"/>
                      <a:pt x="358" y="1070"/>
                      <a:pt x="357" y="1065"/>
                    </a:cubicBezTo>
                    <a:cubicBezTo>
                      <a:pt x="356" y="1062"/>
                      <a:pt x="356" y="1059"/>
                      <a:pt x="357" y="1057"/>
                    </a:cubicBezTo>
                    <a:cubicBezTo>
                      <a:pt x="358" y="1056"/>
                      <a:pt x="360" y="1055"/>
                      <a:pt x="362" y="1055"/>
                    </a:cubicBezTo>
                    <a:cubicBezTo>
                      <a:pt x="364" y="1055"/>
                      <a:pt x="365" y="1056"/>
                      <a:pt x="366" y="1057"/>
                    </a:cubicBezTo>
                    <a:cubicBezTo>
                      <a:pt x="367" y="1059"/>
                      <a:pt x="368" y="1062"/>
                      <a:pt x="367" y="1065"/>
                    </a:cubicBezTo>
                    <a:moveTo>
                      <a:pt x="381" y="1070"/>
                    </a:moveTo>
                    <a:cubicBezTo>
                      <a:pt x="380" y="1073"/>
                      <a:pt x="378" y="1074"/>
                      <a:pt x="375" y="1075"/>
                    </a:cubicBezTo>
                    <a:cubicBezTo>
                      <a:pt x="368" y="1076"/>
                      <a:pt x="364" y="1076"/>
                      <a:pt x="363" y="1076"/>
                    </a:cubicBezTo>
                    <a:cubicBezTo>
                      <a:pt x="363" y="1075"/>
                      <a:pt x="365" y="1071"/>
                      <a:pt x="369" y="1066"/>
                    </a:cubicBezTo>
                    <a:cubicBezTo>
                      <a:pt x="372" y="1064"/>
                      <a:pt x="374" y="1063"/>
                      <a:pt x="376" y="1063"/>
                    </a:cubicBezTo>
                    <a:cubicBezTo>
                      <a:pt x="380" y="1063"/>
                      <a:pt x="382" y="1067"/>
                      <a:pt x="381" y="1070"/>
                    </a:cubicBezTo>
                    <a:moveTo>
                      <a:pt x="369" y="1087"/>
                    </a:moveTo>
                    <a:cubicBezTo>
                      <a:pt x="365" y="1082"/>
                      <a:pt x="363" y="1078"/>
                      <a:pt x="363" y="1077"/>
                    </a:cubicBezTo>
                    <a:cubicBezTo>
                      <a:pt x="364" y="1077"/>
                      <a:pt x="368" y="1076"/>
                      <a:pt x="375" y="1078"/>
                    </a:cubicBezTo>
                    <a:cubicBezTo>
                      <a:pt x="378" y="1079"/>
                      <a:pt x="380" y="1080"/>
                      <a:pt x="381" y="1082"/>
                    </a:cubicBezTo>
                    <a:cubicBezTo>
                      <a:pt x="382" y="1085"/>
                      <a:pt x="380" y="1089"/>
                      <a:pt x="376" y="1090"/>
                    </a:cubicBezTo>
                    <a:cubicBezTo>
                      <a:pt x="374" y="1090"/>
                      <a:pt x="372" y="1089"/>
                      <a:pt x="369" y="1087"/>
                    </a:cubicBezTo>
                    <a:moveTo>
                      <a:pt x="357" y="1088"/>
                    </a:moveTo>
                    <a:cubicBezTo>
                      <a:pt x="358" y="1082"/>
                      <a:pt x="361" y="1078"/>
                      <a:pt x="362" y="1078"/>
                    </a:cubicBezTo>
                    <a:cubicBezTo>
                      <a:pt x="363" y="1078"/>
                      <a:pt x="365" y="1082"/>
                      <a:pt x="367" y="1088"/>
                    </a:cubicBezTo>
                    <a:cubicBezTo>
                      <a:pt x="368" y="1091"/>
                      <a:pt x="367" y="1094"/>
                      <a:pt x="366" y="1096"/>
                    </a:cubicBezTo>
                    <a:cubicBezTo>
                      <a:pt x="364" y="1098"/>
                      <a:pt x="359" y="1098"/>
                      <a:pt x="357" y="1096"/>
                    </a:cubicBezTo>
                    <a:cubicBezTo>
                      <a:pt x="356" y="1094"/>
                      <a:pt x="356" y="1091"/>
                      <a:pt x="357" y="1088"/>
                    </a:cubicBezTo>
                    <a:moveTo>
                      <a:pt x="343" y="1082"/>
                    </a:moveTo>
                    <a:cubicBezTo>
                      <a:pt x="344" y="1080"/>
                      <a:pt x="346" y="1079"/>
                      <a:pt x="349" y="1078"/>
                    </a:cubicBezTo>
                    <a:cubicBezTo>
                      <a:pt x="355" y="1076"/>
                      <a:pt x="359" y="1077"/>
                      <a:pt x="360" y="1077"/>
                    </a:cubicBezTo>
                    <a:cubicBezTo>
                      <a:pt x="360" y="1078"/>
                      <a:pt x="358" y="1082"/>
                      <a:pt x="354" y="1087"/>
                    </a:cubicBezTo>
                    <a:cubicBezTo>
                      <a:pt x="352" y="1089"/>
                      <a:pt x="349" y="1090"/>
                      <a:pt x="347" y="1090"/>
                    </a:cubicBezTo>
                    <a:cubicBezTo>
                      <a:pt x="346" y="1090"/>
                      <a:pt x="344" y="1089"/>
                      <a:pt x="343" y="1087"/>
                    </a:cubicBezTo>
                    <a:cubicBezTo>
                      <a:pt x="342" y="1085"/>
                      <a:pt x="342" y="1084"/>
                      <a:pt x="343" y="1082"/>
                    </a:cubicBezTo>
                    <a:moveTo>
                      <a:pt x="343" y="1066"/>
                    </a:moveTo>
                    <a:cubicBezTo>
                      <a:pt x="344" y="1064"/>
                      <a:pt x="346" y="1063"/>
                      <a:pt x="347" y="1063"/>
                    </a:cubicBezTo>
                    <a:cubicBezTo>
                      <a:pt x="349" y="1063"/>
                      <a:pt x="352" y="1064"/>
                      <a:pt x="354" y="1066"/>
                    </a:cubicBezTo>
                    <a:cubicBezTo>
                      <a:pt x="358" y="1070"/>
                      <a:pt x="360" y="1074"/>
                      <a:pt x="360" y="1076"/>
                    </a:cubicBezTo>
                    <a:cubicBezTo>
                      <a:pt x="359" y="1076"/>
                      <a:pt x="355" y="1076"/>
                      <a:pt x="349" y="1075"/>
                    </a:cubicBezTo>
                    <a:cubicBezTo>
                      <a:pt x="346" y="1074"/>
                      <a:pt x="344" y="1073"/>
                      <a:pt x="343" y="1070"/>
                    </a:cubicBezTo>
                    <a:cubicBezTo>
                      <a:pt x="342" y="1069"/>
                      <a:pt x="342" y="1067"/>
                      <a:pt x="343" y="1066"/>
                    </a:cubicBezTo>
                    <a:moveTo>
                      <a:pt x="342" y="930"/>
                    </a:moveTo>
                    <a:cubicBezTo>
                      <a:pt x="352" y="930"/>
                      <a:pt x="353" y="929"/>
                      <a:pt x="366" y="918"/>
                    </a:cubicBezTo>
                    <a:cubicBezTo>
                      <a:pt x="372" y="912"/>
                      <a:pt x="380" y="909"/>
                      <a:pt x="387" y="908"/>
                    </a:cubicBezTo>
                    <a:cubicBezTo>
                      <a:pt x="350" y="909"/>
                      <a:pt x="343" y="869"/>
                      <a:pt x="343" y="869"/>
                    </a:cubicBezTo>
                    <a:cubicBezTo>
                      <a:pt x="345" y="872"/>
                      <a:pt x="354" y="875"/>
                      <a:pt x="371" y="875"/>
                    </a:cubicBezTo>
                    <a:cubicBezTo>
                      <a:pt x="385" y="875"/>
                      <a:pt x="394" y="880"/>
                      <a:pt x="399" y="885"/>
                    </a:cubicBezTo>
                    <a:cubicBezTo>
                      <a:pt x="389" y="873"/>
                      <a:pt x="381" y="855"/>
                      <a:pt x="390" y="831"/>
                    </a:cubicBezTo>
                    <a:cubicBezTo>
                      <a:pt x="390" y="831"/>
                      <a:pt x="396" y="841"/>
                      <a:pt x="402" y="844"/>
                    </a:cubicBezTo>
                    <a:cubicBezTo>
                      <a:pt x="408" y="848"/>
                      <a:pt x="438" y="866"/>
                      <a:pt x="421" y="893"/>
                    </a:cubicBezTo>
                    <a:cubicBezTo>
                      <a:pt x="421" y="893"/>
                      <a:pt x="407" y="885"/>
                      <a:pt x="407" y="870"/>
                    </a:cubicBezTo>
                    <a:cubicBezTo>
                      <a:pt x="407" y="870"/>
                      <a:pt x="402" y="871"/>
                      <a:pt x="415" y="900"/>
                    </a:cubicBezTo>
                    <a:cubicBezTo>
                      <a:pt x="415" y="900"/>
                      <a:pt x="409" y="896"/>
                      <a:pt x="401" y="888"/>
                    </a:cubicBezTo>
                    <a:cubicBezTo>
                      <a:pt x="406" y="894"/>
                      <a:pt x="406" y="900"/>
                      <a:pt x="406" y="900"/>
                    </a:cubicBezTo>
                    <a:cubicBezTo>
                      <a:pt x="394" y="904"/>
                      <a:pt x="382" y="891"/>
                      <a:pt x="382" y="891"/>
                    </a:cubicBezTo>
                    <a:cubicBezTo>
                      <a:pt x="384" y="895"/>
                      <a:pt x="388" y="900"/>
                      <a:pt x="392" y="901"/>
                    </a:cubicBezTo>
                    <a:cubicBezTo>
                      <a:pt x="396" y="902"/>
                      <a:pt x="401" y="906"/>
                      <a:pt x="401" y="906"/>
                    </a:cubicBezTo>
                    <a:cubicBezTo>
                      <a:pt x="399" y="906"/>
                      <a:pt x="397" y="907"/>
                      <a:pt x="395" y="907"/>
                    </a:cubicBezTo>
                    <a:cubicBezTo>
                      <a:pt x="399" y="907"/>
                      <a:pt x="402" y="907"/>
                      <a:pt x="402" y="907"/>
                    </a:cubicBezTo>
                    <a:cubicBezTo>
                      <a:pt x="396" y="918"/>
                      <a:pt x="380" y="923"/>
                      <a:pt x="380" y="923"/>
                    </a:cubicBezTo>
                    <a:cubicBezTo>
                      <a:pt x="387" y="925"/>
                      <a:pt x="404" y="919"/>
                      <a:pt x="404" y="919"/>
                    </a:cubicBezTo>
                    <a:cubicBezTo>
                      <a:pt x="383" y="968"/>
                      <a:pt x="342" y="930"/>
                      <a:pt x="342" y="930"/>
                    </a:cubicBezTo>
                    <a:moveTo>
                      <a:pt x="339" y="833"/>
                    </a:moveTo>
                    <a:cubicBezTo>
                      <a:pt x="335" y="843"/>
                      <a:pt x="329" y="851"/>
                      <a:pt x="322" y="856"/>
                    </a:cubicBezTo>
                    <a:cubicBezTo>
                      <a:pt x="314" y="862"/>
                      <a:pt x="305" y="865"/>
                      <a:pt x="294" y="866"/>
                    </a:cubicBezTo>
                    <a:cubicBezTo>
                      <a:pt x="275" y="866"/>
                      <a:pt x="269" y="855"/>
                      <a:pt x="262" y="846"/>
                    </a:cubicBezTo>
                    <a:cubicBezTo>
                      <a:pt x="259" y="843"/>
                      <a:pt x="258" y="839"/>
                      <a:pt x="256" y="836"/>
                    </a:cubicBezTo>
                    <a:cubicBezTo>
                      <a:pt x="255" y="839"/>
                      <a:pt x="253" y="843"/>
                      <a:pt x="251" y="846"/>
                    </a:cubicBezTo>
                    <a:cubicBezTo>
                      <a:pt x="243" y="854"/>
                      <a:pt x="238" y="866"/>
                      <a:pt x="218" y="866"/>
                    </a:cubicBezTo>
                    <a:cubicBezTo>
                      <a:pt x="208" y="865"/>
                      <a:pt x="198" y="862"/>
                      <a:pt x="191" y="856"/>
                    </a:cubicBezTo>
                    <a:cubicBezTo>
                      <a:pt x="183" y="851"/>
                      <a:pt x="177" y="843"/>
                      <a:pt x="174" y="833"/>
                    </a:cubicBezTo>
                    <a:cubicBezTo>
                      <a:pt x="167" y="815"/>
                      <a:pt x="176" y="806"/>
                      <a:pt x="182" y="796"/>
                    </a:cubicBezTo>
                    <a:cubicBezTo>
                      <a:pt x="185" y="793"/>
                      <a:pt x="187" y="790"/>
                      <a:pt x="190" y="788"/>
                    </a:cubicBezTo>
                    <a:cubicBezTo>
                      <a:pt x="186" y="788"/>
                      <a:pt x="183" y="787"/>
                      <a:pt x="179" y="786"/>
                    </a:cubicBezTo>
                    <a:cubicBezTo>
                      <a:pt x="169" y="781"/>
                      <a:pt x="156" y="780"/>
                      <a:pt x="150" y="761"/>
                    </a:cubicBezTo>
                    <a:cubicBezTo>
                      <a:pt x="147" y="751"/>
                      <a:pt x="147" y="741"/>
                      <a:pt x="150" y="732"/>
                    </a:cubicBezTo>
                    <a:cubicBezTo>
                      <a:pt x="153" y="723"/>
                      <a:pt x="159" y="715"/>
                      <a:pt x="167" y="709"/>
                    </a:cubicBezTo>
                    <a:cubicBezTo>
                      <a:pt x="183" y="697"/>
                      <a:pt x="194" y="702"/>
                      <a:pt x="205" y="705"/>
                    </a:cubicBezTo>
                    <a:cubicBezTo>
                      <a:pt x="209" y="707"/>
                      <a:pt x="212" y="708"/>
                      <a:pt x="215" y="710"/>
                    </a:cubicBezTo>
                    <a:cubicBezTo>
                      <a:pt x="215" y="707"/>
                      <a:pt x="214" y="703"/>
                      <a:pt x="214" y="699"/>
                    </a:cubicBezTo>
                    <a:cubicBezTo>
                      <a:pt x="215" y="688"/>
                      <a:pt x="213" y="675"/>
                      <a:pt x="229" y="664"/>
                    </a:cubicBezTo>
                    <a:cubicBezTo>
                      <a:pt x="237" y="658"/>
                      <a:pt x="247" y="655"/>
                      <a:pt x="256" y="655"/>
                    </a:cubicBezTo>
                    <a:cubicBezTo>
                      <a:pt x="265" y="655"/>
                      <a:pt x="275" y="658"/>
                      <a:pt x="284" y="664"/>
                    </a:cubicBezTo>
                    <a:cubicBezTo>
                      <a:pt x="300" y="675"/>
                      <a:pt x="298" y="687"/>
                      <a:pt x="298" y="699"/>
                    </a:cubicBezTo>
                    <a:cubicBezTo>
                      <a:pt x="298" y="703"/>
                      <a:pt x="298" y="707"/>
                      <a:pt x="297" y="710"/>
                    </a:cubicBezTo>
                    <a:cubicBezTo>
                      <a:pt x="300" y="708"/>
                      <a:pt x="304" y="707"/>
                      <a:pt x="307" y="705"/>
                    </a:cubicBezTo>
                    <a:cubicBezTo>
                      <a:pt x="318" y="703"/>
                      <a:pt x="329" y="697"/>
                      <a:pt x="345" y="709"/>
                    </a:cubicBezTo>
                    <a:cubicBezTo>
                      <a:pt x="354" y="715"/>
                      <a:pt x="360" y="723"/>
                      <a:pt x="362" y="732"/>
                    </a:cubicBezTo>
                    <a:cubicBezTo>
                      <a:pt x="365" y="741"/>
                      <a:pt x="365" y="751"/>
                      <a:pt x="362" y="761"/>
                    </a:cubicBezTo>
                    <a:cubicBezTo>
                      <a:pt x="356" y="780"/>
                      <a:pt x="344" y="782"/>
                      <a:pt x="333" y="786"/>
                    </a:cubicBezTo>
                    <a:cubicBezTo>
                      <a:pt x="330" y="787"/>
                      <a:pt x="326" y="788"/>
                      <a:pt x="322" y="788"/>
                    </a:cubicBezTo>
                    <a:cubicBezTo>
                      <a:pt x="325" y="790"/>
                      <a:pt x="328" y="793"/>
                      <a:pt x="330" y="796"/>
                    </a:cubicBezTo>
                    <a:cubicBezTo>
                      <a:pt x="335" y="806"/>
                      <a:pt x="345" y="815"/>
                      <a:pt x="339" y="833"/>
                    </a:cubicBezTo>
                    <a:moveTo>
                      <a:pt x="306" y="967"/>
                    </a:moveTo>
                    <a:cubicBezTo>
                      <a:pt x="308" y="964"/>
                      <a:pt x="315" y="964"/>
                      <a:pt x="321" y="967"/>
                    </a:cubicBezTo>
                    <a:cubicBezTo>
                      <a:pt x="328" y="971"/>
                      <a:pt x="331" y="977"/>
                      <a:pt x="329" y="980"/>
                    </a:cubicBezTo>
                    <a:cubicBezTo>
                      <a:pt x="327" y="984"/>
                      <a:pt x="320" y="984"/>
                      <a:pt x="314" y="980"/>
                    </a:cubicBezTo>
                    <a:cubicBezTo>
                      <a:pt x="308" y="977"/>
                      <a:pt x="304" y="971"/>
                      <a:pt x="306" y="967"/>
                    </a:cubicBezTo>
                    <a:moveTo>
                      <a:pt x="314" y="944"/>
                    </a:moveTo>
                    <a:cubicBezTo>
                      <a:pt x="320" y="940"/>
                      <a:pt x="327" y="940"/>
                      <a:pt x="329" y="944"/>
                    </a:cubicBezTo>
                    <a:cubicBezTo>
                      <a:pt x="331" y="947"/>
                      <a:pt x="328" y="953"/>
                      <a:pt x="321" y="957"/>
                    </a:cubicBezTo>
                    <a:cubicBezTo>
                      <a:pt x="315" y="961"/>
                      <a:pt x="308" y="961"/>
                      <a:pt x="306" y="957"/>
                    </a:cubicBezTo>
                    <a:cubicBezTo>
                      <a:pt x="304" y="954"/>
                      <a:pt x="308" y="948"/>
                      <a:pt x="314" y="944"/>
                    </a:cubicBezTo>
                    <a:moveTo>
                      <a:pt x="305" y="985"/>
                    </a:moveTo>
                    <a:cubicBezTo>
                      <a:pt x="305" y="993"/>
                      <a:pt x="302" y="999"/>
                      <a:pt x="298" y="999"/>
                    </a:cubicBezTo>
                    <a:cubicBezTo>
                      <a:pt x="293" y="999"/>
                      <a:pt x="290" y="993"/>
                      <a:pt x="290" y="985"/>
                    </a:cubicBezTo>
                    <a:cubicBezTo>
                      <a:pt x="290" y="978"/>
                      <a:pt x="293" y="972"/>
                      <a:pt x="298" y="972"/>
                    </a:cubicBezTo>
                    <a:cubicBezTo>
                      <a:pt x="302" y="972"/>
                      <a:pt x="305" y="978"/>
                      <a:pt x="305" y="985"/>
                    </a:cubicBezTo>
                    <a:moveTo>
                      <a:pt x="292" y="1082"/>
                    </a:moveTo>
                    <a:cubicBezTo>
                      <a:pt x="288" y="1077"/>
                      <a:pt x="286" y="1073"/>
                      <a:pt x="286" y="1072"/>
                    </a:cubicBezTo>
                    <a:cubicBezTo>
                      <a:pt x="287" y="1072"/>
                      <a:pt x="291" y="1071"/>
                      <a:pt x="298" y="1073"/>
                    </a:cubicBezTo>
                    <a:cubicBezTo>
                      <a:pt x="301" y="1073"/>
                      <a:pt x="303" y="1075"/>
                      <a:pt x="304" y="1077"/>
                    </a:cubicBezTo>
                    <a:cubicBezTo>
                      <a:pt x="305" y="1080"/>
                      <a:pt x="303" y="1084"/>
                      <a:pt x="299" y="1085"/>
                    </a:cubicBezTo>
                    <a:cubicBezTo>
                      <a:pt x="297" y="1085"/>
                      <a:pt x="295" y="1084"/>
                      <a:pt x="292" y="1082"/>
                    </a:cubicBezTo>
                    <a:moveTo>
                      <a:pt x="280" y="1083"/>
                    </a:moveTo>
                    <a:cubicBezTo>
                      <a:pt x="281" y="1077"/>
                      <a:pt x="284" y="1073"/>
                      <a:pt x="285" y="1073"/>
                    </a:cubicBezTo>
                    <a:cubicBezTo>
                      <a:pt x="286" y="1073"/>
                      <a:pt x="288" y="1077"/>
                      <a:pt x="290" y="1083"/>
                    </a:cubicBezTo>
                    <a:cubicBezTo>
                      <a:pt x="291" y="1086"/>
                      <a:pt x="290" y="1089"/>
                      <a:pt x="289" y="1091"/>
                    </a:cubicBezTo>
                    <a:cubicBezTo>
                      <a:pt x="287" y="1093"/>
                      <a:pt x="282" y="1093"/>
                      <a:pt x="280" y="1091"/>
                    </a:cubicBezTo>
                    <a:cubicBezTo>
                      <a:pt x="279" y="1089"/>
                      <a:pt x="279" y="1086"/>
                      <a:pt x="280" y="1083"/>
                    </a:cubicBezTo>
                    <a:moveTo>
                      <a:pt x="266" y="1077"/>
                    </a:moveTo>
                    <a:cubicBezTo>
                      <a:pt x="267" y="1075"/>
                      <a:pt x="269" y="1073"/>
                      <a:pt x="272" y="1073"/>
                    </a:cubicBezTo>
                    <a:cubicBezTo>
                      <a:pt x="278" y="1071"/>
                      <a:pt x="282" y="1072"/>
                      <a:pt x="283" y="1072"/>
                    </a:cubicBezTo>
                    <a:cubicBezTo>
                      <a:pt x="283" y="1073"/>
                      <a:pt x="281" y="1077"/>
                      <a:pt x="277" y="1082"/>
                    </a:cubicBezTo>
                    <a:cubicBezTo>
                      <a:pt x="275" y="1084"/>
                      <a:pt x="272" y="1085"/>
                      <a:pt x="270" y="1085"/>
                    </a:cubicBezTo>
                    <a:cubicBezTo>
                      <a:pt x="269" y="1084"/>
                      <a:pt x="267" y="1083"/>
                      <a:pt x="266" y="1082"/>
                    </a:cubicBezTo>
                    <a:cubicBezTo>
                      <a:pt x="265" y="1080"/>
                      <a:pt x="265" y="1079"/>
                      <a:pt x="266" y="1077"/>
                    </a:cubicBezTo>
                    <a:moveTo>
                      <a:pt x="266" y="1061"/>
                    </a:moveTo>
                    <a:cubicBezTo>
                      <a:pt x="267" y="1059"/>
                      <a:pt x="269" y="1058"/>
                      <a:pt x="270" y="1058"/>
                    </a:cubicBezTo>
                    <a:cubicBezTo>
                      <a:pt x="272" y="1058"/>
                      <a:pt x="275" y="1059"/>
                      <a:pt x="277" y="1061"/>
                    </a:cubicBezTo>
                    <a:cubicBezTo>
                      <a:pt x="281" y="1065"/>
                      <a:pt x="283" y="1069"/>
                      <a:pt x="283" y="1070"/>
                    </a:cubicBezTo>
                    <a:cubicBezTo>
                      <a:pt x="282" y="1071"/>
                      <a:pt x="278" y="1071"/>
                      <a:pt x="272" y="1070"/>
                    </a:cubicBezTo>
                    <a:cubicBezTo>
                      <a:pt x="269" y="1069"/>
                      <a:pt x="267" y="1067"/>
                      <a:pt x="266" y="1065"/>
                    </a:cubicBezTo>
                    <a:cubicBezTo>
                      <a:pt x="265" y="1064"/>
                      <a:pt x="265" y="1062"/>
                      <a:pt x="266" y="1061"/>
                    </a:cubicBezTo>
                    <a:moveTo>
                      <a:pt x="216" y="1050"/>
                    </a:moveTo>
                    <a:cubicBezTo>
                      <a:pt x="215" y="1056"/>
                      <a:pt x="212" y="1060"/>
                      <a:pt x="211" y="1060"/>
                    </a:cubicBezTo>
                    <a:cubicBezTo>
                      <a:pt x="210" y="1060"/>
                      <a:pt x="208" y="1056"/>
                      <a:pt x="206" y="1050"/>
                    </a:cubicBezTo>
                    <a:cubicBezTo>
                      <a:pt x="205" y="1047"/>
                      <a:pt x="206" y="1044"/>
                      <a:pt x="207" y="1043"/>
                    </a:cubicBezTo>
                    <a:cubicBezTo>
                      <a:pt x="208" y="1041"/>
                      <a:pt x="209" y="1041"/>
                      <a:pt x="211" y="1041"/>
                    </a:cubicBezTo>
                    <a:cubicBezTo>
                      <a:pt x="213" y="1041"/>
                      <a:pt x="215" y="1041"/>
                      <a:pt x="216" y="1043"/>
                    </a:cubicBezTo>
                    <a:cubicBezTo>
                      <a:pt x="217" y="1044"/>
                      <a:pt x="217" y="1047"/>
                      <a:pt x="216" y="1050"/>
                    </a:cubicBezTo>
                    <a:moveTo>
                      <a:pt x="230" y="1056"/>
                    </a:moveTo>
                    <a:cubicBezTo>
                      <a:pt x="229" y="1058"/>
                      <a:pt x="227" y="1060"/>
                      <a:pt x="224" y="1060"/>
                    </a:cubicBezTo>
                    <a:cubicBezTo>
                      <a:pt x="218" y="1062"/>
                      <a:pt x="213" y="1062"/>
                      <a:pt x="213" y="1061"/>
                    </a:cubicBezTo>
                    <a:cubicBezTo>
                      <a:pt x="213" y="1060"/>
                      <a:pt x="214" y="1056"/>
                      <a:pt x="219" y="1051"/>
                    </a:cubicBezTo>
                    <a:cubicBezTo>
                      <a:pt x="221" y="1049"/>
                      <a:pt x="224" y="1048"/>
                      <a:pt x="226" y="1048"/>
                    </a:cubicBezTo>
                    <a:cubicBezTo>
                      <a:pt x="229" y="1049"/>
                      <a:pt x="231" y="1053"/>
                      <a:pt x="230" y="1056"/>
                    </a:cubicBezTo>
                    <a:moveTo>
                      <a:pt x="219" y="1072"/>
                    </a:moveTo>
                    <a:cubicBezTo>
                      <a:pt x="215" y="1068"/>
                      <a:pt x="213" y="1063"/>
                      <a:pt x="213" y="1063"/>
                    </a:cubicBezTo>
                    <a:cubicBezTo>
                      <a:pt x="213" y="1062"/>
                      <a:pt x="218" y="1062"/>
                      <a:pt x="224" y="1063"/>
                    </a:cubicBezTo>
                    <a:cubicBezTo>
                      <a:pt x="227" y="1064"/>
                      <a:pt x="229" y="1066"/>
                      <a:pt x="230" y="1068"/>
                    </a:cubicBezTo>
                    <a:cubicBezTo>
                      <a:pt x="231" y="1071"/>
                      <a:pt x="229" y="1075"/>
                      <a:pt x="226" y="1075"/>
                    </a:cubicBezTo>
                    <a:cubicBezTo>
                      <a:pt x="224" y="1075"/>
                      <a:pt x="221" y="1074"/>
                      <a:pt x="219" y="1072"/>
                    </a:cubicBezTo>
                    <a:moveTo>
                      <a:pt x="206" y="1074"/>
                    </a:moveTo>
                    <a:cubicBezTo>
                      <a:pt x="208" y="1068"/>
                      <a:pt x="210" y="1064"/>
                      <a:pt x="211" y="1063"/>
                    </a:cubicBezTo>
                    <a:cubicBezTo>
                      <a:pt x="212" y="1064"/>
                      <a:pt x="215" y="1067"/>
                      <a:pt x="216" y="1074"/>
                    </a:cubicBezTo>
                    <a:cubicBezTo>
                      <a:pt x="217" y="1077"/>
                      <a:pt x="217" y="1079"/>
                      <a:pt x="216" y="1081"/>
                    </a:cubicBezTo>
                    <a:cubicBezTo>
                      <a:pt x="214" y="1084"/>
                      <a:pt x="209" y="1084"/>
                      <a:pt x="207" y="1081"/>
                    </a:cubicBezTo>
                    <a:cubicBezTo>
                      <a:pt x="206" y="1079"/>
                      <a:pt x="205" y="1077"/>
                      <a:pt x="206" y="1074"/>
                    </a:cubicBezTo>
                    <a:moveTo>
                      <a:pt x="192" y="1068"/>
                    </a:moveTo>
                    <a:cubicBezTo>
                      <a:pt x="193" y="1066"/>
                      <a:pt x="195" y="1064"/>
                      <a:pt x="198" y="1063"/>
                    </a:cubicBezTo>
                    <a:cubicBezTo>
                      <a:pt x="204" y="1062"/>
                      <a:pt x="209" y="1062"/>
                      <a:pt x="210" y="1063"/>
                    </a:cubicBezTo>
                    <a:cubicBezTo>
                      <a:pt x="210" y="1064"/>
                      <a:pt x="208" y="1068"/>
                      <a:pt x="204" y="1072"/>
                    </a:cubicBezTo>
                    <a:cubicBezTo>
                      <a:pt x="201" y="1074"/>
                      <a:pt x="199" y="1075"/>
                      <a:pt x="197" y="1075"/>
                    </a:cubicBezTo>
                    <a:cubicBezTo>
                      <a:pt x="195" y="1075"/>
                      <a:pt x="194" y="1074"/>
                      <a:pt x="193" y="1072"/>
                    </a:cubicBezTo>
                    <a:cubicBezTo>
                      <a:pt x="192" y="1071"/>
                      <a:pt x="192" y="1069"/>
                      <a:pt x="192" y="1068"/>
                    </a:cubicBezTo>
                    <a:moveTo>
                      <a:pt x="193" y="1051"/>
                    </a:moveTo>
                    <a:cubicBezTo>
                      <a:pt x="194" y="1050"/>
                      <a:pt x="195" y="1049"/>
                      <a:pt x="197" y="1048"/>
                    </a:cubicBezTo>
                    <a:cubicBezTo>
                      <a:pt x="199" y="1048"/>
                      <a:pt x="201" y="1049"/>
                      <a:pt x="204" y="1052"/>
                    </a:cubicBezTo>
                    <a:cubicBezTo>
                      <a:pt x="208" y="1056"/>
                      <a:pt x="210" y="1060"/>
                      <a:pt x="210" y="1061"/>
                    </a:cubicBezTo>
                    <a:cubicBezTo>
                      <a:pt x="209" y="1062"/>
                      <a:pt x="204" y="1062"/>
                      <a:pt x="198" y="1060"/>
                    </a:cubicBezTo>
                    <a:cubicBezTo>
                      <a:pt x="195" y="1060"/>
                      <a:pt x="193" y="1058"/>
                      <a:pt x="192" y="1056"/>
                    </a:cubicBezTo>
                    <a:cubicBezTo>
                      <a:pt x="192" y="1054"/>
                      <a:pt x="192" y="1053"/>
                      <a:pt x="193" y="1051"/>
                    </a:cubicBezTo>
                    <a:moveTo>
                      <a:pt x="137" y="1122"/>
                    </a:moveTo>
                    <a:cubicBezTo>
                      <a:pt x="158" y="1088"/>
                      <a:pt x="172" y="1089"/>
                      <a:pt x="172" y="1089"/>
                    </a:cubicBezTo>
                    <a:cubicBezTo>
                      <a:pt x="155" y="1098"/>
                      <a:pt x="146" y="1123"/>
                      <a:pt x="140" y="1127"/>
                    </a:cubicBezTo>
                    <a:cubicBezTo>
                      <a:pt x="135" y="1130"/>
                      <a:pt x="137" y="1122"/>
                      <a:pt x="137" y="1122"/>
                    </a:cubicBezTo>
                    <a:moveTo>
                      <a:pt x="112" y="1110"/>
                    </a:moveTo>
                    <a:cubicBezTo>
                      <a:pt x="133" y="1076"/>
                      <a:pt x="149" y="1076"/>
                      <a:pt x="149" y="1076"/>
                    </a:cubicBezTo>
                    <a:cubicBezTo>
                      <a:pt x="131" y="1085"/>
                      <a:pt x="121" y="1110"/>
                      <a:pt x="115" y="1114"/>
                    </a:cubicBezTo>
                    <a:cubicBezTo>
                      <a:pt x="110" y="1117"/>
                      <a:pt x="112" y="1110"/>
                      <a:pt x="112" y="1110"/>
                    </a:cubicBezTo>
                    <a:moveTo>
                      <a:pt x="93" y="1098"/>
                    </a:moveTo>
                    <a:cubicBezTo>
                      <a:pt x="113" y="1064"/>
                      <a:pt x="129" y="1064"/>
                      <a:pt x="129" y="1064"/>
                    </a:cubicBezTo>
                    <a:cubicBezTo>
                      <a:pt x="112" y="1073"/>
                      <a:pt x="102" y="1101"/>
                      <a:pt x="96" y="1103"/>
                    </a:cubicBezTo>
                    <a:cubicBezTo>
                      <a:pt x="90" y="1106"/>
                      <a:pt x="93" y="1098"/>
                      <a:pt x="93" y="109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48"/>
              <p:cNvSpPr>
                <a:spLocks/>
              </p:cNvSpPr>
              <p:nvPr/>
            </p:nvSpPr>
            <p:spPr bwMode="auto">
              <a:xfrm>
                <a:off x="1057052" y="6100880"/>
                <a:ext cx="86528" cy="93739"/>
              </a:xfrm>
              <a:custGeom>
                <a:avLst/>
                <a:gdLst>
                  <a:gd name="T0" fmla="*/ 46 w 52"/>
                  <a:gd name="T1" fmla="*/ 20 h 56"/>
                  <a:gd name="T2" fmla="*/ 46 w 52"/>
                  <a:gd name="T3" fmla="*/ 20 h 56"/>
                  <a:gd name="T4" fmla="*/ 46 w 52"/>
                  <a:gd name="T5" fmla="*/ 20 h 56"/>
                  <a:gd name="T6" fmla="*/ 46 w 52"/>
                  <a:gd name="T7" fmla="*/ 20 h 56"/>
                  <a:gd name="T8" fmla="*/ 46 w 52"/>
                  <a:gd name="T9" fmla="*/ 20 h 56"/>
                  <a:gd name="T10" fmla="*/ 0 w 52"/>
                  <a:gd name="T11" fmla="*/ 9 h 56"/>
                  <a:gd name="T12" fmla="*/ 52 w 52"/>
                  <a:gd name="T13" fmla="*/ 18 h 56"/>
                  <a:gd name="T14" fmla="*/ 52 w 52"/>
                  <a:gd name="T15" fmla="*/ 18 h 56"/>
                  <a:gd name="T16" fmla="*/ 52 w 52"/>
                  <a:gd name="T17" fmla="*/ 18 h 56"/>
                  <a:gd name="T18" fmla="*/ 52 w 52"/>
                  <a:gd name="T19" fmla="*/ 19 h 56"/>
                  <a:gd name="T20" fmla="*/ 52 w 52"/>
                  <a:gd name="T21" fmla="*/ 19 h 56"/>
                  <a:gd name="T22" fmla="*/ 16 w 52"/>
                  <a:gd name="T23" fmla="*/ 56 h 56"/>
                  <a:gd name="T24" fmla="*/ 46 w 52"/>
                  <a:gd name="T25" fmla="*/ 2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56">
                    <a:moveTo>
                      <a:pt x="46" y="20"/>
                    </a:move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38" y="11"/>
                      <a:pt x="13" y="7"/>
                      <a:pt x="0" y="9"/>
                    </a:cubicBezTo>
                    <a:cubicBezTo>
                      <a:pt x="15" y="0"/>
                      <a:pt x="41" y="7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0" y="34"/>
                      <a:pt x="32" y="55"/>
                      <a:pt x="16" y="56"/>
                    </a:cubicBezTo>
                    <a:cubicBezTo>
                      <a:pt x="27" y="50"/>
                      <a:pt x="45" y="32"/>
                      <a:pt x="46" y="2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49"/>
              <p:cNvSpPr>
                <a:spLocks/>
              </p:cNvSpPr>
              <p:nvPr/>
            </p:nvSpPr>
            <p:spPr bwMode="auto">
              <a:xfrm>
                <a:off x="1042631" y="6115301"/>
                <a:ext cx="70665" cy="76433"/>
              </a:xfrm>
              <a:custGeom>
                <a:avLst/>
                <a:gdLst>
                  <a:gd name="T0" fmla="*/ 42 w 42"/>
                  <a:gd name="T1" fmla="*/ 14 h 46"/>
                  <a:gd name="T2" fmla="*/ 42 w 42"/>
                  <a:gd name="T3" fmla="*/ 14 h 46"/>
                  <a:gd name="T4" fmla="*/ 42 w 42"/>
                  <a:gd name="T5" fmla="*/ 14 h 46"/>
                  <a:gd name="T6" fmla="*/ 42 w 42"/>
                  <a:gd name="T7" fmla="*/ 15 h 46"/>
                  <a:gd name="T8" fmla="*/ 42 w 42"/>
                  <a:gd name="T9" fmla="*/ 15 h 46"/>
                  <a:gd name="T10" fmla="*/ 12 w 42"/>
                  <a:gd name="T11" fmla="*/ 46 h 46"/>
                  <a:gd name="T12" fmla="*/ 37 w 42"/>
                  <a:gd name="T13" fmla="*/ 16 h 46"/>
                  <a:gd name="T14" fmla="*/ 37 w 42"/>
                  <a:gd name="T15" fmla="*/ 16 h 46"/>
                  <a:gd name="T16" fmla="*/ 37 w 42"/>
                  <a:gd name="T17" fmla="*/ 16 h 46"/>
                  <a:gd name="T18" fmla="*/ 37 w 42"/>
                  <a:gd name="T19" fmla="*/ 16 h 46"/>
                  <a:gd name="T20" fmla="*/ 37 w 42"/>
                  <a:gd name="T21" fmla="*/ 16 h 46"/>
                  <a:gd name="T22" fmla="*/ 0 w 42"/>
                  <a:gd name="T23" fmla="*/ 7 h 46"/>
                  <a:gd name="T24" fmla="*/ 42 w 42"/>
                  <a:gd name="T25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46">
                    <a:moveTo>
                      <a:pt x="42" y="14"/>
                    </a:move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0" y="27"/>
                      <a:pt x="26" y="44"/>
                      <a:pt x="12" y="46"/>
                    </a:cubicBezTo>
                    <a:cubicBezTo>
                      <a:pt x="21" y="41"/>
                      <a:pt x="36" y="2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0" y="9"/>
                      <a:pt x="10" y="5"/>
                      <a:pt x="0" y="7"/>
                    </a:cubicBezTo>
                    <a:cubicBezTo>
                      <a:pt x="11" y="0"/>
                      <a:pt x="33" y="5"/>
                      <a:pt x="42" y="1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50"/>
              <p:cNvSpPr>
                <a:spLocks/>
              </p:cNvSpPr>
              <p:nvPr/>
            </p:nvSpPr>
            <p:spPr bwMode="auto">
              <a:xfrm>
                <a:off x="1196939" y="6421033"/>
                <a:ext cx="12979" cy="1442"/>
              </a:xfrm>
              <a:custGeom>
                <a:avLst/>
                <a:gdLst>
                  <a:gd name="T0" fmla="*/ 8 w 8"/>
                  <a:gd name="T1" fmla="*/ 0 h 1"/>
                  <a:gd name="T2" fmla="*/ 0 w 8"/>
                  <a:gd name="T3" fmla="*/ 1 h 1"/>
                  <a:gd name="T4" fmla="*/ 8 w 8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8" y="0"/>
                    </a:moveTo>
                    <a:cubicBezTo>
                      <a:pt x="5" y="1"/>
                      <a:pt x="2" y="1"/>
                      <a:pt x="0" y="1"/>
                    </a:cubicBezTo>
                    <a:cubicBezTo>
                      <a:pt x="3" y="0"/>
                      <a:pt x="6" y="0"/>
                      <a:pt x="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52"/>
              <p:cNvSpPr>
                <a:spLocks/>
              </p:cNvSpPr>
              <p:nvPr/>
            </p:nvSpPr>
            <p:spPr bwMode="auto">
              <a:xfrm>
                <a:off x="920049" y="6220577"/>
                <a:ext cx="34611" cy="46148"/>
              </a:xfrm>
              <a:custGeom>
                <a:avLst/>
                <a:gdLst>
                  <a:gd name="T0" fmla="*/ 18 w 21"/>
                  <a:gd name="T1" fmla="*/ 0 h 28"/>
                  <a:gd name="T2" fmla="*/ 0 w 21"/>
                  <a:gd name="T3" fmla="*/ 26 h 28"/>
                  <a:gd name="T4" fmla="*/ 0 w 21"/>
                  <a:gd name="T5" fmla="*/ 28 h 28"/>
                  <a:gd name="T6" fmla="*/ 0 w 21"/>
                  <a:gd name="T7" fmla="*/ 28 h 28"/>
                  <a:gd name="T8" fmla="*/ 0 w 21"/>
                  <a:gd name="T9" fmla="*/ 28 h 28"/>
                  <a:gd name="T10" fmla="*/ 0 w 21"/>
                  <a:gd name="T11" fmla="*/ 28 h 28"/>
                  <a:gd name="T12" fmla="*/ 0 w 21"/>
                  <a:gd name="T13" fmla="*/ 28 h 28"/>
                  <a:gd name="T14" fmla="*/ 0 w 21"/>
                  <a:gd name="T15" fmla="*/ 28 h 28"/>
                  <a:gd name="T16" fmla="*/ 0 w 21"/>
                  <a:gd name="T17" fmla="*/ 28 h 28"/>
                  <a:gd name="T18" fmla="*/ 21 w 21"/>
                  <a:gd name="T19" fmla="*/ 2 h 28"/>
                  <a:gd name="T20" fmla="*/ 10 w 21"/>
                  <a:gd name="T21" fmla="*/ 14 h 28"/>
                  <a:gd name="T22" fmla="*/ 10 w 21"/>
                  <a:gd name="T23" fmla="*/ 14 h 28"/>
                  <a:gd name="T24" fmla="*/ 10 w 21"/>
                  <a:gd name="T25" fmla="*/ 14 h 28"/>
                  <a:gd name="T26" fmla="*/ 18 w 21"/>
                  <a:gd name="T2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8">
                    <a:moveTo>
                      <a:pt x="18" y="0"/>
                    </a:moveTo>
                    <a:cubicBezTo>
                      <a:pt x="3" y="6"/>
                      <a:pt x="0" y="18"/>
                      <a:pt x="0" y="26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8" y="26"/>
                      <a:pt x="19" y="20"/>
                      <a:pt x="21" y="2"/>
                    </a:cubicBezTo>
                    <a:cubicBezTo>
                      <a:pt x="21" y="2"/>
                      <a:pt x="15" y="11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9"/>
                      <a:pt x="18" y="0"/>
                      <a:pt x="1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53"/>
              <p:cNvSpPr>
                <a:spLocks/>
              </p:cNvSpPr>
              <p:nvPr/>
            </p:nvSpPr>
            <p:spPr bwMode="auto">
              <a:xfrm>
                <a:off x="889764" y="6226345"/>
                <a:ext cx="69222" cy="72107"/>
              </a:xfrm>
              <a:custGeom>
                <a:avLst/>
                <a:gdLst>
                  <a:gd name="T0" fmla="*/ 9 w 42"/>
                  <a:gd name="T1" fmla="*/ 0 h 43"/>
                  <a:gd name="T2" fmla="*/ 0 w 42"/>
                  <a:gd name="T3" fmla="*/ 26 h 43"/>
                  <a:gd name="T4" fmla="*/ 3 w 42"/>
                  <a:gd name="T5" fmla="*/ 42 h 43"/>
                  <a:gd name="T6" fmla="*/ 3 w 42"/>
                  <a:gd name="T7" fmla="*/ 42 h 43"/>
                  <a:gd name="T8" fmla="*/ 3 w 42"/>
                  <a:gd name="T9" fmla="*/ 42 h 43"/>
                  <a:gd name="T10" fmla="*/ 3 w 42"/>
                  <a:gd name="T11" fmla="*/ 42 h 43"/>
                  <a:gd name="T12" fmla="*/ 3 w 42"/>
                  <a:gd name="T13" fmla="*/ 42 h 43"/>
                  <a:gd name="T14" fmla="*/ 3 w 42"/>
                  <a:gd name="T15" fmla="*/ 42 h 43"/>
                  <a:gd name="T16" fmla="*/ 4 w 42"/>
                  <a:gd name="T17" fmla="*/ 42 h 43"/>
                  <a:gd name="T18" fmla="*/ 8 w 42"/>
                  <a:gd name="T19" fmla="*/ 43 h 43"/>
                  <a:gd name="T20" fmla="*/ 42 w 42"/>
                  <a:gd name="T21" fmla="*/ 24 h 43"/>
                  <a:gd name="T22" fmla="*/ 9 w 42"/>
                  <a:gd name="T23" fmla="*/ 38 h 43"/>
                  <a:gd name="T24" fmla="*/ 6 w 42"/>
                  <a:gd name="T25" fmla="*/ 38 h 43"/>
                  <a:gd name="T26" fmla="*/ 6 w 42"/>
                  <a:gd name="T27" fmla="*/ 38 h 43"/>
                  <a:gd name="T28" fmla="*/ 6 w 42"/>
                  <a:gd name="T29" fmla="*/ 38 h 43"/>
                  <a:gd name="T30" fmla="*/ 6 w 42"/>
                  <a:gd name="T31" fmla="*/ 38 h 43"/>
                  <a:gd name="T32" fmla="*/ 6 w 42"/>
                  <a:gd name="T33" fmla="*/ 38 h 43"/>
                  <a:gd name="T34" fmla="*/ 4 w 42"/>
                  <a:gd name="T35" fmla="*/ 25 h 43"/>
                  <a:gd name="T36" fmla="*/ 9 w 42"/>
                  <a:gd name="T3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" h="43">
                    <a:moveTo>
                      <a:pt x="9" y="0"/>
                    </a:moveTo>
                    <a:cubicBezTo>
                      <a:pt x="3" y="5"/>
                      <a:pt x="0" y="16"/>
                      <a:pt x="0" y="26"/>
                    </a:cubicBezTo>
                    <a:cubicBezTo>
                      <a:pt x="0" y="32"/>
                      <a:pt x="1" y="38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6" y="43"/>
                      <a:pt x="8" y="43"/>
                    </a:cubicBezTo>
                    <a:cubicBezTo>
                      <a:pt x="20" y="43"/>
                      <a:pt x="37" y="35"/>
                      <a:pt x="42" y="24"/>
                    </a:cubicBezTo>
                    <a:cubicBezTo>
                      <a:pt x="35" y="30"/>
                      <a:pt x="19" y="38"/>
                      <a:pt x="9" y="38"/>
                    </a:cubicBezTo>
                    <a:cubicBezTo>
                      <a:pt x="8" y="38"/>
                      <a:pt x="7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4" y="35"/>
                      <a:pt x="4" y="30"/>
                      <a:pt x="4" y="25"/>
                    </a:cubicBezTo>
                    <a:cubicBezTo>
                      <a:pt x="4" y="16"/>
                      <a:pt x="6" y="6"/>
                      <a:pt x="9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54"/>
              <p:cNvSpPr>
                <a:spLocks/>
              </p:cNvSpPr>
              <p:nvPr/>
            </p:nvSpPr>
            <p:spPr bwMode="auto">
              <a:xfrm>
                <a:off x="920049" y="6103764"/>
                <a:ext cx="34611" cy="46148"/>
              </a:xfrm>
              <a:custGeom>
                <a:avLst/>
                <a:gdLst>
                  <a:gd name="T0" fmla="*/ 0 w 21"/>
                  <a:gd name="T1" fmla="*/ 0 h 28"/>
                  <a:gd name="T2" fmla="*/ 0 w 21"/>
                  <a:gd name="T3" fmla="*/ 0 h 28"/>
                  <a:gd name="T4" fmla="*/ 0 w 21"/>
                  <a:gd name="T5" fmla="*/ 0 h 28"/>
                  <a:gd name="T6" fmla="*/ 0 w 21"/>
                  <a:gd name="T7" fmla="*/ 0 h 28"/>
                  <a:gd name="T8" fmla="*/ 0 w 21"/>
                  <a:gd name="T9" fmla="*/ 0 h 28"/>
                  <a:gd name="T10" fmla="*/ 0 w 21"/>
                  <a:gd name="T11" fmla="*/ 2 h 28"/>
                  <a:gd name="T12" fmla="*/ 18 w 21"/>
                  <a:gd name="T13" fmla="*/ 28 h 28"/>
                  <a:gd name="T14" fmla="*/ 10 w 21"/>
                  <a:gd name="T15" fmla="*/ 14 h 28"/>
                  <a:gd name="T16" fmla="*/ 10 w 21"/>
                  <a:gd name="T17" fmla="*/ 14 h 28"/>
                  <a:gd name="T18" fmla="*/ 10 w 21"/>
                  <a:gd name="T19" fmla="*/ 14 h 28"/>
                  <a:gd name="T20" fmla="*/ 21 w 21"/>
                  <a:gd name="T21" fmla="*/ 26 h 28"/>
                  <a:gd name="T22" fmla="*/ 0 w 21"/>
                  <a:gd name="T23" fmla="*/ 0 h 28"/>
                  <a:gd name="T24" fmla="*/ 0 w 21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2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0"/>
                      <a:pt x="3" y="22"/>
                      <a:pt x="18" y="28"/>
                    </a:cubicBezTo>
                    <a:cubicBezTo>
                      <a:pt x="18" y="28"/>
                      <a:pt x="11" y="19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4" y="17"/>
                      <a:pt x="21" y="26"/>
                      <a:pt x="21" y="26"/>
                    </a:cubicBezTo>
                    <a:cubicBezTo>
                      <a:pt x="19" y="9"/>
                      <a:pt x="8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55"/>
              <p:cNvSpPr>
                <a:spLocks/>
              </p:cNvSpPr>
              <p:nvPr/>
            </p:nvSpPr>
            <p:spPr bwMode="auto">
              <a:xfrm>
                <a:off x="882554" y="6149912"/>
                <a:ext cx="53359" cy="24516"/>
              </a:xfrm>
              <a:custGeom>
                <a:avLst/>
                <a:gdLst>
                  <a:gd name="T0" fmla="*/ 11 w 32"/>
                  <a:gd name="T1" fmla="*/ 0 h 15"/>
                  <a:gd name="T2" fmla="*/ 0 w 32"/>
                  <a:gd name="T3" fmla="*/ 2 h 15"/>
                  <a:gd name="T4" fmla="*/ 0 w 32"/>
                  <a:gd name="T5" fmla="*/ 2 h 15"/>
                  <a:gd name="T6" fmla="*/ 0 w 32"/>
                  <a:gd name="T7" fmla="*/ 2 h 15"/>
                  <a:gd name="T8" fmla="*/ 0 w 32"/>
                  <a:gd name="T9" fmla="*/ 2 h 15"/>
                  <a:gd name="T10" fmla="*/ 0 w 32"/>
                  <a:gd name="T11" fmla="*/ 2 h 15"/>
                  <a:gd name="T12" fmla="*/ 23 w 32"/>
                  <a:gd name="T13" fmla="*/ 15 h 15"/>
                  <a:gd name="T14" fmla="*/ 31 w 32"/>
                  <a:gd name="T15" fmla="*/ 14 h 15"/>
                  <a:gd name="T16" fmla="*/ 16 w 32"/>
                  <a:gd name="T17" fmla="*/ 8 h 15"/>
                  <a:gd name="T18" fmla="*/ 16 w 32"/>
                  <a:gd name="T19" fmla="*/ 8 h 15"/>
                  <a:gd name="T20" fmla="*/ 16 w 32"/>
                  <a:gd name="T21" fmla="*/ 8 h 15"/>
                  <a:gd name="T22" fmla="*/ 17 w 32"/>
                  <a:gd name="T23" fmla="*/ 8 h 15"/>
                  <a:gd name="T24" fmla="*/ 32 w 32"/>
                  <a:gd name="T25" fmla="*/ 11 h 15"/>
                  <a:gd name="T26" fmla="*/ 11 w 32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11" y="0"/>
                    </a:moveTo>
                    <a:cubicBezTo>
                      <a:pt x="6" y="0"/>
                      <a:pt x="3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4" y="8"/>
                      <a:pt x="11" y="15"/>
                      <a:pt x="23" y="15"/>
                    </a:cubicBezTo>
                    <a:cubicBezTo>
                      <a:pt x="25" y="15"/>
                      <a:pt x="28" y="15"/>
                      <a:pt x="31" y="14"/>
                    </a:cubicBezTo>
                    <a:cubicBezTo>
                      <a:pt x="31" y="14"/>
                      <a:pt x="20" y="11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23" y="8"/>
                      <a:pt x="32" y="11"/>
                      <a:pt x="32" y="11"/>
                    </a:cubicBezTo>
                    <a:cubicBezTo>
                      <a:pt x="25" y="3"/>
                      <a:pt x="17" y="0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56"/>
              <p:cNvSpPr>
                <a:spLocks/>
              </p:cNvSpPr>
              <p:nvPr/>
            </p:nvSpPr>
            <p:spPr bwMode="auto">
              <a:xfrm>
                <a:off x="967640" y="6085016"/>
                <a:ext cx="21632" cy="54801"/>
              </a:xfrm>
              <a:custGeom>
                <a:avLst/>
                <a:gdLst>
                  <a:gd name="T0" fmla="*/ 6 w 13"/>
                  <a:gd name="T1" fmla="*/ 0 h 33"/>
                  <a:gd name="T2" fmla="*/ 6 w 13"/>
                  <a:gd name="T3" fmla="*/ 0 h 33"/>
                  <a:gd name="T4" fmla="*/ 6 w 13"/>
                  <a:gd name="T5" fmla="*/ 0 h 33"/>
                  <a:gd name="T6" fmla="*/ 6 w 13"/>
                  <a:gd name="T7" fmla="*/ 0 h 33"/>
                  <a:gd name="T8" fmla="*/ 6 w 13"/>
                  <a:gd name="T9" fmla="*/ 0 h 33"/>
                  <a:gd name="T10" fmla="*/ 0 w 13"/>
                  <a:gd name="T11" fmla="*/ 17 h 33"/>
                  <a:gd name="T12" fmla="*/ 4 w 13"/>
                  <a:gd name="T13" fmla="*/ 33 h 33"/>
                  <a:gd name="T14" fmla="*/ 4 w 13"/>
                  <a:gd name="T15" fmla="*/ 31 h 33"/>
                  <a:gd name="T16" fmla="*/ 6 w 13"/>
                  <a:gd name="T17" fmla="*/ 17 h 33"/>
                  <a:gd name="T18" fmla="*/ 8 w 13"/>
                  <a:gd name="T19" fmla="*/ 31 h 33"/>
                  <a:gd name="T20" fmla="*/ 8 w 13"/>
                  <a:gd name="T21" fmla="*/ 33 h 33"/>
                  <a:gd name="T22" fmla="*/ 13 w 13"/>
                  <a:gd name="T23" fmla="*/ 17 h 33"/>
                  <a:gd name="T24" fmla="*/ 6 w 13"/>
                  <a:gd name="T25" fmla="*/ 0 h 33"/>
                  <a:gd name="T26" fmla="*/ 6 w 13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33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4"/>
                      <a:pt x="0" y="10"/>
                      <a:pt x="0" y="17"/>
                    </a:cubicBezTo>
                    <a:cubicBezTo>
                      <a:pt x="0" y="22"/>
                      <a:pt x="1" y="27"/>
                      <a:pt x="4" y="33"/>
                    </a:cubicBezTo>
                    <a:cubicBezTo>
                      <a:pt x="4" y="33"/>
                      <a:pt x="4" y="32"/>
                      <a:pt x="4" y="31"/>
                    </a:cubicBezTo>
                    <a:cubicBezTo>
                      <a:pt x="4" y="27"/>
                      <a:pt x="5" y="21"/>
                      <a:pt x="6" y="17"/>
                    </a:cubicBezTo>
                    <a:cubicBezTo>
                      <a:pt x="8" y="21"/>
                      <a:pt x="8" y="27"/>
                      <a:pt x="8" y="31"/>
                    </a:cubicBezTo>
                    <a:cubicBezTo>
                      <a:pt x="8" y="32"/>
                      <a:pt x="8" y="33"/>
                      <a:pt x="8" y="33"/>
                    </a:cubicBezTo>
                    <a:cubicBezTo>
                      <a:pt x="11" y="27"/>
                      <a:pt x="13" y="22"/>
                      <a:pt x="13" y="17"/>
                    </a:cubicBezTo>
                    <a:cubicBezTo>
                      <a:pt x="13" y="10"/>
                      <a:pt x="9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57"/>
              <p:cNvSpPr>
                <a:spLocks/>
              </p:cNvSpPr>
              <p:nvPr/>
            </p:nvSpPr>
            <p:spPr bwMode="auto">
              <a:xfrm>
                <a:off x="882554" y="6194619"/>
                <a:ext cx="53359" cy="25958"/>
              </a:xfrm>
              <a:custGeom>
                <a:avLst/>
                <a:gdLst>
                  <a:gd name="T0" fmla="*/ 23 w 32"/>
                  <a:gd name="T1" fmla="*/ 0 h 15"/>
                  <a:gd name="T2" fmla="*/ 0 w 32"/>
                  <a:gd name="T3" fmla="*/ 13 h 15"/>
                  <a:gd name="T4" fmla="*/ 0 w 32"/>
                  <a:gd name="T5" fmla="*/ 13 h 15"/>
                  <a:gd name="T6" fmla="*/ 0 w 32"/>
                  <a:gd name="T7" fmla="*/ 13 h 15"/>
                  <a:gd name="T8" fmla="*/ 0 w 32"/>
                  <a:gd name="T9" fmla="*/ 13 h 15"/>
                  <a:gd name="T10" fmla="*/ 0 w 32"/>
                  <a:gd name="T11" fmla="*/ 13 h 15"/>
                  <a:gd name="T12" fmla="*/ 11 w 32"/>
                  <a:gd name="T13" fmla="*/ 15 h 15"/>
                  <a:gd name="T14" fmla="*/ 32 w 32"/>
                  <a:gd name="T15" fmla="*/ 4 h 15"/>
                  <a:gd name="T16" fmla="*/ 17 w 32"/>
                  <a:gd name="T17" fmla="*/ 7 h 15"/>
                  <a:gd name="T18" fmla="*/ 16 w 32"/>
                  <a:gd name="T19" fmla="*/ 7 h 15"/>
                  <a:gd name="T20" fmla="*/ 16 w 32"/>
                  <a:gd name="T21" fmla="*/ 7 h 15"/>
                  <a:gd name="T22" fmla="*/ 16 w 32"/>
                  <a:gd name="T23" fmla="*/ 7 h 15"/>
                  <a:gd name="T24" fmla="*/ 31 w 32"/>
                  <a:gd name="T25" fmla="*/ 1 h 15"/>
                  <a:gd name="T26" fmla="*/ 23 w 32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23" y="0"/>
                    </a:moveTo>
                    <a:cubicBezTo>
                      <a:pt x="11" y="0"/>
                      <a:pt x="4" y="7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4"/>
                      <a:pt x="6" y="15"/>
                      <a:pt x="11" y="15"/>
                    </a:cubicBezTo>
                    <a:cubicBezTo>
                      <a:pt x="17" y="15"/>
                      <a:pt x="25" y="12"/>
                      <a:pt x="32" y="4"/>
                    </a:cubicBezTo>
                    <a:cubicBezTo>
                      <a:pt x="32" y="4"/>
                      <a:pt x="23" y="7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20" y="4"/>
                      <a:pt x="31" y="1"/>
                      <a:pt x="31" y="1"/>
                    </a:cubicBezTo>
                    <a:cubicBezTo>
                      <a:pt x="28" y="0"/>
                      <a:pt x="25" y="0"/>
                      <a:pt x="2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58"/>
              <p:cNvSpPr>
                <a:spLocks/>
              </p:cNvSpPr>
              <p:nvPr/>
            </p:nvSpPr>
            <p:spPr bwMode="auto">
              <a:xfrm>
                <a:off x="869575" y="6237883"/>
                <a:ext cx="86528" cy="89412"/>
              </a:xfrm>
              <a:custGeom>
                <a:avLst/>
                <a:gdLst>
                  <a:gd name="T0" fmla="*/ 11 w 52"/>
                  <a:gd name="T1" fmla="*/ 0 h 53"/>
                  <a:gd name="T2" fmla="*/ 0 w 52"/>
                  <a:gd name="T3" fmla="*/ 32 h 53"/>
                  <a:gd name="T4" fmla="*/ 4 w 52"/>
                  <a:gd name="T5" fmla="*/ 52 h 53"/>
                  <a:gd name="T6" fmla="*/ 4 w 52"/>
                  <a:gd name="T7" fmla="*/ 52 h 53"/>
                  <a:gd name="T8" fmla="*/ 4 w 52"/>
                  <a:gd name="T9" fmla="*/ 52 h 53"/>
                  <a:gd name="T10" fmla="*/ 4 w 52"/>
                  <a:gd name="T11" fmla="*/ 52 h 53"/>
                  <a:gd name="T12" fmla="*/ 4 w 52"/>
                  <a:gd name="T13" fmla="*/ 52 h 53"/>
                  <a:gd name="T14" fmla="*/ 4 w 52"/>
                  <a:gd name="T15" fmla="*/ 52 h 53"/>
                  <a:gd name="T16" fmla="*/ 4 w 52"/>
                  <a:gd name="T17" fmla="*/ 52 h 53"/>
                  <a:gd name="T18" fmla="*/ 10 w 52"/>
                  <a:gd name="T19" fmla="*/ 53 h 53"/>
                  <a:gd name="T20" fmla="*/ 52 w 52"/>
                  <a:gd name="T21" fmla="*/ 30 h 53"/>
                  <a:gd name="T22" fmla="*/ 11 w 52"/>
                  <a:gd name="T23" fmla="*/ 48 h 53"/>
                  <a:gd name="T24" fmla="*/ 8 w 52"/>
                  <a:gd name="T25" fmla="*/ 47 h 53"/>
                  <a:gd name="T26" fmla="*/ 8 w 52"/>
                  <a:gd name="T27" fmla="*/ 48 h 53"/>
                  <a:gd name="T28" fmla="*/ 8 w 52"/>
                  <a:gd name="T29" fmla="*/ 47 h 53"/>
                  <a:gd name="T30" fmla="*/ 8 w 52"/>
                  <a:gd name="T31" fmla="*/ 47 h 53"/>
                  <a:gd name="T32" fmla="*/ 8 w 52"/>
                  <a:gd name="T33" fmla="*/ 47 h 53"/>
                  <a:gd name="T34" fmla="*/ 5 w 52"/>
                  <a:gd name="T35" fmla="*/ 32 h 53"/>
                  <a:gd name="T36" fmla="*/ 11 w 52"/>
                  <a:gd name="T3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53">
                    <a:moveTo>
                      <a:pt x="11" y="0"/>
                    </a:moveTo>
                    <a:cubicBezTo>
                      <a:pt x="4" y="7"/>
                      <a:pt x="0" y="20"/>
                      <a:pt x="0" y="32"/>
                    </a:cubicBezTo>
                    <a:cubicBezTo>
                      <a:pt x="0" y="40"/>
                      <a:pt x="1" y="47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6" y="53"/>
                      <a:pt x="8" y="53"/>
                      <a:pt x="10" y="53"/>
                    </a:cubicBezTo>
                    <a:cubicBezTo>
                      <a:pt x="25" y="53"/>
                      <a:pt x="46" y="43"/>
                      <a:pt x="52" y="30"/>
                    </a:cubicBezTo>
                    <a:cubicBezTo>
                      <a:pt x="43" y="37"/>
                      <a:pt x="24" y="48"/>
                      <a:pt x="11" y="48"/>
                    </a:cubicBezTo>
                    <a:cubicBezTo>
                      <a:pt x="10" y="48"/>
                      <a:pt x="9" y="48"/>
                      <a:pt x="8" y="47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6" y="43"/>
                      <a:pt x="5" y="38"/>
                      <a:pt x="5" y="32"/>
                    </a:cubicBezTo>
                    <a:cubicBezTo>
                      <a:pt x="5" y="21"/>
                      <a:pt x="8" y="8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9"/>
              <p:cNvSpPr>
                <a:spLocks/>
              </p:cNvSpPr>
              <p:nvPr/>
            </p:nvSpPr>
            <p:spPr bwMode="auto">
              <a:xfrm>
                <a:off x="845058" y="6121070"/>
                <a:ext cx="69222" cy="70665"/>
              </a:xfrm>
              <a:custGeom>
                <a:avLst/>
                <a:gdLst>
                  <a:gd name="T0" fmla="*/ 29 w 42"/>
                  <a:gd name="T1" fmla="*/ 0 h 42"/>
                  <a:gd name="T2" fmla="*/ 0 w 42"/>
                  <a:gd name="T3" fmla="*/ 10 h 42"/>
                  <a:gd name="T4" fmla="*/ 0 w 42"/>
                  <a:gd name="T5" fmla="*/ 10 h 42"/>
                  <a:gd name="T6" fmla="*/ 0 w 42"/>
                  <a:gd name="T7" fmla="*/ 10 h 42"/>
                  <a:gd name="T8" fmla="*/ 0 w 42"/>
                  <a:gd name="T9" fmla="*/ 11 h 42"/>
                  <a:gd name="T10" fmla="*/ 0 w 42"/>
                  <a:gd name="T11" fmla="*/ 11 h 42"/>
                  <a:gd name="T12" fmla="*/ 29 w 42"/>
                  <a:gd name="T13" fmla="*/ 42 h 42"/>
                  <a:gd name="T14" fmla="*/ 4 w 42"/>
                  <a:gd name="T15" fmla="*/ 12 h 42"/>
                  <a:gd name="T16" fmla="*/ 4 w 42"/>
                  <a:gd name="T17" fmla="*/ 12 h 42"/>
                  <a:gd name="T18" fmla="*/ 4 w 42"/>
                  <a:gd name="T19" fmla="*/ 12 h 42"/>
                  <a:gd name="T20" fmla="*/ 4 w 42"/>
                  <a:gd name="T21" fmla="*/ 12 h 42"/>
                  <a:gd name="T22" fmla="*/ 4 w 42"/>
                  <a:gd name="T23" fmla="*/ 12 h 42"/>
                  <a:gd name="T24" fmla="*/ 37 w 42"/>
                  <a:gd name="T25" fmla="*/ 2 h 42"/>
                  <a:gd name="T26" fmla="*/ 42 w 42"/>
                  <a:gd name="T27" fmla="*/ 3 h 42"/>
                  <a:gd name="T28" fmla="*/ 29 w 42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42">
                    <a:moveTo>
                      <a:pt x="29" y="0"/>
                    </a:moveTo>
                    <a:cubicBezTo>
                      <a:pt x="18" y="0"/>
                      <a:pt x="6" y="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23"/>
                      <a:pt x="16" y="40"/>
                      <a:pt x="29" y="42"/>
                    </a:cubicBezTo>
                    <a:cubicBezTo>
                      <a:pt x="20" y="37"/>
                      <a:pt x="5" y="2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0" y="6"/>
                      <a:pt x="26" y="2"/>
                      <a:pt x="37" y="2"/>
                    </a:cubicBezTo>
                    <a:cubicBezTo>
                      <a:pt x="39" y="2"/>
                      <a:pt x="40" y="2"/>
                      <a:pt x="42" y="3"/>
                    </a:cubicBezTo>
                    <a:cubicBezTo>
                      <a:pt x="38" y="0"/>
                      <a:pt x="34" y="0"/>
                      <a:pt x="29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0"/>
              <p:cNvSpPr>
                <a:spLocks/>
              </p:cNvSpPr>
              <p:nvPr/>
            </p:nvSpPr>
            <p:spPr bwMode="auto">
              <a:xfrm>
                <a:off x="943123" y="6041752"/>
                <a:ext cx="69222" cy="63454"/>
              </a:xfrm>
              <a:custGeom>
                <a:avLst/>
                <a:gdLst>
                  <a:gd name="T0" fmla="*/ 21 w 42"/>
                  <a:gd name="T1" fmla="*/ 0 h 38"/>
                  <a:gd name="T2" fmla="*/ 21 w 42"/>
                  <a:gd name="T3" fmla="*/ 0 h 38"/>
                  <a:gd name="T4" fmla="*/ 21 w 42"/>
                  <a:gd name="T5" fmla="*/ 0 h 38"/>
                  <a:gd name="T6" fmla="*/ 21 w 42"/>
                  <a:gd name="T7" fmla="*/ 0 h 38"/>
                  <a:gd name="T8" fmla="*/ 21 w 42"/>
                  <a:gd name="T9" fmla="*/ 0 h 38"/>
                  <a:gd name="T10" fmla="*/ 0 w 42"/>
                  <a:gd name="T11" fmla="*/ 33 h 38"/>
                  <a:gd name="T12" fmla="*/ 1 w 42"/>
                  <a:gd name="T13" fmla="*/ 38 h 38"/>
                  <a:gd name="T14" fmla="*/ 21 w 42"/>
                  <a:gd name="T15" fmla="*/ 5 h 38"/>
                  <a:gd name="T16" fmla="*/ 21 w 42"/>
                  <a:gd name="T17" fmla="*/ 5 h 38"/>
                  <a:gd name="T18" fmla="*/ 21 w 42"/>
                  <a:gd name="T19" fmla="*/ 5 h 38"/>
                  <a:gd name="T20" fmla="*/ 21 w 42"/>
                  <a:gd name="T21" fmla="*/ 5 h 38"/>
                  <a:gd name="T22" fmla="*/ 21 w 42"/>
                  <a:gd name="T23" fmla="*/ 5 h 38"/>
                  <a:gd name="T24" fmla="*/ 42 w 42"/>
                  <a:gd name="T25" fmla="*/ 38 h 38"/>
                  <a:gd name="T26" fmla="*/ 42 w 42"/>
                  <a:gd name="T27" fmla="*/ 34 h 38"/>
                  <a:gd name="T28" fmla="*/ 21 w 42"/>
                  <a:gd name="T29" fmla="*/ 0 h 38"/>
                  <a:gd name="T30" fmla="*/ 21 w 42"/>
                  <a:gd name="T3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38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1" y="5"/>
                      <a:pt x="0" y="21"/>
                      <a:pt x="0" y="33"/>
                    </a:cubicBezTo>
                    <a:cubicBezTo>
                      <a:pt x="0" y="35"/>
                      <a:pt x="0" y="36"/>
                      <a:pt x="1" y="38"/>
                    </a:cubicBezTo>
                    <a:cubicBezTo>
                      <a:pt x="3" y="27"/>
                      <a:pt x="12" y="9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30" y="9"/>
                      <a:pt x="40" y="27"/>
                      <a:pt x="42" y="38"/>
                    </a:cubicBezTo>
                    <a:cubicBezTo>
                      <a:pt x="42" y="36"/>
                      <a:pt x="42" y="35"/>
                      <a:pt x="42" y="34"/>
                    </a:cubicBezTo>
                    <a:cubicBezTo>
                      <a:pt x="42" y="21"/>
                      <a:pt x="31" y="5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61"/>
              <p:cNvSpPr>
                <a:spLocks/>
              </p:cNvSpPr>
              <p:nvPr/>
            </p:nvSpPr>
            <p:spPr bwMode="auto">
              <a:xfrm>
                <a:off x="935913" y="6012910"/>
                <a:ext cx="85086" cy="76433"/>
              </a:xfrm>
              <a:custGeom>
                <a:avLst/>
                <a:gdLst>
                  <a:gd name="T0" fmla="*/ 25 w 51"/>
                  <a:gd name="T1" fmla="*/ 0 h 46"/>
                  <a:gd name="T2" fmla="*/ 25 w 51"/>
                  <a:gd name="T3" fmla="*/ 0 h 46"/>
                  <a:gd name="T4" fmla="*/ 25 w 51"/>
                  <a:gd name="T5" fmla="*/ 0 h 46"/>
                  <a:gd name="T6" fmla="*/ 25 w 51"/>
                  <a:gd name="T7" fmla="*/ 0 h 46"/>
                  <a:gd name="T8" fmla="*/ 25 w 51"/>
                  <a:gd name="T9" fmla="*/ 0 h 46"/>
                  <a:gd name="T10" fmla="*/ 0 w 51"/>
                  <a:gd name="T11" fmla="*/ 41 h 46"/>
                  <a:gd name="T12" fmla="*/ 0 w 51"/>
                  <a:gd name="T13" fmla="*/ 46 h 46"/>
                  <a:gd name="T14" fmla="*/ 25 w 51"/>
                  <a:gd name="T15" fmla="*/ 6 h 46"/>
                  <a:gd name="T16" fmla="*/ 25 w 51"/>
                  <a:gd name="T17" fmla="*/ 6 h 46"/>
                  <a:gd name="T18" fmla="*/ 25 w 51"/>
                  <a:gd name="T19" fmla="*/ 6 h 46"/>
                  <a:gd name="T20" fmla="*/ 25 w 51"/>
                  <a:gd name="T21" fmla="*/ 6 h 46"/>
                  <a:gd name="T22" fmla="*/ 25 w 51"/>
                  <a:gd name="T23" fmla="*/ 6 h 46"/>
                  <a:gd name="T24" fmla="*/ 50 w 51"/>
                  <a:gd name="T25" fmla="*/ 46 h 46"/>
                  <a:gd name="T26" fmla="*/ 51 w 51"/>
                  <a:gd name="T27" fmla="*/ 41 h 46"/>
                  <a:gd name="T28" fmla="*/ 25 w 51"/>
                  <a:gd name="T29" fmla="*/ 0 h 46"/>
                  <a:gd name="T30" fmla="*/ 25 w 51"/>
                  <a:gd name="T3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" h="46"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3" y="6"/>
                      <a:pt x="0" y="25"/>
                      <a:pt x="0" y="41"/>
                    </a:cubicBezTo>
                    <a:cubicBezTo>
                      <a:pt x="0" y="43"/>
                      <a:pt x="0" y="44"/>
                      <a:pt x="0" y="46"/>
                    </a:cubicBezTo>
                    <a:cubicBezTo>
                      <a:pt x="3" y="33"/>
                      <a:pt x="14" y="11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36" y="11"/>
                      <a:pt x="48" y="33"/>
                      <a:pt x="50" y="46"/>
                    </a:cubicBezTo>
                    <a:cubicBezTo>
                      <a:pt x="51" y="44"/>
                      <a:pt x="51" y="43"/>
                      <a:pt x="51" y="41"/>
                    </a:cubicBezTo>
                    <a:cubicBezTo>
                      <a:pt x="51" y="25"/>
                      <a:pt x="38" y="6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62"/>
              <p:cNvSpPr>
                <a:spLocks/>
              </p:cNvSpPr>
              <p:nvPr/>
            </p:nvSpPr>
            <p:spPr bwMode="auto">
              <a:xfrm>
                <a:off x="813331" y="6109533"/>
                <a:ext cx="86528" cy="85086"/>
              </a:xfrm>
              <a:custGeom>
                <a:avLst/>
                <a:gdLst>
                  <a:gd name="T0" fmla="*/ 36 w 52"/>
                  <a:gd name="T1" fmla="*/ 0 h 51"/>
                  <a:gd name="T2" fmla="*/ 1 w 52"/>
                  <a:gd name="T3" fmla="*/ 13 h 51"/>
                  <a:gd name="T4" fmla="*/ 1 w 52"/>
                  <a:gd name="T5" fmla="*/ 13 h 51"/>
                  <a:gd name="T6" fmla="*/ 1 w 52"/>
                  <a:gd name="T7" fmla="*/ 13 h 51"/>
                  <a:gd name="T8" fmla="*/ 0 w 52"/>
                  <a:gd name="T9" fmla="*/ 14 h 51"/>
                  <a:gd name="T10" fmla="*/ 1 w 52"/>
                  <a:gd name="T11" fmla="*/ 14 h 51"/>
                  <a:gd name="T12" fmla="*/ 37 w 52"/>
                  <a:gd name="T13" fmla="*/ 51 h 51"/>
                  <a:gd name="T14" fmla="*/ 6 w 52"/>
                  <a:gd name="T15" fmla="*/ 15 h 51"/>
                  <a:gd name="T16" fmla="*/ 6 w 52"/>
                  <a:gd name="T17" fmla="*/ 15 h 51"/>
                  <a:gd name="T18" fmla="*/ 6 w 52"/>
                  <a:gd name="T19" fmla="*/ 15 h 51"/>
                  <a:gd name="T20" fmla="*/ 6 w 52"/>
                  <a:gd name="T21" fmla="*/ 15 h 51"/>
                  <a:gd name="T22" fmla="*/ 6 w 52"/>
                  <a:gd name="T23" fmla="*/ 15 h 51"/>
                  <a:gd name="T24" fmla="*/ 46 w 52"/>
                  <a:gd name="T25" fmla="*/ 3 h 51"/>
                  <a:gd name="T26" fmla="*/ 52 w 52"/>
                  <a:gd name="T27" fmla="*/ 4 h 51"/>
                  <a:gd name="T28" fmla="*/ 36 w 52"/>
                  <a:gd name="T2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51">
                    <a:moveTo>
                      <a:pt x="36" y="0"/>
                    </a:moveTo>
                    <a:cubicBezTo>
                      <a:pt x="23" y="0"/>
                      <a:pt x="8" y="6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29"/>
                      <a:pt x="20" y="50"/>
                      <a:pt x="37" y="51"/>
                    </a:cubicBezTo>
                    <a:cubicBezTo>
                      <a:pt x="26" y="45"/>
                      <a:pt x="8" y="27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4" y="7"/>
                      <a:pt x="33" y="3"/>
                      <a:pt x="46" y="3"/>
                    </a:cubicBezTo>
                    <a:cubicBezTo>
                      <a:pt x="49" y="3"/>
                      <a:pt x="51" y="4"/>
                      <a:pt x="52" y="4"/>
                    </a:cubicBezTo>
                    <a:cubicBezTo>
                      <a:pt x="48" y="1"/>
                      <a:pt x="42" y="0"/>
                      <a:pt x="3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63"/>
              <p:cNvSpPr>
                <a:spLocks noEditPoints="1"/>
              </p:cNvSpPr>
              <p:nvPr/>
            </p:nvSpPr>
            <p:spPr bwMode="auto">
              <a:xfrm>
                <a:off x="868132" y="5736020"/>
                <a:ext cx="34611" cy="36053"/>
              </a:xfrm>
              <a:custGeom>
                <a:avLst/>
                <a:gdLst>
                  <a:gd name="T0" fmla="*/ 11 w 21"/>
                  <a:gd name="T1" fmla="*/ 3 h 22"/>
                  <a:gd name="T2" fmla="*/ 14 w 21"/>
                  <a:gd name="T3" fmla="*/ 4 h 22"/>
                  <a:gd name="T4" fmla="*/ 17 w 21"/>
                  <a:gd name="T5" fmla="*/ 7 h 22"/>
                  <a:gd name="T6" fmla="*/ 19 w 21"/>
                  <a:gd name="T7" fmla="*/ 9 h 22"/>
                  <a:gd name="T8" fmla="*/ 18 w 21"/>
                  <a:gd name="T9" fmla="*/ 12 h 22"/>
                  <a:gd name="T10" fmla="*/ 19 w 21"/>
                  <a:gd name="T11" fmla="*/ 14 h 22"/>
                  <a:gd name="T12" fmla="*/ 15 w 21"/>
                  <a:gd name="T13" fmla="*/ 18 h 22"/>
                  <a:gd name="T14" fmla="*/ 13 w 21"/>
                  <a:gd name="T15" fmla="*/ 19 h 22"/>
                  <a:gd name="T16" fmla="*/ 8 w 21"/>
                  <a:gd name="T17" fmla="*/ 18 h 22"/>
                  <a:gd name="T18" fmla="*/ 5 w 21"/>
                  <a:gd name="T19" fmla="*/ 18 h 22"/>
                  <a:gd name="T20" fmla="*/ 4 w 21"/>
                  <a:gd name="T21" fmla="*/ 15 h 22"/>
                  <a:gd name="T22" fmla="*/ 2 w 21"/>
                  <a:gd name="T23" fmla="*/ 13 h 22"/>
                  <a:gd name="T24" fmla="*/ 2 w 21"/>
                  <a:gd name="T25" fmla="*/ 9 h 22"/>
                  <a:gd name="T26" fmla="*/ 5 w 21"/>
                  <a:gd name="T27" fmla="*/ 6 h 22"/>
                  <a:gd name="T28" fmla="*/ 8 w 21"/>
                  <a:gd name="T29" fmla="*/ 3 h 22"/>
                  <a:gd name="T30" fmla="*/ 11 w 21"/>
                  <a:gd name="T31" fmla="*/ 0 h 22"/>
                  <a:gd name="T32" fmla="*/ 7 w 21"/>
                  <a:gd name="T33" fmla="*/ 1 h 22"/>
                  <a:gd name="T34" fmla="*/ 3 w 21"/>
                  <a:gd name="T35" fmla="*/ 5 h 22"/>
                  <a:gd name="T36" fmla="*/ 0 w 21"/>
                  <a:gd name="T37" fmla="*/ 8 h 22"/>
                  <a:gd name="T38" fmla="*/ 1 w 21"/>
                  <a:gd name="T39" fmla="*/ 10 h 22"/>
                  <a:gd name="T40" fmla="*/ 0 w 21"/>
                  <a:gd name="T41" fmla="*/ 13 h 22"/>
                  <a:gd name="T42" fmla="*/ 3 w 21"/>
                  <a:gd name="T43" fmla="*/ 16 h 22"/>
                  <a:gd name="T44" fmla="*/ 3 w 21"/>
                  <a:gd name="T45" fmla="*/ 16 h 22"/>
                  <a:gd name="T46" fmla="*/ 4 w 21"/>
                  <a:gd name="T47" fmla="*/ 20 h 22"/>
                  <a:gd name="T48" fmla="*/ 7 w 21"/>
                  <a:gd name="T49" fmla="*/ 20 h 22"/>
                  <a:gd name="T50" fmla="*/ 13 w 21"/>
                  <a:gd name="T51" fmla="*/ 20 h 22"/>
                  <a:gd name="T52" fmla="*/ 17 w 21"/>
                  <a:gd name="T53" fmla="*/ 20 h 22"/>
                  <a:gd name="T54" fmla="*/ 21 w 21"/>
                  <a:gd name="T55" fmla="*/ 15 h 22"/>
                  <a:gd name="T56" fmla="*/ 20 w 21"/>
                  <a:gd name="T57" fmla="*/ 12 h 22"/>
                  <a:gd name="T58" fmla="*/ 20 w 21"/>
                  <a:gd name="T59" fmla="*/ 12 h 22"/>
                  <a:gd name="T60" fmla="*/ 21 w 21"/>
                  <a:gd name="T61" fmla="*/ 8 h 22"/>
                  <a:gd name="T62" fmla="*/ 19 w 21"/>
                  <a:gd name="T63" fmla="*/ 6 h 22"/>
                  <a:gd name="T64" fmla="*/ 19 w 21"/>
                  <a:gd name="T65" fmla="*/ 6 h 22"/>
                  <a:gd name="T66" fmla="*/ 15 w 21"/>
                  <a:gd name="T67" fmla="*/ 2 h 22"/>
                  <a:gd name="T68" fmla="*/ 11 w 21"/>
                  <a:gd name="T6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" h="22">
                    <a:moveTo>
                      <a:pt x="9" y="4"/>
                    </a:moveTo>
                    <a:cubicBezTo>
                      <a:pt x="9" y="3"/>
                      <a:pt x="10" y="3"/>
                      <a:pt x="11" y="3"/>
                    </a:cubicBezTo>
                    <a:cubicBezTo>
                      <a:pt x="12" y="3"/>
                      <a:pt x="13" y="3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9"/>
                      <a:pt x="19" y="9"/>
                      <a:pt x="19" y="10"/>
                    </a:cubicBezTo>
                    <a:cubicBezTo>
                      <a:pt x="19" y="10"/>
                      <a:pt x="19" y="11"/>
                      <a:pt x="18" y="12"/>
                    </a:cubicBezTo>
                    <a:cubicBezTo>
                      <a:pt x="19" y="12"/>
                      <a:pt x="19" y="13"/>
                      <a:pt x="19" y="13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5"/>
                      <a:pt x="18" y="16"/>
                      <a:pt x="17" y="16"/>
                    </a:cubicBezTo>
                    <a:cubicBezTo>
                      <a:pt x="17" y="17"/>
                      <a:pt x="16" y="18"/>
                      <a:pt x="15" y="18"/>
                    </a:cubicBezTo>
                    <a:cubicBezTo>
                      <a:pt x="15" y="19"/>
                      <a:pt x="14" y="19"/>
                      <a:pt x="14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19"/>
                      <a:pt x="11" y="20"/>
                      <a:pt x="10" y="20"/>
                    </a:cubicBezTo>
                    <a:cubicBezTo>
                      <a:pt x="9" y="20"/>
                      <a:pt x="8" y="19"/>
                      <a:pt x="8" y="18"/>
                    </a:cubicBezTo>
                    <a:cubicBezTo>
                      <a:pt x="8" y="18"/>
                      <a:pt x="7" y="18"/>
                      <a:pt x="7" y="18"/>
                    </a:cubicBezTo>
                    <a:cubicBezTo>
                      <a:pt x="6" y="18"/>
                      <a:pt x="6" y="18"/>
                      <a:pt x="5" y="18"/>
                    </a:cubicBezTo>
                    <a:cubicBezTo>
                      <a:pt x="5" y="17"/>
                      <a:pt x="4" y="16"/>
                      <a:pt x="4" y="16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2"/>
                      <a:pt x="3" y="11"/>
                      <a:pt x="3" y="11"/>
                    </a:cubicBezTo>
                    <a:cubicBezTo>
                      <a:pt x="3" y="10"/>
                      <a:pt x="2" y="10"/>
                      <a:pt x="2" y="9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6" y="4"/>
                      <a:pt x="7" y="3"/>
                      <a:pt x="8" y="3"/>
                    </a:cubicBezTo>
                    <a:cubicBezTo>
                      <a:pt x="8" y="3"/>
                      <a:pt x="8" y="4"/>
                      <a:pt x="9" y="4"/>
                    </a:cubicBezTo>
                    <a:moveTo>
                      <a:pt x="11" y="0"/>
                    </a:moveTo>
                    <a:cubicBezTo>
                      <a:pt x="10" y="0"/>
                      <a:pt x="9" y="1"/>
                      <a:pt x="8" y="2"/>
                    </a:cubicBezTo>
                    <a:cubicBezTo>
                      <a:pt x="8" y="2"/>
                      <a:pt x="7" y="1"/>
                      <a:pt x="7" y="1"/>
                    </a:cubicBezTo>
                    <a:cubicBezTo>
                      <a:pt x="6" y="1"/>
                      <a:pt x="5" y="2"/>
                      <a:pt x="5" y="2"/>
                    </a:cubicBezTo>
                    <a:cubicBezTo>
                      <a:pt x="4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7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5" y="20"/>
                      <a:pt x="5" y="20"/>
                      <a:pt x="6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1"/>
                      <a:pt x="14" y="21"/>
                      <a:pt x="15" y="21"/>
                    </a:cubicBezTo>
                    <a:cubicBezTo>
                      <a:pt x="15" y="21"/>
                      <a:pt x="16" y="21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5"/>
                      <a:pt x="21" y="14"/>
                      <a:pt x="21" y="14"/>
                    </a:cubicBezTo>
                    <a:cubicBezTo>
                      <a:pt x="21" y="13"/>
                      <a:pt x="21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1"/>
                      <a:pt x="21" y="10"/>
                      <a:pt x="21" y="9"/>
                    </a:cubicBezTo>
                    <a:cubicBezTo>
                      <a:pt x="21" y="9"/>
                      <a:pt x="21" y="9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4"/>
                      <a:pt x="18" y="3"/>
                      <a:pt x="17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1"/>
                      <a:pt x="12" y="0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64"/>
              <p:cNvSpPr>
                <a:spLocks/>
              </p:cNvSpPr>
              <p:nvPr/>
            </p:nvSpPr>
            <p:spPr bwMode="auto">
              <a:xfrm>
                <a:off x="1000809" y="6237883"/>
                <a:ext cx="85086" cy="89412"/>
              </a:xfrm>
              <a:custGeom>
                <a:avLst/>
                <a:gdLst>
                  <a:gd name="T0" fmla="*/ 40 w 51"/>
                  <a:gd name="T1" fmla="*/ 0 h 53"/>
                  <a:gd name="T2" fmla="*/ 47 w 51"/>
                  <a:gd name="T3" fmla="*/ 32 h 53"/>
                  <a:gd name="T4" fmla="*/ 44 w 51"/>
                  <a:gd name="T5" fmla="*/ 47 h 53"/>
                  <a:gd name="T6" fmla="*/ 44 w 51"/>
                  <a:gd name="T7" fmla="*/ 47 h 53"/>
                  <a:gd name="T8" fmla="*/ 44 w 51"/>
                  <a:gd name="T9" fmla="*/ 47 h 53"/>
                  <a:gd name="T10" fmla="*/ 43 w 51"/>
                  <a:gd name="T11" fmla="*/ 48 h 53"/>
                  <a:gd name="T12" fmla="*/ 43 w 51"/>
                  <a:gd name="T13" fmla="*/ 47 h 53"/>
                  <a:gd name="T14" fmla="*/ 40 w 51"/>
                  <a:gd name="T15" fmla="*/ 48 h 53"/>
                  <a:gd name="T16" fmla="*/ 0 w 51"/>
                  <a:gd name="T17" fmla="*/ 30 h 53"/>
                  <a:gd name="T18" fmla="*/ 41 w 51"/>
                  <a:gd name="T19" fmla="*/ 53 h 53"/>
                  <a:gd name="T20" fmla="*/ 47 w 51"/>
                  <a:gd name="T21" fmla="*/ 52 h 53"/>
                  <a:gd name="T22" fmla="*/ 47 w 51"/>
                  <a:gd name="T23" fmla="*/ 52 h 53"/>
                  <a:gd name="T24" fmla="*/ 47 w 51"/>
                  <a:gd name="T25" fmla="*/ 52 h 53"/>
                  <a:gd name="T26" fmla="*/ 47 w 51"/>
                  <a:gd name="T27" fmla="*/ 52 h 53"/>
                  <a:gd name="T28" fmla="*/ 47 w 51"/>
                  <a:gd name="T29" fmla="*/ 52 h 53"/>
                  <a:gd name="T30" fmla="*/ 47 w 51"/>
                  <a:gd name="T31" fmla="*/ 52 h 53"/>
                  <a:gd name="T32" fmla="*/ 51 w 51"/>
                  <a:gd name="T33" fmla="*/ 32 h 53"/>
                  <a:gd name="T34" fmla="*/ 40 w 51"/>
                  <a:gd name="T3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53">
                    <a:moveTo>
                      <a:pt x="40" y="0"/>
                    </a:moveTo>
                    <a:cubicBezTo>
                      <a:pt x="44" y="8"/>
                      <a:pt x="47" y="21"/>
                      <a:pt x="47" y="32"/>
                    </a:cubicBezTo>
                    <a:cubicBezTo>
                      <a:pt x="47" y="38"/>
                      <a:pt x="46" y="43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2" y="48"/>
                      <a:pt x="41" y="48"/>
                      <a:pt x="40" y="48"/>
                    </a:cubicBezTo>
                    <a:cubicBezTo>
                      <a:pt x="28" y="48"/>
                      <a:pt x="8" y="37"/>
                      <a:pt x="0" y="30"/>
                    </a:cubicBezTo>
                    <a:cubicBezTo>
                      <a:pt x="6" y="43"/>
                      <a:pt x="26" y="53"/>
                      <a:pt x="41" y="53"/>
                    </a:cubicBezTo>
                    <a:cubicBezTo>
                      <a:pt x="43" y="53"/>
                      <a:pt x="45" y="53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50" y="47"/>
                      <a:pt x="51" y="40"/>
                      <a:pt x="51" y="32"/>
                    </a:cubicBezTo>
                    <a:cubicBezTo>
                      <a:pt x="51" y="20"/>
                      <a:pt x="48" y="7"/>
                      <a:pt x="40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65"/>
              <p:cNvSpPr>
                <a:spLocks/>
              </p:cNvSpPr>
              <p:nvPr/>
            </p:nvSpPr>
            <p:spPr bwMode="auto">
              <a:xfrm>
                <a:off x="1019556" y="6149912"/>
                <a:ext cx="54801" cy="24516"/>
              </a:xfrm>
              <a:custGeom>
                <a:avLst/>
                <a:gdLst>
                  <a:gd name="T0" fmla="*/ 22 w 33"/>
                  <a:gd name="T1" fmla="*/ 0 h 15"/>
                  <a:gd name="T2" fmla="*/ 0 w 33"/>
                  <a:gd name="T3" fmla="*/ 11 h 15"/>
                  <a:gd name="T4" fmla="*/ 15 w 33"/>
                  <a:gd name="T5" fmla="*/ 8 h 15"/>
                  <a:gd name="T6" fmla="*/ 16 w 33"/>
                  <a:gd name="T7" fmla="*/ 8 h 15"/>
                  <a:gd name="T8" fmla="*/ 16 w 33"/>
                  <a:gd name="T9" fmla="*/ 8 h 15"/>
                  <a:gd name="T10" fmla="*/ 16 w 33"/>
                  <a:gd name="T11" fmla="*/ 8 h 15"/>
                  <a:gd name="T12" fmla="*/ 1 w 33"/>
                  <a:gd name="T13" fmla="*/ 14 h 15"/>
                  <a:gd name="T14" fmla="*/ 9 w 33"/>
                  <a:gd name="T15" fmla="*/ 15 h 15"/>
                  <a:gd name="T16" fmla="*/ 32 w 33"/>
                  <a:gd name="T17" fmla="*/ 2 h 15"/>
                  <a:gd name="T18" fmla="*/ 33 w 33"/>
                  <a:gd name="T19" fmla="*/ 2 h 15"/>
                  <a:gd name="T20" fmla="*/ 33 w 33"/>
                  <a:gd name="T21" fmla="*/ 2 h 15"/>
                  <a:gd name="T22" fmla="*/ 33 w 33"/>
                  <a:gd name="T23" fmla="*/ 2 h 15"/>
                  <a:gd name="T24" fmla="*/ 32 w 33"/>
                  <a:gd name="T25" fmla="*/ 2 h 15"/>
                  <a:gd name="T26" fmla="*/ 22 w 33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5">
                    <a:moveTo>
                      <a:pt x="22" y="0"/>
                    </a:moveTo>
                    <a:cubicBezTo>
                      <a:pt x="15" y="0"/>
                      <a:pt x="7" y="3"/>
                      <a:pt x="0" y="11"/>
                    </a:cubicBezTo>
                    <a:cubicBezTo>
                      <a:pt x="0" y="11"/>
                      <a:pt x="9" y="8"/>
                      <a:pt x="15" y="8"/>
                    </a:cubicBezTo>
                    <a:cubicBezTo>
                      <a:pt x="15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2" y="11"/>
                      <a:pt x="1" y="14"/>
                      <a:pt x="1" y="14"/>
                    </a:cubicBezTo>
                    <a:cubicBezTo>
                      <a:pt x="4" y="15"/>
                      <a:pt x="7" y="15"/>
                      <a:pt x="9" y="15"/>
                    </a:cubicBezTo>
                    <a:cubicBezTo>
                      <a:pt x="22" y="15"/>
                      <a:pt x="29" y="8"/>
                      <a:pt x="32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0" y="1"/>
                      <a:pt x="26" y="0"/>
                      <a:pt x="22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66"/>
              <p:cNvSpPr>
                <a:spLocks/>
              </p:cNvSpPr>
              <p:nvPr/>
            </p:nvSpPr>
            <p:spPr bwMode="auto">
              <a:xfrm>
                <a:off x="940239" y="6148470"/>
                <a:ext cx="76433" cy="73549"/>
              </a:xfrm>
              <a:custGeom>
                <a:avLst/>
                <a:gdLst>
                  <a:gd name="T0" fmla="*/ 14 w 46"/>
                  <a:gd name="T1" fmla="*/ 4 h 44"/>
                  <a:gd name="T2" fmla="*/ 16 w 46"/>
                  <a:gd name="T3" fmla="*/ 10 h 44"/>
                  <a:gd name="T4" fmla="*/ 16 w 46"/>
                  <a:gd name="T5" fmla="*/ 12 h 44"/>
                  <a:gd name="T6" fmla="*/ 13 w 46"/>
                  <a:gd name="T7" fmla="*/ 10 h 44"/>
                  <a:gd name="T8" fmla="*/ 15 w 46"/>
                  <a:gd name="T9" fmla="*/ 12 h 44"/>
                  <a:gd name="T10" fmla="*/ 14 w 46"/>
                  <a:gd name="T11" fmla="*/ 12 h 44"/>
                  <a:gd name="T12" fmla="*/ 12 w 46"/>
                  <a:gd name="T13" fmla="*/ 14 h 44"/>
                  <a:gd name="T14" fmla="*/ 10 w 46"/>
                  <a:gd name="T15" fmla="*/ 16 h 44"/>
                  <a:gd name="T16" fmla="*/ 2 w 46"/>
                  <a:gd name="T17" fmla="*/ 16 h 44"/>
                  <a:gd name="T18" fmla="*/ 9 w 46"/>
                  <a:gd name="T19" fmla="*/ 19 h 44"/>
                  <a:gd name="T20" fmla="*/ 9 w 46"/>
                  <a:gd name="T21" fmla="*/ 23 h 44"/>
                  <a:gd name="T22" fmla="*/ 9 w 46"/>
                  <a:gd name="T23" fmla="*/ 26 h 44"/>
                  <a:gd name="T24" fmla="*/ 11 w 46"/>
                  <a:gd name="T25" fmla="*/ 26 h 44"/>
                  <a:gd name="T26" fmla="*/ 8 w 46"/>
                  <a:gd name="T27" fmla="*/ 28 h 44"/>
                  <a:gd name="T28" fmla="*/ 11 w 46"/>
                  <a:gd name="T29" fmla="*/ 27 h 44"/>
                  <a:gd name="T30" fmla="*/ 11 w 46"/>
                  <a:gd name="T31" fmla="*/ 31 h 44"/>
                  <a:gd name="T32" fmla="*/ 5 w 46"/>
                  <a:gd name="T33" fmla="*/ 37 h 44"/>
                  <a:gd name="T34" fmla="*/ 13 w 46"/>
                  <a:gd name="T35" fmla="*/ 33 h 44"/>
                  <a:gd name="T36" fmla="*/ 15 w 46"/>
                  <a:gd name="T37" fmla="*/ 35 h 44"/>
                  <a:gd name="T38" fmla="*/ 19 w 46"/>
                  <a:gd name="T39" fmla="*/ 36 h 44"/>
                  <a:gd name="T40" fmla="*/ 22 w 46"/>
                  <a:gd name="T41" fmla="*/ 37 h 44"/>
                  <a:gd name="T42" fmla="*/ 22 w 46"/>
                  <a:gd name="T43" fmla="*/ 35 h 44"/>
                  <a:gd name="T44" fmla="*/ 22 w 46"/>
                  <a:gd name="T45" fmla="*/ 38 h 44"/>
                  <a:gd name="T46" fmla="*/ 24 w 46"/>
                  <a:gd name="T47" fmla="*/ 35 h 44"/>
                  <a:gd name="T48" fmla="*/ 24 w 46"/>
                  <a:gd name="T49" fmla="*/ 37 h 44"/>
                  <a:gd name="T50" fmla="*/ 27 w 46"/>
                  <a:gd name="T51" fmla="*/ 40 h 44"/>
                  <a:gd name="T52" fmla="*/ 30 w 46"/>
                  <a:gd name="T53" fmla="*/ 35 h 44"/>
                  <a:gd name="T54" fmla="*/ 36 w 46"/>
                  <a:gd name="T55" fmla="*/ 41 h 44"/>
                  <a:gd name="T56" fmla="*/ 33 w 46"/>
                  <a:gd name="T57" fmla="*/ 34 h 44"/>
                  <a:gd name="T58" fmla="*/ 35 w 46"/>
                  <a:gd name="T59" fmla="*/ 31 h 44"/>
                  <a:gd name="T60" fmla="*/ 36 w 46"/>
                  <a:gd name="T61" fmla="*/ 28 h 44"/>
                  <a:gd name="T62" fmla="*/ 35 w 46"/>
                  <a:gd name="T63" fmla="*/ 27 h 44"/>
                  <a:gd name="T64" fmla="*/ 40 w 46"/>
                  <a:gd name="T65" fmla="*/ 28 h 44"/>
                  <a:gd name="T66" fmla="*/ 35 w 46"/>
                  <a:gd name="T67" fmla="*/ 26 h 44"/>
                  <a:gd name="T68" fmla="*/ 37 w 46"/>
                  <a:gd name="T69" fmla="*/ 26 h 44"/>
                  <a:gd name="T70" fmla="*/ 37 w 46"/>
                  <a:gd name="T71" fmla="*/ 23 h 44"/>
                  <a:gd name="T72" fmla="*/ 38 w 46"/>
                  <a:gd name="T73" fmla="*/ 20 h 44"/>
                  <a:gd name="T74" fmla="*/ 44 w 46"/>
                  <a:gd name="T75" fmla="*/ 16 h 44"/>
                  <a:gd name="T76" fmla="*/ 37 w 46"/>
                  <a:gd name="T77" fmla="*/ 17 h 44"/>
                  <a:gd name="T78" fmla="*/ 34 w 46"/>
                  <a:gd name="T79" fmla="*/ 14 h 44"/>
                  <a:gd name="T80" fmla="*/ 32 w 46"/>
                  <a:gd name="T81" fmla="*/ 12 h 44"/>
                  <a:gd name="T82" fmla="*/ 31 w 46"/>
                  <a:gd name="T83" fmla="*/ 12 h 44"/>
                  <a:gd name="T84" fmla="*/ 33 w 46"/>
                  <a:gd name="T85" fmla="*/ 10 h 44"/>
                  <a:gd name="T86" fmla="*/ 30 w 46"/>
                  <a:gd name="T87" fmla="*/ 12 h 44"/>
                  <a:gd name="T88" fmla="*/ 30 w 46"/>
                  <a:gd name="T89" fmla="*/ 10 h 44"/>
                  <a:gd name="T90" fmla="*/ 32 w 46"/>
                  <a:gd name="T91" fmla="*/ 4 h 44"/>
                  <a:gd name="T92" fmla="*/ 28 w 46"/>
                  <a:gd name="T93" fmla="*/ 9 h 44"/>
                  <a:gd name="T94" fmla="*/ 25 w 46"/>
                  <a:gd name="T95" fmla="*/ 8 h 44"/>
                  <a:gd name="T96" fmla="*/ 23 w 46"/>
                  <a:gd name="T97" fmla="*/ 0 h 44"/>
                  <a:gd name="T98" fmla="*/ 22 w 46"/>
                  <a:gd name="T9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6" h="44">
                    <a:moveTo>
                      <a:pt x="18" y="0"/>
                    </a:moveTo>
                    <a:cubicBezTo>
                      <a:pt x="18" y="3"/>
                      <a:pt x="18" y="6"/>
                      <a:pt x="18" y="9"/>
                    </a:cubicBezTo>
                    <a:cubicBezTo>
                      <a:pt x="17" y="8"/>
                      <a:pt x="16" y="6"/>
                      <a:pt x="14" y="4"/>
                    </a:cubicBezTo>
                    <a:cubicBezTo>
                      <a:pt x="15" y="6"/>
                      <a:pt x="15" y="8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1"/>
                      <a:pt x="16" y="11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1"/>
                      <a:pt x="14" y="9"/>
                    </a:cubicBezTo>
                    <a:cubicBezTo>
                      <a:pt x="14" y="9"/>
                      <a:pt x="13" y="9"/>
                      <a:pt x="13" y="8"/>
                    </a:cubicBezTo>
                    <a:cubicBezTo>
                      <a:pt x="13" y="9"/>
                      <a:pt x="13" y="10"/>
                      <a:pt x="13" y="10"/>
                    </a:cubicBezTo>
                    <a:cubicBezTo>
                      <a:pt x="14" y="11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2" y="11"/>
                      <a:pt x="10" y="9"/>
                      <a:pt x="8" y="9"/>
                    </a:cubicBezTo>
                    <a:cubicBezTo>
                      <a:pt x="10" y="11"/>
                      <a:pt x="11" y="12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9" y="12"/>
                      <a:pt x="6" y="11"/>
                      <a:pt x="3" y="10"/>
                    </a:cubicBezTo>
                    <a:cubicBezTo>
                      <a:pt x="5" y="12"/>
                      <a:pt x="7" y="14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6"/>
                      <a:pt x="5" y="16"/>
                      <a:pt x="2" y="16"/>
                    </a:cubicBezTo>
                    <a:cubicBezTo>
                      <a:pt x="4" y="17"/>
                      <a:pt x="7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3" y="20"/>
                      <a:pt x="0" y="20"/>
                    </a:cubicBezTo>
                    <a:cubicBezTo>
                      <a:pt x="3" y="21"/>
                      <a:pt x="6" y="22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7" y="24"/>
                      <a:pt x="5" y="24"/>
                      <a:pt x="3" y="25"/>
                    </a:cubicBezTo>
                    <a:cubicBezTo>
                      <a:pt x="4" y="25"/>
                      <a:pt x="7" y="26"/>
                      <a:pt x="9" y="26"/>
                    </a:cubicBezTo>
                    <a:cubicBezTo>
                      <a:pt x="10" y="26"/>
                      <a:pt x="10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9" y="26"/>
                      <a:pt x="8" y="27"/>
                    </a:cubicBezTo>
                    <a:cubicBezTo>
                      <a:pt x="7" y="27"/>
                      <a:pt x="7" y="27"/>
                      <a:pt x="6" y="28"/>
                    </a:cubicBezTo>
                    <a:cubicBezTo>
                      <a:pt x="7" y="28"/>
                      <a:pt x="8" y="28"/>
                      <a:pt x="8" y="28"/>
                    </a:cubicBezTo>
                    <a:cubicBezTo>
                      <a:pt x="10" y="28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0" y="28"/>
                      <a:pt x="10" y="28"/>
                    </a:cubicBezTo>
                    <a:cubicBezTo>
                      <a:pt x="8" y="29"/>
                      <a:pt x="6" y="31"/>
                      <a:pt x="5" y="33"/>
                    </a:cubicBezTo>
                    <a:cubicBezTo>
                      <a:pt x="8" y="31"/>
                      <a:pt x="10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9" y="33"/>
                      <a:pt x="7" y="35"/>
                      <a:pt x="5" y="37"/>
                    </a:cubicBezTo>
                    <a:cubicBezTo>
                      <a:pt x="8" y="36"/>
                      <a:pt x="10" y="35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4"/>
                      <a:pt x="11" y="38"/>
                      <a:pt x="10" y="41"/>
                    </a:cubicBezTo>
                    <a:cubicBezTo>
                      <a:pt x="12" y="39"/>
                      <a:pt x="15" y="36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8"/>
                      <a:pt x="14" y="41"/>
                      <a:pt x="13" y="44"/>
                    </a:cubicBezTo>
                    <a:cubicBezTo>
                      <a:pt x="15" y="41"/>
                      <a:pt x="17" y="39"/>
                      <a:pt x="19" y="36"/>
                    </a:cubicBezTo>
                    <a:cubicBezTo>
                      <a:pt x="19" y="37"/>
                      <a:pt x="19" y="38"/>
                      <a:pt x="19" y="40"/>
                    </a:cubicBezTo>
                    <a:cubicBezTo>
                      <a:pt x="19" y="40"/>
                      <a:pt x="19" y="41"/>
                      <a:pt x="19" y="43"/>
                    </a:cubicBezTo>
                    <a:cubicBezTo>
                      <a:pt x="20" y="41"/>
                      <a:pt x="21" y="38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6"/>
                      <a:pt x="22" y="36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7"/>
                      <a:pt x="22" y="38"/>
                    </a:cubicBezTo>
                    <a:cubicBezTo>
                      <a:pt x="23" y="39"/>
                      <a:pt x="23" y="39"/>
                      <a:pt x="23" y="40"/>
                    </a:cubicBezTo>
                    <a:cubicBezTo>
                      <a:pt x="23" y="39"/>
                      <a:pt x="24" y="39"/>
                      <a:pt x="24" y="38"/>
                    </a:cubicBezTo>
                    <a:cubicBezTo>
                      <a:pt x="24" y="37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6"/>
                      <a:pt x="24" y="36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5" y="38"/>
                      <a:pt x="26" y="41"/>
                      <a:pt x="27" y="43"/>
                    </a:cubicBezTo>
                    <a:cubicBezTo>
                      <a:pt x="27" y="41"/>
                      <a:pt x="27" y="40"/>
                      <a:pt x="27" y="40"/>
                    </a:cubicBezTo>
                    <a:cubicBezTo>
                      <a:pt x="27" y="38"/>
                      <a:pt x="27" y="37"/>
                      <a:pt x="27" y="36"/>
                    </a:cubicBezTo>
                    <a:cubicBezTo>
                      <a:pt x="29" y="39"/>
                      <a:pt x="30" y="42"/>
                      <a:pt x="32" y="44"/>
                    </a:cubicBezTo>
                    <a:cubicBezTo>
                      <a:pt x="31" y="41"/>
                      <a:pt x="31" y="38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1" y="37"/>
                      <a:pt x="34" y="39"/>
                      <a:pt x="36" y="41"/>
                    </a:cubicBezTo>
                    <a:cubicBezTo>
                      <a:pt x="35" y="38"/>
                      <a:pt x="34" y="35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5" y="35"/>
                      <a:pt x="37" y="37"/>
                      <a:pt x="40" y="38"/>
                    </a:cubicBezTo>
                    <a:cubicBezTo>
                      <a:pt x="38" y="36"/>
                      <a:pt x="37" y="33"/>
                      <a:pt x="35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6" y="31"/>
                      <a:pt x="38" y="31"/>
                      <a:pt x="41" y="33"/>
                    </a:cubicBezTo>
                    <a:cubicBezTo>
                      <a:pt x="40" y="31"/>
                      <a:pt x="38" y="29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6" y="28"/>
                      <a:pt x="38" y="28"/>
                    </a:cubicBezTo>
                    <a:cubicBezTo>
                      <a:pt x="38" y="28"/>
                      <a:pt x="39" y="28"/>
                      <a:pt x="40" y="28"/>
                    </a:cubicBezTo>
                    <a:cubicBezTo>
                      <a:pt x="39" y="27"/>
                      <a:pt x="39" y="27"/>
                      <a:pt x="38" y="27"/>
                    </a:cubicBezTo>
                    <a:cubicBezTo>
                      <a:pt x="37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6" y="26"/>
                      <a:pt x="36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9" y="26"/>
                      <a:pt x="42" y="25"/>
                      <a:pt x="43" y="25"/>
                    </a:cubicBezTo>
                    <a:cubicBezTo>
                      <a:pt x="41" y="24"/>
                      <a:pt x="39" y="24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3" y="22"/>
                      <a:pt x="46" y="21"/>
                    </a:cubicBezTo>
                    <a:cubicBezTo>
                      <a:pt x="43" y="20"/>
                      <a:pt x="40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9" y="19"/>
                      <a:pt x="42" y="17"/>
                      <a:pt x="44" y="16"/>
                    </a:cubicBezTo>
                    <a:cubicBezTo>
                      <a:pt x="41" y="16"/>
                      <a:pt x="38" y="16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9" y="15"/>
                      <a:pt x="41" y="13"/>
                      <a:pt x="43" y="11"/>
                    </a:cubicBezTo>
                    <a:cubicBezTo>
                      <a:pt x="40" y="12"/>
                      <a:pt x="37" y="13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2"/>
                      <a:pt x="36" y="11"/>
                      <a:pt x="38" y="9"/>
                    </a:cubicBezTo>
                    <a:cubicBezTo>
                      <a:pt x="36" y="9"/>
                      <a:pt x="34" y="11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2" y="11"/>
                      <a:pt x="33" y="10"/>
                    </a:cubicBezTo>
                    <a:cubicBezTo>
                      <a:pt x="33" y="10"/>
                      <a:pt x="33" y="9"/>
                      <a:pt x="33" y="8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11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1"/>
                      <a:pt x="30" y="11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8"/>
                      <a:pt x="31" y="6"/>
                      <a:pt x="32" y="4"/>
                    </a:cubicBezTo>
                    <a:cubicBezTo>
                      <a:pt x="30" y="6"/>
                      <a:pt x="29" y="8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6"/>
                      <a:pt x="28" y="3"/>
                      <a:pt x="29" y="0"/>
                    </a:cubicBezTo>
                    <a:cubicBezTo>
                      <a:pt x="27" y="3"/>
                      <a:pt x="26" y="5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7"/>
                    </a:cubicBezTo>
                    <a:cubicBezTo>
                      <a:pt x="25" y="6"/>
                      <a:pt x="24" y="3"/>
                      <a:pt x="23" y="0"/>
                    </a:cubicBezTo>
                    <a:cubicBezTo>
                      <a:pt x="22" y="3"/>
                      <a:pt x="22" y="5"/>
                      <a:pt x="22" y="7"/>
                    </a:cubicBezTo>
                    <a:cubicBezTo>
                      <a:pt x="22" y="7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5"/>
                      <a:pt x="20" y="3"/>
                      <a:pt x="1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67"/>
              <p:cNvSpPr>
                <a:spLocks noEditPoints="1"/>
              </p:cNvSpPr>
              <p:nvPr/>
            </p:nvSpPr>
            <p:spPr bwMode="auto">
              <a:xfrm>
                <a:off x="1080126" y="5822548"/>
                <a:ext cx="34611" cy="37495"/>
              </a:xfrm>
              <a:custGeom>
                <a:avLst/>
                <a:gdLst>
                  <a:gd name="T0" fmla="*/ 11 w 21"/>
                  <a:gd name="T1" fmla="*/ 2 h 22"/>
                  <a:gd name="T2" fmla="*/ 15 w 21"/>
                  <a:gd name="T3" fmla="*/ 4 h 22"/>
                  <a:gd name="T4" fmla="*/ 17 w 21"/>
                  <a:gd name="T5" fmla="*/ 6 h 22"/>
                  <a:gd name="T6" fmla="*/ 19 w 21"/>
                  <a:gd name="T7" fmla="*/ 9 h 22"/>
                  <a:gd name="T8" fmla="*/ 18 w 21"/>
                  <a:gd name="T9" fmla="*/ 11 h 22"/>
                  <a:gd name="T10" fmla="*/ 19 w 21"/>
                  <a:gd name="T11" fmla="*/ 14 h 22"/>
                  <a:gd name="T12" fmla="*/ 16 w 21"/>
                  <a:gd name="T13" fmla="*/ 18 h 22"/>
                  <a:gd name="T14" fmla="*/ 13 w 21"/>
                  <a:gd name="T15" fmla="*/ 18 h 22"/>
                  <a:gd name="T16" fmla="*/ 8 w 21"/>
                  <a:gd name="T17" fmla="*/ 18 h 22"/>
                  <a:gd name="T18" fmla="*/ 5 w 21"/>
                  <a:gd name="T19" fmla="*/ 18 h 22"/>
                  <a:gd name="T20" fmla="*/ 4 w 21"/>
                  <a:gd name="T21" fmla="*/ 15 h 22"/>
                  <a:gd name="T22" fmla="*/ 2 w 21"/>
                  <a:gd name="T23" fmla="*/ 12 h 22"/>
                  <a:gd name="T24" fmla="*/ 3 w 21"/>
                  <a:gd name="T25" fmla="*/ 9 h 22"/>
                  <a:gd name="T26" fmla="*/ 5 w 21"/>
                  <a:gd name="T27" fmla="*/ 6 h 22"/>
                  <a:gd name="T28" fmla="*/ 8 w 21"/>
                  <a:gd name="T29" fmla="*/ 3 h 22"/>
                  <a:gd name="T30" fmla="*/ 11 w 21"/>
                  <a:gd name="T31" fmla="*/ 0 h 22"/>
                  <a:gd name="T32" fmla="*/ 7 w 21"/>
                  <a:gd name="T33" fmla="*/ 1 h 22"/>
                  <a:gd name="T34" fmla="*/ 3 w 21"/>
                  <a:gd name="T35" fmla="*/ 5 h 22"/>
                  <a:gd name="T36" fmla="*/ 1 w 21"/>
                  <a:gd name="T37" fmla="*/ 8 h 22"/>
                  <a:gd name="T38" fmla="*/ 1 w 21"/>
                  <a:gd name="T39" fmla="*/ 10 h 22"/>
                  <a:gd name="T40" fmla="*/ 0 w 21"/>
                  <a:gd name="T41" fmla="*/ 13 h 22"/>
                  <a:gd name="T42" fmla="*/ 3 w 21"/>
                  <a:gd name="T43" fmla="*/ 16 h 22"/>
                  <a:gd name="T44" fmla="*/ 3 w 21"/>
                  <a:gd name="T45" fmla="*/ 16 h 22"/>
                  <a:gd name="T46" fmla="*/ 4 w 21"/>
                  <a:gd name="T47" fmla="*/ 19 h 22"/>
                  <a:gd name="T48" fmla="*/ 7 w 21"/>
                  <a:gd name="T49" fmla="*/ 20 h 22"/>
                  <a:gd name="T50" fmla="*/ 13 w 21"/>
                  <a:gd name="T51" fmla="*/ 20 h 22"/>
                  <a:gd name="T52" fmla="*/ 17 w 21"/>
                  <a:gd name="T53" fmla="*/ 20 h 22"/>
                  <a:gd name="T54" fmla="*/ 21 w 21"/>
                  <a:gd name="T55" fmla="*/ 15 h 22"/>
                  <a:gd name="T56" fmla="*/ 20 w 21"/>
                  <a:gd name="T57" fmla="*/ 12 h 22"/>
                  <a:gd name="T58" fmla="*/ 20 w 21"/>
                  <a:gd name="T59" fmla="*/ 12 h 22"/>
                  <a:gd name="T60" fmla="*/ 21 w 21"/>
                  <a:gd name="T61" fmla="*/ 8 h 22"/>
                  <a:gd name="T62" fmla="*/ 19 w 21"/>
                  <a:gd name="T63" fmla="*/ 6 h 22"/>
                  <a:gd name="T64" fmla="*/ 19 w 21"/>
                  <a:gd name="T65" fmla="*/ 5 h 22"/>
                  <a:gd name="T66" fmla="*/ 15 w 21"/>
                  <a:gd name="T67" fmla="*/ 2 h 22"/>
                  <a:gd name="T68" fmla="*/ 11 w 21"/>
                  <a:gd name="T6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" h="22">
                    <a:moveTo>
                      <a:pt x="9" y="3"/>
                    </a:moveTo>
                    <a:cubicBezTo>
                      <a:pt x="9" y="3"/>
                      <a:pt x="10" y="2"/>
                      <a:pt x="11" y="2"/>
                    </a:cubicBezTo>
                    <a:cubicBezTo>
                      <a:pt x="12" y="2"/>
                      <a:pt x="13" y="3"/>
                      <a:pt x="14" y="4"/>
                    </a:cubicBezTo>
                    <a:cubicBezTo>
                      <a:pt x="14" y="4"/>
                      <a:pt x="14" y="4"/>
                      <a:pt x="15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10"/>
                      <a:pt x="19" y="11"/>
                      <a:pt x="18" y="11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5"/>
                      <a:pt x="18" y="16"/>
                      <a:pt x="17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5" y="18"/>
                      <a:pt x="14" y="19"/>
                      <a:pt x="14" y="19"/>
                    </a:cubicBezTo>
                    <a:cubicBezTo>
                      <a:pt x="13" y="19"/>
                      <a:pt x="13" y="18"/>
                      <a:pt x="13" y="18"/>
                    </a:cubicBezTo>
                    <a:cubicBezTo>
                      <a:pt x="12" y="19"/>
                      <a:pt x="11" y="19"/>
                      <a:pt x="10" y="19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8" y="18"/>
                      <a:pt x="7" y="18"/>
                      <a:pt x="7" y="18"/>
                    </a:cubicBezTo>
                    <a:cubicBezTo>
                      <a:pt x="6" y="18"/>
                      <a:pt x="6" y="18"/>
                      <a:pt x="5" y="18"/>
                    </a:cubicBezTo>
                    <a:cubicBezTo>
                      <a:pt x="5" y="17"/>
                      <a:pt x="4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10"/>
                      <a:pt x="3" y="9"/>
                      <a:pt x="3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9" y="3"/>
                      <a:pt x="9" y="3"/>
                    </a:cubicBezTo>
                    <a:moveTo>
                      <a:pt x="11" y="0"/>
                    </a:moveTo>
                    <a:cubicBezTo>
                      <a:pt x="10" y="0"/>
                      <a:pt x="9" y="1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4" y="2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7"/>
                      <a:pt x="3" y="19"/>
                      <a:pt x="4" y="19"/>
                    </a:cubicBezTo>
                    <a:cubicBezTo>
                      <a:pt x="5" y="20"/>
                      <a:pt x="5" y="20"/>
                      <a:pt x="6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0"/>
                      <a:pt x="14" y="20"/>
                      <a:pt x="15" y="20"/>
                    </a:cubicBezTo>
                    <a:cubicBezTo>
                      <a:pt x="15" y="20"/>
                      <a:pt x="16" y="20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1"/>
                      <a:pt x="21" y="10"/>
                      <a:pt x="21" y="9"/>
                    </a:cubicBezTo>
                    <a:cubicBezTo>
                      <a:pt x="21" y="9"/>
                      <a:pt x="21" y="8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5"/>
                      <a:pt x="19" y="5"/>
                    </a:cubicBezTo>
                    <a:cubicBezTo>
                      <a:pt x="19" y="4"/>
                      <a:pt x="18" y="3"/>
                      <a:pt x="17" y="2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1"/>
                      <a:pt x="13" y="0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68"/>
              <p:cNvSpPr>
                <a:spLocks/>
              </p:cNvSpPr>
              <p:nvPr/>
            </p:nvSpPr>
            <p:spPr bwMode="auto">
              <a:xfrm>
                <a:off x="967640" y="6230672"/>
                <a:ext cx="21632" cy="54801"/>
              </a:xfrm>
              <a:custGeom>
                <a:avLst/>
                <a:gdLst>
                  <a:gd name="T0" fmla="*/ 4 w 13"/>
                  <a:gd name="T1" fmla="*/ 0 h 33"/>
                  <a:gd name="T2" fmla="*/ 0 w 13"/>
                  <a:gd name="T3" fmla="*/ 16 h 33"/>
                  <a:gd name="T4" fmla="*/ 6 w 13"/>
                  <a:gd name="T5" fmla="*/ 33 h 33"/>
                  <a:gd name="T6" fmla="*/ 6 w 13"/>
                  <a:gd name="T7" fmla="*/ 33 h 33"/>
                  <a:gd name="T8" fmla="*/ 6 w 13"/>
                  <a:gd name="T9" fmla="*/ 33 h 33"/>
                  <a:gd name="T10" fmla="*/ 6 w 13"/>
                  <a:gd name="T11" fmla="*/ 33 h 33"/>
                  <a:gd name="T12" fmla="*/ 6 w 13"/>
                  <a:gd name="T13" fmla="*/ 33 h 33"/>
                  <a:gd name="T14" fmla="*/ 6 w 13"/>
                  <a:gd name="T15" fmla="*/ 33 h 33"/>
                  <a:gd name="T16" fmla="*/ 13 w 13"/>
                  <a:gd name="T17" fmla="*/ 16 h 33"/>
                  <a:gd name="T18" fmla="*/ 8 w 13"/>
                  <a:gd name="T19" fmla="*/ 0 h 33"/>
                  <a:gd name="T20" fmla="*/ 8 w 13"/>
                  <a:gd name="T21" fmla="*/ 2 h 33"/>
                  <a:gd name="T22" fmla="*/ 6 w 13"/>
                  <a:gd name="T23" fmla="*/ 16 h 33"/>
                  <a:gd name="T24" fmla="*/ 4 w 13"/>
                  <a:gd name="T25" fmla="*/ 2 h 33"/>
                  <a:gd name="T26" fmla="*/ 4 w 13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33">
                    <a:moveTo>
                      <a:pt x="4" y="0"/>
                    </a:moveTo>
                    <a:cubicBezTo>
                      <a:pt x="1" y="6"/>
                      <a:pt x="0" y="11"/>
                      <a:pt x="0" y="16"/>
                    </a:cubicBezTo>
                    <a:cubicBezTo>
                      <a:pt x="0" y="23"/>
                      <a:pt x="3" y="29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9" y="29"/>
                      <a:pt x="13" y="23"/>
                      <a:pt x="13" y="16"/>
                    </a:cubicBezTo>
                    <a:cubicBezTo>
                      <a:pt x="13" y="11"/>
                      <a:pt x="11" y="6"/>
                      <a:pt x="8" y="0"/>
                    </a:cubicBezTo>
                    <a:cubicBezTo>
                      <a:pt x="8" y="0"/>
                      <a:pt x="8" y="1"/>
                      <a:pt x="8" y="2"/>
                    </a:cubicBezTo>
                    <a:cubicBezTo>
                      <a:pt x="8" y="6"/>
                      <a:pt x="8" y="12"/>
                      <a:pt x="6" y="16"/>
                    </a:cubicBezTo>
                    <a:cubicBezTo>
                      <a:pt x="5" y="12"/>
                      <a:pt x="4" y="6"/>
                      <a:pt x="4" y="2"/>
                    </a:cubicBezTo>
                    <a:cubicBezTo>
                      <a:pt x="4" y="1"/>
                      <a:pt x="4" y="0"/>
                      <a:pt x="4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69"/>
              <p:cNvSpPr>
                <a:spLocks/>
              </p:cNvSpPr>
              <p:nvPr/>
            </p:nvSpPr>
            <p:spPr bwMode="auto">
              <a:xfrm>
                <a:off x="996482" y="6226345"/>
                <a:ext cx="72107" cy="72107"/>
              </a:xfrm>
              <a:custGeom>
                <a:avLst/>
                <a:gdLst>
                  <a:gd name="T0" fmla="*/ 33 w 43"/>
                  <a:gd name="T1" fmla="*/ 0 h 43"/>
                  <a:gd name="T2" fmla="*/ 39 w 43"/>
                  <a:gd name="T3" fmla="*/ 25 h 43"/>
                  <a:gd name="T4" fmla="*/ 36 w 43"/>
                  <a:gd name="T5" fmla="*/ 38 h 43"/>
                  <a:gd name="T6" fmla="*/ 36 w 43"/>
                  <a:gd name="T7" fmla="*/ 38 h 43"/>
                  <a:gd name="T8" fmla="*/ 36 w 43"/>
                  <a:gd name="T9" fmla="*/ 38 h 43"/>
                  <a:gd name="T10" fmla="*/ 36 w 43"/>
                  <a:gd name="T11" fmla="*/ 38 h 43"/>
                  <a:gd name="T12" fmla="*/ 36 w 43"/>
                  <a:gd name="T13" fmla="*/ 38 h 43"/>
                  <a:gd name="T14" fmla="*/ 33 w 43"/>
                  <a:gd name="T15" fmla="*/ 38 h 43"/>
                  <a:gd name="T16" fmla="*/ 0 w 43"/>
                  <a:gd name="T17" fmla="*/ 24 h 43"/>
                  <a:gd name="T18" fmla="*/ 34 w 43"/>
                  <a:gd name="T19" fmla="*/ 43 h 43"/>
                  <a:gd name="T20" fmla="*/ 39 w 43"/>
                  <a:gd name="T21" fmla="*/ 42 h 43"/>
                  <a:gd name="T22" fmla="*/ 39 w 43"/>
                  <a:gd name="T23" fmla="*/ 42 h 43"/>
                  <a:gd name="T24" fmla="*/ 39 w 43"/>
                  <a:gd name="T25" fmla="*/ 42 h 43"/>
                  <a:gd name="T26" fmla="*/ 39 w 43"/>
                  <a:gd name="T27" fmla="*/ 42 h 43"/>
                  <a:gd name="T28" fmla="*/ 39 w 43"/>
                  <a:gd name="T29" fmla="*/ 42 h 43"/>
                  <a:gd name="T30" fmla="*/ 39 w 43"/>
                  <a:gd name="T31" fmla="*/ 42 h 43"/>
                  <a:gd name="T32" fmla="*/ 43 w 43"/>
                  <a:gd name="T33" fmla="*/ 26 h 43"/>
                  <a:gd name="T34" fmla="*/ 33 w 43"/>
                  <a:gd name="T3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43">
                    <a:moveTo>
                      <a:pt x="33" y="0"/>
                    </a:moveTo>
                    <a:cubicBezTo>
                      <a:pt x="36" y="6"/>
                      <a:pt x="39" y="16"/>
                      <a:pt x="39" y="25"/>
                    </a:cubicBezTo>
                    <a:cubicBezTo>
                      <a:pt x="39" y="30"/>
                      <a:pt x="38" y="35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38"/>
                      <a:pt x="34" y="38"/>
                      <a:pt x="33" y="38"/>
                    </a:cubicBezTo>
                    <a:cubicBezTo>
                      <a:pt x="23" y="38"/>
                      <a:pt x="7" y="30"/>
                      <a:pt x="0" y="24"/>
                    </a:cubicBezTo>
                    <a:cubicBezTo>
                      <a:pt x="5" y="35"/>
                      <a:pt x="22" y="43"/>
                      <a:pt x="34" y="43"/>
                    </a:cubicBezTo>
                    <a:cubicBezTo>
                      <a:pt x="36" y="43"/>
                      <a:pt x="37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41" y="38"/>
                      <a:pt x="43" y="32"/>
                      <a:pt x="43" y="26"/>
                    </a:cubicBezTo>
                    <a:cubicBezTo>
                      <a:pt x="43" y="16"/>
                      <a:pt x="40" y="5"/>
                      <a:pt x="3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70"/>
              <p:cNvSpPr>
                <a:spLocks/>
              </p:cNvSpPr>
              <p:nvPr/>
            </p:nvSpPr>
            <p:spPr bwMode="auto">
              <a:xfrm>
                <a:off x="1019556" y="6194619"/>
                <a:ext cx="54801" cy="25958"/>
              </a:xfrm>
              <a:custGeom>
                <a:avLst/>
                <a:gdLst>
                  <a:gd name="T0" fmla="*/ 9 w 33"/>
                  <a:gd name="T1" fmla="*/ 0 h 15"/>
                  <a:gd name="T2" fmla="*/ 1 w 33"/>
                  <a:gd name="T3" fmla="*/ 1 h 15"/>
                  <a:gd name="T4" fmla="*/ 16 w 33"/>
                  <a:gd name="T5" fmla="*/ 7 h 15"/>
                  <a:gd name="T6" fmla="*/ 16 w 33"/>
                  <a:gd name="T7" fmla="*/ 7 h 15"/>
                  <a:gd name="T8" fmla="*/ 16 w 33"/>
                  <a:gd name="T9" fmla="*/ 7 h 15"/>
                  <a:gd name="T10" fmla="*/ 15 w 33"/>
                  <a:gd name="T11" fmla="*/ 7 h 15"/>
                  <a:gd name="T12" fmla="*/ 0 w 33"/>
                  <a:gd name="T13" fmla="*/ 4 h 15"/>
                  <a:gd name="T14" fmla="*/ 22 w 33"/>
                  <a:gd name="T15" fmla="*/ 15 h 15"/>
                  <a:gd name="T16" fmla="*/ 32 w 33"/>
                  <a:gd name="T17" fmla="*/ 13 h 15"/>
                  <a:gd name="T18" fmla="*/ 33 w 33"/>
                  <a:gd name="T19" fmla="*/ 13 h 15"/>
                  <a:gd name="T20" fmla="*/ 33 w 33"/>
                  <a:gd name="T21" fmla="*/ 13 h 15"/>
                  <a:gd name="T22" fmla="*/ 33 w 33"/>
                  <a:gd name="T23" fmla="*/ 13 h 15"/>
                  <a:gd name="T24" fmla="*/ 32 w 33"/>
                  <a:gd name="T25" fmla="*/ 13 h 15"/>
                  <a:gd name="T26" fmla="*/ 9 w 33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5">
                    <a:moveTo>
                      <a:pt x="9" y="0"/>
                    </a:moveTo>
                    <a:cubicBezTo>
                      <a:pt x="7" y="0"/>
                      <a:pt x="4" y="0"/>
                      <a:pt x="1" y="1"/>
                    </a:cubicBezTo>
                    <a:cubicBezTo>
                      <a:pt x="1" y="1"/>
                      <a:pt x="12" y="4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5" y="7"/>
                      <a:pt x="15" y="7"/>
                    </a:cubicBezTo>
                    <a:cubicBezTo>
                      <a:pt x="9" y="7"/>
                      <a:pt x="0" y="4"/>
                      <a:pt x="0" y="4"/>
                    </a:cubicBezTo>
                    <a:cubicBezTo>
                      <a:pt x="7" y="12"/>
                      <a:pt x="15" y="15"/>
                      <a:pt x="22" y="15"/>
                    </a:cubicBezTo>
                    <a:cubicBezTo>
                      <a:pt x="26" y="15"/>
                      <a:pt x="30" y="14"/>
                      <a:pt x="32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29" y="7"/>
                      <a:pt x="22" y="0"/>
                      <a:pt x="9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71"/>
              <p:cNvSpPr>
                <a:spLocks/>
              </p:cNvSpPr>
              <p:nvPr/>
            </p:nvSpPr>
            <p:spPr bwMode="auto">
              <a:xfrm>
                <a:off x="1003693" y="6220577"/>
                <a:ext cx="34611" cy="46148"/>
              </a:xfrm>
              <a:custGeom>
                <a:avLst/>
                <a:gdLst>
                  <a:gd name="T0" fmla="*/ 2 w 21"/>
                  <a:gd name="T1" fmla="*/ 0 h 28"/>
                  <a:gd name="T2" fmla="*/ 10 w 21"/>
                  <a:gd name="T3" fmla="*/ 14 h 28"/>
                  <a:gd name="T4" fmla="*/ 10 w 21"/>
                  <a:gd name="T5" fmla="*/ 14 h 28"/>
                  <a:gd name="T6" fmla="*/ 10 w 21"/>
                  <a:gd name="T7" fmla="*/ 14 h 28"/>
                  <a:gd name="T8" fmla="*/ 0 w 21"/>
                  <a:gd name="T9" fmla="*/ 2 h 28"/>
                  <a:gd name="T10" fmla="*/ 21 w 21"/>
                  <a:gd name="T11" fmla="*/ 28 h 28"/>
                  <a:gd name="T12" fmla="*/ 21 w 21"/>
                  <a:gd name="T13" fmla="*/ 28 h 28"/>
                  <a:gd name="T14" fmla="*/ 21 w 21"/>
                  <a:gd name="T15" fmla="*/ 28 h 28"/>
                  <a:gd name="T16" fmla="*/ 21 w 21"/>
                  <a:gd name="T17" fmla="*/ 28 h 28"/>
                  <a:gd name="T18" fmla="*/ 21 w 21"/>
                  <a:gd name="T19" fmla="*/ 28 h 28"/>
                  <a:gd name="T20" fmla="*/ 21 w 21"/>
                  <a:gd name="T21" fmla="*/ 28 h 28"/>
                  <a:gd name="T22" fmla="*/ 21 w 21"/>
                  <a:gd name="T23" fmla="*/ 26 h 28"/>
                  <a:gd name="T24" fmla="*/ 2 w 21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28">
                    <a:moveTo>
                      <a:pt x="2" y="0"/>
                    </a:moveTo>
                    <a:cubicBezTo>
                      <a:pt x="2" y="0"/>
                      <a:pt x="9" y="9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6" y="11"/>
                      <a:pt x="0" y="2"/>
                      <a:pt x="0" y="2"/>
                    </a:cubicBezTo>
                    <a:cubicBezTo>
                      <a:pt x="1" y="20"/>
                      <a:pt x="13" y="26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6"/>
                    </a:cubicBezTo>
                    <a:cubicBezTo>
                      <a:pt x="21" y="18"/>
                      <a:pt x="18" y="6"/>
                      <a:pt x="2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72"/>
              <p:cNvSpPr>
                <a:spLocks/>
              </p:cNvSpPr>
              <p:nvPr/>
            </p:nvSpPr>
            <p:spPr bwMode="auto">
              <a:xfrm>
                <a:off x="1003693" y="6103764"/>
                <a:ext cx="34611" cy="46148"/>
              </a:xfrm>
              <a:custGeom>
                <a:avLst/>
                <a:gdLst>
                  <a:gd name="T0" fmla="*/ 21 w 21"/>
                  <a:gd name="T1" fmla="*/ 0 h 28"/>
                  <a:gd name="T2" fmla="*/ 21 w 21"/>
                  <a:gd name="T3" fmla="*/ 0 h 28"/>
                  <a:gd name="T4" fmla="*/ 0 w 21"/>
                  <a:gd name="T5" fmla="*/ 26 h 28"/>
                  <a:gd name="T6" fmla="*/ 10 w 21"/>
                  <a:gd name="T7" fmla="*/ 14 h 28"/>
                  <a:gd name="T8" fmla="*/ 10 w 21"/>
                  <a:gd name="T9" fmla="*/ 14 h 28"/>
                  <a:gd name="T10" fmla="*/ 10 w 21"/>
                  <a:gd name="T11" fmla="*/ 14 h 28"/>
                  <a:gd name="T12" fmla="*/ 2 w 21"/>
                  <a:gd name="T13" fmla="*/ 28 h 28"/>
                  <a:gd name="T14" fmla="*/ 21 w 21"/>
                  <a:gd name="T15" fmla="*/ 2 h 28"/>
                  <a:gd name="T16" fmla="*/ 21 w 21"/>
                  <a:gd name="T17" fmla="*/ 0 h 28"/>
                  <a:gd name="T18" fmla="*/ 21 w 21"/>
                  <a:gd name="T19" fmla="*/ 0 h 28"/>
                  <a:gd name="T20" fmla="*/ 21 w 21"/>
                  <a:gd name="T21" fmla="*/ 0 h 28"/>
                  <a:gd name="T22" fmla="*/ 21 w 21"/>
                  <a:gd name="T23" fmla="*/ 0 h 28"/>
                  <a:gd name="T24" fmla="*/ 21 w 21"/>
                  <a:gd name="T25" fmla="*/ 0 h 28"/>
                  <a:gd name="T26" fmla="*/ 21 w 21"/>
                  <a:gd name="T2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8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3" y="2"/>
                      <a:pt x="1" y="8"/>
                      <a:pt x="0" y="26"/>
                    </a:cubicBezTo>
                    <a:cubicBezTo>
                      <a:pt x="0" y="26"/>
                      <a:pt x="6" y="17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9"/>
                      <a:pt x="2" y="28"/>
                      <a:pt x="2" y="28"/>
                    </a:cubicBezTo>
                    <a:cubicBezTo>
                      <a:pt x="18" y="22"/>
                      <a:pt x="21" y="10"/>
                      <a:pt x="21" y="2"/>
                    </a:cubicBezTo>
                    <a:cubicBezTo>
                      <a:pt x="21" y="1"/>
                      <a:pt x="21" y="1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73"/>
              <p:cNvSpPr>
                <a:spLocks noEditPoints="1"/>
              </p:cNvSpPr>
              <p:nvPr/>
            </p:nvSpPr>
            <p:spPr bwMode="auto">
              <a:xfrm>
                <a:off x="605664" y="4944289"/>
                <a:ext cx="1854584" cy="1889195"/>
              </a:xfrm>
              <a:custGeom>
                <a:avLst/>
                <a:gdLst>
                  <a:gd name="T0" fmla="*/ 116 w 1111"/>
                  <a:gd name="T1" fmla="*/ 1053 h 1131"/>
                  <a:gd name="T2" fmla="*/ 96 w 1111"/>
                  <a:gd name="T3" fmla="*/ 1041 h 1131"/>
                  <a:gd name="T4" fmla="*/ 186 w 1111"/>
                  <a:gd name="T5" fmla="*/ 1049 h 1131"/>
                  <a:gd name="T6" fmla="*/ 324 w 1111"/>
                  <a:gd name="T7" fmla="*/ 1042 h 1131"/>
                  <a:gd name="T8" fmla="*/ 540 w 1111"/>
                  <a:gd name="T9" fmla="*/ 1018 h 1131"/>
                  <a:gd name="T10" fmla="*/ 580 w 1111"/>
                  <a:gd name="T11" fmla="*/ 1001 h 1131"/>
                  <a:gd name="T12" fmla="*/ 239 w 1111"/>
                  <a:gd name="T13" fmla="*/ 960 h 1131"/>
                  <a:gd name="T14" fmla="*/ 233 w 1111"/>
                  <a:gd name="T15" fmla="*/ 921 h 1131"/>
                  <a:gd name="T16" fmla="*/ 272 w 1111"/>
                  <a:gd name="T17" fmla="*/ 916 h 1131"/>
                  <a:gd name="T18" fmla="*/ 525 w 1111"/>
                  <a:gd name="T19" fmla="*/ 880 h 1131"/>
                  <a:gd name="T20" fmla="*/ 654 w 1111"/>
                  <a:gd name="T21" fmla="*/ 878 h 1131"/>
                  <a:gd name="T22" fmla="*/ 509 w 1111"/>
                  <a:gd name="T23" fmla="*/ 845 h 1131"/>
                  <a:gd name="T24" fmla="*/ 388 w 1111"/>
                  <a:gd name="T25" fmla="*/ 870 h 1131"/>
                  <a:gd name="T26" fmla="*/ 408 w 1111"/>
                  <a:gd name="T27" fmla="*/ 779 h 1131"/>
                  <a:gd name="T28" fmla="*/ 417 w 1111"/>
                  <a:gd name="T29" fmla="*/ 738 h 1131"/>
                  <a:gd name="T30" fmla="*/ 511 w 1111"/>
                  <a:gd name="T31" fmla="*/ 774 h 1131"/>
                  <a:gd name="T32" fmla="*/ 400 w 1111"/>
                  <a:gd name="T33" fmla="*/ 694 h 1131"/>
                  <a:gd name="T34" fmla="*/ 425 w 1111"/>
                  <a:gd name="T35" fmla="*/ 652 h 1131"/>
                  <a:gd name="T36" fmla="*/ 385 w 1111"/>
                  <a:gd name="T37" fmla="*/ 647 h 1131"/>
                  <a:gd name="T38" fmla="*/ 117 w 1111"/>
                  <a:gd name="T39" fmla="*/ 709 h 1131"/>
                  <a:gd name="T40" fmla="*/ 522 w 1111"/>
                  <a:gd name="T41" fmla="*/ 617 h 1131"/>
                  <a:gd name="T42" fmla="*/ 324 w 1111"/>
                  <a:gd name="T43" fmla="*/ 578 h 1131"/>
                  <a:gd name="T44" fmla="*/ 287 w 1111"/>
                  <a:gd name="T45" fmla="*/ 561 h 1131"/>
                  <a:gd name="T46" fmla="*/ 273 w 1111"/>
                  <a:gd name="T47" fmla="*/ 542 h 1131"/>
                  <a:gd name="T48" fmla="*/ 332 w 1111"/>
                  <a:gd name="T49" fmla="*/ 537 h 1131"/>
                  <a:gd name="T50" fmla="*/ 302 w 1111"/>
                  <a:gd name="T51" fmla="*/ 548 h 1131"/>
                  <a:gd name="T52" fmla="*/ 273 w 1111"/>
                  <a:gd name="T53" fmla="*/ 531 h 1131"/>
                  <a:gd name="T54" fmla="*/ 514 w 1111"/>
                  <a:gd name="T55" fmla="*/ 532 h 1131"/>
                  <a:gd name="T56" fmla="*/ 168 w 1111"/>
                  <a:gd name="T57" fmla="*/ 536 h 1131"/>
                  <a:gd name="T58" fmla="*/ 283 w 1111"/>
                  <a:gd name="T59" fmla="*/ 502 h 1131"/>
                  <a:gd name="T60" fmla="*/ 174 w 1111"/>
                  <a:gd name="T61" fmla="*/ 500 h 1131"/>
                  <a:gd name="T62" fmla="*/ 138 w 1111"/>
                  <a:gd name="T63" fmla="*/ 507 h 1131"/>
                  <a:gd name="T64" fmla="*/ 189 w 1111"/>
                  <a:gd name="T65" fmla="*/ 493 h 1131"/>
                  <a:gd name="T66" fmla="*/ 204 w 1111"/>
                  <a:gd name="T67" fmla="*/ 485 h 1131"/>
                  <a:gd name="T68" fmla="*/ 168 w 1111"/>
                  <a:gd name="T69" fmla="*/ 472 h 1131"/>
                  <a:gd name="T70" fmla="*/ 482 w 1111"/>
                  <a:gd name="T71" fmla="*/ 474 h 1131"/>
                  <a:gd name="T72" fmla="*/ 155 w 1111"/>
                  <a:gd name="T73" fmla="*/ 475 h 1131"/>
                  <a:gd name="T74" fmla="*/ 174 w 1111"/>
                  <a:gd name="T75" fmla="*/ 470 h 1131"/>
                  <a:gd name="T76" fmla="*/ 180 w 1111"/>
                  <a:gd name="T77" fmla="*/ 466 h 1131"/>
                  <a:gd name="T78" fmla="*/ 441 w 1111"/>
                  <a:gd name="T79" fmla="*/ 478 h 1131"/>
                  <a:gd name="T80" fmla="*/ 60 w 1111"/>
                  <a:gd name="T81" fmla="*/ 433 h 1131"/>
                  <a:gd name="T82" fmla="*/ 59 w 1111"/>
                  <a:gd name="T83" fmla="*/ 432 h 1131"/>
                  <a:gd name="T84" fmla="*/ 436 w 1111"/>
                  <a:gd name="T85" fmla="*/ 405 h 1131"/>
                  <a:gd name="T86" fmla="*/ 350 w 1111"/>
                  <a:gd name="T87" fmla="*/ 386 h 1131"/>
                  <a:gd name="T88" fmla="*/ 59 w 1111"/>
                  <a:gd name="T89" fmla="*/ 361 h 1131"/>
                  <a:gd name="T90" fmla="*/ 57 w 1111"/>
                  <a:gd name="T91" fmla="*/ 314 h 1131"/>
                  <a:gd name="T92" fmla="*/ 61 w 1111"/>
                  <a:gd name="T93" fmla="*/ 294 h 1131"/>
                  <a:gd name="T94" fmla="*/ 87 w 1111"/>
                  <a:gd name="T95" fmla="*/ 225 h 1131"/>
                  <a:gd name="T96" fmla="*/ 414 w 1111"/>
                  <a:gd name="T97" fmla="*/ 274 h 1131"/>
                  <a:gd name="T98" fmla="*/ 87 w 1111"/>
                  <a:gd name="T99" fmla="*/ 221 h 1131"/>
                  <a:gd name="T100" fmla="*/ 393 w 1111"/>
                  <a:gd name="T101" fmla="*/ 237 h 1131"/>
                  <a:gd name="T102" fmla="*/ 629 w 1111"/>
                  <a:gd name="T103" fmla="*/ 204 h 1131"/>
                  <a:gd name="T104" fmla="*/ 516 w 1111"/>
                  <a:gd name="T105" fmla="*/ 167 h 1131"/>
                  <a:gd name="T106" fmla="*/ 280 w 1111"/>
                  <a:gd name="T107" fmla="*/ 150 h 1131"/>
                  <a:gd name="T108" fmla="*/ 520 w 1111"/>
                  <a:gd name="T109" fmla="*/ 151 h 1131"/>
                  <a:gd name="T110" fmla="*/ 570 w 1111"/>
                  <a:gd name="T111" fmla="*/ 107 h 1131"/>
                  <a:gd name="T112" fmla="*/ 551 w 1111"/>
                  <a:gd name="T113" fmla="*/ 93 h 1131"/>
                  <a:gd name="T114" fmla="*/ 486 w 1111"/>
                  <a:gd name="T115" fmla="*/ 82 h 1131"/>
                  <a:gd name="T116" fmla="*/ 348 w 1111"/>
                  <a:gd name="T117" fmla="*/ 473 h 1131"/>
                  <a:gd name="T118" fmla="*/ 73 w 1111"/>
                  <a:gd name="T119" fmla="*/ 761 h 1131"/>
                  <a:gd name="T120" fmla="*/ 904 w 1111"/>
                  <a:gd name="T121" fmla="*/ 528 h 1131"/>
                  <a:gd name="T122" fmla="*/ 636 w 1111"/>
                  <a:gd name="T123" fmla="*/ 11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11" h="1131">
                    <a:moveTo>
                      <a:pt x="104" y="1102"/>
                    </a:moveTo>
                    <a:cubicBezTo>
                      <a:pt x="104" y="1101"/>
                      <a:pt x="104" y="1099"/>
                      <a:pt x="104" y="1099"/>
                    </a:cubicBezTo>
                    <a:cubicBezTo>
                      <a:pt x="124" y="1067"/>
                      <a:pt x="138" y="1066"/>
                      <a:pt x="139" y="1066"/>
                    </a:cubicBezTo>
                    <a:cubicBezTo>
                      <a:pt x="139" y="1066"/>
                      <a:pt x="139" y="1066"/>
                      <a:pt x="139" y="1066"/>
                    </a:cubicBezTo>
                    <a:cubicBezTo>
                      <a:pt x="139" y="1066"/>
                      <a:pt x="139" y="1066"/>
                      <a:pt x="139" y="1066"/>
                    </a:cubicBezTo>
                    <a:cubicBezTo>
                      <a:pt x="139" y="1066"/>
                      <a:pt x="139" y="1066"/>
                      <a:pt x="139" y="1066"/>
                    </a:cubicBezTo>
                    <a:cubicBezTo>
                      <a:pt x="122" y="1075"/>
                      <a:pt x="113" y="1100"/>
                      <a:pt x="107" y="1104"/>
                    </a:cubicBezTo>
                    <a:cubicBezTo>
                      <a:pt x="106" y="1104"/>
                      <a:pt x="106" y="1105"/>
                      <a:pt x="105" y="1105"/>
                    </a:cubicBezTo>
                    <a:cubicBezTo>
                      <a:pt x="104" y="1105"/>
                      <a:pt x="104" y="1103"/>
                      <a:pt x="104" y="1102"/>
                    </a:cubicBezTo>
                    <a:moveTo>
                      <a:pt x="323" y="1068"/>
                    </a:moveTo>
                    <a:cubicBezTo>
                      <a:pt x="323" y="1067"/>
                      <a:pt x="323" y="1066"/>
                      <a:pt x="324" y="1065"/>
                    </a:cubicBezTo>
                    <a:cubicBezTo>
                      <a:pt x="325" y="1059"/>
                      <a:pt x="328" y="1055"/>
                      <a:pt x="329" y="1055"/>
                    </a:cubicBezTo>
                    <a:cubicBezTo>
                      <a:pt x="330" y="1055"/>
                      <a:pt x="332" y="1059"/>
                      <a:pt x="334" y="1065"/>
                    </a:cubicBezTo>
                    <a:cubicBezTo>
                      <a:pt x="334" y="1066"/>
                      <a:pt x="334" y="1067"/>
                      <a:pt x="334" y="1068"/>
                    </a:cubicBezTo>
                    <a:cubicBezTo>
                      <a:pt x="334" y="1070"/>
                      <a:pt x="334" y="1072"/>
                      <a:pt x="333" y="1073"/>
                    </a:cubicBezTo>
                    <a:cubicBezTo>
                      <a:pt x="332" y="1074"/>
                      <a:pt x="330" y="1075"/>
                      <a:pt x="329" y="1075"/>
                    </a:cubicBezTo>
                    <a:cubicBezTo>
                      <a:pt x="327" y="1075"/>
                      <a:pt x="325" y="1074"/>
                      <a:pt x="324" y="1073"/>
                    </a:cubicBezTo>
                    <a:cubicBezTo>
                      <a:pt x="324" y="1072"/>
                      <a:pt x="323" y="1070"/>
                      <a:pt x="323" y="1068"/>
                    </a:cubicBezTo>
                    <a:moveTo>
                      <a:pt x="330" y="1054"/>
                    </a:moveTo>
                    <a:cubicBezTo>
                      <a:pt x="330" y="1054"/>
                      <a:pt x="330" y="1054"/>
                      <a:pt x="330" y="1054"/>
                    </a:cubicBezTo>
                    <a:cubicBezTo>
                      <a:pt x="330" y="1054"/>
                      <a:pt x="332" y="1054"/>
                      <a:pt x="333" y="1054"/>
                    </a:cubicBezTo>
                    <a:cubicBezTo>
                      <a:pt x="335" y="1054"/>
                      <a:pt x="338" y="1054"/>
                      <a:pt x="342" y="1055"/>
                    </a:cubicBezTo>
                    <a:cubicBezTo>
                      <a:pt x="345" y="1056"/>
                      <a:pt x="347" y="1057"/>
                      <a:pt x="348" y="1059"/>
                    </a:cubicBezTo>
                    <a:cubicBezTo>
                      <a:pt x="348" y="1060"/>
                      <a:pt x="348" y="1060"/>
                      <a:pt x="348" y="1061"/>
                    </a:cubicBezTo>
                    <a:cubicBezTo>
                      <a:pt x="348" y="1064"/>
                      <a:pt x="346" y="1066"/>
                      <a:pt x="343" y="1067"/>
                    </a:cubicBezTo>
                    <a:cubicBezTo>
                      <a:pt x="343" y="1067"/>
                      <a:pt x="343" y="1067"/>
                      <a:pt x="343" y="1067"/>
                    </a:cubicBezTo>
                    <a:cubicBezTo>
                      <a:pt x="341" y="1067"/>
                      <a:pt x="338" y="1066"/>
                      <a:pt x="336" y="1064"/>
                    </a:cubicBezTo>
                    <a:cubicBezTo>
                      <a:pt x="332" y="1059"/>
                      <a:pt x="330" y="1055"/>
                      <a:pt x="330" y="1054"/>
                    </a:cubicBezTo>
                    <a:moveTo>
                      <a:pt x="310" y="1061"/>
                    </a:moveTo>
                    <a:cubicBezTo>
                      <a:pt x="310" y="1061"/>
                      <a:pt x="310" y="1060"/>
                      <a:pt x="310" y="1059"/>
                    </a:cubicBezTo>
                    <a:cubicBezTo>
                      <a:pt x="311" y="1057"/>
                      <a:pt x="313" y="1056"/>
                      <a:pt x="316" y="1055"/>
                    </a:cubicBezTo>
                    <a:cubicBezTo>
                      <a:pt x="319" y="1054"/>
                      <a:pt x="322" y="1054"/>
                      <a:pt x="324" y="1054"/>
                    </a:cubicBezTo>
                    <a:cubicBezTo>
                      <a:pt x="326" y="1054"/>
                      <a:pt x="327" y="1054"/>
                      <a:pt x="327" y="1054"/>
                    </a:cubicBezTo>
                    <a:cubicBezTo>
                      <a:pt x="327" y="1054"/>
                      <a:pt x="327" y="1054"/>
                      <a:pt x="327" y="1054"/>
                    </a:cubicBezTo>
                    <a:cubicBezTo>
                      <a:pt x="327" y="1054"/>
                      <a:pt x="327" y="1054"/>
                      <a:pt x="327" y="1054"/>
                    </a:cubicBezTo>
                    <a:cubicBezTo>
                      <a:pt x="327" y="1055"/>
                      <a:pt x="325" y="1059"/>
                      <a:pt x="321" y="1064"/>
                    </a:cubicBezTo>
                    <a:cubicBezTo>
                      <a:pt x="319" y="1066"/>
                      <a:pt x="317" y="1067"/>
                      <a:pt x="315" y="1067"/>
                    </a:cubicBezTo>
                    <a:cubicBezTo>
                      <a:pt x="315" y="1067"/>
                      <a:pt x="314" y="1067"/>
                      <a:pt x="314" y="1067"/>
                    </a:cubicBezTo>
                    <a:cubicBezTo>
                      <a:pt x="313" y="1067"/>
                      <a:pt x="311" y="1066"/>
                      <a:pt x="310" y="1064"/>
                    </a:cubicBezTo>
                    <a:cubicBezTo>
                      <a:pt x="310" y="1063"/>
                      <a:pt x="310" y="1062"/>
                      <a:pt x="310" y="1061"/>
                    </a:cubicBezTo>
                    <a:moveTo>
                      <a:pt x="79" y="1090"/>
                    </a:moveTo>
                    <a:cubicBezTo>
                      <a:pt x="79" y="1088"/>
                      <a:pt x="79" y="1087"/>
                      <a:pt x="79" y="1087"/>
                    </a:cubicBezTo>
                    <a:cubicBezTo>
                      <a:pt x="99" y="1054"/>
                      <a:pt x="114" y="1053"/>
                      <a:pt x="116" y="1053"/>
                    </a:cubicBezTo>
                    <a:cubicBezTo>
                      <a:pt x="116" y="1053"/>
                      <a:pt x="116" y="1053"/>
                      <a:pt x="116" y="1053"/>
                    </a:cubicBezTo>
                    <a:cubicBezTo>
                      <a:pt x="116" y="1053"/>
                      <a:pt x="116" y="1053"/>
                      <a:pt x="116" y="1053"/>
                    </a:cubicBezTo>
                    <a:cubicBezTo>
                      <a:pt x="116" y="1053"/>
                      <a:pt x="116" y="1053"/>
                      <a:pt x="116" y="1053"/>
                    </a:cubicBezTo>
                    <a:cubicBezTo>
                      <a:pt x="98" y="1062"/>
                      <a:pt x="88" y="1087"/>
                      <a:pt x="82" y="1091"/>
                    </a:cubicBezTo>
                    <a:cubicBezTo>
                      <a:pt x="81" y="1092"/>
                      <a:pt x="81" y="1092"/>
                      <a:pt x="80" y="1092"/>
                    </a:cubicBezTo>
                    <a:cubicBezTo>
                      <a:pt x="79" y="1092"/>
                      <a:pt x="79" y="1091"/>
                      <a:pt x="79" y="1090"/>
                    </a:cubicBezTo>
                    <a:moveTo>
                      <a:pt x="246" y="1063"/>
                    </a:moveTo>
                    <a:cubicBezTo>
                      <a:pt x="246" y="1062"/>
                      <a:pt x="246" y="1061"/>
                      <a:pt x="247" y="1060"/>
                    </a:cubicBezTo>
                    <a:cubicBezTo>
                      <a:pt x="248" y="1054"/>
                      <a:pt x="251" y="1050"/>
                      <a:pt x="252" y="1050"/>
                    </a:cubicBezTo>
                    <a:cubicBezTo>
                      <a:pt x="253" y="1050"/>
                      <a:pt x="255" y="1054"/>
                      <a:pt x="257" y="1060"/>
                    </a:cubicBezTo>
                    <a:cubicBezTo>
                      <a:pt x="257" y="1061"/>
                      <a:pt x="257" y="1062"/>
                      <a:pt x="257" y="1063"/>
                    </a:cubicBezTo>
                    <a:cubicBezTo>
                      <a:pt x="257" y="1065"/>
                      <a:pt x="257" y="1066"/>
                      <a:pt x="256" y="1068"/>
                    </a:cubicBezTo>
                    <a:cubicBezTo>
                      <a:pt x="255" y="1069"/>
                      <a:pt x="253" y="1070"/>
                      <a:pt x="252" y="1070"/>
                    </a:cubicBezTo>
                    <a:cubicBezTo>
                      <a:pt x="250" y="1070"/>
                      <a:pt x="248" y="1069"/>
                      <a:pt x="247" y="1068"/>
                    </a:cubicBezTo>
                    <a:cubicBezTo>
                      <a:pt x="247" y="1066"/>
                      <a:pt x="246" y="1065"/>
                      <a:pt x="246" y="1063"/>
                    </a:cubicBezTo>
                    <a:moveTo>
                      <a:pt x="232" y="1056"/>
                    </a:moveTo>
                    <a:cubicBezTo>
                      <a:pt x="232" y="1055"/>
                      <a:pt x="233" y="1055"/>
                      <a:pt x="233" y="1054"/>
                    </a:cubicBezTo>
                    <a:cubicBezTo>
                      <a:pt x="234" y="1052"/>
                      <a:pt x="236" y="1050"/>
                      <a:pt x="239" y="1050"/>
                    </a:cubicBezTo>
                    <a:cubicBezTo>
                      <a:pt x="242" y="1049"/>
                      <a:pt x="245" y="1049"/>
                      <a:pt x="247" y="1049"/>
                    </a:cubicBezTo>
                    <a:cubicBezTo>
                      <a:pt x="249" y="1049"/>
                      <a:pt x="250" y="1049"/>
                      <a:pt x="250" y="1049"/>
                    </a:cubicBezTo>
                    <a:cubicBezTo>
                      <a:pt x="250" y="1049"/>
                      <a:pt x="250" y="1049"/>
                      <a:pt x="250" y="1049"/>
                    </a:cubicBezTo>
                    <a:cubicBezTo>
                      <a:pt x="250" y="1049"/>
                      <a:pt x="250" y="1049"/>
                      <a:pt x="250" y="1049"/>
                    </a:cubicBezTo>
                    <a:cubicBezTo>
                      <a:pt x="250" y="1050"/>
                      <a:pt x="248" y="1054"/>
                      <a:pt x="244" y="1059"/>
                    </a:cubicBezTo>
                    <a:cubicBezTo>
                      <a:pt x="242" y="1061"/>
                      <a:pt x="240" y="1062"/>
                      <a:pt x="238" y="1062"/>
                    </a:cubicBezTo>
                    <a:cubicBezTo>
                      <a:pt x="238" y="1062"/>
                      <a:pt x="237" y="1062"/>
                      <a:pt x="237" y="1062"/>
                    </a:cubicBezTo>
                    <a:cubicBezTo>
                      <a:pt x="236" y="1061"/>
                      <a:pt x="234" y="1060"/>
                      <a:pt x="233" y="1059"/>
                    </a:cubicBezTo>
                    <a:cubicBezTo>
                      <a:pt x="233" y="1058"/>
                      <a:pt x="232" y="1057"/>
                      <a:pt x="232" y="1056"/>
                    </a:cubicBezTo>
                    <a:moveTo>
                      <a:pt x="253" y="1049"/>
                    </a:moveTo>
                    <a:cubicBezTo>
                      <a:pt x="253" y="1049"/>
                      <a:pt x="253" y="1049"/>
                      <a:pt x="253" y="1049"/>
                    </a:cubicBezTo>
                    <a:cubicBezTo>
                      <a:pt x="253" y="1049"/>
                      <a:pt x="255" y="1049"/>
                      <a:pt x="256" y="1049"/>
                    </a:cubicBezTo>
                    <a:cubicBezTo>
                      <a:pt x="258" y="1049"/>
                      <a:pt x="261" y="1049"/>
                      <a:pt x="265" y="1050"/>
                    </a:cubicBezTo>
                    <a:cubicBezTo>
                      <a:pt x="268" y="1050"/>
                      <a:pt x="270" y="1052"/>
                      <a:pt x="271" y="1054"/>
                    </a:cubicBezTo>
                    <a:cubicBezTo>
                      <a:pt x="271" y="1055"/>
                      <a:pt x="271" y="1055"/>
                      <a:pt x="271" y="1056"/>
                    </a:cubicBezTo>
                    <a:cubicBezTo>
                      <a:pt x="271" y="1059"/>
                      <a:pt x="269" y="1061"/>
                      <a:pt x="266" y="1062"/>
                    </a:cubicBezTo>
                    <a:cubicBezTo>
                      <a:pt x="266" y="1062"/>
                      <a:pt x="266" y="1062"/>
                      <a:pt x="266" y="1062"/>
                    </a:cubicBezTo>
                    <a:cubicBezTo>
                      <a:pt x="264" y="1062"/>
                      <a:pt x="261" y="1061"/>
                      <a:pt x="259" y="1059"/>
                    </a:cubicBezTo>
                    <a:cubicBezTo>
                      <a:pt x="255" y="1054"/>
                      <a:pt x="253" y="1050"/>
                      <a:pt x="253" y="1049"/>
                    </a:cubicBezTo>
                    <a:moveTo>
                      <a:pt x="59" y="1078"/>
                    </a:moveTo>
                    <a:cubicBezTo>
                      <a:pt x="59" y="1077"/>
                      <a:pt x="60" y="1075"/>
                      <a:pt x="60" y="1075"/>
                    </a:cubicBezTo>
                    <a:cubicBezTo>
                      <a:pt x="79" y="1042"/>
                      <a:pt x="95" y="1041"/>
                      <a:pt x="96" y="1041"/>
                    </a:cubicBezTo>
                    <a:cubicBezTo>
                      <a:pt x="96" y="1041"/>
                      <a:pt x="96" y="1041"/>
                      <a:pt x="96" y="1041"/>
                    </a:cubicBezTo>
                    <a:cubicBezTo>
                      <a:pt x="96" y="1041"/>
                      <a:pt x="96" y="1041"/>
                      <a:pt x="96" y="1041"/>
                    </a:cubicBezTo>
                    <a:cubicBezTo>
                      <a:pt x="96" y="1041"/>
                      <a:pt x="96" y="1041"/>
                      <a:pt x="96" y="1041"/>
                    </a:cubicBezTo>
                    <a:cubicBezTo>
                      <a:pt x="79" y="1050"/>
                      <a:pt x="69" y="1078"/>
                      <a:pt x="63" y="1080"/>
                    </a:cubicBezTo>
                    <a:cubicBezTo>
                      <a:pt x="62" y="1081"/>
                      <a:pt x="61" y="1081"/>
                      <a:pt x="61" y="1081"/>
                    </a:cubicBezTo>
                    <a:cubicBezTo>
                      <a:pt x="60" y="1081"/>
                      <a:pt x="59" y="1080"/>
                      <a:pt x="59" y="1078"/>
                    </a:cubicBezTo>
                    <a:moveTo>
                      <a:pt x="173" y="1054"/>
                    </a:moveTo>
                    <a:cubicBezTo>
                      <a:pt x="173" y="1053"/>
                      <a:pt x="173" y="1052"/>
                      <a:pt x="173" y="1051"/>
                    </a:cubicBezTo>
                    <a:cubicBezTo>
                      <a:pt x="175" y="1045"/>
                      <a:pt x="177" y="1041"/>
                      <a:pt x="178" y="1040"/>
                    </a:cubicBezTo>
                    <a:cubicBezTo>
                      <a:pt x="179" y="1041"/>
                      <a:pt x="182" y="1044"/>
                      <a:pt x="183" y="1051"/>
                    </a:cubicBezTo>
                    <a:cubicBezTo>
                      <a:pt x="184" y="1052"/>
                      <a:pt x="184" y="1053"/>
                      <a:pt x="184" y="1054"/>
                    </a:cubicBezTo>
                    <a:cubicBezTo>
                      <a:pt x="184" y="1056"/>
                      <a:pt x="183" y="1057"/>
                      <a:pt x="183" y="1058"/>
                    </a:cubicBezTo>
                    <a:cubicBezTo>
                      <a:pt x="182" y="1059"/>
                      <a:pt x="180" y="1060"/>
                      <a:pt x="178" y="1060"/>
                    </a:cubicBezTo>
                    <a:cubicBezTo>
                      <a:pt x="177" y="1060"/>
                      <a:pt x="175" y="1059"/>
                      <a:pt x="174" y="1058"/>
                    </a:cubicBezTo>
                    <a:cubicBezTo>
                      <a:pt x="173" y="1057"/>
                      <a:pt x="173" y="1056"/>
                      <a:pt x="173" y="1054"/>
                    </a:cubicBezTo>
                    <a:moveTo>
                      <a:pt x="310" y="1046"/>
                    </a:moveTo>
                    <a:cubicBezTo>
                      <a:pt x="310" y="1045"/>
                      <a:pt x="310" y="1044"/>
                      <a:pt x="310" y="1043"/>
                    </a:cubicBezTo>
                    <a:cubicBezTo>
                      <a:pt x="311" y="1041"/>
                      <a:pt x="313" y="1040"/>
                      <a:pt x="314" y="1040"/>
                    </a:cubicBezTo>
                    <a:cubicBezTo>
                      <a:pt x="314" y="1040"/>
                      <a:pt x="315" y="1040"/>
                      <a:pt x="315" y="1040"/>
                    </a:cubicBezTo>
                    <a:cubicBezTo>
                      <a:pt x="317" y="1040"/>
                      <a:pt x="319" y="1041"/>
                      <a:pt x="321" y="1043"/>
                    </a:cubicBezTo>
                    <a:cubicBezTo>
                      <a:pt x="325" y="1047"/>
                      <a:pt x="327" y="1051"/>
                      <a:pt x="327" y="1053"/>
                    </a:cubicBezTo>
                    <a:cubicBezTo>
                      <a:pt x="327" y="1053"/>
                      <a:pt x="327" y="1053"/>
                      <a:pt x="327" y="1053"/>
                    </a:cubicBezTo>
                    <a:cubicBezTo>
                      <a:pt x="327" y="1053"/>
                      <a:pt x="327" y="1053"/>
                      <a:pt x="327" y="1053"/>
                    </a:cubicBezTo>
                    <a:cubicBezTo>
                      <a:pt x="327" y="1053"/>
                      <a:pt x="326" y="1053"/>
                      <a:pt x="324" y="1053"/>
                    </a:cubicBezTo>
                    <a:cubicBezTo>
                      <a:pt x="322" y="1053"/>
                      <a:pt x="319" y="1053"/>
                      <a:pt x="316" y="1052"/>
                    </a:cubicBezTo>
                    <a:cubicBezTo>
                      <a:pt x="313" y="1051"/>
                      <a:pt x="311" y="1050"/>
                      <a:pt x="310" y="1047"/>
                    </a:cubicBezTo>
                    <a:cubicBezTo>
                      <a:pt x="310" y="1047"/>
                      <a:pt x="310" y="1046"/>
                      <a:pt x="310" y="1046"/>
                    </a:cubicBezTo>
                    <a:moveTo>
                      <a:pt x="330" y="1053"/>
                    </a:moveTo>
                    <a:cubicBezTo>
                      <a:pt x="330" y="1051"/>
                      <a:pt x="332" y="1048"/>
                      <a:pt x="336" y="1043"/>
                    </a:cubicBezTo>
                    <a:cubicBezTo>
                      <a:pt x="338" y="1041"/>
                      <a:pt x="341" y="1040"/>
                      <a:pt x="343" y="1040"/>
                    </a:cubicBezTo>
                    <a:cubicBezTo>
                      <a:pt x="343" y="1040"/>
                      <a:pt x="343" y="1040"/>
                      <a:pt x="343" y="1040"/>
                    </a:cubicBezTo>
                    <a:cubicBezTo>
                      <a:pt x="346" y="1040"/>
                      <a:pt x="348" y="1043"/>
                      <a:pt x="348" y="1046"/>
                    </a:cubicBezTo>
                    <a:cubicBezTo>
                      <a:pt x="348" y="1046"/>
                      <a:pt x="348" y="1047"/>
                      <a:pt x="348" y="1047"/>
                    </a:cubicBezTo>
                    <a:cubicBezTo>
                      <a:pt x="347" y="1050"/>
                      <a:pt x="345" y="1051"/>
                      <a:pt x="342" y="1052"/>
                    </a:cubicBezTo>
                    <a:cubicBezTo>
                      <a:pt x="338" y="1053"/>
                      <a:pt x="335" y="1053"/>
                      <a:pt x="333" y="1053"/>
                    </a:cubicBezTo>
                    <a:cubicBezTo>
                      <a:pt x="331" y="1053"/>
                      <a:pt x="330" y="1053"/>
                      <a:pt x="330" y="1053"/>
                    </a:cubicBezTo>
                    <a:cubicBezTo>
                      <a:pt x="330" y="1053"/>
                      <a:pt x="330" y="1053"/>
                      <a:pt x="330" y="1053"/>
                    </a:cubicBezTo>
                    <a:moveTo>
                      <a:pt x="180" y="1040"/>
                    </a:moveTo>
                    <a:cubicBezTo>
                      <a:pt x="180" y="1040"/>
                      <a:pt x="180" y="1040"/>
                      <a:pt x="180" y="1040"/>
                    </a:cubicBezTo>
                    <a:cubicBezTo>
                      <a:pt x="180" y="1039"/>
                      <a:pt x="181" y="1039"/>
                      <a:pt x="183" y="1039"/>
                    </a:cubicBezTo>
                    <a:cubicBezTo>
                      <a:pt x="185" y="1039"/>
                      <a:pt x="188" y="1040"/>
                      <a:pt x="191" y="1040"/>
                    </a:cubicBezTo>
                    <a:cubicBezTo>
                      <a:pt x="194" y="1041"/>
                      <a:pt x="196" y="1043"/>
                      <a:pt x="197" y="1045"/>
                    </a:cubicBezTo>
                    <a:cubicBezTo>
                      <a:pt x="197" y="1045"/>
                      <a:pt x="197" y="1046"/>
                      <a:pt x="197" y="1047"/>
                    </a:cubicBezTo>
                    <a:cubicBezTo>
                      <a:pt x="197" y="1049"/>
                      <a:pt x="195" y="1052"/>
                      <a:pt x="193" y="1052"/>
                    </a:cubicBezTo>
                    <a:cubicBezTo>
                      <a:pt x="193" y="1052"/>
                      <a:pt x="192" y="1052"/>
                      <a:pt x="192" y="1052"/>
                    </a:cubicBezTo>
                    <a:cubicBezTo>
                      <a:pt x="190" y="1052"/>
                      <a:pt x="188" y="1051"/>
                      <a:pt x="186" y="1049"/>
                    </a:cubicBezTo>
                    <a:cubicBezTo>
                      <a:pt x="182" y="1045"/>
                      <a:pt x="180" y="1041"/>
                      <a:pt x="180" y="1040"/>
                    </a:cubicBezTo>
                    <a:moveTo>
                      <a:pt x="159" y="1047"/>
                    </a:moveTo>
                    <a:cubicBezTo>
                      <a:pt x="159" y="1046"/>
                      <a:pt x="159" y="1045"/>
                      <a:pt x="159" y="1045"/>
                    </a:cubicBezTo>
                    <a:cubicBezTo>
                      <a:pt x="160" y="1043"/>
                      <a:pt x="162" y="1041"/>
                      <a:pt x="165" y="1040"/>
                    </a:cubicBezTo>
                    <a:cubicBezTo>
                      <a:pt x="169" y="1040"/>
                      <a:pt x="172" y="1039"/>
                      <a:pt x="174" y="1039"/>
                    </a:cubicBezTo>
                    <a:cubicBezTo>
                      <a:pt x="175" y="1039"/>
                      <a:pt x="176" y="1039"/>
                      <a:pt x="177" y="1040"/>
                    </a:cubicBezTo>
                    <a:cubicBezTo>
                      <a:pt x="177" y="1040"/>
                      <a:pt x="177" y="1040"/>
                      <a:pt x="177" y="1040"/>
                    </a:cubicBezTo>
                    <a:cubicBezTo>
                      <a:pt x="177" y="1040"/>
                      <a:pt x="177" y="1040"/>
                      <a:pt x="177" y="1040"/>
                    </a:cubicBezTo>
                    <a:cubicBezTo>
                      <a:pt x="177" y="1041"/>
                      <a:pt x="175" y="1045"/>
                      <a:pt x="171" y="1049"/>
                    </a:cubicBezTo>
                    <a:cubicBezTo>
                      <a:pt x="169" y="1051"/>
                      <a:pt x="166" y="1052"/>
                      <a:pt x="164" y="1052"/>
                    </a:cubicBezTo>
                    <a:cubicBezTo>
                      <a:pt x="164" y="1052"/>
                      <a:pt x="164" y="1052"/>
                      <a:pt x="164" y="1052"/>
                    </a:cubicBezTo>
                    <a:cubicBezTo>
                      <a:pt x="162" y="1052"/>
                      <a:pt x="161" y="1051"/>
                      <a:pt x="160" y="1049"/>
                    </a:cubicBezTo>
                    <a:cubicBezTo>
                      <a:pt x="159" y="1049"/>
                      <a:pt x="159" y="1048"/>
                      <a:pt x="159" y="1047"/>
                    </a:cubicBezTo>
                    <a:moveTo>
                      <a:pt x="232" y="1040"/>
                    </a:moveTo>
                    <a:cubicBezTo>
                      <a:pt x="232" y="1039"/>
                      <a:pt x="233" y="1039"/>
                      <a:pt x="233" y="1038"/>
                    </a:cubicBezTo>
                    <a:cubicBezTo>
                      <a:pt x="234" y="1036"/>
                      <a:pt x="236" y="1035"/>
                      <a:pt x="237" y="1035"/>
                    </a:cubicBezTo>
                    <a:cubicBezTo>
                      <a:pt x="237" y="1035"/>
                      <a:pt x="238" y="1035"/>
                      <a:pt x="238" y="1035"/>
                    </a:cubicBezTo>
                    <a:cubicBezTo>
                      <a:pt x="240" y="1035"/>
                      <a:pt x="242" y="1036"/>
                      <a:pt x="244" y="1038"/>
                    </a:cubicBezTo>
                    <a:cubicBezTo>
                      <a:pt x="248" y="1042"/>
                      <a:pt x="250" y="1046"/>
                      <a:pt x="250" y="1047"/>
                    </a:cubicBezTo>
                    <a:cubicBezTo>
                      <a:pt x="250" y="1047"/>
                      <a:pt x="250" y="1047"/>
                      <a:pt x="250" y="1047"/>
                    </a:cubicBezTo>
                    <a:cubicBezTo>
                      <a:pt x="250" y="1047"/>
                      <a:pt x="250" y="1047"/>
                      <a:pt x="250" y="1047"/>
                    </a:cubicBezTo>
                    <a:cubicBezTo>
                      <a:pt x="250" y="1048"/>
                      <a:pt x="249" y="1048"/>
                      <a:pt x="247" y="1048"/>
                    </a:cubicBezTo>
                    <a:cubicBezTo>
                      <a:pt x="245" y="1048"/>
                      <a:pt x="242" y="1048"/>
                      <a:pt x="239" y="1047"/>
                    </a:cubicBezTo>
                    <a:cubicBezTo>
                      <a:pt x="236" y="1046"/>
                      <a:pt x="234" y="1044"/>
                      <a:pt x="233" y="1042"/>
                    </a:cubicBezTo>
                    <a:cubicBezTo>
                      <a:pt x="233" y="1042"/>
                      <a:pt x="232" y="1041"/>
                      <a:pt x="232" y="1040"/>
                    </a:cubicBezTo>
                    <a:moveTo>
                      <a:pt x="253" y="1047"/>
                    </a:moveTo>
                    <a:cubicBezTo>
                      <a:pt x="253" y="1046"/>
                      <a:pt x="255" y="1042"/>
                      <a:pt x="259" y="1038"/>
                    </a:cubicBezTo>
                    <a:cubicBezTo>
                      <a:pt x="261" y="1036"/>
                      <a:pt x="264" y="1035"/>
                      <a:pt x="266" y="1035"/>
                    </a:cubicBezTo>
                    <a:cubicBezTo>
                      <a:pt x="266" y="1035"/>
                      <a:pt x="266" y="1035"/>
                      <a:pt x="266" y="1035"/>
                    </a:cubicBezTo>
                    <a:cubicBezTo>
                      <a:pt x="269" y="1035"/>
                      <a:pt x="271" y="1038"/>
                      <a:pt x="271" y="1040"/>
                    </a:cubicBezTo>
                    <a:cubicBezTo>
                      <a:pt x="271" y="1041"/>
                      <a:pt x="271" y="1042"/>
                      <a:pt x="271" y="1042"/>
                    </a:cubicBezTo>
                    <a:cubicBezTo>
                      <a:pt x="270" y="1044"/>
                      <a:pt x="268" y="1046"/>
                      <a:pt x="265" y="1047"/>
                    </a:cubicBezTo>
                    <a:cubicBezTo>
                      <a:pt x="261" y="1048"/>
                      <a:pt x="258" y="1048"/>
                      <a:pt x="256" y="1048"/>
                    </a:cubicBezTo>
                    <a:cubicBezTo>
                      <a:pt x="254" y="1048"/>
                      <a:pt x="253" y="1048"/>
                      <a:pt x="253" y="1048"/>
                    </a:cubicBezTo>
                    <a:cubicBezTo>
                      <a:pt x="253" y="1047"/>
                      <a:pt x="253" y="1047"/>
                      <a:pt x="253" y="1047"/>
                    </a:cubicBezTo>
                    <a:moveTo>
                      <a:pt x="323" y="1038"/>
                    </a:moveTo>
                    <a:cubicBezTo>
                      <a:pt x="323" y="1037"/>
                      <a:pt x="324" y="1035"/>
                      <a:pt x="324" y="1034"/>
                    </a:cubicBezTo>
                    <a:cubicBezTo>
                      <a:pt x="325" y="1033"/>
                      <a:pt x="327" y="1032"/>
                      <a:pt x="329" y="1032"/>
                    </a:cubicBezTo>
                    <a:cubicBezTo>
                      <a:pt x="331" y="1032"/>
                      <a:pt x="332" y="1033"/>
                      <a:pt x="333" y="1034"/>
                    </a:cubicBezTo>
                    <a:cubicBezTo>
                      <a:pt x="334" y="1035"/>
                      <a:pt x="334" y="1037"/>
                      <a:pt x="334" y="1038"/>
                    </a:cubicBezTo>
                    <a:cubicBezTo>
                      <a:pt x="334" y="1039"/>
                      <a:pt x="334" y="1040"/>
                      <a:pt x="334" y="1042"/>
                    </a:cubicBezTo>
                    <a:cubicBezTo>
                      <a:pt x="332" y="1047"/>
                      <a:pt x="330" y="1051"/>
                      <a:pt x="329" y="1052"/>
                    </a:cubicBezTo>
                    <a:cubicBezTo>
                      <a:pt x="328" y="1051"/>
                      <a:pt x="325" y="1047"/>
                      <a:pt x="324" y="1042"/>
                    </a:cubicBezTo>
                    <a:cubicBezTo>
                      <a:pt x="323" y="1040"/>
                      <a:pt x="323" y="1039"/>
                      <a:pt x="323" y="1038"/>
                    </a:cubicBezTo>
                    <a:moveTo>
                      <a:pt x="246" y="1033"/>
                    </a:moveTo>
                    <a:cubicBezTo>
                      <a:pt x="246" y="1032"/>
                      <a:pt x="247" y="1030"/>
                      <a:pt x="247" y="1029"/>
                    </a:cubicBezTo>
                    <a:cubicBezTo>
                      <a:pt x="248" y="1028"/>
                      <a:pt x="250" y="1027"/>
                      <a:pt x="252" y="1027"/>
                    </a:cubicBezTo>
                    <a:cubicBezTo>
                      <a:pt x="254" y="1027"/>
                      <a:pt x="255" y="1028"/>
                      <a:pt x="256" y="1029"/>
                    </a:cubicBezTo>
                    <a:cubicBezTo>
                      <a:pt x="257" y="1030"/>
                      <a:pt x="257" y="1032"/>
                      <a:pt x="257" y="1033"/>
                    </a:cubicBezTo>
                    <a:cubicBezTo>
                      <a:pt x="257" y="1034"/>
                      <a:pt x="257" y="1035"/>
                      <a:pt x="257" y="1036"/>
                    </a:cubicBezTo>
                    <a:cubicBezTo>
                      <a:pt x="255" y="1042"/>
                      <a:pt x="253" y="1046"/>
                      <a:pt x="252" y="1047"/>
                    </a:cubicBezTo>
                    <a:cubicBezTo>
                      <a:pt x="251" y="1046"/>
                      <a:pt x="248" y="1042"/>
                      <a:pt x="247" y="1036"/>
                    </a:cubicBezTo>
                    <a:cubicBezTo>
                      <a:pt x="246" y="1035"/>
                      <a:pt x="246" y="1034"/>
                      <a:pt x="246" y="1033"/>
                    </a:cubicBezTo>
                    <a:moveTo>
                      <a:pt x="159" y="1031"/>
                    </a:moveTo>
                    <a:cubicBezTo>
                      <a:pt x="159" y="1030"/>
                      <a:pt x="159" y="1029"/>
                      <a:pt x="160" y="1028"/>
                    </a:cubicBezTo>
                    <a:cubicBezTo>
                      <a:pt x="161" y="1027"/>
                      <a:pt x="162" y="1026"/>
                      <a:pt x="164" y="1025"/>
                    </a:cubicBezTo>
                    <a:cubicBezTo>
                      <a:pt x="164" y="1025"/>
                      <a:pt x="164" y="1025"/>
                      <a:pt x="164" y="1025"/>
                    </a:cubicBezTo>
                    <a:cubicBezTo>
                      <a:pt x="166" y="1025"/>
                      <a:pt x="169" y="1027"/>
                      <a:pt x="171" y="1029"/>
                    </a:cubicBezTo>
                    <a:cubicBezTo>
                      <a:pt x="175" y="1033"/>
                      <a:pt x="177" y="1037"/>
                      <a:pt x="177" y="1038"/>
                    </a:cubicBezTo>
                    <a:cubicBezTo>
                      <a:pt x="177" y="1038"/>
                      <a:pt x="177" y="1038"/>
                      <a:pt x="177" y="1038"/>
                    </a:cubicBezTo>
                    <a:cubicBezTo>
                      <a:pt x="177" y="1038"/>
                      <a:pt x="177" y="1038"/>
                      <a:pt x="177" y="1038"/>
                    </a:cubicBezTo>
                    <a:cubicBezTo>
                      <a:pt x="176" y="1038"/>
                      <a:pt x="175" y="1038"/>
                      <a:pt x="174" y="1038"/>
                    </a:cubicBezTo>
                    <a:cubicBezTo>
                      <a:pt x="172" y="1038"/>
                      <a:pt x="169" y="1038"/>
                      <a:pt x="165" y="1037"/>
                    </a:cubicBezTo>
                    <a:cubicBezTo>
                      <a:pt x="162" y="1037"/>
                      <a:pt x="160" y="1035"/>
                      <a:pt x="159" y="1033"/>
                    </a:cubicBezTo>
                    <a:cubicBezTo>
                      <a:pt x="159" y="1032"/>
                      <a:pt x="159" y="1032"/>
                      <a:pt x="159" y="1031"/>
                    </a:cubicBezTo>
                    <a:moveTo>
                      <a:pt x="180" y="1038"/>
                    </a:moveTo>
                    <a:cubicBezTo>
                      <a:pt x="180" y="1037"/>
                      <a:pt x="182" y="1033"/>
                      <a:pt x="186" y="1028"/>
                    </a:cubicBezTo>
                    <a:cubicBezTo>
                      <a:pt x="188" y="1027"/>
                      <a:pt x="190" y="1025"/>
                      <a:pt x="192" y="1025"/>
                    </a:cubicBezTo>
                    <a:cubicBezTo>
                      <a:pt x="192" y="1025"/>
                      <a:pt x="193" y="1025"/>
                      <a:pt x="193" y="1025"/>
                    </a:cubicBezTo>
                    <a:cubicBezTo>
                      <a:pt x="195" y="1026"/>
                      <a:pt x="197" y="1028"/>
                      <a:pt x="197" y="1031"/>
                    </a:cubicBezTo>
                    <a:cubicBezTo>
                      <a:pt x="197" y="1032"/>
                      <a:pt x="197" y="1032"/>
                      <a:pt x="197" y="1033"/>
                    </a:cubicBezTo>
                    <a:cubicBezTo>
                      <a:pt x="196" y="1035"/>
                      <a:pt x="194" y="1037"/>
                      <a:pt x="191" y="1037"/>
                    </a:cubicBezTo>
                    <a:cubicBezTo>
                      <a:pt x="188" y="1038"/>
                      <a:pt x="185" y="1038"/>
                      <a:pt x="183" y="1038"/>
                    </a:cubicBezTo>
                    <a:cubicBezTo>
                      <a:pt x="181" y="1038"/>
                      <a:pt x="180" y="1038"/>
                      <a:pt x="180" y="1038"/>
                    </a:cubicBezTo>
                    <a:cubicBezTo>
                      <a:pt x="180" y="1038"/>
                      <a:pt x="180" y="1038"/>
                      <a:pt x="180" y="1038"/>
                    </a:cubicBezTo>
                    <a:moveTo>
                      <a:pt x="173" y="1024"/>
                    </a:moveTo>
                    <a:cubicBezTo>
                      <a:pt x="173" y="1022"/>
                      <a:pt x="173" y="1021"/>
                      <a:pt x="174" y="1020"/>
                    </a:cubicBezTo>
                    <a:cubicBezTo>
                      <a:pt x="175" y="1018"/>
                      <a:pt x="176" y="1018"/>
                      <a:pt x="178" y="1018"/>
                    </a:cubicBezTo>
                    <a:cubicBezTo>
                      <a:pt x="180" y="1018"/>
                      <a:pt x="182" y="1018"/>
                      <a:pt x="183" y="1020"/>
                    </a:cubicBezTo>
                    <a:cubicBezTo>
                      <a:pt x="183" y="1021"/>
                      <a:pt x="184" y="1022"/>
                      <a:pt x="184" y="1024"/>
                    </a:cubicBezTo>
                    <a:cubicBezTo>
                      <a:pt x="184" y="1025"/>
                      <a:pt x="184" y="1026"/>
                      <a:pt x="183" y="1027"/>
                    </a:cubicBezTo>
                    <a:cubicBezTo>
                      <a:pt x="182" y="1033"/>
                      <a:pt x="179" y="1037"/>
                      <a:pt x="178" y="1037"/>
                    </a:cubicBezTo>
                    <a:cubicBezTo>
                      <a:pt x="177" y="1037"/>
                      <a:pt x="175" y="1033"/>
                      <a:pt x="173" y="1027"/>
                    </a:cubicBezTo>
                    <a:cubicBezTo>
                      <a:pt x="173" y="1026"/>
                      <a:pt x="173" y="1025"/>
                      <a:pt x="173" y="1024"/>
                    </a:cubicBezTo>
                    <a:moveTo>
                      <a:pt x="540" y="1022"/>
                    </a:moveTo>
                    <a:cubicBezTo>
                      <a:pt x="540" y="1021"/>
                      <a:pt x="540" y="1019"/>
                      <a:pt x="540" y="1018"/>
                    </a:cubicBezTo>
                    <a:cubicBezTo>
                      <a:pt x="542" y="1014"/>
                      <a:pt x="546" y="1011"/>
                      <a:pt x="550" y="1011"/>
                    </a:cubicBezTo>
                    <a:cubicBezTo>
                      <a:pt x="551" y="1011"/>
                      <a:pt x="553" y="1012"/>
                      <a:pt x="554" y="1012"/>
                    </a:cubicBezTo>
                    <a:cubicBezTo>
                      <a:pt x="558" y="1013"/>
                      <a:pt x="560" y="1017"/>
                      <a:pt x="560" y="1022"/>
                    </a:cubicBezTo>
                    <a:cubicBezTo>
                      <a:pt x="560" y="1023"/>
                      <a:pt x="560" y="1024"/>
                      <a:pt x="560" y="1025"/>
                    </a:cubicBezTo>
                    <a:cubicBezTo>
                      <a:pt x="558" y="1030"/>
                      <a:pt x="554" y="1032"/>
                      <a:pt x="550" y="1032"/>
                    </a:cubicBezTo>
                    <a:cubicBezTo>
                      <a:pt x="549" y="1032"/>
                      <a:pt x="548" y="1032"/>
                      <a:pt x="547" y="1032"/>
                    </a:cubicBezTo>
                    <a:cubicBezTo>
                      <a:pt x="542" y="1030"/>
                      <a:pt x="540" y="1026"/>
                      <a:pt x="540" y="1022"/>
                    </a:cubicBezTo>
                    <a:moveTo>
                      <a:pt x="496" y="1022"/>
                    </a:moveTo>
                    <a:cubicBezTo>
                      <a:pt x="496" y="1020"/>
                      <a:pt x="496" y="1019"/>
                      <a:pt x="497" y="1018"/>
                    </a:cubicBezTo>
                    <a:cubicBezTo>
                      <a:pt x="498" y="1014"/>
                      <a:pt x="502" y="1011"/>
                      <a:pt x="506" y="1011"/>
                    </a:cubicBezTo>
                    <a:cubicBezTo>
                      <a:pt x="507" y="1011"/>
                      <a:pt x="509" y="1011"/>
                      <a:pt x="510" y="1012"/>
                    </a:cubicBezTo>
                    <a:cubicBezTo>
                      <a:pt x="514" y="1013"/>
                      <a:pt x="517" y="1017"/>
                      <a:pt x="517" y="1022"/>
                    </a:cubicBezTo>
                    <a:cubicBezTo>
                      <a:pt x="517" y="1023"/>
                      <a:pt x="516" y="1024"/>
                      <a:pt x="516" y="1025"/>
                    </a:cubicBezTo>
                    <a:cubicBezTo>
                      <a:pt x="515" y="1029"/>
                      <a:pt x="510" y="1032"/>
                      <a:pt x="506" y="1032"/>
                    </a:cubicBezTo>
                    <a:cubicBezTo>
                      <a:pt x="505" y="1032"/>
                      <a:pt x="504" y="1032"/>
                      <a:pt x="503" y="1032"/>
                    </a:cubicBezTo>
                    <a:cubicBezTo>
                      <a:pt x="499" y="1030"/>
                      <a:pt x="496" y="1026"/>
                      <a:pt x="496" y="1022"/>
                    </a:cubicBezTo>
                    <a:moveTo>
                      <a:pt x="813" y="1015"/>
                    </a:moveTo>
                    <a:cubicBezTo>
                      <a:pt x="813" y="1015"/>
                      <a:pt x="813" y="1015"/>
                      <a:pt x="813" y="1015"/>
                    </a:cubicBezTo>
                    <a:cubicBezTo>
                      <a:pt x="813" y="1009"/>
                      <a:pt x="817" y="1004"/>
                      <a:pt x="823" y="1004"/>
                    </a:cubicBezTo>
                    <a:cubicBezTo>
                      <a:pt x="829" y="1004"/>
                      <a:pt x="834" y="1009"/>
                      <a:pt x="834" y="1015"/>
                    </a:cubicBezTo>
                    <a:cubicBezTo>
                      <a:pt x="834" y="1015"/>
                      <a:pt x="834" y="1015"/>
                      <a:pt x="834" y="1015"/>
                    </a:cubicBezTo>
                    <a:cubicBezTo>
                      <a:pt x="834" y="1015"/>
                      <a:pt x="834" y="1015"/>
                      <a:pt x="834" y="1015"/>
                    </a:cubicBezTo>
                    <a:cubicBezTo>
                      <a:pt x="834" y="1021"/>
                      <a:pt x="829" y="1025"/>
                      <a:pt x="823" y="1025"/>
                    </a:cubicBezTo>
                    <a:cubicBezTo>
                      <a:pt x="817" y="1025"/>
                      <a:pt x="813" y="1021"/>
                      <a:pt x="813" y="1015"/>
                    </a:cubicBezTo>
                    <a:cubicBezTo>
                      <a:pt x="813" y="1015"/>
                      <a:pt x="813" y="1015"/>
                      <a:pt x="813" y="1015"/>
                    </a:cubicBezTo>
                    <a:moveTo>
                      <a:pt x="453" y="1009"/>
                    </a:moveTo>
                    <a:cubicBezTo>
                      <a:pt x="453" y="1008"/>
                      <a:pt x="453" y="1007"/>
                      <a:pt x="454" y="1005"/>
                    </a:cubicBezTo>
                    <a:cubicBezTo>
                      <a:pt x="455" y="1001"/>
                      <a:pt x="459" y="999"/>
                      <a:pt x="463" y="999"/>
                    </a:cubicBezTo>
                    <a:cubicBezTo>
                      <a:pt x="464" y="999"/>
                      <a:pt x="466" y="999"/>
                      <a:pt x="467" y="999"/>
                    </a:cubicBezTo>
                    <a:cubicBezTo>
                      <a:pt x="471" y="1001"/>
                      <a:pt x="474" y="1005"/>
                      <a:pt x="474" y="1009"/>
                    </a:cubicBezTo>
                    <a:cubicBezTo>
                      <a:pt x="474" y="1010"/>
                      <a:pt x="473" y="1011"/>
                      <a:pt x="473" y="1013"/>
                    </a:cubicBezTo>
                    <a:cubicBezTo>
                      <a:pt x="471" y="1017"/>
                      <a:pt x="468" y="1019"/>
                      <a:pt x="463" y="1019"/>
                    </a:cubicBezTo>
                    <a:cubicBezTo>
                      <a:pt x="462" y="1019"/>
                      <a:pt x="461" y="1019"/>
                      <a:pt x="460" y="1019"/>
                    </a:cubicBezTo>
                    <a:cubicBezTo>
                      <a:pt x="456" y="1017"/>
                      <a:pt x="453" y="1013"/>
                      <a:pt x="453" y="1009"/>
                    </a:cubicBezTo>
                    <a:moveTo>
                      <a:pt x="580" y="1001"/>
                    </a:moveTo>
                    <a:cubicBezTo>
                      <a:pt x="580" y="1000"/>
                      <a:pt x="580" y="999"/>
                      <a:pt x="581" y="998"/>
                    </a:cubicBezTo>
                    <a:cubicBezTo>
                      <a:pt x="582" y="993"/>
                      <a:pt x="586" y="991"/>
                      <a:pt x="590" y="991"/>
                    </a:cubicBezTo>
                    <a:cubicBezTo>
                      <a:pt x="591" y="991"/>
                      <a:pt x="593" y="991"/>
                      <a:pt x="594" y="991"/>
                    </a:cubicBezTo>
                    <a:cubicBezTo>
                      <a:pt x="598" y="993"/>
                      <a:pt x="601" y="997"/>
                      <a:pt x="601" y="1001"/>
                    </a:cubicBezTo>
                    <a:cubicBezTo>
                      <a:pt x="601" y="1002"/>
                      <a:pt x="600" y="1004"/>
                      <a:pt x="600" y="1005"/>
                    </a:cubicBezTo>
                    <a:cubicBezTo>
                      <a:pt x="598" y="1009"/>
                      <a:pt x="595" y="1012"/>
                      <a:pt x="590" y="1012"/>
                    </a:cubicBezTo>
                    <a:cubicBezTo>
                      <a:pt x="589" y="1012"/>
                      <a:pt x="588" y="1011"/>
                      <a:pt x="587" y="1011"/>
                    </a:cubicBezTo>
                    <a:cubicBezTo>
                      <a:pt x="583" y="1009"/>
                      <a:pt x="580" y="1005"/>
                      <a:pt x="580" y="1001"/>
                    </a:cubicBezTo>
                    <a:moveTo>
                      <a:pt x="717" y="1001"/>
                    </a:moveTo>
                    <a:cubicBezTo>
                      <a:pt x="717" y="1001"/>
                      <a:pt x="717" y="1001"/>
                      <a:pt x="717" y="1001"/>
                    </a:cubicBezTo>
                    <a:cubicBezTo>
                      <a:pt x="717" y="995"/>
                      <a:pt x="722" y="990"/>
                      <a:pt x="728" y="990"/>
                    </a:cubicBezTo>
                    <a:cubicBezTo>
                      <a:pt x="734" y="990"/>
                      <a:pt x="738" y="995"/>
                      <a:pt x="738" y="1001"/>
                    </a:cubicBezTo>
                    <a:cubicBezTo>
                      <a:pt x="738" y="1001"/>
                      <a:pt x="738" y="1001"/>
                      <a:pt x="738" y="1001"/>
                    </a:cubicBezTo>
                    <a:cubicBezTo>
                      <a:pt x="738" y="1001"/>
                      <a:pt x="738" y="1001"/>
                      <a:pt x="738" y="1001"/>
                    </a:cubicBezTo>
                    <a:cubicBezTo>
                      <a:pt x="738" y="1007"/>
                      <a:pt x="734" y="1011"/>
                      <a:pt x="728" y="1011"/>
                    </a:cubicBezTo>
                    <a:cubicBezTo>
                      <a:pt x="722" y="1011"/>
                      <a:pt x="717" y="1007"/>
                      <a:pt x="717" y="1001"/>
                    </a:cubicBezTo>
                    <a:cubicBezTo>
                      <a:pt x="717" y="1001"/>
                      <a:pt x="717" y="1001"/>
                      <a:pt x="717" y="1001"/>
                    </a:cubicBezTo>
                    <a:moveTo>
                      <a:pt x="924" y="988"/>
                    </a:moveTo>
                    <a:cubicBezTo>
                      <a:pt x="924" y="988"/>
                      <a:pt x="924" y="988"/>
                      <a:pt x="924" y="988"/>
                    </a:cubicBezTo>
                    <a:cubicBezTo>
                      <a:pt x="924" y="983"/>
                      <a:pt x="929" y="978"/>
                      <a:pt x="934" y="978"/>
                    </a:cubicBezTo>
                    <a:cubicBezTo>
                      <a:pt x="940" y="978"/>
                      <a:pt x="945" y="983"/>
                      <a:pt x="945" y="988"/>
                    </a:cubicBezTo>
                    <a:cubicBezTo>
                      <a:pt x="945" y="988"/>
                      <a:pt x="945" y="988"/>
                      <a:pt x="945" y="988"/>
                    </a:cubicBezTo>
                    <a:cubicBezTo>
                      <a:pt x="945" y="988"/>
                      <a:pt x="945" y="988"/>
                      <a:pt x="945" y="988"/>
                    </a:cubicBezTo>
                    <a:cubicBezTo>
                      <a:pt x="945" y="994"/>
                      <a:pt x="940" y="999"/>
                      <a:pt x="934" y="999"/>
                    </a:cubicBezTo>
                    <a:cubicBezTo>
                      <a:pt x="929" y="999"/>
                      <a:pt x="924" y="994"/>
                      <a:pt x="924" y="988"/>
                    </a:cubicBezTo>
                    <a:cubicBezTo>
                      <a:pt x="924" y="988"/>
                      <a:pt x="924" y="988"/>
                      <a:pt x="924" y="988"/>
                    </a:cubicBezTo>
                    <a:moveTo>
                      <a:pt x="617" y="967"/>
                    </a:moveTo>
                    <a:cubicBezTo>
                      <a:pt x="617" y="966"/>
                      <a:pt x="617" y="965"/>
                      <a:pt x="617" y="964"/>
                    </a:cubicBezTo>
                    <a:cubicBezTo>
                      <a:pt x="619" y="960"/>
                      <a:pt x="623" y="957"/>
                      <a:pt x="627" y="957"/>
                    </a:cubicBezTo>
                    <a:cubicBezTo>
                      <a:pt x="628" y="957"/>
                      <a:pt x="629" y="957"/>
                      <a:pt x="631" y="958"/>
                    </a:cubicBezTo>
                    <a:cubicBezTo>
                      <a:pt x="635" y="959"/>
                      <a:pt x="637" y="963"/>
                      <a:pt x="637" y="967"/>
                    </a:cubicBezTo>
                    <a:cubicBezTo>
                      <a:pt x="637" y="969"/>
                      <a:pt x="637" y="970"/>
                      <a:pt x="637" y="971"/>
                    </a:cubicBezTo>
                    <a:cubicBezTo>
                      <a:pt x="635" y="975"/>
                      <a:pt x="631" y="978"/>
                      <a:pt x="627" y="978"/>
                    </a:cubicBezTo>
                    <a:cubicBezTo>
                      <a:pt x="626" y="978"/>
                      <a:pt x="625" y="978"/>
                      <a:pt x="623" y="977"/>
                    </a:cubicBezTo>
                    <a:cubicBezTo>
                      <a:pt x="619" y="976"/>
                      <a:pt x="617" y="972"/>
                      <a:pt x="617" y="967"/>
                    </a:cubicBezTo>
                    <a:moveTo>
                      <a:pt x="257" y="962"/>
                    </a:moveTo>
                    <a:cubicBezTo>
                      <a:pt x="257" y="962"/>
                      <a:pt x="257" y="962"/>
                      <a:pt x="257" y="962"/>
                    </a:cubicBezTo>
                    <a:cubicBezTo>
                      <a:pt x="257" y="955"/>
                      <a:pt x="260" y="949"/>
                      <a:pt x="265" y="949"/>
                    </a:cubicBezTo>
                    <a:cubicBezTo>
                      <a:pt x="269" y="949"/>
                      <a:pt x="272" y="955"/>
                      <a:pt x="272" y="962"/>
                    </a:cubicBezTo>
                    <a:cubicBezTo>
                      <a:pt x="272" y="962"/>
                      <a:pt x="272" y="962"/>
                      <a:pt x="272" y="962"/>
                    </a:cubicBezTo>
                    <a:cubicBezTo>
                      <a:pt x="272" y="962"/>
                      <a:pt x="272" y="962"/>
                      <a:pt x="272" y="962"/>
                    </a:cubicBezTo>
                    <a:cubicBezTo>
                      <a:pt x="272" y="970"/>
                      <a:pt x="269" y="976"/>
                      <a:pt x="265" y="976"/>
                    </a:cubicBezTo>
                    <a:cubicBezTo>
                      <a:pt x="260" y="976"/>
                      <a:pt x="257" y="970"/>
                      <a:pt x="257" y="962"/>
                    </a:cubicBezTo>
                    <a:cubicBezTo>
                      <a:pt x="257" y="962"/>
                      <a:pt x="257" y="962"/>
                      <a:pt x="257" y="962"/>
                    </a:cubicBezTo>
                    <a:moveTo>
                      <a:pt x="232" y="955"/>
                    </a:moveTo>
                    <a:cubicBezTo>
                      <a:pt x="232" y="952"/>
                      <a:pt x="236" y="947"/>
                      <a:pt x="241" y="944"/>
                    </a:cubicBezTo>
                    <a:cubicBezTo>
                      <a:pt x="244" y="943"/>
                      <a:pt x="247" y="942"/>
                      <a:pt x="250" y="942"/>
                    </a:cubicBezTo>
                    <a:cubicBezTo>
                      <a:pt x="253" y="942"/>
                      <a:pt x="255" y="942"/>
                      <a:pt x="256" y="944"/>
                    </a:cubicBezTo>
                    <a:cubicBezTo>
                      <a:pt x="256" y="945"/>
                      <a:pt x="257" y="946"/>
                      <a:pt x="257" y="946"/>
                    </a:cubicBezTo>
                    <a:cubicBezTo>
                      <a:pt x="257" y="950"/>
                      <a:pt x="253" y="954"/>
                      <a:pt x="248" y="957"/>
                    </a:cubicBezTo>
                    <a:cubicBezTo>
                      <a:pt x="245" y="959"/>
                      <a:pt x="242" y="960"/>
                      <a:pt x="239" y="960"/>
                    </a:cubicBezTo>
                    <a:cubicBezTo>
                      <a:pt x="236" y="960"/>
                      <a:pt x="234" y="959"/>
                      <a:pt x="233" y="957"/>
                    </a:cubicBezTo>
                    <a:cubicBezTo>
                      <a:pt x="232" y="957"/>
                      <a:pt x="232" y="956"/>
                      <a:pt x="232" y="955"/>
                    </a:cubicBezTo>
                    <a:moveTo>
                      <a:pt x="273" y="946"/>
                    </a:moveTo>
                    <a:cubicBezTo>
                      <a:pt x="273" y="946"/>
                      <a:pt x="273" y="945"/>
                      <a:pt x="273" y="944"/>
                    </a:cubicBezTo>
                    <a:cubicBezTo>
                      <a:pt x="274" y="942"/>
                      <a:pt x="276" y="942"/>
                      <a:pt x="279" y="942"/>
                    </a:cubicBezTo>
                    <a:cubicBezTo>
                      <a:pt x="282" y="942"/>
                      <a:pt x="285" y="942"/>
                      <a:pt x="288" y="944"/>
                    </a:cubicBezTo>
                    <a:cubicBezTo>
                      <a:pt x="294" y="947"/>
                      <a:pt x="297" y="952"/>
                      <a:pt x="297" y="955"/>
                    </a:cubicBezTo>
                    <a:cubicBezTo>
                      <a:pt x="297" y="956"/>
                      <a:pt x="297" y="957"/>
                      <a:pt x="296" y="957"/>
                    </a:cubicBezTo>
                    <a:cubicBezTo>
                      <a:pt x="295" y="959"/>
                      <a:pt x="293" y="960"/>
                      <a:pt x="290" y="960"/>
                    </a:cubicBezTo>
                    <a:cubicBezTo>
                      <a:pt x="288" y="960"/>
                      <a:pt x="284" y="959"/>
                      <a:pt x="281" y="957"/>
                    </a:cubicBezTo>
                    <a:cubicBezTo>
                      <a:pt x="276" y="954"/>
                      <a:pt x="273" y="950"/>
                      <a:pt x="273" y="946"/>
                    </a:cubicBezTo>
                    <a:moveTo>
                      <a:pt x="259" y="939"/>
                    </a:moveTo>
                    <a:cubicBezTo>
                      <a:pt x="259" y="939"/>
                      <a:pt x="259" y="939"/>
                      <a:pt x="259" y="939"/>
                    </a:cubicBezTo>
                    <a:cubicBezTo>
                      <a:pt x="259" y="936"/>
                      <a:pt x="261" y="933"/>
                      <a:pt x="265" y="933"/>
                    </a:cubicBezTo>
                    <a:cubicBezTo>
                      <a:pt x="268" y="933"/>
                      <a:pt x="270" y="936"/>
                      <a:pt x="270" y="939"/>
                    </a:cubicBezTo>
                    <a:cubicBezTo>
                      <a:pt x="270" y="939"/>
                      <a:pt x="270" y="939"/>
                      <a:pt x="270" y="939"/>
                    </a:cubicBezTo>
                    <a:cubicBezTo>
                      <a:pt x="270" y="939"/>
                      <a:pt x="270" y="939"/>
                      <a:pt x="270" y="939"/>
                    </a:cubicBezTo>
                    <a:cubicBezTo>
                      <a:pt x="270" y="942"/>
                      <a:pt x="268" y="945"/>
                      <a:pt x="265" y="945"/>
                    </a:cubicBezTo>
                    <a:cubicBezTo>
                      <a:pt x="261" y="945"/>
                      <a:pt x="259" y="942"/>
                      <a:pt x="259" y="939"/>
                    </a:cubicBezTo>
                    <a:cubicBezTo>
                      <a:pt x="259" y="939"/>
                      <a:pt x="259" y="939"/>
                      <a:pt x="259" y="939"/>
                    </a:cubicBezTo>
                    <a:moveTo>
                      <a:pt x="478" y="993"/>
                    </a:moveTo>
                    <a:cubicBezTo>
                      <a:pt x="478" y="971"/>
                      <a:pt x="495" y="925"/>
                      <a:pt x="495" y="925"/>
                    </a:cubicBezTo>
                    <a:cubicBezTo>
                      <a:pt x="497" y="932"/>
                      <a:pt x="498" y="944"/>
                      <a:pt x="498" y="956"/>
                    </a:cubicBezTo>
                    <a:cubicBezTo>
                      <a:pt x="498" y="980"/>
                      <a:pt x="494" y="1005"/>
                      <a:pt x="485" y="1005"/>
                    </a:cubicBezTo>
                    <a:cubicBezTo>
                      <a:pt x="484" y="1005"/>
                      <a:pt x="484" y="1005"/>
                      <a:pt x="483" y="1005"/>
                    </a:cubicBezTo>
                    <a:cubicBezTo>
                      <a:pt x="479" y="1004"/>
                      <a:pt x="478" y="999"/>
                      <a:pt x="478" y="993"/>
                    </a:cubicBezTo>
                    <a:moveTo>
                      <a:pt x="514" y="968"/>
                    </a:moveTo>
                    <a:cubicBezTo>
                      <a:pt x="514" y="946"/>
                      <a:pt x="518" y="921"/>
                      <a:pt x="518" y="921"/>
                    </a:cubicBezTo>
                    <a:cubicBezTo>
                      <a:pt x="524" y="934"/>
                      <a:pt x="532" y="964"/>
                      <a:pt x="532" y="984"/>
                    </a:cubicBezTo>
                    <a:cubicBezTo>
                      <a:pt x="532" y="994"/>
                      <a:pt x="529" y="1002"/>
                      <a:pt x="524" y="1002"/>
                    </a:cubicBezTo>
                    <a:cubicBezTo>
                      <a:pt x="524" y="1002"/>
                      <a:pt x="524" y="1002"/>
                      <a:pt x="524" y="1002"/>
                    </a:cubicBezTo>
                    <a:cubicBezTo>
                      <a:pt x="516" y="1001"/>
                      <a:pt x="514" y="985"/>
                      <a:pt x="514" y="968"/>
                    </a:cubicBezTo>
                    <a:moveTo>
                      <a:pt x="1007" y="929"/>
                    </a:moveTo>
                    <a:cubicBezTo>
                      <a:pt x="1007" y="929"/>
                      <a:pt x="1007" y="929"/>
                      <a:pt x="1007" y="929"/>
                    </a:cubicBezTo>
                    <a:cubicBezTo>
                      <a:pt x="1007" y="923"/>
                      <a:pt x="1011" y="919"/>
                      <a:pt x="1017" y="919"/>
                    </a:cubicBezTo>
                    <a:cubicBezTo>
                      <a:pt x="1023" y="919"/>
                      <a:pt x="1028" y="923"/>
                      <a:pt x="1028" y="929"/>
                    </a:cubicBezTo>
                    <a:cubicBezTo>
                      <a:pt x="1028" y="929"/>
                      <a:pt x="1028" y="929"/>
                      <a:pt x="1028" y="929"/>
                    </a:cubicBezTo>
                    <a:cubicBezTo>
                      <a:pt x="1028" y="929"/>
                      <a:pt x="1028" y="929"/>
                      <a:pt x="1028" y="929"/>
                    </a:cubicBezTo>
                    <a:cubicBezTo>
                      <a:pt x="1028" y="935"/>
                      <a:pt x="1023" y="939"/>
                      <a:pt x="1017" y="939"/>
                    </a:cubicBezTo>
                    <a:cubicBezTo>
                      <a:pt x="1011" y="939"/>
                      <a:pt x="1007" y="935"/>
                      <a:pt x="1007" y="929"/>
                    </a:cubicBezTo>
                    <a:cubicBezTo>
                      <a:pt x="1007" y="929"/>
                      <a:pt x="1007" y="929"/>
                      <a:pt x="1007" y="929"/>
                    </a:cubicBezTo>
                    <a:moveTo>
                      <a:pt x="232" y="923"/>
                    </a:moveTo>
                    <a:cubicBezTo>
                      <a:pt x="232" y="922"/>
                      <a:pt x="232" y="922"/>
                      <a:pt x="233" y="921"/>
                    </a:cubicBezTo>
                    <a:cubicBezTo>
                      <a:pt x="234" y="919"/>
                      <a:pt x="236" y="918"/>
                      <a:pt x="239" y="918"/>
                    </a:cubicBezTo>
                    <a:cubicBezTo>
                      <a:pt x="241" y="918"/>
                      <a:pt x="245" y="919"/>
                      <a:pt x="248" y="921"/>
                    </a:cubicBezTo>
                    <a:cubicBezTo>
                      <a:pt x="253" y="924"/>
                      <a:pt x="257" y="928"/>
                      <a:pt x="257" y="932"/>
                    </a:cubicBezTo>
                    <a:cubicBezTo>
                      <a:pt x="257" y="933"/>
                      <a:pt x="256" y="934"/>
                      <a:pt x="256" y="934"/>
                    </a:cubicBezTo>
                    <a:cubicBezTo>
                      <a:pt x="255" y="936"/>
                      <a:pt x="253" y="937"/>
                      <a:pt x="250" y="937"/>
                    </a:cubicBezTo>
                    <a:cubicBezTo>
                      <a:pt x="247" y="937"/>
                      <a:pt x="244" y="936"/>
                      <a:pt x="241" y="934"/>
                    </a:cubicBezTo>
                    <a:cubicBezTo>
                      <a:pt x="236" y="931"/>
                      <a:pt x="232" y="927"/>
                      <a:pt x="232" y="923"/>
                    </a:cubicBezTo>
                    <a:moveTo>
                      <a:pt x="273" y="932"/>
                    </a:moveTo>
                    <a:cubicBezTo>
                      <a:pt x="273" y="928"/>
                      <a:pt x="276" y="924"/>
                      <a:pt x="281" y="921"/>
                    </a:cubicBezTo>
                    <a:cubicBezTo>
                      <a:pt x="284" y="919"/>
                      <a:pt x="288" y="918"/>
                      <a:pt x="290" y="918"/>
                    </a:cubicBezTo>
                    <a:cubicBezTo>
                      <a:pt x="293" y="918"/>
                      <a:pt x="295" y="919"/>
                      <a:pt x="296" y="921"/>
                    </a:cubicBezTo>
                    <a:cubicBezTo>
                      <a:pt x="297" y="922"/>
                      <a:pt x="297" y="922"/>
                      <a:pt x="297" y="923"/>
                    </a:cubicBezTo>
                    <a:cubicBezTo>
                      <a:pt x="297" y="927"/>
                      <a:pt x="294" y="931"/>
                      <a:pt x="288" y="934"/>
                    </a:cubicBezTo>
                    <a:cubicBezTo>
                      <a:pt x="285" y="936"/>
                      <a:pt x="282" y="937"/>
                      <a:pt x="279" y="937"/>
                    </a:cubicBezTo>
                    <a:cubicBezTo>
                      <a:pt x="276" y="937"/>
                      <a:pt x="274" y="936"/>
                      <a:pt x="273" y="934"/>
                    </a:cubicBezTo>
                    <a:cubicBezTo>
                      <a:pt x="273" y="934"/>
                      <a:pt x="273" y="933"/>
                      <a:pt x="273" y="932"/>
                    </a:cubicBezTo>
                    <a:moveTo>
                      <a:pt x="643" y="928"/>
                    </a:moveTo>
                    <a:cubicBezTo>
                      <a:pt x="643" y="927"/>
                      <a:pt x="644" y="926"/>
                      <a:pt x="644" y="925"/>
                    </a:cubicBezTo>
                    <a:cubicBezTo>
                      <a:pt x="645" y="920"/>
                      <a:pt x="649" y="918"/>
                      <a:pt x="654" y="918"/>
                    </a:cubicBezTo>
                    <a:cubicBezTo>
                      <a:pt x="655" y="918"/>
                      <a:pt x="656" y="918"/>
                      <a:pt x="657" y="918"/>
                    </a:cubicBezTo>
                    <a:cubicBezTo>
                      <a:pt x="661" y="920"/>
                      <a:pt x="664" y="924"/>
                      <a:pt x="664" y="928"/>
                    </a:cubicBezTo>
                    <a:cubicBezTo>
                      <a:pt x="664" y="929"/>
                      <a:pt x="664" y="931"/>
                      <a:pt x="663" y="932"/>
                    </a:cubicBezTo>
                    <a:cubicBezTo>
                      <a:pt x="662" y="936"/>
                      <a:pt x="658" y="939"/>
                      <a:pt x="654" y="939"/>
                    </a:cubicBezTo>
                    <a:cubicBezTo>
                      <a:pt x="652" y="939"/>
                      <a:pt x="651" y="938"/>
                      <a:pt x="650" y="938"/>
                    </a:cubicBezTo>
                    <a:cubicBezTo>
                      <a:pt x="646" y="937"/>
                      <a:pt x="643" y="933"/>
                      <a:pt x="643" y="928"/>
                    </a:cubicBezTo>
                    <a:moveTo>
                      <a:pt x="561" y="992"/>
                    </a:moveTo>
                    <a:cubicBezTo>
                      <a:pt x="545" y="992"/>
                      <a:pt x="533" y="916"/>
                      <a:pt x="533" y="916"/>
                    </a:cubicBezTo>
                    <a:cubicBezTo>
                      <a:pt x="533" y="916"/>
                      <a:pt x="533" y="916"/>
                      <a:pt x="533" y="916"/>
                    </a:cubicBezTo>
                    <a:cubicBezTo>
                      <a:pt x="533" y="916"/>
                      <a:pt x="533" y="916"/>
                      <a:pt x="533" y="916"/>
                    </a:cubicBezTo>
                    <a:cubicBezTo>
                      <a:pt x="546" y="930"/>
                      <a:pt x="567" y="967"/>
                      <a:pt x="567" y="984"/>
                    </a:cubicBezTo>
                    <a:cubicBezTo>
                      <a:pt x="567" y="988"/>
                      <a:pt x="565" y="991"/>
                      <a:pt x="562" y="992"/>
                    </a:cubicBezTo>
                    <a:cubicBezTo>
                      <a:pt x="562" y="992"/>
                      <a:pt x="561" y="992"/>
                      <a:pt x="561" y="992"/>
                    </a:cubicBezTo>
                    <a:moveTo>
                      <a:pt x="596" y="977"/>
                    </a:moveTo>
                    <a:cubicBezTo>
                      <a:pt x="580" y="977"/>
                      <a:pt x="553" y="909"/>
                      <a:pt x="553" y="909"/>
                    </a:cubicBezTo>
                    <a:cubicBezTo>
                      <a:pt x="553" y="909"/>
                      <a:pt x="553" y="909"/>
                      <a:pt x="553" y="909"/>
                    </a:cubicBezTo>
                    <a:cubicBezTo>
                      <a:pt x="553" y="909"/>
                      <a:pt x="553" y="909"/>
                      <a:pt x="553" y="909"/>
                    </a:cubicBezTo>
                    <a:cubicBezTo>
                      <a:pt x="569" y="920"/>
                      <a:pt x="601" y="956"/>
                      <a:pt x="601" y="970"/>
                    </a:cubicBezTo>
                    <a:cubicBezTo>
                      <a:pt x="601" y="973"/>
                      <a:pt x="600" y="975"/>
                      <a:pt x="598" y="976"/>
                    </a:cubicBezTo>
                    <a:cubicBezTo>
                      <a:pt x="597" y="976"/>
                      <a:pt x="596" y="977"/>
                      <a:pt x="596" y="977"/>
                    </a:cubicBezTo>
                    <a:moveTo>
                      <a:pt x="257" y="916"/>
                    </a:moveTo>
                    <a:cubicBezTo>
                      <a:pt x="257" y="916"/>
                      <a:pt x="257" y="916"/>
                      <a:pt x="257" y="916"/>
                    </a:cubicBezTo>
                    <a:cubicBezTo>
                      <a:pt x="257" y="909"/>
                      <a:pt x="260" y="903"/>
                      <a:pt x="265" y="903"/>
                    </a:cubicBezTo>
                    <a:cubicBezTo>
                      <a:pt x="269" y="903"/>
                      <a:pt x="272" y="909"/>
                      <a:pt x="272" y="916"/>
                    </a:cubicBezTo>
                    <a:cubicBezTo>
                      <a:pt x="272" y="916"/>
                      <a:pt x="272" y="916"/>
                      <a:pt x="272" y="916"/>
                    </a:cubicBezTo>
                    <a:cubicBezTo>
                      <a:pt x="272" y="916"/>
                      <a:pt x="272" y="916"/>
                      <a:pt x="272" y="916"/>
                    </a:cubicBezTo>
                    <a:cubicBezTo>
                      <a:pt x="272" y="923"/>
                      <a:pt x="269" y="929"/>
                      <a:pt x="265" y="929"/>
                    </a:cubicBezTo>
                    <a:cubicBezTo>
                      <a:pt x="260" y="929"/>
                      <a:pt x="257" y="923"/>
                      <a:pt x="257" y="916"/>
                    </a:cubicBezTo>
                    <a:cubicBezTo>
                      <a:pt x="257" y="916"/>
                      <a:pt x="257" y="916"/>
                      <a:pt x="257" y="916"/>
                    </a:cubicBezTo>
                    <a:moveTo>
                      <a:pt x="353" y="965"/>
                    </a:moveTo>
                    <a:cubicBezTo>
                      <a:pt x="356" y="956"/>
                      <a:pt x="358" y="949"/>
                      <a:pt x="358" y="933"/>
                    </a:cubicBezTo>
                    <a:cubicBezTo>
                      <a:pt x="359" y="917"/>
                      <a:pt x="373" y="896"/>
                      <a:pt x="373" y="896"/>
                    </a:cubicBezTo>
                    <a:cubicBezTo>
                      <a:pt x="375" y="898"/>
                      <a:pt x="376" y="902"/>
                      <a:pt x="376" y="906"/>
                    </a:cubicBezTo>
                    <a:cubicBezTo>
                      <a:pt x="376" y="916"/>
                      <a:pt x="371" y="929"/>
                      <a:pt x="371" y="929"/>
                    </a:cubicBezTo>
                    <a:cubicBezTo>
                      <a:pt x="378" y="923"/>
                      <a:pt x="382" y="900"/>
                      <a:pt x="382" y="900"/>
                    </a:cubicBezTo>
                    <a:cubicBezTo>
                      <a:pt x="386" y="908"/>
                      <a:pt x="387" y="915"/>
                      <a:pt x="387" y="922"/>
                    </a:cubicBezTo>
                    <a:cubicBezTo>
                      <a:pt x="387" y="953"/>
                      <a:pt x="353" y="965"/>
                      <a:pt x="353" y="965"/>
                    </a:cubicBezTo>
                    <a:cubicBezTo>
                      <a:pt x="353" y="965"/>
                      <a:pt x="353" y="965"/>
                      <a:pt x="353" y="965"/>
                    </a:cubicBezTo>
                    <a:cubicBezTo>
                      <a:pt x="353" y="965"/>
                      <a:pt x="353" y="965"/>
                      <a:pt x="353" y="965"/>
                    </a:cubicBezTo>
                    <a:moveTo>
                      <a:pt x="396" y="896"/>
                    </a:moveTo>
                    <a:cubicBezTo>
                      <a:pt x="396" y="896"/>
                      <a:pt x="396" y="896"/>
                      <a:pt x="396" y="896"/>
                    </a:cubicBezTo>
                    <a:cubicBezTo>
                      <a:pt x="421" y="905"/>
                      <a:pt x="427" y="920"/>
                      <a:pt x="427" y="933"/>
                    </a:cubicBezTo>
                    <a:cubicBezTo>
                      <a:pt x="427" y="946"/>
                      <a:pt x="421" y="956"/>
                      <a:pt x="421" y="956"/>
                    </a:cubicBezTo>
                    <a:cubicBezTo>
                      <a:pt x="420" y="953"/>
                      <a:pt x="417" y="947"/>
                      <a:pt x="404" y="936"/>
                    </a:cubicBezTo>
                    <a:cubicBezTo>
                      <a:pt x="388" y="922"/>
                      <a:pt x="386" y="911"/>
                      <a:pt x="386" y="904"/>
                    </a:cubicBezTo>
                    <a:cubicBezTo>
                      <a:pt x="386" y="901"/>
                      <a:pt x="387" y="899"/>
                      <a:pt x="387" y="899"/>
                    </a:cubicBezTo>
                    <a:cubicBezTo>
                      <a:pt x="399" y="902"/>
                      <a:pt x="402" y="920"/>
                      <a:pt x="402" y="920"/>
                    </a:cubicBezTo>
                    <a:cubicBezTo>
                      <a:pt x="402" y="920"/>
                      <a:pt x="403" y="919"/>
                      <a:pt x="403" y="918"/>
                    </a:cubicBezTo>
                    <a:cubicBezTo>
                      <a:pt x="403" y="913"/>
                      <a:pt x="401" y="905"/>
                      <a:pt x="399" y="902"/>
                    </a:cubicBezTo>
                    <a:cubicBezTo>
                      <a:pt x="396" y="899"/>
                      <a:pt x="396" y="896"/>
                      <a:pt x="396" y="896"/>
                    </a:cubicBezTo>
                    <a:moveTo>
                      <a:pt x="625" y="944"/>
                    </a:moveTo>
                    <a:cubicBezTo>
                      <a:pt x="608" y="944"/>
                      <a:pt x="564" y="895"/>
                      <a:pt x="564" y="895"/>
                    </a:cubicBezTo>
                    <a:cubicBezTo>
                      <a:pt x="564" y="895"/>
                      <a:pt x="564" y="895"/>
                      <a:pt x="564" y="895"/>
                    </a:cubicBezTo>
                    <a:cubicBezTo>
                      <a:pt x="564" y="895"/>
                      <a:pt x="564" y="895"/>
                      <a:pt x="564" y="895"/>
                    </a:cubicBezTo>
                    <a:cubicBezTo>
                      <a:pt x="585" y="900"/>
                      <a:pt x="630" y="926"/>
                      <a:pt x="630" y="939"/>
                    </a:cubicBezTo>
                    <a:cubicBezTo>
                      <a:pt x="630" y="941"/>
                      <a:pt x="630" y="942"/>
                      <a:pt x="629" y="943"/>
                    </a:cubicBezTo>
                    <a:cubicBezTo>
                      <a:pt x="628" y="944"/>
                      <a:pt x="626" y="944"/>
                      <a:pt x="625" y="944"/>
                    </a:cubicBezTo>
                    <a:moveTo>
                      <a:pt x="568" y="883"/>
                    </a:moveTo>
                    <a:cubicBezTo>
                      <a:pt x="568" y="883"/>
                      <a:pt x="568" y="883"/>
                      <a:pt x="568" y="883"/>
                    </a:cubicBezTo>
                    <a:cubicBezTo>
                      <a:pt x="572" y="883"/>
                      <a:pt x="577" y="882"/>
                      <a:pt x="583" y="882"/>
                    </a:cubicBezTo>
                    <a:cubicBezTo>
                      <a:pt x="609" y="882"/>
                      <a:pt x="647" y="889"/>
                      <a:pt x="647" y="900"/>
                    </a:cubicBezTo>
                    <a:cubicBezTo>
                      <a:pt x="647" y="900"/>
                      <a:pt x="647" y="901"/>
                      <a:pt x="646" y="902"/>
                    </a:cubicBezTo>
                    <a:cubicBezTo>
                      <a:pt x="645" y="905"/>
                      <a:pt x="642" y="906"/>
                      <a:pt x="637" y="906"/>
                    </a:cubicBezTo>
                    <a:cubicBezTo>
                      <a:pt x="616" y="906"/>
                      <a:pt x="568" y="883"/>
                      <a:pt x="568" y="883"/>
                    </a:cubicBezTo>
                    <a:cubicBezTo>
                      <a:pt x="568" y="883"/>
                      <a:pt x="568" y="883"/>
                      <a:pt x="568" y="883"/>
                    </a:cubicBezTo>
                    <a:moveTo>
                      <a:pt x="521" y="889"/>
                    </a:moveTo>
                    <a:cubicBezTo>
                      <a:pt x="521" y="885"/>
                      <a:pt x="522" y="881"/>
                      <a:pt x="525" y="880"/>
                    </a:cubicBezTo>
                    <a:cubicBezTo>
                      <a:pt x="526" y="880"/>
                      <a:pt x="526" y="880"/>
                      <a:pt x="526" y="880"/>
                    </a:cubicBezTo>
                    <a:cubicBezTo>
                      <a:pt x="530" y="880"/>
                      <a:pt x="534" y="885"/>
                      <a:pt x="536" y="891"/>
                    </a:cubicBezTo>
                    <a:cubicBezTo>
                      <a:pt x="536" y="893"/>
                      <a:pt x="536" y="895"/>
                      <a:pt x="536" y="897"/>
                    </a:cubicBezTo>
                    <a:cubicBezTo>
                      <a:pt x="536" y="902"/>
                      <a:pt x="535" y="905"/>
                      <a:pt x="532" y="906"/>
                    </a:cubicBezTo>
                    <a:cubicBezTo>
                      <a:pt x="532" y="906"/>
                      <a:pt x="531" y="906"/>
                      <a:pt x="531" y="906"/>
                    </a:cubicBezTo>
                    <a:cubicBezTo>
                      <a:pt x="527" y="906"/>
                      <a:pt x="523" y="901"/>
                      <a:pt x="522" y="895"/>
                    </a:cubicBezTo>
                    <a:cubicBezTo>
                      <a:pt x="521" y="893"/>
                      <a:pt x="521" y="891"/>
                      <a:pt x="521" y="889"/>
                    </a:cubicBezTo>
                    <a:moveTo>
                      <a:pt x="373" y="886"/>
                    </a:moveTo>
                    <a:cubicBezTo>
                      <a:pt x="373" y="884"/>
                      <a:pt x="374" y="881"/>
                      <a:pt x="377" y="879"/>
                    </a:cubicBezTo>
                    <a:cubicBezTo>
                      <a:pt x="379" y="878"/>
                      <a:pt x="381" y="877"/>
                      <a:pt x="383" y="877"/>
                    </a:cubicBezTo>
                    <a:cubicBezTo>
                      <a:pt x="386" y="877"/>
                      <a:pt x="389" y="878"/>
                      <a:pt x="390" y="881"/>
                    </a:cubicBezTo>
                    <a:cubicBezTo>
                      <a:pt x="392" y="883"/>
                      <a:pt x="392" y="885"/>
                      <a:pt x="392" y="886"/>
                    </a:cubicBezTo>
                    <a:cubicBezTo>
                      <a:pt x="392" y="889"/>
                      <a:pt x="391" y="892"/>
                      <a:pt x="388" y="894"/>
                    </a:cubicBezTo>
                    <a:cubicBezTo>
                      <a:pt x="387" y="895"/>
                      <a:pt x="385" y="896"/>
                      <a:pt x="383" y="896"/>
                    </a:cubicBezTo>
                    <a:cubicBezTo>
                      <a:pt x="380" y="896"/>
                      <a:pt x="377" y="895"/>
                      <a:pt x="375" y="892"/>
                    </a:cubicBezTo>
                    <a:cubicBezTo>
                      <a:pt x="374" y="890"/>
                      <a:pt x="373" y="888"/>
                      <a:pt x="373" y="886"/>
                    </a:cubicBezTo>
                    <a:moveTo>
                      <a:pt x="496" y="893"/>
                    </a:moveTo>
                    <a:cubicBezTo>
                      <a:pt x="496" y="889"/>
                      <a:pt x="498" y="885"/>
                      <a:pt x="501" y="882"/>
                    </a:cubicBezTo>
                    <a:cubicBezTo>
                      <a:pt x="505" y="878"/>
                      <a:pt x="509" y="876"/>
                      <a:pt x="512" y="876"/>
                    </a:cubicBezTo>
                    <a:cubicBezTo>
                      <a:pt x="514" y="876"/>
                      <a:pt x="515" y="877"/>
                      <a:pt x="516" y="878"/>
                    </a:cubicBezTo>
                    <a:cubicBezTo>
                      <a:pt x="517" y="879"/>
                      <a:pt x="517" y="880"/>
                      <a:pt x="517" y="882"/>
                    </a:cubicBezTo>
                    <a:cubicBezTo>
                      <a:pt x="517" y="885"/>
                      <a:pt x="515" y="889"/>
                      <a:pt x="512" y="892"/>
                    </a:cubicBezTo>
                    <a:cubicBezTo>
                      <a:pt x="508" y="896"/>
                      <a:pt x="504" y="898"/>
                      <a:pt x="501" y="898"/>
                    </a:cubicBezTo>
                    <a:cubicBezTo>
                      <a:pt x="499" y="898"/>
                      <a:pt x="498" y="897"/>
                      <a:pt x="497" y="896"/>
                    </a:cubicBezTo>
                    <a:cubicBezTo>
                      <a:pt x="496" y="895"/>
                      <a:pt x="496" y="894"/>
                      <a:pt x="496" y="893"/>
                    </a:cubicBezTo>
                    <a:moveTo>
                      <a:pt x="400" y="883"/>
                    </a:moveTo>
                    <a:cubicBezTo>
                      <a:pt x="400" y="883"/>
                      <a:pt x="400" y="883"/>
                      <a:pt x="400" y="883"/>
                    </a:cubicBezTo>
                    <a:cubicBezTo>
                      <a:pt x="410" y="875"/>
                      <a:pt x="418" y="872"/>
                      <a:pt x="426" y="872"/>
                    </a:cubicBezTo>
                    <a:cubicBezTo>
                      <a:pt x="452" y="872"/>
                      <a:pt x="467" y="905"/>
                      <a:pt x="467" y="905"/>
                    </a:cubicBezTo>
                    <a:cubicBezTo>
                      <a:pt x="467" y="905"/>
                      <a:pt x="467" y="905"/>
                      <a:pt x="467" y="905"/>
                    </a:cubicBezTo>
                    <a:cubicBezTo>
                      <a:pt x="467" y="905"/>
                      <a:pt x="467" y="905"/>
                      <a:pt x="467" y="905"/>
                    </a:cubicBezTo>
                    <a:cubicBezTo>
                      <a:pt x="461" y="902"/>
                      <a:pt x="456" y="898"/>
                      <a:pt x="448" y="898"/>
                    </a:cubicBezTo>
                    <a:cubicBezTo>
                      <a:pt x="444" y="898"/>
                      <a:pt x="440" y="899"/>
                      <a:pt x="434" y="901"/>
                    </a:cubicBezTo>
                    <a:cubicBezTo>
                      <a:pt x="431" y="903"/>
                      <a:pt x="427" y="903"/>
                      <a:pt x="423" y="903"/>
                    </a:cubicBezTo>
                    <a:cubicBezTo>
                      <a:pt x="410" y="903"/>
                      <a:pt x="397" y="895"/>
                      <a:pt x="397" y="895"/>
                    </a:cubicBezTo>
                    <a:cubicBezTo>
                      <a:pt x="397" y="895"/>
                      <a:pt x="397" y="895"/>
                      <a:pt x="397" y="895"/>
                    </a:cubicBezTo>
                    <a:cubicBezTo>
                      <a:pt x="397" y="895"/>
                      <a:pt x="397" y="895"/>
                      <a:pt x="397" y="895"/>
                    </a:cubicBezTo>
                    <a:cubicBezTo>
                      <a:pt x="401" y="892"/>
                      <a:pt x="407" y="891"/>
                      <a:pt x="413" y="891"/>
                    </a:cubicBezTo>
                    <a:cubicBezTo>
                      <a:pt x="420" y="891"/>
                      <a:pt x="426" y="892"/>
                      <a:pt x="426" y="892"/>
                    </a:cubicBezTo>
                    <a:cubicBezTo>
                      <a:pt x="422" y="887"/>
                      <a:pt x="400" y="883"/>
                      <a:pt x="400" y="883"/>
                    </a:cubicBezTo>
                    <a:cubicBezTo>
                      <a:pt x="400" y="883"/>
                      <a:pt x="400" y="883"/>
                      <a:pt x="400" y="883"/>
                    </a:cubicBezTo>
                    <a:moveTo>
                      <a:pt x="654" y="882"/>
                    </a:moveTo>
                    <a:cubicBezTo>
                      <a:pt x="654" y="881"/>
                      <a:pt x="654" y="880"/>
                      <a:pt x="654" y="878"/>
                    </a:cubicBezTo>
                    <a:cubicBezTo>
                      <a:pt x="656" y="874"/>
                      <a:pt x="660" y="871"/>
                      <a:pt x="664" y="871"/>
                    </a:cubicBezTo>
                    <a:cubicBezTo>
                      <a:pt x="665" y="871"/>
                      <a:pt x="666" y="872"/>
                      <a:pt x="668" y="872"/>
                    </a:cubicBezTo>
                    <a:cubicBezTo>
                      <a:pt x="672" y="874"/>
                      <a:pt x="674" y="878"/>
                      <a:pt x="674" y="882"/>
                    </a:cubicBezTo>
                    <a:cubicBezTo>
                      <a:pt x="674" y="883"/>
                      <a:pt x="674" y="884"/>
                      <a:pt x="674" y="885"/>
                    </a:cubicBezTo>
                    <a:cubicBezTo>
                      <a:pt x="672" y="890"/>
                      <a:pt x="668" y="892"/>
                      <a:pt x="664" y="892"/>
                    </a:cubicBezTo>
                    <a:cubicBezTo>
                      <a:pt x="663" y="892"/>
                      <a:pt x="662" y="892"/>
                      <a:pt x="661" y="892"/>
                    </a:cubicBezTo>
                    <a:cubicBezTo>
                      <a:pt x="656" y="890"/>
                      <a:pt x="654" y="886"/>
                      <a:pt x="654" y="882"/>
                    </a:cubicBezTo>
                    <a:moveTo>
                      <a:pt x="532" y="875"/>
                    </a:moveTo>
                    <a:cubicBezTo>
                      <a:pt x="532" y="874"/>
                      <a:pt x="532" y="874"/>
                      <a:pt x="532" y="873"/>
                    </a:cubicBezTo>
                    <a:cubicBezTo>
                      <a:pt x="533" y="871"/>
                      <a:pt x="537" y="869"/>
                      <a:pt x="541" y="869"/>
                    </a:cubicBezTo>
                    <a:cubicBezTo>
                      <a:pt x="543" y="869"/>
                      <a:pt x="545" y="869"/>
                      <a:pt x="547" y="870"/>
                    </a:cubicBezTo>
                    <a:cubicBezTo>
                      <a:pt x="553" y="872"/>
                      <a:pt x="558" y="876"/>
                      <a:pt x="558" y="879"/>
                    </a:cubicBezTo>
                    <a:cubicBezTo>
                      <a:pt x="558" y="880"/>
                      <a:pt x="558" y="880"/>
                      <a:pt x="558" y="880"/>
                    </a:cubicBezTo>
                    <a:cubicBezTo>
                      <a:pt x="557" y="883"/>
                      <a:pt x="553" y="885"/>
                      <a:pt x="549" y="885"/>
                    </a:cubicBezTo>
                    <a:cubicBezTo>
                      <a:pt x="547" y="885"/>
                      <a:pt x="545" y="885"/>
                      <a:pt x="543" y="884"/>
                    </a:cubicBezTo>
                    <a:cubicBezTo>
                      <a:pt x="537" y="882"/>
                      <a:pt x="532" y="878"/>
                      <a:pt x="532" y="875"/>
                    </a:cubicBezTo>
                    <a:moveTo>
                      <a:pt x="488" y="863"/>
                    </a:moveTo>
                    <a:cubicBezTo>
                      <a:pt x="488" y="862"/>
                      <a:pt x="488" y="862"/>
                      <a:pt x="488" y="861"/>
                    </a:cubicBezTo>
                    <a:cubicBezTo>
                      <a:pt x="489" y="859"/>
                      <a:pt x="492" y="857"/>
                      <a:pt x="497" y="857"/>
                    </a:cubicBezTo>
                    <a:cubicBezTo>
                      <a:pt x="499" y="857"/>
                      <a:pt x="501" y="857"/>
                      <a:pt x="503" y="858"/>
                    </a:cubicBezTo>
                    <a:cubicBezTo>
                      <a:pt x="509" y="860"/>
                      <a:pt x="514" y="864"/>
                      <a:pt x="514" y="867"/>
                    </a:cubicBezTo>
                    <a:cubicBezTo>
                      <a:pt x="514" y="868"/>
                      <a:pt x="513" y="868"/>
                      <a:pt x="513" y="868"/>
                    </a:cubicBezTo>
                    <a:cubicBezTo>
                      <a:pt x="513" y="871"/>
                      <a:pt x="509" y="873"/>
                      <a:pt x="505" y="873"/>
                    </a:cubicBezTo>
                    <a:cubicBezTo>
                      <a:pt x="503" y="873"/>
                      <a:pt x="501" y="873"/>
                      <a:pt x="499" y="872"/>
                    </a:cubicBezTo>
                    <a:cubicBezTo>
                      <a:pt x="492" y="870"/>
                      <a:pt x="488" y="866"/>
                      <a:pt x="488" y="863"/>
                    </a:cubicBezTo>
                    <a:moveTo>
                      <a:pt x="575" y="867"/>
                    </a:moveTo>
                    <a:cubicBezTo>
                      <a:pt x="575" y="867"/>
                      <a:pt x="575" y="867"/>
                      <a:pt x="575" y="867"/>
                    </a:cubicBezTo>
                    <a:cubicBezTo>
                      <a:pt x="589" y="860"/>
                      <a:pt x="620" y="851"/>
                      <a:pt x="639" y="851"/>
                    </a:cubicBezTo>
                    <a:cubicBezTo>
                      <a:pt x="649" y="851"/>
                      <a:pt x="655" y="853"/>
                      <a:pt x="655" y="859"/>
                    </a:cubicBezTo>
                    <a:cubicBezTo>
                      <a:pt x="655" y="859"/>
                      <a:pt x="655" y="859"/>
                      <a:pt x="655" y="859"/>
                    </a:cubicBezTo>
                    <a:cubicBezTo>
                      <a:pt x="655" y="867"/>
                      <a:pt x="635" y="869"/>
                      <a:pt x="615" y="869"/>
                    </a:cubicBezTo>
                    <a:cubicBezTo>
                      <a:pt x="595" y="869"/>
                      <a:pt x="575" y="867"/>
                      <a:pt x="575" y="867"/>
                    </a:cubicBezTo>
                    <a:cubicBezTo>
                      <a:pt x="575" y="867"/>
                      <a:pt x="575" y="867"/>
                      <a:pt x="575" y="867"/>
                    </a:cubicBezTo>
                    <a:moveTo>
                      <a:pt x="528" y="860"/>
                    </a:moveTo>
                    <a:cubicBezTo>
                      <a:pt x="528" y="857"/>
                      <a:pt x="530" y="853"/>
                      <a:pt x="534" y="849"/>
                    </a:cubicBezTo>
                    <a:cubicBezTo>
                      <a:pt x="537" y="846"/>
                      <a:pt x="542" y="844"/>
                      <a:pt x="545" y="844"/>
                    </a:cubicBezTo>
                    <a:cubicBezTo>
                      <a:pt x="546" y="844"/>
                      <a:pt x="547" y="844"/>
                      <a:pt x="548" y="845"/>
                    </a:cubicBezTo>
                    <a:cubicBezTo>
                      <a:pt x="549" y="846"/>
                      <a:pt x="550" y="848"/>
                      <a:pt x="550" y="849"/>
                    </a:cubicBezTo>
                    <a:cubicBezTo>
                      <a:pt x="550" y="852"/>
                      <a:pt x="548" y="856"/>
                      <a:pt x="544" y="860"/>
                    </a:cubicBezTo>
                    <a:cubicBezTo>
                      <a:pt x="541" y="863"/>
                      <a:pt x="537" y="865"/>
                      <a:pt x="533" y="865"/>
                    </a:cubicBezTo>
                    <a:cubicBezTo>
                      <a:pt x="532" y="865"/>
                      <a:pt x="531" y="865"/>
                      <a:pt x="530" y="864"/>
                    </a:cubicBezTo>
                    <a:cubicBezTo>
                      <a:pt x="529" y="863"/>
                      <a:pt x="528" y="862"/>
                      <a:pt x="528" y="860"/>
                    </a:cubicBezTo>
                    <a:moveTo>
                      <a:pt x="509" y="845"/>
                    </a:moveTo>
                    <a:cubicBezTo>
                      <a:pt x="509" y="840"/>
                      <a:pt x="511" y="837"/>
                      <a:pt x="514" y="836"/>
                    </a:cubicBezTo>
                    <a:cubicBezTo>
                      <a:pt x="514" y="836"/>
                      <a:pt x="514" y="836"/>
                      <a:pt x="515" y="836"/>
                    </a:cubicBezTo>
                    <a:cubicBezTo>
                      <a:pt x="518" y="836"/>
                      <a:pt x="522" y="840"/>
                      <a:pt x="524" y="847"/>
                    </a:cubicBezTo>
                    <a:cubicBezTo>
                      <a:pt x="525" y="849"/>
                      <a:pt x="525" y="851"/>
                      <a:pt x="525" y="852"/>
                    </a:cubicBezTo>
                    <a:cubicBezTo>
                      <a:pt x="525" y="857"/>
                      <a:pt x="523" y="861"/>
                      <a:pt x="520" y="861"/>
                    </a:cubicBezTo>
                    <a:cubicBezTo>
                      <a:pt x="520" y="862"/>
                      <a:pt x="520" y="862"/>
                      <a:pt x="519" y="862"/>
                    </a:cubicBezTo>
                    <a:cubicBezTo>
                      <a:pt x="516" y="862"/>
                      <a:pt x="512" y="857"/>
                      <a:pt x="510" y="851"/>
                    </a:cubicBezTo>
                    <a:cubicBezTo>
                      <a:pt x="509" y="849"/>
                      <a:pt x="509" y="847"/>
                      <a:pt x="509" y="845"/>
                    </a:cubicBezTo>
                    <a:moveTo>
                      <a:pt x="390" y="874"/>
                    </a:moveTo>
                    <a:cubicBezTo>
                      <a:pt x="393" y="833"/>
                      <a:pt x="426" y="829"/>
                      <a:pt x="440" y="829"/>
                    </a:cubicBezTo>
                    <a:cubicBezTo>
                      <a:pt x="444" y="829"/>
                      <a:pt x="446" y="829"/>
                      <a:pt x="446" y="829"/>
                    </a:cubicBezTo>
                    <a:cubicBezTo>
                      <a:pt x="446" y="829"/>
                      <a:pt x="446" y="829"/>
                      <a:pt x="446" y="829"/>
                    </a:cubicBezTo>
                    <a:cubicBezTo>
                      <a:pt x="446" y="829"/>
                      <a:pt x="446" y="829"/>
                      <a:pt x="446" y="829"/>
                    </a:cubicBezTo>
                    <a:cubicBezTo>
                      <a:pt x="436" y="833"/>
                      <a:pt x="429" y="840"/>
                      <a:pt x="427" y="856"/>
                    </a:cubicBezTo>
                    <a:cubicBezTo>
                      <a:pt x="424" y="871"/>
                      <a:pt x="397" y="881"/>
                      <a:pt x="397" y="881"/>
                    </a:cubicBezTo>
                    <a:cubicBezTo>
                      <a:pt x="397" y="880"/>
                      <a:pt x="397" y="880"/>
                      <a:pt x="397" y="879"/>
                    </a:cubicBezTo>
                    <a:cubicBezTo>
                      <a:pt x="397" y="870"/>
                      <a:pt x="413" y="853"/>
                      <a:pt x="413" y="853"/>
                    </a:cubicBezTo>
                    <a:cubicBezTo>
                      <a:pt x="404" y="855"/>
                      <a:pt x="390" y="874"/>
                      <a:pt x="390" y="874"/>
                    </a:cubicBezTo>
                    <a:cubicBezTo>
                      <a:pt x="390" y="874"/>
                      <a:pt x="390" y="874"/>
                      <a:pt x="390" y="874"/>
                    </a:cubicBezTo>
                    <a:cubicBezTo>
                      <a:pt x="390" y="874"/>
                      <a:pt x="390" y="874"/>
                      <a:pt x="390" y="874"/>
                    </a:cubicBezTo>
                    <a:moveTo>
                      <a:pt x="1064" y="837"/>
                    </a:moveTo>
                    <a:cubicBezTo>
                      <a:pt x="1064" y="837"/>
                      <a:pt x="1064" y="837"/>
                      <a:pt x="1064" y="837"/>
                    </a:cubicBezTo>
                    <a:cubicBezTo>
                      <a:pt x="1064" y="832"/>
                      <a:pt x="1068" y="827"/>
                      <a:pt x="1074" y="827"/>
                    </a:cubicBezTo>
                    <a:cubicBezTo>
                      <a:pt x="1080" y="827"/>
                      <a:pt x="1085" y="832"/>
                      <a:pt x="1085" y="837"/>
                    </a:cubicBezTo>
                    <a:cubicBezTo>
                      <a:pt x="1085" y="837"/>
                      <a:pt x="1085" y="837"/>
                      <a:pt x="1085" y="837"/>
                    </a:cubicBezTo>
                    <a:cubicBezTo>
                      <a:pt x="1085" y="837"/>
                      <a:pt x="1085" y="837"/>
                      <a:pt x="1085" y="837"/>
                    </a:cubicBezTo>
                    <a:cubicBezTo>
                      <a:pt x="1085" y="843"/>
                      <a:pt x="1080" y="848"/>
                      <a:pt x="1074" y="848"/>
                    </a:cubicBezTo>
                    <a:cubicBezTo>
                      <a:pt x="1068" y="848"/>
                      <a:pt x="1064" y="843"/>
                      <a:pt x="1064" y="837"/>
                    </a:cubicBezTo>
                    <a:cubicBezTo>
                      <a:pt x="1064" y="837"/>
                      <a:pt x="1064" y="837"/>
                      <a:pt x="1064" y="837"/>
                    </a:cubicBezTo>
                    <a:moveTo>
                      <a:pt x="645" y="831"/>
                    </a:moveTo>
                    <a:cubicBezTo>
                      <a:pt x="645" y="830"/>
                      <a:pt x="646" y="829"/>
                      <a:pt x="646" y="828"/>
                    </a:cubicBezTo>
                    <a:cubicBezTo>
                      <a:pt x="648" y="824"/>
                      <a:pt x="651" y="821"/>
                      <a:pt x="656" y="821"/>
                    </a:cubicBezTo>
                    <a:cubicBezTo>
                      <a:pt x="657" y="821"/>
                      <a:pt x="658" y="821"/>
                      <a:pt x="659" y="822"/>
                    </a:cubicBezTo>
                    <a:cubicBezTo>
                      <a:pt x="663" y="823"/>
                      <a:pt x="666" y="827"/>
                      <a:pt x="666" y="831"/>
                    </a:cubicBezTo>
                    <a:cubicBezTo>
                      <a:pt x="666" y="833"/>
                      <a:pt x="666" y="834"/>
                      <a:pt x="666" y="835"/>
                    </a:cubicBezTo>
                    <a:cubicBezTo>
                      <a:pt x="664" y="839"/>
                      <a:pt x="660" y="842"/>
                      <a:pt x="656" y="842"/>
                    </a:cubicBezTo>
                    <a:cubicBezTo>
                      <a:pt x="655" y="842"/>
                      <a:pt x="654" y="842"/>
                      <a:pt x="652" y="841"/>
                    </a:cubicBezTo>
                    <a:cubicBezTo>
                      <a:pt x="648" y="840"/>
                      <a:pt x="645" y="836"/>
                      <a:pt x="645" y="831"/>
                    </a:cubicBezTo>
                    <a:moveTo>
                      <a:pt x="353" y="828"/>
                    </a:moveTo>
                    <a:cubicBezTo>
                      <a:pt x="353" y="822"/>
                      <a:pt x="354" y="815"/>
                      <a:pt x="357" y="808"/>
                    </a:cubicBezTo>
                    <a:cubicBezTo>
                      <a:pt x="357" y="808"/>
                      <a:pt x="363" y="818"/>
                      <a:pt x="369" y="821"/>
                    </a:cubicBezTo>
                    <a:cubicBezTo>
                      <a:pt x="374" y="824"/>
                      <a:pt x="393" y="835"/>
                      <a:pt x="393" y="854"/>
                    </a:cubicBezTo>
                    <a:cubicBezTo>
                      <a:pt x="393" y="859"/>
                      <a:pt x="391" y="864"/>
                      <a:pt x="388" y="870"/>
                    </a:cubicBezTo>
                    <a:cubicBezTo>
                      <a:pt x="388" y="870"/>
                      <a:pt x="374" y="862"/>
                      <a:pt x="374" y="848"/>
                    </a:cubicBezTo>
                    <a:cubicBezTo>
                      <a:pt x="374" y="848"/>
                      <a:pt x="374" y="848"/>
                      <a:pt x="374" y="847"/>
                    </a:cubicBezTo>
                    <a:cubicBezTo>
                      <a:pt x="374" y="847"/>
                      <a:pt x="373" y="847"/>
                      <a:pt x="373" y="850"/>
                    </a:cubicBezTo>
                    <a:cubicBezTo>
                      <a:pt x="373" y="853"/>
                      <a:pt x="375" y="860"/>
                      <a:pt x="382" y="877"/>
                    </a:cubicBezTo>
                    <a:cubicBezTo>
                      <a:pt x="382" y="877"/>
                      <a:pt x="382" y="877"/>
                      <a:pt x="382" y="877"/>
                    </a:cubicBezTo>
                    <a:cubicBezTo>
                      <a:pt x="382" y="877"/>
                      <a:pt x="382" y="877"/>
                      <a:pt x="382" y="877"/>
                    </a:cubicBezTo>
                    <a:cubicBezTo>
                      <a:pt x="382" y="877"/>
                      <a:pt x="376" y="873"/>
                      <a:pt x="368" y="865"/>
                    </a:cubicBezTo>
                    <a:cubicBezTo>
                      <a:pt x="373" y="871"/>
                      <a:pt x="373" y="877"/>
                      <a:pt x="373" y="877"/>
                    </a:cubicBezTo>
                    <a:cubicBezTo>
                      <a:pt x="373" y="877"/>
                      <a:pt x="373" y="877"/>
                      <a:pt x="373" y="877"/>
                    </a:cubicBezTo>
                    <a:cubicBezTo>
                      <a:pt x="373" y="877"/>
                      <a:pt x="373" y="877"/>
                      <a:pt x="373" y="877"/>
                    </a:cubicBezTo>
                    <a:cubicBezTo>
                      <a:pt x="371" y="877"/>
                      <a:pt x="370" y="878"/>
                      <a:pt x="368" y="878"/>
                    </a:cubicBezTo>
                    <a:cubicBezTo>
                      <a:pt x="358" y="878"/>
                      <a:pt x="349" y="868"/>
                      <a:pt x="349" y="868"/>
                    </a:cubicBezTo>
                    <a:cubicBezTo>
                      <a:pt x="351" y="872"/>
                      <a:pt x="355" y="877"/>
                      <a:pt x="359" y="878"/>
                    </a:cubicBezTo>
                    <a:cubicBezTo>
                      <a:pt x="363" y="879"/>
                      <a:pt x="368" y="883"/>
                      <a:pt x="368" y="883"/>
                    </a:cubicBezTo>
                    <a:cubicBezTo>
                      <a:pt x="368" y="883"/>
                      <a:pt x="368" y="883"/>
                      <a:pt x="368" y="883"/>
                    </a:cubicBezTo>
                    <a:cubicBezTo>
                      <a:pt x="368" y="883"/>
                      <a:pt x="368" y="883"/>
                      <a:pt x="368" y="883"/>
                    </a:cubicBezTo>
                    <a:cubicBezTo>
                      <a:pt x="366" y="883"/>
                      <a:pt x="364" y="884"/>
                      <a:pt x="362" y="884"/>
                    </a:cubicBezTo>
                    <a:cubicBezTo>
                      <a:pt x="363" y="884"/>
                      <a:pt x="364" y="884"/>
                      <a:pt x="365" y="884"/>
                    </a:cubicBezTo>
                    <a:cubicBezTo>
                      <a:pt x="367" y="884"/>
                      <a:pt x="369" y="884"/>
                      <a:pt x="369" y="884"/>
                    </a:cubicBezTo>
                    <a:cubicBezTo>
                      <a:pt x="369" y="884"/>
                      <a:pt x="369" y="884"/>
                      <a:pt x="369" y="884"/>
                    </a:cubicBezTo>
                    <a:cubicBezTo>
                      <a:pt x="369" y="884"/>
                      <a:pt x="369" y="884"/>
                      <a:pt x="369" y="884"/>
                    </a:cubicBezTo>
                    <a:cubicBezTo>
                      <a:pt x="363" y="895"/>
                      <a:pt x="347" y="900"/>
                      <a:pt x="347" y="900"/>
                    </a:cubicBezTo>
                    <a:cubicBezTo>
                      <a:pt x="348" y="900"/>
                      <a:pt x="349" y="900"/>
                      <a:pt x="351" y="900"/>
                    </a:cubicBezTo>
                    <a:cubicBezTo>
                      <a:pt x="359" y="900"/>
                      <a:pt x="371" y="896"/>
                      <a:pt x="371" y="896"/>
                    </a:cubicBezTo>
                    <a:cubicBezTo>
                      <a:pt x="371" y="896"/>
                      <a:pt x="371" y="896"/>
                      <a:pt x="371" y="896"/>
                    </a:cubicBezTo>
                    <a:cubicBezTo>
                      <a:pt x="371" y="896"/>
                      <a:pt x="371" y="896"/>
                      <a:pt x="371" y="896"/>
                    </a:cubicBezTo>
                    <a:cubicBezTo>
                      <a:pt x="363" y="915"/>
                      <a:pt x="351" y="921"/>
                      <a:pt x="340" y="921"/>
                    </a:cubicBezTo>
                    <a:cubicBezTo>
                      <a:pt x="324" y="921"/>
                      <a:pt x="309" y="907"/>
                      <a:pt x="309" y="907"/>
                    </a:cubicBezTo>
                    <a:cubicBezTo>
                      <a:pt x="309" y="907"/>
                      <a:pt x="309" y="907"/>
                      <a:pt x="309" y="907"/>
                    </a:cubicBezTo>
                    <a:cubicBezTo>
                      <a:pt x="309" y="907"/>
                      <a:pt x="309" y="907"/>
                      <a:pt x="309" y="907"/>
                    </a:cubicBezTo>
                    <a:cubicBezTo>
                      <a:pt x="319" y="907"/>
                      <a:pt x="320" y="906"/>
                      <a:pt x="333" y="895"/>
                    </a:cubicBezTo>
                    <a:cubicBezTo>
                      <a:pt x="339" y="889"/>
                      <a:pt x="347" y="886"/>
                      <a:pt x="354" y="885"/>
                    </a:cubicBezTo>
                    <a:cubicBezTo>
                      <a:pt x="353" y="885"/>
                      <a:pt x="353" y="885"/>
                      <a:pt x="352" y="885"/>
                    </a:cubicBezTo>
                    <a:cubicBezTo>
                      <a:pt x="317" y="885"/>
                      <a:pt x="310" y="846"/>
                      <a:pt x="310" y="846"/>
                    </a:cubicBezTo>
                    <a:cubicBezTo>
                      <a:pt x="310" y="846"/>
                      <a:pt x="310" y="846"/>
                      <a:pt x="310" y="846"/>
                    </a:cubicBezTo>
                    <a:cubicBezTo>
                      <a:pt x="310" y="846"/>
                      <a:pt x="310" y="846"/>
                      <a:pt x="310" y="846"/>
                    </a:cubicBezTo>
                    <a:cubicBezTo>
                      <a:pt x="312" y="849"/>
                      <a:pt x="321" y="852"/>
                      <a:pt x="338" y="852"/>
                    </a:cubicBezTo>
                    <a:cubicBezTo>
                      <a:pt x="352" y="852"/>
                      <a:pt x="361" y="857"/>
                      <a:pt x="366" y="862"/>
                    </a:cubicBezTo>
                    <a:cubicBezTo>
                      <a:pt x="359" y="854"/>
                      <a:pt x="353" y="842"/>
                      <a:pt x="353" y="828"/>
                    </a:cubicBezTo>
                    <a:moveTo>
                      <a:pt x="393" y="779"/>
                    </a:moveTo>
                    <a:cubicBezTo>
                      <a:pt x="393" y="779"/>
                      <a:pt x="393" y="779"/>
                      <a:pt x="393" y="779"/>
                    </a:cubicBezTo>
                    <a:cubicBezTo>
                      <a:pt x="393" y="772"/>
                      <a:pt x="397" y="766"/>
                      <a:pt x="401" y="766"/>
                    </a:cubicBezTo>
                    <a:cubicBezTo>
                      <a:pt x="405" y="766"/>
                      <a:pt x="408" y="772"/>
                      <a:pt x="408" y="779"/>
                    </a:cubicBezTo>
                    <a:cubicBezTo>
                      <a:pt x="408" y="779"/>
                      <a:pt x="408" y="779"/>
                      <a:pt x="408" y="779"/>
                    </a:cubicBezTo>
                    <a:cubicBezTo>
                      <a:pt x="408" y="779"/>
                      <a:pt x="408" y="779"/>
                      <a:pt x="408" y="779"/>
                    </a:cubicBezTo>
                    <a:cubicBezTo>
                      <a:pt x="408" y="787"/>
                      <a:pt x="405" y="793"/>
                      <a:pt x="401" y="793"/>
                    </a:cubicBezTo>
                    <a:cubicBezTo>
                      <a:pt x="397" y="793"/>
                      <a:pt x="393" y="787"/>
                      <a:pt x="393" y="779"/>
                    </a:cubicBezTo>
                    <a:cubicBezTo>
                      <a:pt x="393" y="779"/>
                      <a:pt x="393" y="779"/>
                      <a:pt x="393" y="779"/>
                    </a:cubicBezTo>
                    <a:moveTo>
                      <a:pt x="369" y="772"/>
                    </a:moveTo>
                    <a:cubicBezTo>
                      <a:pt x="369" y="769"/>
                      <a:pt x="372" y="764"/>
                      <a:pt x="377" y="761"/>
                    </a:cubicBezTo>
                    <a:cubicBezTo>
                      <a:pt x="380" y="760"/>
                      <a:pt x="384" y="759"/>
                      <a:pt x="386" y="759"/>
                    </a:cubicBezTo>
                    <a:cubicBezTo>
                      <a:pt x="389" y="759"/>
                      <a:pt x="391" y="759"/>
                      <a:pt x="392" y="761"/>
                    </a:cubicBezTo>
                    <a:cubicBezTo>
                      <a:pt x="393" y="762"/>
                      <a:pt x="393" y="763"/>
                      <a:pt x="393" y="764"/>
                    </a:cubicBezTo>
                    <a:cubicBezTo>
                      <a:pt x="393" y="767"/>
                      <a:pt x="390" y="771"/>
                      <a:pt x="384" y="774"/>
                    </a:cubicBezTo>
                    <a:cubicBezTo>
                      <a:pt x="381" y="776"/>
                      <a:pt x="378" y="777"/>
                      <a:pt x="375" y="777"/>
                    </a:cubicBezTo>
                    <a:cubicBezTo>
                      <a:pt x="372" y="777"/>
                      <a:pt x="370" y="776"/>
                      <a:pt x="369" y="775"/>
                    </a:cubicBezTo>
                    <a:cubicBezTo>
                      <a:pt x="369" y="774"/>
                      <a:pt x="369" y="773"/>
                      <a:pt x="369" y="772"/>
                    </a:cubicBezTo>
                    <a:moveTo>
                      <a:pt x="409" y="764"/>
                    </a:moveTo>
                    <a:cubicBezTo>
                      <a:pt x="409" y="763"/>
                      <a:pt x="409" y="762"/>
                      <a:pt x="409" y="761"/>
                    </a:cubicBezTo>
                    <a:cubicBezTo>
                      <a:pt x="410" y="759"/>
                      <a:pt x="413" y="759"/>
                      <a:pt x="415" y="759"/>
                    </a:cubicBezTo>
                    <a:cubicBezTo>
                      <a:pt x="418" y="759"/>
                      <a:pt x="421" y="760"/>
                      <a:pt x="425" y="761"/>
                    </a:cubicBezTo>
                    <a:cubicBezTo>
                      <a:pt x="430" y="764"/>
                      <a:pt x="433" y="769"/>
                      <a:pt x="433" y="772"/>
                    </a:cubicBezTo>
                    <a:cubicBezTo>
                      <a:pt x="433" y="773"/>
                      <a:pt x="433" y="774"/>
                      <a:pt x="432" y="775"/>
                    </a:cubicBezTo>
                    <a:cubicBezTo>
                      <a:pt x="431" y="776"/>
                      <a:pt x="429" y="777"/>
                      <a:pt x="427" y="777"/>
                    </a:cubicBezTo>
                    <a:cubicBezTo>
                      <a:pt x="424" y="777"/>
                      <a:pt x="421" y="776"/>
                      <a:pt x="417" y="774"/>
                    </a:cubicBezTo>
                    <a:cubicBezTo>
                      <a:pt x="412" y="771"/>
                      <a:pt x="409" y="767"/>
                      <a:pt x="409" y="764"/>
                    </a:cubicBezTo>
                    <a:moveTo>
                      <a:pt x="395" y="756"/>
                    </a:moveTo>
                    <a:cubicBezTo>
                      <a:pt x="395" y="756"/>
                      <a:pt x="395" y="756"/>
                      <a:pt x="395" y="756"/>
                    </a:cubicBezTo>
                    <a:cubicBezTo>
                      <a:pt x="395" y="753"/>
                      <a:pt x="398" y="750"/>
                      <a:pt x="401" y="750"/>
                    </a:cubicBezTo>
                    <a:cubicBezTo>
                      <a:pt x="404" y="750"/>
                      <a:pt x="407" y="753"/>
                      <a:pt x="407" y="756"/>
                    </a:cubicBezTo>
                    <a:cubicBezTo>
                      <a:pt x="407" y="756"/>
                      <a:pt x="407" y="756"/>
                      <a:pt x="407" y="756"/>
                    </a:cubicBezTo>
                    <a:cubicBezTo>
                      <a:pt x="407" y="756"/>
                      <a:pt x="407" y="756"/>
                      <a:pt x="407" y="756"/>
                    </a:cubicBezTo>
                    <a:cubicBezTo>
                      <a:pt x="407" y="760"/>
                      <a:pt x="404" y="762"/>
                      <a:pt x="401" y="762"/>
                    </a:cubicBezTo>
                    <a:cubicBezTo>
                      <a:pt x="398" y="762"/>
                      <a:pt x="395" y="760"/>
                      <a:pt x="395" y="756"/>
                    </a:cubicBezTo>
                    <a:cubicBezTo>
                      <a:pt x="395" y="756"/>
                      <a:pt x="395" y="756"/>
                      <a:pt x="395" y="756"/>
                    </a:cubicBezTo>
                    <a:moveTo>
                      <a:pt x="369" y="740"/>
                    </a:moveTo>
                    <a:cubicBezTo>
                      <a:pt x="369" y="739"/>
                      <a:pt x="369" y="739"/>
                      <a:pt x="369" y="738"/>
                    </a:cubicBezTo>
                    <a:cubicBezTo>
                      <a:pt x="370" y="736"/>
                      <a:pt x="372" y="735"/>
                      <a:pt x="375" y="735"/>
                    </a:cubicBezTo>
                    <a:cubicBezTo>
                      <a:pt x="378" y="735"/>
                      <a:pt x="381" y="736"/>
                      <a:pt x="384" y="738"/>
                    </a:cubicBezTo>
                    <a:cubicBezTo>
                      <a:pt x="390" y="741"/>
                      <a:pt x="393" y="746"/>
                      <a:pt x="393" y="749"/>
                    </a:cubicBezTo>
                    <a:cubicBezTo>
                      <a:pt x="393" y="750"/>
                      <a:pt x="393" y="751"/>
                      <a:pt x="392" y="751"/>
                    </a:cubicBezTo>
                    <a:cubicBezTo>
                      <a:pt x="391" y="753"/>
                      <a:pt x="389" y="754"/>
                      <a:pt x="386" y="754"/>
                    </a:cubicBezTo>
                    <a:cubicBezTo>
                      <a:pt x="384" y="754"/>
                      <a:pt x="380" y="753"/>
                      <a:pt x="377" y="751"/>
                    </a:cubicBezTo>
                    <a:cubicBezTo>
                      <a:pt x="372" y="748"/>
                      <a:pt x="369" y="744"/>
                      <a:pt x="369" y="740"/>
                    </a:cubicBezTo>
                    <a:moveTo>
                      <a:pt x="409" y="749"/>
                    </a:moveTo>
                    <a:cubicBezTo>
                      <a:pt x="409" y="745"/>
                      <a:pt x="412" y="741"/>
                      <a:pt x="417" y="738"/>
                    </a:cubicBezTo>
                    <a:cubicBezTo>
                      <a:pt x="420" y="736"/>
                      <a:pt x="424" y="735"/>
                      <a:pt x="427" y="735"/>
                    </a:cubicBezTo>
                    <a:cubicBezTo>
                      <a:pt x="429" y="735"/>
                      <a:pt x="431" y="736"/>
                      <a:pt x="432" y="738"/>
                    </a:cubicBezTo>
                    <a:cubicBezTo>
                      <a:pt x="433" y="739"/>
                      <a:pt x="433" y="739"/>
                      <a:pt x="433" y="740"/>
                    </a:cubicBezTo>
                    <a:cubicBezTo>
                      <a:pt x="433" y="744"/>
                      <a:pt x="430" y="748"/>
                      <a:pt x="425" y="751"/>
                    </a:cubicBezTo>
                    <a:cubicBezTo>
                      <a:pt x="421" y="753"/>
                      <a:pt x="418" y="754"/>
                      <a:pt x="415" y="754"/>
                    </a:cubicBezTo>
                    <a:cubicBezTo>
                      <a:pt x="413" y="754"/>
                      <a:pt x="410" y="753"/>
                      <a:pt x="409" y="751"/>
                    </a:cubicBezTo>
                    <a:cubicBezTo>
                      <a:pt x="409" y="751"/>
                      <a:pt x="409" y="750"/>
                      <a:pt x="409" y="749"/>
                    </a:cubicBezTo>
                    <a:moveTo>
                      <a:pt x="546" y="785"/>
                    </a:moveTo>
                    <a:cubicBezTo>
                      <a:pt x="555" y="785"/>
                      <a:pt x="564" y="783"/>
                      <a:pt x="573" y="778"/>
                    </a:cubicBezTo>
                    <a:cubicBezTo>
                      <a:pt x="589" y="770"/>
                      <a:pt x="600" y="754"/>
                      <a:pt x="602" y="737"/>
                    </a:cubicBezTo>
                    <a:cubicBezTo>
                      <a:pt x="636" y="723"/>
                      <a:pt x="636" y="723"/>
                      <a:pt x="636" y="723"/>
                    </a:cubicBezTo>
                    <a:cubicBezTo>
                      <a:pt x="636" y="724"/>
                      <a:pt x="636" y="724"/>
                      <a:pt x="636" y="724"/>
                    </a:cubicBezTo>
                    <a:cubicBezTo>
                      <a:pt x="624" y="736"/>
                      <a:pt x="624" y="736"/>
                      <a:pt x="624" y="736"/>
                    </a:cubicBezTo>
                    <a:cubicBezTo>
                      <a:pt x="636" y="742"/>
                      <a:pt x="636" y="742"/>
                      <a:pt x="636" y="742"/>
                    </a:cubicBezTo>
                    <a:cubicBezTo>
                      <a:pt x="619" y="744"/>
                      <a:pt x="619" y="744"/>
                      <a:pt x="619" y="744"/>
                    </a:cubicBezTo>
                    <a:cubicBezTo>
                      <a:pt x="631" y="755"/>
                      <a:pt x="631" y="755"/>
                      <a:pt x="631" y="755"/>
                    </a:cubicBezTo>
                    <a:cubicBezTo>
                      <a:pt x="613" y="756"/>
                      <a:pt x="613" y="756"/>
                      <a:pt x="613" y="756"/>
                    </a:cubicBezTo>
                    <a:cubicBezTo>
                      <a:pt x="626" y="769"/>
                      <a:pt x="626" y="769"/>
                      <a:pt x="626" y="769"/>
                    </a:cubicBezTo>
                    <a:cubicBezTo>
                      <a:pt x="626" y="769"/>
                      <a:pt x="626" y="769"/>
                      <a:pt x="626" y="769"/>
                    </a:cubicBezTo>
                    <a:cubicBezTo>
                      <a:pt x="604" y="767"/>
                      <a:pt x="604" y="767"/>
                      <a:pt x="604" y="767"/>
                    </a:cubicBezTo>
                    <a:cubicBezTo>
                      <a:pt x="613" y="786"/>
                      <a:pt x="613" y="786"/>
                      <a:pt x="613" y="786"/>
                    </a:cubicBezTo>
                    <a:cubicBezTo>
                      <a:pt x="595" y="779"/>
                      <a:pt x="595" y="779"/>
                      <a:pt x="595" y="779"/>
                    </a:cubicBezTo>
                    <a:cubicBezTo>
                      <a:pt x="601" y="797"/>
                      <a:pt x="601" y="797"/>
                      <a:pt x="601" y="797"/>
                    </a:cubicBezTo>
                    <a:cubicBezTo>
                      <a:pt x="586" y="791"/>
                      <a:pt x="586" y="791"/>
                      <a:pt x="586" y="791"/>
                    </a:cubicBezTo>
                    <a:cubicBezTo>
                      <a:pt x="588" y="807"/>
                      <a:pt x="588" y="807"/>
                      <a:pt x="588" y="807"/>
                    </a:cubicBezTo>
                    <a:cubicBezTo>
                      <a:pt x="573" y="797"/>
                      <a:pt x="573" y="797"/>
                      <a:pt x="573" y="797"/>
                    </a:cubicBezTo>
                    <a:cubicBezTo>
                      <a:pt x="570" y="814"/>
                      <a:pt x="570" y="814"/>
                      <a:pt x="570" y="814"/>
                    </a:cubicBezTo>
                    <a:cubicBezTo>
                      <a:pt x="570" y="814"/>
                      <a:pt x="570" y="814"/>
                      <a:pt x="570" y="814"/>
                    </a:cubicBezTo>
                    <a:cubicBezTo>
                      <a:pt x="559" y="802"/>
                      <a:pt x="559" y="802"/>
                      <a:pt x="559" y="802"/>
                    </a:cubicBezTo>
                    <a:cubicBezTo>
                      <a:pt x="553" y="818"/>
                      <a:pt x="553" y="818"/>
                      <a:pt x="553" y="818"/>
                    </a:cubicBezTo>
                    <a:cubicBezTo>
                      <a:pt x="552" y="818"/>
                      <a:pt x="552" y="818"/>
                      <a:pt x="552" y="818"/>
                    </a:cubicBezTo>
                    <a:cubicBezTo>
                      <a:pt x="542" y="803"/>
                      <a:pt x="542" y="803"/>
                      <a:pt x="542" y="803"/>
                    </a:cubicBezTo>
                    <a:cubicBezTo>
                      <a:pt x="532" y="817"/>
                      <a:pt x="532" y="817"/>
                      <a:pt x="532" y="817"/>
                    </a:cubicBezTo>
                    <a:cubicBezTo>
                      <a:pt x="531" y="817"/>
                      <a:pt x="531" y="817"/>
                      <a:pt x="531" y="817"/>
                    </a:cubicBezTo>
                    <a:cubicBezTo>
                      <a:pt x="524" y="800"/>
                      <a:pt x="524" y="800"/>
                      <a:pt x="524" y="800"/>
                    </a:cubicBezTo>
                    <a:cubicBezTo>
                      <a:pt x="514" y="812"/>
                      <a:pt x="514" y="812"/>
                      <a:pt x="514" y="812"/>
                    </a:cubicBezTo>
                    <a:cubicBezTo>
                      <a:pt x="514" y="812"/>
                      <a:pt x="514" y="812"/>
                      <a:pt x="514" y="812"/>
                    </a:cubicBezTo>
                    <a:cubicBezTo>
                      <a:pt x="510" y="798"/>
                      <a:pt x="510" y="798"/>
                      <a:pt x="510" y="798"/>
                    </a:cubicBezTo>
                    <a:cubicBezTo>
                      <a:pt x="495" y="802"/>
                      <a:pt x="495" y="802"/>
                      <a:pt x="495" y="802"/>
                    </a:cubicBezTo>
                    <a:cubicBezTo>
                      <a:pt x="495" y="802"/>
                      <a:pt x="495" y="802"/>
                      <a:pt x="495" y="802"/>
                    </a:cubicBezTo>
                    <a:cubicBezTo>
                      <a:pt x="501" y="787"/>
                      <a:pt x="501" y="787"/>
                      <a:pt x="501" y="787"/>
                    </a:cubicBezTo>
                    <a:cubicBezTo>
                      <a:pt x="480" y="787"/>
                      <a:pt x="480" y="787"/>
                      <a:pt x="480" y="787"/>
                    </a:cubicBezTo>
                    <a:cubicBezTo>
                      <a:pt x="511" y="774"/>
                      <a:pt x="511" y="774"/>
                      <a:pt x="511" y="774"/>
                    </a:cubicBezTo>
                    <a:cubicBezTo>
                      <a:pt x="521" y="782"/>
                      <a:pt x="533" y="785"/>
                      <a:pt x="546" y="785"/>
                    </a:cubicBezTo>
                    <a:moveTo>
                      <a:pt x="821" y="730"/>
                    </a:moveTo>
                    <a:cubicBezTo>
                      <a:pt x="821" y="730"/>
                      <a:pt x="821" y="730"/>
                      <a:pt x="821" y="730"/>
                    </a:cubicBezTo>
                    <a:cubicBezTo>
                      <a:pt x="821" y="725"/>
                      <a:pt x="825" y="720"/>
                      <a:pt x="831" y="720"/>
                    </a:cubicBezTo>
                    <a:cubicBezTo>
                      <a:pt x="837" y="720"/>
                      <a:pt x="842" y="725"/>
                      <a:pt x="842" y="730"/>
                    </a:cubicBezTo>
                    <a:cubicBezTo>
                      <a:pt x="842" y="730"/>
                      <a:pt x="842" y="730"/>
                      <a:pt x="842" y="730"/>
                    </a:cubicBezTo>
                    <a:cubicBezTo>
                      <a:pt x="842" y="730"/>
                      <a:pt x="842" y="730"/>
                      <a:pt x="842" y="730"/>
                    </a:cubicBezTo>
                    <a:cubicBezTo>
                      <a:pt x="842" y="736"/>
                      <a:pt x="837" y="741"/>
                      <a:pt x="831" y="741"/>
                    </a:cubicBezTo>
                    <a:cubicBezTo>
                      <a:pt x="825" y="741"/>
                      <a:pt x="821" y="736"/>
                      <a:pt x="821" y="730"/>
                    </a:cubicBezTo>
                    <a:cubicBezTo>
                      <a:pt x="821" y="730"/>
                      <a:pt x="821" y="730"/>
                      <a:pt x="821" y="730"/>
                    </a:cubicBezTo>
                    <a:moveTo>
                      <a:pt x="393" y="733"/>
                    </a:moveTo>
                    <a:cubicBezTo>
                      <a:pt x="393" y="733"/>
                      <a:pt x="393" y="733"/>
                      <a:pt x="393" y="733"/>
                    </a:cubicBezTo>
                    <a:cubicBezTo>
                      <a:pt x="393" y="726"/>
                      <a:pt x="397" y="720"/>
                      <a:pt x="401" y="720"/>
                    </a:cubicBezTo>
                    <a:cubicBezTo>
                      <a:pt x="405" y="720"/>
                      <a:pt x="408" y="726"/>
                      <a:pt x="408" y="733"/>
                    </a:cubicBezTo>
                    <a:cubicBezTo>
                      <a:pt x="408" y="733"/>
                      <a:pt x="408" y="733"/>
                      <a:pt x="408" y="733"/>
                    </a:cubicBezTo>
                    <a:cubicBezTo>
                      <a:pt x="408" y="733"/>
                      <a:pt x="408" y="733"/>
                      <a:pt x="408" y="733"/>
                    </a:cubicBezTo>
                    <a:cubicBezTo>
                      <a:pt x="408" y="740"/>
                      <a:pt x="405" y="746"/>
                      <a:pt x="401" y="746"/>
                    </a:cubicBezTo>
                    <a:cubicBezTo>
                      <a:pt x="397" y="746"/>
                      <a:pt x="393" y="740"/>
                      <a:pt x="393" y="733"/>
                    </a:cubicBezTo>
                    <a:cubicBezTo>
                      <a:pt x="393" y="733"/>
                      <a:pt x="393" y="733"/>
                      <a:pt x="393" y="733"/>
                    </a:cubicBezTo>
                    <a:moveTo>
                      <a:pt x="1082" y="729"/>
                    </a:moveTo>
                    <a:cubicBezTo>
                      <a:pt x="1082" y="729"/>
                      <a:pt x="1082" y="729"/>
                      <a:pt x="1082" y="729"/>
                    </a:cubicBezTo>
                    <a:cubicBezTo>
                      <a:pt x="1082" y="723"/>
                      <a:pt x="1086" y="718"/>
                      <a:pt x="1092" y="718"/>
                    </a:cubicBezTo>
                    <a:cubicBezTo>
                      <a:pt x="1098" y="718"/>
                      <a:pt x="1103" y="723"/>
                      <a:pt x="1103" y="729"/>
                    </a:cubicBezTo>
                    <a:cubicBezTo>
                      <a:pt x="1103" y="729"/>
                      <a:pt x="1103" y="729"/>
                      <a:pt x="1103" y="729"/>
                    </a:cubicBezTo>
                    <a:cubicBezTo>
                      <a:pt x="1103" y="729"/>
                      <a:pt x="1103" y="729"/>
                      <a:pt x="1103" y="729"/>
                    </a:cubicBezTo>
                    <a:cubicBezTo>
                      <a:pt x="1103" y="735"/>
                      <a:pt x="1098" y="739"/>
                      <a:pt x="1092" y="739"/>
                    </a:cubicBezTo>
                    <a:cubicBezTo>
                      <a:pt x="1086" y="739"/>
                      <a:pt x="1082" y="735"/>
                      <a:pt x="1082" y="729"/>
                    </a:cubicBezTo>
                    <a:cubicBezTo>
                      <a:pt x="1082" y="729"/>
                      <a:pt x="1082" y="729"/>
                      <a:pt x="1082" y="729"/>
                    </a:cubicBezTo>
                    <a:moveTo>
                      <a:pt x="960" y="701"/>
                    </a:moveTo>
                    <a:cubicBezTo>
                      <a:pt x="960" y="701"/>
                      <a:pt x="960" y="701"/>
                      <a:pt x="960" y="701"/>
                    </a:cubicBezTo>
                    <a:cubicBezTo>
                      <a:pt x="960" y="696"/>
                      <a:pt x="965" y="691"/>
                      <a:pt x="971" y="691"/>
                    </a:cubicBezTo>
                    <a:cubicBezTo>
                      <a:pt x="977" y="691"/>
                      <a:pt x="981" y="696"/>
                      <a:pt x="981" y="701"/>
                    </a:cubicBezTo>
                    <a:cubicBezTo>
                      <a:pt x="981" y="701"/>
                      <a:pt x="981" y="701"/>
                      <a:pt x="981" y="701"/>
                    </a:cubicBezTo>
                    <a:cubicBezTo>
                      <a:pt x="981" y="701"/>
                      <a:pt x="981" y="701"/>
                      <a:pt x="981" y="701"/>
                    </a:cubicBezTo>
                    <a:cubicBezTo>
                      <a:pt x="981" y="707"/>
                      <a:pt x="977" y="712"/>
                      <a:pt x="971" y="712"/>
                    </a:cubicBezTo>
                    <a:cubicBezTo>
                      <a:pt x="965" y="712"/>
                      <a:pt x="960" y="707"/>
                      <a:pt x="960" y="701"/>
                    </a:cubicBezTo>
                    <a:cubicBezTo>
                      <a:pt x="960" y="701"/>
                      <a:pt x="960" y="701"/>
                      <a:pt x="960" y="701"/>
                    </a:cubicBezTo>
                    <a:moveTo>
                      <a:pt x="385" y="694"/>
                    </a:moveTo>
                    <a:cubicBezTo>
                      <a:pt x="385" y="694"/>
                      <a:pt x="385" y="694"/>
                      <a:pt x="385" y="694"/>
                    </a:cubicBezTo>
                    <a:cubicBezTo>
                      <a:pt x="385" y="686"/>
                      <a:pt x="389" y="681"/>
                      <a:pt x="393" y="681"/>
                    </a:cubicBezTo>
                    <a:cubicBezTo>
                      <a:pt x="397" y="681"/>
                      <a:pt x="400" y="686"/>
                      <a:pt x="400" y="694"/>
                    </a:cubicBezTo>
                    <a:cubicBezTo>
                      <a:pt x="400" y="694"/>
                      <a:pt x="400" y="694"/>
                      <a:pt x="400" y="694"/>
                    </a:cubicBezTo>
                    <a:cubicBezTo>
                      <a:pt x="400" y="694"/>
                      <a:pt x="400" y="694"/>
                      <a:pt x="400" y="694"/>
                    </a:cubicBezTo>
                    <a:cubicBezTo>
                      <a:pt x="400" y="701"/>
                      <a:pt x="397" y="707"/>
                      <a:pt x="393" y="707"/>
                    </a:cubicBezTo>
                    <a:cubicBezTo>
                      <a:pt x="389" y="707"/>
                      <a:pt x="385" y="701"/>
                      <a:pt x="385" y="694"/>
                    </a:cubicBezTo>
                    <a:cubicBezTo>
                      <a:pt x="385" y="694"/>
                      <a:pt x="385" y="694"/>
                      <a:pt x="385" y="694"/>
                    </a:cubicBezTo>
                    <a:moveTo>
                      <a:pt x="361" y="687"/>
                    </a:moveTo>
                    <a:cubicBezTo>
                      <a:pt x="361" y="683"/>
                      <a:pt x="364" y="679"/>
                      <a:pt x="369" y="676"/>
                    </a:cubicBezTo>
                    <a:cubicBezTo>
                      <a:pt x="372" y="674"/>
                      <a:pt x="376" y="673"/>
                      <a:pt x="379" y="673"/>
                    </a:cubicBezTo>
                    <a:cubicBezTo>
                      <a:pt x="381" y="673"/>
                      <a:pt x="383" y="674"/>
                      <a:pt x="384" y="676"/>
                    </a:cubicBezTo>
                    <a:cubicBezTo>
                      <a:pt x="385" y="676"/>
                      <a:pt x="385" y="677"/>
                      <a:pt x="385" y="678"/>
                    </a:cubicBezTo>
                    <a:cubicBezTo>
                      <a:pt x="385" y="681"/>
                      <a:pt x="382" y="686"/>
                      <a:pt x="377" y="689"/>
                    </a:cubicBezTo>
                    <a:cubicBezTo>
                      <a:pt x="373" y="691"/>
                      <a:pt x="370" y="692"/>
                      <a:pt x="367" y="692"/>
                    </a:cubicBezTo>
                    <a:cubicBezTo>
                      <a:pt x="364" y="692"/>
                      <a:pt x="362" y="691"/>
                      <a:pt x="361" y="689"/>
                    </a:cubicBezTo>
                    <a:cubicBezTo>
                      <a:pt x="361" y="688"/>
                      <a:pt x="361" y="687"/>
                      <a:pt x="361" y="687"/>
                    </a:cubicBezTo>
                    <a:moveTo>
                      <a:pt x="401" y="678"/>
                    </a:moveTo>
                    <a:cubicBezTo>
                      <a:pt x="401" y="677"/>
                      <a:pt x="401" y="676"/>
                      <a:pt x="402" y="676"/>
                    </a:cubicBezTo>
                    <a:cubicBezTo>
                      <a:pt x="403" y="674"/>
                      <a:pt x="405" y="673"/>
                      <a:pt x="407" y="673"/>
                    </a:cubicBezTo>
                    <a:cubicBezTo>
                      <a:pt x="410" y="673"/>
                      <a:pt x="414" y="674"/>
                      <a:pt x="417" y="676"/>
                    </a:cubicBezTo>
                    <a:cubicBezTo>
                      <a:pt x="422" y="679"/>
                      <a:pt x="425" y="683"/>
                      <a:pt x="425" y="687"/>
                    </a:cubicBezTo>
                    <a:cubicBezTo>
                      <a:pt x="425" y="687"/>
                      <a:pt x="425" y="688"/>
                      <a:pt x="425" y="689"/>
                    </a:cubicBezTo>
                    <a:cubicBezTo>
                      <a:pt x="424" y="691"/>
                      <a:pt x="421" y="691"/>
                      <a:pt x="419" y="691"/>
                    </a:cubicBezTo>
                    <a:cubicBezTo>
                      <a:pt x="416" y="691"/>
                      <a:pt x="413" y="691"/>
                      <a:pt x="409" y="689"/>
                    </a:cubicBezTo>
                    <a:cubicBezTo>
                      <a:pt x="404" y="686"/>
                      <a:pt x="401" y="681"/>
                      <a:pt x="401" y="678"/>
                    </a:cubicBezTo>
                    <a:moveTo>
                      <a:pt x="387" y="671"/>
                    </a:moveTo>
                    <a:cubicBezTo>
                      <a:pt x="387" y="671"/>
                      <a:pt x="387" y="671"/>
                      <a:pt x="387" y="671"/>
                    </a:cubicBezTo>
                    <a:cubicBezTo>
                      <a:pt x="387" y="667"/>
                      <a:pt x="390" y="665"/>
                      <a:pt x="393" y="665"/>
                    </a:cubicBezTo>
                    <a:cubicBezTo>
                      <a:pt x="396" y="665"/>
                      <a:pt x="399" y="667"/>
                      <a:pt x="399" y="671"/>
                    </a:cubicBezTo>
                    <a:cubicBezTo>
                      <a:pt x="399" y="671"/>
                      <a:pt x="399" y="671"/>
                      <a:pt x="399" y="671"/>
                    </a:cubicBezTo>
                    <a:cubicBezTo>
                      <a:pt x="399" y="671"/>
                      <a:pt x="399" y="671"/>
                      <a:pt x="399" y="671"/>
                    </a:cubicBezTo>
                    <a:cubicBezTo>
                      <a:pt x="399" y="674"/>
                      <a:pt x="396" y="677"/>
                      <a:pt x="393" y="677"/>
                    </a:cubicBezTo>
                    <a:cubicBezTo>
                      <a:pt x="390" y="677"/>
                      <a:pt x="387" y="674"/>
                      <a:pt x="387" y="671"/>
                    </a:cubicBezTo>
                    <a:cubicBezTo>
                      <a:pt x="387" y="671"/>
                      <a:pt x="387" y="671"/>
                      <a:pt x="387" y="671"/>
                    </a:cubicBezTo>
                    <a:moveTo>
                      <a:pt x="361" y="655"/>
                    </a:moveTo>
                    <a:cubicBezTo>
                      <a:pt x="361" y="654"/>
                      <a:pt x="361" y="653"/>
                      <a:pt x="361" y="652"/>
                    </a:cubicBezTo>
                    <a:cubicBezTo>
                      <a:pt x="362" y="651"/>
                      <a:pt x="364" y="650"/>
                      <a:pt x="367" y="650"/>
                    </a:cubicBezTo>
                    <a:cubicBezTo>
                      <a:pt x="370" y="650"/>
                      <a:pt x="373" y="651"/>
                      <a:pt x="377" y="653"/>
                    </a:cubicBezTo>
                    <a:cubicBezTo>
                      <a:pt x="382" y="656"/>
                      <a:pt x="385" y="660"/>
                      <a:pt x="385" y="663"/>
                    </a:cubicBezTo>
                    <a:cubicBezTo>
                      <a:pt x="385" y="664"/>
                      <a:pt x="385" y="665"/>
                      <a:pt x="384" y="666"/>
                    </a:cubicBezTo>
                    <a:cubicBezTo>
                      <a:pt x="383" y="667"/>
                      <a:pt x="381" y="668"/>
                      <a:pt x="378" y="668"/>
                    </a:cubicBezTo>
                    <a:cubicBezTo>
                      <a:pt x="376" y="668"/>
                      <a:pt x="372" y="667"/>
                      <a:pt x="369" y="665"/>
                    </a:cubicBezTo>
                    <a:cubicBezTo>
                      <a:pt x="364" y="663"/>
                      <a:pt x="361" y="658"/>
                      <a:pt x="361" y="655"/>
                    </a:cubicBezTo>
                    <a:moveTo>
                      <a:pt x="401" y="663"/>
                    </a:moveTo>
                    <a:cubicBezTo>
                      <a:pt x="401" y="660"/>
                      <a:pt x="404" y="655"/>
                      <a:pt x="409" y="653"/>
                    </a:cubicBezTo>
                    <a:cubicBezTo>
                      <a:pt x="413" y="651"/>
                      <a:pt x="416" y="650"/>
                      <a:pt x="419" y="650"/>
                    </a:cubicBezTo>
                    <a:cubicBezTo>
                      <a:pt x="421" y="650"/>
                      <a:pt x="424" y="651"/>
                      <a:pt x="425" y="652"/>
                    </a:cubicBezTo>
                    <a:cubicBezTo>
                      <a:pt x="425" y="653"/>
                      <a:pt x="425" y="654"/>
                      <a:pt x="425" y="655"/>
                    </a:cubicBezTo>
                    <a:cubicBezTo>
                      <a:pt x="425" y="658"/>
                      <a:pt x="422" y="662"/>
                      <a:pt x="417" y="665"/>
                    </a:cubicBezTo>
                    <a:cubicBezTo>
                      <a:pt x="414" y="667"/>
                      <a:pt x="410" y="668"/>
                      <a:pt x="407" y="668"/>
                    </a:cubicBezTo>
                    <a:cubicBezTo>
                      <a:pt x="405" y="668"/>
                      <a:pt x="403" y="667"/>
                      <a:pt x="402" y="666"/>
                    </a:cubicBezTo>
                    <a:cubicBezTo>
                      <a:pt x="401" y="665"/>
                      <a:pt x="401" y="664"/>
                      <a:pt x="401" y="663"/>
                    </a:cubicBezTo>
                    <a:moveTo>
                      <a:pt x="511" y="698"/>
                    </a:moveTo>
                    <a:cubicBezTo>
                      <a:pt x="520" y="698"/>
                      <a:pt x="528" y="697"/>
                      <a:pt x="536" y="692"/>
                    </a:cubicBezTo>
                    <a:cubicBezTo>
                      <a:pt x="550" y="685"/>
                      <a:pt x="559" y="671"/>
                      <a:pt x="561" y="656"/>
                    </a:cubicBezTo>
                    <a:cubicBezTo>
                      <a:pt x="590" y="644"/>
                      <a:pt x="590" y="644"/>
                      <a:pt x="590" y="644"/>
                    </a:cubicBezTo>
                    <a:cubicBezTo>
                      <a:pt x="590" y="644"/>
                      <a:pt x="590" y="644"/>
                      <a:pt x="590" y="644"/>
                    </a:cubicBezTo>
                    <a:cubicBezTo>
                      <a:pt x="580" y="655"/>
                      <a:pt x="580" y="655"/>
                      <a:pt x="580" y="655"/>
                    </a:cubicBezTo>
                    <a:cubicBezTo>
                      <a:pt x="591" y="660"/>
                      <a:pt x="591" y="660"/>
                      <a:pt x="591" y="660"/>
                    </a:cubicBezTo>
                    <a:cubicBezTo>
                      <a:pt x="576" y="662"/>
                      <a:pt x="576" y="662"/>
                      <a:pt x="576" y="662"/>
                    </a:cubicBezTo>
                    <a:cubicBezTo>
                      <a:pt x="587" y="672"/>
                      <a:pt x="587" y="672"/>
                      <a:pt x="587" y="672"/>
                    </a:cubicBezTo>
                    <a:cubicBezTo>
                      <a:pt x="571" y="673"/>
                      <a:pt x="571" y="673"/>
                      <a:pt x="571" y="673"/>
                    </a:cubicBezTo>
                    <a:cubicBezTo>
                      <a:pt x="582" y="684"/>
                      <a:pt x="582" y="684"/>
                      <a:pt x="582" y="684"/>
                    </a:cubicBezTo>
                    <a:cubicBezTo>
                      <a:pt x="582" y="684"/>
                      <a:pt x="582" y="684"/>
                      <a:pt x="582" y="684"/>
                    </a:cubicBezTo>
                    <a:cubicBezTo>
                      <a:pt x="562" y="682"/>
                      <a:pt x="562" y="682"/>
                      <a:pt x="562" y="682"/>
                    </a:cubicBezTo>
                    <a:cubicBezTo>
                      <a:pt x="571" y="699"/>
                      <a:pt x="571" y="699"/>
                      <a:pt x="571" y="699"/>
                    </a:cubicBezTo>
                    <a:cubicBezTo>
                      <a:pt x="555" y="693"/>
                      <a:pt x="555" y="693"/>
                      <a:pt x="555" y="693"/>
                    </a:cubicBezTo>
                    <a:cubicBezTo>
                      <a:pt x="560" y="709"/>
                      <a:pt x="560" y="709"/>
                      <a:pt x="560" y="709"/>
                    </a:cubicBezTo>
                    <a:cubicBezTo>
                      <a:pt x="547" y="703"/>
                      <a:pt x="547" y="703"/>
                      <a:pt x="547" y="703"/>
                    </a:cubicBezTo>
                    <a:cubicBezTo>
                      <a:pt x="549" y="717"/>
                      <a:pt x="549" y="717"/>
                      <a:pt x="549" y="717"/>
                    </a:cubicBezTo>
                    <a:cubicBezTo>
                      <a:pt x="536" y="709"/>
                      <a:pt x="536" y="709"/>
                      <a:pt x="536" y="709"/>
                    </a:cubicBezTo>
                    <a:cubicBezTo>
                      <a:pt x="533" y="724"/>
                      <a:pt x="533" y="724"/>
                      <a:pt x="533" y="724"/>
                    </a:cubicBezTo>
                    <a:cubicBezTo>
                      <a:pt x="533" y="724"/>
                      <a:pt x="533" y="724"/>
                      <a:pt x="533" y="724"/>
                    </a:cubicBezTo>
                    <a:cubicBezTo>
                      <a:pt x="523" y="713"/>
                      <a:pt x="523" y="713"/>
                      <a:pt x="523" y="713"/>
                    </a:cubicBezTo>
                    <a:cubicBezTo>
                      <a:pt x="518" y="727"/>
                      <a:pt x="518" y="727"/>
                      <a:pt x="518" y="727"/>
                    </a:cubicBezTo>
                    <a:cubicBezTo>
                      <a:pt x="517" y="727"/>
                      <a:pt x="517" y="727"/>
                      <a:pt x="517" y="727"/>
                    </a:cubicBezTo>
                    <a:cubicBezTo>
                      <a:pt x="508" y="714"/>
                      <a:pt x="508" y="714"/>
                      <a:pt x="508" y="714"/>
                    </a:cubicBezTo>
                    <a:cubicBezTo>
                      <a:pt x="500" y="726"/>
                      <a:pt x="500" y="726"/>
                      <a:pt x="500" y="726"/>
                    </a:cubicBezTo>
                    <a:cubicBezTo>
                      <a:pt x="499" y="726"/>
                      <a:pt x="499" y="726"/>
                      <a:pt x="499" y="726"/>
                    </a:cubicBezTo>
                    <a:cubicBezTo>
                      <a:pt x="493" y="711"/>
                      <a:pt x="493" y="711"/>
                      <a:pt x="493" y="711"/>
                    </a:cubicBezTo>
                    <a:cubicBezTo>
                      <a:pt x="484" y="722"/>
                      <a:pt x="484" y="722"/>
                      <a:pt x="484" y="722"/>
                    </a:cubicBezTo>
                    <a:cubicBezTo>
                      <a:pt x="484" y="722"/>
                      <a:pt x="484" y="722"/>
                      <a:pt x="484" y="722"/>
                    </a:cubicBezTo>
                    <a:cubicBezTo>
                      <a:pt x="481" y="710"/>
                      <a:pt x="481" y="710"/>
                      <a:pt x="481" y="710"/>
                    </a:cubicBezTo>
                    <a:cubicBezTo>
                      <a:pt x="467" y="713"/>
                      <a:pt x="467" y="713"/>
                      <a:pt x="467" y="713"/>
                    </a:cubicBezTo>
                    <a:cubicBezTo>
                      <a:pt x="467" y="713"/>
                      <a:pt x="467" y="713"/>
                      <a:pt x="467" y="713"/>
                    </a:cubicBezTo>
                    <a:cubicBezTo>
                      <a:pt x="472" y="700"/>
                      <a:pt x="472" y="700"/>
                      <a:pt x="472" y="700"/>
                    </a:cubicBezTo>
                    <a:cubicBezTo>
                      <a:pt x="454" y="700"/>
                      <a:pt x="454" y="700"/>
                      <a:pt x="454" y="700"/>
                    </a:cubicBezTo>
                    <a:cubicBezTo>
                      <a:pt x="482" y="689"/>
                      <a:pt x="482" y="689"/>
                      <a:pt x="482" y="689"/>
                    </a:cubicBezTo>
                    <a:cubicBezTo>
                      <a:pt x="490" y="695"/>
                      <a:pt x="501" y="698"/>
                      <a:pt x="511" y="698"/>
                    </a:cubicBezTo>
                    <a:moveTo>
                      <a:pt x="385" y="647"/>
                    </a:moveTo>
                    <a:cubicBezTo>
                      <a:pt x="385" y="647"/>
                      <a:pt x="385" y="647"/>
                      <a:pt x="385" y="647"/>
                    </a:cubicBezTo>
                    <a:cubicBezTo>
                      <a:pt x="385" y="640"/>
                      <a:pt x="389" y="634"/>
                      <a:pt x="393" y="634"/>
                    </a:cubicBezTo>
                    <a:cubicBezTo>
                      <a:pt x="397" y="634"/>
                      <a:pt x="400" y="640"/>
                      <a:pt x="400" y="647"/>
                    </a:cubicBezTo>
                    <a:cubicBezTo>
                      <a:pt x="400" y="647"/>
                      <a:pt x="400" y="647"/>
                      <a:pt x="400" y="647"/>
                    </a:cubicBezTo>
                    <a:cubicBezTo>
                      <a:pt x="400" y="647"/>
                      <a:pt x="400" y="647"/>
                      <a:pt x="400" y="647"/>
                    </a:cubicBezTo>
                    <a:cubicBezTo>
                      <a:pt x="400" y="655"/>
                      <a:pt x="397" y="661"/>
                      <a:pt x="393" y="661"/>
                    </a:cubicBezTo>
                    <a:cubicBezTo>
                      <a:pt x="389" y="661"/>
                      <a:pt x="385" y="655"/>
                      <a:pt x="385" y="647"/>
                    </a:cubicBezTo>
                    <a:cubicBezTo>
                      <a:pt x="385" y="647"/>
                      <a:pt x="385" y="647"/>
                      <a:pt x="385" y="647"/>
                    </a:cubicBezTo>
                    <a:moveTo>
                      <a:pt x="223" y="632"/>
                    </a:moveTo>
                    <a:cubicBezTo>
                      <a:pt x="224" y="632"/>
                      <a:pt x="224" y="632"/>
                      <a:pt x="225" y="632"/>
                    </a:cubicBezTo>
                    <a:cubicBezTo>
                      <a:pt x="234" y="632"/>
                      <a:pt x="243" y="635"/>
                      <a:pt x="251" y="641"/>
                    </a:cubicBezTo>
                    <a:cubicBezTo>
                      <a:pt x="267" y="652"/>
                      <a:pt x="265" y="664"/>
                      <a:pt x="265" y="676"/>
                    </a:cubicBezTo>
                    <a:cubicBezTo>
                      <a:pt x="265" y="676"/>
                      <a:pt x="265" y="676"/>
                      <a:pt x="265" y="676"/>
                    </a:cubicBezTo>
                    <a:cubicBezTo>
                      <a:pt x="265" y="676"/>
                      <a:pt x="265" y="676"/>
                      <a:pt x="265" y="676"/>
                    </a:cubicBezTo>
                    <a:cubicBezTo>
                      <a:pt x="265" y="680"/>
                      <a:pt x="265" y="684"/>
                      <a:pt x="264" y="687"/>
                    </a:cubicBezTo>
                    <a:cubicBezTo>
                      <a:pt x="267" y="685"/>
                      <a:pt x="271" y="684"/>
                      <a:pt x="274" y="682"/>
                    </a:cubicBezTo>
                    <a:cubicBezTo>
                      <a:pt x="280" y="681"/>
                      <a:pt x="286" y="679"/>
                      <a:pt x="293" y="679"/>
                    </a:cubicBezTo>
                    <a:cubicBezTo>
                      <a:pt x="299" y="679"/>
                      <a:pt x="305" y="680"/>
                      <a:pt x="312" y="686"/>
                    </a:cubicBezTo>
                    <a:cubicBezTo>
                      <a:pt x="321" y="692"/>
                      <a:pt x="327" y="700"/>
                      <a:pt x="329" y="709"/>
                    </a:cubicBezTo>
                    <a:cubicBezTo>
                      <a:pt x="331" y="713"/>
                      <a:pt x="332" y="718"/>
                      <a:pt x="332" y="723"/>
                    </a:cubicBezTo>
                    <a:cubicBezTo>
                      <a:pt x="332" y="728"/>
                      <a:pt x="331" y="733"/>
                      <a:pt x="329" y="738"/>
                    </a:cubicBezTo>
                    <a:cubicBezTo>
                      <a:pt x="323" y="757"/>
                      <a:pt x="311" y="759"/>
                      <a:pt x="300" y="763"/>
                    </a:cubicBezTo>
                    <a:cubicBezTo>
                      <a:pt x="297" y="764"/>
                      <a:pt x="293" y="765"/>
                      <a:pt x="289" y="765"/>
                    </a:cubicBezTo>
                    <a:cubicBezTo>
                      <a:pt x="292" y="767"/>
                      <a:pt x="295" y="770"/>
                      <a:pt x="297" y="773"/>
                    </a:cubicBezTo>
                    <a:cubicBezTo>
                      <a:pt x="301" y="780"/>
                      <a:pt x="308" y="787"/>
                      <a:pt x="308" y="799"/>
                    </a:cubicBezTo>
                    <a:cubicBezTo>
                      <a:pt x="308" y="802"/>
                      <a:pt x="307" y="806"/>
                      <a:pt x="306" y="810"/>
                    </a:cubicBezTo>
                    <a:cubicBezTo>
                      <a:pt x="302" y="820"/>
                      <a:pt x="296" y="828"/>
                      <a:pt x="289" y="833"/>
                    </a:cubicBezTo>
                    <a:cubicBezTo>
                      <a:pt x="281" y="839"/>
                      <a:pt x="272" y="842"/>
                      <a:pt x="261" y="843"/>
                    </a:cubicBezTo>
                    <a:cubicBezTo>
                      <a:pt x="261" y="843"/>
                      <a:pt x="261" y="843"/>
                      <a:pt x="261" y="843"/>
                    </a:cubicBezTo>
                    <a:cubicBezTo>
                      <a:pt x="241" y="843"/>
                      <a:pt x="236" y="832"/>
                      <a:pt x="229" y="823"/>
                    </a:cubicBezTo>
                    <a:cubicBezTo>
                      <a:pt x="226" y="820"/>
                      <a:pt x="225" y="816"/>
                      <a:pt x="223" y="813"/>
                    </a:cubicBezTo>
                    <a:cubicBezTo>
                      <a:pt x="222" y="816"/>
                      <a:pt x="220" y="820"/>
                      <a:pt x="218" y="823"/>
                    </a:cubicBezTo>
                    <a:cubicBezTo>
                      <a:pt x="210" y="831"/>
                      <a:pt x="205" y="843"/>
                      <a:pt x="185" y="843"/>
                    </a:cubicBezTo>
                    <a:cubicBezTo>
                      <a:pt x="185" y="843"/>
                      <a:pt x="185" y="843"/>
                      <a:pt x="185" y="843"/>
                    </a:cubicBezTo>
                    <a:cubicBezTo>
                      <a:pt x="175" y="842"/>
                      <a:pt x="165" y="839"/>
                      <a:pt x="158" y="833"/>
                    </a:cubicBezTo>
                    <a:cubicBezTo>
                      <a:pt x="150" y="828"/>
                      <a:pt x="144" y="820"/>
                      <a:pt x="141" y="810"/>
                    </a:cubicBezTo>
                    <a:cubicBezTo>
                      <a:pt x="139" y="806"/>
                      <a:pt x="138" y="802"/>
                      <a:pt x="138" y="798"/>
                    </a:cubicBezTo>
                    <a:cubicBezTo>
                      <a:pt x="138" y="787"/>
                      <a:pt x="145" y="780"/>
                      <a:pt x="149" y="773"/>
                    </a:cubicBezTo>
                    <a:cubicBezTo>
                      <a:pt x="152" y="770"/>
                      <a:pt x="154" y="767"/>
                      <a:pt x="157" y="765"/>
                    </a:cubicBezTo>
                    <a:cubicBezTo>
                      <a:pt x="153" y="765"/>
                      <a:pt x="150" y="764"/>
                      <a:pt x="146" y="763"/>
                    </a:cubicBezTo>
                    <a:cubicBezTo>
                      <a:pt x="136" y="758"/>
                      <a:pt x="123" y="757"/>
                      <a:pt x="117" y="738"/>
                    </a:cubicBezTo>
                    <a:cubicBezTo>
                      <a:pt x="116" y="733"/>
                      <a:pt x="115" y="728"/>
                      <a:pt x="115" y="723"/>
                    </a:cubicBezTo>
                    <a:cubicBezTo>
                      <a:pt x="115" y="718"/>
                      <a:pt x="116" y="713"/>
                      <a:pt x="117" y="709"/>
                    </a:cubicBezTo>
                    <a:cubicBezTo>
                      <a:pt x="120" y="700"/>
                      <a:pt x="126" y="692"/>
                      <a:pt x="134" y="686"/>
                    </a:cubicBezTo>
                    <a:cubicBezTo>
                      <a:pt x="141" y="680"/>
                      <a:pt x="148" y="678"/>
                      <a:pt x="153" y="678"/>
                    </a:cubicBezTo>
                    <a:cubicBezTo>
                      <a:pt x="160" y="678"/>
                      <a:pt x="166" y="681"/>
                      <a:pt x="172" y="682"/>
                    </a:cubicBezTo>
                    <a:cubicBezTo>
                      <a:pt x="176" y="684"/>
                      <a:pt x="179" y="685"/>
                      <a:pt x="182" y="687"/>
                    </a:cubicBezTo>
                    <a:cubicBezTo>
                      <a:pt x="182" y="684"/>
                      <a:pt x="181" y="680"/>
                      <a:pt x="181" y="676"/>
                    </a:cubicBezTo>
                    <a:cubicBezTo>
                      <a:pt x="181" y="676"/>
                      <a:pt x="181" y="676"/>
                      <a:pt x="181" y="676"/>
                    </a:cubicBezTo>
                    <a:cubicBezTo>
                      <a:pt x="181" y="676"/>
                      <a:pt x="181" y="676"/>
                      <a:pt x="181" y="676"/>
                    </a:cubicBezTo>
                    <a:cubicBezTo>
                      <a:pt x="182" y="665"/>
                      <a:pt x="180" y="652"/>
                      <a:pt x="196" y="641"/>
                    </a:cubicBezTo>
                    <a:cubicBezTo>
                      <a:pt x="204" y="635"/>
                      <a:pt x="213" y="632"/>
                      <a:pt x="221" y="632"/>
                    </a:cubicBezTo>
                    <a:cubicBezTo>
                      <a:pt x="222" y="632"/>
                      <a:pt x="223" y="632"/>
                      <a:pt x="223" y="632"/>
                    </a:cubicBezTo>
                    <a:moveTo>
                      <a:pt x="1033" y="612"/>
                    </a:moveTo>
                    <a:cubicBezTo>
                      <a:pt x="1033" y="612"/>
                      <a:pt x="1033" y="612"/>
                      <a:pt x="1033" y="612"/>
                    </a:cubicBezTo>
                    <a:cubicBezTo>
                      <a:pt x="1033" y="607"/>
                      <a:pt x="1038" y="602"/>
                      <a:pt x="1044" y="602"/>
                    </a:cubicBezTo>
                    <a:cubicBezTo>
                      <a:pt x="1050" y="602"/>
                      <a:pt x="1054" y="607"/>
                      <a:pt x="1054" y="612"/>
                    </a:cubicBezTo>
                    <a:cubicBezTo>
                      <a:pt x="1054" y="612"/>
                      <a:pt x="1054" y="612"/>
                      <a:pt x="1054" y="612"/>
                    </a:cubicBezTo>
                    <a:cubicBezTo>
                      <a:pt x="1054" y="612"/>
                      <a:pt x="1054" y="612"/>
                      <a:pt x="1054" y="612"/>
                    </a:cubicBezTo>
                    <a:cubicBezTo>
                      <a:pt x="1054" y="618"/>
                      <a:pt x="1050" y="623"/>
                      <a:pt x="1044" y="623"/>
                    </a:cubicBezTo>
                    <a:cubicBezTo>
                      <a:pt x="1038" y="623"/>
                      <a:pt x="1033" y="618"/>
                      <a:pt x="1033" y="612"/>
                    </a:cubicBezTo>
                    <a:cubicBezTo>
                      <a:pt x="1033" y="612"/>
                      <a:pt x="1033" y="612"/>
                      <a:pt x="1033" y="612"/>
                    </a:cubicBezTo>
                    <a:moveTo>
                      <a:pt x="798" y="591"/>
                    </a:moveTo>
                    <a:cubicBezTo>
                      <a:pt x="798" y="591"/>
                      <a:pt x="798" y="591"/>
                      <a:pt x="798" y="591"/>
                    </a:cubicBezTo>
                    <a:cubicBezTo>
                      <a:pt x="798" y="586"/>
                      <a:pt x="802" y="581"/>
                      <a:pt x="808" y="581"/>
                    </a:cubicBezTo>
                    <a:cubicBezTo>
                      <a:pt x="814" y="581"/>
                      <a:pt x="819" y="586"/>
                      <a:pt x="819" y="591"/>
                    </a:cubicBezTo>
                    <a:cubicBezTo>
                      <a:pt x="819" y="591"/>
                      <a:pt x="819" y="591"/>
                      <a:pt x="819" y="591"/>
                    </a:cubicBezTo>
                    <a:cubicBezTo>
                      <a:pt x="819" y="591"/>
                      <a:pt x="819" y="591"/>
                      <a:pt x="819" y="591"/>
                    </a:cubicBezTo>
                    <a:cubicBezTo>
                      <a:pt x="819" y="597"/>
                      <a:pt x="814" y="602"/>
                      <a:pt x="808" y="602"/>
                    </a:cubicBezTo>
                    <a:cubicBezTo>
                      <a:pt x="802" y="602"/>
                      <a:pt x="798" y="597"/>
                      <a:pt x="798" y="591"/>
                    </a:cubicBezTo>
                    <a:cubicBezTo>
                      <a:pt x="798" y="591"/>
                      <a:pt x="798" y="591"/>
                      <a:pt x="798" y="591"/>
                    </a:cubicBezTo>
                    <a:moveTo>
                      <a:pt x="483" y="622"/>
                    </a:moveTo>
                    <a:cubicBezTo>
                      <a:pt x="490" y="622"/>
                      <a:pt x="497" y="620"/>
                      <a:pt x="504" y="616"/>
                    </a:cubicBezTo>
                    <a:cubicBezTo>
                      <a:pt x="517" y="609"/>
                      <a:pt x="525" y="597"/>
                      <a:pt x="527" y="584"/>
                    </a:cubicBezTo>
                    <a:cubicBezTo>
                      <a:pt x="553" y="573"/>
                      <a:pt x="553" y="573"/>
                      <a:pt x="553" y="573"/>
                    </a:cubicBezTo>
                    <a:cubicBezTo>
                      <a:pt x="553" y="574"/>
                      <a:pt x="553" y="574"/>
                      <a:pt x="553" y="574"/>
                    </a:cubicBezTo>
                    <a:cubicBezTo>
                      <a:pt x="544" y="583"/>
                      <a:pt x="544" y="583"/>
                      <a:pt x="544" y="583"/>
                    </a:cubicBezTo>
                    <a:cubicBezTo>
                      <a:pt x="553" y="588"/>
                      <a:pt x="553" y="588"/>
                      <a:pt x="553" y="588"/>
                    </a:cubicBezTo>
                    <a:cubicBezTo>
                      <a:pt x="540" y="589"/>
                      <a:pt x="540" y="589"/>
                      <a:pt x="540" y="589"/>
                    </a:cubicBezTo>
                    <a:cubicBezTo>
                      <a:pt x="550" y="598"/>
                      <a:pt x="550" y="598"/>
                      <a:pt x="550" y="598"/>
                    </a:cubicBezTo>
                    <a:cubicBezTo>
                      <a:pt x="535" y="599"/>
                      <a:pt x="535" y="599"/>
                      <a:pt x="535" y="599"/>
                    </a:cubicBezTo>
                    <a:cubicBezTo>
                      <a:pt x="545" y="609"/>
                      <a:pt x="545" y="609"/>
                      <a:pt x="545" y="609"/>
                    </a:cubicBezTo>
                    <a:cubicBezTo>
                      <a:pt x="545" y="609"/>
                      <a:pt x="545" y="609"/>
                      <a:pt x="545" y="609"/>
                    </a:cubicBezTo>
                    <a:cubicBezTo>
                      <a:pt x="528" y="607"/>
                      <a:pt x="528" y="607"/>
                      <a:pt x="528" y="607"/>
                    </a:cubicBezTo>
                    <a:cubicBezTo>
                      <a:pt x="536" y="622"/>
                      <a:pt x="536" y="622"/>
                      <a:pt x="536" y="622"/>
                    </a:cubicBezTo>
                    <a:cubicBezTo>
                      <a:pt x="522" y="617"/>
                      <a:pt x="522" y="617"/>
                      <a:pt x="522" y="617"/>
                    </a:cubicBezTo>
                    <a:cubicBezTo>
                      <a:pt x="526" y="631"/>
                      <a:pt x="526" y="631"/>
                      <a:pt x="526" y="631"/>
                    </a:cubicBezTo>
                    <a:cubicBezTo>
                      <a:pt x="514" y="626"/>
                      <a:pt x="514" y="626"/>
                      <a:pt x="514" y="626"/>
                    </a:cubicBezTo>
                    <a:cubicBezTo>
                      <a:pt x="516" y="639"/>
                      <a:pt x="516" y="639"/>
                      <a:pt x="516" y="639"/>
                    </a:cubicBezTo>
                    <a:cubicBezTo>
                      <a:pt x="504" y="631"/>
                      <a:pt x="504" y="631"/>
                      <a:pt x="504" y="631"/>
                    </a:cubicBezTo>
                    <a:cubicBezTo>
                      <a:pt x="502" y="644"/>
                      <a:pt x="502" y="644"/>
                      <a:pt x="502" y="644"/>
                    </a:cubicBezTo>
                    <a:cubicBezTo>
                      <a:pt x="502" y="644"/>
                      <a:pt x="502" y="644"/>
                      <a:pt x="502" y="644"/>
                    </a:cubicBezTo>
                    <a:cubicBezTo>
                      <a:pt x="493" y="635"/>
                      <a:pt x="493" y="635"/>
                      <a:pt x="493" y="635"/>
                    </a:cubicBezTo>
                    <a:cubicBezTo>
                      <a:pt x="488" y="647"/>
                      <a:pt x="488" y="647"/>
                      <a:pt x="488" y="647"/>
                    </a:cubicBezTo>
                    <a:cubicBezTo>
                      <a:pt x="488" y="647"/>
                      <a:pt x="488" y="647"/>
                      <a:pt x="488" y="647"/>
                    </a:cubicBezTo>
                    <a:cubicBezTo>
                      <a:pt x="480" y="636"/>
                      <a:pt x="480" y="636"/>
                      <a:pt x="480" y="636"/>
                    </a:cubicBezTo>
                    <a:cubicBezTo>
                      <a:pt x="472" y="646"/>
                      <a:pt x="472" y="646"/>
                      <a:pt x="472" y="646"/>
                    </a:cubicBezTo>
                    <a:cubicBezTo>
                      <a:pt x="472" y="646"/>
                      <a:pt x="472" y="646"/>
                      <a:pt x="472" y="646"/>
                    </a:cubicBezTo>
                    <a:cubicBezTo>
                      <a:pt x="466" y="633"/>
                      <a:pt x="466" y="633"/>
                      <a:pt x="466" y="633"/>
                    </a:cubicBezTo>
                    <a:cubicBezTo>
                      <a:pt x="458" y="643"/>
                      <a:pt x="458" y="643"/>
                      <a:pt x="458" y="643"/>
                    </a:cubicBezTo>
                    <a:cubicBezTo>
                      <a:pt x="458" y="643"/>
                      <a:pt x="458" y="643"/>
                      <a:pt x="458" y="643"/>
                    </a:cubicBezTo>
                    <a:cubicBezTo>
                      <a:pt x="455" y="632"/>
                      <a:pt x="455" y="632"/>
                      <a:pt x="455" y="632"/>
                    </a:cubicBezTo>
                    <a:cubicBezTo>
                      <a:pt x="443" y="635"/>
                      <a:pt x="443" y="635"/>
                      <a:pt x="443" y="635"/>
                    </a:cubicBezTo>
                    <a:cubicBezTo>
                      <a:pt x="443" y="635"/>
                      <a:pt x="443" y="635"/>
                      <a:pt x="443" y="635"/>
                    </a:cubicBezTo>
                    <a:cubicBezTo>
                      <a:pt x="448" y="623"/>
                      <a:pt x="448" y="623"/>
                      <a:pt x="448" y="623"/>
                    </a:cubicBezTo>
                    <a:cubicBezTo>
                      <a:pt x="432" y="623"/>
                      <a:pt x="432" y="623"/>
                      <a:pt x="432" y="623"/>
                    </a:cubicBezTo>
                    <a:cubicBezTo>
                      <a:pt x="456" y="613"/>
                      <a:pt x="456" y="613"/>
                      <a:pt x="456" y="613"/>
                    </a:cubicBezTo>
                    <a:cubicBezTo>
                      <a:pt x="464" y="619"/>
                      <a:pt x="473" y="622"/>
                      <a:pt x="483" y="622"/>
                    </a:cubicBezTo>
                    <a:moveTo>
                      <a:pt x="289" y="573"/>
                    </a:moveTo>
                    <a:cubicBezTo>
                      <a:pt x="289" y="569"/>
                      <a:pt x="290" y="564"/>
                      <a:pt x="293" y="559"/>
                    </a:cubicBezTo>
                    <a:cubicBezTo>
                      <a:pt x="293" y="559"/>
                      <a:pt x="293" y="559"/>
                      <a:pt x="293" y="559"/>
                    </a:cubicBezTo>
                    <a:cubicBezTo>
                      <a:pt x="293" y="559"/>
                      <a:pt x="293" y="559"/>
                      <a:pt x="293" y="559"/>
                    </a:cubicBezTo>
                    <a:cubicBezTo>
                      <a:pt x="293" y="559"/>
                      <a:pt x="293" y="560"/>
                      <a:pt x="293" y="561"/>
                    </a:cubicBezTo>
                    <a:cubicBezTo>
                      <a:pt x="293" y="564"/>
                      <a:pt x="294" y="570"/>
                      <a:pt x="295" y="573"/>
                    </a:cubicBezTo>
                    <a:cubicBezTo>
                      <a:pt x="296" y="570"/>
                      <a:pt x="296" y="564"/>
                      <a:pt x="296" y="561"/>
                    </a:cubicBezTo>
                    <a:cubicBezTo>
                      <a:pt x="296" y="560"/>
                      <a:pt x="296" y="559"/>
                      <a:pt x="296" y="559"/>
                    </a:cubicBezTo>
                    <a:cubicBezTo>
                      <a:pt x="296" y="559"/>
                      <a:pt x="296" y="559"/>
                      <a:pt x="296" y="559"/>
                    </a:cubicBezTo>
                    <a:cubicBezTo>
                      <a:pt x="296" y="559"/>
                      <a:pt x="296" y="559"/>
                      <a:pt x="296" y="559"/>
                    </a:cubicBezTo>
                    <a:cubicBezTo>
                      <a:pt x="299" y="564"/>
                      <a:pt x="300" y="569"/>
                      <a:pt x="300" y="573"/>
                    </a:cubicBezTo>
                    <a:cubicBezTo>
                      <a:pt x="300" y="579"/>
                      <a:pt x="297" y="584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2" y="584"/>
                      <a:pt x="289" y="579"/>
                      <a:pt x="289" y="573"/>
                    </a:cubicBezTo>
                    <a:moveTo>
                      <a:pt x="309" y="554"/>
                    </a:moveTo>
                    <a:cubicBezTo>
                      <a:pt x="309" y="554"/>
                      <a:pt x="309" y="554"/>
                      <a:pt x="309" y="554"/>
                    </a:cubicBezTo>
                    <a:cubicBezTo>
                      <a:pt x="322" y="560"/>
                      <a:pt x="324" y="569"/>
                      <a:pt x="324" y="576"/>
                    </a:cubicBezTo>
                    <a:cubicBezTo>
                      <a:pt x="324" y="577"/>
                      <a:pt x="324" y="577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18" y="576"/>
                      <a:pt x="308" y="571"/>
                      <a:pt x="307" y="556"/>
                    </a:cubicBezTo>
                    <a:cubicBezTo>
                      <a:pt x="307" y="556"/>
                      <a:pt x="307" y="556"/>
                      <a:pt x="307" y="556"/>
                    </a:cubicBezTo>
                    <a:cubicBezTo>
                      <a:pt x="307" y="556"/>
                      <a:pt x="307" y="556"/>
                      <a:pt x="307" y="556"/>
                    </a:cubicBezTo>
                    <a:cubicBezTo>
                      <a:pt x="307" y="556"/>
                      <a:pt x="312" y="564"/>
                      <a:pt x="316" y="566"/>
                    </a:cubicBezTo>
                    <a:cubicBezTo>
                      <a:pt x="315" y="562"/>
                      <a:pt x="309" y="554"/>
                      <a:pt x="309" y="554"/>
                    </a:cubicBezTo>
                    <a:cubicBezTo>
                      <a:pt x="309" y="554"/>
                      <a:pt x="309" y="554"/>
                      <a:pt x="309" y="554"/>
                    </a:cubicBezTo>
                    <a:moveTo>
                      <a:pt x="280" y="554"/>
                    </a:moveTo>
                    <a:cubicBezTo>
                      <a:pt x="280" y="554"/>
                      <a:pt x="280" y="554"/>
                      <a:pt x="280" y="554"/>
                    </a:cubicBezTo>
                    <a:cubicBezTo>
                      <a:pt x="280" y="554"/>
                      <a:pt x="275" y="562"/>
                      <a:pt x="274" y="566"/>
                    </a:cubicBezTo>
                    <a:cubicBezTo>
                      <a:pt x="277" y="564"/>
                      <a:pt x="283" y="556"/>
                      <a:pt x="283" y="556"/>
                    </a:cubicBezTo>
                    <a:cubicBezTo>
                      <a:pt x="283" y="556"/>
                      <a:pt x="283" y="556"/>
                      <a:pt x="283" y="556"/>
                    </a:cubicBezTo>
                    <a:cubicBezTo>
                      <a:pt x="283" y="556"/>
                      <a:pt x="283" y="556"/>
                      <a:pt x="283" y="556"/>
                    </a:cubicBezTo>
                    <a:cubicBezTo>
                      <a:pt x="281" y="571"/>
                      <a:pt x="272" y="576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7"/>
                      <a:pt x="265" y="577"/>
                      <a:pt x="265" y="576"/>
                    </a:cubicBezTo>
                    <a:cubicBezTo>
                      <a:pt x="265" y="569"/>
                      <a:pt x="268" y="560"/>
                      <a:pt x="280" y="554"/>
                    </a:cubicBezTo>
                    <a:cubicBezTo>
                      <a:pt x="280" y="554"/>
                      <a:pt x="280" y="554"/>
                      <a:pt x="280" y="554"/>
                    </a:cubicBezTo>
                    <a:moveTo>
                      <a:pt x="301" y="552"/>
                    </a:moveTo>
                    <a:cubicBezTo>
                      <a:pt x="301" y="552"/>
                      <a:pt x="301" y="552"/>
                      <a:pt x="301" y="552"/>
                    </a:cubicBezTo>
                    <a:cubicBezTo>
                      <a:pt x="306" y="557"/>
                      <a:pt x="307" y="561"/>
                      <a:pt x="307" y="565"/>
                    </a:cubicBezTo>
                    <a:cubicBezTo>
                      <a:pt x="307" y="568"/>
                      <a:pt x="307" y="570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3" y="570"/>
                      <a:pt x="298" y="565"/>
                      <a:pt x="298" y="558"/>
                    </a:cubicBezTo>
                    <a:cubicBezTo>
                      <a:pt x="298" y="556"/>
                      <a:pt x="298" y="555"/>
                      <a:pt x="299" y="553"/>
                    </a:cubicBezTo>
                    <a:cubicBezTo>
                      <a:pt x="299" y="553"/>
                      <a:pt x="301" y="559"/>
                      <a:pt x="303" y="562"/>
                    </a:cubicBezTo>
                    <a:cubicBezTo>
                      <a:pt x="303" y="562"/>
                      <a:pt x="303" y="561"/>
                      <a:pt x="303" y="561"/>
                    </a:cubicBezTo>
                    <a:cubicBezTo>
                      <a:pt x="303" y="558"/>
                      <a:pt x="301" y="552"/>
                      <a:pt x="301" y="552"/>
                    </a:cubicBezTo>
                    <a:cubicBezTo>
                      <a:pt x="301" y="552"/>
                      <a:pt x="301" y="552"/>
                      <a:pt x="301" y="552"/>
                    </a:cubicBezTo>
                    <a:moveTo>
                      <a:pt x="282" y="565"/>
                    </a:moveTo>
                    <a:cubicBezTo>
                      <a:pt x="282" y="561"/>
                      <a:pt x="284" y="557"/>
                      <a:pt x="289" y="552"/>
                    </a:cubicBezTo>
                    <a:cubicBezTo>
                      <a:pt x="289" y="552"/>
                      <a:pt x="289" y="552"/>
                      <a:pt x="289" y="552"/>
                    </a:cubicBezTo>
                    <a:cubicBezTo>
                      <a:pt x="289" y="552"/>
                      <a:pt x="289" y="552"/>
                      <a:pt x="289" y="552"/>
                    </a:cubicBezTo>
                    <a:cubicBezTo>
                      <a:pt x="289" y="552"/>
                      <a:pt x="287" y="558"/>
                      <a:pt x="287" y="561"/>
                    </a:cubicBezTo>
                    <a:cubicBezTo>
                      <a:pt x="287" y="561"/>
                      <a:pt x="287" y="562"/>
                      <a:pt x="287" y="562"/>
                    </a:cubicBezTo>
                    <a:cubicBezTo>
                      <a:pt x="289" y="559"/>
                      <a:pt x="291" y="553"/>
                      <a:pt x="291" y="553"/>
                    </a:cubicBezTo>
                    <a:cubicBezTo>
                      <a:pt x="291" y="555"/>
                      <a:pt x="291" y="556"/>
                      <a:pt x="291" y="558"/>
                    </a:cubicBezTo>
                    <a:cubicBezTo>
                      <a:pt x="291" y="565"/>
                      <a:pt x="287" y="570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0"/>
                      <a:pt x="282" y="568"/>
                      <a:pt x="282" y="565"/>
                    </a:cubicBezTo>
                    <a:moveTo>
                      <a:pt x="316" y="552"/>
                    </a:moveTo>
                    <a:cubicBezTo>
                      <a:pt x="314" y="549"/>
                      <a:pt x="309" y="546"/>
                      <a:pt x="309" y="546"/>
                    </a:cubicBezTo>
                    <a:cubicBezTo>
                      <a:pt x="309" y="546"/>
                      <a:pt x="309" y="546"/>
                      <a:pt x="309" y="546"/>
                    </a:cubicBezTo>
                    <a:cubicBezTo>
                      <a:pt x="309" y="546"/>
                      <a:pt x="309" y="546"/>
                      <a:pt x="309" y="546"/>
                    </a:cubicBezTo>
                    <a:cubicBezTo>
                      <a:pt x="319" y="547"/>
                      <a:pt x="323" y="554"/>
                      <a:pt x="324" y="558"/>
                    </a:cubicBezTo>
                    <a:cubicBezTo>
                      <a:pt x="325" y="558"/>
                      <a:pt x="325" y="558"/>
                      <a:pt x="325" y="558"/>
                    </a:cubicBezTo>
                    <a:cubicBezTo>
                      <a:pt x="325" y="558"/>
                      <a:pt x="325" y="558"/>
                      <a:pt x="325" y="558"/>
                    </a:cubicBezTo>
                    <a:cubicBezTo>
                      <a:pt x="325" y="559"/>
                      <a:pt x="325" y="559"/>
                      <a:pt x="325" y="559"/>
                    </a:cubicBezTo>
                    <a:cubicBezTo>
                      <a:pt x="324" y="558"/>
                      <a:pt x="324" y="558"/>
                      <a:pt x="324" y="558"/>
                    </a:cubicBezTo>
                    <a:cubicBezTo>
                      <a:pt x="324" y="558"/>
                      <a:pt x="324" y="558"/>
                      <a:pt x="323" y="558"/>
                    </a:cubicBezTo>
                    <a:cubicBezTo>
                      <a:pt x="318" y="558"/>
                      <a:pt x="311" y="557"/>
                      <a:pt x="307" y="547"/>
                    </a:cubicBezTo>
                    <a:cubicBezTo>
                      <a:pt x="307" y="547"/>
                      <a:pt x="307" y="547"/>
                      <a:pt x="307" y="547"/>
                    </a:cubicBezTo>
                    <a:cubicBezTo>
                      <a:pt x="307" y="547"/>
                      <a:pt x="307" y="547"/>
                      <a:pt x="307" y="547"/>
                    </a:cubicBezTo>
                    <a:cubicBezTo>
                      <a:pt x="307" y="547"/>
                      <a:pt x="313" y="552"/>
                      <a:pt x="316" y="552"/>
                    </a:cubicBezTo>
                    <a:moveTo>
                      <a:pt x="265" y="558"/>
                    </a:moveTo>
                    <a:cubicBezTo>
                      <a:pt x="265" y="558"/>
                      <a:pt x="265" y="558"/>
                      <a:pt x="265" y="558"/>
                    </a:cubicBezTo>
                    <a:cubicBezTo>
                      <a:pt x="265" y="558"/>
                      <a:pt x="265" y="558"/>
                      <a:pt x="265" y="558"/>
                    </a:cubicBezTo>
                    <a:cubicBezTo>
                      <a:pt x="266" y="554"/>
                      <a:pt x="270" y="547"/>
                      <a:pt x="281" y="546"/>
                    </a:cubicBezTo>
                    <a:cubicBezTo>
                      <a:pt x="281" y="546"/>
                      <a:pt x="281" y="546"/>
                      <a:pt x="281" y="546"/>
                    </a:cubicBezTo>
                    <a:cubicBezTo>
                      <a:pt x="281" y="546"/>
                      <a:pt x="281" y="546"/>
                      <a:pt x="281" y="546"/>
                    </a:cubicBezTo>
                    <a:cubicBezTo>
                      <a:pt x="281" y="546"/>
                      <a:pt x="275" y="549"/>
                      <a:pt x="274" y="552"/>
                    </a:cubicBezTo>
                    <a:cubicBezTo>
                      <a:pt x="277" y="552"/>
                      <a:pt x="282" y="547"/>
                      <a:pt x="282" y="547"/>
                    </a:cubicBezTo>
                    <a:cubicBezTo>
                      <a:pt x="282" y="547"/>
                      <a:pt x="282" y="547"/>
                      <a:pt x="282" y="547"/>
                    </a:cubicBezTo>
                    <a:cubicBezTo>
                      <a:pt x="282" y="547"/>
                      <a:pt x="282" y="547"/>
                      <a:pt x="282" y="547"/>
                    </a:cubicBezTo>
                    <a:cubicBezTo>
                      <a:pt x="278" y="557"/>
                      <a:pt x="271" y="558"/>
                      <a:pt x="266" y="558"/>
                    </a:cubicBezTo>
                    <a:cubicBezTo>
                      <a:pt x="266" y="558"/>
                      <a:pt x="265" y="558"/>
                      <a:pt x="265" y="558"/>
                    </a:cubicBezTo>
                    <a:cubicBezTo>
                      <a:pt x="265" y="559"/>
                      <a:pt x="265" y="559"/>
                      <a:pt x="265" y="559"/>
                    </a:cubicBezTo>
                    <a:cubicBezTo>
                      <a:pt x="265" y="558"/>
                      <a:pt x="265" y="558"/>
                      <a:pt x="265" y="558"/>
                    </a:cubicBezTo>
                    <a:cubicBezTo>
                      <a:pt x="265" y="558"/>
                      <a:pt x="265" y="558"/>
                      <a:pt x="265" y="558"/>
                    </a:cubicBezTo>
                    <a:moveTo>
                      <a:pt x="247" y="552"/>
                    </a:move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50" y="548"/>
                      <a:pt x="256" y="542"/>
                      <a:pt x="266" y="542"/>
                    </a:cubicBezTo>
                    <a:cubicBezTo>
                      <a:pt x="268" y="542"/>
                      <a:pt x="271" y="542"/>
                      <a:pt x="273" y="542"/>
                    </a:cubicBezTo>
                    <a:cubicBezTo>
                      <a:pt x="273" y="542"/>
                      <a:pt x="273" y="542"/>
                      <a:pt x="273" y="542"/>
                    </a:cubicBezTo>
                    <a:cubicBezTo>
                      <a:pt x="273" y="542"/>
                      <a:pt x="273" y="542"/>
                      <a:pt x="273" y="542"/>
                    </a:cubicBezTo>
                    <a:cubicBezTo>
                      <a:pt x="273" y="542"/>
                      <a:pt x="264" y="545"/>
                      <a:pt x="261" y="548"/>
                    </a:cubicBezTo>
                    <a:cubicBezTo>
                      <a:pt x="261" y="548"/>
                      <a:pt x="261" y="548"/>
                      <a:pt x="261" y="548"/>
                    </a:cubicBezTo>
                    <a:cubicBezTo>
                      <a:pt x="266" y="548"/>
                      <a:pt x="274" y="545"/>
                      <a:pt x="274" y="545"/>
                    </a:cubicBezTo>
                    <a:cubicBezTo>
                      <a:pt x="274" y="545"/>
                      <a:pt x="274" y="545"/>
                      <a:pt x="274" y="545"/>
                    </a:cubicBezTo>
                    <a:cubicBezTo>
                      <a:pt x="274" y="545"/>
                      <a:pt x="274" y="545"/>
                      <a:pt x="274" y="545"/>
                    </a:cubicBezTo>
                    <a:cubicBezTo>
                      <a:pt x="268" y="552"/>
                      <a:pt x="261" y="554"/>
                      <a:pt x="256" y="554"/>
                    </a:cubicBezTo>
                    <a:cubicBezTo>
                      <a:pt x="252" y="554"/>
                      <a:pt x="249" y="553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moveTo>
                      <a:pt x="317" y="542"/>
                    </a:moveTo>
                    <a:cubicBezTo>
                      <a:pt x="317" y="542"/>
                      <a:pt x="317" y="542"/>
                      <a:pt x="317" y="542"/>
                    </a:cubicBezTo>
                    <a:cubicBezTo>
                      <a:pt x="319" y="542"/>
                      <a:pt x="321" y="542"/>
                      <a:pt x="323" y="542"/>
                    </a:cubicBezTo>
                    <a:cubicBezTo>
                      <a:pt x="334" y="542"/>
                      <a:pt x="340" y="548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0" y="553"/>
                      <a:pt x="337" y="554"/>
                      <a:pt x="334" y="554"/>
                    </a:cubicBezTo>
                    <a:cubicBezTo>
                      <a:pt x="328" y="554"/>
                      <a:pt x="322" y="552"/>
                      <a:pt x="316" y="545"/>
                    </a:cubicBezTo>
                    <a:cubicBezTo>
                      <a:pt x="316" y="545"/>
                      <a:pt x="316" y="545"/>
                      <a:pt x="316" y="545"/>
                    </a:cubicBezTo>
                    <a:cubicBezTo>
                      <a:pt x="316" y="545"/>
                      <a:pt x="316" y="545"/>
                      <a:pt x="316" y="545"/>
                    </a:cubicBezTo>
                    <a:cubicBezTo>
                      <a:pt x="316" y="545"/>
                      <a:pt x="323" y="548"/>
                      <a:pt x="328" y="548"/>
                    </a:cubicBezTo>
                    <a:cubicBezTo>
                      <a:pt x="328" y="548"/>
                      <a:pt x="329" y="548"/>
                      <a:pt x="329" y="548"/>
                    </a:cubicBezTo>
                    <a:cubicBezTo>
                      <a:pt x="326" y="545"/>
                      <a:pt x="317" y="542"/>
                      <a:pt x="317" y="542"/>
                    </a:cubicBezTo>
                    <a:cubicBezTo>
                      <a:pt x="317" y="542"/>
                      <a:pt x="317" y="542"/>
                      <a:pt x="317" y="542"/>
                    </a:cubicBezTo>
                    <a:moveTo>
                      <a:pt x="934" y="552"/>
                    </a:moveTo>
                    <a:cubicBezTo>
                      <a:pt x="934" y="552"/>
                      <a:pt x="934" y="552"/>
                      <a:pt x="934" y="552"/>
                    </a:cubicBezTo>
                    <a:cubicBezTo>
                      <a:pt x="934" y="546"/>
                      <a:pt x="938" y="541"/>
                      <a:pt x="944" y="541"/>
                    </a:cubicBezTo>
                    <a:cubicBezTo>
                      <a:pt x="950" y="541"/>
                      <a:pt x="955" y="546"/>
                      <a:pt x="955" y="552"/>
                    </a:cubicBezTo>
                    <a:cubicBezTo>
                      <a:pt x="955" y="552"/>
                      <a:pt x="955" y="552"/>
                      <a:pt x="955" y="552"/>
                    </a:cubicBezTo>
                    <a:cubicBezTo>
                      <a:pt x="955" y="552"/>
                      <a:pt x="955" y="552"/>
                      <a:pt x="955" y="552"/>
                    </a:cubicBezTo>
                    <a:cubicBezTo>
                      <a:pt x="955" y="558"/>
                      <a:pt x="950" y="562"/>
                      <a:pt x="944" y="562"/>
                    </a:cubicBezTo>
                    <a:cubicBezTo>
                      <a:pt x="938" y="562"/>
                      <a:pt x="934" y="558"/>
                      <a:pt x="934" y="552"/>
                    </a:cubicBezTo>
                    <a:cubicBezTo>
                      <a:pt x="934" y="552"/>
                      <a:pt x="934" y="552"/>
                      <a:pt x="934" y="552"/>
                    </a:cubicBezTo>
                    <a:moveTo>
                      <a:pt x="311" y="536"/>
                    </a:moveTo>
                    <a:cubicBezTo>
                      <a:pt x="315" y="534"/>
                      <a:pt x="318" y="533"/>
                      <a:pt x="321" y="533"/>
                    </a:cubicBezTo>
                    <a:cubicBezTo>
                      <a:pt x="326" y="533"/>
                      <a:pt x="329" y="535"/>
                      <a:pt x="331" y="537"/>
                    </a:cubicBezTo>
                    <a:cubicBezTo>
                      <a:pt x="332" y="537"/>
                      <a:pt x="332" y="537"/>
                      <a:pt x="332" y="537"/>
                    </a:cubicBezTo>
                    <a:cubicBezTo>
                      <a:pt x="332" y="537"/>
                      <a:pt x="332" y="537"/>
                      <a:pt x="332" y="537"/>
                    </a:cubicBezTo>
                    <a:cubicBezTo>
                      <a:pt x="332" y="537"/>
                      <a:pt x="332" y="537"/>
                      <a:pt x="332" y="537"/>
                    </a:cubicBezTo>
                    <a:cubicBezTo>
                      <a:pt x="331" y="537"/>
                      <a:pt x="331" y="537"/>
                      <a:pt x="331" y="537"/>
                    </a:cubicBezTo>
                    <a:cubicBezTo>
                      <a:pt x="329" y="539"/>
                      <a:pt x="326" y="541"/>
                      <a:pt x="321" y="541"/>
                    </a:cubicBezTo>
                    <a:cubicBezTo>
                      <a:pt x="318" y="541"/>
                      <a:pt x="315" y="540"/>
                      <a:pt x="311" y="538"/>
                    </a:cubicBezTo>
                    <a:cubicBezTo>
                      <a:pt x="311" y="538"/>
                      <a:pt x="311" y="538"/>
                      <a:pt x="311" y="538"/>
                    </a:cubicBezTo>
                    <a:cubicBezTo>
                      <a:pt x="311" y="538"/>
                      <a:pt x="311" y="538"/>
                      <a:pt x="311" y="538"/>
                    </a:cubicBezTo>
                    <a:cubicBezTo>
                      <a:pt x="311" y="538"/>
                      <a:pt x="312" y="538"/>
                      <a:pt x="312" y="538"/>
                    </a:cubicBezTo>
                    <a:cubicBezTo>
                      <a:pt x="315" y="538"/>
                      <a:pt x="319" y="538"/>
                      <a:pt x="321" y="537"/>
                    </a:cubicBezTo>
                    <a:cubicBezTo>
                      <a:pt x="319" y="536"/>
                      <a:pt x="315" y="536"/>
                      <a:pt x="312" y="536"/>
                    </a:cubicBezTo>
                    <a:cubicBezTo>
                      <a:pt x="312" y="536"/>
                      <a:pt x="311" y="536"/>
                      <a:pt x="311" y="536"/>
                    </a:cubicBezTo>
                    <a:cubicBezTo>
                      <a:pt x="311" y="536"/>
                      <a:pt x="311" y="536"/>
                      <a:pt x="311" y="536"/>
                    </a:cubicBezTo>
                    <a:cubicBezTo>
                      <a:pt x="311" y="536"/>
                      <a:pt x="311" y="536"/>
                      <a:pt x="311" y="536"/>
                    </a:cubicBezTo>
                    <a:moveTo>
                      <a:pt x="258" y="537"/>
                    </a:move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60" y="535"/>
                      <a:pt x="264" y="533"/>
                      <a:pt x="269" y="533"/>
                    </a:cubicBezTo>
                    <a:cubicBezTo>
                      <a:pt x="272" y="533"/>
                      <a:pt x="275" y="534"/>
                      <a:pt x="278" y="536"/>
                    </a:cubicBezTo>
                    <a:cubicBezTo>
                      <a:pt x="278" y="536"/>
                      <a:pt x="278" y="536"/>
                      <a:pt x="278" y="536"/>
                    </a:cubicBezTo>
                    <a:cubicBezTo>
                      <a:pt x="278" y="536"/>
                      <a:pt x="278" y="536"/>
                      <a:pt x="278" y="536"/>
                    </a:cubicBezTo>
                    <a:cubicBezTo>
                      <a:pt x="278" y="536"/>
                      <a:pt x="278" y="536"/>
                      <a:pt x="277" y="536"/>
                    </a:cubicBezTo>
                    <a:cubicBezTo>
                      <a:pt x="275" y="536"/>
                      <a:pt x="271" y="536"/>
                      <a:pt x="269" y="537"/>
                    </a:cubicBezTo>
                    <a:cubicBezTo>
                      <a:pt x="271" y="538"/>
                      <a:pt x="275" y="538"/>
                      <a:pt x="277" y="538"/>
                    </a:cubicBezTo>
                    <a:cubicBezTo>
                      <a:pt x="278" y="538"/>
                      <a:pt x="278" y="538"/>
                      <a:pt x="278" y="538"/>
                    </a:cubicBezTo>
                    <a:cubicBezTo>
                      <a:pt x="278" y="538"/>
                      <a:pt x="278" y="538"/>
                      <a:pt x="278" y="538"/>
                    </a:cubicBezTo>
                    <a:cubicBezTo>
                      <a:pt x="278" y="538"/>
                      <a:pt x="278" y="538"/>
                      <a:pt x="278" y="538"/>
                    </a:cubicBezTo>
                    <a:cubicBezTo>
                      <a:pt x="275" y="540"/>
                      <a:pt x="272" y="541"/>
                      <a:pt x="269" y="541"/>
                    </a:cubicBezTo>
                    <a:cubicBezTo>
                      <a:pt x="264" y="541"/>
                      <a:pt x="260" y="539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moveTo>
                      <a:pt x="292" y="525"/>
                    </a:moveTo>
                    <a:cubicBezTo>
                      <a:pt x="293" y="524"/>
                      <a:pt x="294" y="524"/>
                      <a:pt x="295" y="524"/>
                    </a:cubicBezTo>
                    <a:cubicBezTo>
                      <a:pt x="297" y="524"/>
                      <a:pt x="298" y="524"/>
                      <a:pt x="299" y="526"/>
                    </a:cubicBezTo>
                    <a:cubicBezTo>
                      <a:pt x="300" y="526"/>
                      <a:pt x="300" y="526"/>
                      <a:pt x="301" y="526"/>
                    </a:cubicBezTo>
                    <a:cubicBezTo>
                      <a:pt x="301" y="526"/>
                      <a:pt x="302" y="526"/>
                      <a:pt x="303" y="526"/>
                    </a:cubicBezTo>
                    <a:cubicBezTo>
                      <a:pt x="304" y="527"/>
                      <a:pt x="305" y="529"/>
                      <a:pt x="305" y="530"/>
                    </a:cubicBezTo>
                    <a:cubicBezTo>
                      <a:pt x="305" y="530"/>
                      <a:pt x="305" y="530"/>
                      <a:pt x="305" y="531"/>
                    </a:cubicBezTo>
                    <a:cubicBezTo>
                      <a:pt x="306" y="531"/>
                      <a:pt x="307" y="532"/>
                      <a:pt x="308" y="533"/>
                    </a:cubicBezTo>
                    <a:cubicBezTo>
                      <a:pt x="308" y="534"/>
                      <a:pt x="308" y="534"/>
                      <a:pt x="308" y="535"/>
                    </a:cubicBezTo>
                    <a:cubicBezTo>
                      <a:pt x="308" y="536"/>
                      <a:pt x="307" y="537"/>
                      <a:pt x="307" y="538"/>
                    </a:cubicBezTo>
                    <a:cubicBezTo>
                      <a:pt x="307" y="538"/>
                      <a:pt x="307" y="539"/>
                      <a:pt x="307" y="540"/>
                    </a:cubicBezTo>
                    <a:cubicBezTo>
                      <a:pt x="307" y="541"/>
                      <a:pt x="307" y="541"/>
                      <a:pt x="307" y="542"/>
                    </a:cubicBezTo>
                    <a:cubicBezTo>
                      <a:pt x="307" y="543"/>
                      <a:pt x="305" y="544"/>
                      <a:pt x="304" y="544"/>
                    </a:cubicBezTo>
                    <a:cubicBezTo>
                      <a:pt x="304" y="546"/>
                      <a:pt x="303" y="547"/>
                      <a:pt x="302" y="548"/>
                    </a:cubicBezTo>
                    <a:cubicBezTo>
                      <a:pt x="301" y="548"/>
                      <a:pt x="301" y="549"/>
                      <a:pt x="300" y="549"/>
                    </a:cubicBezTo>
                    <a:cubicBezTo>
                      <a:pt x="299" y="549"/>
                      <a:pt x="298" y="549"/>
                      <a:pt x="298" y="548"/>
                    </a:cubicBezTo>
                    <a:cubicBezTo>
                      <a:pt x="297" y="549"/>
                      <a:pt x="296" y="550"/>
                      <a:pt x="294" y="550"/>
                    </a:cubicBezTo>
                    <a:cubicBezTo>
                      <a:pt x="293" y="550"/>
                      <a:pt x="291" y="549"/>
                      <a:pt x="290" y="548"/>
                    </a:cubicBezTo>
                    <a:cubicBezTo>
                      <a:pt x="290" y="548"/>
                      <a:pt x="289" y="548"/>
                      <a:pt x="289" y="548"/>
                    </a:cubicBezTo>
                    <a:cubicBezTo>
                      <a:pt x="288" y="548"/>
                      <a:pt x="287" y="548"/>
                      <a:pt x="286" y="547"/>
                    </a:cubicBezTo>
                    <a:cubicBezTo>
                      <a:pt x="285" y="546"/>
                      <a:pt x="285" y="545"/>
                      <a:pt x="285" y="544"/>
                    </a:cubicBezTo>
                    <a:cubicBezTo>
                      <a:pt x="285" y="543"/>
                      <a:pt x="285" y="543"/>
                      <a:pt x="285" y="543"/>
                    </a:cubicBezTo>
                    <a:cubicBezTo>
                      <a:pt x="283" y="543"/>
                      <a:pt x="282" y="542"/>
                      <a:pt x="282" y="540"/>
                    </a:cubicBezTo>
                    <a:cubicBezTo>
                      <a:pt x="282" y="540"/>
                      <a:pt x="282" y="540"/>
                      <a:pt x="282" y="539"/>
                    </a:cubicBezTo>
                    <a:cubicBezTo>
                      <a:pt x="282" y="538"/>
                      <a:pt x="282" y="537"/>
                      <a:pt x="283" y="536"/>
                    </a:cubicBezTo>
                    <a:cubicBezTo>
                      <a:pt x="282" y="535"/>
                      <a:pt x="282" y="534"/>
                      <a:pt x="282" y="533"/>
                    </a:cubicBezTo>
                    <a:cubicBezTo>
                      <a:pt x="282" y="533"/>
                      <a:pt x="282" y="533"/>
                      <a:pt x="282" y="532"/>
                    </a:cubicBezTo>
                    <a:cubicBezTo>
                      <a:pt x="283" y="531"/>
                      <a:pt x="284" y="530"/>
                      <a:pt x="286" y="529"/>
                    </a:cubicBezTo>
                    <a:cubicBezTo>
                      <a:pt x="286" y="528"/>
                      <a:pt x="286" y="527"/>
                      <a:pt x="287" y="526"/>
                    </a:cubicBezTo>
                    <a:cubicBezTo>
                      <a:pt x="288" y="525"/>
                      <a:pt x="289" y="525"/>
                      <a:pt x="290" y="525"/>
                    </a:cubicBezTo>
                    <a:cubicBezTo>
                      <a:pt x="291" y="525"/>
                      <a:pt x="291" y="525"/>
                      <a:pt x="292" y="525"/>
                    </a:cubicBezTo>
                    <a:moveTo>
                      <a:pt x="316" y="529"/>
                    </a:moveTo>
                    <a:cubicBezTo>
                      <a:pt x="322" y="522"/>
                      <a:pt x="328" y="519"/>
                      <a:pt x="334" y="519"/>
                    </a:cubicBezTo>
                    <a:cubicBezTo>
                      <a:pt x="337" y="519"/>
                      <a:pt x="340" y="520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0" y="526"/>
                      <a:pt x="334" y="532"/>
                      <a:pt x="323" y="532"/>
                    </a:cubicBezTo>
                    <a:cubicBezTo>
                      <a:pt x="321" y="532"/>
                      <a:pt x="319" y="532"/>
                      <a:pt x="317" y="531"/>
                    </a:cubicBezTo>
                    <a:cubicBezTo>
                      <a:pt x="317" y="531"/>
                      <a:pt x="317" y="531"/>
                      <a:pt x="317" y="531"/>
                    </a:cubicBezTo>
                    <a:cubicBezTo>
                      <a:pt x="317" y="531"/>
                      <a:pt x="317" y="531"/>
                      <a:pt x="317" y="531"/>
                    </a:cubicBezTo>
                    <a:cubicBezTo>
                      <a:pt x="317" y="531"/>
                      <a:pt x="326" y="529"/>
                      <a:pt x="329" y="526"/>
                    </a:cubicBezTo>
                    <a:cubicBezTo>
                      <a:pt x="329" y="526"/>
                      <a:pt x="328" y="526"/>
                      <a:pt x="328" y="526"/>
                    </a:cubicBezTo>
                    <a:cubicBezTo>
                      <a:pt x="323" y="526"/>
                      <a:pt x="316" y="529"/>
                      <a:pt x="316" y="529"/>
                    </a:cubicBezTo>
                    <a:cubicBezTo>
                      <a:pt x="316" y="529"/>
                      <a:pt x="316" y="529"/>
                      <a:pt x="316" y="529"/>
                    </a:cubicBezTo>
                    <a:cubicBezTo>
                      <a:pt x="316" y="529"/>
                      <a:pt x="316" y="529"/>
                      <a:pt x="316" y="529"/>
                    </a:cubicBezTo>
                    <a:moveTo>
                      <a:pt x="247" y="521"/>
                    </a:moveTo>
                    <a:cubicBezTo>
                      <a:pt x="249" y="520"/>
                      <a:pt x="252" y="519"/>
                      <a:pt x="256" y="519"/>
                    </a:cubicBezTo>
                    <a:cubicBezTo>
                      <a:pt x="261" y="519"/>
                      <a:pt x="268" y="522"/>
                      <a:pt x="274" y="529"/>
                    </a:cubicBezTo>
                    <a:cubicBezTo>
                      <a:pt x="274" y="529"/>
                      <a:pt x="274" y="529"/>
                      <a:pt x="274" y="529"/>
                    </a:cubicBezTo>
                    <a:cubicBezTo>
                      <a:pt x="274" y="529"/>
                      <a:pt x="274" y="529"/>
                      <a:pt x="274" y="529"/>
                    </a:cubicBezTo>
                    <a:cubicBezTo>
                      <a:pt x="274" y="529"/>
                      <a:pt x="266" y="526"/>
                      <a:pt x="261" y="526"/>
                    </a:cubicBezTo>
                    <a:cubicBezTo>
                      <a:pt x="261" y="526"/>
                      <a:pt x="261" y="526"/>
                      <a:pt x="261" y="526"/>
                    </a:cubicBezTo>
                    <a:cubicBezTo>
                      <a:pt x="264" y="529"/>
                      <a:pt x="273" y="531"/>
                      <a:pt x="273" y="531"/>
                    </a:cubicBezTo>
                    <a:cubicBezTo>
                      <a:pt x="273" y="531"/>
                      <a:pt x="273" y="531"/>
                      <a:pt x="273" y="531"/>
                    </a:cubicBezTo>
                    <a:cubicBezTo>
                      <a:pt x="273" y="531"/>
                      <a:pt x="273" y="531"/>
                      <a:pt x="273" y="531"/>
                    </a:cubicBezTo>
                    <a:cubicBezTo>
                      <a:pt x="271" y="532"/>
                      <a:pt x="268" y="532"/>
                      <a:pt x="266" y="532"/>
                    </a:cubicBezTo>
                    <a:cubicBezTo>
                      <a:pt x="256" y="532"/>
                      <a:pt x="250" y="526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moveTo>
                      <a:pt x="265" y="515"/>
                    </a:moveTo>
                    <a:cubicBezTo>
                      <a:pt x="265" y="515"/>
                      <a:pt x="265" y="515"/>
                      <a:pt x="265" y="515"/>
                    </a:cubicBezTo>
                    <a:cubicBezTo>
                      <a:pt x="265" y="515"/>
                      <a:pt x="265" y="515"/>
                      <a:pt x="265" y="515"/>
                    </a:cubicBezTo>
                    <a:cubicBezTo>
                      <a:pt x="265" y="515"/>
                      <a:pt x="266" y="515"/>
                      <a:pt x="266" y="515"/>
                    </a:cubicBezTo>
                    <a:cubicBezTo>
                      <a:pt x="271" y="515"/>
                      <a:pt x="278" y="517"/>
                      <a:pt x="282" y="526"/>
                    </a:cubicBezTo>
                    <a:cubicBezTo>
                      <a:pt x="282" y="526"/>
                      <a:pt x="282" y="526"/>
                      <a:pt x="282" y="526"/>
                    </a:cubicBezTo>
                    <a:cubicBezTo>
                      <a:pt x="282" y="526"/>
                      <a:pt x="282" y="526"/>
                      <a:pt x="282" y="526"/>
                    </a:cubicBezTo>
                    <a:cubicBezTo>
                      <a:pt x="282" y="526"/>
                      <a:pt x="277" y="522"/>
                      <a:pt x="274" y="521"/>
                    </a:cubicBezTo>
                    <a:cubicBezTo>
                      <a:pt x="275" y="524"/>
                      <a:pt x="281" y="528"/>
                      <a:pt x="281" y="528"/>
                    </a:cubicBezTo>
                    <a:cubicBezTo>
                      <a:pt x="281" y="528"/>
                      <a:pt x="281" y="528"/>
                      <a:pt x="281" y="528"/>
                    </a:cubicBezTo>
                    <a:cubicBezTo>
                      <a:pt x="281" y="528"/>
                      <a:pt x="281" y="528"/>
                      <a:pt x="281" y="528"/>
                    </a:cubicBezTo>
                    <a:cubicBezTo>
                      <a:pt x="270" y="527"/>
                      <a:pt x="266" y="520"/>
                      <a:pt x="265" y="515"/>
                    </a:cubicBezTo>
                    <a:cubicBezTo>
                      <a:pt x="265" y="515"/>
                      <a:pt x="265" y="515"/>
                      <a:pt x="265" y="515"/>
                    </a:cubicBezTo>
                    <a:cubicBezTo>
                      <a:pt x="265" y="515"/>
                      <a:pt x="265" y="515"/>
                      <a:pt x="265" y="515"/>
                    </a:cubicBezTo>
                    <a:moveTo>
                      <a:pt x="324" y="515"/>
                    </a:move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3" y="520"/>
                      <a:pt x="319" y="527"/>
                      <a:pt x="309" y="528"/>
                    </a:cubicBezTo>
                    <a:cubicBezTo>
                      <a:pt x="309" y="528"/>
                      <a:pt x="309" y="528"/>
                      <a:pt x="309" y="528"/>
                    </a:cubicBezTo>
                    <a:cubicBezTo>
                      <a:pt x="309" y="528"/>
                      <a:pt x="309" y="528"/>
                      <a:pt x="309" y="528"/>
                    </a:cubicBezTo>
                    <a:cubicBezTo>
                      <a:pt x="309" y="528"/>
                      <a:pt x="314" y="524"/>
                      <a:pt x="316" y="521"/>
                    </a:cubicBezTo>
                    <a:cubicBezTo>
                      <a:pt x="313" y="522"/>
                      <a:pt x="307" y="526"/>
                      <a:pt x="307" y="526"/>
                    </a:cubicBezTo>
                    <a:cubicBezTo>
                      <a:pt x="307" y="526"/>
                      <a:pt x="307" y="526"/>
                      <a:pt x="307" y="526"/>
                    </a:cubicBezTo>
                    <a:cubicBezTo>
                      <a:pt x="307" y="526"/>
                      <a:pt x="307" y="526"/>
                      <a:pt x="307" y="526"/>
                    </a:cubicBezTo>
                    <a:cubicBezTo>
                      <a:pt x="311" y="517"/>
                      <a:pt x="318" y="515"/>
                      <a:pt x="323" y="515"/>
                    </a:cubicBezTo>
                    <a:cubicBezTo>
                      <a:pt x="324" y="515"/>
                      <a:pt x="324" y="515"/>
                      <a:pt x="324" y="515"/>
                    </a:cubicBezTo>
                    <a:moveTo>
                      <a:pt x="452" y="554"/>
                    </a:moveTo>
                    <a:cubicBezTo>
                      <a:pt x="459" y="554"/>
                      <a:pt x="465" y="553"/>
                      <a:pt x="472" y="549"/>
                    </a:cubicBezTo>
                    <a:cubicBezTo>
                      <a:pt x="484" y="543"/>
                      <a:pt x="491" y="531"/>
                      <a:pt x="493" y="519"/>
                    </a:cubicBezTo>
                    <a:cubicBezTo>
                      <a:pt x="518" y="509"/>
                      <a:pt x="518" y="509"/>
                      <a:pt x="518" y="509"/>
                    </a:cubicBezTo>
                    <a:cubicBezTo>
                      <a:pt x="518" y="509"/>
                      <a:pt x="518" y="509"/>
                      <a:pt x="518" y="509"/>
                    </a:cubicBezTo>
                    <a:cubicBezTo>
                      <a:pt x="509" y="518"/>
                      <a:pt x="509" y="518"/>
                      <a:pt x="509" y="518"/>
                    </a:cubicBezTo>
                    <a:cubicBezTo>
                      <a:pt x="518" y="523"/>
                      <a:pt x="518" y="523"/>
                      <a:pt x="518" y="523"/>
                    </a:cubicBezTo>
                    <a:cubicBezTo>
                      <a:pt x="506" y="524"/>
                      <a:pt x="506" y="524"/>
                      <a:pt x="506" y="524"/>
                    </a:cubicBezTo>
                    <a:cubicBezTo>
                      <a:pt x="514" y="532"/>
                      <a:pt x="514" y="532"/>
                      <a:pt x="514" y="532"/>
                    </a:cubicBezTo>
                    <a:cubicBezTo>
                      <a:pt x="501" y="533"/>
                      <a:pt x="501" y="533"/>
                      <a:pt x="501" y="533"/>
                    </a:cubicBezTo>
                    <a:cubicBezTo>
                      <a:pt x="510" y="542"/>
                      <a:pt x="510" y="542"/>
                      <a:pt x="510" y="542"/>
                    </a:cubicBezTo>
                    <a:cubicBezTo>
                      <a:pt x="510" y="542"/>
                      <a:pt x="510" y="542"/>
                      <a:pt x="510" y="542"/>
                    </a:cubicBezTo>
                    <a:cubicBezTo>
                      <a:pt x="494" y="541"/>
                      <a:pt x="494" y="541"/>
                      <a:pt x="494" y="541"/>
                    </a:cubicBezTo>
                    <a:cubicBezTo>
                      <a:pt x="501" y="554"/>
                      <a:pt x="501" y="554"/>
                      <a:pt x="501" y="554"/>
                    </a:cubicBezTo>
                    <a:cubicBezTo>
                      <a:pt x="488" y="550"/>
                      <a:pt x="488" y="550"/>
                      <a:pt x="488" y="550"/>
                    </a:cubicBezTo>
                    <a:cubicBezTo>
                      <a:pt x="493" y="563"/>
                      <a:pt x="493" y="563"/>
                      <a:pt x="493" y="563"/>
                    </a:cubicBezTo>
                    <a:cubicBezTo>
                      <a:pt x="481" y="558"/>
                      <a:pt x="481" y="558"/>
                      <a:pt x="481" y="558"/>
                    </a:cubicBezTo>
                    <a:cubicBezTo>
                      <a:pt x="483" y="570"/>
                      <a:pt x="483" y="570"/>
                      <a:pt x="483" y="570"/>
                    </a:cubicBezTo>
                    <a:cubicBezTo>
                      <a:pt x="472" y="563"/>
                      <a:pt x="472" y="563"/>
                      <a:pt x="472" y="563"/>
                    </a:cubicBezTo>
                    <a:cubicBezTo>
                      <a:pt x="470" y="575"/>
                      <a:pt x="470" y="575"/>
                      <a:pt x="470" y="575"/>
                    </a:cubicBezTo>
                    <a:cubicBezTo>
                      <a:pt x="470" y="575"/>
                      <a:pt x="470" y="575"/>
                      <a:pt x="470" y="575"/>
                    </a:cubicBezTo>
                    <a:cubicBezTo>
                      <a:pt x="462" y="567"/>
                      <a:pt x="462" y="567"/>
                      <a:pt x="462" y="567"/>
                    </a:cubicBezTo>
                    <a:cubicBezTo>
                      <a:pt x="457" y="578"/>
                      <a:pt x="457" y="578"/>
                      <a:pt x="457" y="578"/>
                    </a:cubicBezTo>
                    <a:cubicBezTo>
                      <a:pt x="456" y="578"/>
                      <a:pt x="456" y="578"/>
                      <a:pt x="456" y="578"/>
                    </a:cubicBezTo>
                    <a:cubicBezTo>
                      <a:pt x="449" y="567"/>
                      <a:pt x="449" y="567"/>
                      <a:pt x="449" y="567"/>
                    </a:cubicBezTo>
                    <a:cubicBezTo>
                      <a:pt x="442" y="577"/>
                      <a:pt x="442" y="577"/>
                      <a:pt x="442" y="577"/>
                    </a:cubicBezTo>
                    <a:cubicBezTo>
                      <a:pt x="441" y="577"/>
                      <a:pt x="441" y="577"/>
                      <a:pt x="441" y="577"/>
                    </a:cubicBezTo>
                    <a:cubicBezTo>
                      <a:pt x="436" y="565"/>
                      <a:pt x="436" y="565"/>
                      <a:pt x="436" y="565"/>
                    </a:cubicBezTo>
                    <a:cubicBezTo>
                      <a:pt x="429" y="574"/>
                      <a:pt x="429" y="574"/>
                      <a:pt x="429" y="574"/>
                    </a:cubicBezTo>
                    <a:cubicBezTo>
                      <a:pt x="429" y="574"/>
                      <a:pt x="429" y="574"/>
                      <a:pt x="429" y="574"/>
                    </a:cubicBezTo>
                    <a:cubicBezTo>
                      <a:pt x="426" y="564"/>
                      <a:pt x="426" y="564"/>
                      <a:pt x="426" y="564"/>
                    </a:cubicBezTo>
                    <a:cubicBezTo>
                      <a:pt x="415" y="567"/>
                      <a:pt x="415" y="567"/>
                      <a:pt x="415" y="567"/>
                    </a:cubicBezTo>
                    <a:cubicBezTo>
                      <a:pt x="415" y="566"/>
                      <a:pt x="415" y="566"/>
                      <a:pt x="415" y="566"/>
                    </a:cubicBezTo>
                    <a:cubicBezTo>
                      <a:pt x="419" y="556"/>
                      <a:pt x="419" y="556"/>
                      <a:pt x="419" y="556"/>
                    </a:cubicBezTo>
                    <a:cubicBezTo>
                      <a:pt x="404" y="556"/>
                      <a:pt x="404" y="556"/>
                      <a:pt x="404" y="556"/>
                    </a:cubicBezTo>
                    <a:cubicBezTo>
                      <a:pt x="427" y="546"/>
                      <a:pt x="427" y="546"/>
                      <a:pt x="427" y="546"/>
                    </a:cubicBezTo>
                    <a:cubicBezTo>
                      <a:pt x="434" y="551"/>
                      <a:pt x="443" y="554"/>
                      <a:pt x="452" y="554"/>
                    </a:cubicBezTo>
                    <a:moveTo>
                      <a:pt x="162" y="521"/>
                    </a:moveTo>
                    <a:cubicBezTo>
                      <a:pt x="162" y="517"/>
                      <a:pt x="163" y="513"/>
                      <a:pt x="166" y="508"/>
                    </a:cubicBezTo>
                    <a:cubicBezTo>
                      <a:pt x="166" y="508"/>
                      <a:pt x="166" y="508"/>
                      <a:pt x="166" y="508"/>
                    </a:cubicBezTo>
                    <a:cubicBezTo>
                      <a:pt x="166" y="508"/>
                      <a:pt x="166" y="508"/>
                      <a:pt x="166" y="508"/>
                    </a:cubicBezTo>
                    <a:cubicBezTo>
                      <a:pt x="166" y="508"/>
                      <a:pt x="166" y="508"/>
                      <a:pt x="166" y="509"/>
                    </a:cubicBezTo>
                    <a:cubicBezTo>
                      <a:pt x="166" y="512"/>
                      <a:pt x="166" y="518"/>
                      <a:pt x="168" y="521"/>
                    </a:cubicBezTo>
                    <a:cubicBezTo>
                      <a:pt x="169" y="518"/>
                      <a:pt x="169" y="512"/>
                      <a:pt x="169" y="509"/>
                    </a:cubicBezTo>
                    <a:cubicBezTo>
                      <a:pt x="169" y="508"/>
                      <a:pt x="169" y="508"/>
                      <a:pt x="169" y="508"/>
                    </a:cubicBezTo>
                    <a:cubicBezTo>
                      <a:pt x="169" y="508"/>
                      <a:pt x="169" y="508"/>
                      <a:pt x="169" y="508"/>
                    </a:cubicBezTo>
                    <a:cubicBezTo>
                      <a:pt x="169" y="508"/>
                      <a:pt x="169" y="508"/>
                      <a:pt x="169" y="508"/>
                    </a:cubicBezTo>
                    <a:cubicBezTo>
                      <a:pt x="172" y="513"/>
                      <a:pt x="173" y="517"/>
                      <a:pt x="173" y="521"/>
                    </a:cubicBezTo>
                    <a:cubicBezTo>
                      <a:pt x="173" y="527"/>
                      <a:pt x="170" y="532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5" y="532"/>
                      <a:pt x="162" y="527"/>
                      <a:pt x="162" y="521"/>
                    </a:cubicBezTo>
                    <a:moveTo>
                      <a:pt x="182" y="502"/>
                    </a:moveTo>
                    <a:cubicBezTo>
                      <a:pt x="182" y="502"/>
                      <a:pt x="182" y="502"/>
                      <a:pt x="182" y="502"/>
                    </a:cubicBezTo>
                    <a:cubicBezTo>
                      <a:pt x="195" y="508"/>
                      <a:pt x="197" y="518"/>
                      <a:pt x="197" y="524"/>
                    </a:cubicBezTo>
                    <a:cubicBezTo>
                      <a:pt x="197" y="525"/>
                      <a:pt x="197" y="525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1" y="524"/>
                      <a:pt x="181" y="519"/>
                      <a:pt x="180" y="504"/>
                    </a:cubicBezTo>
                    <a:cubicBezTo>
                      <a:pt x="180" y="504"/>
                      <a:pt x="180" y="504"/>
                      <a:pt x="180" y="504"/>
                    </a:cubicBezTo>
                    <a:cubicBezTo>
                      <a:pt x="180" y="504"/>
                      <a:pt x="180" y="504"/>
                      <a:pt x="180" y="504"/>
                    </a:cubicBezTo>
                    <a:cubicBezTo>
                      <a:pt x="180" y="504"/>
                      <a:pt x="185" y="512"/>
                      <a:pt x="189" y="514"/>
                    </a:cubicBezTo>
                    <a:cubicBezTo>
                      <a:pt x="188" y="510"/>
                      <a:pt x="182" y="502"/>
                      <a:pt x="182" y="502"/>
                    </a:cubicBezTo>
                    <a:cubicBezTo>
                      <a:pt x="182" y="502"/>
                      <a:pt x="182" y="502"/>
                      <a:pt x="182" y="502"/>
                    </a:cubicBezTo>
                    <a:moveTo>
                      <a:pt x="153" y="502"/>
                    </a:moveTo>
                    <a:cubicBezTo>
                      <a:pt x="153" y="502"/>
                      <a:pt x="153" y="502"/>
                      <a:pt x="153" y="502"/>
                    </a:cubicBezTo>
                    <a:cubicBezTo>
                      <a:pt x="153" y="502"/>
                      <a:pt x="148" y="510"/>
                      <a:pt x="147" y="514"/>
                    </a:cubicBezTo>
                    <a:cubicBezTo>
                      <a:pt x="150" y="512"/>
                      <a:pt x="156" y="504"/>
                      <a:pt x="156" y="504"/>
                    </a:cubicBezTo>
                    <a:cubicBezTo>
                      <a:pt x="156" y="504"/>
                      <a:pt x="156" y="504"/>
                      <a:pt x="156" y="504"/>
                    </a:cubicBezTo>
                    <a:cubicBezTo>
                      <a:pt x="156" y="504"/>
                      <a:pt x="156" y="504"/>
                      <a:pt x="156" y="504"/>
                    </a:cubicBezTo>
                    <a:cubicBezTo>
                      <a:pt x="154" y="519"/>
                      <a:pt x="145" y="524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5"/>
                      <a:pt x="138" y="525"/>
                      <a:pt x="138" y="524"/>
                    </a:cubicBezTo>
                    <a:cubicBezTo>
                      <a:pt x="138" y="518"/>
                      <a:pt x="141" y="508"/>
                      <a:pt x="153" y="502"/>
                    </a:cubicBezTo>
                    <a:cubicBezTo>
                      <a:pt x="153" y="502"/>
                      <a:pt x="153" y="502"/>
                      <a:pt x="153" y="502"/>
                    </a:cubicBezTo>
                    <a:moveTo>
                      <a:pt x="283" y="502"/>
                    </a:moveTo>
                    <a:cubicBezTo>
                      <a:pt x="283" y="502"/>
                      <a:pt x="283" y="502"/>
                      <a:pt x="283" y="502"/>
                    </a:cubicBezTo>
                    <a:cubicBezTo>
                      <a:pt x="283" y="502"/>
                      <a:pt x="283" y="502"/>
                      <a:pt x="283" y="502"/>
                    </a:cubicBezTo>
                    <a:cubicBezTo>
                      <a:pt x="287" y="504"/>
                      <a:pt x="291" y="508"/>
                      <a:pt x="291" y="516"/>
                    </a:cubicBezTo>
                    <a:cubicBezTo>
                      <a:pt x="291" y="517"/>
                      <a:pt x="291" y="519"/>
                      <a:pt x="291" y="521"/>
                    </a:cubicBezTo>
                    <a:cubicBezTo>
                      <a:pt x="291" y="521"/>
                      <a:pt x="289" y="514"/>
                      <a:pt x="287" y="512"/>
                    </a:cubicBezTo>
                    <a:cubicBezTo>
                      <a:pt x="287" y="512"/>
                      <a:pt x="287" y="512"/>
                      <a:pt x="287" y="513"/>
                    </a:cubicBezTo>
                    <a:cubicBezTo>
                      <a:pt x="287" y="516"/>
                      <a:pt x="289" y="522"/>
                      <a:pt x="289" y="522"/>
                    </a:cubicBezTo>
                    <a:cubicBezTo>
                      <a:pt x="289" y="522"/>
                      <a:pt x="289" y="522"/>
                      <a:pt x="289" y="522"/>
                    </a:cubicBezTo>
                    <a:cubicBezTo>
                      <a:pt x="289" y="522"/>
                      <a:pt x="289" y="522"/>
                      <a:pt x="289" y="522"/>
                    </a:cubicBezTo>
                    <a:cubicBezTo>
                      <a:pt x="284" y="517"/>
                      <a:pt x="282" y="512"/>
                      <a:pt x="282" y="508"/>
                    </a:cubicBezTo>
                    <a:cubicBezTo>
                      <a:pt x="282" y="506"/>
                      <a:pt x="283" y="504"/>
                      <a:pt x="283" y="502"/>
                    </a:cubicBezTo>
                    <a:cubicBezTo>
                      <a:pt x="283" y="502"/>
                      <a:pt x="283" y="502"/>
                      <a:pt x="283" y="502"/>
                    </a:cubicBezTo>
                    <a:cubicBezTo>
                      <a:pt x="283" y="502"/>
                      <a:pt x="283" y="502"/>
                      <a:pt x="283" y="502"/>
                    </a:cubicBezTo>
                    <a:moveTo>
                      <a:pt x="298" y="516"/>
                    </a:moveTo>
                    <a:cubicBezTo>
                      <a:pt x="298" y="508"/>
                      <a:pt x="303" y="504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7" y="504"/>
                      <a:pt x="307" y="506"/>
                      <a:pt x="307" y="508"/>
                    </a:cubicBezTo>
                    <a:cubicBezTo>
                      <a:pt x="307" y="512"/>
                      <a:pt x="306" y="517"/>
                      <a:pt x="301" y="522"/>
                    </a:cubicBezTo>
                    <a:cubicBezTo>
                      <a:pt x="301" y="522"/>
                      <a:pt x="301" y="522"/>
                      <a:pt x="301" y="522"/>
                    </a:cubicBezTo>
                    <a:cubicBezTo>
                      <a:pt x="301" y="522"/>
                      <a:pt x="301" y="522"/>
                      <a:pt x="301" y="522"/>
                    </a:cubicBezTo>
                    <a:cubicBezTo>
                      <a:pt x="301" y="522"/>
                      <a:pt x="303" y="516"/>
                      <a:pt x="303" y="513"/>
                    </a:cubicBezTo>
                    <a:cubicBezTo>
                      <a:pt x="303" y="512"/>
                      <a:pt x="303" y="512"/>
                      <a:pt x="303" y="512"/>
                    </a:cubicBezTo>
                    <a:cubicBezTo>
                      <a:pt x="301" y="514"/>
                      <a:pt x="299" y="521"/>
                      <a:pt x="299" y="521"/>
                    </a:cubicBezTo>
                    <a:cubicBezTo>
                      <a:pt x="298" y="519"/>
                      <a:pt x="298" y="517"/>
                      <a:pt x="298" y="516"/>
                    </a:cubicBezTo>
                    <a:moveTo>
                      <a:pt x="155" y="514"/>
                    </a:moveTo>
                    <a:cubicBezTo>
                      <a:pt x="155" y="510"/>
                      <a:pt x="157" y="505"/>
                      <a:pt x="162" y="500"/>
                    </a:cubicBezTo>
                    <a:cubicBezTo>
                      <a:pt x="162" y="500"/>
                      <a:pt x="162" y="500"/>
                      <a:pt x="162" y="500"/>
                    </a:cubicBezTo>
                    <a:cubicBezTo>
                      <a:pt x="162" y="500"/>
                      <a:pt x="162" y="500"/>
                      <a:pt x="162" y="500"/>
                    </a:cubicBezTo>
                    <a:cubicBezTo>
                      <a:pt x="162" y="500"/>
                      <a:pt x="160" y="506"/>
                      <a:pt x="160" y="509"/>
                    </a:cubicBezTo>
                    <a:cubicBezTo>
                      <a:pt x="160" y="510"/>
                      <a:pt x="160" y="510"/>
                      <a:pt x="160" y="510"/>
                    </a:cubicBezTo>
                    <a:cubicBezTo>
                      <a:pt x="162" y="508"/>
                      <a:pt x="164" y="501"/>
                      <a:pt x="164" y="501"/>
                    </a:cubicBezTo>
                    <a:cubicBezTo>
                      <a:pt x="164" y="503"/>
                      <a:pt x="164" y="504"/>
                      <a:pt x="164" y="506"/>
                    </a:cubicBezTo>
                    <a:cubicBezTo>
                      <a:pt x="164" y="513"/>
                      <a:pt x="160" y="518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18"/>
                      <a:pt x="155" y="516"/>
                      <a:pt x="155" y="514"/>
                    </a:cubicBezTo>
                    <a:moveTo>
                      <a:pt x="174" y="500"/>
                    </a:moveTo>
                    <a:cubicBezTo>
                      <a:pt x="174" y="500"/>
                      <a:pt x="174" y="500"/>
                      <a:pt x="174" y="500"/>
                    </a:cubicBezTo>
                    <a:cubicBezTo>
                      <a:pt x="179" y="505"/>
                      <a:pt x="180" y="509"/>
                      <a:pt x="180" y="514"/>
                    </a:cubicBezTo>
                    <a:cubicBezTo>
                      <a:pt x="180" y="516"/>
                      <a:pt x="180" y="518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6" y="518"/>
                      <a:pt x="171" y="513"/>
                      <a:pt x="171" y="506"/>
                    </a:cubicBezTo>
                    <a:cubicBezTo>
                      <a:pt x="171" y="504"/>
                      <a:pt x="171" y="503"/>
                      <a:pt x="172" y="501"/>
                    </a:cubicBezTo>
                    <a:cubicBezTo>
                      <a:pt x="172" y="501"/>
                      <a:pt x="174" y="508"/>
                      <a:pt x="176" y="510"/>
                    </a:cubicBezTo>
                    <a:cubicBezTo>
                      <a:pt x="176" y="510"/>
                      <a:pt x="176" y="510"/>
                      <a:pt x="176" y="509"/>
                    </a:cubicBezTo>
                    <a:cubicBezTo>
                      <a:pt x="176" y="506"/>
                      <a:pt x="174" y="500"/>
                      <a:pt x="174" y="500"/>
                    </a:cubicBezTo>
                    <a:cubicBezTo>
                      <a:pt x="174" y="500"/>
                      <a:pt x="174" y="500"/>
                      <a:pt x="174" y="500"/>
                    </a:cubicBezTo>
                    <a:moveTo>
                      <a:pt x="265" y="496"/>
                    </a:moveTo>
                    <a:cubicBezTo>
                      <a:pt x="265" y="496"/>
                      <a:pt x="265" y="496"/>
                      <a:pt x="265" y="496"/>
                    </a:cubicBezTo>
                    <a:cubicBezTo>
                      <a:pt x="265" y="496"/>
                      <a:pt x="265" y="496"/>
                      <a:pt x="265" y="496"/>
                    </a:cubicBezTo>
                    <a:cubicBezTo>
                      <a:pt x="272" y="498"/>
                      <a:pt x="281" y="503"/>
                      <a:pt x="283" y="518"/>
                    </a:cubicBezTo>
                    <a:cubicBezTo>
                      <a:pt x="283" y="518"/>
                      <a:pt x="283" y="518"/>
                      <a:pt x="283" y="518"/>
                    </a:cubicBezTo>
                    <a:cubicBezTo>
                      <a:pt x="283" y="518"/>
                      <a:pt x="283" y="518"/>
                      <a:pt x="283" y="518"/>
                    </a:cubicBezTo>
                    <a:cubicBezTo>
                      <a:pt x="283" y="518"/>
                      <a:pt x="277" y="510"/>
                      <a:pt x="274" y="508"/>
                    </a:cubicBezTo>
                    <a:cubicBezTo>
                      <a:pt x="275" y="512"/>
                      <a:pt x="280" y="520"/>
                      <a:pt x="280" y="520"/>
                    </a:cubicBezTo>
                    <a:cubicBezTo>
                      <a:pt x="280" y="520"/>
                      <a:pt x="280" y="520"/>
                      <a:pt x="280" y="520"/>
                    </a:cubicBezTo>
                    <a:cubicBezTo>
                      <a:pt x="280" y="520"/>
                      <a:pt x="280" y="520"/>
                      <a:pt x="280" y="520"/>
                    </a:cubicBezTo>
                    <a:cubicBezTo>
                      <a:pt x="268" y="514"/>
                      <a:pt x="265" y="504"/>
                      <a:pt x="265" y="498"/>
                    </a:cubicBezTo>
                    <a:cubicBezTo>
                      <a:pt x="265" y="497"/>
                      <a:pt x="265" y="497"/>
                      <a:pt x="265" y="496"/>
                    </a:cubicBezTo>
                    <a:cubicBezTo>
                      <a:pt x="265" y="496"/>
                      <a:pt x="265" y="496"/>
                      <a:pt x="265" y="496"/>
                    </a:cubicBezTo>
                    <a:cubicBezTo>
                      <a:pt x="265" y="496"/>
                      <a:pt x="265" y="496"/>
                      <a:pt x="265" y="496"/>
                    </a:cubicBezTo>
                    <a:moveTo>
                      <a:pt x="307" y="518"/>
                    </a:moveTo>
                    <a:cubicBezTo>
                      <a:pt x="308" y="503"/>
                      <a:pt x="318" y="498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7"/>
                      <a:pt x="324" y="497"/>
                      <a:pt x="324" y="498"/>
                    </a:cubicBezTo>
                    <a:cubicBezTo>
                      <a:pt x="324" y="504"/>
                      <a:pt x="322" y="514"/>
                      <a:pt x="309" y="520"/>
                    </a:cubicBezTo>
                    <a:cubicBezTo>
                      <a:pt x="309" y="520"/>
                      <a:pt x="309" y="520"/>
                      <a:pt x="309" y="520"/>
                    </a:cubicBezTo>
                    <a:cubicBezTo>
                      <a:pt x="309" y="520"/>
                      <a:pt x="309" y="520"/>
                      <a:pt x="309" y="520"/>
                    </a:cubicBezTo>
                    <a:cubicBezTo>
                      <a:pt x="309" y="520"/>
                      <a:pt x="315" y="512"/>
                      <a:pt x="316" y="508"/>
                    </a:cubicBezTo>
                    <a:cubicBezTo>
                      <a:pt x="312" y="510"/>
                      <a:pt x="307" y="518"/>
                      <a:pt x="307" y="518"/>
                    </a:cubicBezTo>
                    <a:cubicBezTo>
                      <a:pt x="307" y="518"/>
                      <a:pt x="307" y="518"/>
                      <a:pt x="307" y="518"/>
                    </a:cubicBezTo>
                    <a:cubicBezTo>
                      <a:pt x="307" y="518"/>
                      <a:pt x="307" y="518"/>
                      <a:pt x="307" y="518"/>
                    </a:cubicBezTo>
                    <a:moveTo>
                      <a:pt x="189" y="501"/>
                    </a:moveTo>
                    <a:cubicBezTo>
                      <a:pt x="187" y="498"/>
                      <a:pt x="182" y="494"/>
                      <a:pt x="182" y="494"/>
                    </a:cubicBezTo>
                    <a:cubicBezTo>
                      <a:pt x="182" y="494"/>
                      <a:pt x="182" y="494"/>
                      <a:pt x="182" y="494"/>
                    </a:cubicBezTo>
                    <a:cubicBezTo>
                      <a:pt x="182" y="494"/>
                      <a:pt x="182" y="494"/>
                      <a:pt x="182" y="494"/>
                    </a:cubicBezTo>
                    <a:cubicBezTo>
                      <a:pt x="192" y="495"/>
                      <a:pt x="196" y="502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6" y="507"/>
                    </a:cubicBezTo>
                    <a:cubicBezTo>
                      <a:pt x="191" y="507"/>
                      <a:pt x="184" y="505"/>
                      <a:pt x="180" y="496"/>
                    </a:cubicBezTo>
                    <a:cubicBezTo>
                      <a:pt x="180" y="496"/>
                      <a:pt x="180" y="496"/>
                      <a:pt x="180" y="496"/>
                    </a:cubicBezTo>
                    <a:cubicBezTo>
                      <a:pt x="180" y="496"/>
                      <a:pt x="180" y="496"/>
                      <a:pt x="180" y="496"/>
                    </a:cubicBezTo>
                    <a:cubicBezTo>
                      <a:pt x="180" y="496"/>
                      <a:pt x="186" y="500"/>
                      <a:pt x="189" y="501"/>
                    </a:cubicBezTo>
                    <a:moveTo>
                      <a:pt x="138" y="507"/>
                    </a:move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9" y="502"/>
                      <a:pt x="143" y="495"/>
                      <a:pt x="154" y="494"/>
                    </a:cubicBezTo>
                    <a:cubicBezTo>
                      <a:pt x="154" y="494"/>
                      <a:pt x="154" y="494"/>
                      <a:pt x="154" y="494"/>
                    </a:cubicBezTo>
                    <a:cubicBezTo>
                      <a:pt x="154" y="494"/>
                      <a:pt x="154" y="494"/>
                      <a:pt x="154" y="494"/>
                    </a:cubicBezTo>
                    <a:cubicBezTo>
                      <a:pt x="154" y="494"/>
                      <a:pt x="148" y="498"/>
                      <a:pt x="146" y="501"/>
                    </a:cubicBezTo>
                    <a:cubicBezTo>
                      <a:pt x="150" y="500"/>
                      <a:pt x="155" y="496"/>
                      <a:pt x="155" y="496"/>
                    </a:cubicBezTo>
                    <a:cubicBezTo>
                      <a:pt x="155" y="496"/>
                      <a:pt x="155" y="496"/>
                      <a:pt x="155" y="496"/>
                    </a:cubicBezTo>
                    <a:cubicBezTo>
                      <a:pt x="155" y="496"/>
                      <a:pt x="155" y="496"/>
                      <a:pt x="155" y="496"/>
                    </a:cubicBezTo>
                    <a:cubicBezTo>
                      <a:pt x="151" y="505"/>
                      <a:pt x="144" y="507"/>
                      <a:pt x="139" y="507"/>
                    </a:cubicBezTo>
                    <a:cubicBezTo>
                      <a:pt x="139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moveTo>
                      <a:pt x="120" y="501"/>
                    </a:move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3" y="496"/>
                      <a:pt x="129" y="490"/>
                      <a:pt x="139" y="490"/>
                    </a:cubicBezTo>
                    <a:cubicBezTo>
                      <a:pt x="141" y="490"/>
                      <a:pt x="143" y="490"/>
                      <a:pt x="146" y="491"/>
                    </a:cubicBezTo>
                    <a:cubicBezTo>
                      <a:pt x="146" y="491"/>
                      <a:pt x="146" y="491"/>
                      <a:pt x="146" y="491"/>
                    </a:cubicBezTo>
                    <a:cubicBezTo>
                      <a:pt x="146" y="491"/>
                      <a:pt x="146" y="491"/>
                      <a:pt x="146" y="491"/>
                    </a:cubicBezTo>
                    <a:cubicBezTo>
                      <a:pt x="146" y="491"/>
                      <a:pt x="137" y="493"/>
                      <a:pt x="134" y="496"/>
                    </a:cubicBezTo>
                    <a:cubicBezTo>
                      <a:pt x="134" y="496"/>
                      <a:pt x="134" y="496"/>
                      <a:pt x="134" y="496"/>
                    </a:cubicBezTo>
                    <a:cubicBezTo>
                      <a:pt x="139" y="496"/>
                      <a:pt x="147" y="493"/>
                      <a:pt x="147" y="493"/>
                    </a:cubicBezTo>
                    <a:cubicBezTo>
                      <a:pt x="147" y="493"/>
                      <a:pt x="147" y="493"/>
                      <a:pt x="147" y="493"/>
                    </a:cubicBezTo>
                    <a:cubicBezTo>
                      <a:pt x="147" y="493"/>
                      <a:pt x="147" y="493"/>
                      <a:pt x="147" y="493"/>
                    </a:cubicBezTo>
                    <a:cubicBezTo>
                      <a:pt x="141" y="500"/>
                      <a:pt x="134" y="502"/>
                      <a:pt x="129" y="502"/>
                    </a:cubicBezTo>
                    <a:cubicBezTo>
                      <a:pt x="125" y="502"/>
                      <a:pt x="122" y="502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moveTo>
                      <a:pt x="189" y="491"/>
                    </a:moveTo>
                    <a:cubicBezTo>
                      <a:pt x="189" y="491"/>
                      <a:pt x="189" y="491"/>
                      <a:pt x="189" y="491"/>
                    </a:cubicBezTo>
                    <a:cubicBezTo>
                      <a:pt x="192" y="490"/>
                      <a:pt x="194" y="490"/>
                      <a:pt x="196" y="490"/>
                    </a:cubicBezTo>
                    <a:cubicBezTo>
                      <a:pt x="207" y="490"/>
                      <a:pt x="213" y="496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3" y="502"/>
                      <a:pt x="210" y="502"/>
                      <a:pt x="207" y="502"/>
                    </a:cubicBezTo>
                    <a:cubicBezTo>
                      <a:pt x="201" y="502"/>
                      <a:pt x="195" y="500"/>
                      <a:pt x="189" y="493"/>
                    </a:cubicBezTo>
                    <a:cubicBezTo>
                      <a:pt x="189" y="493"/>
                      <a:pt x="189" y="493"/>
                      <a:pt x="189" y="493"/>
                    </a:cubicBezTo>
                    <a:cubicBezTo>
                      <a:pt x="189" y="493"/>
                      <a:pt x="189" y="493"/>
                      <a:pt x="189" y="493"/>
                    </a:cubicBezTo>
                    <a:cubicBezTo>
                      <a:pt x="189" y="493"/>
                      <a:pt x="196" y="496"/>
                      <a:pt x="201" y="496"/>
                    </a:cubicBezTo>
                    <a:cubicBezTo>
                      <a:pt x="201" y="496"/>
                      <a:pt x="202" y="496"/>
                      <a:pt x="202" y="496"/>
                    </a:cubicBezTo>
                    <a:cubicBezTo>
                      <a:pt x="198" y="493"/>
                      <a:pt x="189" y="491"/>
                      <a:pt x="189" y="491"/>
                    </a:cubicBezTo>
                    <a:cubicBezTo>
                      <a:pt x="189" y="491"/>
                      <a:pt x="189" y="491"/>
                      <a:pt x="189" y="491"/>
                    </a:cubicBezTo>
                    <a:moveTo>
                      <a:pt x="423" y="493"/>
                    </a:moveTo>
                    <a:cubicBezTo>
                      <a:pt x="423" y="491"/>
                      <a:pt x="424" y="489"/>
                      <a:pt x="426" y="488"/>
                    </a:cubicBezTo>
                    <a:cubicBezTo>
                      <a:pt x="427" y="487"/>
                      <a:pt x="428" y="487"/>
                      <a:pt x="429" y="487"/>
                    </a:cubicBezTo>
                    <a:cubicBezTo>
                      <a:pt x="431" y="487"/>
                      <a:pt x="433" y="488"/>
                      <a:pt x="434" y="490"/>
                    </a:cubicBezTo>
                    <a:cubicBezTo>
                      <a:pt x="435" y="491"/>
                      <a:pt x="435" y="492"/>
                      <a:pt x="435" y="493"/>
                    </a:cubicBezTo>
                    <a:cubicBezTo>
                      <a:pt x="435" y="495"/>
                      <a:pt x="434" y="497"/>
                      <a:pt x="432" y="498"/>
                    </a:cubicBezTo>
                    <a:cubicBezTo>
                      <a:pt x="431" y="498"/>
                      <a:pt x="430" y="499"/>
                      <a:pt x="429" y="499"/>
                    </a:cubicBezTo>
                    <a:cubicBezTo>
                      <a:pt x="427" y="499"/>
                      <a:pt x="425" y="498"/>
                      <a:pt x="424" y="496"/>
                    </a:cubicBezTo>
                    <a:cubicBezTo>
                      <a:pt x="424" y="495"/>
                      <a:pt x="423" y="494"/>
                      <a:pt x="423" y="493"/>
                    </a:cubicBezTo>
                    <a:moveTo>
                      <a:pt x="295" y="486"/>
                    </a:move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7" y="490"/>
                      <a:pt x="300" y="495"/>
                      <a:pt x="300" y="501"/>
                    </a:cubicBezTo>
                    <a:cubicBezTo>
                      <a:pt x="300" y="505"/>
                      <a:pt x="299" y="509"/>
                      <a:pt x="296" y="514"/>
                    </a:cubicBezTo>
                    <a:cubicBezTo>
                      <a:pt x="296" y="514"/>
                      <a:pt x="296" y="514"/>
                      <a:pt x="296" y="514"/>
                    </a:cubicBezTo>
                    <a:cubicBezTo>
                      <a:pt x="296" y="514"/>
                      <a:pt x="296" y="514"/>
                      <a:pt x="296" y="514"/>
                    </a:cubicBezTo>
                    <a:cubicBezTo>
                      <a:pt x="296" y="514"/>
                      <a:pt x="296" y="514"/>
                      <a:pt x="296" y="513"/>
                    </a:cubicBezTo>
                    <a:cubicBezTo>
                      <a:pt x="296" y="510"/>
                      <a:pt x="296" y="504"/>
                      <a:pt x="295" y="501"/>
                    </a:cubicBezTo>
                    <a:cubicBezTo>
                      <a:pt x="294" y="504"/>
                      <a:pt x="293" y="509"/>
                      <a:pt x="293" y="512"/>
                    </a:cubicBezTo>
                    <a:cubicBezTo>
                      <a:pt x="293" y="514"/>
                      <a:pt x="293" y="514"/>
                      <a:pt x="293" y="514"/>
                    </a:cubicBezTo>
                    <a:cubicBezTo>
                      <a:pt x="293" y="514"/>
                      <a:pt x="293" y="514"/>
                      <a:pt x="293" y="514"/>
                    </a:cubicBezTo>
                    <a:cubicBezTo>
                      <a:pt x="293" y="514"/>
                      <a:pt x="293" y="514"/>
                      <a:pt x="293" y="514"/>
                    </a:cubicBezTo>
                    <a:cubicBezTo>
                      <a:pt x="290" y="509"/>
                      <a:pt x="289" y="505"/>
                      <a:pt x="289" y="501"/>
                    </a:cubicBezTo>
                    <a:cubicBezTo>
                      <a:pt x="289" y="495"/>
                      <a:pt x="292" y="490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moveTo>
                      <a:pt x="449" y="489"/>
                    </a:moveTo>
                    <a:cubicBezTo>
                      <a:pt x="449" y="487"/>
                      <a:pt x="450" y="485"/>
                      <a:pt x="452" y="484"/>
                    </a:cubicBezTo>
                    <a:cubicBezTo>
                      <a:pt x="453" y="483"/>
                      <a:pt x="454" y="483"/>
                      <a:pt x="455" y="483"/>
                    </a:cubicBezTo>
                    <a:cubicBezTo>
                      <a:pt x="457" y="483"/>
                      <a:pt x="459" y="484"/>
                      <a:pt x="460" y="485"/>
                    </a:cubicBezTo>
                    <a:cubicBezTo>
                      <a:pt x="461" y="486"/>
                      <a:pt x="461" y="487"/>
                      <a:pt x="461" y="489"/>
                    </a:cubicBezTo>
                    <a:cubicBezTo>
                      <a:pt x="461" y="491"/>
                      <a:pt x="460" y="492"/>
                      <a:pt x="458" y="494"/>
                    </a:cubicBezTo>
                    <a:cubicBezTo>
                      <a:pt x="457" y="494"/>
                      <a:pt x="456" y="495"/>
                      <a:pt x="455" y="495"/>
                    </a:cubicBezTo>
                    <a:cubicBezTo>
                      <a:pt x="453" y="495"/>
                      <a:pt x="451" y="494"/>
                      <a:pt x="450" y="492"/>
                    </a:cubicBezTo>
                    <a:cubicBezTo>
                      <a:pt x="449" y="491"/>
                      <a:pt x="449" y="490"/>
                      <a:pt x="449" y="489"/>
                    </a:cubicBezTo>
                    <a:moveTo>
                      <a:pt x="184" y="484"/>
                    </a:moveTo>
                    <a:cubicBezTo>
                      <a:pt x="188" y="482"/>
                      <a:pt x="191" y="481"/>
                      <a:pt x="194" y="481"/>
                    </a:cubicBezTo>
                    <a:cubicBezTo>
                      <a:pt x="198" y="481"/>
                      <a:pt x="202" y="483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2" y="487"/>
                      <a:pt x="198" y="489"/>
                      <a:pt x="194" y="489"/>
                    </a:cubicBezTo>
                    <a:cubicBezTo>
                      <a:pt x="191" y="489"/>
                      <a:pt x="188" y="488"/>
                      <a:pt x="184" y="486"/>
                    </a:cubicBezTo>
                    <a:cubicBezTo>
                      <a:pt x="184" y="486"/>
                      <a:pt x="184" y="486"/>
                      <a:pt x="184" y="486"/>
                    </a:cubicBezTo>
                    <a:cubicBezTo>
                      <a:pt x="184" y="486"/>
                      <a:pt x="184" y="486"/>
                      <a:pt x="184" y="486"/>
                    </a:cubicBezTo>
                    <a:cubicBezTo>
                      <a:pt x="184" y="486"/>
                      <a:pt x="185" y="486"/>
                      <a:pt x="185" y="486"/>
                    </a:cubicBezTo>
                    <a:cubicBezTo>
                      <a:pt x="188" y="486"/>
                      <a:pt x="192" y="486"/>
                      <a:pt x="194" y="485"/>
                    </a:cubicBezTo>
                    <a:cubicBezTo>
                      <a:pt x="192" y="484"/>
                      <a:pt x="188" y="484"/>
                      <a:pt x="185" y="484"/>
                    </a:cubicBezTo>
                    <a:cubicBezTo>
                      <a:pt x="185" y="484"/>
                      <a:pt x="184" y="484"/>
                      <a:pt x="184" y="484"/>
                    </a:cubicBezTo>
                    <a:cubicBezTo>
                      <a:pt x="184" y="484"/>
                      <a:pt x="184" y="484"/>
                      <a:pt x="184" y="484"/>
                    </a:cubicBezTo>
                    <a:cubicBezTo>
                      <a:pt x="184" y="484"/>
                      <a:pt x="184" y="484"/>
                      <a:pt x="184" y="484"/>
                    </a:cubicBezTo>
                    <a:moveTo>
                      <a:pt x="131" y="485"/>
                    </a:move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3" y="483"/>
                      <a:pt x="137" y="481"/>
                      <a:pt x="142" y="481"/>
                    </a:cubicBezTo>
                    <a:cubicBezTo>
                      <a:pt x="144" y="481"/>
                      <a:pt x="148" y="482"/>
                      <a:pt x="151" y="484"/>
                    </a:cubicBezTo>
                    <a:cubicBezTo>
                      <a:pt x="151" y="484"/>
                      <a:pt x="151" y="484"/>
                      <a:pt x="151" y="484"/>
                    </a:cubicBezTo>
                    <a:cubicBezTo>
                      <a:pt x="151" y="484"/>
                      <a:pt x="151" y="484"/>
                      <a:pt x="151" y="484"/>
                    </a:cubicBezTo>
                    <a:cubicBezTo>
                      <a:pt x="151" y="484"/>
                      <a:pt x="151" y="484"/>
                      <a:pt x="150" y="484"/>
                    </a:cubicBezTo>
                    <a:cubicBezTo>
                      <a:pt x="148" y="484"/>
                      <a:pt x="144" y="484"/>
                      <a:pt x="142" y="485"/>
                    </a:cubicBezTo>
                    <a:cubicBezTo>
                      <a:pt x="144" y="486"/>
                      <a:pt x="148" y="486"/>
                      <a:pt x="150" y="486"/>
                    </a:cubicBezTo>
                    <a:cubicBezTo>
                      <a:pt x="151" y="486"/>
                      <a:pt x="151" y="486"/>
                      <a:pt x="151" y="486"/>
                    </a:cubicBezTo>
                    <a:cubicBezTo>
                      <a:pt x="151" y="486"/>
                      <a:pt x="151" y="486"/>
                      <a:pt x="151" y="486"/>
                    </a:cubicBezTo>
                    <a:cubicBezTo>
                      <a:pt x="151" y="486"/>
                      <a:pt x="151" y="486"/>
                      <a:pt x="151" y="486"/>
                    </a:cubicBezTo>
                    <a:cubicBezTo>
                      <a:pt x="148" y="488"/>
                      <a:pt x="144" y="489"/>
                      <a:pt x="142" y="489"/>
                    </a:cubicBezTo>
                    <a:cubicBezTo>
                      <a:pt x="137" y="489"/>
                      <a:pt x="133" y="487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moveTo>
                      <a:pt x="398" y="487"/>
                    </a:moveTo>
                    <a:cubicBezTo>
                      <a:pt x="398" y="485"/>
                      <a:pt x="399" y="483"/>
                      <a:pt x="401" y="482"/>
                    </a:cubicBezTo>
                    <a:cubicBezTo>
                      <a:pt x="402" y="481"/>
                      <a:pt x="403" y="481"/>
                      <a:pt x="404" y="481"/>
                    </a:cubicBezTo>
                    <a:cubicBezTo>
                      <a:pt x="406" y="481"/>
                      <a:pt x="408" y="482"/>
                      <a:pt x="409" y="483"/>
                    </a:cubicBezTo>
                    <a:cubicBezTo>
                      <a:pt x="410" y="484"/>
                      <a:pt x="410" y="485"/>
                      <a:pt x="410" y="487"/>
                    </a:cubicBezTo>
                    <a:cubicBezTo>
                      <a:pt x="410" y="488"/>
                      <a:pt x="409" y="490"/>
                      <a:pt x="407" y="492"/>
                    </a:cubicBezTo>
                    <a:cubicBezTo>
                      <a:pt x="406" y="492"/>
                      <a:pt x="405" y="493"/>
                      <a:pt x="404" y="493"/>
                    </a:cubicBezTo>
                    <a:cubicBezTo>
                      <a:pt x="402" y="493"/>
                      <a:pt x="400" y="492"/>
                      <a:pt x="399" y="490"/>
                    </a:cubicBezTo>
                    <a:cubicBezTo>
                      <a:pt x="398" y="489"/>
                      <a:pt x="398" y="488"/>
                      <a:pt x="398" y="487"/>
                    </a:cubicBezTo>
                    <a:moveTo>
                      <a:pt x="165" y="474"/>
                    </a:moveTo>
                    <a:cubicBezTo>
                      <a:pt x="166" y="473"/>
                      <a:pt x="167" y="472"/>
                      <a:pt x="168" y="472"/>
                    </a:cubicBezTo>
                    <a:cubicBezTo>
                      <a:pt x="170" y="472"/>
                      <a:pt x="171" y="473"/>
                      <a:pt x="172" y="474"/>
                    </a:cubicBezTo>
                    <a:cubicBezTo>
                      <a:pt x="173" y="474"/>
                      <a:pt x="173" y="474"/>
                      <a:pt x="174" y="474"/>
                    </a:cubicBezTo>
                    <a:cubicBezTo>
                      <a:pt x="174" y="474"/>
                      <a:pt x="175" y="474"/>
                      <a:pt x="176" y="475"/>
                    </a:cubicBezTo>
                    <a:cubicBezTo>
                      <a:pt x="177" y="476"/>
                      <a:pt x="178" y="477"/>
                      <a:pt x="178" y="478"/>
                    </a:cubicBezTo>
                    <a:cubicBezTo>
                      <a:pt x="178" y="478"/>
                      <a:pt x="178" y="479"/>
                      <a:pt x="178" y="479"/>
                    </a:cubicBezTo>
                    <a:cubicBezTo>
                      <a:pt x="179" y="479"/>
                      <a:pt x="180" y="480"/>
                      <a:pt x="181" y="482"/>
                    </a:cubicBezTo>
                    <a:cubicBezTo>
                      <a:pt x="181" y="482"/>
                      <a:pt x="181" y="482"/>
                      <a:pt x="181" y="483"/>
                    </a:cubicBezTo>
                    <a:cubicBezTo>
                      <a:pt x="181" y="484"/>
                      <a:pt x="180" y="485"/>
                      <a:pt x="179" y="486"/>
                    </a:cubicBezTo>
                    <a:cubicBezTo>
                      <a:pt x="180" y="487"/>
                      <a:pt x="180" y="488"/>
                      <a:pt x="180" y="489"/>
                    </a:cubicBezTo>
                    <a:cubicBezTo>
                      <a:pt x="180" y="489"/>
                      <a:pt x="180" y="489"/>
                      <a:pt x="180" y="490"/>
                    </a:cubicBezTo>
                    <a:cubicBezTo>
                      <a:pt x="180" y="491"/>
                      <a:pt x="178" y="492"/>
                      <a:pt x="177" y="493"/>
                    </a:cubicBezTo>
                    <a:cubicBezTo>
                      <a:pt x="177" y="494"/>
                      <a:pt x="176" y="495"/>
                      <a:pt x="175" y="496"/>
                    </a:cubicBezTo>
                    <a:cubicBezTo>
                      <a:pt x="174" y="497"/>
                      <a:pt x="173" y="497"/>
                      <a:pt x="173" y="497"/>
                    </a:cubicBezTo>
                    <a:cubicBezTo>
                      <a:pt x="172" y="497"/>
                      <a:pt x="171" y="497"/>
                      <a:pt x="171" y="497"/>
                    </a:cubicBezTo>
                    <a:cubicBezTo>
                      <a:pt x="170" y="498"/>
                      <a:pt x="168" y="498"/>
                      <a:pt x="167" y="498"/>
                    </a:cubicBezTo>
                    <a:cubicBezTo>
                      <a:pt x="165" y="498"/>
                      <a:pt x="164" y="497"/>
                      <a:pt x="163" y="496"/>
                    </a:cubicBezTo>
                    <a:cubicBezTo>
                      <a:pt x="163" y="496"/>
                      <a:pt x="162" y="496"/>
                      <a:pt x="162" y="496"/>
                    </a:cubicBezTo>
                    <a:cubicBezTo>
                      <a:pt x="161" y="496"/>
                      <a:pt x="160" y="496"/>
                      <a:pt x="159" y="496"/>
                    </a:cubicBezTo>
                    <a:cubicBezTo>
                      <a:pt x="158" y="495"/>
                      <a:pt x="158" y="493"/>
                      <a:pt x="158" y="492"/>
                    </a:cubicBezTo>
                    <a:cubicBezTo>
                      <a:pt x="158" y="492"/>
                      <a:pt x="158" y="492"/>
                      <a:pt x="158" y="491"/>
                    </a:cubicBezTo>
                    <a:cubicBezTo>
                      <a:pt x="156" y="491"/>
                      <a:pt x="155" y="490"/>
                      <a:pt x="155" y="489"/>
                    </a:cubicBezTo>
                    <a:cubicBezTo>
                      <a:pt x="155" y="488"/>
                      <a:pt x="155" y="488"/>
                      <a:pt x="155" y="487"/>
                    </a:cubicBezTo>
                    <a:cubicBezTo>
                      <a:pt x="155" y="486"/>
                      <a:pt x="155" y="485"/>
                      <a:pt x="156" y="484"/>
                    </a:cubicBezTo>
                    <a:cubicBezTo>
                      <a:pt x="155" y="484"/>
                      <a:pt x="155" y="483"/>
                      <a:pt x="155" y="482"/>
                    </a:cubicBezTo>
                    <a:cubicBezTo>
                      <a:pt x="155" y="481"/>
                      <a:pt x="155" y="481"/>
                      <a:pt x="155" y="480"/>
                    </a:cubicBezTo>
                    <a:cubicBezTo>
                      <a:pt x="156" y="479"/>
                      <a:pt x="157" y="478"/>
                      <a:pt x="159" y="478"/>
                    </a:cubicBezTo>
                    <a:cubicBezTo>
                      <a:pt x="159" y="476"/>
                      <a:pt x="159" y="475"/>
                      <a:pt x="160" y="474"/>
                    </a:cubicBezTo>
                    <a:cubicBezTo>
                      <a:pt x="161" y="473"/>
                      <a:pt x="162" y="473"/>
                      <a:pt x="163" y="473"/>
                    </a:cubicBezTo>
                    <a:cubicBezTo>
                      <a:pt x="163" y="473"/>
                      <a:pt x="164" y="473"/>
                      <a:pt x="165" y="474"/>
                    </a:cubicBezTo>
                    <a:moveTo>
                      <a:pt x="371" y="475"/>
                    </a:moveTo>
                    <a:cubicBezTo>
                      <a:pt x="371" y="473"/>
                      <a:pt x="372" y="471"/>
                      <a:pt x="374" y="470"/>
                    </a:cubicBezTo>
                    <a:cubicBezTo>
                      <a:pt x="375" y="469"/>
                      <a:pt x="376" y="469"/>
                      <a:pt x="377" y="469"/>
                    </a:cubicBezTo>
                    <a:cubicBezTo>
                      <a:pt x="379" y="469"/>
                      <a:pt x="381" y="470"/>
                      <a:pt x="382" y="472"/>
                    </a:cubicBezTo>
                    <a:cubicBezTo>
                      <a:pt x="383" y="473"/>
                      <a:pt x="383" y="474"/>
                      <a:pt x="383" y="475"/>
                    </a:cubicBezTo>
                    <a:cubicBezTo>
                      <a:pt x="383" y="477"/>
                      <a:pt x="382" y="479"/>
                      <a:pt x="381" y="480"/>
                    </a:cubicBezTo>
                    <a:cubicBezTo>
                      <a:pt x="380" y="481"/>
                      <a:pt x="378" y="481"/>
                      <a:pt x="377" y="481"/>
                    </a:cubicBezTo>
                    <a:cubicBezTo>
                      <a:pt x="375" y="481"/>
                      <a:pt x="373" y="480"/>
                      <a:pt x="372" y="478"/>
                    </a:cubicBezTo>
                    <a:cubicBezTo>
                      <a:pt x="372" y="477"/>
                      <a:pt x="371" y="476"/>
                      <a:pt x="371" y="475"/>
                    </a:cubicBezTo>
                    <a:moveTo>
                      <a:pt x="470" y="474"/>
                    </a:moveTo>
                    <a:cubicBezTo>
                      <a:pt x="470" y="472"/>
                      <a:pt x="471" y="470"/>
                      <a:pt x="473" y="469"/>
                    </a:cubicBezTo>
                    <a:cubicBezTo>
                      <a:pt x="474" y="469"/>
                      <a:pt x="475" y="468"/>
                      <a:pt x="476" y="468"/>
                    </a:cubicBezTo>
                    <a:cubicBezTo>
                      <a:pt x="478" y="468"/>
                      <a:pt x="480" y="469"/>
                      <a:pt x="481" y="471"/>
                    </a:cubicBezTo>
                    <a:cubicBezTo>
                      <a:pt x="482" y="472"/>
                      <a:pt x="482" y="473"/>
                      <a:pt x="482" y="474"/>
                    </a:cubicBezTo>
                    <a:cubicBezTo>
                      <a:pt x="482" y="476"/>
                      <a:pt x="481" y="478"/>
                      <a:pt x="479" y="479"/>
                    </a:cubicBezTo>
                    <a:cubicBezTo>
                      <a:pt x="478" y="480"/>
                      <a:pt x="477" y="480"/>
                      <a:pt x="476" y="480"/>
                    </a:cubicBezTo>
                    <a:cubicBezTo>
                      <a:pt x="474" y="480"/>
                      <a:pt x="472" y="479"/>
                      <a:pt x="471" y="477"/>
                    </a:cubicBezTo>
                    <a:cubicBezTo>
                      <a:pt x="471" y="476"/>
                      <a:pt x="470" y="475"/>
                      <a:pt x="470" y="474"/>
                    </a:cubicBezTo>
                    <a:moveTo>
                      <a:pt x="189" y="477"/>
                    </a:moveTo>
                    <a:cubicBezTo>
                      <a:pt x="195" y="470"/>
                      <a:pt x="201" y="468"/>
                      <a:pt x="207" y="468"/>
                    </a:cubicBezTo>
                    <a:cubicBezTo>
                      <a:pt x="210" y="468"/>
                      <a:pt x="213" y="469"/>
                      <a:pt x="216" y="470"/>
                    </a:cubicBezTo>
                    <a:cubicBezTo>
                      <a:pt x="216" y="469"/>
                      <a:pt x="216" y="469"/>
                      <a:pt x="216" y="469"/>
                    </a:cubicBezTo>
                    <a:cubicBezTo>
                      <a:pt x="216" y="470"/>
                      <a:pt x="216" y="470"/>
                      <a:pt x="216" y="470"/>
                    </a:cubicBezTo>
                    <a:cubicBezTo>
                      <a:pt x="216" y="470"/>
                      <a:pt x="216" y="470"/>
                      <a:pt x="216" y="470"/>
                    </a:cubicBezTo>
                    <a:cubicBezTo>
                      <a:pt x="216" y="470"/>
                      <a:pt x="216" y="470"/>
                      <a:pt x="216" y="470"/>
                    </a:cubicBezTo>
                    <a:cubicBezTo>
                      <a:pt x="213" y="474"/>
                      <a:pt x="207" y="480"/>
                      <a:pt x="196" y="480"/>
                    </a:cubicBezTo>
                    <a:cubicBezTo>
                      <a:pt x="194" y="480"/>
                      <a:pt x="192" y="480"/>
                      <a:pt x="189" y="480"/>
                    </a:cubicBezTo>
                    <a:cubicBezTo>
                      <a:pt x="189" y="480"/>
                      <a:pt x="189" y="480"/>
                      <a:pt x="189" y="480"/>
                    </a:cubicBezTo>
                    <a:cubicBezTo>
                      <a:pt x="189" y="480"/>
                      <a:pt x="189" y="480"/>
                      <a:pt x="189" y="480"/>
                    </a:cubicBezTo>
                    <a:cubicBezTo>
                      <a:pt x="189" y="480"/>
                      <a:pt x="198" y="477"/>
                      <a:pt x="202" y="474"/>
                    </a:cubicBezTo>
                    <a:cubicBezTo>
                      <a:pt x="202" y="474"/>
                      <a:pt x="201" y="474"/>
                      <a:pt x="201" y="474"/>
                    </a:cubicBezTo>
                    <a:cubicBezTo>
                      <a:pt x="196" y="474"/>
                      <a:pt x="189" y="477"/>
                      <a:pt x="189" y="477"/>
                    </a:cubicBezTo>
                    <a:cubicBezTo>
                      <a:pt x="189" y="477"/>
                      <a:pt x="189" y="477"/>
                      <a:pt x="189" y="477"/>
                    </a:cubicBezTo>
                    <a:cubicBezTo>
                      <a:pt x="189" y="477"/>
                      <a:pt x="189" y="477"/>
                      <a:pt x="189" y="477"/>
                    </a:cubicBezTo>
                    <a:moveTo>
                      <a:pt x="120" y="470"/>
                    </a:moveTo>
                    <a:cubicBezTo>
                      <a:pt x="122" y="469"/>
                      <a:pt x="125" y="468"/>
                      <a:pt x="129" y="468"/>
                    </a:cubicBezTo>
                    <a:cubicBezTo>
                      <a:pt x="134" y="468"/>
                      <a:pt x="141" y="470"/>
                      <a:pt x="147" y="477"/>
                    </a:cubicBezTo>
                    <a:cubicBezTo>
                      <a:pt x="147" y="477"/>
                      <a:pt x="147" y="477"/>
                      <a:pt x="147" y="477"/>
                    </a:cubicBezTo>
                    <a:cubicBezTo>
                      <a:pt x="147" y="477"/>
                      <a:pt x="147" y="477"/>
                      <a:pt x="147" y="477"/>
                    </a:cubicBezTo>
                    <a:cubicBezTo>
                      <a:pt x="147" y="477"/>
                      <a:pt x="139" y="474"/>
                      <a:pt x="134" y="474"/>
                    </a:cubicBezTo>
                    <a:cubicBezTo>
                      <a:pt x="134" y="474"/>
                      <a:pt x="134" y="474"/>
                      <a:pt x="134" y="474"/>
                    </a:cubicBezTo>
                    <a:cubicBezTo>
                      <a:pt x="137" y="477"/>
                      <a:pt x="146" y="480"/>
                      <a:pt x="146" y="480"/>
                    </a:cubicBezTo>
                    <a:cubicBezTo>
                      <a:pt x="146" y="480"/>
                      <a:pt x="146" y="480"/>
                      <a:pt x="146" y="480"/>
                    </a:cubicBezTo>
                    <a:cubicBezTo>
                      <a:pt x="146" y="480"/>
                      <a:pt x="146" y="480"/>
                      <a:pt x="146" y="480"/>
                    </a:cubicBezTo>
                    <a:cubicBezTo>
                      <a:pt x="143" y="480"/>
                      <a:pt x="141" y="480"/>
                      <a:pt x="139" y="480"/>
                    </a:cubicBezTo>
                    <a:cubicBezTo>
                      <a:pt x="129" y="480"/>
                      <a:pt x="123" y="474"/>
                      <a:pt x="120" y="470"/>
                    </a:cubicBezTo>
                    <a:cubicBezTo>
                      <a:pt x="120" y="470"/>
                      <a:pt x="120" y="470"/>
                      <a:pt x="120" y="470"/>
                    </a:cubicBezTo>
                    <a:cubicBezTo>
                      <a:pt x="120" y="470"/>
                      <a:pt x="120" y="470"/>
                      <a:pt x="120" y="470"/>
                    </a:cubicBezTo>
                    <a:cubicBezTo>
                      <a:pt x="120" y="469"/>
                      <a:pt x="120" y="469"/>
                      <a:pt x="120" y="469"/>
                    </a:cubicBezTo>
                    <a:cubicBezTo>
                      <a:pt x="120" y="470"/>
                      <a:pt x="120" y="470"/>
                      <a:pt x="120" y="470"/>
                    </a:cubicBezTo>
                    <a:moveTo>
                      <a:pt x="138" y="464"/>
                    </a:moveTo>
                    <a:cubicBezTo>
                      <a:pt x="138" y="463"/>
                      <a:pt x="138" y="463"/>
                      <a:pt x="138" y="463"/>
                    </a:cubicBezTo>
                    <a:cubicBezTo>
                      <a:pt x="138" y="464"/>
                      <a:pt x="138" y="464"/>
                      <a:pt x="138" y="464"/>
                    </a:cubicBezTo>
                    <a:cubicBezTo>
                      <a:pt x="138" y="463"/>
                      <a:pt x="139" y="463"/>
                      <a:pt x="139" y="463"/>
                    </a:cubicBezTo>
                    <a:cubicBezTo>
                      <a:pt x="144" y="463"/>
                      <a:pt x="151" y="465"/>
                      <a:pt x="155" y="475"/>
                    </a:cubicBezTo>
                    <a:cubicBezTo>
                      <a:pt x="155" y="475"/>
                      <a:pt x="155" y="475"/>
                      <a:pt x="155" y="475"/>
                    </a:cubicBezTo>
                    <a:cubicBezTo>
                      <a:pt x="155" y="475"/>
                      <a:pt x="155" y="475"/>
                      <a:pt x="155" y="475"/>
                    </a:cubicBezTo>
                    <a:cubicBezTo>
                      <a:pt x="155" y="475"/>
                      <a:pt x="150" y="470"/>
                      <a:pt x="147" y="470"/>
                    </a:cubicBezTo>
                    <a:cubicBezTo>
                      <a:pt x="148" y="473"/>
                      <a:pt x="154" y="476"/>
                      <a:pt x="154" y="476"/>
                    </a:cubicBezTo>
                    <a:cubicBezTo>
                      <a:pt x="154" y="476"/>
                      <a:pt x="154" y="476"/>
                      <a:pt x="154" y="476"/>
                    </a:cubicBezTo>
                    <a:cubicBezTo>
                      <a:pt x="154" y="476"/>
                      <a:pt x="154" y="476"/>
                      <a:pt x="154" y="476"/>
                    </a:cubicBezTo>
                    <a:cubicBezTo>
                      <a:pt x="143" y="475"/>
                      <a:pt x="139" y="468"/>
                      <a:pt x="138" y="464"/>
                    </a:cubicBezTo>
                    <a:cubicBezTo>
                      <a:pt x="138" y="464"/>
                      <a:pt x="138" y="464"/>
                      <a:pt x="138" y="464"/>
                    </a:cubicBezTo>
                    <a:cubicBezTo>
                      <a:pt x="138" y="464"/>
                      <a:pt x="138" y="464"/>
                      <a:pt x="138" y="464"/>
                    </a:cubicBezTo>
                    <a:moveTo>
                      <a:pt x="197" y="464"/>
                    </a:moveTo>
                    <a:cubicBezTo>
                      <a:pt x="197" y="463"/>
                      <a:pt x="197" y="463"/>
                      <a:pt x="197" y="463"/>
                    </a:cubicBezTo>
                    <a:cubicBezTo>
                      <a:pt x="197" y="464"/>
                      <a:pt x="197" y="464"/>
                      <a:pt x="197" y="464"/>
                    </a:cubicBezTo>
                    <a:cubicBezTo>
                      <a:pt x="197" y="464"/>
                      <a:pt x="197" y="464"/>
                      <a:pt x="197" y="464"/>
                    </a:cubicBezTo>
                    <a:cubicBezTo>
                      <a:pt x="197" y="464"/>
                      <a:pt x="197" y="464"/>
                      <a:pt x="197" y="464"/>
                    </a:cubicBezTo>
                    <a:cubicBezTo>
                      <a:pt x="196" y="468"/>
                      <a:pt x="192" y="475"/>
                      <a:pt x="182" y="476"/>
                    </a:cubicBezTo>
                    <a:cubicBezTo>
                      <a:pt x="182" y="476"/>
                      <a:pt x="182" y="476"/>
                      <a:pt x="182" y="476"/>
                    </a:cubicBezTo>
                    <a:cubicBezTo>
                      <a:pt x="182" y="476"/>
                      <a:pt x="182" y="476"/>
                      <a:pt x="182" y="476"/>
                    </a:cubicBezTo>
                    <a:cubicBezTo>
                      <a:pt x="182" y="476"/>
                      <a:pt x="187" y="473"/>
                      <a:pt x="189" y="470"/>
                    </a:cubicBezTo>
                    <a:cubicBezTo>
                      <a:pt x="186" y="470"/>
                      <a:pt x="180" y="475"/>
                      <a:pt x="180" y="475"/>
                    </a:cubicBezTo>
                    <a:cubicBezTo>
                      <a:pt x="180" y="475"/>
                      <a:pt x="180" y="475"/>
                      <a:pt x="180" y="475"/>
                    </a:cubicBezTo>
                    <a:cubicBezTo>
                      <a:pt x="180" y="475"/>
                      <a:pt x="180" y="475"/>
                      <a:pt x="180" y="475"/>
                    </a:cubicBezTo>
                    <a:cubicBezTo>
                      <a:pt x="184" y="465"/>
                      <a:pt x="191" y="463"/>
                      <a:pt x="196" y="463"/>
                    </a:cubicBezTo>
                    <a:cubicBezTo>
                      <a:pt x="197" y="463"/>
                      <a:pt x="197" y="463"/>
                      <a:pt x="197" y="464"/>
                    </a:cubicBezTo>
                    <a:moveTo>
                      <a:pt x="156" y="450"/>
                    </a:moveTo>
                    <a:cubicBezTo>
                      <a:pt x="156" y="450"/>
                      <a:pt x="156" y="450"/>
                      <a:pt x="156" y="450"/>
                    </a:cubicBezTo>
                    <a:cubicBezTo>
                      <a:pt x="156" y="450"/>
                      <a:pt x="156" y="450"/>
                      <a:pt x="156" y="450"/>
                    </a:cubicBezTo>
                    <a:cubicBezTo>
                      <a:pt x="160" y="452"/>
                      <a:pt x="164" y="457"/>
                      <a:pt x="164" y="464"/>
                    </a:cubicBezTo>
                    <a:cubicBezTo>
                      <a:pt x="164" y="466"/>
                      <a:pt x="164" y="467"/>
                      <a:pt x="164" y="469"/>
                    </a:cubicBezTo>
                    <a:cubicBezTo>
                      <a:pt x="164" y="469"/>
                      <a:pt x="162" y="463"/>
                      <a:pt x="160" y="460"/>
                    </a:cubicBezTo>
                    <a:cubicBezTo>
                      <a:pt x="160" y="460"/>
                      <a:pt x="160" y="461"/>
                      <a:pt x="160" y="461"/>
                    </a:cubicBezTo>
                    <a:cubicBezTo>
                      <a:pt x="160" y="464"/>
                      <a:pt x="162" y="470"/>
                      <a:pt x="162" y="470"/>
                    </a:cubicBezTo>
                    <a:cubicBezTo>
                      <a:pt x="162" y="470"/>
                      <a:pt x="162" y="470"/>
                      <a:pt x="162" y="470"/>
                    </a:cubicBezTo>
                    <a:cubicBezTo>
                      <a:pt x="162" y="470"/>
                      <a:pt x="162" y="470"/>
                      <a:pt x="162" y="470"/>
                    </a:cubicBezTo>
                    <a:cubicBezTo>
                      <a:pt x="157" y="465"/>
                      <a:pt x="155" y="461"/>
                      <a:pt x="155" y="457"/>
                    </a:cubicBezTo>
                    <a:cubicBezTo>
                      <a:pt x="155" y="454"/>
                      <a:pt x="156" y="452"/>
                      <a:pt x="156" y="450"/>
                    </a:cubicBezTo>
                    <a:cubicBezTo>
                      <a:pt x="156" y="450"/>
                      <a:pt x="156" y="450"/>
                      <a:pt x="156" y="450"/>
                    </a:cubicBezTo>
                    <a:cubicBezTo>
                      <a:pt x="156" y="450"/>
                      <a:pt x="156" y="450"/>
                      <a:pt x="156" y="450"/>
                    </a:cubicBezTo>
                    <a:moveTo>
                      <a:pt x="171" y="464"/>
                    </a:moveTo>
                    <a:cubicBezTo>
                      <a:pt x="171" y="457"/>
                      <a:pt x="176" y="452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80" y="452"/>
                      <a:pt x="180" y="454"/>
                      <a:pt x="180" y="457"/>
                    </a:cubicBezTo>
                    <a:cubicBezTo>
                      <a:pt x="180" y="461"/>
                      <a:pt x="179" y="465"/>
                      <a:pt x="174" y="470"/>
                    </a:cubicBezTo>
                    <a:cubicBezTo>
                      <a:pt x="174" y="470"/>
                      <a:pt x="174" y="470"/>
                      <a:pt x="174" y="470"/>
                    </a:cubicBezTo>
                    <a:cubicBezTo>
                      <a:pt x="174" y="470"/>
                      <a:pt x="174" y="470"/>
                      <a:pt x="174" y="470"/>
                    </a:cubicBezTo>
                    <a:cubicBezTo>
                      <a:pt x="174" y="470"/>
                      <a:pt x="176" y="464"/>
                      <a:pt x="176" y="461"/>
                    </a:cubicBezTo>
                    <a:cubicBezTo>
                      <a:pt x="176" y="461"/>
                      <a:pt x="176" y="460"/>
                      <a:pt x="176" y="460"/>
                    </a:cubicBezTo>
                    <a:cubicBezTo>
                      <a:pt x="174" y="463"/>
                      <a:pt x="172" y="469"/>
                      <a:pt x="172" y="469"/>
                    </a:cubicBezTo>
                    <a:cubicBezTo>
                      <a:pt x="171" y="467"/>
                      <a:pt x="171" y="466"/>
                      <a:pt x="171" y="464"/>
                    </a:cubicBezTo>
                    <a:moveTo>
                      <a:pt x="353" y="454"/>
                    </a:moveTo>
                    <a:cubicBezTo>
                      <a:pt x="353" y="452"/>
                      <a:pt x="354" y="450"/>
                      <a:pt x="356" y="449"/>
                    </a:cubicBezTo>
                    <a:cubicBezTo>
                      <a:pt x="357" y="449"/>
                      <a:pt x="358" y="448"/>
                      <a:pt x="359" y="448"/>
                    </a:cubicBezTo>
                    <a:cubicBezTo>
                      <a:pt x="361" y="448"/>
                      <a:pt x="363" y="449"/>
                      <a:pt x="364" y="451"/>
                    </a:cubicBezTo>
                    <a:cubicBezTo>
                      <a:pt x="365" y="452"/>
                      <a:pt x="365" y="453"/>
                      <a:pt x="365" y="454"/>
                    </a:cubicBezTo>
                    <a:cubicBezTo>
                      <a:pt x="365" y="456"/>
                      <a:pt x="364" y="458"/>
                      <a:pt x="362" y="459"/>
                    </a:cubicBezTo>
                    <a:cubicBezTo>
                      <a:pt x="361" y="460"/>
                      <a:pt x="360" y="460"/>
                      <a:pt x="359" y="460"/>
                    </a:cubicBezTo>
                    <a:cubicBezTo>
                      <a:pt x="357" y="460"/>
                      <a:pt x="355" y="459"/>
                      <a:pt x="354" y="457"/>
                    </a:cubicBezTo>
                    <a:cubicBezTo>
                      <a:pt x="354" y="457"/>
                      <a:pt x="353" y="455"/>
                      <a:pt x="353" y="454"/>
                    </a:cubicBezTo>
                    <a:moveTo>
                      <a:pt x="138" y="444"/>
                    </a:moveTo>
                    <a:cubicBezTo>
                      <a:pt x="138" y="444"/>
                      <a:pt x="138" y="444"/>
                      <a:pt x="138" y="444"/>
                    </a:cubicBezTo>
                    <a:cubicBezTo>
                      <a:pt x="138" y="444"/>
                      <a:pt x="138" y="444"/>
                      <a:pt x="138" y="444"/>
                    </a:cubicBezTo>
                    <a:cubicBezTo>
                      <a:pt x="145" y="446"/>
                      <a:pt x="154" y="451"/>
                      <a:pt x="156" y="466"/>
                    </a:cubicBezTo>
                    <a:cubicBezTo>
                      <a:pt x="156" y="466"/>
                      <a:pt x="156" y="466"/>
                      <a:pt x="156" y="466"/>
                    </a:cubicBezTo>
                    <a:cubicBezTo>
                      <a:pt x="156" y="466"/>
                      <a:pt x="156" y="466"/>
                      <a:pt x="156" y="466"/>
                    </a:cubicBezTo>
                    <a:cubicBezTo>
                      <a:pt x="156" y="466"/>
                      <a:pt x="150" y="458"/>
                      <a:pt x="147" y="456"/>
                    </a:cubicBezTo>
                    <a:cubicBezTo>
                      <a:pt x="148" y="460"/>
                      <a:pt x="153" y="468"/>
                      <a:pt x="153" y="468"/>
                    </a:cubicBezTo>
                    <a:cubicBezTo>
                      <a:pt x="153" y="468"/>
                      <a:pt x="153" y="468"/>
                      <a:pt x="153" y="468"/>
                    </a:cubicBezTo>
                    <a:cubicBezTo>
                      <a:pt x="153" y="468"/>
                      <a:pt x="153" y="468"/>
                      <a:pt x="153" y="468"/>
                    </a:cubicBezTo>
                    <a:cubicBezTo>
                      <a:pt x="141" y="462"/>
                      <a:pt x="138" y="453"/>
                      <a:pt x="138" y="446"/>
                    </a:cubicBezTo>
                    <a:cubicBezTo>
                      <a:pt x="138" y="445"/>
                      <a:pt x="138" y="445"/>
                      <a:pt x="138" y="444"/>
                    </a:cubicBezTo>
                    <a:cubicBezTo>
                      <a:pt x="138" y="444"/>
                      <a:pt x="138" y="444"/>
                      <a:pt x="138" y="444"/>
                    </a:cubicBezTo>
                    <a:cubicBezTo>
                      <a:pt x="138" y="444"/>
                      <a:pt x="138" y="444"/>
                      <a:pt x="138" y="444"/>
                    </a:cubicBezTo>
                    <a:moveTo>
                      <a:pt x="180" y="466"/>
                    </a:moveTo>
                    <a:cubicBezTo>
                      <a:pt x="181" y="451"/>
                      <a:pt x="191" y="446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5"/>
                      <a:pt x="197" y="445"/>
                      <a:pt x="197" y="446"/>
                    </a:cubicBezTo>
                    <a:cubicBezTo>
                      <a:pt x="197" y="453"/>
                      <a:pt x="195" y="462"/>
                      <a:pt x="182" y="468"/>
                    </a:cubicBezTo>
                    <a:cubicBezTo>
                      <a:pt x="182" y="468"/>
                      <a:pt x="182" y="468"/>
                      <a:pt x="182" y="468"/>
                    </a:cubicBezTo>
                    <a:cubicBezTo>
                      <a:pt x="182" y="468"/>
                      <a:pt x="182" y="468"/>
                      <a:pt x="182" y="468"/>
                    </a:cubicBezTo>
                    <a:cubicBezTo>
                      <a:pt x="182" y="468"/>
                      <a:pt x="188" y="460"/>
                      <a:pt x="189" y="456"/>
                    </a:cubicBezTo>
                    <a:cubicBezTo>
                      <a:pt x="185" y="458"/>
                      <a:pt x="180" y="466"/>
                      <a:pt x="180" y="466"/>
                    </a:cubicBezTo>
                    <a:cubicBezTo>
                      <a:pt x="180" y="466"/>
                      <a:pt x="180" y="466"/>
                      <a:pt x="180" y="466"/>
                    </a:cubicBezTo>
                    <a:cubicBezTo>
                      <a:pt x="180" y="466"/>
                      <a:pt x="180" y="466"/>
                      <a:pt x="180" y="466"/>
                    </a:cubicBezTo>
                    <a:moveTo>
                      <a:pt x="47" y="449"/>
                    </a:moveTo>
                    <a:cubicBezTo>
                      <a:pt x="47" y="447"/>
                      <a:pt x="48" y="445"/>
                      <a:pt x="49" y="443"/>
                    </a:cubicBezTo>
                    <a:cubicBezTo>
                      <a:pt x="53" y="438"/>
                      <a:pt x="57" y="435"/>
                      <a:pt x="58" y="435"/>
                    </a:cubicBezTo>
                    <a:cubicBezTo>
                      <a:pt x="58" y="435"/>
                      <a:pt x="58" y="435"/>
                      <a:pt x="58" y="435"/>
                    </a:cubicBezTo>
                    <a:cubicBezTo>
                      <a:pt x="58" y="436"/>
                      <a:pt x="59" y="439"/>
                      <a:pt x="59" y="443"/>
                    </a:cubicBezTo>
                    <a:cubicBezTo>
                      <a:pt x="59" y="444"/>
                      <a:pt x="59" y="445"/>
                      <a:pt x="59" y="447"/>
                    </a:cubicBezTo>
                    <a:cubicBezTo>
                      <a:pt x="58" y="450"/>
                      <a:pt x="57" y="452"/>
                      <a:pt x="55" y="453"/>
                    </a:cubicBezTo>
                    <a:cubicBezTo>
                      <a:pt x="54" y="454"/>
                      <a:pt x="53" y="454"/>
                      <a:pt x="53" y="454"/>
                    </a:cubicBezTo>
                    <a:cubicBezTo>
                      <a:pt x="50" y="454"/>
                      <a:pt x="48" y="452"/>
                      <a:pt x="47" y="450"/>
                    </a:cubicBezTo>
                    <a:cubicBezTo>
                      <a:pt x="47" y="450"/>
                      <a:pt x="47" y="449"/>
                      <a:pt x="47" y="449"/>
                    </a:cubicBezTo>
                    <a:moveTo>
                      <a:pt x="59" y="436"/>
                    </a:moveTo>
                    <a:cubicBezTo>
                      <a:pt x="59" y="436"/>
                      <a:pt x="59" y="435"/>
                      <a:pt x="59" y="435"/>
                    </a:cubicBezTo>
                    <a:cubicBezTo>
                      <a:pt x="59" y="435"/>
                      <a:pt x="59" y="435"/>
                      <a:pt x="59" y="435"/>
                    </a:cubicBezTo>
                    <a:cubicBezTo>
                      <a:pt x="60" y="435"/>
                      <a:pt x="64" y="436"/>
                      <a:pt x="70" y="440"/>
                    </a:cubicBezTo>
                    <a:cubicBezTo>
                      <a:pt x="72" y="442"/>
                      <a:pt x="73" y="444"/>
                      <a:pt x="74" y="446"/>
                    </a:cubicBezTo>
                    <a:cubicBezTo>
                      <a:pt x="74" y="446"/>
                      <a:pt x="74" y="446"/>
                      <a:pt x="74" y="446"/>
                    </a:cubicBezTo>
                    <a:cubicBezTo>
                      <a:pt x="74" y="449"/>
                      <a:pt x="71" y="452"/>
                      <a:pt x="68" y="452"/>
                    </a:cubicBezTo>
                    <a:cubicBezTo>
                      <a:pt x="68" y="452"/>
                      <a:pt x="67" y="452"/>
                      <a:pt x="67" y="451"/>
                    </a:cubicBezTo>
                    <a:cubicBezTo>
                      <a:pt x="65" y="451"/>
                      <a:pt x="63" y="449"/>
                      <a:pt x="62" y="446"/>
                    </a:cubicBezTo>
                    <a:cubicBezTo>
                      <a:pt x="60" y="442"/>
                      <a:pt x="59" y="438"/>
                      <a:pt x="59" y="436"/>
                    </a:cubicBezTo>
                    <a:moveTo>
                      <a:pt x="168" y="435"/>
                    </a:move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70" y="438"/>
                      <a:pt x="173" y="443"/>
                      <a:pt x="173" y="449"/>
                    </a:cubicBezTo>
                    <a:cubicBezTo>
                      <a:pt x="173" y="453"/>
                      <a:pt x="172" y="458"/>
                      <a:pt x="169" y="463"/>
                    </a:cubicBezTo>
                    <a:cubicBezTo>
                      <a:pt x="169" y="463"/>
                      <a:pt x="169" y="463"/>
                      <a:pt x="169" y="463"/>
                    </a:cubicBezTo>
                    <a:cubicBezTo>
                      <a:pt x="169" y="463"/>
                      <a:pt x="169" y="463"/>
                      <a:pt x="169" y="463"/>
                    </a:cubicBezTo>
                    <a:cubicBezTo>
                      <a:pt x="169" y="463"/>
                      <a:pt x="169" y="462"/>
                      <a:pt x="169" y="461"/>
                    </a:cubicBezTo>
                    <a:cubicBezTo>
                      <a:pt x="169" y="458"/>
                      <a:pt x="169" y="452"/>
                      <a:pt x="168" y="449"/>
                    </a:cubicBezTo>
                    <a:cubicBezTo>
                      <a:pt x="166" y="452"/>
                      <a:pt x="166" y="458"/>
                      <a:pt x="166" y="461"/>
                    </a:cubicBezTo>
                    <a:cubicBezTo>
                      <a:pt x="166" y="462"/>
                      <a:pt x="166" y="463"/>
                      <a:pt x="166" y="463"/>
                    </a:cubicBezTo>
                    <a:cubicBezTo>
                      <a:pt x="166" y="463"/>
                      <a:pt x="166" y="463"/>
                      <a:pt x="166" y="463"/>
                    </a:cubicBezTo>
                    <a:cubicBezTo>
                      <a:pt x="166" y="463"/>
                      <a:pt x="166" y="463"/>
                      <a:pt x="166" y="463"/>
                    </a:cubicBezTo>
                    <a:cubicBezTo>
                      <a:pt x="163" y="458"/>
                      <a:pt x="162" y="453"/>
                      <a:pt x="162" y="449"/>
                    </a:cubicBezTo>
                    <a:cubicBezTo>
                      <a:pt x="162" y="443"/>
                      <a:pt x="165" y="438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moveTo>
                      <a:pt x="433" y="449"/>
                    </a:moveTo>
                    <a:cubicBezTo>
                      <a:pt x="433" y="443"/>
                      <a:pt x="433" y="436"/>
                      <a:pt x="434" y="432"/>
                    </a:cubicBezTo>
                    <a:cubicBezTo>
                      <a:pt x="434" y="432"/>
                      <a:pt x="444" y="459"/>
                      <a:pt x="444" y="471"/>
                    </a:cubicBezTo>
                    <a:cubicBezTo>
                      <a:pt x="444" y="475"/>
                      <a:pt x="443" y="477"/>
                      <a:pt x="442" y="478"/>
                    </a:cubicBezTo>
                    <a:cubicBezTo>
                      <a:pt x="441" y="478"/>
                      <a:pt x="441" y="478"/>
                      <a:pt x="441" y="478"/>
                    </a:cubicBezTo>
                    <a:cubicBezTo>
                      <a:pt x="435" y="478"/>
                      <a:pt x="433" y="463"/>
                      <a:pt x="433" y="449"/>
                    </a:cubicBezTo>
                    <a:moveTo>
                      <a:pt x="415" y="470"/>
                    </a:moveTo>
                    <a:cubicBezTo>
                      <a:pt x="415" y="459"/>
                      <a:pt x="420" y="440"/>
                      <a:pt x="425" y="432"/>
                    </a:cubicBezTo>
                    <a:cubicBezTo>
                      <a:pt x="425" y="432"/>
                      <a:pt x="426" y="439"/>
                      <a:pt x="426" y="447"/>
                    </a:cubicBezTo>
                    <a:cubicBezTo>
                      <a:pt x="426" y="461"/>
                      <a:pt x="424" y="478"/>
                      <a:pt x="419" y="478"/>
                    </a:cubicBezTo>
                    <a:cubicBezTo>
                      <a:pt x="419" y="478"/>
                      <a:pt x="419" y="478"/>
                      <a:pt x="419" y="478"/>
                    </a:cubicBezTo>
                    <a:cubicBezTo>
                      <a:pt x="416" y="478"/>
                      <a:pt x="415" y="474"/>
                      <a:pt x="415" y="470"/>
                    </a:cubicBezTo>
                    <a:moveTo>
                      <a:pt x="448" y="432"/>
                    </a:moveTo>
                    <a:cubicBezTo>
                      <a:pt x="448" y="432"/>
                      <a:pt x="448" y="432"/>
                      <a:pt x="448" y="432"/>
                    </a:cubicBezTo>
                    <a:cubicBezTo>
                      <a:pt x="448" y="432"/>
                      <a:pt x="466" y="460"/>
                      <a:pt x="466" y="471"/>
                    </a:cubicBezTo>
                    <a:cubicBezTo>
                      <a:pt x="466" y="473"/>
                      <a:pt x="466" y="474"/>
                      <a:pt x="465" y="475"/>
                    </a:cubicBezTo>
                    <a:cubicBezTo>
                      <a:pt x="464" y="475"/>
                      <a:pt x="464" y="475"/>
                      <a:pt x="463" y="475"/>
                    </a:cubicBezTo>
                    <a:cubicBezTo>
                      <a:pt x="455" y="475"/>
                      <a:pt x="448" y="444"/>
                      <a:pt x="448" y="432"/>
                    </a:cubicBezTo>
                    <a:moveTo>
                      <a:pt x="37" y="436"/>
                    </a:moveTo>
                    <a:cubicBezTo>
                      <a:pt x="37" y="435"/>
                      <a:pt x="37" y="433"/>
                      <a:pt x="38" y="432"/>
                    </a:cubicBezTo>
                    <a:cubicBezTo>
                      <a:pt x="40" y="431"/>
                      <a:pt x="42" y="430"/>
                      <a:pt x="44" y="430"/>
                    </a:cubicBezTo>
                    <a:cubicBezTo>
                      <a:pt x="44" y="430"/>
                      <a:pt x="45" y="430"/>
                      <a:pt x="46" y="430"/>
                    </a:cubicBezTo>
                    <a:cubicBezTo>
                      <a:pt x="52" y="431"/>
                      <a:pt x="56" y="433"/>
                      <a:pt x="57" y="434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6" y="435"/>
                      <a:pt x="53" y="438"/>
                      <a:pt x="47" y="441"/>
                    </a:cubicBezTo>
                    <a:cubicBezTo>
                      <a:pt x="46" y="441"/>
                      <a:pt x="44" y="442"/>
                      <a:pt x="43" y="442"/>
                    </a:cubicBezTo>
                    <a:cubicBezTo>
                      <a:pt x="42" y="442"/>
                      <a:pt x="41" y="441"/>
                      <a:pt x="40" y="441"/>
                    </a:cubicBezTo>
                    <a:cubicBezTo>
                      <a:pt x="38" y="440"/>
                      <a:pt x="37" y="438"/>
                      <a:pt x="37" y="436"/>
                    </a:cubicBezTo>
                    <a:moveTo>
                      <a:pt x="394" y="469"/>
                    </a:moveTo>
                    <a:cubicBezTo>
                      <a:pt x="394" y="459"/>
                      <a:pt x="406" y="438"/>
                      <a:pt x="413" y="430"/>
                    </a:cubicBezTo>
                    <a:cubicBezTo>
                      <a:pt x="413" y="430"/>
                      <a:pt x="413" y="430"/>
                      <a:pt x="413" y="430"/>
                    </a:cubicBezTo>
                    <a:cubicBezTo>
                      <a:pt x="413" y="430"/>
                      <a:pt x="413" y="430"/>
                      <a:pt x="413" y="430"/>
                    </a:cubicBezTo>
                    <a:cubicBezTo>
                      <a:pt x="413" y="430"/>
                      <a:pt x="406" y="474"/>
                      <a:pt x="397" y="474"/>
                    </a:cubicBezTo>
                    <a:cubicBezTo>
                      <a:pt x="397" y="474"/>
                      <a:pt x="397" y="474"/>
                      <a:pt x="397" y="474"/>
                    </a:cubicBezTo>
                    <a:cubicBezTo>
                      <a:pt x="395" y="473"/>
                      <a:pt x="394" y="471"/>
                      <a:pt x="394" y="469"/>
                    </a:cubicBezTo>
                    <a:moveTo>
                      <a:pt x="60" y="433"/>
                    </a:moveTo>
                    <a:cubicBezTo>
                      <a:pt x="60" y="433"/>
                      <a:pt x="60" y="433"/>
                      <a:pt x="60" y="433"/>
                    </a:cubicBezTo>
                    <a:cubicBezTo>
                      <a:pt x="60" y="432"/>
                      <a:pt x="63" y="430"/>
                      <a:pt x="69" y="427"/>
                    </a:cubicBezTo>
                    <a:cubicBezTo>
                      <a:pt x="71" y="426"/>
                      <a:pt x="72" y="426"/>
                      <a:pt x="73" y="426"/>
                    </a:cubicBezTo>
                    <a:cubicBezTo>
                      <a:pt x="75" y="426"/>
                      <a:pt x="76" y="426"/>
                      <a:pt x="77" y="427"/>
                    </a:cubicBezTo>
                    <a:cubicBezTo>
                      <a:pt x="78" y="427"/>
                      <a:pt x="79" y="429"/>
                      <a:pt x="79" y="431"/>
                    </a:cubicBezTo>
                    <a:cubicBezTo>
                      <a:pt x="79" y="431"/>
                      <a:pt x="79" y="431"/>
                      <a:pt x="79" y="432"/>
                    </a:cubicBezTo>
                    <a:cubicBezTo>
                      <a:pt x="79" y="433"/>
                      <a:pt x="79" y="434"/>
                      <a:pt x="78" y="435"/>
                    </a:cubicBezTo>
                    <a:cubicBezTo>
                      <a:pt x="77" y="436"/>
                      <a:pt x="75" y="437"/>
                      <a:pt x="72" y="437"/>
                    </a:cubicBezTo>
                    <a:cubicBezTo>
                      <a:pt x="72" y="437"/>
                      <a:pt x="71" y="437"/>
                      <a:pt x="71" y="437"/>
                    </a:cubicBezTo>
                    <a:cubicBezTo>
                      <a:pt x="64" y="436"/>
                      <a:pt x="61" y="434"/>
                      <a:pt x="60" y="433"/>
                    </a:cubicBezTo>
                    <a:cubicBezTo>
                      <a:pt x="60" y="433"/>
                      <a:pt x="60" y="433"/>
                      <a:pt x="60" y="433"/>
                    </a:cubicBezTo>
                    <a:moveTo>
                      <a:pt x="341" y="430"/>
                    </a:moveTo>
                    <a:cubicBezTo>
                      <a:pt x="341" y="428"/>
                      <a:pt x="342" y="426"/>
                      <a:pt x="344" y="425"/>
                    </a:cubicBezTo>
                    <a:cubicBezTo>
                      <a:pt x="345" y="424"/>
                      <a:pt x="346" y="424"/>
                      <a:pt x="347" y="424"/>
                    </a:cubicBezTo>
                    <a:cubicBezTo>
                      <a:pt x="349" y="424"/>
                      <a:pt x="351" y="425"/>
                      <a:pt x="352" y="427"/>
                    </a:cubicBezTo>
                    <a:cubicBezTo>
                      <a:pt x="353" y="428"/>
                      <a:pt x="353" y="429"/>
                      <a:pt x="353" y="430"/>
                    </a:cubicBezTo>
                    <a:cubicBezTo>
                      <a:pt x="353" y="432"/>
                      <a:pt x="352" y="434"/>
                      <a:pt x="351" y="435"/>
                    </a:cubicBezTo>
                    <a:cubicBezTo>
                      <a:pt x="350" y="436"/>
                      <a:pt x="348" y="436"/>
                      <a:pt x="347" y="436"/>
                    </a:cubicBezTo>
                    <a:cubicBezTo>
                      <a:pt x="345" y="436"/>
                      <a:pt x="343" y="435"/>
                      <a:pt x="342" y="433"/>
                    </a:cubicBezTo>
                    <a:cubicBezTo>
                      <a:pt x="342" y="432"/>
                      <a:pt x="341" y="431"/>
                      <a:pt x="341" y="430"/>
                    </a:cubicBezTo>
                    <a:moveTo>
                      <a:pt x="374" y="456"/>
                    </a:moveTo>
                    <a:cubicBezTo>
                      <a:pt x="374" y="448"/>
                      <a:pt x="394" y="429"/>
                      <a:pt x="405" y="424"/>
                    </a:cubicBezTo>
                    <a:cubicBezTo>
                      <a:pt x="405" y="424"/>
                      <a:pt x="405" y="424"/>
                      <a:pt x="405" y="424"/>
                    </a:cubicBezTo>
                    <a:cubicBezTo>
                      <a:pt x="405" y="424"/>
                      <a:pt x="405" y="424"/>
                      <a:pt x="405" y="424"/>
                    </a:cubicBezTo>
                    <a:cubicBezTo>
                      <a:pt x="405" y="424"/>
                      <a:pt x="385" y="460"/>
                      <a:pt x="377" y="460"/>
                    </a:cubicBezTo>
                    <a:cubicBezTo>
                      <a:pt x="376" y="460"/>
                      <a:pt x="375" y="460"/>
                      <a:pt x="375" y="459"/>
                    </a:cubicBezTo>
                    <a:cubicBezTo>
                      <a:pt x="374" y="459"/>
                      <a:pt x="374" y="458"/>
                      <a:pt x="374" y="456"/>
                    </a:cubicBezTo>
                    <a:moveTo>
                      <a:pt x="359" y="437"/>
                    </a:moveTo>
                    <a:cubicBezTo>
                      <a:pt x="359" y="429"/>
                      <a:pt x="389" y="419"/>
                      <a:pt x="401" y="418"/>
                    </a:cubicBezTo>
                    <a:cubicBezTo>
                      <a:pt x="401" y="418"/>
                      <a:pt x="401" y="418"/>
                      <a:pt x="401" y="418"/>
                    </a:cubicBezTo>
                    <a:cubicBezTo>
                      <a:pt x="401" y="418"/>
                      <a:pt x="401" y="418"/>
                      <a:pt x="401" y="418"/>
                    </a:cubicBezTo>
                    <a:cubicBezTo>
                      <a:pt x="401" y="418"/>
                      <a:pt x="373" y="440"/>
                      <a:pt x="363" y="440"/>
                    </a:cubicBezTo>
                    <a:cubicBezTo>
                      <a:pt x="362" y="440"/>
                      <a:pt x="361" y="440"/>
                      <a:pt x="360" y="439"/>
                    </a:cubicBezTo>
                    <a:cubicBezTo>
                      <a:pt x="359" y="438"/>
                      <a:pt x="359" y="438"/>
                      <a:pt x="359" y="437"/>
                    </a:cubicBezTo>
                    <a:moveTo>
                      <a:pt x="43" y="421"/>
                    </a:moveTo>
                    <a:cubicBezTo>
                      <a:pt x="43" y="420"/>
                      <a:pt x="43" y="418"/>
                      <a:pt x="45" y="417"/>
                    </a:cubicBezTo>
                    <a:cubicBezTo>
                      <a:pt x="46" y="416"/>
                      <a:pt x="47" y="416"/>
                      <a:pt x="48" y="416"/>
                    </a:cubicBezTo>
                    <a:cubicBezTo>
                      <a:pt x="49" y="416"/>
                      <a:pt x="49" y="416"/>
                      <a:pt x="49" y="416"/>
                    </a:cubicBezTo>
                    <a:cubicBezTo>
                      <a:pt x="52" y="417"/>
                      <a:pt x="54" y="418"/>
                      <a:pt x="55" y="421"/>
                    </a:cubicBezTo>
                    <a:cubicBezTo>
                      <a:pt x="57" y="426"/>
                      <a:pt x="57" y="429"/>
                      <a:pt x="57" y="431"/>
                    </a:cubicBezTo>
                    <a:cubicBezTo>
                      <a:pt x="57" y="432"/>
                      <a:pt x="57" y="432"/>
                      <a:pt x="57" y="432"/>
                    </a:cubicBezTo>
                    <a:cubicBezTo>
                      <a:pt x="57" y="432"/>
                      <a:pt x="57" y="432"/>
                      <a:pt x="57" y="432"/>
                    </a:cubicBezTo>
                    <a:cubicBezTo>
                      <a:pt x="56" y="432"/>
                      <a:pt x="52" y="431"/>
                      <a:pt x="47" y="428"/>
                    </a:cubicBezTo>
                    <a:cubicBezTo>
                      <a:pt x="44" y="426"/>
                      <a:pt x="43" y="424"/>
                      <a:pt x="43" y="421"/>
                    </a:cubicBezTo>
                    <a:cubicBezTo>
                      <a:pt x="43" y="421"/>
                      <a:pt x="43" y="421"/>
                      <a:pt x="43" y="421"/>
                    </a:cubicBezTo>
                    <a:moveTo>
                      <a:pt x="58" y="425"/>
                    </a:moveTo>
                    <a:cubicBezTo>
                      <a:pt x="58" y="423"/>
                      <a:pt x="58" y="422"/>
                      <a:pt x="58" y="421"/>
                    </a:cubicBezTo>
                    <a:cubicBezTo>
                      <a:pt x="58" y="418"/>
                      <a:pt x="59" y="415"/>
                      <a:pt x="61" y="414"/>
                    </a:cubicBezTo>
                    <a:cubicBezTo>
                      <a:pt x="62" y="414"/>
                      <a:pt x="63" y="413"/>
                      <a:pt x="64" y="413"/>
                    </a:cubicBezTo>
                    <a:cubicBezTo>
                      <a:pt x="64" y="413"/>
                      <a:pt x="65" y="414"/>
                      <a:pt x="66" y="414"/>
                    </a:cubicBezTo>
                    <a:cubicBezTo>
                      <a:pt x="68" y="415"/>
                      <a:pt x="69" y="416"/>
                      <a:pt x="69" y="417"/>
                    </a:cubicBezTo>
                    <a:cubicBezTo>
                      <a:pt x="69" y="418"/>
                      <a:pt x="69" y="418"/>
                      <a:pt x="69" y="419"/>
                    </a:cubicBezTo>
                    <a:cubicBezTo>
                      <a:pt x="69" y="421"/>
                      <a:pt x="69" y="423"/>
                      <a:pt x="67" y="425"/>
                    </a:cubicBezTo>
                    <a:cubicBezTo>
                      <a:pt x="63" y="429"/>
                      <a:pt x="60" y="432"/>
                      <a:pt x="59" y="432"/>
                    </a:cubicBezTo>
                    <a:cubicBezTo>
                      <a:pt x="58" y="431"/>
                      <a:pt x="58" y="429"/>
                      <a:pt x="58" y="425"/>
                    </a:cubicBezTo>
                    <a:moveTo>
                      <a:pt x="416" y="418"/>
                    </a:moveTo>
                    <a:cubicBezTo>
                      <a:pt x="416" y="417"/>
                      <a:pt x="416" y="416"/>
                      <a:pt x="416" y="414"/>
                    </a:cubicBezTo>
                    <a:cubicBezTo>
                      <a:pt x="418" y="411"/>
                      <a:pt x="420" y="408"/>
                      <a:pt x="422" y="408"/>
                    </a:cubicBezTo>
                    <a:cubicBezTo>
                      <a:pt x="422" y="408"/>
                      <a:pt x="423" y="408"/>
                      <a:pt x="423" y="409"/>
                    </a:cubicBezTo>
                    <a:cubicBezTo>
                      <a:pt x="424" y="409"/>
                      <a:pt x="425" y="411"/>
                      <a:pt x="425" y="413"/>
                    </a:cubicBezTo>
                    <a:cubicBezTo>
                      <a:pt x="425" y="414"/>
                      <a:pt x="425" y="416"/>
                      <a:pt x="424" y="417"/>
                    </a:cubicBezTo>
                    <a:cubicBezTo>
                      <a:pt x="423" y="420"/>
                      <a:pt x="421" y="423"/>
                      <a:pt x="419" y="423"/>
                    </a:cubicBezTo>
                    <a:cubicBezTo>
                      <a:pt x="419" y="423"/>
                      <a:pt x="418" y="423"/>
                      <a:pt x="418" y="423"/>
                    </a:cubicBezTo>
                    <a:cubicBezTo>
                      <a:pt x="417" y="422"/>
                      <a:pt x="416" y="421"/>
                      <a:pt x="416" y="418"/>
                    </a:cubicBezTo>
                    <a:moveTo>
                      <a:pt x="427" y="410"/>
                    </a:moveTo>
                    <a:cubicBezTo>
                      <a:pt x="427" y="409"/>
                      <a:pt x="428" y="408"/>
                      <a:pt x="428" y="407"/>
                    </a:cubicBezTo>
                    <a:cubicBezTo>
                      <a:pt x="429" y="407"/>
                      <a:pt x="429" y="407"/>
                      <a:pt x="430" y="407"/>
                    </a:cubicBezTo>
                    <a:cubicBezTo>
                      <a:pt x="432" y="407"/>
                      <a:pt x="435" y="408"/>
                      <a:pt x="436" y="410"/>
                    </a:cubicBezTo>
                    <a:cubicBezTo>
                      <a:pt x="438" y="412"/>
                      <a:pt x="439" y="414"/>
                      <a:pt x="439" y="416"/>
                    </a:cubicBezTo>
                    <a:cubicBezTo>
                      <a:pt x="439" y="417"/>
                      <a:pt x="439" y="418"/>
                      <a:pt x="438" y="419"/>
                    </a:cubicBezTo>
                    <a:cubicBezTo>
                      <a:pt x="438" y="419"/>
                      <a:pt x="437" y="419"/>
                      <a:pt x="436" y="419"/>
                    </a:cubicBezTo>
                    <a:cubicBezTo>
                      <a:pt x="435" y="419"/>
                      <a:pt x="432" y="418"/>
                      <a:pt x="430" y="416"/>
                    </a:cubicBezTo>
                    <a:cubicBezTo>
                      <a:pt x="428" y="414"/>
                      <a:pt x="427" y="411"/>
                      <a:pt x="427" y="410"/>
                    </a:cubicBezTo>
                    <a:moveTo>
                      <a:pt x="349" y="413"/>
                    </a:moveTo>
                    <a:cubicBezTo>
                      <a:pt x="349" y="408"/>
                      <a:pt x="362" y="406"/>
                      <a:pt x="375" y="406"/>
                    </a:cubicBezTo>
                    <a:cubicBezTo>
                      <a:pt x="382" y="406"/>
                      <a:pt x="390" y="407"/>
                      <a:pt x="395" y="408"/>
                    </a:cubicBezTo>
                    <a:cubicBezTo>
                      <a:pt x="395" y="408"/>
                      <a:pt x="395" y="408"/>
                      <a:pt x="395" y="408"/>
                    </a:cubicBezTo>
                    <a:cubicBezTo>
                      <a:pt x="395" y="408"/>
                      <a:pt x="395" y="408"/>
                      <a:pt x="395" y="408"/>
                    </a:cubicBezTo>
                    <a:cubicBezTo>
                      <a:pt x="395" y="408"/>
                      <a:pt x="370" y="417"/>
                      <a:pt x="357" y="417"/>
                    </a:cubicBezTo>
                    <a:cubicBezTo>
                      <a:pt x="353" y="417"/>
                      <a:pt x="350" y="416"/>
                      <a:pt x="349" y="414"/>
                    </a:cubicBezTo>
                    <a:cubicBezTo>
                      <a:pt x="349" y="414"/>
                      <a:pt x="349" y="414"/>
                      <a:pt x="349" y="413"/>
                    </a:cubicBezTo>
                    <a:moveTo>
                      <a:pt x="404" y="407"/>
                    </a:moveTo>
                    <a:cubicBezTo>
                      <a:pt x="404" y="405"/>
                      <a:pt x="407" y="402"/>
                      <a:pt x="411" y="402"/>
                    </a:cubicBezTo>
                    <a:cubicBezTo>
                      <a:pt x="412" y="402"/>
                      <a:pt x="413" y="401"/>
                      <a:pt x="413" y="401"/>
                    </a:cubicBezTo>
                    <a:cubicBezTo>
                      <a:pt x="416" y="401"/>
                      <a:pt x="419" y="403"/>
                      <a:pt x="419" y="404"/>
                    </a:cubicBezTo>
                    <a:cubicBezTo>
                      <a:pt x="419" y="404"/>
                      <a:pt x="419" y="405"/>
                      <a:pt x="419" y="405"/>
                    </a:cubicBezTo>
                    <a:cubicBezTo>
                      <a:pt x="419" y="407"/>
                      <a:pt x="416" y="409"/>
                      <a:pt x="413" y="410"/>
                    </a:cubicBezTo>
                    <a:cubicBezTo>
                      <a:pt x="412" y="410"/>
                      <a:pt x="411" y="410"/>
                      <a:pt x="410" y="410"/>
                    </a:cubicBezTo>
                    <a:cubicBezTo>
                      <a:pt x="407" y="410"/>
                      <a:pt x="405" y="409"/>
                      <a:pt x="404" y="407"/>
                    </a:cubicBezTo>
                    <a:cubicBezTo>
                      <a:pt x="404" y="407"/>
                      <a:pt x="404" y="407"/>
                      <a:pt x="404" y="407"/>
                    </a:cubicBezTo>
                    <a:moveTo>
                      <a:pt x="430" y="402"/>
                    </a:moveTo>
                    <a:cubicBezTo>
                      <a:pt x="430" y="399"/>
                      <a:pt x="433" y="397"/>
                      <a:pt x="437" y="396"/>
                    </a:cubicBezTo>
                    <a:cubicBezTo>
                      <a:pt x="438" y="396"/>
                      <a:pt x="438" y="396"/>
                      <a:pt x="439" y="396"/>
                    </a:cubicBezTo>
                    <a:cubicBezTo>
                      <a:pt x="442" y="396"/>
                      <a:pt x="444" y="397"/>
                      <a:pt x="445" y="399"/>
                    </a:cubicBezTo>
                    <a:cubicBezTo>
                      <a:pt x="445" y="399"/>
                      <a:pt x="445" y="399"/>
                      <a:pt x="445" y="399"/>
                    </a:cubicBezTo>
                    <a:cubicBezTo>
                      <a:pt x="445" y="402"/>
                      <a:pt x="442" y="404"/>
                      <a:pt x="438" y="405"/>
                    </a:cubicBezTo>
                    <a:cubicBezTo>
                      <a:pt x="437" y="405"/>
                      <a:pt x="437" y="405"/>
                      <a:pt x="436" y="405"/>
                    </a:cubicBezTo>
                    <a:cubicBezTo>
                      <a:pt x="433" y="405"/>
                      <a:pt x="430" y="404"/>
                      <a:pt x="430" y="402"/>
                    </a:cubicBezTo>
                    <a:cubicBezTo>
                      <a:pt x="430" y="402"/>
                      <a:pt x="430" y="402"/>
                      <a:pt x="430" y="402"/>
                    </a:cubicBezTo>
                    <a:moveTo>
                      <a:pt x="333" y="398"/>
                    </a:moveTo>
                    <a:cubicBezTo>
                      <a:pt x="333" y="395"/>
                      <a:pt x="336" y="392"/>
                      <a:pt x="339" y="392"/>
                    </a:cubicBezTo>
                    <a:cubicBezTo>
                      <a:pt x="339" y="392"/>
                      <a:pt x="339" y="392"/>
                      <a:pt x="339" y="392"/>
                    </a:cubicBezTo>
                    <a:cubicBezTo>
                      <a:pt x="342" y="392"/>
                      <a:pt x="345" y="395"/>
                      <a:pt x="345" y="398"/>
                    </a:cubicBezTo>
                    <a:cubicBezTo>
                      <a:pt x="345" y="398"/>
                      <a:pt x="345" y="398"/>
                      <a:pt x="345" y="398"/>
                    </a:cubicBezTo>
                    <a:cubicBezTo>
                      <a:pt x="345" y="402"/>
                      <a:pt x="343" y="404"/>
                      <a:pt x="339" y="404"/>
                    </a:cubicBezTo>
                    <a:cubicBezTo>
                      <a:pt x="339" y="404"/>
                      <a:pt x="339" y="404"/>
                      <a:pt x="339" y="404"/>
                    </a:cubicBezTo>
                    <a:cubicBezTo>
                      <a:pt x="336" y="404"/>
                      <a:pt x="333" y="402"/>
                      <a:pt x="333" y="399"/>
                    </a:cubicBezTo>
                    <a:cubicBezTo>
                      <a:pt x="333" y="398"/>
                      <a:pt x="333" y="398"/>
                      <a:pt x="333" y="398"/>
                    </a:cubicBezTo>
                    <a:cubicBezTo>
                      <a:pt x="333" y="398"/>
                      <a:pt x="333" y="398"/>
                      <a:pt x="333" y="398"/>
                    </a:cubicBezTo>
                    <a:moveTo>
                      <a:pt x="564" y="418"/>
                    </a:moveTo>
                    <a:cubicBezTo>
                      <a:pt x="568" y="418"/>
                      <a:pt x="572" y="418"/>
                      <a:pt x="576" y="416"/>
                    </a:cubicBezTo>
                    <a:cubicBezTo>
                      <a:pt x="587" y="412"/>
                      <a:pt x="595" y="403"/>
                      <a:pt x="598" y="392"/>
                    </a:cubicBezTo>
                    <a:cubicBezTo>
                      <a:pt x="600" y="393"/>
                      <a:pt x="602" y="396"/>
                      <a:pt x="602" y="400"/>
                    </a:cubicBezTo>
                    <a:cubicBezTo>
                      <a:pt x="602" y="400"/>
                      <a:pt x="602" y="400"/>
                      <a:pt x="602" y="401"/>
                    </a:cubicBezTo>
                    <a:cubicBezTo>
                      <a:pt x="602" y="412"/>
                      <a:pt x="596" y="423"/>
                      <a:pt x="585" y="429"/>
                    </a:cubicBezTo>
                    <a:cubicBezTo>
                      <a:pt x="580" y="432"/>
                      <a:pt x="574" y="434"/>
                      <a:pt x="569" y="434"/>
                    </a:cubicBezTo>
                    <a:cubicBezTo>
                      <a:pt x="555" y="434"/>
                      <a:pt x="541" y="426"/>
                      <a:pt x="533" y="412"/>
                    </a:cubicBezTo>
                    <a:cubicBezTo>
                      <a:pt x="529" y="405"/>
                      <a:pt x="527" y="399"/>
                      <a:pt x="527" y="392"/>
                    </a:cubicBezTo>
                    <a:cubicBezTo>
                      <a:pt x="527" y="392"/>
                      <a:pt x="527" y="392"/>
                      <a:pt x="527" y="392"/>
                    </a:cubicBezTo>
                    <a:cubicBezTo>
                      <a:pt x="527" y="392"/>
                      <a:pt x="527" y="392"/>
                      <a:pt x="527" y="392"/>
                    </a:cubicBezTo>
                    <a:cubicBezTo>
                      <a:pt x="534" y="408"/>
                      <a:pt x="549" y="418"/>
                      <a:pt x="564" y="418"/>
                    </a:cubicBezTo>
                    <a:moveTo>
                      <a:pt x="410" y="390"/>
                    </a:moveTo>
                    <a:cubicBezTo>
                      <a:pt x="410" y="389"/>
                      <a:pt x="410" y="388"/>
                      <a:pt x="411" y="388"/>
                    </a:cubicBezTo>
                    <a:cubicBezTo>
                      <a:pt x="411" y="387"/>
                      <a:pt x="412" y="387"/>
                      <a:pt x="413" y="387"/>
                    </a:cubicBezTo>
                    <a:cubicBezTo>
                      <a:pt x="415" y="387"/>
                      <a:pt x="417" y="388"/>
                      <a:pt x="419" y="391"/>
                    </a:cubicBezTo>
                    <a:cubicBezTo>
                      <a:pt x="421" y="393"/>
                      <a:pt x="422" y="395"/>
                      <a:pt x="422" y="397"/>
                    </a:cubicBezTo>
                    <a:cubicBezTo>
                      <a:pt x="422" y="398"/>
                      <a:pt x="421" y="398"/>
                      <a:pt x="421" y="399"/>
                    </a:cubicBezTo>
                    <a:cubicBezTo>
                      <a:pt x="420" y="399"/>
                      <a:pt x="420" y="400"/>
                      <a:pt x="419" y="400"/>
                    </a:cubicBezTo>
                    <a:cubicBezTo>
                      <a:pt x="417" y="400"/>
                      <a:pt x="415" y="398"/>
                      <a:pt x="413" y="396"/>
                    </a:cubicBezTo>
                    <a:cubicBezTo>
                      <a:pt x="411" y="394"/>
                      <a:pt x="410" y="392"/>
                      <a:pt x="410" y="390"/>
                    </a:cubicBezTo>
                    <a:moveTo>
                      <a:pt x="424" y="393"/>
                    </a:moveTo>
                    <a:cubicBezTo>
                      <a:pt x="424" y="392"/>
                      <a:pt x="424" y="391"/>
                      <a:pt x="425" y="389"/>
                    </a:cubicBezTo>
                    <a:cubicBezTo>
                      <a:pt x="426" y="386"/>
                      <a:pt x="428" y="383"/>
                      <a:pt x="430" y="383"/>
                    </a:cubicBezTo>
                    <a:cubicBezTo>
                      <a:pt x="431" y="383"/>
                      <a:pt x="431" y="383"/>
                      <a:pt x="431" y="384"/>
                    </a:cubicBezTo>
                    <a:cubicBezTo>
                      <a:pt x="433" y="384"/>
                      <a:pt x="433" y="386"/>
                      <a:pt x="433" y="388"/>
                    </a:cubicBezTo>
                    <a:cubicBezTo>
                      <a:pt x="433" y="389"/>
                      <a:pt x="433" y="391"/>
                      <a:pt x="433" y="392"/>
                    </a:cubicBezTo>
                    <a:cubicBezTo>
                      <a:pt x="432" y="396"/>
                      <a:pt x="429" y="398"/>
                      <a:pt x="427" y="398"/>
                    </a:cubicBezTo>
                    <a:cubicBezTo>
                      <a:pt x="427" y="398"/>
                      <a:pt x="427" y="398"/>
                      <a:pt x="426" y="398"/>
                    </a:cubicBezTo>
                    <a:cubicBezTo>
                      <a:pt x="425" y="397"/>
                      <a:pt x="424" y="396"/>
                      <a:pt x="424" y="393"/>
                    </a:cubicBezTo>
                    <a:moveTo>
                      <a:pt x="350" y="386"/>
                    </a:moveTo>
                    <a:cubicBezTo>
                      <a:pt x="350" y="386"/>
                      <a:pt x="350" y="386"/>
                      <a:pt x="350" y="386"/>
                    </a:cubicBezTo>
                    <a:cubicBezTo>
                      <a:pt x="350" y="383"/>
                      <a:pt x="353" y="382"/>
                      <a:pt x="356" y="382"/>
                    </a:cubicBezTo>
                    <a:cubicBezTo>
                      <a:pt x="367" y="382"/>
                      <a:pt x="387" y="390"/>
                      <a:pt x="395" y="396"/>
                    </a:cubicBezTo>
                    <a:cubicBezTo>
                      <a:pt x="395" y="396"/>
                      <a:pt x="395" y="396"/>
                      <a:pt x="395" y="396"/>
                    </a:cubicBezTo>
                    <a:cubicBezTo>
                      <a:pt x="395" y="396"/>
                      <a:pt x="395" y="396"/>
                      <a:pt x="395" y="396"/>
                    </a:cubicBezTo>
                    <a:cubicBezTo>
                      <a:pt x="395" y="396"/>
                      <a:pt x="350" y="395"/>
                      <a:pt x="350" y="386"/>
                    </a:cubicBezTo>
                    <a:moveTo>
                      <a:pt x="27" y="379"/>
                    </a:moveTo>
                    <a:cubicBezTo>
                      <a:pt x="27" y="377"/>
                      <a:pt x="28" y="375"/>
                      <a:pt x="29" y="373"/>
                    </a:cubicBezTo>
                    <a:cubicBezTo>
                      <a:pt x="33" y="368"/>
                      <a:pt x="37" y="366"/>
                      <a:pt x="38" y="366"/>
                    </a:cubicBezTo>
                    <a:cubicBezTo>
                      <a:pt x="38" y="366"/>
                      <a:pt x="38" y="366"/>
                      <a:pt x="38" y="366"/>
                    </a:cubicBezTo>
                    <a:cubicBezTo>
                      <a:pt x="38" y="366"/>
                      <a:pt x="39" y="369"/>
                      <a:pt x="39" y="373"/>
                    </a:cubicBezTo>
                    <a:cubicBezTo>
                      <a:pt x="39" y="374"/>
                      <a:pt x="39" y="376"/>
                      <a:pt x="39" y="377"/>
                    </a:cubicBezTo>
                    <a:cubicBezTo>
                      <a:pt x="38" y="380"/>
                      <a:pt x="37" y="382"/>
                      <a:pt x="35" y="384"/>
                    </a:cubicBezTo>
                    <a:cubicBezTo>
                      <a:pt x="34" y="384"/>
                      <a:pt x="34" y="384"/>
                      <a:pt x="33" y="384"/>
                    </a:cubicBezTo>
                    <a:cubicBezTo>
                      <a:pt x="30" y="384"/>
                      <a:pt x="28" y="383"/>
                      <a:pt x="27" y="380"/>
                    </a:cubicBezTo>
                    <a:cubicBezTo>
                      <a:pt x="27" y="380"/>
                      <a:pt x="27" y="379"/>
                      <a:pt x="27" y="379"/>
                    </a:cubicBezTo>
                    <a:moveTo>
                      <a:pt x="39" y="367"/>
                    </a:moveTo>
                    <a:cubicBezTo>
                      <a:pt x="39" y="366"/>
                      <a:pt x="39" y="366"/>
                      <a:pt x="39" y="365"/>
                    </a:cubicBezTo>
                    <a:cubicBezTo>
                      <a:pt x="39" y="365"/>
                      <a:pt x="39" y="365"/>
                      <a:pt x="39" y="365"/>
                    </a:cubicBezTo>
                    <a:cubicBezTo>
                      <a:pt x="40" y="365"/>
                      <a:pt x="45" y="367"/>
                      <a:pt x="50" y="370"/>
                    </a:cubicBezTo>
                    <a:cubicBezTo>
                      <a:pt x="52" y="372"/>
                      <a:pt x="54" y="374"/>
                      <a:pt x="54" y="376"/>
                    </a:cubicBezTo>
                    <a:cubicBezTo>
                      <a:pt x="54" y="377"/>
                      <a:pt x="54" y="377"/>
                      <a:pt x="54" y="377"/>
                    </a:cubicBezTo>
                    <a:cubicBezTo>
                      <a:pt x="54" y="379"/>
                      <a:pt x="51" y="382"/>
                      <a:pt x="48" y="382"/>
                    </a:cubicBezTo>
                    <a:cubicBezTo>
                      <a:pt x="48" y="382"/>
                      <a:pt x="47" y="382"/>
                      <a:pt x="47" y="382"/>
                    </a:cubicBezTo>
                    <a:cubicBezTo>
                      <a:pt x="45" y="381"/>
                      <a:pt x="43" y="379"/>
                      <a:pt x="42" y="377"/>
                    </a:cubicBezTo>
                    <a:cubicBezTo>
                      <a:pt x="40" y="372"/>
                      <a:pt x="39" y="368"/>
                      <a:pt x="39" y="367"/>
                    </a:cubicBezTo>
                    <a:moveTo>
                      <a:pt x="17" y="366"/>
                    </a:moveTo>
                    <a:cubicBezTo>
                      <a:pt x="17" y="365"/>
                      <a:pt x="18" y="364"/>
                      <a:pt x="18" y="363"/>
                    </a:cubicBezTo>
                    <a:cubicBezTo>
                      <a:pt x="20" y="361"/>
                      <a:pt x="22" y="361"/>
                      <a:pt x="24" y="361"/>
                    </a:cubicBezTo>
                    <a:cubicBezTo>
                      <a:pt x="25" y="361"/>
                      <a:pt x="25" y="361"/>
                      <a:pt x="26" y="361"/>
                    </a:cubicBezTo>
                    <a:cubicBezTo>
                      <a:pt x="32" y="362"/>
                      <a:pt x="36" y="364"/>
                      <a:pt x="37" y="364"/>
                    </a:cubicBezTo>
                    <a:cubicBezTo>
                      <a:pt x="37" y="364"/>
                      <a:pt x="37" y="364"/>
                      <a:pt x="37" y="364"/>
                    </a:cubicBezTo>
                    <a:cubicBezTo>
                      <a:pt x="37" y="364"/>
                      <a:pt x="37" y="364"/>
                      <a:pt x="37" y="364"/>
                    </a:cubicBezTo>
                    <a:cubicBezTo>
                      <a:pt x="36" y="365"/>
                      <a:pt x="33" y="368"/>
                      <a:pt x="27" y="371"/>
                    </a:cubicBezTo>
                    <a:cubicBezTo>
                      <a:pt x="26" y="372"/>
                      <a:pt x="24" y="372"/>
                      <a:pt x="23" y="372"/>
                    </a:cubicBezTo>
                    <a:cubicBezTo>
                      <a:pt x="22" y="372"/>
                      <a:pt x="21" y="372"/>
                      <a:pt x="20" y="371"/>
                    </a:cubicBezTo>
                    <a:cubicBezTo>
                      <a:pt x="18" y="370"/>
                      <a:pt x="17" y="368"/>
                      <a:pt x="17" y="366"/>
                    </a:cubicBezTo>
                    <a:moveTo>
                      <a:pt x="40" y="364"/>
                    </a:moveTo>
                    <a:cubicBezTo>
                      <a:pt x="40" y="364"/>
                      <a:pt x="40" y="364"/>
                      <a:pt x="40" y="364"/>
                    </a:cubicBezTo>
                    <a:cubicBezTo>
                      <a:pt x="40" y="363"/>
                      <a:pt x="44" y="360"/>
                      <a:pt x="49" y="357"/>
                    </a:cubicBezTo>
                    <a:cubicBezTo>
                      <a:pt x="51" y="357"/>
                      <a:pt x="52" y="356"/>
                      <a:pt x="54" y="356"/>
                    </a:cubicBezTo>
                    <a:cubicBezTo>
                      <a:pt x="55" y="356"/>
                      <a:pt x="56" y="356"/>
                      <a:pt x="57" y="357"/>
                    </a:cubicBezTo>
                    <a:cubicBezTo>
                      <a:pt x="58" y="358"/>
                      <a:pt x="59" y="359"/>
                      <a:pt x="59" y="361"/>
                    </a:cubicBezTo>
                    <a:cubicBezTo>
                      <a:pt x="59" y="361"/>
                      <a:pt x="59" y="362"/>
                      <a:pt x="59" y="362"/>
                    </a:cubicBezTo>
                    <a:cubicBezTo>
                      <a:pt x="59" y="363"/>
                      <a:pt x="59" y="365"/>
                      <a:pt x="58" y="365"/>
                    </a:cubicBezTo>
                    <a:cubicBezTo>
                      <a:pt x="57" y="367"/>
                      <a:pt x="55" y="367"/>
                      <a:pt x="52" y="367"/>
                    </a:cubicBezTo>
                    <a:cubicBezTo>
                      <a:pt x="52" y="367"/>
                      <a:pt x="51" y="367"/>
                      <a:pt x="51" y="367"/>
                    </a:cubicBezTo>
                    <a:cubicBezTo>
                      <a:pt x="45" y="367"/>
                      <a:pt x="41" y="365"/>
                      <a:pt x="40" y="364"/>
                    </a:cubicBezTo>
                    <a:cubicBezTo>
                      <a:pt x="40" y="364"/>
                      <a:pt x="40" y="364"/>
                      <a:pt x="40" y="364"/>
                    </a:cubicBezTo>
                    <a:moveTo>
                      <a:pt x="23" y="352"/>
                    </a:moveTo>
                    <a:cubicBezTo>
                      <a:pt x="23" y="350"/>
                      <a:pt x="24" y="349"/>
                      <a:pt x="25" y="347"/>
                    </a:cubicBezTo>
                    <a:cubicBezTo>
                      <a:pt x="26" y="347"/>
                      <a:pt x="27" y="346"/>
                      <a:pt x="28" y="346"/>
                    </a:cubicBezTo>
                    <a:cubicBezTo>
                      <a:pt x="29" y="346"/>
                      <a:pt x="29" y="346"/>
                      <a:pt x="30" y="346"/>
                    </a:cubicBezTo>
                    <a:cubicBezTo>
                      <a:pt x="32" y="347"/>
                      <a:pt x="34" y="349"/>
                      <a:pt x="35" y="352"/>
                    </a:cubicBezTo>
                    <a:cubicBezTo>
                      <a:pt x="37" y="356"/>
                      <a:pt x="37" y="360"/>
                      <a:pt x="37" y="362"/>
                    </a:cubicBezTo>
                    <a:cubicBezTo>
                      <a:pt x="37" y="362"/>
                      <a:pt x="37" y="363"/>
                      <a:pt x="37" y="363"/>
                    </a:cubicBezTo>
                    <a:cubicBezTo>
                      <a:pt x="37" y="363"/>
                      <a:pt x="37" y="363"/>
                      <a:pt x="37" y="363"/>
                    </a:cubicBezTo>
                    <a:cubicBezTo>
                      <a:pt x="36" y="363"/>
                      <a:pt x="32" y="361"/>
                      <a:pt x="27" y="358"/>
                    </a:cubicBezTo>
                    <a:cubicBezTo>
                      <a:pt x="24" y="356"/>
                      <a:pt x="23" y="354"/>
                      <a:pt x="23" y="352"/>
                    </a:cubicBezTo>
                    <a:cubicBezTo>
                      <a:pt x="23" y="352"/>
                      <a:pt x="23" y="352"/>
                      <a:pt x="23" y="352"/>
                    </a:cubicBezTo>
                    <a:moveTo>
                      <a:pt x="38" y="355"/>
                    </a:moveTo>
                    <a:cubicBezTo>
                      <a:pt x="38" y="354"/>
                      <a:pt x="38" y="353"/>
                      <a:pt x="38" y="351"/>
                    </a:cubicBezTo>
                    <a:cubicBezTo>
                      <a:pt x="38" y="348"/>
                      <a:pt x="39" y="346"/>
                      <a:pt x="41" y="345"/>
                    </a:cubicBezTo>
                    <a:cubicBezTo>
                      <a:pt x="42" y="344"/>
                      <a:pt x="43" y="344"/>
                      <a:pt x="44" y="344"/>
                    </a:cubicBezTo>
                    <a:cubicBezTo>
                      <a:pt x="45" y="344"/>
                      <a:pt x="45" y="344"/>
                      <a:pt x="46" y="344"/>
                    </a:cubicBezTo>
                    <a:cubicBezTo>
                      <a:pt x="48" y="345"/>
                      <a:pt x="49" y="346"/>
                      <a:pt x="49" y="348"/>
                    </a:cubicBezTo>
                    <a:cubicBezTo>
                      <a:pt x="49" y="348"/>
                      <a:pt x="49" y="349"/>
                      <a:pt x="49" y="349"/>
                    </a:cubicBezTo>
                    <a:cubicBezTo>
                      <a:pt x="49" y="351"/>
                      <a:pt x="49" y="353"/>
                      <a:pt x="47" y="355"/>
                    </a:cubicBezTo>
                    <a:cubicBezTo>
                      <a:pt x="44" y="360"/>
                      <a:pt x="40" y="362"/>
                      <a:pt x="39" y="363"/>
                    </a:cubicBezTo>
                    <a:cubicBezTo>
                      <a:pt x="38" y="362"/>
                      <a:pt x="38" y="359"/>
                      <a:pt x="38" y="355"/>
                    </a:cubicBezTo>
                    <a:moveTo>
                      <a:pt x="545" y="353"/>
                    </a:moveTo>
                    <a:cubicBezTo>
                      <a:pt x="545" y="353"/>
                      <a:pt x="545" y="353"/>
                      <a:pt x="545" y="353"/>
                    </a:cubicBezTo>
                    <a:cubicBezTo>
                      <a:pt x="545" y="345"/>
                      <a:pt x="551" y="338"/>
                      <a:pt x="560" y="338"/>
                    </a:cubicBezTo>
                    <a:cubicBezTo>
                      <a:pt x="568" y="338"/>
                      <a:pt x="575" y="345"/>
                      <a:pt x="575" y="353"/>
                    </a:cubicBezTo>
                    <a:cubicBezTo>
                      <a:pt x="575" y="353"/>
                      <a:pt x="575" y="353"/>
                      <a:pt x="575" y="353"/>
                    </a:cubicBezTo>
                    <a:cubicBezTo>
                      <a:pt x="575" y="353"/>
                      <a:pt x="575" y="353"/>
                      <a:pt x="575" y="353"/>
                    </a:cubicBezTo>
                    <a:cubicBezTo>
                      <a:pt x="575" y="362"/>
                      <a:pt x="568" y="369"/>
                      <a:pt x="560" y="369"/>
                    </a:cubicBezTo>
                    <a:cubicBezTo>
                      <a:pt x="551" y="369"/>
                      <a:pt x="545" y="362"/>
                      <a:pt x="545" y="353"/>
                    </a:cubicBezTo>
                    <a:cubicBezTo>
                      <a:pt x="545" y="353"/>
                      <a:pt x="545" y="353"/>
                      <a:pt x="545" y="353"/>
                    </a:cubicBezTo>
                    <a:moveTo>
                      <a:pt x="49" y="309"/>
                    </a:moveTo>
                    <a:cubicBezTo>
                      <a:pt x="49" y="308"/>
                      <a:pt x="49" y="306"/>
                      <a:pt x="51" y="304"/>
                    </a:cubicBezTo>
                    <a:cubicBezTo>
                      <a:pt x="55" y="299"/>
                      <a:pt x="58" y="296"/>
                      <a:pt x="59" y="296"/>
                    </a:cubicBezTo>
                    <a:cubicBezTo>
                      <a:pt x="59" y="296"/>
                      <a:pt x="59" y="296"/>
                      <a:pt x="59" y="296"/>
                    </a:cubicBezTo>
                    <a:cubicBezTo>
                      <a:pt x="60" y="296"/>
                      <a:pt x="60" y="299"/>
                      <a:pt x="60" y="304"/>
                    </a:cubicBezTo>
                    <a:cubicBezTo>
                      <a:pt x="60" y="305"/>
                      <a:pt x="60" y="306"/>
                      <a:pt x="60" y="307"/>
                    </a:cubicBezTo>
                    <a:cubicBezTo>
                      <a:pt x="60" y="310"/>
                      <a:pt x="59" y="313"/>
                      <a:pt x="57" y="314"/>
                    </a:cubicBezTo>
                    <a:cubicBezTo>
                      <a:pt x="56" y="314"/>
                      <a:pt x="55" y="315"/>
                      <a:pt x="54" y="315"/>
                    </a:cubicBezTo>
                    <a:cubicBezTo>
                      <a:pt x="52" y="315"/>
                      <a:pt x="49" y="313"/>
                      <a:pt x="49" y="311"/>
                    </a:cubicBezTo>
                    <a:cubicBezTo>
                      <a:pt x="49" y="310"/>
                      <a:pt x="49" y="310"/>
                      <a:pt x="49" y="309"/>
                    </a:cubicBezTo>
                    <a:moveTo>
                      <a:pt x="475" y="310"/>
                    </a:moveTo>
                    <a:cubicBezTo>
                      <a:pt x="475" y="306"/>
                      <a:pt x="476" y="302"/>
                      <a:pt x="480" y="299"/>
                    </a:cubicBezTo>
                    <a:cubicBezTo>
                      <a:pt x="482" y="297"/>
                      <a:pt x="486" y="296"/>
                      <a:pt x="489" y="296"/>
                    </a:cubicBezTo>
                    <a:cubicBezTo>
                      <a:pt x="493" y="296"/>
                      <a:pt x="497" y="297"/>
                      <a:pt x="500" y="300"/>
                    </a:cubicBezTo>
                    <a:cubicBezTo>
                      <a:pt x="502" y="303"/>
                      <a:pt x="504" y="307"/>
                      <a:pt x="504" y="310"/>
                    </a:cubicBezTo>
                    <a:cubicBezTo>
                      <a:pt x="504" y="314"/>
                      <a:pt x="502" y="318"/>
                      <a:pt x="499" y="321"/>
                    </a:cubicBezTo>
                    <a:cubicBezTo>
                      <a:pt x="496" y="323"/>
                      <a:pt x="493" y="325"/>
                      <a:pt x="489" y="325"/>
                    </a:cubicBezTo>
                    <a:cubicBezTo>
                      <a:pt x="485" y="325"/>
                      <a:pt x="482" y="323"/>
                      <a:pt x="479" y="320"/>
                    </a:cubicBezTo>
                    <a:cubicBezTo>
                      <a:pt x="476" y="317"/>
                      <a:pt x="475" y="314"/>
                      <a:pt x="475" y="310"/>
                    </a:cubicBezTo>
                    <a:moveTo>
                      <a:pt x="61" y="297"/>
                    </a:moveTo>
                    <a:cubicBezTo>
                      <a:pt x="61" y="296"/>
                      <a:pt x="61" y="296"/>
                      <a:pt x="61" y="296"/>
                    </a:cubicBezTo>
                    <a:cubicBezTo>
                      <a:pt x="61" y="296"/>
                      <a:pt x="61" y="296"/>
                      <a:pt x="61" y="296"/>
                    </a:cubicBezTo>
                    <a:cubicBezTo>
                      <a:pt x="62" y="296"/>
                      <a:pt x="66" y="297"/>
                      <a:pt x="71" y="301"/>
                    </a:cubicBezTo>
                    <a:cubicBezTo>
                      <a:pt x="74" y="302"/>
                      <a:pt x="75" y="305"/>
                      <a:pt x="75" y="307"/>
                    </a:cubicBezTo>
                    <a:cubicBezTo>
                      <a:pt x="75" y="307"/>
                      <a:pt x="75" y="307"/>
                      <a:pt x="75" y="307"/>
                    </a:cubicBezTo>
                    <a:cubicBezTo>
                      <a:pt x="75" y="310"/>
                      <a:pt x="72" y="312"/>
                      <a:pt x="70" y="312"/>
                    </a:cubicBezTo>
                    <a:cubicBezTo>
                      <a:pt x="69" y="312"/>
                      <a:pt x="69" y="312"/>
                      <a:pt x="68" y="312"/>
                    </a:cubicBezTo>
                    <a:cubicBezTo>
                      <a:pt x="66" y="312"/>
                      <a:pt x="64" y="310"/>
                      <a:pt x="63" y="307"/>
                    </a:cubicBezTo>
                    <a:cubicBezTo>
                      <a:pt x="61" y="302"/>
                      <a:pt x="61" y="299"/>
                      <a:pt x="61" y="297"/>
                    </a:cubicBezTo>
                    <a:moveTo>
                      <a:pt x="595" y="308"/>
                    </a:moveTo>
                    <a:cubicBezTo>
                      <a:pt x="595" y="305"/>
                      <a:pt x="596" y="301"/>
                      <a:pt x="599" y="298"/>
                    </a:cubicBezTo>
                    <a:cubicBezTo>
                      <a:pt x="602" y="296"/>
                      <a:pt x="605" y="295"/>
                      <a:pt x="608" y="295"/>
                    </a:cubicBezTo>
                    <a:cubicBezTo>
                      <a:pt x="611" y="295"/>
                      <a:pt x="613" y="295"/>
                      <a:pt x="616" y="297"/>
                    </a:cubicBezTo>
                    <a:cubicBezTo>
                      <a:pt x="616" y="297"/>
                      <a:pt x="616" y="297"/>
                      <a:pt x="616" y="297"/>
                    </a:cubicBezTo>
                    <a:cubicBezTo>
                      <a:pt x="616" y="297"/>
                      <a:pt x="616" y="297"/>
                      <a:pt x="616" y="297"/>
                    </a:cubicBezTo>
                    <a:cubicBezTo>
                      <a:pt x="612" y="307"/>
                      <a:pt x="609" y="315"/>
                      <a:pt x="607" y="322"/>
                    </a:cubicBezTo>
                    <a:cubicBezTo>
                      <a:pt x="604" y="322"/>
                      <a:pt x="601" y="320"/>
                      <a:pt x="598" y="318"/>
                    </a:cubicBezTo>
                    <a:cubicBezTo>
                      <a:pt x="596" y="315"/>
                      <a:pt x="595" y="312"/>
                      <a:pt x="595" y="308"/>
                    </a:cubicBezTo>
                    <a:moveTo>
                      <a:pt x="39" y="297"/>
                    </a:moveTo>
                    <a:cubicBezTo>
                      <a:pt x="39" y="295"/>
                      <a:pt x="39" y="294"/>
                      <a:pt x="40" y="293"/>
                    </a:cubicBezTo>
                    <a:cubicBezTo>
                      <a:pt x="41" y="292"/>
                      <a:pt x="43" y="291"/>
                      <a:pt x="46" y="291"/>
                    </a:cubicBezTo>
                    <a:cubicBezTo>
                      <a:pt x="46" y="291"/>
                      <a:pt x="47" y="291"/>
                      <a:pt x="47" y="291"/>
                    </a:cubicBezTo>
                    <a:cubicBezTo>
                      <a:pt x="54" y="292"/>
                      <a:pt x="58" y="294"/>
                      <a:pt x="58" y="295"/>
                    </a:cubicBezTo>
                    <a:cubicBezTo>
                      <a:pt x="58" y="295"/>
                      <a:pt x="58" y="295"/>
                      <a:pt x="58" y="295"/>
                    </a:cubicBezTo>
                    <a:cubicBezTo>
                      <a:pt x="58" y="295"/>
                      <a:pt x="58" y="295"/>
                      <a:pt x="58" y="295"/>
                    </a:cubicBezTo>
                    <a:cubicBezTo>
                      <a:pt x="58" y="296"/>
                      <a:pt x="55" y="299"/>
                      <a:pt x="49" y="301"/>
                    </a:cubicBezTo>
                    <a:cubicBezTo>
                      <a:pt x="47" y="302"/>
                      <a:pt x="46" y="302"/>
                      <a:pt x="44" y="302"/>
                    </a:cubicBezTo>
                    <a:cubicBezTo>
                      <a:pt x="43" y="302"/>
                      <a:pt x="42" y="302"/>
                      <a:pt x="41" y="302"/>
                    </a:cubicBezTo>
                    <a:cubicBezTo>
                      <a:pt x="40" y="301"/>
                      <a:pt x="39" y="299"/>
                      <a:pt x="39" y="297"/>
                    </a:cubicBezTo>
                    <a:moveTo>
                      <a:pt x="61" y="294"/>
                    </a:moveTo>
                    <a:cubicBezTo>
                      <a:pt x="61" y="294"/>
                      <a:pt x="61" y="294"/>
                      <a:pt x="61" y="294"/>
                    </a:cubicBezTo>
                    <a:cubicBezTo>
                      <a:pt x="62" y="293"/>
                      <a:pt x="65" y="290"/>
                      <a:pt x="71" y="288"/>
                    </a:cubicBezTo>
                    <a:cubicBezTo>
                      <a:pt x="72" y="287"/>
                      <a:pt x="74" y="287"/>
                      <a:pt x="75" y="287"/>
                    </a:cubicBezTo>
                    <a:cubicBezTo>
                      <a:pt x="76" y="287"/>
                      <a:pt x="77" y="287"/>
                      <a:pt x="78" y="287"/>
                    </a:cubicBezTo>
                    <a:cubicBezTo>
                      <a:pt x="80" y="288"/>
                      <a:pt x="81" y="289"/>
                      <a:pt x="81" y="291"/>
                    </a:cubicBezTo>
                    <a:cubicBezTo>
                      <a:pt x="81" y="292"/>
                      <a:pt x="81" y="292"/>
                      <a:pt x="81" y="292"/>
                    </a:cubicBezTo>
                    <a:cubicBezTo>
                      <a:pt x="81" y="294"/>
                      <a:pt x="80" y="295"/>
                      <a:pt x="80" y="296"/>
                    </a:cubicBezTo>
                    <a:cubicBezTo>
                      <a:pt x="78" y="297"/>
                      <a:pt x="76" y="298"/>
                      <a:pt x="74" y="298"/>
                    </a:cubicBezTo>
                    <a:cubicBezTo>
                      <a:pt x="73" y="298"/>
                      <a:pt x="73" y="298"/>
                      <a:pt x="72" y="298"/>
                    </a:cubicBezTo>
                    <a:cubicBezTo>
                      <a:pt x="66" y="297"/>
                      <a:pt x="62" y="295"/>
                      <a:pt x="61" y="294"/>
                    </a:cubicBezTo>
                    <a:cubicBezTo>
                      <a:pt x="61" y="294"/>
                      <a:pt x="61" y="294"/>
                      <a:pt x="61" y="294"/>
                    </a:cubicBezTo>
                    <a:moveTo>
                      <a:pt x="44" y="282"/>
                    </a:moveTo>
                    <a:cubicBezTo>
                      <a:pt x="44" y="280"/>
                      <a:pt x="45" y="279"/>
                      <a:pt x="47" y="278"/>
                    </a:cubicBezTo>
                    <a:cubicBezTo>
                      <a:pt x="48" y="277"/>
                      <a:pt x="49" y="277"/>
                      <a:pt x="50" y="277"/>
                    </a:cubicBezTo>
                    <a:cubicBezTo>
                      <a:pt x="50" y="277"/>
                      <a:pt x="51" y="277"/>
                      <a:pt x="51" y="277"/>
                    </a:cubicBezTo>
                    <a:cubicBezTo>
                      <a:pt x="53" y="277"/>
                      <a:pt x="55" y="279"/>
                      <a:pt x="56" y="282"/>
                    </a:cubicBezTo>
                    <a:cubicBezTo>
                      <a:pt x="58" y="287"/>
                      <a:pt x="59" y="290"/>
                      <a:pt x="59" y="292"/>
                    </a:cubicBezTo>
                    <a:cubicBezTo>
                      <a:pt x="59" y="293"/>
                      <a:pt x="59" y="293"/>
                      <a:pt x="59" y="293"/>
                    </a:cubicBezTo>
                    <a:cubicBezTo>
                      <a:pt x="59" y="293"/>
                      <a:pt x="59" y="293"/>
                      <a:pt x="59" y="293"/>
                    </a:cubicBezTo>
                    <a:cubicBezTo>
                      <a:pt x="57" y="293"/>
                      <a:pt x="53" y="292"/>
                      <a:pt x="48" y="288"/>
                    </a:cubicBezTo>
                    <a:cubicBezTo>
                      <a:pt x="46" y="287"/>
                      <a:pt x="45" y="284"/>
                      <a:pt x="44" y="282"/>
                    </a:cubicBezTo>
                    <a:cubicBezTo>
                      <a:pt x="44" y="282"/>
                      <a:pt x="44" y="282"/>
                      <a:pt x="44" y="282"/>
                    </a:cubicBezTo>
                    <a:moveTo>
                      <a:pt x="59" y="285"/>
                    </a:moveTo>
                    <a:cubicBezTo>
                      <a:pt x="59" y="284"/>
                      <a:pt x="59" y="283"/>
                      <a:pt x="59" y="282"/>
                    </a:cubicBezTo>
                    <a:cubicBezTo>
                      <a:pt x="60" y="279"/>
                      <a:pt x="61" y="276"/>
                      <a:pt x="63" y="275"/>
                    </a:cubicBezTo>
                    <a:cubicBezTo>
                      <a:pt x="64" y="274"/>
                      <a:pt x="65" y="274"/>
                      <a:pt x="65" y="274"/>
                    </a:cubicBezTo>
                    <a:cubicBezTo>
                      <a:pt x="66" y="274"/>
                      <a:pt x="67" y="274"/>
                      <a:pt x="68" y="275"/>
                    </a:cubicBezTo>
                    <a:cubicBezTo>
                      <a:pt x="69" y="275"/>
                      <a:pt x="70" y="277"/>
                      <a:pt x="71" y="278"/>
                    </a:cubicBezTo>
                    <a:cubicBezTo>
                      <a:pt x="71" y="279"/>
                      <a:pt x="71" y="279"/>
                      <a:pt x="71" y="280"/>
                    </a:cubicBezTo>
                    <a:cubicBezTo>
                      <a:pt x="71" y="281"/>
                      <a:pt x="70" y="283"/>
                      <a:pt x="69" y="285"/>
                    </a:cubicBezTo>
                    <a:cubicBezTo>
                      <a:pt x="65" y="290"/>
                      <a:pt x="62" y="293"/>
                      <a:pt x="60" y="293"/>
                    </a:cubicBezTo>
                    <a:cubicBezTo>
                      <a:pt x="60" y="292"/>
                      <a:pt x="59" y="289"/>
                      <a:pt x="59" y="285"/>
                    </a:cubicBezTo>
                    <a:moveTo>
                      <a:pt x="75" y="237"/>
                    </a:moveTo>
                    <a:cubicBezTo>
                      <a:pt x="75" y="236"/>
                      <a:pt x="75" y="234"/>
                      <a:pt x="77" y="232"/>
                    </a:cubicBezTo>
                    <a:cubicBezTo>
                      <a:pt x="81" y="227"/>
                      <a:pt x="84" y="224"/>
                      <a:pt x="85" y="224"/>
                    </a:cubicBezTo>
                    <a:cubicBezTo>
                      <a:pt x="85" y="224"/>
                      <a:pt x="85" y="224"/>
                      <a:pt x="85" y="224"/>
                    </a:cubicBezTo>
                    <a:cubicBezTo>
                      <a:pt x="86" y="224"/>
                      <a:pt x="86" y="227"/>
                      <a:pt x="86" y="232"/>
                    </a:cubicBezTo>
                    <a:cubicBezTo>
                      <a:pt x="86" y="233"/>
                      <a:pt x="86" y="234"/>
                      <a:pt x="86" y="235"/>
                    </a:cubicBezTo>
                    <a:cubicBezTo>
                      <a:pt x="86" y="238"/>
                      <a:pt x="85" y="241"/>
                      <a:pt x="83" y="242"/>
                    </a:cubicBezTo>
                    <a:cubicBezTo>
                      <a:pt x="82" y="242"/>
                      <a:pt x="81" y="243"/>
                      <a:pt x="80" y="243"/>
                    </a:cubicBezTo>
                    <a:cubicBezTo>
                      <a:pt x="78" y="243"/>
                      <a:pt x="75" y="241"/>
                      <a:pt x="75" y="239"/>
                    </a:cubicBezTo>
                    <a:cubicBezTo>
                      <a:pt x="75" y="238"/>
                      <a:pt x="75" y="238"/>
                      <a:pt x="75" y="237"/>
                    </a:cubicBezTo>
                    <a:moveTo>
                      <a:pt x="87" y="225"/>
                    </a:moveTo>
                    <a:cubicBezTo>
                      <a:pt x="87" y="224"/>
                      <a:pt x="87" y="224"/>
                      <a:pt x="87" y="224"/>
                    </a:cubicBezTo>
                    <a:cubicBezTo>
                      <a:pt x="87" y="224"/>
                      <a:pt x="87" y="224"/>
                      <a:pt x="87" y="224"/>
                    </a:cubicBezTo>
                    <a:cubicBezTo>
                      <a:pt x="88" y="224"/>
                      <a:pt x="92" y="225"/>
                      <a:pt x="97" y="229"/>
                    </a:cubicBezTo>
                    <a:cubicBezTo>
                      <a:pt x="100" y="230"/>
                      <a:pt x="101" y="233"/>
                      <a:pt x="101" y="235"/>
                    </a:cubicBezTo>
                    <a:cubicBezTo>
                      <a:pt x="101" y="235"/>
                      <a:pt x="101" y="235"/>
                      <a:pt x="101" y="235"/>
                    </a:cubicBezTo>
                    <a:cubicBezTo>
                      <a:pt x="101" y="238"/>
                      <a:pt x="99" y="240"/>
                      <a:pt x="96" y="240"/>
                    </a:cubicBezTo>
                    <a:cubicBezTo>
                      <a:pt x="95" y="240"/>
                      <a:pt x="95" y="240"/>
                      <a:pt x="95" y="240"/>
                    </a:cubicBezTo>
                    <a:cubicBezTo>
                      <a:pt x="92" y="240"/>
                      <a:pt x="90" y="238"/>
                      <a:pt x="89" y="235"/>
                    </a:cubicBezTo>
                    <a:cubicBezTo>
                      <a:pt x="87" y="230"/>
                      <a:pt x="87" y="227"/>
                      <a:pt x="87" y="225"/>
                    </a:cubicBezTo>
                    <a:moveTo>
                      <a:pt x="537" y="274"/>
                    </a:moveTo>
                    <a:cubicBezTo>
                      <a:pt x="537" y="268"/>
                      <a:pt x="538" y="263"/>
                      <a:pt x="540" y="257"/>
                    </a:cubicBezTo>
                    <a:cubicBezTo>
                      <a:pt x="547" y="236"/>
                      <a:pt x="566" y="223"/>
                      <a:pt x="587" y="223"/>
                    </a:cubicBezTo>
                    <a:cubicBezTo>
                      <a:pt x="593" y="223"/>
                      <a:pt x="598" y="224"/>
                      <a:pt x="604" y="226"/>
                    </a:cubicBezTo>
                    <a:cubicBezTo>
                      <a:pt x="616" y="231"/>
                      <a:pt x="625" y="239"/>
                      <a:pt x="631" y="249"/>
                    </a:cubicBezTo>
                    <a:cubicBezTo>
                      <a:pt x="631" y="249"/>
                      <a:pt x="631" y="249"/>
                      <a:pt x="631" y="249"/>
                    </a:cubicBezTo>
                    <a:cubicBezTo>
                      <a:pt x="631" y="249"/>
                      <a:pt x="631" y="249"/>
                      <a:pt x="631" y="249"/>
                    </a:cubicBezTo>
                    <a:cubicBezTo>
                      <a:pt x="629" y="258"/>
                      <a:pt x="626" y="268"/>
                      <a:pt x="623" y="277"/>
                    </a:cubicBezTo>
                    <a:cubicBezTo>
                      <a:pt x="621" y="276"/>
                      <a:pt x="620" y="275"/>
                      <a:pt x="618" y="275"/>
                    </a:cubicBezTo>
                    <a:cubicBezTo>
                      <a:pt x="614" y="273"/>
                      <a:pt x="611" y="273"/>
                      <a:pt x="608" y="273"/>
                    </a:cubicBezTo>
                    <a:cubicBezTo>
                      <a:pt x="595" y="273"/>
                      <a:pt x="584" y="280"/>
                      <a:pt x="580" y="293"/>
                    </a:cubicBezTo>
                    <a:cubicBezTo>
                      <a:pt x="578" y="296"/>
                      <a:pt x="578" y="299"/>
                      <a:pt x="578" y="303"/>
                    </a:cubicBezTo>
                    <a:cubicBezTo>
                      <a:pt x="578" y="311"/>
                      <a:pt x="581" y="319"/>
                      <a:pt x="587" y="325"/>
                    </a:cubicBezTo>
                    <a:cubicBezTo>
                      <a:pt x="587" y="325"/>
                      <a:pt x="587" y="325"/>
                      <a:pt x="587" y="325"/>
                    </a:cubicBezTo>
                    <a:cubicBezTo>
                      <a:pt x="587" y="325"/>
                      <a:pt x="587" y="325"/>
                      <a:pt x="587" y="325"/>
                    </a:cubicBezTo>
                    <a:cubicBezTo>
                      <a:pt x="587" y="325"/>
                      <a:pt x="587" y="325"/>
                      <a:pt x="587" y="325"/>
                    </a:cubicBezTo>
                    <a:cubicBezTo>
                      <a:pt x="581" y="325"/>
                      <a:pt x="575" y="324"/>
                      <a:pt x="570" y="322"/>
                    </a:cubicBezTo>
                    <a:cubicBezTo>
                      <a:pt x="549" y="314"/>
                      <a:pt x="537" y="295"/>
                      <a:pt x="537" y="274"/>
                    </a:cubicBezTo>
                    <a:moveTo>
                      <a:pt x="414" y="274"/>
                    </a:moveTo>
                    <a:cubicBezTo>
                      <a:pt x="414" y="268"/>
                      <a:pt x="415" y="262"/>
                      <a:pt x="417" y="256"/>
                    </a:cubicBezTo>
                    <a:cubicBezTo>
                      <a:pt x="425" y="234"/>
                      <a:pt x="445" y="221"/>
                      <a:pt x="467" y="221"/>
                    </a:cubicBezTo>
                    <a:cubicBezTo>
                      <a:pt x="473" y="221"/>
                      <a:pt x="479" y="222"/>
                      <a:pt x="485" y="224"/>
                    </a:cubicBezTo>
                    <a:cubicBezTo>
                      <a:pt x="506" y="232"/>
                      <a:pt x="520" y="252"/>
                      <a:pt x="520" y="274"/>
                    </a:cubicBezTo>
                    <a:cubicBezTo>
                      <a:pt x="520" y="280"/>
                      <a:pt x="519" y="285"/>
                      <a:pt x="517" y="291"/>
                    </a:cubicBezTo>
                    <a:cubicBezTo>
                      <a:pt x="513" y="284"/>
                      <a:pt x="507" y="278"/>
                      <a:pt x="499" y="275"/>
                    </a:cubicBezTo>
                    <a:cubicBezTo>
                      <a:pt x="495" y="273"/>
                      <a:pt x="492" y="273"/>
                      <a:pt x="488" y="273"/>
                    </a:cubicBezTo>
                    <a:cubicBezTo>
                      <a:pt x="475" y="273"/>
                      <a:pt x="463" y="281"/>
                      <a:pt x="459" y="294"/>
                    </a:cubicBezTo>
                    <a:cubicBezTo>
                      <a:pt x="458" y="297"/>
                      <a:pt x="457" y="301"/>
                      <a:pt x="457" y="304"/>
                    </a:cubicBezTo>
                    <a:cubicBezTo>
                      <a:pt x="457" y="313"/>
                      <a:pt x="461" y="321"/>
                      <a:pt x="467" y="327"/>
                    </a:cubicBezTo>
                    <a:cubicBezTo>
                      <a:pt x="467" y="327"/>
                      <a:pt x="467" y="327"/>
                      <a:pt x="467" y="327"/>
                    </a:cubicBezTo>
                    <a:cubicBezTo>
                      <a:pt x="467" y="327"/>
                      <a:pt x="467" y="327"/>
                      <a:pt x="467" y="327"/>
                    </a:cubicBezTo>
                    <a:cubicBezTo>
                      <a:pt x="467" y="327"/>
                      <a:pt x="467" y="327"/>
                      <a:pt x="466" y="327"/>
                    </a:cubicBezTo>
                    <a:cubicBezTo>
                      <a:pt x="461" y="327"/>
                      <a:pt x="455" y="326"/>
                      <a:pt x="449" y="324"/>
                    </a:cubicBezTo>
                    <a:cubicBezTo>
                      <a:pt x="427" y="316"/>
                      <a:pt x="414" y="296"/>
                      <a:pt x="414" y="274"/>
                    </a:cubicBezTo>
                    <a:moveTo>
                      <a:pt x="65" y="225"/>
                    </a:moveTo>
                    <a:cubicBezTo>
                      <a:pt x="65" y="223"/>
                      <a:pt x="65" y="222"/>
                      <a:pt x="66" y="221"/>
                    </a:cubicBezTo>
                    <a:cubicBezTo>
                      <a:pt x="67" y="220"/>
                      <a:pt x="69" y="219"/>
                      <a:pt x="72" y="219"/>
                    </a:cubicBezTo>
                    <a:cubicBezTo>
                      <a:pt x="72" y="219"/>
                      <a:pt x="73" y="219"/>
                      <a:pt x="73" y="219"/>
                    </a:cubicBezTo>
                    <a:cubicBezTo>
                      <a:pt x="80" y="220"/>
                      <a:pt x="84" y="222"/>
                      <a:pt x="84" y="223"/>
                    </a:cubicBezTo>
                    <a:cubicBezTo>
                      <a:pt x="84" y="223"/>
                      <a:pt x="84" y="223"/>
                      <a:pt x="84" y="223"/>
                    </a:cubicBezTo>
                    <a:cubicBezTo>
                      <a:pt x="84" y="223"/>
                      <a:pt x="84" y="223"/>
                      <a:pt x="84" y="223"/>
                    </a:cubicBezTo>
                    <a:cubicBezTo>
                      <a:pt x="84" y="224"/>
                      <a:pt x="81" y="227"/>
                      <a:pt x="75" y="229"/>
                    </a:cubicBezTo>
                    <a:cubicBezTo>
                      <a:pt x="73" y="230"/>
                      <a:pt x="72" y="230"/>
                      <a:pt x="71" y="230"/>
                    </a:cubicBezTo>
                    <a:cubicBezTo>
                      <a:pt x="69" y="230"/>
                      <a:pt x="68" y="230"/>
                      <a:pt x="67" y="230"/>
                    </a:cubicBezTo>
                    <a:cubicBezTo>
                      <a:pt x="66" y="229"/>
                      <a:pt x="65" y="227"/>
                      <a:pt x="65" y="225"/>
                    </a:cubicBezTo>
                    <a:moveTo>
                      <a:pt x="88" y="222"/>
                    </a:moveTo>
                    <a:cubicBezTo>
                      <a:pt x="88" y="222"/>
                      <a:pt x="88" y="222"/>
                      <a:pt x="88" y="222"/>
                    </a:cubicBezTo>
                    <a:cubicBezTo>
                      <a:pt x="88" y="221"/>
                      <a:pt x="91" y="218"/>
                      <a:pt x="97" y="216"/>
                    </a:cubicBezTo>
                    <a:cubicBezTo>
                      <a:pt x="98" y="215"/>
                      <a:pt x="100" y="215"/>
                      <a:pt x="101" y="215"/>
                    </a:cubicBezTo>
                    <a:cubicBezTo>
                      <a:pt x="102" y="215"/>
                      <a:pt x="103" y="215"/>
                      <a:pt x="104" y="215"/>
                    </a:cubicBezTo>
                    <a:cubicBezTo>
                      <a:pt x="106" y="216"/>
                      <a:pt x="107" y="217"/>
                      <a:pt x="107" y="219"/>
                    </a:cubicBezTo>
                    <a:cubicBezTo>
                      <a:pt x="107" y="220"/>
                      <a:pt x="107" y="220"/>
                      <a:pt x="107" y="220"/>
                    </a:cubicBezTo>
                    <a:cubicBezTo>
                      <a:pt x="107" y="222"/>
                      <a:pt x="107" y="223"/>
                      <a:pt x="106" y="224"/>
                    </a:cubicBezTo>
                    <a:cubicBezTo>
                      <a:pt x="104" y="225"/>
                      <a:pt x="102" y="226"/>
                      <a:pt x="100" y="226"/>
                    </a:cubicBezTo>
                    <a:cubicBezTo>
                      <a:pt x="99" y="226"/>
                      <a:pt x="99" y="226"/>
                      <a:pt x="98" y="226"/>
                    </a:cubicBezTo>
                    <a:cubicBezTo>
                      <a:pt x="92" y="225"/>
                      <a:pt x="88" y="223"/>
                      <a:pt x="88" y="222"/>
                    </a:cubicBezTo>
                    <a:cubicBezTo>
                      <a:pt x="88" y="222"/>
                      <a:pt x="88" y="222"/>
                      <a:pt x="88" y="222"/>
                    </a:cubicBezTo>
                    <a:moveTo>
                      <a:pt x="71" y="210"/>
                    </a:moveTo>
                    <a:cubicBezTo>
                      <a:pt x="71" y="208"/>
                      <a:pt x="71" y="207"/>
                      <a:pt x="73" y="206"/>
                    </a:cubicBezTo>
                    <a:cubicBezTo>
                      <a:pt x="74" y="205"/>
                      <a:pt x="75" y="205"/>
                      <a:pt x="76" y="205"/>
                    </a:cubicBezTo>
                    <a:cubicBezTo>
                      <a:pt x="76" y="205"/>
                      <a:pt x="77" y="205"/>
                      <a:pt x="77" y="205"/>
                    </a:cubicBezTo>
                    <a:cubicBezTo>
                      <a:pt x="79" y="205"/>
                      <a:pt x="81" y="207"/>
                      <a:pt x="82" y="210"/>
                    </a:cubicBezTo>
                    <a:cubicBezTo>
                      <a:pt x="84" y="215"/>
                      <a:pt x="85" y="218"/>
                      <a:pt x="85" y="220"/>
                    </a:cubicBezTo>
                    <a:cubicBezTo>
                      <a:pt x="85" y="221"/>
                      <a:pt x="85" y="221"/>
                      <a:pt x="85" y="221"/>
                    </a:cubicBezTo>
                    <a:cubicBezTo>
                      <a:pt x="85" y="221"/>
                      <a:pt x="85" y="221"/>
                      <a:pt x="85" y="221"/>
                    </a:cubicBezTo>
                    <a:cubicBezTo>
                      <a:pt x="83" y="221"/>
                      <a:pt x="79" y="220"/>
                      <a:pt x="75" y="216"/>
                    </a:cubicBezTo>
                    <a:cubicBezTo>
                      <a:pt x="72" y="215"/>
                      <a:pt x="71" y="212"/>
                      <a:pt x="71" y="210"/>
                    </a:cubicBezTo>
                    <a:cubicBezTo>
                      <a:pt x="71" y="210"/>
                      <a:pt x="71" y="210"/>
                      <a:pt x="71" y="210"/>
                    </a:cubicBezTo>
                    <a:moveTo>
                      <a:pt x="85" y="213"/>
                    </a:moveTo>
                    <a:cubicBezTo>
                      <a:pt x="85" y="212"/>
                      <a:pt x="85" y="211"/>
                      <a:pt x="85" y="210"/>
                    </a:cubicBezTo>
                    <a:cubicBezTo>
                      <a:pt x="86" y="207"/>
                      <a:pt x="87" y="204"/>
                      <a:pt x="89" y="203"/>
                    </a:cubicBezTo>
                    <a:cubicBezTo>
                      <a:pt x="90" y="203"/>
                      <a:pt x="91" y="202"/>
                      <a:pt x="92" y="202"/>
                    </a:cubicBezTo>
                    <a:cubicBezTo>
                      <a:pt x="92" y="202"/>
                      <a:pt x="93" y="202"/>
                      <a:pt x="94" y="203"/>
                    </a:cubicBezTo>
                    <a:cubicBezTo>
                      <a:pt x="95" y="203"/>
                      <a:pt x="96" y="205"/>
                      <a:pt x="97" y="206"/>
                    </a:cubicBezTo>
                    <a:cubicBezTo>
                      <a:pt x="97" y="207"/>
                      <a:pt x="97" y="207"/>
                      <a:pt x="97" y="208"/>
                    </a:cubicBezTo>
                    <a:cubicBezTo>
                      <a:pt x="97" y="209"/>
                      <a:pt x="96" y="211"/>
                      <a:pt x="95" y="213"/>
                    </a:cubicBezTo>
                    <a:cubicBezTo>
                      <a:pt x="91" y="218"/>
                      <a:pt x="88" y="221"/>
                      <a:pt x="87" y="221"/>
                    </a:cubicBezTo>
                    <a:cubicBezTo>
                      <a:pt x="86" y="220"/>
                      <a:pt x="85" y="217"/>
                      <a:pt x="85" y="213"/>
                    </a:cubicBezTo>
                    <a:moveTo>
                      <a:pt x="445" y="186"/>
                    </a:moveTo>
                    <a:cubicBezTo>
                      <a:pt x="448" y="176"/>
                      <a:pt x="448" y="176"/>
                      <a:pt x="448" y="176"/>
                    </a:cubicBezTo>
                    <a:cubicBezTo>
                      <a:pt x="453" y="185"/>
                      <a:pt x="453" y="185"/>
                      <a:pt x="453" y="185"/>
                    </a:cubicBezTo>
                    <a:cubicBezTo>
                      <a:pt x="459" y="178"/>
                      <a:pt x="459" y="178"/>
                      <a:pt x="459" y="178"/>
                    </a:cubicBezTo>
                    <a:cubicBezTo>
                      <a:pt x="463" y="184"/>
                      <a:pt x="463" y="184"/>
                      <a:pt x="463" y="184"/>
                    </a:cubicBezTo>
                    <a:cubicBezTo>
                      <a:pt x="466" y="179"/>
                      <a:pt x="466" y="179"/>
                      <a:pt x="466" y="179"/>
                    </a:cubicBezTo>
                    <a:cubicBezTo>
                      <a:pt x="471" y="185"/>
                      <a:pt x="471" y="185"/>
                      <a:pt x="471" y="185"/>
                    </a:cubicBezTo>
                    <a:cubicBezTo>
                      <a:pt x="474" y="181"/>
                      <a:pt x="474" y="181"/>
                      <a:pt x="474" y="181"/>
                    </a:cubicBezTo>
                    <a:cubicBezTo>
                      <a:pt x="474" y="181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82" y="185"/>
                      <a:pt x="482" y="185"/>
                      <a:pt x="482" y="185"/>
                    </a:cubicBezTo>
                    <a:cubicBezTo>
                      <a:pt x="483" y="191"/>
                      <a:pt x="483" y="191"/>
                      <a:pt x="483" y="191"/>
                    </a:cubicBezTo>
                    <a:cubicBezTo>
                      <a:pt x="488" y="189"/>
                      <a:pt x="488" y="189"/>
                      <a:pt x="488" y="189"/>
                    </a:cubicBezTo>
                    <a:cubicBezTo>
                      <a:pt x="489" y="195"/>
                      <a:pt x="489" y="195"/>
                      <a:pt x="489" y="195"/>
                    </a:cubicBezTo>
                    <a:cubicBezTo>
                      <a:pt x="492" y="192"/>
                      <a:pt x="492" y="192"/>
                      <a:pt x="492" y="192"/>
                    </a:cubicBezTo>
                    <a:cubicBezTo>
                      <a:pt x="492" y="192"/>
                      <a:pt x="492" y="192"/>
                      <a:pt x="492" y="192"/>
                    </a:cubicBezTo>
                    <a:cubicBezTo>
                      <a:pt x="493" y="198"/>
                      <a:pt x="493" y="198"/>
                      <a:pt x="493" y="198"/>
                    </a:cubicBezTo>
                    <a:cubicBezTo>
                      <a:pt x="495" y="194"/>
                      <a:pt x="495" y="194"/>
                      <a:pt x="495" y="194"/>
                    </a:cubicBezTo>
                    <a:cubicBezTo>
                      <a:pt x="497" y="199"/>
                      <a:pt x="497" y="199"/>
                      <a:pt x="497" y="199"/>
                    </a:cubicBezTo>
                    <a:cubicBezTo>
                      <a:pt x="500" y="199"/>
                      <a:pt x="500" y="199"/>
                      <a:pt x="500" y="199"/>
                    </a:cubicBezTo>
                    <a:cubicBezTo>
                      <a:pt x="500" y="203"/>
                      <a:pt x="500" y="203"/>
                      <a:pt x="500" y="203"/>
                    </a:cubicBezTo>
                    <a:cubicBezTo>
                      <a:pt x="504" y="204"/>
                      <a:pt x="504" y="204"/>
                      <a:pt x="504" y="204"/>
                    </a:cubicBezTo>
                    <a:cubicBezTo>
                      <a:pt x="504" y="207"/>
                      <a:pt x="504" y="207"/>
                      <a:pt x="504" y="207"/>
                    </a:cubicBezTo>
                    <a:cubicBezTo>
                      <a:pt x="506" y="207"/>
                      <a:pt x="506" y="207"/>
                      <a:pt x="506" y="207"/>
                    </a:cubicBezTo>
                    <a:cubicBezTo>
                      <a:pt x="506" y="207"/>
                      <a:pt x="506" y="207"/>
                      <a:pt x="506" y="207"/>
                    </a:cubicBezTo>
                    <a:cubicBezTo>
                      <a:pt x="509" y="211"/>
                      <a:pt x="512" y="215"/>
                      <a:pt x="515" y="219"/>
                    </a:cubicBezTo>
                    <a:cubicBezTo>
                      <a:pt x="515" y="219"/>
                      <a:pt x="515" y="219"/>
                      <a:pt x="515" y="219"/>
                    </a:cubicBezTo>
                    <a:cubicBezTo>
                      <a:pt x="515" y="219"/>
                      <a:pt x="515" y="219"/>
                      <a:pt x="515" y="219"/>
                    </a:cubicBezTo>
                    <a:cubicBezTo>
                      <a:pt x="499" y="202"/>
                      <a:pt x="478" y="192"/>
                      <a:pt x="457" y="192"/>
                    </a:cubicBezTo>
                    <a:cubicBezTo>
                      <a:pt x="450" y="192"/>
                      <a:pt x="443" y="193"/>
                      <a:pt x="437" y="196"/>
                    </a:cubicBezTo>
                    <a:cubicBezTo>
                      <a:pt x="410" y="205"/>
                      <a:pt x="393" y="231"/>
                      <a:pt x="390" y="261"/>
                    </a:cubicBezTo>
                    <a:cubicBezTo>
                      <a:pt x="390" y="256"/>
                      <a:pt x="389" y="252"/>
                      <a:pt x="389" y="248"/>
                    </a:cubicBezTo>
                    <a:cubicBezTo>
                      <a:pt x="389" y="247"/>
                      <a:pt x="389" y="246"/>
                      <a:pt x="389" y="245"/>
                    </a:cubicBezTo>
                    <a:cubicBezTo>
                      <a:pt x="392" y="245"/>
                      <a:pt x="392" y="245"/>
                      <a:pt x="392" y="245"/>
                    </a:cubicBezTo>
                    <a:cubicBezTo>
                      <a:pt x="389" y="243"/>
                      <a:pt x="389" y="243"/>
                      <a:pt x="389" y="243"/>
                    </a:cubicBezTo>
                    <a:cubicBezTo>
                      <a:pt x="389" y="243"/>
                      <a:pt x="389" y="243"/>
                      <a:pt x="389" y="243"/>
                    </a:cubicBezTo>
                    <a:cubicBezTo>
                      <a:pt x="392" y="242"/>
                      <a:pt x="392" y="242"/>
                      <a:pt x="392" y="242"/>
                    </a:cubicBezTo>
                    <a:cubicBezTo>
                      <a:pt x="390" y="238"/>
                      <a:pt x="390" y="238"/>
                      <a:pt x="390" y="238"/>
                    </a:cubicBezTo>
                    <a:cubicBezTo>
                      <a:pt x="393" y="237"/>
                      <a:pt x="393" y="237"/>
                      <a:pt x="393" y="237"/>
                    </a:cubicBezTo>
                    <a:cubicBezTo>
                      <a:pt x="390" y="232"/>
                      <a:pt x="390" y="232"/>
                      <a:pt x="390" y="232"/>
                    </a:cubicBezTo>
                    <a:cubicBezTo>
                      <a:pt x="394" y="232"/>
                      <a:pt x="394" y="232"/>
                      <a:pt x="394" y="232"/>
                    </a:cubicBezTo>
                    <a:cubicBezTo>
                      <a:pt x="391" y="228"/>
                      <a:pt x="391" y="228"/>
                      <a:pt x="391" y="228"/>
                    </a:cubicBezTo>
                    <a:cubicBezTo>
                      <a:pt x="395" y="228"/>
                      <a:pt x="395" y="228"/>
                      <a:pt x="395" y="228"/>
                    </a:cubicBezTo>
                    <a:cubicBezTo>
                      <a:pt x="391" y="221"/>
                      <a:pt x="391" y="221"/>
                      <a:pt x="391" y="221"/>
                    </a:cubicBezTo>
                    <a:cubicBezTo>
                      <a:pt x="398" y="221"/>
                      <a:pt x="398" y="221"/>
                      <a:pt x="398" y="221"/>
                    </a:cubicBezTo>
                    <a:cubicBezTo>
                      <a:pt x="394" y="213"/>
                      <a:pt x="394" y="213"/>
                      <a:pt x="394" y="213"/>
                    </a:cubicBezTo>
                    <a:cubicBezTo>
                      <a:pt x="394" y="213"/>
                      <a:pt x="394" y="213"/>
                      <a:pt x="394" y="213"/>
                    </a:cubicBezTo>
                    <a:cubicBezTo>
                      <a:pt x="402" y="214"/>
                      <a:pt x="403" y="214"/>
                      <a:pt x="403" y="214"/>
                    </a:cubicBezTo>
                    <a:cubicBezTo>
                      <a:pt x="403" y="214"/>
                      <a:pt x="403" y="214"/>
                      <a:pt x="403" y="214"/>
                    </a:cubicBezTo>
                    <a:cubicBezTo>
                      <a:pt x="399" y="205"/>
                      <a:pt x="399" y="205"/>
                      <a:pt x="399" y="205"/>
                    </a:cubicBezTo>
                    <a:cubicBezTo>
                      <a:pt x="405" y="206"/>
                      <a:pt x="405" y="206"/>
                      <a:pt x="405" y="206"/>
                    </a:cubicBezTo>
                    <a:cubicBezTo>
                      <a:pt x="404" y="198"/>
                      <a:pt x="404" y="198"/>
                      <a:pt x="404" y="198"/>
                    </a:cubicBezTo>
                    <a:cubicBezTo>
                      <a:pt x="411" y="201"/>
                      <a:pt x="411" y="201"/>
                      <a:pt x="411" y="201"/>
                    </a:cubicBezTo>
                    <a:cubicBezTo>
                      <a:pt x="410" y="192"/>
                      <a:pt x="410" y="192"/>
                      <a:pt x="410" y="192"/>
                    </a:cubicBezTo>
                    <a:cubicBezTo>
                      <a:pt x="417" y="195"/>
                      <a:pt x="417" y="195"/>
                      <a:pt x="417" y="195"/>
                    </a:cubicBezTo>
                    <a:cubicBezTo>
                      <a:pt x="418" y="188"/>
                      <a:pt x="418" y="188"/>
                      <a:pt x="418" y="188"/>
                    </a:cubicBezTo>
                    <a:cubicBezTo>
                      <a:pt x="424" y="191"/>
                      <a:pt x="424" y="191"/>
                      <a:pt x="424" y="191"/>
                    </a:cubicBezTo>
                    <a:cubicBezTo>
                      <a:pt x="424" y="183"/>
                      <a:pt x="424" y="183"/>
                      <a:pt x="424" y="183"/>
                    </a:cubicBezTo>
                    <a:cubicBezTo>
                      <a:pt x="430" y="187"/>
                      <a:pt x="430" y="187"/>
                      <a:pt x="430" y="187"/>
                    </a:cubicBezTo>
                    <a:cubicBezTo>
                      <a:pt x="431" y="180"/>
                      <a:pt x="431" y="180"/>
                      <a:pt x="431" y="180"/>
                    </a:cubicBezTo>
                    <a:cubicBezTo>
                      <a:pt x="438" y="187"/>
                      <a:pt x="438" y="187"/>
                      <a:pt x="438" y="187"/>
                    </a:cubicBezTo>
                    <a:cubicBezTo>
                      <a:pt x="440" y="178"/>
                      <a:pt x="440" y="178"/>
                      <a:pt x="440" y="178"/>
                    </a:cubicBezTo>
                    <a:cubicBezTo>
                      <a:pt x="445" y="186"/>
                      <a:pt x="445" y="186"/>
                      <a:pt x="445" y="186"/>
                    </a:cubicBezTo>
                    <a:moveTo>
                      <a:pt x="583" y="184"/>
                    </a:moveTo>
                    <a:cubicBezTo>
                      <a:pt x="586" y="175"/>
                      <a:pt x="586" y="175"/>
                      <a:pt x="586" y="175"/>
                    </a:cubicBezTo>
                    <a:cubicBezTo>
                      <a:pt x="589" y="184"/>
                      <a:pt x="589" y="184"/>
                      <a:pt x="589" y="184"/>
                    </a:cubicBezTo>
                    <a:cubicBezTo>
                      <a:pt x="593" y="176"/>
                      <a:pt x="593" y="176"/>
                      <a:pt x="593" y="176"/>
                    </a:cubicBezTo>
                    <a:cubicBezTo>
                      <a:pt x="596" y="185"/>
                      <a:pt x="596" y="185"/>
                      <a:pt x="596" y="185"/>
                    </a:cubicBezTo>
                    <a:cubicBezTo>
                      <a:pt x="602" y="179"/>
                      <a:pt x="602" y="179"/>
                      <a:pt x="602" y="179"/>
                    </a:cubicBezTo>
                    <a:cubicBezTo>
                      <a:pt x="605" y="186"/>
                      <a:pt x="605" y="186"/>
                      <a:pt x="605" y="186"/>
                    </a:cubicBezTo>
                    <a:cubicBezTo>
                      <a:pt x="608" y="182"/>
                      <a:pt x="608" y="182"/>
                      <a:pt x="608" y="182"/>
                    </a:cubicBezTo>
                    <a:cubicBezTo>
                      <a:pt x="611" y="188"/>
                      <a:pt x="611" y="188"/>
                      <a:pt x="611" y="188"/>
                    </a:cubicBezTo>
                    <a:cubicBezTo>
                      <a:pt x="614" y="186"/>
                      <a:pt x="614" y="186"/>
                      <a:pt x="614" y="186"/>
                    </a:cubicBezTo>
                    <a:cubicBezTo>
                      <a:pt x="614" y="186"/>
                      <a:pt x="616" y="192"/>
                      <a:pt x="616" y="192"/>
                    </a:cubicBezTo>
                    <a:cubicBezTo>
                      <a:pt x="616" y="192"/>
                      <a:pt x="616" y="192"/>
                      <a:pt x="616" y="192"/>
                    </a:cubicBezTo>
                    <a:cubicBezTo>
                      <a:pt x="621" y="190"/>
                      <a:pt x="621" y="190"/>
                      <a:pt x="621" y="190"/>
                    </a:cubicBezTo>
                    <a:cubicBezTo>
                      <a:pt x="621" y="196"/>
                      <a:pt x="621" y="196"/>
                      <a:pt x="621" y="196"/>
                    </a:cubicBezTo>
                    <a:cubicBezTo>
                      <a:pt x="626" y="195"/>
                      <a:pt x="626" y="195"/>
                      <a:pt x="626" y="195"/>
                    </a:cubicBezTo>
                    <a:cubicBezTo>
                      <a:pt x="626" y="201"/>
                      <a:pt x="626" y="201"/>
                      <a:pt x="626" y="201"/>
                    </a:cubicBezTo>
                    <a:cubicBezTo>
                      <a:pt x="628" y="199"/>
                      <a:pt x="628" y="199"/>
                      <a:pt x="628" y="199"/>
                    </a:cubicBezTo>
                    <a:cubicBezTo>
                      <a:pt x="628" y="199"/>
                      <a:pt x="628" y="199"/>
                      <a:pt x="628" y="199"/>
                    </a:cubicBezTo>
                    <a:cubicBezTo>
                      <a:pt x="629" y="204"/>
                      <a:pt x="629" y="204"/>
                      <a:pt x="629" y="204"/>
                    </a:cubicBezTo>
                    <a:cubicBezTo>
                      <a:pt x="631" y="201"/>
                      <a:pt x="631" y="201"/>
                      <a:pt x="631" y="201"/>
                    </a:cubicBezTo>
                    <a:cubicBezTo>
                      <a:pt x="632" y="206"/>
                      <a:pt x="632" y="206"/>
                      <a:pt x="632" y="206"/>
                    </a:cubicBezTo>
                    <a:cubicBezTo>
                      <a:pt x="635" y="207"/>
                      <a:pt x="635" y="207"/>
                      <a:pt x="635" y="207"/>
                    </a:cubicBezTo>
                    <a:cubicBezTo>
                      <a:pt x="634" y="211"/>
                      <a:pt x="634" y="211"/>
                      <a:pt x="634" y="211"/>
                    </a:cubicBezTo>
                    <a:cubicBezTo>
                      <a:pt x="637" y="212"/>
                      <a:pt x="637" y="212"/>
                      <a:pt x="637" y="212"/>
                    </a:cubicBezTo>
                    <a:cubicBezTo>
                      <a:pt x="637" y="212"/>
                      <a:pt x="637" y="212"/>
                      <a:pt x="637" y="212"/>
                    </a:cubicBezTo>
                    <a:cubicBezTo>
                      <a:pt x="637" y="212"/>
                      <a:pt x="637" y="212"/>
                      <a:pt x="637" y="212"/>
                    </a:cubicBezTo>
                    <a:cubicBezTo>
                      <a:pt x="637" y="213"/>
                      <a:pt x="636" y="215"/>
                      <a:pt x="636" y="217"/>
                    </a:cubicBezTo>
                    <a:cubicBezTo>
                      <a:pt x="623" y="201"/>
                      <a:pt x="605" y="191"/>
                      <a:pt x="586" y="191"/>
                    </a:cubicBezTo>
                    <a:cubicBezTo>
                      <a:pt x="584" y="191"/>
                      <a:pt x="582" y="191"/>
                      <a:pt x="580" y="191"/>
                    </a:cubicBezTo>
                    <a:cubicBezTo>
                      <a:pt x="555" y="194"/>
                      <a:pt x="536" y="214"/>
                      <a:pt x="528" y="241"/>
                    </a:cubicBezTo>
                    <a:cubicBezTo>
                      <a:pt x="528" y="241"/>
                      <a:pt x="528" y="241"/>
                      <a:pt x="528" y="241"/>
                    </a:cubicBezTo>
                    <a:cubicBezTo>
                      <a:pt x="528" y="241"/>
                      <a:pt x="528" y="241"/>
                      <a:pt x="528" y="241"/>
                    </a:cubicBezTo>
                    <a:cubicBezTo>
                      <a:pt x="528" y="236"/>
                      <a:pt x="529" y="231"/>
                      <a:pt x="530" y="227"/>
                    </a:cubicBezTo>
                    <a:cubicBezTo>
                      <a:pt x="532" y="227"/>
                      <a:pt x="532" y="227"/>
                      <a:pt x="532" y="227"/>
                    </a:cubicBezTo>
                    <a:cubicBezTo>
                      <a:pt x="531" y="225"/>
                      <a:pt x="531" y="225"/>
                      <a:pt x="531" y="225"/>
                    </a:cubicBezTo>
                    <a:cubicBezTo>
                      <a:pt x="531" y="224"/>
                      <a:pt x="531" y="224"/>
                      <a:pt x="531" y="224"/>
                    </a:cubicBezTo>
                    <a:cubicBezTo>
                      <a:pt x="533" y="225"/>
                      <a:pt x="533" y="225"/>
                      <a:pt x="533" y="225"/>
                    </a:cubicBezTo>
                    <a:cubicBezTo>
                      <a:pt x="532" y="220"/>
                      <a:pt x="532" y="220"/>
                      <a:pt x="532" y="220"/>
                    </a:cubicBezTo>
                    <a:cubicBezTo>
                      <a:pt x="535" y="220"/>
                      <a:pt x="535" y="220"/>
                      <a:pt x="535" y="220"/>
                    </a:cubicBezTo>
                    <a:cubicBezTo>
                      <a:pt x="533" y="215"/>
                      <a:pt x="533" y="215"/>
                      <a:pt x="533" y="215"/>
                    </a:cubicBezTo>
                    <a:cubicBezTo>
                      <a:pt x="537" y="216"/>
                      <a:pt x="537" y="216"/>
                      <a:pt x="537" y="216"/>
                    </a:cubicBezTo>
                    <a:cubicBezTo>
                      <a:pt x="534" y="211"/>
                      <a:pt x="534" y="211"/>
                      <a:pt x="534" y="211"/>
                    </a:cubicBezTo>
                    <a:cubicBezTo>
                      <a:pt x="538" y="213"/>
                      <a:pt x="538" y="213"/>
                      <a:pt x="538" y="213"/>
                    </a:cubicBezTo>
                    <a:cubicBezTo>
                      <a:pt x="536" y="205"/>
                      <a:pt x="536" y="205"/>
                      <a:pt x="536" y="205"/>
                    </a:cubicBezTo>
                    <a:cubicBezTo>
                      <a:pt x="542" y="207"/>
                      <a:pt x="542" y="207"/>
                      <a:pt x="542" y="207"/>
                    </a:cubicBezTo>
                    <a:cubicBezTo>
                      <a:pt x="540" y="198"/>
                      <a:pt x="540" y="198"/>
                      <a:pt x="540" y="198"/>
                    </a:cubicBezTo>
                    <a:cubicBezTo>
                      <a:pt x="540" y="198"/>
                      <a:pt x="540" y="198"/>
                      <a:pt x="540" y="198"/>
                    </a:cubicBezTo>
                    <a:cubicBezTo>
                      <a:pt x="547" y="201"/>
                      <a:pt x="547" y="201"/>
                      <a:pt x="547" y="201"/>
                    </a:cubicBezTo>
                    <a:cubicBezTo>
                      <a:pt x="547" y="201"/>
                      <a:pt x="547" y="201"/>
                      <a:pt x="547" y="201"/>
                    </a:cubicBezTo>
                    <a:cubicBezTo>
                      <a:pt x="545" y="192"/>
                      <a:pt x="545" y="192"/>
                      <a:pt x="545" y="192"/>
                    </a:cubicBezTo>
                    <a:cubicBezTo>
                      <a:pt x="551" y="195"/>
                      <a:pt x="551" y="195"/>
                      <a:pt x="551" y="195"/>
                    </a:cubicBezTo>
                    <a:cubicBezTo>
                      <a:pt x="551" y="187"/>
                      <a:pt x="551" y="187"/>
                      <a:pt x="551" y="187"/>
                    </a:cubicBezTo>
                    <a:cubicBezTo>
                      <a:pt x="557" y="191"/>
                      <a:pt x="557" y="191"/>
                      <a:pt x="557" y="191"/>
                    </a:cubicBezTo>
                    <a:cubicBezTo>
                      <a:pt x="557" y="183"/>
                      <a:pt x="557" y="183"/>
                      <a:pt x="557" y="183"/>
                    </a:cubicBezTo>
                    <a:cubicBezTo>
                      <a:pt x="563" y="187"/>
                      <a:pt x="563" y="187"/>
                      <a:pt x="563" y="187"/>
                    </a:cubicBezTo>
                    <a:cubicBezTo>
                      <a:pt x="565" y="180"/>
                      <a:pt x="565" y="180"/>
                      <a:pt x="565" y="180"/>
                    </a:cubicBezTo>
                    <a:cubicBezTo>
                      <a:pt x="569" y="184"/>
                      <a:pt x="569" y="184"/>
                      <a:pt x="569" y="184"/>
                    </a:cubicBezTo>
                    <a:cubicBezTo>
                      <a:pt x="572" y="177"/>
                      <a:pt x="572" y="177"/>
                      <a:pt x="572" y="177"/>
                    </a:cubicBezTo>
                    <a:cubicBezTo>
                      <a:pt x="576" y="182"/>
                      <a:pt x="576" y="182"/>
                      <a:pt x="576" y="182"/>
                    </a:cubicBezTo>
                    <a:cubicBezTo>
                      <a:pt x="578" y="176"/>
                      <a:pt x="578" y="176"/>
                      <a:pt x="578" y="176"/>
                    </a:cubicBezTo>
                    <a:cubicBezTo>
                      <a:pt x="583" y="184"/>
                      <a:pt x="583" y="184"/>
                      <a:pt x="583" y="184"/>
                    </a:cubicBezTo>
                    <a:moveTo>
                      <a:pt x="516" y="167"/>
                    </a:moveTo>
                    <a:cubicBezTo>
                      <a:pt x="516" y="164"/>
                      <a:pt x="517" y="162"/>
                      <a:pt x="519" y="162"/>
                    </a:cubicBezTo>
                    <a:cubicBezTo>
                      <a:pt x="519" y="162"/>
                      <a:pt x="519" y="162"/>
                      <a:pt x="519" y="162"/>
                    </a:cubicBezTo>
                    <a:cubicBezTo>
                      <a:pt x="521" y="162"/>
                      <a:pt x="523" y="164"/>
                      <a:pt x="524" y="168"/>
                    </a:cubicBezTo>
                    <a:cubicBezTo>
                      <a:pt x="525" y="169"/>
                      <a:pt x="525" y="170"/>
                      <a:pt x="525" y="171"/>
                    </a:cubicBezTo>
                    <a:cubicBezTo>
                      <a:pt x="525" y="174"/>
                      <a:pt x="524" y="176"/>
                      <a:pt x="522" y="176"/>
                    </a:cubicBezTo>
                    <a:cubicBezTo>
                      <a:pt x="522" y="176"/>
                      <a:pt x="522" y="176"/>
                      <a:pt x="522" y="176"/>
                    </a:cubicBezTo>
                    <a:cubicBezTo>
                      <a:pt x="520" y="176"/>
                      <a:pt x="517" y="174"/>
                      <a:pt x="516" y="170"/>
                    </a:cubicBezTo>
                    <a:cubicBezTo>
                      <a:pt x="516" y="169"/>
                      <a:pt x="516" y="168"/>
                      <a:pt x="516" y="167"/>
                    </a:cubicBezTo>
                    <a:moveTo>
                      <a:pt x="502" y="169"/>
                    </a:moveTo>
                    <a:cubicBezTo>
                      <a:pt x="502" y="167"/>
                      <a:pt x="503" y="165"/>
                      <a:pt x="505" y="163"/>
                    </a:cubicBezTo>
                    <a:cubicBezTo>
                      <a:pt x="507" y="161"/>
                      <a:pt x="509" y="160"/>
                      <a:pt x="511" y="160"/>
                    </a:cubicBezTo>
                    <a:cubicBezTo>
                      <a:pt x="512" y="160"/>
                      <a:pt x="513" y="160"/>
                      <a:pt x="513" y="161"/>
                    </a:cubicBezTo>
                    <a:cubicBezTo>
                      <a:pt x="514" y="161"/>
                      <a:pt x="514" y="162"/>
                      <a:pt x="514" y="163"/>
                    </a:cubicBezTo>
                    <a:cubicBezTo>
                      <a:pt x="514" y="164"/>
                      <a:pt x="513" y="167"/>
                      <a:pt x="511" y="169"/>
                    </a:cubicBezTo>
                    <a:cubicBezTo>
                      <a:pt x="509" y="171"/>
                      <a:pt x="507" y="172"/>
                      <a:pt x="505" y="172"/>
                    </a:cubicBezTo>
                    <a:cubicBezTo>
                      <a:pt x="504" y="172"/>
                      <a:pt x="503" y="171"/>
                      <a:pt x="503" y="171"/>
                    </a:cubicBezTo>
                    <a:cubicBezTo>
                      <a:pt x="502" y="170"/>
                      <a:pt x="502" y="170"/>
                      <a:pt x="502" y="169"/>
                    </a:cubicBezTo>
                    <a:moveTo>
                      <a:pt x="522" y="159"/>
                    </a:moveTo>
                    <a:cubicBezTo>
                      <a:pt x="522" y="158"/>
                      <a:pt x="522" y="158"/>
                      <a:pt x="522" y="158"/>
                    </a:cubicBezTo>
                    <a:cubicBezTo>
                      <a:pt x="523" y="156"/>
                      <a:pt x="525" y="156"/>
                      <a:pt x="527" y="156"/>
                    </a:cubicBezTo>
                    <a:cubicBezTo>
                      <a:pt x="528" y="156"/>
                      <a:pt x="529" y="156"/>
                      <a:pt x="531" y="156"/>
                    </a:cubicBezTo>
                    <a:cubicBezTo>
                      <a:pt x="534" y="157"/>
                      <a:pt x="537" y="159"/>
                      <a:pt x="537" y="161"/>
                    </a:cubicBezTo>
                    <a:cubicBezTo>
                      <a:pt x="537" y="161"/>
                      <a:pt x="537" y="162"/>
                      <a:pt x="537" y="162"/>
                    </a:cubicBezTo>
                    <a:cubicBezTo>
                      <a:pt x="536" y="163"/>
                      <a:pt x="534" y="164"/>
                      <a:pt x="532" y="164"/>
                    </a:cubicBezTo>
                    <a:cubicBezTo>
                      <a:pt x="531" y="164"/>
                      <a:pt x="530" y="164"/>
                      <a:pt x="528" y="164"/>
                    </a:cubicBezTo>
                    <a:cubicBezTo>
                      <a:pt x="525" y="163"/>
                      <a:pt x="522" y="161"/>
                      <a:pt x="522" y="159"/>
                    </a:cubicBezTo>
                    <a:moveTo>
                      <a:pt x="338" y="263"/>
                    </a:moveTo>
                    <a:cubicBezTo>
                      <a:pt x="338" y="263"/>
                      <a:pt x="338" y="263"/>
                      <a:pt x="338" y="263"/>
                    </a:cubicBezTo>
                    <a:cubicBezTo>
                      <a:pt x="338" y="218"/>
                      <a:pt x="349" y="173"/>
                      <a:pt x="387" y="155"/>
                    </a:cubicBezTo>
                    <a:cubicBezTo>
                      <a:pt x="387" y="155"/>
                      <a:pt x="387" y="155"/>
                      <a:pt x="387" y="155"/>
                    </a:cubicBezTo>
                    <a:cubicBezTo>
                      <a:pt x="387" y="155"/>
                      <a:pt x="387" y="155"/>
                      <a:pt x="387" y="155"/>
                    </a:cubicBezTo>
                    <a:cubicBezTo>
                      <a:pt x="362" y="177"/>
                      <a:pt x="354" y="215"/>
                      <a:pt x="354" y="253"/>
                    </a:cubicBezTo>
                    <a:cubicBezTo>
                      <a:pt x="354" y="308"/>
                      <a:pt x="403" y="355"/>
                      <a:pt x="471" y="376"/>
                    </a:cubicBezTo>
                    <a:cubicBezTo>
                      <a:pt x="472" y="412"/>
                      <a:pt x="493" y="443"/>
                      <a:pt x="522" y="456"/>
                    </a:cubicBezTo>
                    <a:cubicBezTo>
                      <a:pt x="523" y="457"/>
                      <a:pt x="523" y="457"/>
                      <a:pt x="523" y="457"/>
                    </a:cubicBezTo>
                    <a:cubicBezTo>
                      <a:pt x="524" y="457"/>
                      <a:pt x="526" y="457"/>
                      <a:pt x="526" y="457"/>
                    </a:cubicBezTo>
                    <a:cubicBezTo>
                      <a:pt x="526" y="457"/>
                      <a:pt x="526" y="457"/>
                      <a:pt x="526" y="457"/>
                    </a:cubicBezTo>
                    <a:cubicBezTo>
                      <a:pt x="526" y="457"/>
                      <a:pt x="526" y="457"/>
                      <a:pt x="526" y="457"/>
                    </a:cubicBezTo>
                    <a:cubicBezTo>
                      <a:pt x="469" y="455"/>
                      <a:pt x="463" y="382"/>
                      <a:pt x="463" y="382"/>
                    </a:cubicBezTo>
                    <a:cubicBezTo>
                      <a:pt x="395" y="362"/>
                      <a:pt x="338" y="317"/>
                      <a:pt x="338" y="263"/>
                    </a:cubicBezTo>
                    <a:cubicBezTo>
                      <a:pt x="338" y="263"/>
                      <a:pt x="338" y="263"/>
                      <a:pt x="338" y="263"/>
                    </a:cubicBezTo>
                    <a:moveTo>
                      <a:pt x="276" y="152"/>
                    </a:moveTo>
                    <a:cubicBezTo>
                      <a:pt x="277" y="151"/>
                      <a:pt x="278" y="150"/>
                      <a:pt x="280" y="150"/>
                    </a:cubicBezTo>
                    <a:cubicBezTo>
                      <a:pt x="280" y="150"/>
                      <a:pt x="280" y="150"/>
                      <a:pt x="281" y="150"/>
                    </a:cubicBezTo>
                    <a:cubicBezTo>
                      <a:pt x="283" y="151"/>
                      <a:pt x="284" y="152"/>
                      <a:pt x="285" y="154"/>
                    </a:cubicBezTo>
                    <a:cubicBezTo>
                      <a:pt x="285" y="154"/>
                      <a:pt x="285" y="154"/>
                      <a:pt x="285" y="154"/>
                    </a:cubicBezTo>
                    <a:cubicBezTo>
                      <a:pt x="287" y="154"/>
                      <a:pt x="288" y="155"/>
                      <a:pt x="290" y="156"/>
                    </a:cubicBezTo>
                    <a:cubicBezTo>
                      <a:pt x="290" y="157"/>
                      <a:pt x="291" y="158"/>
                      <a:pt x="291" y="160"/>
                    </a:cubicBezTo>
                    <a:cubicBezTo>
                      <a:pt x="291" y="160"/>
                      <a:pt x="291" y="161"/>
                      <a:pt x="290" y="162"/>
                    </a:cubicBezTo>
                    <a:cubicBezTo>
                      <a:pt x="292" y="163"/>
                      <a:pt x="293" y="164"/>
                      <a:pt x="293" y="166"/>
                    </a:cubicBezTo>
                    <a:cubicBezTo>
                      <a:pt x="293" y="166"/>
                      <a:pt x="293" y="167"/>
                      <a:pt x="293" y="167"/>
                    </a:cubicBezTo>
                    <a:cubicBezTo>
                      <a:pt x="293" y="169"/>
                      <a:pt x="292" y="170"/>
                      <a:pt x="291" y="171"/>
                    </a:cubicBezTo>
                    <a:cubicBezTo>
                      <a:pt x="291" y="172"/>
                      <a:pt x="291" y="173"/>
                      <a:pt x="291" y="174"/>
                    </a:cubicBezTo>
                    <a:cubicBezTo>
                      <a:pt x="291" y="175"/>
                      <a:pt x="291" y="176"/>
                      <a:pt x="290" y="177"/>
                    </a:cubicBezTo>
                    <a:cubicBezTo>
                      <a:pt x="289" y="178"/>
                      <a:pt x="287" y="179"/>
                      <a:pt x="285" y="179"/>
                    </a:cubicBezTo>
                    <a:cubicBezTo>
                      <a:pt x="285" y="179"/>
                      <a:pt x="285" y="179"/>
                      <a:pt x="285" y="179"/>
                    </a:cubicBezTo>
                    <a:cubicBezTo>
                      <a:pt x="285" y="181"/>
                      <a:pt x="284" y="182"/>
                      <a:pt x="282" y="183"/>
                    </a:cubicBezTo>
                    <a:cubicBezTo>
                      <a:pt x="281" y="183"/>
                      <a:pt x="281" y="184"/>
                      <a:pt x="280" y="184"/>
                    </a:cubicBezTo>
                    <a:cubicBezTo>
                      <a:pt x="279" y="184"/>
                      <a:pt x="277" y="183"/>
                      <a:pt x="276" y="182"/>
                    </a:cubicBezTo>
                    <a:cubicBezTo>
                      <a:pt x="275" y="183"/>
                      <a:pt x="274" y="184"/>
                      <a:pt x="273" y="184"/>
                    </a:cubicBezTo>
                    <a:cubicBezTo>
                      <a:pt x="272" y="184"/>
                      <a:pt x="272" y="184"/>
                      <a:pt x="271" y="184"/>
                    </a:cubicBezTo>
                    <a:cubicBezTo>
                      <a:pt x="269" y="183"/>
                      <a:pt x="268" y="182"/>
                      <a:pt x="267" y="180"/>
                    </a:cubicBezTo>
                    <a:cubicBezTo>
                      <a:pt x="267" y="180"/>
                      <a:pt x="267" y="180"/>
                      <a:pt x="267" y="180"/>
                    </a:cubicBezTo>
                    <a:cubicBezTo>
                      <a:pt x="265" y="180"/>
                      <a:pt x="264" y="179"/>
                      <a:pt x="263" y="178"/>
                    </a:cubicBezTo>
                    <a:cubicBezTo>
                      <a:pt x="262" y="177"/>
                      <a:pt x="261" y="176"/>
                      <a:pt x="261" y="174"/>
                    </a:cubicBezTo>
                    <a:cubicBezTo>
                      <a:pt x="261" y="173"/>
                      <a:pt x="261" y="173"/>
                      <a:pt x="262" y="172"/>
                    </a:cubicBezTo>
                    <a:cubicBezTo>
                      <a:pt x="260" y="171"/>
                      <a:pt x="259" y="170"/>
                      <a:pt x="259" y="168"/>
                    </a:cubicBezTo>
                    <a:cubicBezTo>
                      <a:pt x="259" y="168"/>
                      <a:pt x="259" y="167"/>
                      <a:pt x="259" y="167"/>
                    </a:cubicBezTo>
                    <a:cubicBezTo>
                      <a:pt x="259" y="165"/>
                      <a:pt x="260" y="164"/>
                      <a:pt x="261" y="162"/>
                    </a:cubicBezTo>
                    <a:cubicBezTo>
                      <a:pt x="261" y="162"/>
                      <a:pt x="261" y="161"/>
                      <a:pt x="261" y="160"/>
                    </a:cubicBezTo>
                    <a:cubicBezTo>
                      <a:pt x="261" y="159"/>
                      <a:pt x="261" y="158"/>
                      <a:pt x="262" y="157"/>
                    </a:cubicBezTo>
                    <a:cubicBezTo>
                      <a:pt x="263" y="156"/>
                      <a:pt x="265" y="155"/>
                      <a:pt x="267" y="155"/>
                    </a:cubicBezTo>
                    <a:cubicBezTo>
                      <a:pt x="267" y="155"/>
                      <a:pt x="267" y="155"/>
                      <a:pt x="267" y="155"/>
                    </a:cubicBezTo>
                    <a:cubicBezTo>
                      <a:pt x="267" y="153"/>
                      <a:pt x="268" y="151"/>
                      <a:pt x="270" y="151"/>
                    </a:cubicBezTo>
                    <a:cubicBezTo>
                      <a:pt x="271" y="150"/>
                      <a:pt x="271" y="150"/>
                      <a:pt x="272" y="150"/>
                    </a:cubicBezTo>
                    <a:cubicBezTo>
                      <a:pt x="273" y="150"/>
                      <a:pt x="275" y="151"/>
                      <a:pt x="276" y="152"/>
                    </a:cubicBezTo>
                    <a:moveTo>
                      <a:pt x="498" y="152"/>
                    </a:moveTo>
                    <a:cubicBezTo>
                      <a:pt x="498" y="152"/>
                      <a:pt x="498" y="152"/>
                      <a:pt x="498" y="151"/>
                    </a:cubicBezTo>
                    <a:cubicBezTo>
                      <a:pt x="498" y="150"/>
                      <a:pt x="500" y="149"/>
                      <a:pt x="503" y="149"/>
                    </a:cubicBezTo>
                    <a:cubicBezTo>
                      <a:pt x="504" y="149"/>
                      <a:pt x="505" y="149"/>
                      <a:pt x="506" y="149"/>
                    </a:cubicBezTo>
                    <a:cubicBezTo>
                      <a:pt x="509" y="150"/>
                      <a:pt x="512" y="153"/>
                      <a:pt x="512" y="155"/>
                    </a:cubicBezTo>
                    <a:cubicBezTo>
                      <a:pt x="512" y="155"/>
                      <a:pt x="512" y="155"/>
                      <a:pt x="512" y="155"/>
                    </a:cubicBezTo>
                    <a:cubicBezTo>
                      <a:pt x="511" y="157"/>
                      <a:pt x="509" y="158"/>
                      <a:pt x="507" y="158"/>
                    </a:cubicBezTo>
                    <a:cubicBezTo>
                      <a:pt x="506" y="158"/>
                      <a:pt x="505" y="158"/>
                      <a:pt x="504" y="157"/>
                    </a:cubicBezTo>
                    <a:cubicBezTo>
                      <a:pt x="500" y="156"/>
                      <a:pt x="498" y="154"/>
                      <a:pt x="498" y="152"/>
                    </a:cubicBezTo>
                    <a:moveTo>
                      <a:pt x="520" y="151"/>
                    </a:moveTo>
                    <a:cubicBezTo>
                      <a:pt x="520" y="149"/>
                      <a:pt x="521" y="147"/>
                      <a:pt x="523" y="145"/>
                    </a:cubicBezTo>
                    <a:cubicBezTo>
                      <a:pt x="525" y="143"/>
                      <a:pt x="527" y="142"/>
                      <a:pt x="529" y="142"/>
                    </a:cubicBezTo>
                    <a:cubicBezTo>
                      <a:pt x="530" y="142"/>
                      <a:pt x="531" y="142"/>
                      <a:pt x="531" y="142"/>
                    </a:cubicBezTo>
                    <a:cubicBezTo>
                      <a:pt x="532" y="143"/>
                      <a:pt x="532" y="144"/>
                      <a:pt x="532" y="144"/>
                    </a:cubicBezTo>
                    <a:cubicBezTo>
                      <a:pt x="532" y="146"/>
                      <a:pt x="531" y="149"/>
                      <a:pt x="529" y="150"/>
                    </a:cubicBezTo>
                    <a:cubicBezTo>
                      <a:pt x="527" y="152"/>
                      <a:pt x="525" y="154"/>
                      <a:pt x="523" y="154"/>
                    </a:cubicBezTo>
                    <a:cubicBezTo>
                      <a:pt x="522" y="154"/>
                      <a:pt x="521" y="153"/>
                      <a:pt x="521" y="153"/>
                    </a:cubicBezTo>
                    <a:cubicBezTo>
                      <a:pt x="520" y="152"/>
                      <a:pt x="520" y="152"/>
                      <a:pt x="520" y="151"/>
                    </a:cubicBezTo>
                    <a:moveTo>
                      <a:pt x="509" y="142"/>
                    </a:moveTo>
                    <a:cubicBezTo>
                      <a:pt x="509" y="140"/>
                      <a:pt x="510" y="138"/>
                      <a:pt x="512" y="137"/>
                    </a:cubicBezTo>
                    <a:cubicBezTo>
                      <a:pt x="512" y="137"/>
                      <a:pt x="512" y="137"/>
                      <a:pt x="513" y="137"/>
                    </a:cubicBezTo>
                    <a:cubicBezTo>
                      <a:pt x="515" y="137"/>
                      <a:pt x="517" y="140"/>
                      <a:pt x="518" y="143"/>
                    </a:cubicBezTo>
                    <a:cubicBezTo>
                      <a:pt x="518" y="144"/>
                      <a:pt x="518" y="145"/>
                      <a:pt x="518" y="146"/>
                    </a:cubicBezTo>
                    <a:cubicBezTo>
                      <a:pt x="518" y="149"/>
                      <a:pt x="517" y="151"/>
                      <a:pt x="516" y="151"/>
                    </a:cubicBezTo>
                    <a:cubicBezTo>
                      <a:pt x="515" y="151"/>
                      <a:pt x="515" y="151"/>
                      <a:pt x="515" y="151"/>
                    </a:cubicBezTo>
                    <a:cubicBezTo>
                      <a:pt x="513" y="151"/>
                      <a:pt x="511" y="149"/>
                      <a:pt x="510" y="145"/>
                    </a:cubicBezTo>
                    <a:cubicBezTo>
                      <a:pt x="510" y="144"/>
                      <a:pt x="509" y="143"/>
                      <a:pt x="509" y="142"/>
                    </a:cubicBezTo>
                    <a:moveTo>
                      <a:pt x="545" y="147"/>
                    </a:moveTo>
                    <a:cubicBezTo>
                      <a:pt x="545" y="147"/>
                      <a:pt x="545" y="147"/>
                      <a:pt x="545" y="147"/>
                    </a:cubicBezTo>
                    <a:cubicBezTo>
                      <a:pt x="545" y="147"/>
                      <a:pt x="572" y="129"/>
                      <a:pt x="583" y="129"/>
                    </a:cubicBezTo>
                    <a:cubicBezTo>
                      <a:pt x="585" y="129"/>
                      <a:pt x="586" y="130"/>
                      <a:pt x="587" y="131"/>
                    </a:cubicBezTo>
                    <a:cubicBezTo>
                      <a:pt x="587" y="131"/>
                      <a:pt x="587" y="132"/>
                      <a:pt x="587" y="132"/>
                    </a:cubicBezTo>
                    <a:cubicBezTo>
                      <a:pt x="587" y="140"/>
                      <a:pt x="558" y="147"/>
                      <a:pt x="546" y="147"/>
                    </a:cubicBezTo>
                    <a:cubicBezTo>
                      <a:pt x="545" y="147"/>
                      <a:pt x="545" y="147"/>
                      <a:pt x="545" y="147"/>
                    </a:cubicBezTo>
                    <a:cubicBezTo>
                      <a:pt x="545" y="147"/>
                      <a:pt x="545" y="147"/>
                      <a:pt x="545" y="147"/>
                    </a:cubicBezTo>
                    <a:moveTo>
                      <a:pt x="446" y="121"/>
                    </a:moveTo>
                    <a:cubicBezTo>
                      <a:pt x="446" y="121"/>
                      <a:pt x="446" y="120"/>
                      <a:pt x="446" y="120"/>
                    </a:cubicBezTo>
                    <a:cubicBezTo>
                      <a:pt x="447" y="119"/>
                      <a:pt x="448" y="118"/>
                      <a:pt x="449" y="118"/>
                    </a:cubicBezTo>
                    <a:cubicBezTo>
                      <a:pt x="458" y="118"/>
                      <a:pt x="477" y="136"/>
                      <a:pt x="483" y="146"/>
                    </a:cubicBezTo>
                    <a:cubicBezTo>
                      <a:pt x="483" y="146"/>
                      <a:pt x="483" y="146"/>
                      <a:pt x="483" y="146"/>
                    </a:cubicBezTo>
                    <a:cubicBezTo>
                      <a:pt x="483" y="146"/>
                      <a:pt x="483" y="146"/>
                      <a:pt x="483" y="146"/>
                    </a:cubicBezTo>
                    <a:cubicBezTo>
                      <a:pt x="483" y="146"/>
                      <a:pt x="446" y="130"/>
                      <a:pt x="446" y="121"/>
                    </a:cubicBezTo>
                    <a:moveTo>
                      <a:pt x="575" y="119"/>
                    </a:moveTo>
                    <a:cubicBezTo>
                      <a:pt x="575" y="117"/>
                      <a:pt x="576" y="115"/>
                      <a:pt x="577" y="114"/>
                    </a:cubicBezTo>
                    <a:cubicBezTo>
                      <a:pt x="578" y="114"/>
                      <a:pt x="579" y="113"/>
                      <a:pt x="580" y="113"/>
                    </a:cubicBezTo>
                    <a:cubicBezTo>
                      <a:pt x="582" y="113"/>
                      <a:pt x="584" y="114"/>
                      <a:pt x="585" y="116"/>
                    </a:cubicBezTo>
                    <a:cubicBezTo>
                      <a:pt x="586" y="117"/>
                      <a:pt x="586" y="118"/>
                      <a:pt x="586" y="119"/>
                    </a:cubicBezTo>
                    <a:cubicBezTo>
                      <a:pt x="586" y="121"/>
                      <a:pt x="585" y="123"/>
                      <a:pt x="584" y="124"/>
                    </a:cubicBezTo>
                    <a:cubicBezTo>
                      <a:pt x="583" y="125"/>
                      <a:pt x="582" y="125"/>
                      <a:pt x="581" y="125"/>
                    </a:cubicBezTo>
                    <a:cubicBezTo>
                      <a:pt x="579" y="125"/>
                      <a:pt x="577" y="124"/>
                      <a:pt x="576" y="122"/>
                    </a:cubicBezTo>
                    <a:cubicBezTo>
                      <a:pt x="575" y="121"/>
                      <a:pt x="575" y="120"/>
                      <a:pt x="575" y="119"/>
                    </a:cubicBezTo>
                    <a:moveTo>
                      <a:pt x="538" y="137"/>
                    </a:moveTo>
                    <a:cubicBezTo>
                      <a:pt x="538" y="137"/>
                      <a:pt x="561" y="107"/>
                      <a:pt x="570" y="107"/>
                    </a:cubicBezTo>
                    <a:cubicBezTo>
                      <a:pt x="571" y="107"/>
                      <a:pt x="572" y="107"/>
                      <a:pt x="572" y="107"/>
                    </a:cubicBezTo>
                    <a:cubicBezTo>
                      <a:pt x="573" y="108"/>
                      <a:pt x="573" y="109"/>
                      <a:pt x="573" y="110"/>
                    </a:cubicBezTo>
                    <a:cubicBezTo>
                      <a:pt x="574" y="117"/>
                      <a:pt x="549" y="133"/>
                      <a:pt x="538" y="137"/>
                    </a:cubicBezTo>
                    <a:cubicBezTo>
                      <a:pt x="538" y="137"/>
                      <a:pt x="538" y="137"/>
                      <a:pt x="538" y="137"/>
                    </a:cubicBezTo>
                    <a:cubicBezTo>
                      <a:pt x="538" y="137"/>
                      <a:pt x="538" y="137"/>
                      <a:pt x="538" y="137"/>
                    </a:cubicBezTo>
                    <a:moveTo>
                      <a:pt x="250" y="117"/>
                    </a:moveTo>
                    <a:cubicBezTo>
                      <a:pt x="250" y="117"/>
                      <a:pt x="266" y="105"/>
                      <a:pt x="280" y="105"/>
                    </a:cubicBezTo>
                    <a:cubicBezTo>
                      <a:pt x="288" y="105"/>
                      <a:pt x="294" y="108"/>
                      <a:pt x="298" y="119"/>
                    </a:cubicBezTo>
                    <a:cubicBezTo>
                      <a:pt x="298" y="119"/>
                      <a:pt x="298" y="119"/>
                      <a:pt x="298" y="119"/>
                    </a:cubicBezTo>
                    <a:cubicBezTo>
                      <a:pt x="298" y="119"/>
                      <a:pt x="298" y="119"/>
                      <a:pt x="298" y="119"/>
                    </a:cubicBezTo>
                    <a:cubicBezTo>
                      <a:pt x="298" y="119"/>
                      <a:pt x="298" y="119"/>
                      <a:pt x="298" y="119"/>
                    </a:cubicBezTo>
                    <a:cubicBezTo>
                      <a:pt x="296" y="119"/>
                      <a:pt x="251" y="119"/>
                      <a:pt x="238" y="147"/>
                    </a:cubicBezTo>
                    <a:cubicBezTo>
                      <a:pt x="235" y="153"/>
                      <a:pt x="233" y="160"/>
                      <a:pt x="233" y="167"/>
                    </a:cubicBezTo>
                    <a:cubicBezTo>
                      <a:pt x="233" y="190"/>
                      <a:pt x="250" y="214"/>
                      <a:pt x="277" y="220"/>
                    </a:cubicBezTo>
                    <a:cubicBezTo>
                      <a:pt x="277" y="220"/>
                      <a:pt x="277" y="220"/>
                      <a:pt x="277" y="221"/>
                    </a:cubicBezTo>
                    <a:cubicBezTo>
                      <a:pt x="277" y="222"/>
                      <a:pt x="277" y="226"/>
                      <a:pt x="273" y="226"/>
                    </a:cubicBezTo>
                    <a:cubicBezTo>
                      <a:pt x="272" y="226"/>
                      <a:pt x="271" y="225"/>
                      <a:pt x="269" y="225"/>
                    </a:cubicBezTo>
                    <a:cubicBezTo>
                      <a:pt x="261" y="222"/>
                      <a:pt x="219" y="222"/>
                      <a:pt x="219" y="176"/>
                    </a:cubicBezTo>
                    <a:cubicBezTo>
                      <a:pt x="219" y="173"/>
                      <a:pt x="219" y="170"/>
                      <a:pt x="219" y="166"/>
                    </a:cubicBezTo>
                    <a:cubicBezTo>
                      <a:pt x="219" y="166"/>
                      <a:pt x="216" y="160"/>
                      <a:pt x="216" y="154"/>
                    </a:cubicBezTo>
                    <a:cubicBezTo>
                      <a:pt x="216" y="149"/>
                      <a:pt x="218" y="143"/>
                      <a:pt x="225" y="139"/>
                    </a:cubicBez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25" y="138"/>
                      <a:pt x="225" y="116"/>
                      <a:pt x="243" y="116"/>
                    </a:cubicBezTo>
                    <a:cubicBezTo>
                      <a:pt x="245" y="116"/>
                      <a:pt x="247" y="116"/>
                      <a:pt x="250" y="117"/>
                    </a:cubicBezTo>
                    <a:moveTo>
                      <a:pt x="463" y="107"/>
                    </a:moveTo>
                    <a:cubicBezTo>
                      <a:pt x="463" y="106"/>
                      <a:pt x="463" y="105"/>
                      <a:pt x="463" y="105"/>
                    </a:cubicBezTo>
                    <a:cubicBezTo>
                      <a:pt x="464" y="104"/>
                      <a:pt x="465" y="104"/>
                      <a:pt x="466" y="104"/>
                    </a:cubicBezTo>
                    <a:cubicBezTo>
                      <a:pt x="473" y="104"/>
                      <a:pt x="490" y="127"/>
                      <a:pt x="494" y="138"/>
                    </a:cubicBezTo>
                    <a:cubicBezTo>
                      <a:pt x="494" y="138"/>
                      <a:pt x="494" y="138"/>
                      <a:pt x="494" y="138"/>
                    </a:cubicBezTo>
                    <a:cubicBezTo>
                      <a:pt x="494" y="138"/>
                      <a:pt x="494" y="138"/>
                      <a:pt x="494" y="138"/>
                    </a:cubicBezTo>
                    <a:cubicBezTo>
                      <a:pt x="494" y="138"/>
                      <a:pt x="463" y="116"/>
                      <a:pt x="463" y="107"/>
                    </a:cubicBezTo>
                    <a:moveTo>
                      <a:pt x="449" y="109"/>
                    </a:moveTo>
                    <a:cubicBezTo>
                      <a:pt x="449" y="108"/>
                      <a:pt x="449" y="108"/>
                      <a:pt x="449" y="107"/>
                    </a:cubicBezTo>
                    <a:cubicBezTo>
                      <a:pt x="450" y="105"/>
                      <a:pt x="452" y="103"/>
                      <a:pt x="455" y="103"/>
                    </a:cubicBezTo>
                    <a:cubicBezTo>
                      <a:pt x="455" y="103"/>
                      <a:pt x="456" y="104"/>
                      <a:pt x="457" y="104"/>
                    </a:cubicBezTo>
                    <a:cubicBezTo>
                      <a:pt x="459" y="105"/>
                      <a:pt x="460" y="107"/>
                      <a:pt x="460" y="109"/>
                    </a:cubicBezTo>
                    <a:cubicBezTo>
                      <a:pt x="460" y="110"/>
                      <a:pt x="460" y="111"/>
                      <a:pt x="460" y="112"/>
                    </a:cubicBezTo>
                    <a:cubicBezTo>
                      <a:pt x="459" y="114"/>
                      <a:pt x="457" y="115"/>
                      <a:pt x="455" y="115"/>
                    </a:cubicBezTo>
                    <a:cubicBezTo>
                      <a:pt x="454" y="115"/>
                      <a:pt x="453" y="115"/>
                      <a:pt x="452" y="115"/>
                    </a:cubicBezTo>
                    <a:cubicBezTo>
                      <a:pt x="450" y="114"/>
                      <a:pt x="449" y="111"/>
                      <a:pt x="449" y="109"/>
                    </a:cubicBezTo>
                    <a:moveTo>
                      <a:pt x="528" y="132"/>
                    </a:moveTo>
                    <a:cubicBezTo>
                      <a:pt x="528" y="132"/>
                      <a:pt x="541" y="93"/>
                      <a:pt x="550" y="93"/>
                    </a:cubicBezTo>
                    <a:cubicBezTo>
                      <a:pt x="550" y="93"/>
                      <a:pt x="550" y="93"/>
                      <a:pt x="551" y="93"/>
                    </a:cubicBezTo>
                    <a:cubicBezTo>
                      <a:pt x="552" y="93"/>
                      <a:pt x="553" y="95"/>
                      <a:pt x="553" y="96"/>
                    </a:cubicBezTo>
                    <a:cubicBezTo>
                      <a:pt x="553" y="105"/>
                      <a:pt x="537" y="125"/>
                      <a:pt x="528" y="132"/>
                    </a:cubicBezTo>
                    <a:cubicBezTo>
                      <a:pt x="528" y="132"/>
                      <a:pt x="528" y="132"/>
                      <a:pt x="528" y="132"/>
                    </a:cubicBezTo>
                    <a:cubicBezTo>
                      <a:pt x="528" y="132"/>
                      <a:pt x="528" y="132"/>
                      <a:pt x="528" y="132"/>
                    </a:cubicBezTo>
                    <a:moveTo>
                      <a:pt x="481" y="96"/>
                    </a:moveTo>
                    <a:cubicBezTo>
                      <a:pt x="481" y="94"/>
                      <a:pt x="481" y="93"/>
                      <a:pt x="482" y="93"/>
                    </a:cubicBezTo>
                    <a:cubicBezTo>
                      <a:pt x="483" y="92"/>
                      <a:pt x="483" y="92"/>
                      <a:pt x="484" y="92"/>
                    </a:cubicBezTo>
                    <a:cubicBezTo>
                      <a:pt x="491" y="92"/>
                      <a:pt x="501" y="121"/>
                      <a:pt x="501" y="134"/>
                    </a:cubicBezTo>
                    <a:cubicBezTo>
                      <a:pt x="501" y="134"/>
                      <a:pt x="501" y="134"/>
                      <a:pt x="501" y="134"/>
                    </a:cubicBezTo>
                    <a:cubicBezTo>
                      <a:pt x="501" y="134"/>
                      <a:pt x="501" y="134"/>
                      <a:pt x="501" y="134"/>
                    </a:cubicBezTo>
                    <a:cubicBezTo>
                      <a:pt x="501" y="134"/>
                      <a:pt x="481" y="106"/>
                      <a:pt x="481" y="96"/>
                    </a:cubicBezTo>
                    <a:moveTo>
                      <a:pt x="558" y="97"/>
                    </a:moveTo>
                    <a:cubicBezTo>
                      <a:pt x="558" y="97"/>
                      <a:pt x="558" y="96"/>
                      <a:pt x="558" y="95"/>
                    </a:cubicBezTo>
                    <a:cubicBezTo>
                      <a:pt x="559" y="93"/>
                      <a:pt x="561" y="92"/>
                      <a:pt x="563" y="92"/>
                    </a:cubicBezTo>
                    <a:cubicBezTo>
                      <a:pt x="564" y="92"/>
                      <a:pt x="565" y="92"/>
                      <a:pt x="566" y="92"/>
                    </a:cubicBezTo>
                    <a:cubicBezTo>
                      <a:pt x="568" y="93"/>
                      <a:pt x="569" y="95"/>
                      <a:pt x="569" y="97"/>
                    </a:cubicBezTo>
                    <a:cubicBezTo>
                      <a:pt x="569" y="98"/>
                      <a:pt x="569" y="99"/>
                      <a:pt x="569" y="100"/>
                    </a:cubicBezTo>
                    <a:cubicBezTo>
                      <a:pt x="568" y="102"/>
                      <a:pt x="566" y="103"/>
                      <a:pt x="563" y="103"/>
                    </a:cubicBezTo>
                    <a:cubicBezTo>
                      <a:pt x="563" y="103"/>
                      <a:pt x="562" y="103"/>
                      <a:pt x="561" y="103"/>
                    </a:cubicBezTo>
                    <a:cubicBezTo>
                      <a:pt x="559" y="102"/>
                      <a:pt x="558" y="100"/>
                      <a:pt x="558" y="97"/>
                    </a:cubicBezTo>
                    <a:moveTo>
                      <a:pt x="464" y="95"/>
                    </a:moveTo>
                    <a:cubicBezTo>
                      <a:pt x="464" y="95"/>
                      <a:pt x="464" y="94"/>
                      <a:pt x="465" y="93"/>
                    </a:cubicBezTo>
                    <a:cubicBezTo>
                      <a:pt x="466" y="91"/>
                      <a:pt x="468" y="90"/>
                      <a:pt x="470" y="90"/>
                    </a:cubicBezTo>
                    <a:cubicBezTo>
                      <a:pt x="471" y="90"/>
                      <a:pt x="471" y="90"/>
                      <a:pt x="472" y="90"/>
                    </a:cubicBezTo>
                    <a:cubicBezTo>
                      <a:pt x="474" y="91"/>
                      <a:pt x="476" y="93"/>
                      <a:pt x="476" y="95"/>
                    </a:cubicBezTo>
                    <a:cubicBezTo>
                      <a:pt x="476" y="96"/>
                      <a:pt x="476" y="97"/>
                      <a:pt x="475" y="98"/>
                    </a:cubicBezTo>
                    <a:cubicBezTo>
                      <a:pt x="474" y="100"/>
                      <a:pt x="472" y="101"/>
                      <a:pt x="470" y="101"/>
                    </a:cubicBezTo>
                    <a:cubicBezTo>
                      <a:pt x="469" y="101"/>
                      <a:pt x="468" y="101"/>
                      <a:pt x="468" y="101"/>
                    </a:cubicBezTo>
                    <a:cubicBezTo>
                      <a:pt x="465" y="100"/>
                      <a:pt x="464" y="98"/>
                      <a:pt x="464" y="95"/>
                    </a:cubicBezTo>
                    <a:moveTo>
                      <a:pt x="521" y="110"/>
                    </a:moveTo>
                    <a:cubicBezTo>
                      <a:pt x="521" y="98"/>
                      <a:pt x="522" y="84"/>
                      <a:pt x="527" y="84"/>
                    </a:cubicBezTo>
                    <a:cubicBezTo>
                      <a:pt x="527" y="84"/>
                      <a:pt x="527" y="84"/>
                      <a:pt x="527" y="84"/>
                    </a:cubicBezTo>
                    <a:cubicBezTo>
                      <a:pt x="530" y="84"/>
                      <a:pt x="531" y="88"/>
                      <a:pt x="531" y="93"/>
                    </a:cubicBezTo>
                    <a:cubicBezTo>
                      <a:pt x="531" y="103"/>
                      <a:pt x="526" y="121"/>
                      <a:pt x="522" y="129"/>
                    </a:cubicBezTo>
                    <a:cubicBezTo>
                      <a:pt x="522" y="129"/>
                      <a:pt x="521" y="120"/>
                      <a:pt x="521" y="110"/>
                    </a:cubicBezTo>
                    <a:moveTo>
                      <a:pt x="500" y="90"/>
                    </a:moveTo>
                    <a:cubicBezTo>
                      <a:pt x="500" y="87"/>
                      <a:pt x="501" y="85"/>
                      <a:pt x="502" y="84"/>
                    </a:cubicBezTo>
                    <a:cubicBezTo>
                      <a:pt x="503" y="84"/>
                      <a:pt x="503" y="84"/>
                      <a:pt x="503" y="84"/>
                    </a:cubicBezTo>
                    <a:cubicBezTo>
                      <a:pt x="509" y="84"/>
                      <a:pt x="513" y="104"/>
                      <a:pt x="513" y="119"/>
                    </a:cubicBezTo>
                    <a:cubicBezTo>
                      <a:pt x="513" y="123"/>
                      <a:pt x="512" y="126"/>
                      <a:pt x="512" y="128"/>
                    </a:cubicBezTo>
                    <a:cubicBezTo>
                      <a:pt x="512" y="128"/>
                      <a:pt x="500" y="101"/>
                      <a:pt x="500" y="90"/>
                    </a:cubicBezTo>
                    <a:moveTo>
                      <a:pt x="485" y="84"/>
                    </a:moveTo>
                    <a:cubicBezTo>
                      <a:pt x="485" y="83"/>
                      <a:pt x="485" y="83"/>
                      <a:pt x="486" y="82"/>
                    </a:cubicBezTo>
                    <a:cubicBezTo>
                      <a:pt x="487" y="80"/>
                      <a:pt x="489" y="78"/>
                      <a:pt x="491" y="78"/>
                    </a:cubicBezTo>
                    <a:cubicBezTo>
                      <a:pt x="492" y="78"/>
                      <a:pt x="493" y="78"/>
                      <a:pt x="493" y="79"/>
                    </a:cubicBezTo>
                    <a:cubicBezTo>
                      <a:pt x="496" y="80"/>
                      <a:pt x="497" y="82"/>
                      <a:pt x="497" y="84"/>
                    </a:cubicBezTo>
                    <a:cubicBezTo>
                      <a:pt x="497" y="85"/>
                      <a:pt x="497" y="86"/>
                      <a:pt x="496" y="87"/>
                    </a:cubicBezTo>
                    <a:cubicBezTo>
                      <a:pt x="495" y="89"/>
                      <a:pt x="493" y="90"/>
                      <a:pt x="491" y="90"/>
                    </a:cubicBezTo>
                    <a:cubicBezTo>
                      <a:pt x="490" y="90"/>
                      <a:pt x="490" y="90"/>
                      <a:pt x="489" y="89"/>
                    </a:cubicBezTo>
                    <a:cubicBezTo>
                      <a:pt x="487" y="89"/>
                      <a:pt x="485" y="86"/>
                      <a:pt x="485" y="84"/>
                    </a:cubicBezTo>
                    <a:moveTo>
                      <a:pt x="536" y="84"/>
                    </a:moveTo>
                    <a:cubicBezTo>
                      <a:pt x="536" y="83"/>
                      <a:pt x="536" y="82"/>
                      <a:pt x="536" y="81"/>
                    </a:cubicBezTo>
                    <a:cubicBezTo>
                      <a:pt x="537" y="79"/>
                      <a:pt x="539" y="78"/>
                      <a:pt x="541" y="78"/>
                    </a:cubicBezTo>
                    <a:cubicBezTo>
                      <a:pt x="542" y="78"/>
                      <a:pt x="543" y="78"/>
                      <a:pt x="544" y="78"/>
                    </a:cubicBezTo>
                    <a:cubicBezTo>
                      <a:pt x="546" y="79"/>
                      <a:pt x="547" y="81"/>
                      <a:pt x="547" y="84"/>
                    </a:cubicBezTo>
                    <a:cubicBezTo>
                      <a:pt x="547" y="85"/>
                      <a:pt x="547" y="85"/>
                      <a:pt x="547" y="86"/>
                    </a:cubicBezTo>
                    <a:cubicBezTo>
                      <a:pt x="546" y="88"/>
                      <a:pt x="544" y="90"/>
                      <a:pt x="541" y="90"/>
                    </a:cubicBezTo>
                    <a:cubicBezTo>
                      <a:pt x="541" y="90"/>
                      <a:pt x="540" y="89"/>
                      <a:pt x="539" y="89"/>
                    </a:cubicBezTo>
                    <a:cubicBezTo>
                      <a:pt x="537" y="88"/>
                      <a:pt x="536" y="86"/>
                      <a:pt x="536" y="84"/>
                    </a:cubicBezTo>
                    <a:moveTo>
                      <a:pt x="510" y="79"/>
                    </a:moveTo>
                    <a:cubicBezTo>
                      <a:pt x="510" y="78"/>
                      <a:pt x="510" y="77"/>
                      <a:pt x="510" y="77"/>
                    </a:cubicBezTo>
                    <a:cubicBezTo>
                      <a:pt x="511" y="74"/>
                      <a:pt x="513" y="73"/>
                      <a:pt x="516" y="73"/>
                    </a:cubicBezTo>
                    <a:cubicBezTo>
                      <a:pt x="517" y="73"/>
                      <a:pt x="517" y="73"/>
                      <a:pt x="518" y="74"/>
                    </a:cubicBezTo>
                    <a:cubicBezTo>
                      <a:pt x="520" y="75"/>
                      <a:pt x="522" y="77"/>
                      <a:pt x="522" y="79"/>
                    </a:cubicBezTo>
                    <a:cubicBezTo>
                      <a:pt x="522" y="80"/>
                      <a:pt x="521" y="81"/>
                      <a:pt x="521" y="81"/>
                    </a:cubicBezTo>
                    <a:cubicBezTo>
                      <a:pt x="520" y="83"/>
                      <a:pt x="518" y="85"/>
                      <a:pt x="516" y="85"/>
                    </a:cubicBezTo>
                    <a:cubicBezTo>
                      <a:pt x="515" y="85"/>
                      <a:pt x="514" y="85"/>
                      <a:pt x="513" y="84"/>
                    </a:cubicBezTo>
                    <a:cubicBezTo>
                      <a:pt x="511" y="83"/>
                      <a:pt x="510" y="81"/>
                      <a:pt x="510" y="79"/>
                    </a:cubicBezTo>
                    <a:moveTo>
                      <a:pt x="436" y="0"/>
                    </a:moveTo>
                    <a:cubicBezTo>
                      <a:pt x="370" y="0"/>
                      <a:pt x="323" y="33"/>
                      <a:pt x="297" y="78"/>
                    </a:cubicBezTo>
                    <a:cubicBezTo>
                      <a:pt x="296" y="78"/>
                      <a:pt x="296" y="78"/>
                      <a:pt x="296" y="78"/>
                    </a:cubicBezTo>
                    <a:cubicBezTo>
                      <a:pt x="293" y="77"/>
                      <a:pt x="289" y="77"/>
                      <a:pt x="286" y="77"/>
                    </a:cubicBezTo>
                    <a:cubicBezTo>
                      <a:pt x="275" y="77"/>
                      <a:pt x="263" y="80"/>
                      <a:pt x="252" y="85"/>
                    </a:cubicBezTo>
                    <a:cubicBezTo>
                      <a:pt x="220" y="99"/>
                      <a:pt x="202" y="131"/>
                      <a:pt x="202" y="166"/>
                    </a:cubicBezTo>
                    <a:cubicBezTo>
                      <a:pt x="202" y="179"/>
                      <a:pt x="205" y="193"/>
                      <a:pt x="211" y="206"/>
                    </a:cubicBezTo>
                    <a:cubicBezTo>
                      <a:pt x="221" y="228"/>
                      <a:pt x="237" y="244"/>
                      <a:pt x="257" y="253"/>
                    </a:cubicBezTo>
                    <a:cubicBezTo>
                      <a:pt x="257" y="253"/>
                      <a:pt x="260" y="254"/>
                      <a:pt x="266" y="257"/>
                    </a:cubicBezTo>
                    <a:cubicBezTo>
                      <a:pt x="266" y="257"/>
                      <a:pt x="266" y="257"/>
                      <a:pt x="266" y="257"/>
                    </a:cubicBezTo>
                    <a:cubicBezTo>
                      <a:pt x="266" y="257"/>
                      <a:pt x="266" y="257"/>
                      <a:pt x="266" y="257"/>
                    </a:cubicBezTo>
                    <a:cubicBezTo>
                      <a:pt x="264" y="273"/>
                      <a:pt x="262" y="290"/>
                      <a:pt x="262" y="308"/>
                    </a:cubicBezTo>
                    <a:cubicBezTo>
                      <a:pt x="262" y="371"/>
                      <a:pt x="280" y="439"/>
                      <a:pt x="348" y="473"/>
                    </a:cubicBezTo>
                    <a:cubicBezTo>
                      <a:pt x="348" y="473"/>
                      <a:pt x="348" y="473"/>
                      <a:pt x="348" y="473"/>
                    </a:cubicBezTo>
                    <a:cubicBezTo>
                      <a:pt x="348" y="473"/>
                      <a:pt x="348" y="473"/>
                      <a:pt x="348" y="473"/>
                    </a:cubicBezTo>
                    <a:cubicBezTo>
                      <a:pt x="348" y="473"/>
                      <a:pt x="348" y="474"/>
                      <a:pt x="348" y="474"/>
                    </a:cubicBezTo>
                    <a:cubicBezTo>
                      <a:pt x="348" y="474"/>
                      <a:pt x="348" y="473"/>
                      <a:pt x="348" y="473"/>
                    </a:cubicBezTo>
                    <a:cubicBezTo>
                      <a:pt x="348" y="473"/>
                      <a:pt x="348" y="473"/>
                      <a:pt x="348" y="473"/>
                    </a:cubicBezTo>
                    <a:cubicBezTo>
                      <a:pt x="348" y="473"/>
                      <a:pt x="348" y="473"/>
                      <a:pt x="348" y="474"/>
                    </a:cubicBezTo>
                    <a:cubicBezTo>
                      <a:pt x="303" y="463"/>
                      <a:pt x="198" y="436"/>
                      <a:pt x="110" y="409"/>
                    </a:cubicBezTo>
                    <a:cubicBezTo>
                      <a:pt x="88" y="402"/>
                      <a:pt x="81" y="380"/>
                      <a:pt x="81" y="357"/>
                    </a:cubicBezTo>
                    <a:cubicBezTo>
                      <a:pt x="81" y="331"/>
                      <a:pt x="89" y="302"/>
                      <a:pt x="92" y="288"/>
                    </a:cubicBezTo>
                    <a:cubicBezTo>
                      <a:pt x="98" y="262"/>
                      <a:pt x="129" y="186"/>
                      <a:pt x="138" y="177"/>
                    </a:cubicBezTo>
                    <a:cubicBezTo>
                      <a:pt x="146" y="169"/>
                      <a:pt x="186" y="152"/>
                      <a:pt x="197" y="129"/>
                    </a:cubicBezTo>
                    <a:cubicBezTo>
                      <a:pt x="198" y="127"/>
                      <a:pt x="198" y="125"/>
                      <a:pt x="198" y="124"/>
                    </a:cubicBezTo>
                    <a:cubicBezTo>
                      <a:pt x="198" y="120"/>
                      <a:pt x="196" y="119"/>
                      <a:pt x="192" y="119"/>
                    </a:cubicBezTo>
                    <a:cubicBezTo>
                      <a:pt x="188" y="119"/>
                      <a:pt x="182" y="120"/>
                      <a:pt x="176" y="124"/>
                    </a:cubicBezTo>
                    <a:cubicBezTo>
                      <a:pt x="171" y="127"/>
                      <a:pt x="167" y="129"/>
                      <a:pt x="163" y="129"/>
                    </a:cubicBezTo>
                    <a:cubicBezTo>
                      <a:pt x="160" y="129"/>
                      <a:pt x="159" y="128"/>
                      <a:pt x="159" y="125"/>
                    </a:cubicBezTo>
                    <a:cubicBezTo>
                      <a:pt x="159" y="122"/>
                      <a:pt x="162" y="115"/>
                      <a:pt x="172" y="106"/>
                    </a:cubicBezTo>
                    <a:cubicBezTo>
                      <a:pt x="192" y="86"/>
                      <a:pt x="217" y="85"/>
                      <a:pt x="217" y="85"/>
                    </a:cubicBezTo>
                    <a:cubicBezTo>
                      <a:pt x="217" y="85"/>
                      <a:pt x="218" y="85"/>
                      <a:pt x="219" y="85"/>
                    </a:cubicBezTo>
                    <a:cubicBezTo>
                      <a:pt x="227" y="85"/>
                      <a:pt x="232" y="84"/>
                      <a:pt x="232" y="82"/>
                    </a:cubicBezTo>
                    <a:cubicBezTo>
                      <a:pt x="232" y="82"/>
                      <a:pt x="232" y="82"/>
                      <a:pt x="232" y="82"/>
                    </a:cubicBezTo>
                    <a:cubicBezTo>
                      <a:pt x="232" y="79"/>
                      <a:pt x="229" y="77"/>
                      <a:pt x="224" y="76"/>
                    </a:cubicBezTo>
                    <a:cubicBezTo>
                      <a:pt x="224" y="76"/>
                      <a:pt x="224" y="76"/>
                      <a:pt x="224" y="76"/>
                    </a:cubicBezTo>
                    <a:cubicBezTo>
                      <a:pt x="224" y="76"/>
                      <a:pt x="224" y="76"/>
                      <a:pt x="224" y="76"/>
                    </a:cubicBezTo>
                    <a:cubicBezTo>
                      <a:pt x="224" y="76"/>
                      <a:pt x="224" y="76"/>
                      <a:pt x="225" y="76"/>
                    </a:cubicBezTo>
                    <a:cubicBezTo>
                      <a:pt x="227" y="76"/>
                      <a:pt x="230" y="75"/>
                      <a:pt x="231" y="72"/>
                    </a:cubicBezTo>
                    <a:cubicBezTo>
                      <a:pt x="231" y="72"/>
                      <a:pt x="232" y="71"/>
                      <a:pt x="232" y="71"/>
                    </a:cubicBezTo>
                    <a:cubicBezTo>
                      <a:pt x="232" y="67"/>
                      <a:pt x="222" y="65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6" y="65"/>
                      <a:pt x="229" y="62"/>
                      <a:pt x="229" y="59"/>
                    </a:cubicBezTo>
                    <a:cubicBezTo>
                      <a:pt x="229" y="56"/>
                      <a:pt x="227" y="54"/>
                      <a:pt x="221" y="52"/>
                    </a:cubicBezTo>
                    <a:cubicBezTo>
                      <a:pt x="216" y="50"/>
                      <a:pt x="207" y="49"/>
                      <a:pt x="198" y="49"/>
                    </a:cubicBezTo>
                    <a:cubicBezTo>
                      <a:pt x="188" y="49"/>
                      <a:pt x="178" y="50"/>
                      <a:pt x="178" y="50"/>
                    </a:cubicBezTo>
                    <a:cubicBezTo>
                      <a:pt x="102" y="57"/>
                      <a:pt x="98" y="138"/>
                      <a:pt x="98" y="158"/>
                    </a:cubicBezTo>
                    <a:cubicBezTo>
                      <a:pt x="98" y="160"/>
                      <a:pt x="98" y="162"/>
                      <a:pt x="98" y="162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79" y="176"/>
                      <a:pt x="32" y="249"/>
                      <a:pt x="8" y="339"/>
                    </a:cubicBezTo>
                    <a:cubicBezTo>
                      <a:pt x="3" y="359"/>
                      <a:pt x="0" y="377"/>
                      <a:pt x="0" y="393"/>
                    </a:cubicBezTo>
                    <a:cubicBezTo>
                      <a:pt x="0" y="496"/>
                      <a:pt x="101" y="518"/>
                      <a:pt x="118" y="528"/>
                    </a:cubicBezTo>
                    <a:cubicBezTo>
                      <a:pt x="133" y="537"/>
                      <a:pt x="273" y="601"/>
                      <a:pt x="342" y="624"/>
                    </a:cubicBezTo>
                    <a:cubicBezTo>
                      <a:pt x="342" y="624"/>
                      <a:pt x="342" y="624"/>
                      <a:pt x="342" y="624"/>
                    </a:cubicBezTo>
                    <a:cubicBezTo>
                      <a:pt x="342" y="624"/>
                      <a:pt x="342" y="624"/>
                      <a:pt x="342" y="624"/>
                    </a:cubicBezTo>
                    <a:cubicBezTo>
                      <a:pt x="339" y="638"/>
                      <a:pt x="339" y="638"/>
                      <a:pt x="339" y="638"/>
                    </a:cubicBezTo>
                    <a:cubicBezTo>
                      <a:pt x="272" y="602"/>
                      <a:pt x="221" y="588"/>
                      <a:pt x="182" y="588"/>
                    </a:cubicBezTo>
                    <a:cubicBezTo>
                      <a:pt x="91" y="588"/>
                      <a:pt x="63" y="662"/>
                      <a:pt x="63" y="715"/>
                    </a:cubicBezTo>
                    <a:cubicBezTo>
                      <a:pt x="63" y="735"/>
                      <a:pt x="67" y="751"/>
                      <a:pt x="73" y="761"/>
                    </a:cubicBezTo>
                    <a:cubicBezTo>
                      <a:pt x="100" y="801"/>
                      <a:pt x="221" y="968"/>
                      <a:pt x="244" y="1002"/>
                    </a:cubicBezTo>
                    <a:cubicBezTo>
                      <a:pt x="244" y="1002"/>
                      <a:pt x="244" y="1002"/>
                      <a:pt x="244" y="1002"/>
                    </a:cubicBezTo>
                    <a:cubicBezTo>
                      <a:pt x="244" y="1002"/>
                      <a:pt x="244" y="1002"/>
                      <a:pt x="244" y="1002"/>
                    </a:cubicBezTo>
                    <a:cubicBezTo>
                      <a:pt x="230" y="1000"/>
                      <a:pt x="216" y="999"/>
                      <a:pt x="201" y="999"/>
                    </a:cubicBezTo>
                    <a:cubicBezTo>
                      <a:pt x="129" y="999"/>
                      <a:pt x="50" y="1025"/>
                      <a:pt x="32" y="1077"/>
                    </a:cubicBezTo>
                    <a:cubicBezTo>
                      <a:pt x="29" y="1084"/>
                      <a:pt x="29" y="1089"/>
                      <a:pt x="29" y="1093"/>
                    </a:cubicBezTo>
                    <a:cubicBezTo>
                      <a:pt x="28" y="1101"/>
                      <a:pt x="33" y="1105"/>
                      <a:pt x="38" y="1105"/>
                    </a:cubicBezTo>
                    <a:cubicBezTo>
                      <a:pt x="44" y="1105"/>
                      <a:pt x="50" y="1101"/>
                      <a:pt x="55" y="1095"/>
                    </a:cubicBezTo>
                    <a:cubicBezTo>
                      <a:pt x="55" y="1095"/>
                      <a:pt x="55" y="1095"/>
                      <a:pt x="55" y="1095"/>
                    </a:cubicBezTo>
                    <a:cubicBezTo>
                      <a:pt x="55" y="1095"/>
                      <a:pt x="55" y="1095"/>
                      <a:pt x="55" y="1095"/>
                    </a:cubicBezTo>
                    <a:cubicBezTo>
                      <a:pt x="55" y="1095"/>
                      <a:pt x="55" y="1096"/>
                      <a:pt x="55" y="1096"/>
                    </a:cubicBezTo>
                    <a:cubicBezTo>
                      <a:pt x="55" y="1100"/>
                      <a:pt x="56" y="1115"/>
                      <a:pt x="66" y="1115"/>
                    </a:cubicBezTo>
                    <a:cubicBezTo>
                      <a:pt x="68" y="1115"/>
                      <a:pt x="71" y="1114"/>
                      <a:pt x="74" y="1112"/>
                    </a:cubicBezTo>
                    <a:cubicBezTo>
                      <a:pt x="74" y="1112"/>
                      <a:pt x="80" y="1126"/>
                      <a:pt x="90" y="1126"/>
                    </a:cubicBezTo>
                    <a:cubicBezTo>
                      <a:pt x="94" y="1126"/>
                      <a:pt x="99" y="1124"/>
                      <a:pt x="105" y="1119"/>
                    </a:cubicBezTo>
                    <a:cubicBezTo>
                      <a:pt x="105" y="1119"/>
                      <a:pt x="107" y="1131"/>
                      <a:pt x="115" y="1131"/>
                    </a:cubicBezTo>
                    <a:cubicBezTo>
                      <a:pt x="120" y="1131"/>
                      <a:pt x="125" y="1128"/>
                      <a:pt x="134" y="1119"/>
                    </a:cubicBezTo>
                    <a:cubicBezTo>
                      <a:pt x="148" y="1104"/>
                      <a:pt x="179" y="1089"/>
                      <a:pt x="230" y="1089"/>
                    </a:cubicBezTo>
                    <a:cubicBezTo>
                      <a:pt x="239" y="1089"/>
                      <a:pt x="247" y="1089"/>
                      <a:pt x="257" y="1090"/>
                    </a:cubicBezTo>
                    <a:cubicBezTo>
                      <a:pt x="285" y="1093"/>
                      <a:pt x="319" y="1100"/>
                      <a:pt x="344" y="1100"/>
                    </a:cubicBezTo>
                    <a:cubicBezTo>
                      <a:pt x="364" y="1100"/>
                      <a:pt x="378" y="1095"/>
                      <a:pt x="378" y="1080"/>
                    </a:cubicBezTo>
                    <a:cubicBezTo>
                      <a:pt x="378" y="1077"/>
                      <a:pt x="378" y="1074"/>
                      <a:pt x="377" y="1070"/>
                    </a:cubicBezTo>
                    <a:cubicBezTo>
                      <a:pt x="377" y="1070"/>
                      <a:pt x="377" y="1070"/>
                      <a:pt x="377" y="1070"/>
                    </a:cubicBezTo>
                    <a:cubicBezTo>
                      <a:pt x="377" y="1070"/>
                      <a:pt x="377" y="1070"/>
                      <a:pt x="377" y="1070"/>
                    </a:cubicBezTo>
                    <a:cubicBezTo>
                      <a:pt x="377" y="1070"/>
                      <a:pt x="377" y="1070"/>
                      <a:pt x="377" y="1069"/>
                    </a:cubicBezTo>
                    <a:cubicBezTo>
                      <a:pt x="377" y="1067"/>
                      <a:pt x="377" y="1065"/>
                      <a:pt x="376" y="1063"/>
                    </a:cubicBezTo>
                    <a:cubicBezTo>
                      <a:pt x="376" y="1063"/>
                      <a:pt x="376" y="1063"/>
                      <a:pt x="376" y="1063"/>
                    </a:cubicBezTo>
                    <a:cubicBezTo>
                      <a:pt x="376" y="1063"/>
                      <a:pt x="376" y="1063"/>
                      <a:pt x="376" y="1063"/>
                    </a:cubicBezTo>
                    <a:cubicBezTo>
                      <a:pt x="376" y="1062"/>
                      <a:pt x="376" y="1062"/>
                      <a:pt x="376" y="1062"/>
                    </a:cubicBezTo>
                    <a:cubicBezTo>
                      <a:pt x="376" y="1055"/>
                      <a:pt x="350" y="1012"/>
                      <a:pt x="332" y="979"/>
                    </a:cubicBezTo>
                    <a:cubicBezTo>
                      <a:pt x="332" y="979"/>
                      <a:pt x="332" y="979"/>
                      <a:pt x="332" y="979"/>
                    </a:cubicBezTo>
                    <a:cubicBezTo>
                      <a:pt x="332" y="979"/>
                      <a:pt x="332" y="979"/>
                      <a:pt x="332" y="979"/>
                    </a:cubicBezTo>
                    <a:cubicBezTo>
                      <a:pt x="386" y="1025"/>
                      <a:pt x="481" y="1078"/>
                      <a:pt x="564" y="1078"/>
                    </a:cubicBezTo>
                    <a:cubicBezTo>
                      <a:pt x="586" y="1078"/>
                      <a:pt x="608" y="1074"/>
                      <a:pt x="628" y="1065"/>
                    </a:cubicBezTo>
                    <a:cubicBezTo>
                      <a:pt x="660" y="1049"/>
                      <a:pt x="663" y="1015"/>
                      <a:pt x="674" y="999"/>
                    </a:cubicBezTo>
                    <a:cubicBezTo>
                      <a:pt x="724" y="1023"/>
                      <a:pt x="772" y="1035"/>
                      <a:pt x="819" y="1035"/>
                    </a:cubicBezTo>
                    <a:cubicBezTo>
                      <a:pt x="852" y="1035"/>
                      <a:pt x="884" y="1029"/>
                      <a:pt x="915" y="1017"/>
                    </a:cubicBezTo>
                    <a:cubicBezTo>
                      <a:pt x="1000" y="986"/>
                      <a:pt x="1052" y="922"/>
                      <a:pt x="1071" y="896"/>
                    </a:cubicBezTo>
                    <a:cubicBezTo>
                      <a:pt x="1071" y="895"/>
                      <a:pt x="1072" y="894"/>
                      <a:pt x="1072" y="894"/>
                    </a:cubicBezTo>
                    <a:cubicBezTo>
                      <a:pt x="1100" y="844"/>
                      <a:pt x="1111" y="797"/>
                      <a:pt x="1111" y="755"/>
                    </a:cubicBezTo>
                    <a:cubicBezTo>
                      <a:pt x="1111" y="652"/>
                      <a:pt x="1046" y="576"/>
                      <a:pt x="1002" y="553"/>
                    </a:cubicBezTo>
                    <a:cubicBezTo>
                      <a:pt x="1001" y="552"/>
                      <a:pt x="1001" y="552"/>
                      <a:pt x="1001" y="552"/>
                    </a:cubicBezTo>
                    <a:cubicBezTo>
                      <a:pt x="965" y="535"/>
                      <a:pt x="932" y="528"/>
                      <a:pt x="904" y="528"/>
                    </a:cubicBezTo>
                    <a:cubicBezTo>
                      <a:pt x="845" y="528"/>
                      <a:pt x="806" y="559"/>
                      <a:pt x="786" y="596"/>
                    </a:cubicBezTo>
                    <a:cubicBezTo>
                      <a:pt x="776" y="616"/>
                      <a:pt x="771" y="637"/>
                      <a:pt x="771" y="657"/>
                    </a:cubicBezTo>
                    <a:cubicBezTo>
                      <a:pt x="771" y="691"/>
                      <a:pt x="785" y="722"/>
                      <a:pt x="812" y="739"/>
                    </a:cubicBezTo>
                    <a:cubicBezTo>
                      <a:pt x="813" y="739"/>
                      <a:pt x="813" y="739"/>
                      <a:pt x="813" y="739"/>
                    </a:cubicBezTo>
                    <a:cubicBezTo>
                      <a:pt x="842" y="756"/>
                      <a:pt x="870" y="764"/>
                      <a:pt x="895" y="764"/>
                    </a:cubicBezTo>
                    <a:cubicBezTo>
                      <a:pt x="908" y="764"/>
                      <a:pt x="920" y="761"/>
                      <a:pt x="932" y="757"/>
                    </a:cubicBezTo>
                    <a:cubicBezTo>
                      <a:pt x="979" y="740"/>
                      <a:pt x="996" y="695"/>
                      <a:pt x="997" y="693"/>
                    </a:cubicBezTo>
                    <a:cubicBezTo>
                      <a:pt x="998" y="691"/>
                      <a:pt x="998" y="688"/>
                      <a:pt x="998" y="686"/>
                    </a:cubicBezTo>
                    <a:cubicBezTo>
                      <a:pt x="998" y="678"/>
                      <a:pt x="993" y="671"/>
                      <a:pt x="986" y="668"/>
                    </a:cubicBezTo>
                    <a:cubicBezTo>
                      <a:pt x="983" y="667"/>
                      <a:pt x="981" y="667"/>
                      <a:pt x="979" y="667"/>
                    </a:cubicBezTo>
                    <a:cubicBezTo>
                      <a:pt x="971" y="667"/>
                      <a:pt x="964" y="671"/>
                      <a:pt x="961" y="679"/>
                    </a:cubicBezTo>
                    <a:cubicBezTo>
                      <a:pt x="961" y="680"/>
                      <a:pt x="948" y="710"/>
                      <a:pt x="918" y="721"/>
                    </a:cubicBezTo>
                    <a:cubicBezTo>
                      <a:pt x="911" y="724"/>
                      <a:pt x="903" y="725"/>
                      <a:pt x="895" y="725"/>
                    </a:cubicBezTo>
                    <a:cubicBezTo>
                      <a:pt x="876" y="725"/>
                      <a:pt x="855" y="719"/>
                      <a:pt x="832" y="706"/>
                    </a:cubicBezTo>
                    <a:cubicBezTo>
                      <a:pt x="817" y="696"/>
                      <a:pt x="809" y="678"/>
                      <a:pt x="809" y="657"/>
                    </a:cubicBezTo>
                    <a:cubicBezTo>
                      <a:pt x="809" y="643"/>
                      <a:pt x="813" y="628"/>
                      <a:pt x="820" y="614"/>
                    </a:cubicBezTo>
                    <a:cubicBezTo>
                      <a:pt x="827" y="601"/>
                      <a:pt x="851" y="567"/>
                      <a:pt x="904" y="567"/>
                    </a:cubicBezTo>
                    <a:cubicBezTo>
                      <a:pt x="926" y="567"/>
                      <a:pt x="953" y="572"/>
                      <a:pt x="985" y="587"/>
                    </a:cubicBezTo>
                    <a:cubicBezTo>
                      <a:pt x="1009" y="600"/>
                      <a:pt x="1071" y="656"/>
                      <a:pt x="1071" y="750"/>
                    </a:cubicBezTo>
                    <a:cubicBezTo>
                      <a:pt x="1071" y="786"/>
                      <a:pt x="1062" y="828"/>
                      <a:pt x="1038" y="875"/>
                    </a:cubicBezTo>
                    <a:cubicBezTo>
                      <a:pt x="1018" y="903"/>
                      <a:pt x="943" y="995"/>
                      <a:pt x="819" y="995"/>
                    </a:cubicBezTo>
                    <a:cubicBezTo>
                      <a:pt x="781" y="995"/>
                      <a:pt x="738" y="986"/>
                      <a:pt x="691" y="964"/>
                    </a:cubicBezTo>
                    <a:cubicBezTo>
                      <a:pt x="691" y="964"/>
                      <a:pt x="691" y="964"/>
                      <a:pt x="691" y="964"/>
                    </a:cubicBezTo>
                    <a:cubicBezTo>
                      <a:pt x="691" y="964"/>
                      <a:pt x="691" y="964"/>
                      <a:pt x="691" y="964"/>
                    </a:cubicBezTo>
                    <a:cubicBezTo>
                      <a:pt x="697" y="946"/>
                      <a:pt x="699" y="926"/>
                      <a:pt x="699" y="906"/>
                    </a:cubicBezTo>
                    <a:cubicBezTo>
                      <a:pt x="699" y="763"/>
                      <a:pt x="577" y="568"/>
                      <a:pt x="527" y="492"/>
                    </a:cubicBezTo>
                    <a:cubicBezTo>
                      <a:pt x="527" y="492"/>
                      <a:pt x="527" y="492"/>
                      <a:pt x="527" y="492"/>
                    </a:cubicBezTo>
                    <a:cubicBezTo>
                      <a:pt x="527" y="492"/>
                      <a:pt x="527" y="492"/>
                      <a:pt x="527" y="492"/>
                    </a:cubicBezTo>
                    <a:cubicBezTo>
                      <a:pt x="527" y="492"/>
                      <a:pt x="528" y="492"/>
                      <a:pt x="529" y="492"/>
                    </a:cubicBezTo>
                    <a:cubicBezTo>
                      <a:pt x="529" y="492"/>
                      <a:pt x="530" y="493"/>
                      <a:pt x="531" y="493"/>
                    </a:cubicBezTo>
                    <a:cubicBezTo>
                      <a:pt x="531" y="493"/>
                      <a:pt x="531" y="493"/>
                      <a:pt x="532" y="493"/>
                    </a:cubicBezTo>
                    <a:cubicBezTo>
                      <a:pt x="633" y="485"/>
                      <a:pt x="657" y="448"/>
                      <a:pt x="657" y="414"/>
                    </a:cubicBezTo>
                    <a:cubicBezTo>
                      <a:pt x="657" y="391"/>
                      <a:pt x="646" y="369"/>
                      <a:pt x="640" y="360"/>
                    </a:cubicBezTo>
                    <a:cubicBezTo>
                      <a:pt x="638" y="357"/>
                      <a:pt x="629" y="349"/>
                      <a:pt x="626" y="346"/>
                    </a:cubicBezTo>
                    <a:cubicBezTo>
                      <a:pt x="620" y="340"/>
                      <a:pt x="616" y="333"/>
                      <a:pt x="616" y="324"/>
                    </a:cubicBezTo>
                    <a:cubicBezTo>
                      <a:pt x="616" y="312"/>
                      <a:pt x="622" y="294"/>
                      <a:pt x="634" y="263"/>
                    </a:cubicBezTo>
                    <a:cubicBezTo>
                      <a:pt x="644" y="238"/>
                      <a:pt x="648" y="214"/>
                      <a:pt x="648" y="192"/>
                    </a:cubicBezTo>
                    <a:cubicBezTo>
                      <a:pt x="648" y="171"/>
                      <a:pt x="644" y="151"/>
                      <a:pt x="638" y="132"/>
                    </a:cubicBezTo>
                    <a:cubicBezTo>
                      <a:pt x="638" y="132"/>
                      <a:pt x="638" y="132"/>
                      <a:pt x="638" y="132"/>
                    </a:cubicBezTo>
                    <a:cubicBezTo>
                      <a:pt x="638" y="132"/>
                      <a:pt x="638" y="132"/>
                      <a:pt x="638" y="132"/>
                    </a:cubicBezTo>
                    <a:cubicBezTo>
                      <a:pt x="653" y="131"/>
                      <a:pt x="680" y="128"/>
                      <a:pt x="683" y="128"/>
                    </a:cubicBezTo>
                    <a:cubicBezTo>
                      <a:pt x="683" y="128"/>
                      <a:pt x="653" y="110"/>
                      <a:pt x="636" y="110"/>
                    </a:cubicBezTo>
                    <a:cubicBezTo>
                      <a:pt x="636" y="110"/>
                      <a:pt x="636" y="110"/>
                      <a:pt x="636" y="110"/>
                    </a:cubicBezTo>
                    <a:cubicBezTo>
                      <a:pt x="636" y="110"/>
                      <a:pt x="636" y="110"/>
                      <a:pt x="636" y="110"/>
                    </a:cubicBezTo>
                    <a:cubicBezTo>
                      <a:pt x="636" y="110"/>
                      <a:pt x="653" y="96"/>
                      <a:pt x="661" y="96"/>
                    </a:cubicBezTo>
                    <a:cubicBezTo>
                      <a:pt x="661" y="96"/>
                      <a:pt x="661" y="96"/>
                      <a:pt x="661" y="96"/>
                    </a:cubicBezTo>
                    <a:cubicBezTo>
                      <a:pt x="661" y="96"/>
                      <a:pt x="639" y="89"/>
                      <a:pt x="620" y="89"/>
                    </a:cubicBezTo>
                    <a:cubicBezTo>
                      <a:pt x="620" y="89"/>
                      <a:pt x="620" y="89"/>
                      <a:pt x="620" y="89"/>
                    </a:cubicBezTo>
                    <a:cubicBezTo>
                      <a:pt x="620" y="89"/>
                      <a:pt x="620" y="89"/>
                      <a:pt x="620" y="89"/>
                    </a:cubicBezTo>
                    <a:cubicBezTo>
                      <a:pt x="620" y="89"/>
                      <a:pt x="646" y="76"/>
                      <a:pt x="652" y="75"/>
                    </a:cubicBezTo>
                    <a:cubicBezTo>
                      <a:pt x="652" y="75"/>
                      <a:pt x="633" y="69"/>
                      <a:pt x="617" y="69"/>
                    </a:cubicBezTo>
                    <a:cubicBezTo>
                      <a:pt x="613" y="69"/>
                      <a:pt x="609" y="70"/>
                      <a:pt x="605" y="71"/>
                    </a:cubicBezTo>
                    <a:cubicBezTo>
                      <a:pt x="603" y="71"/>
                      <a:pt x="602" y="71"/>
                      <a:pt x="602" y="71"/>
                    </a:cubicBezTo>
                    <a:cubicBezTo>
                      <a:pt x="601" y="71"/>
                      <a:pt x="601" y="71"/>
                      <a:pt x="601" y="71"/>
                    </a:cubicBezTo>
                    <a:cubicBezTo>
                      <a:pt x="601" y="68"/>
                      <a:pt x="629" y="51"/>
                      <a:pt x="629" y="51"/>
                    </a:cubicBezTo>
                    <a:cubicBezTo>
                      <a:pt x="629" y="51"/>
                      <a:pt x="625" y="50"/>
                      <a:pt x="619" y="50"/>
                    </a:cubicBezTo>
                    <a:cubicBezTo>
                      <a:pt x="612" y="50"/>
                      <a:pt x="602" y="51"/>
                      <a:pt x="591" y="57"/>
                    </a:cubicBezTo>
                    <a:cubicBezTo>
                      <a:pt x="591" y="57"/>
                      <a:pt x="591" y="57"/>
                      <a:pt x="591" y="57"/>
                    </a:cubicBezTo>
                    <a:cubicBezTo>
                      <a:pt x="591" y="57"/>
                      <a:pt x="591" y="57"/>
                      <a:pt x="591" y="57"/>
                    </a:cubicBezTo>
                    <a:cubicBezTo>
                      <a:pt x="611" y="36"/>
                      <a:pt x="611" y="36"/>
                      <a:pt x="611" y="36"/>
                    </a:cubicBezTo>
                    <a:cubicBezTo>
                      <a:pt x="611" y="36"/>
                      <a:pt x="608" y="36"/>
                      <a:pt x="604" y="36"/>
                    </a:cubicBezTo>
                    <a:cubicBezTo>
                      <a:pt x="598" y="36"/>
                      <a:pt x="588" y="36"/>
                      <a:pt x="575" y="38"/>
                    </a:cubicBezTo>
                    <a:cubicBezTo>
                      <a:pt x="575" y="38"/>
                      <a:pt x="575" y="38"/>
                      <a:pt x="575" y="38"/>
                    </a:cubicBezTo>
                    <a:cubicBezTo>
                      <a:pt x="575" y="38"/>
                      <a:pt x="575" y="38"/>
                      <a:pt x="575" y="38"/>
                    </a:cubicBezTo>
                    <a:cubicBezTo>
                      <a:pt x="592" y="23"/>
                      <a:pt x="592" y="23"/>
                      <a:pt x="592" y="23"/>
                    </a:cubicBezTo>
                    <a:cubicBezTo>
                      <a:pt x="592" y="23"/>
                      <a:pt x="592" y="23"/>
                      <a:pt x="592" y="23"/>
                    </a:cubicBezTo>
                    <a:cubicBezTo>
                      <a:pt x="590" y="23"/>
                      <a:pt x="573" y="24"/>
                      <a:pt x="556" y="27"/>
                    </a:cubicBezTo>
                    <a:cubicBezTo>
                      <a:pt x="556" y="27"/>
                      <a:pt x="556" y="27"/>
                      <a:pt x="556" y="27"/>
                    </a:cubicBezTo>
                    <a:cubicBezTo>
                      <a:pt x="556" y="27"/>
                      <a:pt x="556" y="27"/>
                      <a:pt x="556" y="27"/>
                    </a:cubicBezTo>
                    <a:cubicBezTo>
                      <a:pt x="566" y="10"/>
                      <a:pt x="566" y="10"/>
                      <a:pt x="566" y="10"/>
                    </a:cubicBezTo>
                    <a:cubicBezTo>
                      <a:pt x="566" y="10"/>
                      <a:pt x="561" y="9"/>
                      <a:pt x="554" y="9"/>
                    </a:cubicBezTo>
                    <a:cubicBezTo>
                      <a:pt x="545" y="9"/>
                      <a:pt x="533" y="10"/>
                      <a:pt x="519" y="16"/>
                    </a:cubicBezTo>
                    <a:cubicBezTo>
                      <a:pt x="488" y="5"/>
                      <a:pt x="461" y="0"/>
                      <a:pt x="43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74"/>
              <p:cNvSpPr>
                <a:spLocks/>
              </p:cNvSpPr>
              <p:nvPr/>
            </p:nvSpPr>
            <p:spPr bwMode="auto">
              <a:xfrm>
                <a:off x="1057052" y="6109533"/>
                <a:ext cx="86528" cy="85086"/>
              </a:xfrm>
              <a:custGeom>
                <a:avLst/>
                <a:gdLst>
                  <a:gd name="T0" fmla="*/ 16 w 52"/>
                  <a:gd name="T1" fmla="*/ 0 h 51"/>
                  <a:gd name="T2" fmla="*/ 0 w 52"/>
                  <a:gd name="T3" fmla="*/ 4 h 51"/>
                  <a:gd name="T4" fmla="*/ 6 w 52"/>
                  <a:gd name="T5" fmla="*/ 3 h 51"/>
                  <a:gd name="T6" fmla="*/ 46 w 52"/>
                  <a:gd name="T7" fmla="*/ 15 h 51"/>
                  <a:gd name="T8" fmla="*/ 46 w 52"/>
                  <a:gd name="T9" fmla="*/ 15 h 51"/>
                  <a:gd name="T10" fmla="*/ 46 w 52"/>
                  <a:gd name="T11" fmla="*/ 15 h 51"/>
                  <a:gd name="T12" fmla="*/ 46 w 52"/>
                  <a:gd name="T13" fmla="*/ 15 h 51"/>
                  <a:gd name="T14" fmla="*/ 46 w 52"/>
                  <a:gd name="T15" fmla="*/ 15 h 51"/>
                  <a:gd name="T16" fmla="*/ 16 w 52"/>
                  <a:gd name="T17" fmla="*/ 51 h 51"/>
                  <a:gd name="T18" fmla="*/ 52 w 52"/>
                  <a:gd name="T19" fmla="*/ 14 h 51"/>
                  <a:gd name="T20" fmla="*/ 52 w 52"/>
                  <a:gd name="T21" fmla="*/ 14 h 51"/>
                  <a:gd name="T22" fmla="*/ 52 w 52"/>
                  <a:gd name="T23" fmla="*/ 13 h 51"/>
                  <a:gd name="T24" fmla="*/ 52 w 52"/>
                  <a:gd name="T25" fmla="*/ 13 h 51"/>
                  <a:gd name="T26" fmla="*/ 52 w 52"/>
                  <a:gd name="T27" fmla="*/ 13 h 51"/>
                  <a:gd name="T28" fmla="*/ 16 w 52"/>
                  <a:gd name="T2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51">
                    <a:moveTo>
                      <a:pt x="16" y="0"/>
                    </a:moveTo>
                    <a:cubicBezTo>
                      <a:pt x="10" y="0"/>
                      <a:pt x="5" y="1"/>
                      <a:pt x="0" y="4"/>
                    </a:cubicBezTo>
                    <a:cubicBezTo>
                      <a:pt x="2" y="4"/>
                      <a:pt x="4" y="3"/>
                      <a:pt x="6" y="3"/>
                    </a:cubicBezTo>
                    <a:cubicBezTo>
                      <a:pt x="19" y="3"/>
                      <a:pt x="39" y="7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5" y="27"/>
                      <a:pt x="27" y="45"/>
                      <a:pt x="16" y="51"/>
                    </a:cubicBezTo>
                    <a:cubicBezTo>
                      <a:pt x="32" y="50"/>
                      <a:pt x="50" y="29"/>
                      <a:pt x="52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44" y="6"/>
                      <a:pt x="30" y="0"/>
                      <a:pt x="1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75"/>
              <p:cNvSpPr>
                <a:spLocks/>
              </p:cNvSpPr>
              <p:nvPr/>
            </p:nvSpPr>
            <p:spPr bwMode="auto">
              <a:xfrm>
                <a:off x="1042631" y="6121070"/>
                <a:ext cx="70665" cy="70665"/>
              </a:xfrm>
              <a:custGeom>
                <a:avLst/>
                <a:gdLst>
                  <a:gd name="T0" fmla="*/ 13 w 42"/>
                  <a:gd name="T1" fmla="*/ 0 h 42"/>
                  <a:gd name="T2" fmla="*/ 0 w 42"/>
                  <a:gd name="T3" fmla="*/ 3 h 42"/>
                  <a:gd name="T4" fmla="*/ 4 w 42"/>
                  <a:gd name="T5" fmla="*/ 2 h 42"/>
                  <a:gd name="T6" fmla="*/ 37 w 42"/>
                  <a:gd name="T7" fmla="*/ 12 h 42"/>
                  <a:gd name="T8" fmla="*/ 37 w 42"/>
                  <a:gd name="T9" fmla="*/ 12 h 42"/>
                  <a:gd name="T10" fmla="*/ 37 w 42"/>
                  <a:gd name="T11" fmla="*/ 12 h 42"/>
                  <a:gd name="T12" fmla="*/ 37 w 42"/>
                  <a:gd name="T13" fmla="*/ 12 h 42"/>
                  <a:gd name="T14" fmla="*/ 37 w 42"/>
                  <a:gd name="T15" fmla="*/ 12 h 42"/>
                  <a:gd name="T16" fmla="*/ 12 w 42"/>
                  <a:gd name="T17" fmla="*/ 42 h 42"/>
                  <a:gd name="T18" fmla="*/ 42 w 42"/>
                  <a:gd name="T19" fmla="*/ 11 h 42"/>
                  <a:gd name="T20" fmla="*/ 42 w 42"/>
                  <a:gd name="T21" fmla="*/ 11 h 42"/>
                  <a:gd name="T22" fmla="*/ 42 w 42"/>
                  <a:gd name="T23" fmla="*/ 10 h 42"/>
                  <a:gd name="T24" fmla="*/ 42 w 42"/>
                  <a:gd name="T25" fmla="*/ 10 h 42"/>
                  <a:gd name="T26" fmla="*/ 42 w 42"/>
                  <a:gd name="T27" fmla="*/ 10 h 42"/>
                  <a:gd name="T28" fmla="*/ 13 w 42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42">
                    <a:moveTo>
                      <a:pt x="13" y="0"/>
                    </a:moveTo>
                    <a:cubicBezTo>
                      <a:pt x="8" y="0"/>
                      <a:pt x="3" y="0"/>
                      <a:pt x="0" y="3"/>
                    </a:cubicBezTo>
                    <a:cubicBezTo>
                      <a:pt x="1" y="2"/>
                      <a:pt x="3" y="2"/>
                      <a:pt x="4" y="2"/>
                    </a:cubicBezTo>
                    <a:cubicBezTo>
                      <a:pt x="15" y="2"/>
                      <a:pt x="31" y="6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22"/>
                      <a:pt x="21" y="37"/>
                      <a:pt x="12" y="42"/>
                    </a:cubicBezTo>
                    <a:cubicBezTo>
                      <a:pt x="26" y="40"/>
                      <a:pt x="40" y="23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36" y="4"/>
                      <a:pt x="24" y="0"/>
                      <a:pt x="1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76"/>
              <p:cNvSpPr>
                <a:spLocks/>
              </p:cNvSpPr>
              <p:nvPr/>
            </p:nvSpPr>
            <p:spPr bwMode="auto">
              <a:xfrm>
                <a:off x="1196939" y="6421033"/>
                <a:ext cx="12979" cy="1442"/>
              </a:xfrm>
              <a:custGeom>
                <a:avLst/>
                <a:gdLst>
                  <a:gd name="T0" fmla="*/ 8 w 8"/>
                  <a:gd name="T1" fmla="*/ 0 h 1"/>
                  <a:gd name="T2" fmla="*/ 0 w 8"/>
                  <a:gd name="T3" fmla="*/ 1 h 1"/>
                  <a:gd name="T4" fmla="*/ 8 w 8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8" y="0"/>
                    </a:moveTo>
                    <a:cubicBezTo>
                      <a:pt x="6" y="0"/>
                      <a:pt x="3" y="0"/>
                      <a:pt x="0" y="1"/>
                    </a:cubicBezTo>
                    <a:cubicBezTo>
                      <a:pt x="2" y="1"/>
                      <a:pt x="5" y="1"/>
                      <a:pt x="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3" name="任意多边形 62"/>
          <p:cNvSpPr/>
          <p:nvPr/>
        </p:nvSpPr>
        <p:spPr>
          <a:xfrm>
            <a:off x="5289110" y="2528888"/>
            <a:ext cx="6902890" cy="1800225"/>
          </a:xfrm>
          <a:custGeom>
            <a:avLst/>
            <a:gdLst>
              <a:gd name="connsiteX0" fmla="*/ 13457 w 6902890"/>
              <a:gd name="connsiteY0" fmla="*/ 0 h 1800225"/>
              <a:gd name="connsiteX1" fmla="*/ 6902890 w 6902890"/>
              <a:gd name="connsiteY1" fmla="*/ 0 h 1800225"/>
              <a:gd name="connsiteX2" fmla="*/ 6902890 w 6902890"/>
              <a:gd name="connsiteY2" fmla="*/ 1800225 h 1800225"/>
              <a:gd name="connsiteX3" fmla="*/ 0 w 6902890"/>
              <a:gd name="connsiteY3" fmla="*/ 1800225 h 1800225"/>
              <a:gd name="connsiteX4" fmla="*/ 73158 w 6902890"/>
              <a:gd name="connsiteY4" fmla="*/ 1600340 h 1800225"/>
              <a:gd name="connsiteX5" fmla="*/ 181802 w 6902890"/>
              <a:gd name="connsiteY5" fmla="*/ 881728 h 1800225"/>
              <a:gd name="connsiteX6" fmla="*/ 73158 w 6902890"/>
              <a:gd name="connsiteY6" fmla="*/ 163116 h 180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02890" h="1800225">
                <a:moveTo>
                  <a:pt x="13457" y="0"/>
                </a:moveTo>
                <a:lnTo>
                  <a:pt x="6902890" y="0"/>
                </a:lnTo>
                <a:lnTo>
                  <a:pt x="6902890" y="1800225"/>
                </a:lnTo>
                <a:lnTo>
                  <a:pt x="0" y="1800225"/>
                </a:lnTo>
                <a:lnTo>
                  <a:pt x="73158" y="1600340"/>
                </a:lnTo>
                <a:cubicBezTo>
                  <a:pt x="143766" y="1373331"/>
                  <a:pt x="181802" y="1131971"/>
                  <a:pt x="181802" y="881728"/>
                </a:cubicBezTo>
                <a:cubicBezTo>
                  <a:pt x="181802" y="631485"/>
                  <a:pt x="143766" y="390125"/>
                  <a:pt x="73158" y="16311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838861" y="3044280"/>
            <a:ext cx="58033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rgbClr val="F8F0E8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16530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 61"/>
          <p:cNvSpPr/>
          <p:nvPr/>
        </p:nvSpPr>
        <p:spPr>
          <a:xfrm>
            <a:off x="3395136" y="2558984"/>
            <a:ext cx="1406238" cy="1770129"/>
          </a:xfrm>
          <a:custGeom>
            <a:avLst/>
            <a:gdLst/>
            <a:ahLst/>
            <a:cxnLst/>
            <a:rect l="l" t="t" r="r" b="b"/>
            <a:pathLst>
              <a:path w="1778078" h="2238189">
                <a:moveTo>
                  <a:pt x="1128560" y="1278701"/>
                </a:moveTo>
                <a:cubicBezTo>
                  <a:pt x="1126917" y="1279112"/>
                  <a:pt x="1125273" y="1280139"/>
                  <a:pt x="1123630" y="1281782"/>
                </a:cubicBezTo>
                <a:cubicBezTo>
                  <a:pt x="1097337" y="1314649"/>
                  <a:pt x="1044751" y="1363948"/>
                  <a:pt x="965872" y="1429680"/>
                </a:cubicBezTo>
                <a:cubicBezTo>
                  <a:pt x="959299" y="1436254"/>
                  <a:pt x="962586" y="1439540"/>
                  <a:pt x="975732" y="1439540"/>
                </a:cubicBezTo>
                <a:cubicBezTo>
                  <a:pt x="975732" y="1439540"/>
                  <a:pt x="1002025" y="1432967"/>
                  <a:pt x="1054611" y="1419820"/>
                </a:cubicBezTo>
                <a:cubicBezTo>
                  <a:pt x="1100624" y="1406674"/>
                  <a:pt x="1126917" y="1396814"/>
                  <a:pt x="1133490" y="1390241"/>
                </a:cubicBezTo>
                <a:cubicBezTo>
                  <a:pt x="1140063" y="1363948"/>
                  <a:pt x="1143350" y="1331082"/>
                  <a:pt x="1143350" y="1291642"/>
                </a:cubicBezTo>
                <a:cubicBezTo>
                  <a:pt x="1138420" y="1281782"/>
                  <a:pt x="1133490" y="1277469"/>
                  <a:pt x="1128560" y="1278701"/>
                </a:cubicBezTo>
                <a:close/>
                <a:moveTo>
                  <a:pt x="1172929" y="680331"/>
                </a:moveTo>
                <a:cubicBezTo>
                  <a:pt x="1146637" y="680331"/>
                  <a:pt x="1041465" y="713197"/>
                  <a:pt x="857414" y="778929"/>
                </a:cubicBezTo>
                <a:cubicBezTo>
                  <a:pt x="824547" y="824942"/>
                  <a:pt x="814688" y="861095"/>
                  <a:pt x="827834" y="887388"/>
                </a:cubicBezTo>
                <a:cubicBezTo>
                  <a:pt x="867274" y="953120"/>
                  <a:pt x="906713" y="976127"/>
                  <a:pt x="946153" y="956407"/>
                </a:cubicBezTo>
                <a:cubicBezTo>
                  <a:pt x="1031605" y="930114"/>
                  <a:pt x="1103910" y="893961"/>
                  <a:pt x="1163070" y="847948"/>
                </a:cubicBezTo>
                <a:cubicBezTo>
                  <a:pt x="1169643" y="801936"/>
                  <a:pt x="1172929" y="746063"/>
                  <a:pt x="1172929" y="680331"/>
                </a:cubicBezTo>
                <a:close/>
                <a:moveTo>
                  <a:pt x="1399706" y="601452"/>
                </a:moveTo>
                <a:cubicBezTo>
                  <a:pt x="1366840" y="614598"/>
                  <a:pt x="1340547" y="624458"/>
                  <a:pt x="1320827" y="631031"/>
                </a:cubicBezTo>
                <a:cubicBezTo>
                  <a:pt x="1314254" y="637605"/>
                  <a:pt x="1310967" y="640891"/>
                  <a:pt x="1310967" y="640891"/>
                </a:cubicBezTo>
                <a:cubicBezTo>
                  <a:pt x="1291248" y="640891"/>
                  <a:pt x="1284675" y="654038"/>
                  <a:pt x="1291248" y="680331"/>
                </a:cubicBezTo>
                <a:cubicBezTo>
                  <a:pt x="1291248" y="706624"/>
                  <a:pt x="1291248" y="732917"/>
                  <a:pt x="1291248" y="759210"/>
                </a:cubicBezTo>
                <a:cubicBezTo>
                  <a:pt x="1337261" y="719770"/>
                  <a:pt x="1373413" y="667184"/>
                  <a:pt x="1399706" y="601452"/>
                </a:cubicBezTo>
                <a:close/>
                <a:moveTo>
                  <a:pt x="402628" y="588511"/>
                </a:moveTo>
                <a:cubicBezTo>
                  <a:pt x="400163" y="588922"/>
                  <a:pt x="397287" y="589949"/>
                  <a:pt x="394000" y="591592"/>
                </a:cubicBezTo>
                <a:cubicBezTo>
                  <a:pt x="223096" y="723057"/>
                  <a:pt x="114638" y="874241"/>
                  <a:pt x="68625" y="1045146"/>
                </a:cubicBezTo>
                <a:cubicBezTo>
                  <a:pt x="180370" y="1018853"/>
                  <a:pt x="292115" y="972840"/>
                  <a:pt x="403860" y="907108"/>
                </a:cubicBezTo>
                <a:cubicBezTo>
                  <a:pt x="403860" y="893961"/>
                  <a:pt x="403860" y="864382"/>
                  <a:pt x="403860" y="818369"/>
                </a:cubicBezTo>
                <a:cubicBezTo>
                  <a:pt x="410433" y="719770"/>
                  <a:pt x="413720" y="647465"/>
                  <a:pt x="413720" y="601452"/>
                </a:cubicBezTo>
                <a:cubicBezTo>
                  <a:pt x="413720" y="591592"/>
                  <a:pt x="410023" y="587278"/>
                  <a:pt x="402628" y="588511"/>
                </a:cubicBezTo>
                <a:close/>
                <a:moveTo>
                  <a:pt x="1389847" y="305656"/>
                </a:moveTo>
                <a:cubicBezTo>
                  <a:pt x="1376700" y="312229"/>
                  <a:pt x="1353694" y="315516"/>
                  <a:pt x="1320827" y="315516"/>
                </a:cubicBezTo>
                <a:cubicBezTo>
                  <a:pt x="1307681" y="361529"/>
                  <a:pt x="1297821" y="433834"/>
                  <a:pt x="1291248" y="532433"/>
                </a:cubicBezTo>
                <a:cubicBezTo>
                  <a:pt x="1291248" y="545579"/>
                  <a:pt x="1297821" y="548866"/>
                  <a:pt x="1310967" y="542293"/>
                </a:cubicBezTo>
                <a:cubicBezTo>
                  <a:pt x="1376700" y="529146"/>
                  <a:pt x="1412853" y="519286"/>
                  <a:pt x="1419426" y="512713"/>
                </a:cubicBezTo>
                <a:cubicBezTo>
                  <a:pt x="1419426" y="453554"/>
                  <a:pt x="1419426" y="394395"/>
                  <a:pt x="1419426" y="335235"/>
                </a:cubicBezTo>
                <a:cubicBezTo>
                  <a:pt x="1419426" y="315516"/>
                  <a:pt x="1409566" y="305656"/>
                  <a:pt x="1389847" y="305656"/>
                </a:cubicBezTo>
                <a:close/>
                <a:moveTo>
                  <a:pt x="492907" y="8127"/>
                </a:moveTo>
                <a:cubicBezTo>
                  <a:pt x="495988" y="8050"/>
                  <a:pt x="499172" y="8627"/>
                  <a:pt x="502459" y="9860"/>
                </a:cubicBezTo>
                <a:cubicBezTo>
                  <a:pt x="509032" y="16433"/>
                  <a:pt x="518892" y="23006"/>
                  <a:pt x="532038" y="29580"/>
                </a:cubicBezTo>
                <a:cubicBezTo>
                  <a:pt x="551758" y="42726"/>
                  <a:pt x="571478" y="49299"/>
                  <a:pt x="591197" y="49299"/>
                </a:cubicBezTo>
                <a:cubicBezTo>
                  <a:pt x="610917" y="62446"/>
                  <a:pt x="617490" y="88739"/>
                  <a:pt x="610917" y="128178"/>
                </a:cubicBezTo>
                <a:cubicBezTo>
                  <a:pt x="584624" y="193911"/>
                  <a:pt x="578051" y="239923"/>
                  <a:pt x="591197" y="266216"/>
                </a:cubicBezTo>
                <a:cubicBezTo>
                  <a:pt x="597771" y="253070"/>
                  <a:pt x="604344" y="239923"/>
                  <a:pt x="610917" y="226777"/>
                </a:cubicBezTo>
                <a:cubicBezTo>
                  <a:pt x="624064" y="207057"/>
                  <a:pt x="643783" y="174191"/>
                  <a:pt x="670076" y="128178"/>
                </a:cubicBezTo>
                <a:cubicBezTo>
                  <a:pt x="748955" y="108459"/>
                  <a:pt x="801541" y="138038"/>
                  <a:pt x="827834" y="216917"/>
                </a:cubicBezTo>
                <a:cubicBezTo>
                  <a:pt x="788395" y="315516"/>
                  <a:pt x="712803" y="394395"/>
                  <a:pt x="601057" y="453554"/>
                </a:cubicBezTo>
                <a:cubicBezTo>
                  <a:pt x="581338" y="460127"/>
                  <a:pt x="564905" y="476560"/>
                  <a:pt x="551758" y="502853"/>
                </a:cubicBezTo>
                <a:cubicBezTo>
                  <a:pt x="538611" y="562012"/>
                  <a:pt x="528752" y="621172"/>
                  <a:pt x="522178" y="680331"/>
                </a:cubicBezTo>
                <a:cubicBezTo>
                  <a:pt x="515605" y="732917"/>
                  <a:pt x="512319" y="785503"/>
                  <a:pt x="512319" y="838089"/>
                </a:cubicBezTo>
                <a:lnTo>
                  <a:pt x="640497" y="759210"/>
                </a:lnTo>
                <a:cubicBezTo>
                  <a:pt x="633923" y="719770"/>
                  <a:pt x="627350" y="677044"/>
                  <a:pt x="620777" y="631031"/>
                </a:cubicBezTo>
                <a:cubicBezTo>
                  <a:pt x="607631" y="624458"/>
                  <a:pt x="607631" y="617885"/>
                  <a:pt x="620777" y="611312"/>
                </a:cubicBezTo>
                <a:cubicBezTo>
                  <a:pt x="640497" y="611312"/>
                  <a:pt x="656930" y="614598"/>
                  <a:pt x="670076" y="621172"/>
                </a:cubicBezTo>
                <a:cubicBezTo>
                  <a:pt x="696369" y="647465"/>
                  <a:pt x="739095" y="667184"/>
                  <a:pt x="798255" y="680331"/>
                </a:cubicBezTo>
                <a:cubicBezTo>
                  <a:pt x="831121" y="686904"/>
                  <a:pt x="840981" y="703337"/>
                  <a:pt x="827834" y="729630"/>
                </a:cubicBezTo>
                <a:cubicBezTo>
                  <a:pt x="801541" y="775643"/>
                  <a:pt x="696369" y="867668"/>
                  <a:pt x="512319" y="1005706"/>
                </a:cubicBezTo>
                <a:cubicBezTo>
                  <a:pt x="505745" y="1025426"/>
                  <a:pt x="499172" y="1055006"/>
                  <a:pt x="492599" y="1094445"/>
                </a:cubicBezTo>
                <a:cubicBezTo>
                  <a:pt x="472879" y="1160177"/>
                  <a:pt x="456446" y="1248916"/>
                  <a:pt x="443299" y="1360661"/>
                </a:cubicBezTo>
                <a:cubicBezTo>
                  <a:pt x="436726" y="1373808"/>
                  <a:pt x="440013" y="1373808"/>
                  <a:pt x="453159" y="1360661"/>
                </a:cubicBezTo>
                <a:cubicBezTo>
                  <a:pt x="472879" y="1340942"/>
                  <a:pt x="545185" y="1239056"/>
                  <a:pt x="670076" y="1055006"/>
                </a:cubicBezTo>
                <a:cubicBezTo>
                  <a:pt x="683223" y="1041859"/>
                  <a:pt x="686509" y="1045146"/>
                  <a:pt x="679936" y="1064865"/>
                </a:cubicBezTo>
                <a:cubicBezTo>
                  <a:pt x="607631" y="1268636"/>
                  <a:pt x="555045" y="1403387"/>
                  <a:pt x="522178" y="1469120"/>
                </a:cubicBezTo>
                <a:cubicBezTo>
                  <a:pt x="476166" y="1547999"/>
                  <a:pt x="453159" y="1597298"/>
                  <a:pt x="453159" y="1617018"/>
                </a:cubicBezTo>
                <a:cubicBezTo>
                  <a:pt x="446586" y="1676177"/>
                  <a:pt x="423580" y="1699183"/>
                  <a:pt x="384140" y="1686037"/>
                </a:cubicBezTo>
                <a:cubicBezTo>
                  <a:pt x="344701" y="1659744"/>
                  <a:pt x="321695" y="1617018"/>
                  <a:pt x="315121" y="1557859"/>
                </a:cubicBezTo>
                <a:cubicBezTo>
                  <a:pt x="334841" y="1544712"/>
                  <a:pt x="341414" y="1511846"/>
                  <a:pt x="334841" y="1459260"/>
                </a:cubicBezTo>
                <a:cubicBezTo>
                  <a:pt x="328268" y="1413247"/>
                  <a:pt x="331554" y="1370521"/>
                  <a:pt x="344701" y="1331082"/>
                </a:cubicBezTo>
                <a:cubicBezTo>
                  <a:pt x="357847" y="1271923"/>
                  <a:pt x="367707" y="1196330"/>
                  <a:pt x="374280" y="1104305"/>
                </a:cubicBezTo>
                <a:cubicBezTo>
                  <a:pt x="275682" y="1170037"/>
                  <a:pt x="193516" y="1202903"/>
                  <a:pt x="127784" y="1202903"/>
                </a:cubicBezTo>
                <a:cubicBezTo>
                  <a:pt x="9466" y="1176610"/>
                  <a:pt x="-26687" y="1133884"/>
                  <a:pt x="19326" y="1074725"/>
                </a:cubicBezTo>
                <a:cubicBezTo>
                  <a:pt x="12752" y="1048432"/>
                  <a:pt x="16039" y="1028713"/>
                  <a:pt x="29185" y="1015566"/>
                </a:cubicBezTo>
                <a:cubicBezTo>
                  <a:pt x="35759" y="1015566"/>
                  <a:pt x="52192" y="992560"/>
                  <a:pt x="78485" y="946547"/>
                </a:cubicBezTo>
                <a:cubicBezTo>
                  <a:pt x="85058" y="913681"/>
                  <a:pt x="200090" y="749350"/>
                  <a:pt x="423580" y="453554"/>
                </a:cubicBezTo>
                <a:cubicBezTo>
                  <a:pt x="423580" y="157758"/>
                  <a:pt x="446689" y="9282"/>
                  <a:pt x="492907" y="8127"/>
                </a:cubicBezTo>
                <a:close/>
                <a:moveTo>
                  <a:pt x="1192649" y="0"/>
                </a:moveTo>
                <a:cubicBezTo>
                  <a:pt x="1199223" y="0"/>
                  <a:pt x="1209082" y="3287"/>
                  <a:pt x="1222229" y="9860"/>
                </a:cubicBezTo>
                <a:cubicBezTo>
                  <a:pt x="1314254" y="75592"/>
                  <a:pt x="1347120" y="128178"/>
                  <a:pt x="1320827" y="167618"/>
                </a:cubicBezTo>
                <a:cubicBezTo>
                  <a:pt x="1320827" y="174191"/>
                  <a:pt x="1317541" y="180764"/>
                  <a:pt x="1310967" y="187338"/>
                </a:cubicBezTo>
                <a:cubicBezTo>
                  <a:pt x="1310967" y="207057"/>
                  <a:pt x="1310967" y="220204"/>
                  <a:pt x="1310967" y="226777"/>
                </a:cubicBezTo>
                <a:cubicBezTo>
                  <a:pt x="1416139" y="207057"/>
                  <a:pt x="1501591" y="216917"/>
                  <a:pt x="1567324" y="256357"/>
                </a:cubicBezTo>
                <a:cubicBezTo>
                  <a:pt x="1593617" y="276076"/>
                  <a:pt x="1603477" y="345095"/>
                  <a:pt x="1596904" y="463414"/>
                </a:cubicBezTo>
                <a:cubicBezTo>
                  <a:pt x="1734942" y="443694"/>
                  <a:pt x="1794101" y="453554"/>
                  <a:pt x="1774381" y="492993"/>
                </a:cubicBezTo>
                <a:cubicBezTo>
                  <a:pt x="1767808" y="525859"/>
                  <a:pt x="1741515" y="542293"/>
                  <a:pt x="1695502" y="542293"/>
                </a:cubicBezTo>
                <a:cubicBezTo>
                  <a:pt x="1642916" y="542293"/>
                  <a:pt x="1603477" y="545579"/>
                  <a:pt x="1577184" y="552153"/>
                </a:cubicBezTo>
                <a:cubicBezTo>
                  <a:pt x="1491732" y="729630"/>
                  <a:pt x="1393133" y="851235"/>
                  <a:pt x="1281388" y="916967"/>
                </a:cubicBezTo>
                <a:cubicBezTo>
                  <a:pt x="1281388" y="943260"/>
                  <a:pt x="1281388" y="969553"/>
                  <a:pt x="1281388" y="995846"/>
                </a:cubicBezTo>
                <a:cubicBezTo>
                  <a:pt x="1360267" y="969553"/>
                  <a:pt x="1402993" y="982700"/>
                  <a:pt x="1409566" y="1035286"/>
                </a:cubicBezTo>
                <a:cubicBezTo>
                  <a:pt x="1376700" y="1055006"/>
                  <a:pt x="1347120" y="1074725"/>
                  <a:pt x="1320827" y="1094445"/>
                </a:cubicBezTo>
                <a:cubicBezTo>
                  <a:pt x="1307681" y="1114165"/>
                  <a:pt x="1294534" y="1130598"/>
                  <a:pt x="1281388" y="1143744"/>
                </a:cubicBezTo>
                <a:cubicBezTo>
                  <a:pt x="1274815" y="1143744"/>
                  <a:pt x="1271528" y="1143744"/>
                  <a:pt x="1271528" y="1143744"/>
                </a:cubicBezTo>
                <a:cubicBezTo>
                  <a:pt x="1258382" y="1235770"/>
                  <a:pt x="1251808" y="1308075"/>
                  <a:pt x="1251808" y="1360661"/>
                </a:cubicBezTo>
                <a:cubicBezTo>
                  <a:pt x="1258382" y="1360661"/>
                  <a:pt x="1271528" y="1354088"/>
                  <a:pt x="1291248" y="1340942"/>
                </a:cubicBezTo>
                <a:cubicBezTo>
                  <a:pt x="1310967" y="1334368"/>
                  <a:pt x="1327401" y="1327795"/>
                  <a:pt x="1340547" y="1321222"/>
                </a:cubicBezTo>
                <a:cubicBezTo>
                  <a:pt x="1333974" y="1288356"/>
                  <a:pt x="1350407" y="1268636"/>
                  <a:pt x="1389847" y="1262063"/>
                </a:cubicBezTo>
                <a:cubicBezTo>
                  <a:pt x="1442432" y="1262063"/>
                  <a:pt x="1481872" y="1265349"/>
                  <a:pt x="1508165" y="1271923"/>
                </a:cubicBezTo>
                <a:cubicBezTo>
                  <a:pt x="1534458" y="1271923"/>
                  <a:pt x="1557464" y="1275209"/>
                  <a:pt x="1577184" y="1281782"/>
                </a:cubicBezTo>
                <a:cubicBezTo>
                  <a:pt x="1590330" y="1301502"/>
                  <a:pt x="1590330" y="1317935"/>
                  <a:pt x="1577184" y="1331082"/>
                </a:cubicBezTo>
                <a:cubicBezTo>
                  <a:pt x="1544318" y="1357375"/>
                  <a:pt x="1495018" y="1377094"/>
                  <a:pt x="1429286" y="1390241"/>
                </a:cubicBezTo>
                <a:cubicBezTo>
                  <a:pt x="1343834" y="1423107"/>
                  <a:pt x="1281388" y="1449400"/>
                  <a:pt x="1241949" y="1469120"/>
                </a:cubicBezTo>
                <a:cubicBezTo>
                  <a:pt x="1241949" y="1620304"/>
                  <a:pt x="1238662" y="1735336"/>
                  <a:pt x="1232089" y="1814215"/>
                </a:cubicBezTo>
                <a:cubicBezTo>
                  <a:pt x="1232089" y="1899667"/>
                  <a:pt x="1232089" y="1978546"/>
                  <a:pt x="1232089" y="2050852"/>
                </a:cubicBezTo>
                <a:cubicBezTo>
                  <a:pt x="1212369" y="2129731"/>
                  <a:pt x="1172929" y="2192176"/>
                  <a:pt x="1113770" y="2238189"/>
                </a:cubicBezTo>
                <a:cubicBezTo>
                  <a:pt x="1107197" y="2073858"/>
                  <a:pt x="1110484" y="1889807"/>
                  <a:pt x="1123630" y="1686037"/>
                </a:cubicBezTo>
                <a:cubicBezTo>
                  <a:pt x="1123630" y="1607158"/>
                  <a:pt x="1126917" y="1544712"/>
                  <a:pt x="1133490" y="1498699"/>
                </a:cubicBezTo>
                <a:cubicBezTo>
                  <a:pt x="1061184" y="1524992"/>
                  <a:pt x="972446" y="1528279"/>
                  <a:pt x="867274" y="1508559"/>
                </a:cubicBezTo>
                <a:cubicBezTo>
                  <a:pt x="827834" y="1482266"/>
                  <a:pt x="814688" y="1459260"/>
                  <a:pt x="827834" y="1439540"/>
                </a:cubicBezTo>
                <a:cubicBezTo>
                  <a:pt x="972446" y="1308075"/>
                  <a:pt x="1048038" y="1222623"/>
                  <a:pt x="1054611" y="1183184"/>
                </a:cubicBezTo>
                <a:cubicBezTo>
                  <a:pt x="1015172" y="1189757"/>
                  <a:pt x="982305" y="1196330"/>
                  <a:pt x="956013" y="1202903"/>
                </a:cubicBezTo>
                <a:cubicBezTo>
                  <a:pt x="936293" y="1202903"/>
                  <a:pt x="923146" y="1202903"/>
                  <a:pt x="916573" y="1202903"/>
                </a:cubicBezTo>
                <a:cubicBezTo>
                  <a:pt x="910000" y="1196330"/>
                  <a:pt x="913287" y="1186470"/>
                  <a:pt x="926433" y="1173324"/>
                </a:cubicBezTo>
                <a:cubicBezTo>
                  <a:pt x="939579" y="1153604"/>
                  <a:pt x="972446" y="1133884"/>
                  <a:pt x="1025031" y="1114165"/>
                </a:cubicBezTo>
                <a:cubicBezTo>
                  <a:pt x="1077617" y="1101018"/>
                  <a:pt x="1123630" y="1078012"/>
                  <a:pt x="1163070" y="1045146"/>
                </a:cubicBezTo>
                <a:cubicBezTo>
                  <a:pt x="1163070" y="1018853"/>
                  <a:pt x="1163070" y="992560"/>
                  <a:pt x="1163070" y="966267"/>
                </a:cubicBezTo>
                <a:cubicBezTo>
                  <a:pt x="1117057" y="992560"/>
                  <a:pt x="1064471" y="1002420"/>
                  <a:pt x="1005312" y="995846"/>
                </a:cubicBezTo>
                <a:cubicBezTo>
                  <a:pt x="972446" y="989273"/>
                  <a:pt x="942866" y="992560"/>
                  <a:pt x="916573" y="1005706"/>
                </a:cubicBezTo>
                <a:cubicBezTo>
                  <a:pt x="817974" y="1018853"/>
                  <a:pt x="768675" y="969553"/>
                  <a:pt x="768675" y="857808"/>
                </a:cubicBezTo>
                <a:cubicBezTo>
                  <a:pt x="788395" y="792076"/>
                  <a:pt x="827834" y="746063"/>
                  <a:pt x="886993" y="719770"/>
                </a:cubicBezTo>
                <a:cubicBezTo>
                  <a:pt x="906713" y="713197"/>
                  <a:pt x="946153" y="696764"/>
                  <a:pt x="1005312" y="670471"/>
                </a:cubicBezTo>
                <a:cubicBezTo>
                  <a:pt x="1057898" y="644178"/>
                  <a:pt x="1113770" y="617885"/>
                  <a:pt x="1172929" y="591592"/>
                </a:cubicBezTo>
                <a:cubicBezTo>
                  <a:pt x="1166356" y="499567"/>
                  <a:pt x="1169643" y="423974"/>
                  <a:pt x="1182789" y="364815"/>
                </a:cubicBezTo>
                <a:cubicBezTo>
                  <a:pt x="1117057" y="397681"/>
                  <a:pt x="1051325" y="427261"/>
                  <a:pt x="985592" y="453554"/>
                </a:cubicBezTo>
                <a:cubicBezTo>
                  <a:pt x="965872" y="460127"/>
                  <a:pt x="952726" y="463414"/>
                  <a:pt x="946153" y="463414"/>
                </a:cubicBezTo>
                <a:cubicBezTo>
                  <a:pt x="926433" y="469987"/>
                  <a:pt x="913287" y="469987"/>
                  <a:pt x="906713" y="463414"/>
                </a:cubicBezTo>
                <a:cubicBezTo>
                  <a:pt x="906713" y="456840"/>
                  <a:pt x="913287" y="446981"/>
                  <a:pt x="926433" y="433834"/>
                </a:cubicBezTo>
                <a:cubicBezTo>
                  <a:pt x="946153" y="387821"/>
                  <a:pt x="1028318" y="331949"/>
                  <a:pt x="1172929" y="266216"/>
                </a:cubicBezTo>
                <a:cubicBezTo>
                  <a:pt x="1179503" y="187338"/>
                  <a:pt x="1186076" y="105172"/>
                  <a:pt x="1192649" y="19720"/>
                </a:cubicBezTo>
                <a:cubicBezTo>
                  <a:pt x="1192649" y="13147"/>
                  <a:pt x="1192649" y="6573"/>
                  <a:pt x="1192649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-1778008" y="1096962"/>
            <a:ext cx="4681128" cy="4664076"/>
            <a:chOff x="-1778008" y="1096962"/>
            <a:chExt cx="4681128" cy="4664076"/>
          </a:xfrm>
        </p:grpSpPr>
        <p:grpSp>
          <p:nvGrpSpPr>
            <p:cNvPr id="2" name="组合 1"/>
            <p:cNvGrpSpPr/>
            <p:nvPr/>
          </p:nvGrpSpPr>
          <p:grpSpPr>
            <a:xfrm>
              <a:off x="-1778008" y="1096962"/>
              <a:ext cx="4681128" cy="4664076"/>
              <a:chOff x="1911457" y="1363690"/>
              <a:chExt cx="5229225" cy="5210176"/>
            </a:xfrm>
            <a:solidFill>
              <a:srgbClr val="C00000"/>
            </a:solidFill>
          </p:grpSpPr>
          <p:sp>
            <p:nvSpPr>
              <p:cNvPr id="3" name="Freeform 36"/>
              <p:cNvSpPr>
                <a:spLocks noEditPoints="1"/>
              </p:cNvSpPr>
              <p:nvPr/>
            </p:nvSpPr>
            <p:spPr bwMode="auto">
              <a:xfrm>
                <a:off x="1911457" y="1363690"/>
                <a:ext cx="5229225" cy="5059363"/>
              </a:xfrm>
              <a:custGeom>
                <a:avLst/>
                <a:gdLst>
                  <a:gd name="T0" fmla="*/ 443 w 1732"/>
                  <a:gd name="T1" fmla="*/ 1113 h 1674"/>
                  <a:gd name="T2" fmla="*/ 416 w 1732"/>
                  <a:gd name="T3" fmla="*/ 1087 h 1674"/>
                  <a:gd name="T4" fmla="*/ 354 w 1732"/>
                  <a:gd name="T5" fmla="*/ 1063 h 1674"/>
                  <a:gd name="T6" fmla="*/ 358 w 1732"/>
                  <a:gd name="T7" fmla="*/ 1046 h 1674"/>
                  <a:gd name="T8" fmla="*/ 409 w 1732"/>
                  <a:gd name="T9" fmla="*/ 1063 h 1674"/>
                  <a:gd name="T10" fmla="*/ 423 w 1732"/>
                  <a:gd name="T11" fmla="*/ 1029 h 1674"/>
                  <a:gd name="T12" fmla="*/ 394 w 1732"/>
                  <a:gd name="T13" fmla="*/ 1005 h 1674"/>
                  <a:gd name="T14" fmla="*/ 407 w 1732"/>
                  <a:gd name="T15" fmla="*/ 1114 h 1674"/>
                  <a:gd name="T16" fmla="*/ 132 w 1732"/>
                  <a:gd name="T17" fmla="*/ 959 h 1674"/>
                  <a:gd name="T18" fmla="*/ 44 w 1732"/>
                  <a:gd name="T19" fmla="*/ 1024 h 1674"/>
                  <a:gd name="T20" fmla="*/ 60 w 1732"/>
                  <a:gd name="T21" fmla="*/ 726 h 1674"/>
                  <a:gd name="T22" fmla="*/ 137 w 1732"/>
                  <a:gd name="T23" fmla="*/ 722 h 1674"/>
                  <a:gd name="T24" fmla="*/ 181 w 1732"/>
                  <a:gd name="T25" fmla="*/ 574 h 1674"/>
                  <a:gd name="T26" fmla="*/ 5 w 1732"/>
                  <a:gd name="T27" fmla="*/ 900 h 1674"/>
                  <a:gd name="T28" fmla="*/ 1436 w 1732"/>
                  <a:gd name="T29" fmla="*/ 705 h 1674"/>
                  <a:gd name="T30" fmla="*/ 1365 w 1732"/>
                  <a:gd name="T31" fmla="*/ 808 h 1674"/>
                  <a:gd name="T32" fmla="*/ 1470 w 1732"/>
                  <a:gd name="T33" fmla="*/ 634 h 1674"/>
                  <a:gd name="T34" fmla="*/ 1468 w 1732"/>
                  <a:gd name="T35" fmla="*/ 574 h 1674"/>
                  <a:gd name="T36" fmla="*/ 1669 w 1732"/>
                  <a:gd name="T37" fmla="*/ 905 h 1674"/>
                  <a:gd name="T38" fmla="*/ 1628 w 1732"/>
                  <a:gd name="T39" fmla="*/ 810 h 1674"/>
                  <a:gd name="T40" fmla="*/ 1601 w 1732"/>
                  <a:gd name="T41" fmla="*/ 765 h 1674"/>
                  <a:gd name="T42" fmla="*/ 1704 w 1732"/>
                  <a:gd name="T43" fmla="*/ 827 h 1674"/>
                  <a:gd name="T44" fmla="*/ 1566 w 1732"/>
                  <a:gd name="T45" fmla="*/ 614 h 1674"/>
                  <a:gd name="T46" fmla="*/ 1601 w 1732"/>
                  <a:gd name="T47" fmla="*/ 1114 h 1674"/>
                  <a:gd name="T48" fmla="*/ 865 w 1732"/>
                  <a:gd name="T49" fmla="*/ 311 h 1674"/>
                  <a:gd name="T50" fmla="*/ 1033 w 1732"/>
                  <a:gd name="T51" fmla="*/ 138 h 1674"/>
                  <a:gd name="T52" fmla="*/ 967 w 1732"/>
                  <a:gd name="T53" fmla="*/ 30 h 1674"/>
                  <a:gd name="T54" fmla="*/ 788 w 1732"/>
                  <a:gd name="T55" fmla="*/ 123 h 1674"/>
                  <a:gd name="T56" fmla="*/ 777 w 1732"/>
                  <a:gd name="T57" fmla="*/ 138 h 1674"/>
                  <a:gd name="T58" fmla="*/ 575 w 1732"/>
                  <a:gd name="T59" fmla="*/ 141 h 1674"/>
                  <a:gd name="T60" fmla="*/ 910 w 1732"/>
                  <a:gd name="T61" fmla="*/ 180 h 1674"/>
                  <a:gd name="T62" fmla="*/ 1093 w 1732"/>
                  <a:gd name="T63" fmla="*/ 169 h 1674"/>
                  <a:gd name="T64" fmla="*/ 410 w 1732"/>
                  <a:gd name="T65" fmla="*/ 1524 h 1674"/>
                  <a:gd name="T66" fmla="*/ 296 w 1732"/>
                  <a:gd name="T67" fmla="*/ 1449 h 1674"/>
                  <a:gd name="T68" fmla="*/ 197 w 1732"/>
                  <a:gd name="T69" fmla="*/ 1373 h 1674"/>
                  <a:gd name="T70" fmla="*/ 180 w 1732"/>
                  <a:gd name="T71" fmla="*/ 1344 h 1674"/>
                  <a:gd name="T72" fmla="*/ 214 w 1732"/>
                  <a:gd name="T73" fmla="*/ 1260 h 1674"/>
                  <a:gd name="T74" fmla="*/ 188 w 1732"/>
                  <a:gd name="T75" fmla="*/ 1164 h 1674"/>
                  <a:gd name="T76" fmla="*/ 212 w 1732"/>
                  <a:gd name="T77" fmla="*/ 1184 h 1674"/>
                  <a:gd name="T78" fmla="*/ 558 w 1732"/>
                  <a:gd name="T79" fmla="*/ 1523 h 1674"/>
                  <a:gd name="T80" fmla="*/ 504 w 1732"/>
                  <a:gd name="T81" fmla="*/ 1337 h 1674"/>
                  <a:gd name="T82" fmla="*/ 463 w 1732"/>
                  <a:gd name="T83" fmla="*/ 1165 h 1674"/>
                  <a:gd name="T84" fmla="*/ 1304 w 1732"/>
                  <a:gd name="T85" fmla="*/ 1488 h 1674"/>
                  <a:gd name="T86" fmla="*/ 1347 w 1732"/>
                  <a:gd name="T87" fmla="*/ 1410 h 1674"/>
                  <a:gd name="T88" fmla="*/ 1547 w 1732"/>
                  <a:gd name="T89" fmla="*/ 1356 h 1674"/>
                  <a:gd name="T90" fmla="*/ 1435 w 1732"/>
                  <a:gd name="T91" fmla="*/ 1391 h 1674"/>
                  <a:gd name="T92" fmla="*/ 1532 w 1732"/>
                  <a:gd name="T93" fmla="*/ 1159 h 1674"/>
                  <a:gd name="T94" fmla="*/ 1232 w 1732"/>
                  <a:gd name="T95" fmla="*/ 1579 h 1674"/>
                  <a:gd name="T96" fmla="*/ 1224 w 1732"/>
                  <a:gd name="T97" fmla="*/ 1511 h 1674"/>
                  <a:gd name="T98" fmla="*/ 1556 w 1732"/>
                  <a:gd name="T99" fmla="*/ 536 h 1674"/>
                  <a:gd name="T100" fmla="*/ 1599 w 1732"/>
                  <a:gd name="T101" fmla="*/ 499 h 1674"/>
                  <a:gd name="T102" fmla="*/ 1405 w 1732"/>
                  <a:gd name="T103" fmla="*/ 351 h 1674"/>
                  <a:gd name="T104" fmla="*/ 1360 w 1732"/>
                  <a:gd name="T105" fmla="*/ 325 h 1674"/>
                  <a:gd name="T106" fmla="*/ 1233 w 1732"/>
                  <a:gd name="T107" fmla="*/ 192 h 1674"/>
                  <a:gd name="T108" fmla="*/ 1207 w 1732"/>
                  <a:gd name="T109" fmla="*/ 178 h 1674"/>
                  <a:gd name="T110" fmla="*/ 1504 w 1732"/>
                  <a:gd name="T111" fmla="*/ 508 h 1674"/>
                  <a:gd name="T112" fmla="*/ 173 w 1732"/>
                  <a:gd name="T113" fmla="*/ 384 h 1674"/>
                  <a:gd name="T114" fmla="*/ 297 w 1732"/>
                  <a:gd name="T115" fmla="*/ 333 h 1674"/>
                  <a:gd name="T116" fmla="*/ 419 w 1732"/>
                  <a:gd name="T117" fmla="*/ 306 h 1674"/>
                  <a:gd name="T118" fmla="*/ 321 w 1732"/>
                  <a:gd name="T119" fmla="*/ 378 h 1674"/>
                  <a:gd name="T120" fmla="*/ 97 w 1732"/>
                  <a:gd name="T121" fmla="*/ 520 h 1674"/>
                  <a:gd name="T122" fmla="*/ 547 w 1732"/>
                  <a:gd name="T123" fmla="*/ 193 h 1674"/>
                  <a:gd name="T124" fmla="*/ 503 w 1732"/>
                  <a:gd name="T125" fmla="*/ 230 h 1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32" h="1674">
                    <a:moveTo>
                      <a:pt x="194" y="1145"/>
                    </a:moveTo>
                    <a:cubicBezTo>
                      <a:pt x="183" y="1150"/>
                      <a:pt x="183" y="1150"/>
                      <a:pt x="183" y="1150"/>
                    </a:cubicBezTo>
                    <a:cubicBezTo>
                      <a:pt x="196" y="1150"/>
                      <a:pt x="196" y="1150"/>
                      <a:pt x="196" y="1150"/>
                    </a:cubicBezTo>
                    <a:cubicBezTo>
                      <a:pt x="196" y="1149"/>
                      <a:pt x="195" y="1148"/>
                      <a:pt x="195" y="1146"/>
                    </a:cubicBezTo>
                    <a:cubicBezTo>
                      <a:pt x="194" y="1145"/>
                      <a:pt x="194" y="1145"/>
                      <a:pt x="194" y="1145"/>
                    </a:cubicBezTo>
                    <a:moveTo>
                      <a:pt x="314" y="1139"/>
                    </a:moveTo>
                    <a:cubicBezTo>
                      <a:pt x="290" y="1139"/>
                      <a:pt x="268" y="1145"/>
                      <a:pt x="256" y="1150"/>
                    </a:cubicBezTo>
                    <a:cubicBezTo>
                      <a:pt x="361" y="1150"/>
                      <a:pt x="361" y="1150"/>
                      <a:pt x="361" y="1150"/>
                    </a:cubicBezTo>
                    <a:cubicBezTo>
                      <a:pt x="346" y="1141"/>
                      <a:pt x="330" y="1139"/>
                      <a:pt x="314" y="1139"/>
                    </a:cubicBezTo>
                    <a:moveTo>
                      <a:pt x="548" y="1103"/>
                    </a:moveTo>
                    <a:cubicBezTo>
                      <a:pt x="494" y="1115"/>
                      <a:pt x="460" y="1133"/>
                      <a:pt x="439" y="1150"/>
                    </a:cubicBezTo>
                    <a:cubicBezTo>
                      <a:pt x="472" y="1150"/>
                      <a:pt x="472" y="1150"/>
                      <a:pt x="472" y="1150"/>
                    </a:cubicBezTo>
                    <a:cubicBezTo>
                      <a:pt x="513" y="1123"/>
                      <a:pt x="548" y="1103"/>
                      <a:pt x="548" y="1103"/>
                    </a:cubicBezTo>
                    <a:moveTo>
                      <a:pt x="368" y="1124"/>
                    </a:moveTo>
                    <a:cubicBezTo>
                      <a:pt x="369" y="1123"/>
                      <a:pt x="370" y="1123"/>
                      <a:pt x="371" y="1121"/>
                    </a:cubicBezTo>
                    <a:cubicBezTo>
                      <a:pt x="372" y="1119"/>
                      <a:pt x="376" y="1116"/>
                      <a:pt x="378" y="1116"/>
                    </a:cubicBezTo>
                    <a:cubicBezTo>
                      <a:pt x="379" y="1116"/>
                      <a:pt x="380" y="1116"/>
                      <a:pt x="380" y="1116"/>
                    </a:cubicBezTo>
                    <a:cubicBezTo>
                      <a:pt x="381" y="1120"/>
                      <a:pt x="375" y="1123"/>
                      <a:pt x="373" y="1123"/>
                    </a:cubicBezTo>
                    <a:cubicBezTo>
                      <a:pt x="370" y="1123"/>
                      <a:pt x="369" y="1124"/>
                      <a:pt x="368" y="1124"/>
                    </a:cubicBezTo>
                    <a:moveTo>
                      <a:pt x="435" y="1118"/>
                    </a:moveTo>
                    <a:cubicBezTo>
                      <a:pt x="433" y="1118"/>
                      <a:pt x="427" y="1115"/>
                      <a:pt x="427" y="1112"/>
                    </a:cubicBezTo>
                    <a:cubicBezTo>
                      <a:pt x="428" y="1111"/>
                      <a:pt x="428" y="1111"/>
                      <a:pt x="429" y="1111"/>
                    </a:cubicBezTo>
                    <a:cubicBezTo>
                      <a:pt x="432" y="1111"/>
                      <a:pt x="436" y="1113"/>
                      <a:pt x="437" y="1115"/>
                    </a:cubicBezTo>
                    <a:cubicBezTo>
                      <a:pt x="438" y="1117"/>
                      <a:pt x="439" y="1118"/>
                      <a:pt x="440" y="1118"/>
                    </a:cubicBezTo>
                    <a:cubicBezTo>
                      <a:pt x="439" y="1118"/>
                      <a:pt x="438" y="1118"/>
                      <a:pt x="436" y="1118"/>
                    </a:cubicBezTo>
                    <a:cubicBezTo>
                      <a:pt x="436" y="1118"/>
                      <a:pt x="436" y="1118"/>
                      <a:pt x="435" y="1118"/>
                    </a:cubicBezTo>
                    <a:cubicBezTo>
                      <a:pt x="435" y="1118"/>
                      <a:pt x="435" y="1118"/>
                      <a:pt x="435" y="1118"/>
                    </a:cubicBezTo>
                    <a:moveTo>
                      <a:pt x="364" y="1119"/>
                    </a:moveTo>
                    <a:cubicBezTo>
                      <a:pt x="365" y="1118"/>
                      <a:pt x="365" y="1118"/>
                      <a:pt x="366" y="1115"/>
                    </a:cubicBezTo>
                    <a:cubicBezTo>
                      <a:pt x="367" y="1113"/>
                      <a:pt x="370" y="1109"/>
                      <a:pt x="373" y="1109"/>
                    </a:cubicBezTo>
                    <a:cubicBezTo>
                      <a:pt x="373" y="1109"/>
                      <a:pt x="374" y="1109"/>
                      <a:pt x="374" y="1109"/>
                    </a:cubicBezTo>
                    <a:cubicBezTo>
                      <a:pt x="376" y="1113"/>
                      <a:pt x="371" y="1117"/>
                      <a:pt x="368" y="1117"/>
                    </a:cubicBezTo>
                    <a:cubicBezTo>
                      <a:pt x="366" y="1118"/>
                      <a:pt x="365" y="1119"/>
                      <a:pt x="364" y="1119"/>
                    </a:cubicBezTo>
                    <a:moveTo>
                      <a:pt x="359" y="1116"/>
                    </a:moveTo>
                    <a:cubicBezTo>
                      <a:pt x="359" y="1114"/>
                      <a:pt x="360" y="1114"/>
                      <a:pt x="360" y="1111"/>
                    </a:cubicBezTo>
                    <a:cubicBezTo>
                      <a:pt x="360" y="1109"/>
                      <a:pt x="363" y="1103"/>
                      <a:pt x="366" y="1103"/>
                    </a:cubicBezTo>
                    <a:cubicBezTo>
                      <a:pt x="366" y="1103"/>
                      <a:pt x="366" y="1103"/>
                      <a:pt x="367" y="1104"/>
                    </a:cubicBezTo>
                    <a:cubicBezTo>
                      <a:pt x="369" y="1106"/>
                      <a:pt x="365" y="1112"/>
                      <a:pt x="362" y="1113"/>
                    </a:cubicBezTo>
                    <a:cubicBezTo>
                      <a:pt x="360" y="1114"/>
                      <a:pt x="360" y="1115"/>
                      <a:pt x="359" y="1116"/>
                    </a:cubicBezTo>
                    <a:moveTo>
                      <a:pt x="443" y="1113"/>
                    </a:moveTo>
                    <a:cubicBezTo>
                      <a:pt x="442" y="1112"/>
                      <a:pt x="441" y="1112"/>
                      <a:pt x="439" y="1111"/>
                    </a:cubicBezTo>
                    <a:cubicBezTo>
                      <a:pt x="436" y="1111"/>
                      <a:pt x="431" y="1107"/>
                      <a:pt x="432" y="1104"/>
                    </a:cubicBezTo>
                    <a:cubicBezTo>
                      <a:pt x="432" y="1103"/>
                      <a:pt x="433" y="1103"/>
                      <a:pt x="434" y="1103"/>
                    </a:cubicBezTo>
                    <a:cubicBezTo>
                      <a:pt x="436" y="1103"/>
                      <a:pt x="440" y="1107"/>
                      <a:pt x="441" y="1109"/>
                    </a:cubicBezTo>
                    <a:cubicBezTo>
                      <a:pt x="442" y="1111"/>
                      <a:pt x="442" y="1112"/>
                      <a:pt x="443" y="1113"/>
                    </a:cubicBezTo>
                    <a:moveTo>
                      <a:pt x="353" y="1113"/>
                    </a:moveTo>
                    <a:cubicBezTo>
                      <a:pt x="353" y="1112"/>
                      <a:pt x="353" y="1111"/>
                      <a:pt x="353" y="1109"/>
                    </a:cubicBezTo>
                    <a:cubicBezTo>
                      <a:pt x="353" y="1106"/>
                      <a:pt x="354" y="1099"/>
                      <a:pt x="358" y="1099"/>
                    </a:cubicBezTo>
                    <a:cubicBezTo>
                      <a:pt x="358" y="1099"/>
                      <a:pt x="358" y="1099"/>
                      <a:pt x="358" y="1099"/>
                    </a:cubicBezTo>
                    <a:cubicBezTo>
                      <a:pt x="361" y="1102"/>
                      <a:pt x="358" y="1108"/>
                      <a:pt x="356" y="1110"/>
                    </a:cubicBezTo>
                    <a:cubicBezTo>
                      <a:pt x="354" y="1111"/>
                      <a:pt x="353" y="1112"/>
                      <a:pt x="353" y="1113"/>
                    </a:cubicBezTo>
                    <a:moveTo>
                      <a:pt x="347" y="1112"/>
                    </a:moveTo>
                    <a:cubicBezTo>
                      <a:pt x="346" y="1110"/>
                      <a:pt x="347" y="1110"/>
                      <a:pt x="346" y="1107"/>
                    </a:cubicBezTo>
                    <a:cubicBezTo>
                      <a:pt x="345" y="1105"/>
                      <a:pt x="345" y="1098"/>
                      <a:pt x="349" y="1097"/>
                    </a:cubicBezTo>
                    <a:cubicBezTo>
                      <a:pt x="352" y="1099"/>
                      <a:pt x="350" y="1106"/>
                      <a:pt x="349" y="1108"/>
                    </a:cubicBezTo>
                    <a:cubicBezTo>
                      <a:pt x="347" y="1110"/>
                      <a:pt x="347" y="1110"/>
                      <a:pt x="347" y="1112"/>
                    </a:cubicBezTo>
                    <a:moveTo>
                      <a:pt x="447" y="1108"/>
                    </a:moveTo>
                    <a:cubicBezTo>
                      <a:pt x="446" y="1107"/>
                      <a:pt x="446" y="1107"/>
                      <a:pt x="444" y="1106"/>
                    </a:cubicBezTo>
                    <a:cubicBezTo>
                      <a:pt x="441" y="1105"/>
                      <a:pt x="436" y="1100"/>
                      <a:pt x="438" y="1097"/>
                    </a:cubicBezTo>
                    <a:cubicBezTo>
                      <a:pt x="439" y="1097"/>
                      <a:pt x="439" y="1097"/>
                      <a:pt x="439" y="1097"/>
                    </a:cubicBezTo>
                    <a:cubicBezTo>
                      <a:pt x="443" y="1097"/>
                      <a:pt x="446" y="1101"/>
                      <a:pt x="446" y="1104"/>
                    </a:cubicBezTo>
                    <a:cubicBezTo>
                      <a:pt x="446" y="1106"/>
                      <a:pt x="447" y="1107"/>
                      <a:pt x="447" y="1108"/>
                    </a:cubicBezTo>
                    <a:moveTo>
                      <a:pt x="453" y="1104"/>
                    </a:moveTo>
                    <a:cubicBezTo>
                      <a:pt x="452" y="1103"/>
                      <a:pt x="451" y="1103"/>
                      <a:pt x="449" y="1101"/>
                    </a:cubicBezTo>
                    <a:cubicBezTo>
                      <a:pt x="447" y="1100"/>
                      <a:pt x="444" y="1094"/>
                      <a:pt x="446" y="1091"/>
                    </a:cubicBezTo>
                    <a:cubicBezTo>
                      <a:pt x="446" y="1091"/>
                      <a:pt x="446" y="1091"/>
                      <a:pt x="447" y="1091"/>
                    </a:cubicBezTo>
                    <a:cubicBezTo>
                      <a:pt x="450" y="1091"/>
                      <a:pt x="452" y="1097"/>
                      <a:pt x="452" y="1100"/>
                    </a:cubicBezTo>
                    <a:cubicBezTo>
                      <a:pt x="452" y="1102"/>
                      <a:pt x="452" y="1103"/>
                      <a:pt x="453" y="1104"/>
                    </a:cubicBezTo>
                    <a:moveTo>
                      <a:pt x="459" y="1102"/>
                    </a:moveTo>
                    <a:cubicBezTo>
                      <a:pt x="458" y="1101"/>
                      <a:pt x="458" y="1100"/>
                      <a:pt x="456" y="1098"/>
                    </a:cubicBezTo>
                    <a:cubicBezTo>
                      <a:pt x="454" y="1096"/>
                      <a:pt x="452" y="1090"/>
                      <a:pt x="455" y="1088"/>
                    </a:cubicBezTo>
                    <a:cubicBezTo>
                      <a:pt x="459" y="1088"/>
                      <a:pt x="460" y="1095"/>
                      <a:pt x="459" y="1097"/>
                    </a:cubicBezTo>
                    <a:cubicBezTo>
                      <a:pt x="458" y="1100"/>
                      <a:pt x="458" y="1100"/>
                      <a:pt x="459" y="1102"/>
                    </a:cubicBezTo>
                    <a:moveTo>
                      <a:pt x="391" y="1101"/>
                    </a:moveTo>
                    <a:cubicBezTo>
                      <a:pt x="388" y="1100"/>
                      <a:pt x="389" y="1093"/>
                      <a:pt x="391" y="1091"/>
                    </a:cubicBezTo>
                    <a:cubicBezTo>
                      <a:pt x="392" y="1089"/>
                      <a:pt x="392" y="1088"/>
                      <a:pt x="393" y="1087"/>
                    </a:cubicBezTo>
                    <a:cubicBezTo>
                      <a:pt x="393" y="1088"/>
                      <a:pt x="393" y="1089"/>
                      <a:pt x="394" y="1091"/>
                    </a:cubicBezTo>
                    <a:cubicBezTo>
                      <a:pt x="395" y="1094"/>
                      <a:pt x="395" y="1100"/>
                      <a:pt x="391" y="1101"/>
                    </a:cubicBezTo>
                    <a:moveTo>
                      <a:pt x="414" y="1099"/>
                    </a:moveTo>
                    <a:cubicBezTo>
                      <a:pt x="410" y="1099"/>
                      <a:pt x="409" y="1092"/>
                      <a:pt x="409" y="1090"/>
                    </a:cubicBezTo>
                    <a:cubicBezTo>
                      <a:pt x="410" y="1087"/>
                      <a:pt x="409" y="1087"/>
                      <a:pt x="409" y="1085"/>
                    </a:cubicBezTo>
                    <a:cubicBezTo>
                      <a:pt x="410" y="1086"/>
                      <a:pt x="410" y="1087"/>
                      <a:pt x="412" y="1089"/>
                    </a:cubicBezTo>
                    <a:cubicBezTo>
                      <a:pt x="414" y="1091"/>
                      <a:pt x="417" y="1097"/>
                      <a:pt x="414" y="1099"/>
                    </a:cubicBezTo>
                    <a:moveTo>
                      <a:pt x="382" y="1099"/>
                    </a:moveTo>
                    <a:cubicBezTo>
                      <a:pt x="379" y="1097"/>
                      <a:pt x="382" y="1091"/>
                      <a:pt x="384" y="1089"/>
                    </a:cubicBezTo>
                    <a:cubicBezTo>
                      <a:pt x="385" y="1087"/>
                      <a:pt x="386" y="1086"/>
                      <a:pt x="386" y="1085"/>
                    </a:cubicBezTo>
                    <a:cubicBezTo>
                      <a:pt x="386" y="1086"/>
                      <a:pt x="386" y="1087"/>
                      <a:pt x="387" y="1090"/>
                    </a:cubicBezTo>
                    <a:cubicBezTo>
                      <a:pt x="387" y="1092"/>
                      <a:pt x="386" y="1099"/>
                      <a:pt x="382" y="1099"/>
                    </a:cubicBezTo>
                    <a:moveTo>
                      <a:pt x="422" y="1095"/>
                    </a:moveTo>
                    <a:cubicBezTo>
                      <a:pt x="419" y="1095"/>
                      <a:pt x="416" y="1090"/>
                      <a:pt x="416" y="1087"/>
                    </a:cubicBezTo>
                    <a:cubicBezTo>
                      <a:pt x="416" y="1085"/>
                      <a:pt x="416" y="1084"/>
                      <a:pt x="415" y="1083"/>
                    </a:cubicBezTo>
                    <a:cubicBezTo>
                      <a:pt x="416" y="1084"/>
                      <a:pt x="417" y="1084"/>
                      <a:pt x="419" y="1086"/>
                    </a:cubicBezTo>
                    <a:cubicBezTo>
                      <a:pt x="421" y="1087"/>
                      <a:pt x="425" y="1092"/>
                      <a:pt x="423" y="1095"/>
                    </a:cubicBezTo>
                    <a:cubicBezTo>
                      <a:pt x="423" y="1095"/>
                      <a:pt x="422" y="1095"/>
                      <a:pt x="422" y="1095"/>
                    </a:cubicBezTo>
                    <a:cubicBezTo>
                      <a:pt x="422" y="1095"/>
                      <a:pt x="422" y="1095"/>
                      <a:pt x="422" y="1095"/>
                    </a:cubicBezTo>
                    <a:moveTo>
                      <a:pt x="374" y="1095"/>
                    </a:moveTo>
                    <a:cubicBezTo>
                      <a:pt x="374" y="1095"/>
                      <a:pt x="374" y="1095"/>
                      <a:pt x="374" y="1095"/>
                    </a:cubicBezTo>
                    <a:cubicBezTo>
                      <a:pt x="371" y="1092"/>
                      <a:pt x="375" y="1087"/>
                      <a:pt x="377" y="1085"/>
                    </a:cubicBezTo>
                    <a:cubicBezTo>
                      <a:pt x="379" y="1084"/>
                      <a:pt x="380" y="1083"/>
                      <a:pt x="380" y="1083"/>
                    </a:cubicBezTo>
                    <a:cubicBezTo>
                      <a:pt x="380" y="1084"/>
                      <a:pt x="380" y="1084"/>
                      <a:pt x="380" y="1087"/>
                    </a:cubicBezTo>
                    <a:cubicBezTo>
                      <a:pt x="380" y="1089"/>
                      <a:pt x="377" y="1095"/>
                      <a:pt x="374" y="1095"/>
                    </a:cubicBezTo>
                    <a:moveTo>
                      <a:pt x="429" y="1090"/>
                    </a:moveTo>
                    <a:cubicBezTo>
                      <a:pt x="426" y="1090"/>
                      <a:pt x="423" y="1086"/>
                      <a:pt x="422" y="1083"/>
                    </a:cubicBezTo>
                    <a:cubicBezTo>
                      <a:pt x="422" y="1081"/>
                      <a:pt x="421" y="1080"/>
                      <a:pt x="421" y="1079"/>
                    </a:cubicBezTo>
                    <a:cubicBezTo>
                      <a:pt x="422" y="1080"/>
                      <a:pt x="422" y="1080"/>
                      <a:pt x="424" y="1081"/>
                    </a:cubicBezTo>
                    <a:cubicBezTo>
                      <a:pt x="427" y="1082"/>
                      <a:pt x="432" y="1086"/>
                      <a:pt x="430" y="1090"/>
                    </a:cubicBezTo>
                    <a:cubicBezTo>
                      <a:pt x="430" y="1090"/>
                      <a:pt x="430" y="1090"/>
                      <a:pt x="429" y="1090"/>
                    </a:cubicBezTo>
                    <a:cubicBezTo>
                      <a:pt x="429" y="1090"/>
                      <a:pt x="429" y="1090"/>
                      <a:pt x="429" y="1090"/>
                    </a:cubicBezTo>
                    <a:moveTo>
                      <a:pt x="367" y="1090"/>
                    </a:moveTo>
                    <a:cubicBezTo>
                      <a:pt x="367" y="1090"/>
                      <a:pt x="366" y="1090"/>
                      <a:pt x="366" y="1090"/>
                    </a:cubicBezTo>
                    <a:cubicBezTo>
                      <a:pt x="364" y="1086"/>
                      <a:pt x="369" y="1082"/>
                      <a:pt x="371" y="1081"/>
                    </a:cubicBezTo>
                    <a:cubicBezTo>
                      <a:pt x="374" y="1080"/>
                      <a:pt x="374" y="1079"/>
                      <a:pt x="375" y="1079"/>
                    </a:cubicBezTo>
                    <a:cubicBezTo>
                      <a:pt x="375" y="1080"/>
                      <a:pt x="374" y="1080"/>
                      <a:pt x="374" y="1083"/>
                    </a:cubicBezTo>
                    <a:cubicBezTo>
                      <a:pt x="373" y="1085"/>
                      <a:pt x="370" y="1090"/>
                      <a:pt x="367" y="1090"/>
                    </a:cubicBezTo>
                    <a:moveTo>
                      <a:pt x="435" y="1083"/>
                    </a:moveTo>
                    <a:cubicBezTo>
                      <a:pt x="432" y="1083"/>
                      <a:pt x="429" y="1080"/>
                      <a:pt x="428" y="1078"/>
                    </a:cubicBezTo>
                    <a:cubicBezTo>
                      <a:pt x="426" y="1076"/>
                      <a:pt x="426" y="1075"/>
                      <a:pt x="425" y="1075"/>
                    </a:cubicBezTo>
                    <a:cubicBezTo>
                      <a:pt x="426" y="1075"/>
                      <a:pt x="427" y="1075"/>
                      <a:pt x="429" y="1076"/>
                    </a:cubicBezTo>
                    <a:cubicBezTo>
                      <a:pt x="432" y="1076"/>
                      <a:pt x="438" y="1079"/>
                      <a:pt x="437" y="1083"/>
                    </a:cubicBezTo>
                    <a:cubicBezTo>
                      <a:pt x="436" y="1083"/>
                      <a:pt x="436" y="1083"/>
                      <a:pt x="435" y="1083"/>
                    </a:cubicBezTo>
                    <a:moveTo>
                      <a:pt x="361" y="1083"/>
                    </a:moveTo>
                    <a:cubicBezTo>
                      <a:pt x="361" y="1083"/>
                      <a:pt x="360" y="1083"/>
                      <a:pt x="360" y="1082"/>
                    </a:cubicBezTo>
                    <a:cubicBezTo>
                      <a:pt x="359" y="1079"/>
                      <a:pt x="364" y="1075"/>
                      <a:pt x="367" y="1075"/>
                    </a:cubicBezTo>
                    <a:cubicBezTo>
                      <a:pt x="369" y="1075"/>
                      <a:pt x="370" y="1074"/>
                      <a:pt x="371" y="1074"/>
                    </a:cubicBezTo>
                    <a:cubicBezTo>
                      <a:pt x="370" y="1075"/>
                      <a:pt x="370" y="1075"/>
                      <a:pt x="369" y="1077"/>
                    </a:cubicBezTo>
                    <a:cubicBezTo>
                      <a:pt x="368" y="1079"/>
                      <a:pt x="364" y="1083"/>
                      <a:pt x="361" y="1083"/>
                    </a:cubicBezTo>
                    <a:moveTo>
                      <a:pt x="439" y="1076"/>
                    </a:moveTo>
                    <a:cubicBezTo>
                      <a:pt x="436" y="1076"/>
                      <a:pt x="433" y="1074"/>
                      <a:pt x="432" y="1072"/>
                    </a:cubicBezTo>
                    <a:cubicBezTo>
                      <a:pt x="430" y="1070"/>
                      <a:pt x="429" y="1070"/>
                      <a:pt x="428" y="1069"/>
                    </a:cubicBezTo>
                    <a:cubicBezTo>
                      <a:pt x="429" y="1069"/>
                      <a:pt x="430" y="1069"/>
                      <a:pt x="431" y="1069"/>
                    </a:cubicBezTo>
                    <a:cubicBezTo>
                      <a:pt x="431" y="1069"/>
                      <a:pt x="432" y="1069"/>
                      <a:pt x="433" y="1069"/>
                    </a:cubicBezTo>
                    <a:cubicBezTo>
                      <a:pt x="433" y="1069"/>
                      <a:pt x="433" y="1069"/>
                      <a:pt x="433" y="1069"/>
                    </a:cubicBezTo>
                    <a:cubicBezTo>
                      <a:pt x="436" y="1069"/>
                      <a:pt x="442" y="1071"/>
                      <a:pt x="442" y="1074"/>
                    </a:cubicBezTo>
                    <a:cubicBezTo>
                      <a:pt x="441" y="1075"/>
                      <a:pt x="440" y="1076"/>
                      <a:pt x="439" y="1076"/>
                    </a:cubicBezTo>
                    <a:moveTo>
                      <a:pt x="354" y="1063"/>
                    </a:moveTo>
                    <a:cubicBezTo>
                      <a:pt x="353" y="1063"/>
                      <a:pt x="351" y="1063"/>
                      <a:pt x="351" y="1062"/>
                    </a:cubicBezTo>
                    <a:cubicBezTo>
                      <a:pt x="351" y="1059"/>
                      <a:pt x="355" y="1058"/>
                      <a:pt x="358" y="1058"/>
                    </a:cubicBezTo>
                    <a:cubicBezTo>
                      <a:pt x="359" y="1058"/>
                      <a:pt x="360" y="1058"/>
                      <a:pt x="360" y="1058"/>
                    </a:cubicBezTo>
                    <a:cubicBezTo>
                      <a:pt x="362" y="1058"/>
                      <a:pt x="363" y="1058"/>
                      <a:pt x="363" y="1058"/>
                    </a:cubicBezTo>
                    <a:cubicBezTo>
                      <a:pt x="364" y="1058"/>
                      <a:pt x="364" y="1058"/>
                      <a:pt x="365" y="1058"/>
                    </a:cubicBezTo>
                    <a:cubicBezTo>
                      <a:pt x="363" y="1059"/>
                      <a:pt x="363" y="1059"/>
                      <a:pt x="361" y="1061"/>
                    </a:cubicBezTo>
                    <a:cubicBezTo>
                      <a:pt x="360" y="1062"/>
                      <a:pt x="357" y="1063"/>
                      <a:pt x="354" y="1063"/>
                    </a:cubicBezTo>
                    <a:cubicBezTo>
                      <a:pt x="354" y="1063"/>
                      <a:pt x="354" y="1063"/>
                      <a:pt x="354" y="1063"/>
                    </a:cubicBezTo>
                    <a:moveTo>
                      <a:pt x="441" y="1055"/>
                    </a:moveTo>
                    <a:cubicBezTo>
                      <a:pt x="439" y="1055"/>
                      <a:pt x="437" y="1055"/>
                      <a:pt x="436" y="1054"/>
                    </a:cubicBezTo>
                    <a:cubicBezTo>
                      <a:pt x="434" y="1053"/>
                      <a:pt x="433" y="1053"/>
                      <a:pt x="432" y="1053"/>
                    </a:cubicBezTo>
                    <a:cubicBezTo>
                      <a:pt x="433" y="1052"/>
                      <a:pt x="434" y="1052"/>
                      <a:pt x="436" y="1051"/>
                    </a:cubicBezTo>
                    <a:cubicBezTo>
                      <a:pt x="437" y="1050"/>
                      <a:pt x="440" y="1050"/>
                      <a:pt x="442" y="1050"/>
                    </a:cubicBezTo>
                    <a:cubicBezTo>
                      <a:pt x="444" y="1050"/>
                      <a:pt x="446" y="1051"/>
                      <a:pt x="447" y="1052"/>
                    </a:cubicBezTo>
                    <a:cubicBezTo>
                      <a:pt x="446" y="1054"/>
                      <a:pt x="443" y="1055"/>
                      <a:pt x="441" y="1055"/>
                    </a:cubicBezTo>
                    <a:moveTo>
                      <a:pt x="355" y="1055"/>
                    </a:moveTo>
                    <a:cubicBezTo>
                      <a:pt x="352" y="1055"/>
                      <a:pt x="350" y="1054"/>
                      <a:pt x="350" y="1052"/>
                    </a:cubicBezTo>
                    <a:cubicBezTo>
                      <a:pt x="350" y="1050"/>
                      <a:pt x="353" y="1049"/>
                      <a:pt x="355" y="1049"/>
                    </a:cubicBezTo>
                    <a:cubicBezTo>
                      <a:pt x="357" y="1049"/>
                      <a:pt x="359" y="1050"/>
                      <a:pt x="360" y="1050"/>
                    </a:cubicBezTo>
                    <a:cubicBezTo>
                      <a:pt x="362" y="1052"/>
                      <a:pt x="363" y="1052"/>
                      <a:pt x="364" y="1052"/>
                    </a:cubicBezTo>
                    <a:cubicBezTo>
                      <a:pt x="363" y="1052"/>
                      <a:pt x="362" y="1052"/>
                      <a:pt x="360" y="1053"/>
                    </a:cubicBezTo>
                    <a:cubicBezTo>
                      <a:pt x="359" y="1054"/>
                      <a:pt x="357" y="1055"/>
                      <a:pt x="355" y="1055"/>
                    </a:cubicBezTo>
                    <a:moveTo>
                      <a:pt x="328" y="1055"/>
                    </a:moveTo>
                    <a:cubicBezTo>
                      <a:pt x="325" y="1055"/>
                      <a:pt x="322" y="1051"/>
                      <a:pt x="321" y="1049"/>
                    </a:cubicBezTo>
                    <a:cubicBezTo>
                      <a:pt x="320" y="1047"/>
                      <a:pt x="320" y="1046"/>
                      <a:pt x="319" y="1045"/>
                    </a:cubicBezTo>
                    <a:cubicBezTo>
                      <a:pt x="320" y="1046"/>
                      <a:pt x="321" y="1046"/>
                      <a:pt x="323" y="1047"/>
                    </a:cubicBezTo>
                    <a:cubicBezTo>
                      <a:pt x="326" y="1047"/>
                      <a:pt x="331" y="1051"/>
                      <a:pt x="330" y="1054"/>
                    </a:cubicBezTo>
                    <a:cubicBezTo>
                      <a:pt x="330" y="1055"/>
                      <a:pt x="329" y="1055"/>
                      <a:pt x="328" y="1055"/>
                    </a:cubicBezTo>
                    <a:cubicBezTo>
                      <a:pt x="328" y="1055"/>
                      <a:pt x="328" y="1055"/>
                      <a:pt x="328" y="1055"/>
                    </a:cubicBezTo>
                    <a:moveTo>
                      <a:pt x="432" y="1046"/>
                    </a:moveTo>
                    <a:cubicBezTo>
                      <a:pt x="433" y="1046"/>
                      <a:pt x="433" y="1046"/>
                      <a:pt x="435" y="1044"/>
                    </a:cubicBezTo>
                    <a:cubicBezTo>
                      <a:pt x="437" y="1043"/>
                      <a:pt x="440" y="1041"/>
                      <a:pt x="442" y="1041"/>
                    </a:cubicBezTo>
                    <a:cubicBezTo>
                      <a:pt x="444" y="1041"/>
                      <a:pt x="445" y="1042"/>
                      <a:pt x="446" y="1043"/>
                    </a:cubicBezTo>
                    <a:cubicBezTo>
                      <a:pt x="445" y="1046"/>
                      <a:pt x="441" y="1047"/>
                      <a:pt x="438" y="1047"/>
                    </a:cubicBezTo>
                    <a:cubicBezTo>
                      <a:pt x="437" y="1047"/>
                      <a:pt x="437" y="1047"/>
                      <a:pt x="436" y="1047"/>
                    </a:cubicBezTo>
                    <a:cubicBezTo>
                      <a:pt x="434" y="1046"/>
                      <a:pt x="433" y="1046"/>
                      <a:pt x="433" y="1046"/>
                    </a:cubicBezTo>
                    <a:cubicBezTo>
                      <a:pt x="432" y="1046"/>
                      <a:pt x="432" y="1046"/>
                      <a:pt x="432" y="1046"/>
                    </a:cubicBezTo>
                    <a:moveTo>
                      <a:pt x="358" y="1046"/>
                    </a:moveTo>
                    <a:cubicBezTo>
                      <a:pt x="355" y="1046"/>
                      <a:pt x="351" y="1045"/>
                      <a:pt x="351" y="1043"/>
                    </a:cubicBezTo>
                    <a:cubicBezTo>
                      <a:pt x="351" y="1042"/>
                      <a:pt x="353" y="1041"/>
                      <a:pt x="355" y="1041"/>
                    </a:cubicBezTo>
                    <a:cubicBezTo>
                      <a:pt x="357" y="1041"/>
                      <a:pt x="360" y="1042"/>
                      <a:pt x="361" y="1043"/>
                    </a:cubicBezTo>
                    <a:cubicBezTo>
                      <a:pt x="363" y="1045"/>
                      <a:pt x="364" y="1045"/>
                      <a:pt x="365" y="1045"/>
                    </a:cubicBezTo>
                    <a:cubicBezTo>
                      <a:pt x="364" y="1045"/>
                      <a:pt x="363" y="1045"/>
                      <a:pt x="361" y="1046"/>
                    </a:cubicBezTo>
                    <a:cubicBezTo>
                      <a:pt x="360" y="1046"/>
                      <a:pt x="359" y="1046"/>
                      <a:pt x="358" y="1046"/>
                    </a:cubicBezTo>
                    <a:cubicBezTo>
                      <a:pt x="358" y="1046"/>
                      <a:pt x="358" y="1046"/>
                      <a:pt x="358" y="1046"/>
                    </a:cubicBezTo>
                    <a:moveTo>
                      <a:pt x="333" y="1047"/>
                    </a:moveTo>
                    <a:cubicBezTo>
                      <a:pt x="330" y="1047"/>
                      <a:pt x="326" y="1045"/>
                      <a:pt x="325" y="1043"/>
                    </a:cubicBezTo>
                    <a:cubicBezTo>
                      <a:pt x="324" y="1041"/>
                      <a:pt x="323" y="1040"/>
                      <a:pt x="322" y="1040"/>
                    </a:cubicBezTo>
                    <a:cubicBezTo>
                      <a:pt x="323" y="1040"/>
                      <a:pt x="324" y="1040"/>
                      <a:pt x="326" y="1040"/>
                    </a:cubicBezTo>
                    <a:cubicBezTo>
                      <a:pt x="326" y="1040"/>
                      <a:pt x="326" y="1040"/>
                      <a:pt x="327" y="1040"/>
                    </a:cubicBezTo>
                    <a:cubicBezTo>
                      <a:pt x="327" y="1040"/>
                      <a:pt x="327" y="1040"/>
                      <a:pt x="327" y="1040"/>
                    </a:cubicBezTo>
                    <a:cubicBezTo>
                      <a:pt x="329" y="1040"/>
                      <a:pt x="335" y="1043"/>
                      <a:pt x="335" y="1046"/>
                    </a:cubicBezTo>
                    <a:cubicBezTo>
                      <a:pt x="334" y="1047"/>
                      <a:pt x="334" y="1047"/>
                      <a:pt x="333" y="1047"/>
                    </a:cubicBezTo>
                    <a:moveTo>
                      <a:pt x="325" y="1034"/>
                    </a:moveTo>
                    <a:cubicBezTo>
                      <a:pt x="326" y="1034"/>
                      <a:pt x="327" y="1034"/>
                      <a:pt x="329" y="1033"/>
                    </a:cubicBezTo>
                    <a:cubicBezTo>
                      <a:pt x="329" y="1033"/>
                      <a:pt x="330" y="1033"/>
                      <a:pt x="330" y="1033"/>
                    </a:cubicBezTo>
                    <a:cubicBezTo>
                      <a:pt x="333" y="1033"/>
                      <a:pt x="338" y="1034"/>
                      <a:pt x="338" y="1037"/>
                    </a:cubicBezTo>
                    <a:cubicBezTo>
                      <a:pt x="337" y="1038"/>
                      <a:pt x="336" y="1039"/>
                      <a:pt x="335" y="1039"/>
                    </a:cubicBezTo>
                    <a:cubicBezTo>
                      <a:pt x="332" y="1039"/>
                      <a:pt x="329" y="1037"/>
                      <a:pt x="328" y="1036"/>
                    </a:cubicBezTo>
                    <a:cubicBezTo>
                      <a:pt x="326" y="1034"/>
                      <a:pt x="325" y="1034"/>
                      <a:pt x="324" y="1034"/>
                    </a:cubicBezTo>
                    <a:cubicBezTo>
                      <a:pt x="325" y="1034"/>
                      <a:pt x="325" y="1034"/>
                      <a:pt x="325" y="1034"/>
                    </a:cubicBezTo>
                    <a:moveTo>
                      <a:pt x="430" y="1040"/>
                    </a:moveTo>
                    <a:cubicBezTo>
                      <a:pt x="431" y="1039"/>
                      <a:pt x="431" y="1039"/>
                      <a:pt x="433" y="1037"/>
                    </a:cubicBezTo>
                    <a:cubicBezTo>
                      <a:pt x="434" y="1035"/>
                      <a:pt x="438" y="1033"/>
                      <a:pt x="440" y="1033"/>
                    </a:cubicBezTo>
                    <a:cubicBezTo>
                      <a:pt x="441" y="1033"/>
                      <a:pt x="442" y="1033"/>
                      <a:pt x="443" y="1034"/>
                    </a:cubicBezTo>
                    <a:cubicBezTo>
                      <a:pt x="443" y="1037"/>
                      <a:pt x="437" y="1040"/>
                      <a:pt x="434" y="1040"/>
                    </a:cubicBezTo>
                    <a:cubicBezTo>
                      <a:pt x="434" y="1040"/>
                      <a:pt x="434" y="1040"/>
                      <a:pt x="434" y="1040"/>
                    </a:cubicBezTo>
                    <a:cubicBezTo>
                      <a:pt x="434" y="1040"/>
                      <a:pt x="433" y="1040"/>
                      <a:pt x="433" y="1040"/>
                    </a:cubicBezTo>
                    <a:cubicBezTo>
                      <a:pt x="431" y="1040"/>
                      <a:pt x="431" y="1040"/>
                      <a:pt x="430" y="1040"/>
                    </a:cubicBezTo>
                    <a:moveTo>
                      <a:pt x="362" y="1039"/>
                    </a:moveTo>
                    <a:cubicBezTo>
                      <a:pt x="359" y="1039"/>
                      <a:pt x="354" y="1037"/>
                      <a:pt x="354" y="1034"/>
                    </a:cubicBezTo>
                    <a:cubicBezTo>
                      <a:pt x="354" y="1033"/>
                      <a:pt x="355" y="1033"/>
                      <a:pt x="356" y="1033"/>
                    </a:cubicBezTo>
                    <a:cubicBezTo>
                      <a:pt x="359" y="1033"/>
                      <a:pt x="363" y="1035"/>
                      <a:pt x="364" y="1036"/>
                    </a:cubicBezTo>
                    <a:cubicBezTo>
                      <a:pt x="365" y="1038"/>
                      <a:pt x="366" y="1039"/>
                      <a:pt x="367" y="1039"/>
                    </a:cubicBezTo>
                    <a:cubicBezTo>
                      <a:pt x="366" y="1039"/>
                      <a:pt x="366" y="1039"/>
                      <a:pt x="364" y="1039"/>
                    </a:cubicBezTo>
                    <a:cubicBezTo>
                      <a:pt x="364" y="1039"/>
                      <a:pt x="363" y="1039"/>
                      <a:pt x="363" y="1039"/>
                    </a:cubicBezTo>
                    <a:cubicBezTo>
                      <a:pt x="362" y="1039"/>
                      <a:pt x="362" y="1039"/>
                      <a:pt x="362" y="1039"/>
                    </a:cubicBezTo>
                    <a:cubicBezTo>
                      <a:pt x="362" y="1039"/>
                      <a:pt x="362" y="1039"/>
                      <a:pt x="362" y="1039"/>
                    </a:cubicBezTo>
                    <a:moveTo>
                      <a:pt x="466" y="1042"/>
                    </a:moveTo>
                    <a:cubicBezTo>
                      <a:pt x="466" y="1042"/>
                      <a:pt x="465" y="1042"/>
                      <a:pt x="465" y="1042"/>
                    </a:cubicBezTo>
                    <a:cubicBezTo>
                      <a:pt x="463" y="1039"/>
                      <a:pt x="469" y="1034"/>
                      <a:pt x="471" y="1034"/>
                    </a:cubicBezTo>
                    <a:cubicBezTo>
                      <a:pt x="474" y="1033"/>
                      <a:pt x="474" y="1032"/>
                      <a:pt x="475" y="1032"/>
                    </a:cubicBezTo>
                    <a:cubicBezTo>
                      <a:pt x="475" y="1033"/>
                      <a:pt x="474" y="1033"/>
                      <a:pt x="473" y="1036"/>
                    </a:cubicBezTo>
                    <a:cubicBezTo>
                      <a:pt x="473" y="1038"/>
                      <a:pt x="469" y="1042"/>
                      <a:pt x="466" y="1042"/>
                    </a:cubicBezTo>
                    <a:cubicBezTo>
                      <a:pt x="466" y="1042"/>
                      <a:pt x="466" y="1042"/>
                      <a:pt x="466" y="1042"/>
                    </a:cubicBezTo>
                    <a:moveTo>
                      <a:pt x="396" y="1035"/>
                    </a:moveTo>
                    <a:cubicBezTo>
                      <a:pt x="402" y="1034"/>
                      <a:pt x="407" y="1032"/>
                      <a:pt x="411" y="1029"/>
                    </a:cubicBezTo>
                    <a:cubicBezTo>
                      <a:pt x="411" y="1034"/>
                      <a:pt x="411" y="1039"/>
                      <a:pt x="413" y="1045"/>
                    </a:cubicBezTo>
                    <a:cubicBezTo>
                      <a:pt x="416" y="1050"/>
                      <a:pt x="419" y="1054"/>
                      <a:pt x="423" y="1057"/>
                    </a:cubicBezTo>
                    <a:cubicBezTo>
                      <a:pt x="419" y="1058"/>
                      <a:pt x="414" y="1060"/>
                      <a:pt x="409" y="1063"/>
                    </a:cubicBezTo>
                    <a:cubicBezTo>
                      <a:pt x="405" y="1068"/>
                      <a:pt x="402" y="1072"/>
                      <a:pt x="400" y="1077"/>
                    </a:cubicBezTo>
                    <a:cubicBezTo>
                      <a:pt x="398" y="1073"/>
                      <a:pt x="395" y="1069"/>
                      <a:pt x="390" y="1065"/>
                    </a:cubicBezTo>
                    <a:cubicBezTo>
                      <a:pt x="384" y="1063"/>
                      <a:pt x="379" y="1062"/>
                      <a:pt x="375" y="1061"/>
                    </a:cubicBezTo>
                    <a:cubicBezTo>
                      <a:pt x="377" y="1058"/>
                      <a:pt x="380" y="1054"/>
                      <a:pt x="382" y="1048"/>
                    </a:cubicBezTo>
                    <a:cubicBezTo>
                      <a:pt x="383" y="1042"/>
                      <a:pt x="382" y="1037"/>
                      <a:pt x="381" y="1032"/>
                    </a:cubicBezTo>
                    <a:cubicBezTo>
                      <a:pt x="385" y="1034"/>
                      <a:pt x="390" y="1035"/>
                      <a:pt x="396" y="1035"/>
                    </a:cubicBezTo>
                    <a:moveTo>
                      <a:pt x="461" y="1035"/>
                    </a:moveTo>
                    <a:cubicBezTo>
                      <a:pt x="460" y="1035"/>
                      <a:pt x="459" y="1035"/>
                      <a:pt x="459" y="1035"/>
                    </a:cubicBezTo>
                    <a:cubicBezTo>
                      <a:pt x="458" y="1031"/>
                      <a:pt x="464" y="1028"/>
                      <a:pt x="467" y="1028"/>
                    </a:cubicBezTo>
                    <a:cubicBezTo>
                      <a:pt x="469" y="1028"/>
                      <a:pt x="470" y="1027"/>
                      <a:pt x="471" y="1027"/>
                    </a:cubicBezTo>
                    <a:cubicBezTo>
                      <a:pt x="470" y="1028"/>
                      <a:pt x="469" y="1028"/>
                      <a:pt x="468" y="1030"/>
                    </a:cubicBezTo>
                    <a:cubicBezTo>
                      <a:pt x="467" y="1032"/>
                      <a:pt x="464" y="1035"/>
                      <a:pt x="461" y="1035"/>
                    </a:cubicBezTo>
                    <a:moveTo>
                      <a:pt x="427" y="1034"/>
                    </a:moveTo>
                    <a:cubicBezTo>
                      <a:pt x="427" y="1034"/>
                      <a:pt x="428" y="1033"/>
                      <a:pt x="429" y="1031"/>
                    </a:cubicBezTo>
                    <a:cubicBezTo>
                      <a:pt x="430" y="1029"/>
                      <a:pt x="433" y="1025"/>
                      <a:pt x="436" y="1025"/>
                    </a:cubicBezTo>
                    <a:cubicBezTo>
                      <a:pt x="437" y="1025"/>
                      <a:pt x="438" y="1025"/>
                      <a:pt x="438" y="1026"/>
                    </a:cubicBezTo>
                    <a:cubicBezTo>
                      <a:pt x="439" y="1029"/>
                      <a:pt x="434" y="1033"/>
                      <a:pt x="431" y="1033"/>
                    </a:cubicBezTo>
                    <a:cubicBezTo>
                      <a:pt x="428" y="1033"/>
                      <a:pt x="428" y="1034"/>
                      <a:pt x="427" y="1034"/>
                    </a:cubicBezTo>
                    <a:moveTo>
                      <a:pt x="335" y="1030"/>
                    </a:moveTo>
                    <a:cubicBezTo>
                      <a:pt x="332" y="1030"/>
                      <a:pt x="330" y="1030"/>
                      <a:pt x="329" y="1029"/>
                    </a:cubicBezTo>
                    <a:cubicBezTo>
                      <a:pt x="327" y="1028"/>
                      <a:pt x="326" y="1027"/>
                      <a:pt x="325" y="1027"/>
                    </a:cubicBezTo>
                    <a:cubicBezTo>
                      <a:pt x="326" y="1027"/>
                      <a:pt x="327" y="1027"/>
                      <a:pt x="329" y="1026"/>
                    </a:cubicBezTo>
                    <a:cubicBezTo>
                      <a:pt x="330" y="1025"/>
                      <a:pt x="332" y="1025"/>
                      <a:pt x="333" y="1025"/>
                    </a:cubicBezTo>
                    <a:cubicBezTo>
                      <a:pt x="336" y="1025"/>
                      <a:pt x="339" y="1026"/>
                      <a:pt x="339" y="1028"/>
                    </a:cubicBezTo>
                    <a:cubicBezTo>
                      <a:pt x="339" y="1030"/>
                      <a:pt x="337" y="1030"/>
                      <a:pt x="335" y="1030"/>
                    </a:cubicBezTo>
                    <a:moveTo>
                      <a:pt x="370" y="1034"/>
                    </a:moveTo>
                    <a:cubicBezTo>
                      <a:pt x="369" y="1033"/>
                      <a:pt x="369" y="1033"/>
                      <a:pt x="366" y="1033"/>
                    </a:cubicBezTo>
                    <a:cubicBezTo>
                      <a:pt x="363" y="1032"/>
                      <a:pt x="358" y="1029"/>
                      <a:pt x="359" y="1026"/>
                    </a:cubicBezTo>
                    <a:cubicBezTo>
                      <a:pt x="359" y="1025"/>
                      <a:pt x="360" y="1025"/>
                      <a:pt x="360" y="1025"/>
                    </a:cubicBezTo>
                    <a:cubicBezTo>
                      <a:pt x="363" y="1025"/>
                      <a:pt x="367" y="1028"/>
                      <a:pt x="368" y="1030"/>
                    </a:cubicBezTo>
                    <a:cubicBezTo>
                      <a:pt x="369" y="1032"/>
                      <a:pt x="370" y="1033"/>
                      <a:pt x="370" y="1034"/>
                    </a:cubicBezTo>
                    <a:moveTo>
                      <a:pt x="465" y="1022"/>
                    </a:moveTo>
                    <a:cubicBezTo>
                      <a:pt x="466" y="1022"/>
                      <a:pt x="467" y="1021"/>
                      <a:pt x="468" y="1021"/>
                    </a:cubicBezTo>
                    <a:cubicBezTo>
                      <a:pt x="467" y="1022"/>
                      <a:pt x="466" y="1022"/>
                      <a:pt x="464" y="1024"/>
                    </a:cubicBezTo>
                    <a:cubicBezTo>
                      <a:pt x="463" y="1026"/>
                      <a:pt x="460" y="1028"/>
                      <a:pt x="457" y="1028"/>
                    </a:cubicBezTo>
                    <a:cubicBezTo>
                      <a:pt x="456" y="1028"/>
                      <a:pt x="455" y="1027"/>
                      <a:pt x="454" y="1026"/>
                    </a:cubicBezTo>
                    <a:cubicBezTo>
                      <a:pt x="454" y="1023"/>
                      <a:pt x="459" y="1021"/>
                      <a:pt x="462" y="1021"/>
                    </a:cubicBezTo>
                    <a:cubicBezTo>
                      <a:pt x="463" y="1021"/>
                      <a:pt x="463" y="1021"/>
                      <a:pt x="463" y="1021"/>
                    </a:cubicBezTo>
                    <a:cubicBezTo>
                      <a:pt x="464" y="1022"/>
                      <a:pt x="465" y="1022"/>
                      <a:pt x="465" y="1022"/>
                    </a:cubicBezTo>
                    <a:moveTo>
                      <a:pt x="423" y="1029"/>
                    </a:moveTo>
                    <a:cubicBezTo>
                      <a:pt x="423" y="1028"/>
                      <a:pt x="424" y="1028"/>
                      <a:pt x="424" y="1025"/>
                    </a:cubicBezTo>
                    <a:cubicBezTo>
                      <a:pt x="425" y="1023"/>
                      <a:pt x="428" y="1018"/>
                      <a:pt x="431" y="1018"/>
                    </a:cubicBezTo>
                    <a:cubicBezTo>
                      <a:pt x="431" y="1018"/>
                      <a:pt x="431" y="1018"/>
                      <a:pt x="432" y="1018"/>
                    </a:cubicBezTo>
                    <a:cubicBezTo>
                      <a:pt x="434" y="1022"/>
                      <a:pt x="429" y="1026"/>
                      <a:pt x="426" y="1027"/>
                    </a:cubicBezTo>
                    <a:cubicBezTo>
                      <a:pt x="424" y="1028"/>
                      <a:pt x="423" y="1029"/>
                      <a:pt x="423" y="1029"/>
                    </a:cubicBezTo>
                    <a:moveTo>
                      <a:pt x="332" y="1022"/>
                    </a:moveTo>
                    <a:cubicBezTo>
                      <a:pt x="330" y="1022"/>
                      <a:pt x="329" y="1022"/>
                      <a:pt x="329" y="1022"/>
                    </a:cubicBezTo>
                    <a:cubicBezTo>
                      <a:pt x="326" y="1021"/>
                      <a:pt x="325" y="1021"/>
                      <a:pt x="324" y="1021"/>
                    </a:cubicBezTo>
                    <a:cubicBezTo>
                      <a:pt x="325" y="1020"/>
                      <a:pt x="326" y="1020"/>
                      <a:pt x="328" y="1019"/>
                    </a:cubicBezTo>
                    <a:cubicBezTo>
                      <a:pt x="329" y="1018"/>
                      <a:pt x="332" y="1017"/>
                      <a:pt x="334" y="1017"/>
                    </a:cubicBezTo>
                    <a:cubicBezTo>
                      <a:pt x="336" y="1017"/>
                      <a:pt x="338" y="1017"/>
                      <a:pt x="338" y="1019"/>
                    </a:cubicBezTo>
                    <a:cubicBezTo>
                      <a:pt x="338" y="1021"/>
                      <a:pt x="335" y="1022"/>
                      <a:pt x="332" y="1022"/>
                    </a:cubicBezTo>
                    <a:moveTo>
                      <a:pt x="455" y="1019"/>
                    </a:moveTo>
                    <a:cubicBezTo>
                      <a:pt x="454" y="1019"/>
                      <a:pt x="452" y="1019"/>
                      <a:pt x="451" y="1017"/>
                    </a:cubicBezTo>
                    <a:cubicBezTo>
                      <a:pt x="452" y="1015"/>
                      <a:pt x="455" y="1014"/>
                      <a:pt x="458" y="1014"/>
                    </a:cubicBezTo>
                    <a:cubicBezTo>
                      <a:pt x="459" y="1014"/>
                      <a:pt x="461" y="1014"/>
                      <a:pt x="461" y="1014"/>
                    </a:cubicBezTo>
                    <a:cubicBezTo>
                      <a:pt x="464" y="1015"/>
                      <a:pt x="464" y="1015"/>
                      <a:pt x="466" y="1015"/>
                    </a:cubicBezTo>
                    <a:cubicBezTo>
                      <a:pt x="465" y="1016"/>
                      <a:pt x="464" y="1016"/>
                      <a:pt x="462" y="1017"/>
                    </a:cubicBezTo>
                    <a:cubicBezTo>
                      <a:pt x="460" y="1018"/>
                      <a:pt x="458" y="1019"/>
                      <a:pt x="455" y="1019"/>
                    </a:cubicBezTo>
                    <a:moveTo>
                      <a:pt x="383" y="1023"/>
                    </a:moveTo>
                    <a:cubicBezTo>
                      <a:pt x="382" y="1022"/>
                      <a:pt x="382" y="1021"/>
                      <a:pt x="380" y="1020"/>
                    </a:cubicBezTo>
                    <a:cubicBezTo>
                      <a:pt x="377" y="1019"/>
                      <a:pt x="373" y="1013"/>
                      <a:pt x="376" y="1011"/>
                    </a:cubicBezTo>
                    <a:cubicBezTo>
                      <a:pt x="376" y="1011"/>
                      <a:pt x="376" y="1011"/>
                      <a:pt x="376" y="1011"/>
                    </a:cubicBezTo>
                    <a:cubicBezTo>
                      <a:pt x="380" y="1011"/>
                      <a:pt x="382" y="1016"/>
                      <a:pt x="382" y="1018"/>
                    </a:cubicBezTo>
                    <a:cubicBezTo>
                      <a:pt x="382" y="1021"/>
                      <a:pt x="383" y="1022"/>
                      <a:pt x="383" y="1023"/>
                    </a:cubicBezTo>
                    <a:moveTo>
                      <a:pt x="408" y="1021"/>
                    </a:moveTo>
                    <a:cubicBezTo>
                      <a:pt x="408" y="1020"/>
                      <a:pt x="408" y="1019"/>
                      <a:pt x="408" y="1016"/>
                    </a:cubicBezTo>
                    <a:cubicBezTo>
                      <a:pt x="407" y="1014"/>
                      <a:pt x="409" y="1007"/>
                      <a:pt x="412" y="1007"/>
                    </a:cubicBezTo>
                    <a:cubicBezTo>
                      <a:pt x="415" y="1009"/>
                      <a:pt x="413" y="1015"/>
                      <a:pt x="411" y="1017"/>
                    </a:cubicBezTo>
                    <a:cubicBezTo>
                      <a:pt x="409" y="1019"/>
                      <a:pt x="409" y="1020"/>
                      <a:pt x="408" y="1021"/>
                    </a:cubicBezTo>
                    <a:moveTo>
                      <a:pt x="389" y="1020"/>
                    </a:moveTo>
                    <a:cubicBezTo>
                      <a:pt x="388" y="1019"/>
                      <a:pt x="388" y="1019"/>
                      <a:pt x="386" y="1017"/>
                    </a:cubicBezTo>
                    <a:cubicBezTo>
                      <a:pt x="384" y="1015"/>
                      <a:pt x="381" y="1009"/>
                      <a:pt x="384" y="1007"/>
                    </a:cubicBezTo>
                    <a:cubicBezTo>
                      <a:pt x="388" y="1007"/>
                      <a:pt x="390" y="1013"/>
                      <a:pt x="389" y="1016"/>
                    </a:cubicBezTo>
                    <a:cubicBezTo>
                      <a:pt x="389" y="1018"/>
                      <a:pt x="389" y="1019"/>
                      <a:pt x="389" y="1020"/>
                    </a:cubicBezTo>
                    <a:moveTo>
                      <a:pt x="456" y="1011"/>
                    </a:moveTo>
                    <a:cubicBezTo>
                      <a:pt x="454" y="1011"/>
                      <a:pt x="451" y="1010"/>
                      <a:pt x="451" y="1008"/>
                    </a:cubicBezTo>
                    <a:cubicBezTo>
                      <a:pt x="451" y="1006"/>
                      <a:pt x="453" y="1006"/>
                      <a:pt x="455" y="1006"/>
                    </a:cubicBezTo>
                    <a:cubicBezTo>
                      <a:pt x="457" y="1006"/>
                      <a:pt x="460" y="1006"/>
                      <a:pt x="461" y="1007"/>
                    </a:cubicBezTo>
                    <a:cubicBezTo>
                      <a:pt x="463" y="1008"/>
                      <a:pt x="464" y="1008"/>
                      <a:pt x="465" y="1009"/>
                    </a:cubicBezTo>
                    <a:cubicBezTo>
                      <a:pt x="464" y="1009"/>
                      <a:pt x="463" y="1009"/>
                      <a:pt x="461" y="1010"/>
                    </a:cubicBezTo>
                    <a:cubicBezTo>
                      <a:pt x="460" y="1011"/>
                      <a:pt x="458" y="1011"/>
                      <a:pt x="456" y="1011"/>
                    </a:cubicBezTo>
                    <a:moveTo>
                      <a:pt x="402" y="1019"/>
                    </a:moveTo>
                    <a:cubicBezTo>
                      <a:pt x="402" y="1018"/>
                      <a:pt x="402" y="1017"/>
                      <a:pt x="401" y="1015"/>
                    </a:cubicBezTo>
                    <a:cubicBezTo>
                      <a:pt x="400" y="1013"/>
                      <a:pt x="399" y="1006"/>
                      <a:pt x="403" y="1005"/>
                    </a:cubicBezTo>
                    <a:cubicBezTo>
                      <a:pt x="406" y="1006"/>
                      <a:pt x="405" y="1013"/>
                      <a:pt x="404" y="1015"/>
                    </a:cubicBezTo>
                    <a:cubicBezTo>
                      <a:pt x="402" y="1017"/>
                      <a:pt x="402" y="1018"/>
                      <a:pt x="402" y="1019"/>
                    </a:cubicBezTo>
                    <a:moveTo>
                      <a:pt x="395" y="1019"/>
                    </a:moveTo>
                    <a:cubicBezTo>
                      <a:pt x="395" y="1018"/>
                      <a:pt x="395" y="1017"/>
                      <a:pt x="393" y="1015"/>
                    </a:cubicBezTo>
                    <a:cubicBezTo>
                      <a:pt x="392" y="1013"/>
                      <a:pt x="390" y="1007"/>
                      <a:pt x="394" y="1005"/>
                    </a:cubicBezTo>
                    <a:cubicBezTo>
                      <a:pt x="397" y="1006"/>
                      <a:pt x="397" y="1012"/>
                      <a:pt x="396" y="1015"/>
                    </a:cubicBezTo>
                    <a:cubicBezTo>
                      <a:pt x="395" y="1017"/>
                      <a:pt x="396" y="1018"/>
                      <a:pt x="395" y="1019"/>
                    </a:cubicBezTo>
                    <a:moveTo>
                      <a:pt x="392" y="990"/>
                    </a:moveTo>
                    <a:cubicBezTo>
                      <a:pt x="389" y="989"/>
                      <a:pt x="389" y="982"/>
                      <a:pt x="390" y="980"/>
                    </a:cubicBezTo>
                    <a:cubicBezTo>
                      <a:pt x="391" y="977"/>
                      <a:pt x="391" y="977"/>
                      <a:pt x="391" y="975"/>
                    </a:cubicBezTo>
                    <a:cubicBezTo>
                      <a:pt x="392" y="977"/>
                      <a:pt x="392" y="977"/>
                      <a:pt x="393" y="979"/>
                    </a:cubicBezTo>
                    <a:cubicBezTo>
                      <a:pt x="395" y="982"/>
                      <a:pt x="396" y="988"/>
                      <a:pt x="392" y="990"/>
                    </a:cubicBezTo>
                    <a:moveTo>
                      <a:pt x="383" y="990"/>
                    </a:moveTo>
                    <a:cubicBezTo>
                      <a:pt x="379" y="988"/>
                      <a:pt x="381" y="981"/>
                      <a:pt x="383" y="979"/>
                    </a:cubicBezTo>
                    <a:cubicBezTo>
                      <a:pt x="384" y="977"/>
                      <a:pt x="385" y="976"/>
                      <a:pt x="385" y="975"/>
                    </a:cubicBezTo>
                    <a:cubicBezTo>
                      <a:pt x="385" y="977"/>
                      <a:pt x="385" y="977"/>
                      <a:pt x="386" y="980"/>
                    </a:cubicBezTo>
                    <a:cubicBezTo>
                      <a:pt x="387" y="982"/>
                      <a:pt x="386" y="989"/>
                      <a:pt x="383" y="990"/>
                    </a:cubicBezTo>
                    <a:moveTo>
                      <a:pt x="401" y="988"/>
                    </a:moveTo>
                    <a:cubicBezTo>
                      <a:pt x="398" y="988"/>
                      <a:pt x="397" y="981"/>
                      <a:pt x="397" y="978"/>
                    </a:cubicBezTo>
                    <a:cubicBezTo>
                      <a:pt x="398" y="976"/>
                      <a:pt x="398" y="975"/>
                      <a:pt x="398" y="974"/>
                    </a:cubicBezTo>
                    <a:cubicBezTo>
                      <a:pt x="398" y="975"/>
                      <a:pt x="399" y="976"/>
                      <a:pt x="400" y="978"/>
                    </a:cubicBezTo>
                    <a:cubicBezTo>
                      <a:pt x="402" y="980"/>
                      <a:pt x="404" y="986"/>
                      <a:pt x="401" y="988"/>
                    </a:cubicBezTo>
                    <a:moveTo>
                      <a:pt x="374" y="987"/>
                    </a:moveTo>
                    <a:cubicBezTo>
                      <a:pt x="373" y="987"/>
                      <a:pt x="373" y="987"/>
                      <a:pt x="373" y="987"/>
                    </a:cubicBezTo>
                    <a:cubicBezTo>
                      <a:pt x="371" y="985"/>
                      <a:pt x="374" y="979"/>
                      <a:pt x="376" y="977"/>
                    </a:cubicBezTo>
                    <a:cubicBezTo>
                      <a:pt x="378" y="976"/>
                      <a:pt x="378" y="975"/>
                      <a:pt x="379" y="974"/>
                    </a:cubicBezTo>
                    <a:cubicBezTo>
                      <a:pt x="378" y="975"/>
                      <a:pt x="378" y="976"/>
                      <a:pt x="379" y="978"/>
                    </a:cubicBezTo>
                    <a:cubicBezTo>
                      <a:pt x="379" y="981"/>
                      <a:pt x="377" y="987"/>
                      <a:pt x="374" y="987"/>
                    </a:cubicBezTo>
                    <a:moveTo>
                      <a:pt x="410" y="984"/>
                    </a:moveTo>
                    <a:cubicBezTo>
                      <a:pt x="406" y="984"/>
                      <a:pt x="404" y="978"/>
                      <a:pt x="404" y="976"/>
                    </a:cubicBezTo>
                    <a:cubicBezTo>
                      <a:pt x="404" y="973"/>
                      <a:pt x="404" y="973"/>
                      <a:pt x="404" y="971"/>
                    </a:cubicBezTo>
                    <a:cubicBezTo>
                      <a:pt x="404" y="972"/>
                      <a:pt x="405" y="973"/>
                      <a:pt x="407" y="974"/>
                    </a:cubicBezTo>
                    <a:cubicBezTo>
                      <a:pt x="409" y="976"/>
                      <a:pt x="413" y="982"/>
                      <a:pt x="410" y="984"/>
                    </a:cubicBezTo>
                    <a:cubicBezTo>
                      <a:pt x="410" y="984"/>
                      <a:pt x="410" y="984"/>
                      <a:pt x="410" y="984"/>
                    </a:cubicBezTo>
                    <a:cubicBezTo>
                      <a:pt x="410" y="984"/>
                      <a:pt x="410" y="984"/>
                      <a:pt x="410" y="984"/>
                    </a:cubicBezTo>
                    <a:moveTo>
                      <a:pt x="389" y="947"/>
                    </a:moveTo>
                    <a:cubicBezTo>
                      <a:pt x="386" y="954"/>
                      <a:pt x="385" y="959"/>
                      <a:pt x="371" y="973"/>
                    </a:cubicBezTo>
                    <a:cubicBezTo>
                      <a:pt x="363" y="981"/>
                      <a:pt x="357" y="994"/>
                      <a:pt x="359" y="1007"/>
                    </a:cubicBezTo>
                    <a:cubicBezTo>
                      <a:pt x="356" y="1005"/>
                      <a:pt x="352" y="1005"/>
                      <a:pt x="348" y="1005"/>
                    </a:cubicBezTo>
                    <a:cubicBezTo>
                      <a:pt x="339" y="1005"/>
                      <a:pt x="331" y="1008"/>
                      <a:pt x="324" y="1013"/>
                    </a:cubicBezTo>
                    <a:cubicBezTo>
                      <a:pt x="308" y="1025"/>
                      <a:pt x="304" y="1025"/>
                      <a:pt x="296" y="1027"/>
                    </a:cubicBezTo>
                    <a:cubicBezTo>
                      <a:pt x="302" y="1032"/>
                      <a:pt x="306" y="1034"/>
                      <a:pt x="315" y="1053"/>
                    </a:cubicBezTo>
                    <a:cubicBezTo>
                      <a:pt x="320" y="1063"/>
                      <a:pt x="332" y="1072"/>
                      <a:pt x="344" y="1074"/>
                    </a:cubicBezTo>
                    <a:cubicBezTo>
                      <a:pt x="336" y="1084"/>
                      <a:pt x="335" y="1098"/>
                      <a:pt x="339" y="1109"/>
                    </a:cubicBezTo>
                    <a:cubicBezTo>
                      <a:pt x="346" y="1128"/>
                      <a:pt x="345" y="1133"/>
                      <a:pt x="344" y="1140"/>
                    </a:cubicBezTo>
                    <a:cubicBezTo>
                      <a:pt x="351" y="1136"/>
                      <a:pt x="354" y="1133"/>
                      <a:pt x="374" y="1130"/>
                    </a:cubicBezTo>
                    <a:cubicBezTo>
                      <a:pt x="383" y="1128"/>
                      <a:pt x="393" y="1123"/>
                      <a:pt x="400" y="1115"/>
                    </a:cubicBezTo>
                    <a:cubicBezTo>
                      <a:pt x="399" y="1122"/>
                      <a:pt x="397" y="1134"/>
                      <a:pt x="396" y="1150"/>
                    </a:cubicBezTo>
                    <a:cubicBezTo>
                      <a:pt x="403" y="1150"/>
                      <a:pt x="403" y="1150"/>
                      <a:pt x="403" y="1150"/>
                    </a:cubicBezTo>
                    <a:cubicBezTo>
                      <a:pt x="404" y="1132"/>
                      <a:pt x="406" y="1120"/>
                      <a:pt x="407" y="1114"/>
                    </a:cubicBezTo>
                    <a:cubicBezTo>
                      <a:pt x="414" y="1121"/>
                      <a:pt x="424" y="1125"/>
                      <a:pt x="434" y="1125"/>
                    </a:cubicBezTo>
                    <a:cubicBezTo>
                      <a:pt x="434" y="1125"/>
                      <a:pt x="435" y="1125"/>
                      <a:pt x="435" y="1125"/>
                    </a:cubicBezTo>
                    <a:cubicBezTo>
                      <a:pt x="438" y="1125"/>
                      <a:pt x="440" y="1124"/>
                      <a:pt x="442" y="1124"/>
                    </a:cubicBezTo>
                    <a:cubicBezTo>
                      <a:pt x="456" y="1124"/>
                      <a:pt x="460" y="1127"/>
                      <a:pt x="466" y="1129"/>
                    </a:cubicBezTo>
                    <a:cubicBezTo>
                      <a:pt x="464" y="1122"/>
                      <a:pt x="462" y="1118"/>
                      <a:pt x="466" y="1098"/>
                    </a:cubicBezTo>
                    <a:cubicBezTo>
                      <a:pt x="468" y="1087"/>
                      <a:pt x="464" y="1072"/>
                      <a:pt x="455" y="1064"/>
                    </a:cubicBezTo>
                    <a:cubicBezTo>
                      <a:pt x="467" y="1060"/>
                      <a:pt x="477" y="1049"/>
                      <a:pt x="480" y="1038"/>
                    </a:cubicBezTo>
                    <a:cubicBezTo>
                      <a:pt x="485" y="1019"/>
                      <a:pt x="489" y="1016"/>
                      <a:pt x="494" y="1010"/>
                    </a:cubicBezTo>
                    <a:cubicBezTo>
                      <a:pt x="486" y="1010"/>
                      <a:pt x="482" y="1010"/>
                      <a:pt x="464" y="1001"/>
                    </a:cubicBezTo>
                    <a:cubicBezTo>
                      <a:pt x="458" y="998"/>
                      <a:pt x="451" y="996"/>
                      <a:pt x="445" y="996"/>
                    </a:cubicBezTo>
                    <a:cubicBezTo>
                      <a:pt x="439" y="996"/>
                      <a:pt x="433" y="998"/>
                      <a:pt x="428" y="1000"/>
                    </a:cubicBezTo>
                    <a:cubicBezTo>
                      <a:pt x="428" y="988"/>
                      <a:pt x="421" y="975"/>
                      <a:pt x="411" y="969"/>
                    </a:cubicBezTo>
                    <a:cubicBezTo>
                      <a:pt x="394" y="958"/>
                      <a:pt x="393" y="953"/>
                      <a:pt x="389" y="947"/>
                    </a:cubicBezTo>
                    <a:moveTo>
                      <a:pt x="47" y="1057"/>
                    </a:moveTo>
                    <a:cubicBezTo>
                      <a:pt x="46" y="1050"/>
                      <a:pt x="44" y="1044"/>
                      <a:pt x="43" y="1038"/>
                    </a:cubicBezTo>
                    <a:cubicBezTo>
                      <a:pt x="139" y="1015"/>
                      <a:pt x="139" y="1015"/>
                      <a:pt x="139" y="1015"/>
                    </a:cubicBezTo>
                    <a:cubicBezTo>
                      <a:pt x="140" y="1017"/>
                      <a:pt x="140" y="1017"/>
                      <a:pt x="140" y="1017"/>
                    </a:cubicBezTo>
                    <a:cubicBezTo>
                      <a:pt x="141" y="1021"/>
                      <a:pt x="142" y="1026"/>
                      <a:pt x="143" y="1030"/>
                    </a:cubicBezTo>
                    <a:cubicBezTo>
                      <a:pt x="143" y="1032"/>
                      <a:pt x="143" y="1032"/>
                      <a:pt x="143" y="1032"/>
                    </a:cubicBezTo>
                    <a:cubicBezTo>
                      <a:pt x="123" y="1037"/>
                      <a:pt x="123" y="1037"/>
                      <a:pt x="123" y="1037"/>
                    </a:cubicBezTo>
                    <a:cubicBezTo>
                      <a:pt x="123" y="1037"/>
                      <a:pt x="123" y="1037"/>
                      <a:pt x="123" y="1037"/>
                    </a:cubicBezTo>
                    <a:cubicBezTo>
                      <a:pt x="110" y="1041"/>
                      <a:pt x="110" y="1041"/>
                      <a:pt x="110" y="1041"/>
                    </a:cubicBezTo>
                    <a:cubicBezTo>
                      <a:pt x="110" y="1043"/>
                      <a:pt x="110" y="1043"/>
                      <a:pt x="110" y="1043"/>
                    </a:cubicBezTo>
                    <a:cubicBezTo>
                      <a:pt x="113" y="1053"/>
                      <a:pt x="115" y="1061"/>
                      <a:pt x="117" y="1070"/>
                    </a:cubicBezTo>
                    <a:cubicBezTo>
                      <a:pt x="117" y="1071"/>
                      <a:pt x="118" y="1072"/>
                      <a:pt x="118" y="1073"/>
                    </a:cubicBezTo>
                    <a:cubicBezTo>
                      <a:pt x="119" y="1076"/>
                      <a:pt x="119" y="1076"/>
                      <a:pt x="119" y="1076"/>
                    </a:cubicBezTo>
                    <a:cubicBezTo>
                      <a:pt x="93" y="1084"/>
                      <a:pt x="93" y="1084"/>
                      <a:pt x="93" y="1084"/>
                    </a:cubicBezTo>
                    <a:cubicBezTo>
                      <a:pt x="93" y="1083"/>
                      <a:pt x="93" y="1083"/>
                      <a:pt x="93" y="1083"/>
                    </a:cubicBezTo>
                    <a:cubicBezTo>
                      <a:pt x="89" y="1072"/>
                      <a:pt x="87" y="1061"/>
                      <a:pt x="84" y="1050"/>
                    </a:cubicBezTo>
                    <a:cubicBezTo>
                      <a:pt x="84" y="1048"/>
                      <a:pt x="84" y="1048"/>
                      <a:pt x="84" y="1048"/>
                    </a:cubicBezTo>
                    <a:cubicBezTo>
                      <a:pt x="47" y="1057"/>
                      <a:pt x="47" y="1057"/>
                      <a:pt x="47" y="1057"/>
                    </a:cubicBezTo>
                    <a:moveTo>
                      <a:pt x="72" y="988"/>
                    </a:moveTo>
                    <a:cubicBezTo>
                      <a:pt x="71" y="987"/>
                      <a:pt x="71" y="987"/>
                      <a:pt x="71" y="987"/>
                    </a:cubicBezTo>
                    <a:cubicBezTo>
                      <a:pt x="70" y="980"/>
                      <a:pt x="70" y="974"/>
                      <a:pt x="69" y="967"/>
                    </a:cubicBezTo>
                    <a:cubicBezTo>
                      <a:pt x="69" y="966"/>
                      <a:pt x="69" y="966"/>
                      <a:pt x="69" y="966"/>
                    </a:cubicBezTo>
                    <a:cubicBezTo>
                      <a:pt x="109" y="960"/>
                      <a:pt x="109" y="960"/>
                      <a:pt x="109" y="960"/>
                    </a:cubicBezTo>
                    <a:cubicBezTo>
                      <a:pt x="108" y="958"/>
                      <a:pt x="108" y="958"/>
                      <a:pt x="108" y="958"/>
                    </a:cubicBezTo>
                    <a:cubicBezTo>
                      <a:pt x="107" y="949"/>
                      <a:pt x="106" y="939"/>
                      <a:pt x="105" y="929"/>
                    </a:cubicBezTo>
                    <a:cubicBezTo>
                      <a:pt x="105" y="928"/>
                      <a:pt x="105" y="928"/>
                      <a:pt x="105" y="928"/>
                    </a:cubicBezTo>
                    <a:cubicBezTo>
                      <a:pt x="126" y="926"/>
                      <a:pt x="126" y="926"/>
                      <a:pt x="126" y="926"/>
                    </a:cubicBezTo>
                    <a:cubicBezTo>
                      <a:pt x="126" y="927"/>
                      <a:pt x="126" y="927"/>
                      <a:pt x="126" y="927"/>
                    </a:cubicBezTo>
                    <a:cubicBezTo>
                      <a:pt x="127" y="932"/>
                      <a:pt x="127" y="937"/>
                      <a:pt x="128" y="941"/>
                    </a:cubicBezTo>
                    <a:cubicBezTo>
                      <a:pt x="128" y="947"/>
                      <a:pt x="129" y="952"/>
                      <a:pt x="129" y="957"/>
                    </a:cubicBezTo>
                    <a:cubicBezTo>
                      <a:pt x="130" y="959"/>
                      <a:pt x="130" y="959"/>
                      <a:pt x="130" y="959"/>
                    </a:cubicBezTo>
                    <a:cubicBezTo>
                      <a:pt x="132" y="959"/>
                      <a:pt x="132" y="959"/>
                      <a:pt x="132" y="959"/>
                    </a:cubicBezTo>
                    <a:cubicBezTo>
                      <a:pt x="132" y="959"/>
                      <a:pt x="132" y="959"/>
                      <a:pt x="132" y="959"/>
                    </a:cubicBezTo>
                    <a:cubicBezTo>
                      <a:pt x="159" y="954"/>
                      <a:pt x="159" y="954"/>
                      <a:pt x="159" y="954"/>
                    </a:cubicBezTo>
                    <a:cubicBezTo>
                      <a:pt x="160" y="960"/>
                      <a:pt x="161" y="965"/>
                      <a:pt x="162" y="971"/>
                    </a:cubicBezTo>
                    <a:cubicBezTo>
                      <a:pt x="72" y="988"/>
                      <a:pt x="72" y="988"/>
                      <a:pt x="72" y="988"/>
                    </a:cubicBezTo>
                    <a:moveTo>
                      <a:pt x="44" y="1024"/>
                    </a:moveTo>
                    <a:cubicBezTo>
                      <a:pt x="43" y="1022"/>
                      <a:pt x="43" y="1022"/>
                      <a:pt x="43" y="1022"/>
                    </a:cubicBezTo>
                    <a:cubicBezTo>
                      <a:pt x="36" y="986"/>
                      <a:pt x="32" y="949"/>
                      <a:pt x="29" y="913"/>
                    </a:cubicBezTo>
                    <a:cubicBezTo>
                      <a:pt x="29" y="908"/>
                      <a:pt x="29" y="903"/>
                      <a:pt x="29" y="897"/>
                    </a:cubicBezTo>
                    <a:cubicBezTo>
                      <a:pt x="29" y="896"/>
                      <a:pt x="29" y="896"/>
                      <a:pt x="29" y="896"/>
                    </a:cubicBezTo>
                    <a:cubicBezTo>
                      <a:pt x="49" y="895"/>
                      <a:pt x="49" y="895"/>
                      <a:pt x="49" y="895"/>
                    </a:cubicBezTo>
                    <a:cubicBezTo>
                      <a:pt x="49" y="897"/>
                      <a:pt x="49" y="897"/>
                      <a:pt x="49" y="897"/>
                    </a:cubicBezTo>
                    <a:cubicBezTo>
                      <a:pt x="49" y="905"/>
                      <a:pt x="50" y="912"/>
                      <a:pt x="50" y="919"/>
                    </a:cubicBezTo>
                    <a:cubicBezTo>
                      <a:pt x="51" y="933"/>
                      <a:pt x="51" y="933"/>
                      <a:pt x="51" y="933"/>
                    </a:cubicBezTo>
                    <a:cubicBezTo>
                      <a:pt x="92" y="929"/>
                      <a:pt x="92" y="929"/>
                      <a:pt x="92" y="929"/>
                    </a:cubicBezTo>
                    <a:cubicBezTo>
                      <a:pt x="92" y="931"/>
                      <a:pt x="92" y="931"/>
                      <a:pt x="92" y="931"/>
                    </a:cubicBezTo>
                    <a:cubicBezTo>
                      <a:pt x="92" y="936"/>
                      <a:pt x="93" y="942"/>
                      <a:pt x="94" y="947"/>
                    </a:cubicBezTo>
                    <a:cubicBezTo>
                      <a:pt x="94" y="948"/>
                      <a:pt x="94" y="948"/>
                      <a:pt x="94" y="948"/>
                    </a:cubicBezTo>
                    <a:cubicBezTo>
                      <a:pt x="53" y="954"/>
                      <a:pt x="53" y="954"/>
                      <a:pt x="53" y="954"/>
                    </a:cubicBezTo>
                    <a:cubicBezTo>
                      <a:pt x="54" y="959"/>
                      <a:pt x="54" y="959"/>
                      <a:pt x="54" y="959"/>
                    </a:cubicBezTo>
                    <a:cubicBezTo>
                      <a:pt x="56" y="973"/>
                      <a:pt x="58" y="988"/>
                      <a:pt x="60" y="1002"/>
                    </a:cubicBezTo>
                    <a:cubicBezTo>
                      <a:pt x="61" y="1004"/>
                      <a:pt x="61" y="1004"/>
                      <a:pt x="61" y="1004"/>
                    </a:cubicBezTo>
                    <a:cubicBezTo>
                      <a:pt x="61" y="1003"/>
                      <a:pt x="61" y="1003"/>
                      <a:pt x="61" y="1003"/>
                    </a:cubicBezTo>
                    <a:cubicBezTo>
                      <a:pt x="61" y="1004"/>
                      <a:pt x="61" y="1004"/>
                      <a:pt x="61" y="1004"/>
                    </a:cubicBezTo>
                    <a:cubicBezTo>
                      <a:pt x="164" y="984"/>
                      <a:pt x="164" y="984"/>
                      <a:pt x="164" y="984"/>
                    </a:cubicBezTo>
                    <a:cubicBezTo>
                      <a:pt x="170" y="1019"/>
                      <a:pt x="178" y="1053"/>
                      <a:pt x="189" y="1087"/>
                    </a:cubicBezTo>
                    <a:cubicBezTo>
                      <a:pt x="174" y="1092"/>
                      <a:pt x="174" y="1092"/>
                      <a:pt x="174" y="1092"/>
                    </a:cubicBezTo>
                    <a:cubicBezTo>
                      <a:pt x="173" y="1089"/>
                      <a:pt x="173" y="1089"/>
                      <a:pt x="173" y="1089"/>
                    </a:cubicBezTo>
                    <a:cubicBezTo>
                      <a:pt x="171" y="1085"/>
                      <a:pt x="170" y="1080"/>
                      <a:pt x="169" y="1075"/>
                    </a:cubicBezTo>
                    <a:cubicBezTo>
                      <a:pt x="168" y="1072"/>
                      <a:pt x="166" y="1068"/>
                      <a:pt x="165" y="1064"/>
                    </a:cubicBezTo>
                    <a:cubicBezTo>
                      <a:pt x="165" y="1062"/>
                      <a:pt x="165" y="1062"/>
                      <a:pt x="165" y="1062"/>
                    </a:cubicBezTo>
                    <a:cubicBezTo>
                      <a:pt x="165" y="1062"/>
                      <a:pt x="165" y="1062"/>
                      <a:pt x="165" y="1062"/>
                    </a:cubicBezTo>
                    <a:cubicBezTo>
                      <a:pt x="164" y="1061"/>
                      <a:pt x="164" y="1061"/>
                      <a:pt x="164" y="1061"/>
                    </a:cubicBezTo>
                    <a:cubicBezTo>
                      <a:pt x="132" y="1072"/>
                      <a:pt x="132" y="1072"/>
                      <a:pt x="132" y="1072"/>
                    </a:cubicBezTo>
                    <a:cubicBezTo>
                      <a:pt x="130" y="1066"/>
                      <a:pt x="130" y="1066"/>
                      <a:pt x="130" y="1066"/>
                    </a:cubicBezTo>
                    <a:cubicBezTo>
                      <a:pt x="129" y="1061"/>
                      <a:pt x="127" y="1057"/>
                      <a:pt x="126" y="1052"/>
                    </a:cubicBezTo>
                    <a:cubicBezTo>
                      <a:pt x="126" y="1051"/>
                      <a:pt x="126" y="1051"/>
                      <a:pt x="126" y="1051"/>
                    </a:cubicBezTo>
                    <a:cubicBezTo>
                      <a:pt x="159" y="1041"/>
                      <a:pt x="159" y="1041"/>
                      <a:pt x="159" y="1041"/>
                    </a:cubicBezTo>
                    <a:cubicBezTo>
                      <a:pt x="156" y="1027"/>
                      <a:pt x="156" y="1027"/>
                      <a:pt x="156" y="1027"/>
                    </a:cubicBezTo>
                    <a:cubicBezTo>
                      <a:pt x="155" y="1022"/>
                      <a:pt x="154" y="1018"/>
                      <a:pt x="153" y="1014"/>
                    </a:cubicBezTo>
                    <a:cubicBezTo>
                      <a:pt x="153" y="1012"/>
                      <a:pt x="153" y="1012"/>
                      <a:pt x="153" y="1012"/>
                    </a:cubicBezTo>
                    <a:cubicBezTo>
                      <a:pt x="153" y="1012"/>
                      <a:pt x="153" y="1012"/>
                      <a:pt x="153" y="1012"/>
                    </a:cubicBezTo>
                    <a:cubicBezTo>
                      <a:pt x="152" y="1007"/>
                      <a:pt x="152" y="1007"/>
                      <a:pt x="152" y="1007"/>
                    </a:cubicBezTo>
                    <a:cubicBezTo>
                      <a:pt x="151" y="1005"/>
                      <a:pt x="151" y="1003"/>
                      <a:pt x="150" y="1001"/>
                    </a:cubicBezTo>
                    <a:cubicBezTo>
                      <a:pt x="150" y="999"/>
                      <a:pt x="150" y="999"/>
                      <a:pt x="150" y="999"/>
                    </a:cubicBezTo>
                    <a:cubicBezTo>
                      <a:pt x="44" y="1024"/>
                      <a:pt x="44" y="1024"/>
                      <a:pt x="44" y="1024"/>
                    </a:cubicBezTo>
                    <a:moveTo>
                      <a:pt x="24" y="882"/>
                    </a:moveTo>
                    <a:cubicBezTo>
                      <a:pt x="24" y="876"/>
                      <a:pt x="24" y="869"/>
                      <a:pt x="24" y="862"/>
                    </a:cubicBezTo>
                    <a:cubicBezTo>
                      <a:pt x="122" y="861"/>
                      <a:pt x="122" y="861"/>
                      <a:pt x="122" y="861"/>
                    </a:cubicBezTo>
                    <a:cubicBezTo>
                      <a:pt x="122" y="862"/>
                      <a:pt x="122" y="862"/>
                      <a:pt x="122" y="862"/>
                    </a:cubicBezTo>
                    <a:cubicBezTo>
                      <a:pt x="122" y="867"/>
                      <a:pt x="123" y="872"/>
                      <a:pt x="123" y="876"/>
                    </a:cubicBezTo>
                    <a:cubicBezTo>
                      <a:pt x="123" y="878"/>
                      <a:pt x="123" y="878"/>
                      <a:pt x="123" y="878"/>
                    </a:cubicBezTo>
                    <a:cubicBezTo>
                      <a:pt x="102" y="879"/>
                      <a:pt x="102" y="879"/>
                      <a:pt x="102" y="879"/>
                    </a:cubicBezTo>
                    <a:cubicBezTo>
                      <a:pt x="103" y="879"/>
                      <a:pt x="103" y="879"/>
                      <a:pt x="103" y="879"/>
                    </a:cubicBezTo>
                    <a:cubicBezTo>
                      <a:pt x="89" y="880"/>
                      <a:pt x="89" y="880"/>
                      <a:pt x="89" y="880"/>
                    </a:cubicBezTo>
                    <a:cubicBezTo>
                      <a:pt x="89" y="881"/>
                      <a:pt x="89" y="881"/>
                      <a:pt x="89" y="881"/>
                    </a:cubicBezTo>
                    <a:cubicBezTo>
                      <a:pt x="89" y="891"/>
                      <a:pt x="90" y="901"/>
                      <a:pt x="90" y="909"/>
                    </a:cubicBezTo>
                    <a:cubicBezTo>
                      <a:pt x="90" y="910"/>
                      <a:pt x="90" y="911"/>
                      <a:pt x="90" y="912"/>
                    </a:cubicBezTo>
                    <a:cubicBezTo>
                      <a:pt x="91" y="916"/>
                      <a:pt x="91" y="916"/>
                      <a:pt x="91" y="916"/>
                    </a:cubicBezTo>
                    <a:cubicBezTo>
                      <a:pt x="64" y="919"/>
                      <a:pt x="64" y="919"/>
                      <a:pt x="64" y="919"/>
                    </a:cubicBezTo>
                    <a:cubicBezTo>
                      <a:pt x="64" y="917"/>
                      <a:pt x="64" y="917"/>
                      <a:pt x="64" y="917"/>
                    </a:cubicBezTo>
                    <a:cubicBezTo>
                      <a:pt x="63" y="906"/>
                      <a:pt x="62" y="894"/>
                      <a:pt x="62" y="883"/>
                    </a:cubicBezTo>
                    <a:cubicBezTo>
                      <a:pt x="62" y="882"/>
                      <a:pt x="62" y="882"/>
                      <a:pt x="62" y="882"/>
                    </a:cubicBezTo>
                    <a:cubicBezTo>
                      <a:pt x="24" y="882"/>
                      <a:pt x="24" y="882"/>
                      <a:pt x="24" y="882"/>
                    </a:cubicBezTo>
                    <a:moveTo>
                      <a:pt x="105" y="800"/>
                    </a:moveTo>
                    <a:cubicBezTo>
                      <a:pt x="105" y="799"/>
                      <a:pt x="105" y="799"/>
                      <a:pt x="105" y="799"/>
                    </a:cubicBezTo>
                    <a:cubicBezTo>
                      <a:pt x="106" y="789"/>
                      <a:pt x="107" y="780"/>
                      <a:pt x="108" y="770"/>
                    </a:cubicBezTo>
                    <a:cubicBezTo>
                      <a:pt x="108" y="768"/>
                      <a:pt x="108" y="768"/>
                      <a:pt x="108" y="768"/>
                    </a:cubicBezTo>
                    <a:cubicBezTo>
                      <a:pt x="129" y="770"/>
                      <a:pt x="129" y="770"/>
                      <a:pt x="129" y="770"/>
                    </a:cubicBezTo>
                    <a:cubicBezTo>
                      <a:pt x="129" y="772"/>
                      <a:pt x="129" y="772"/>
                      <a:pt x="129" y="772"/>
                    </a:cubicBezTo>
                    <a:cubicBezTo>
                      <a:pt x="128" y="777"/>
                      <a:pt x="128" y="781"/>
                      <a:pt x="127" y="786"/>
                    </a:cubicBezTo>
                    <a:cubicBezTo>
                      <a:pt x="127" y="791"/>
                      <a:pt x="126" y="797"/>
                      <a:pt x="126" y="802"/>
                    </a:cubicBezTo>
                    <a:cubicBezTo>
                      <a:pt x="126" y="804"/>
                      <a:pt x="126" y="804"/>
                      <a:pt x="126" y="804"/>
                    </a:cubicBezTo>
                    <a:cubicBezTo>
                      <a:pt x="129" y="804"/>
                      <a:pt x="129" y="804"/>
                      <a:pt x="129" y="804"/>
                    </a:cubicBezTo>
                    <a:cubicBezTo>
                      <a:pt x="129" y="804"/>
                      <a:pt x="129" y="804"/>
                      <a:pt x="129" y="804"/>
                    </a:cubicBezTo>
                    <a:cubicBezTo>
                      <a:pt x="140" y="805"/>
                      <a:pt x="140" y="805"/>
                      <a:pt x="140" y="805"/>
                    </a:cubicBezTo>
                    <a:cubicBezTo>
                      <a:pt x="141" y="805"/>
                      <a:pt x="141" y="805"/>
                      <a:pt x="141" y="805"/>
                    </a:cubicBezTo>
                    <a:cubicBezTo>
                      <a:pt x="156" y="805"/>
                      <a:pt x="156" y="805"/>
                      <a:pt x="156" y="805"/>
                    </a:cubicBezTo>
                    <a:cubicBezTo>
                      <a:pt x="155" y="811"/>
                      <a:pt x="155" y="816"/>
                      <a:pt x="154" y="822"/>
                    </a:cubicBezTo>
                    <a:cubicBezTo>
                      <a:pt x="63" y="820"/>
                      <a:pt x="63" y="820"/>
                      <a:pt x="63" y="820"/>
                    </a:cubicBezTo>
                    <a:cubicBezTo>
                      <a:pt x="63" y="819"/>
                      <a:pt x="63" y="819"/>
                      <a:pt x="63" y="819"/>
                    </a:cubicBezTo>
                    <a:cubicBezTo>
                      <a:pt x="63" y="812"/>
                      <a:pt x="64" y="806"/>
                      <a:pt x="64" y="799"/>
                    </a:cubicBezTo>
                    <a:cubicBezTo>
                      <a:pt x="64" y="798"/>
                      <a:pt x="64" y="798"/>
                      <a:pt x="64" y="798"/>
                    </a:cubicBezTo>
                    <a:cubicBezTo>
                      <a:pt x="105" y="800"/>
                      <a:pt x="105" y="800"/>
                      <a:pt x="105" y="800"/>
                    </a:cubicBezTo>
                    <a:moveTo>
                      <a:pt x="28" y="849"/>
                    </a:moveTo>
                    <a:cubicBezTo>
                      <a:pt x="28" y="847"/>
                      <a:pt x="28" y="847"/>
                      <a:pt x="28" y="847"/>
                    </a:cubicBezTo>
                    <a:cubicBezTo>
                      <a:pt x="29" y="811"/>
                      <a:pt x="32" y="774"/>
                      <a:pt x="37" y="738"/>
                    </a:cubicBezTo>
                    <a:cubicBezTo>
                      <a:pt x="38" y="733"/>
                      <a:pt x="39" y="728"/>
                      <a:pt x="40" y="722"/>
                    </a:cubicBezTo>
                    <a:cubicBezTo>
                      <a:pt x="40" y="721"/>
                      <a:pt x="40" y="721"/>
                      <a:pt x="40" y="721"/>
                    </a:cubicBezTo>
                    <a:cubicBezTo>
                      <a:pt x="60" y="725"/>
                      <a:pt x="60" y="725"/>
                      <a:pt x="60" y="725"/>
                    </a:cubicBezTo>
                    <a:cubicBezTo>
                      <a:pt x="60" y="726"/>
                      <a:pt x="60" y="726"/>
                      <a:pt x="60" y="726"/>
                    </a:cubicBezTo>
                    <a:cubicBezTo>
                      <a:pt x="58" y="733"/>
                      <a:pt x="57" y="741"/>
                      <a:pt x="56" y="748"/>
                    </a:cubicBezTo>
                    <a:cubicBezTo>
                      <a:pt x="54" y="763"/>
                      <a:pt x="54" y="763"/>
                      <a:pt x="54" y="763"/>
                    </a:cubicBezTo>
                    <a:cubicBezTo>
                      <a:pt x="95" y="767"/>
                      <a:pt x="95" y="767"/>
                      <a:pt x="95" y="767"/>
                    </a:cubicBezTo>
                    <a:cubicBezTo>
                      <a:pt x="95" y="768"/>
                      <a:pt x="95" y="768"/>
                      <a:pt x="95" y="768"/>
                    </a:cubicBezTo>
                    <a:cubicBezTo>
                      <a:pt x="94" y="774"/>
                      <a:pt x="93" y="779"/>
                      <a:pt x="93" y="784"/>
                    </a:cubicBezTo>
                    <a:cubicBezTo>
                      <a:pt x="93" y="786"/>
                      <a:pt x="93" y="786"/>
                      <a:pt x="93" y="786"/>
                    </a:cubicBezTo>
                    <a:cubicBezTo>
                      <a:pt x="52" y="783"/>
                      <a:pt x="52" y="783"/>
                      <a:pt x="52" y="783"/>
                    </a:cubicBezTo>
                    <a:cubicBezTo>
                      <a:pt x="52" y="788"/>
                      <a:pt x="52" y="788"/>
                      <a:pt x="52" y="788"/>
                    </a:cubicBezTo>
                    <a:cubicBezTo>
                      <a:pt x="50" y="802"/>
                      <a:pt x="49" y="817"/>
                      <a:pt x="49" y="831"/>
                    </a:cubicBezTo>
                    <a:cubicBezTo>
                      <a:pt x="49" y="832"/>
                      <a:pt x="49" y="832"/>
                      <a:pt x="49" y="832"/>
                    </a:cubicBezTo>
                    <a:cubicBezTo>
                      <a:pt x="49" y="832"/>
                      <a:pt x="49" y="832"/>
                      <a:pt x="49" y="832"/>
                    </a:cubicBezTo>
                    <a:cubicBezTo>
                      <a:pt x="49" y="834"/>
                      <a:pt x="49" y="834"/>
                      <a:pt x="49" y="834"/>
                    </a:cubicBezTo>
                    <a:cubicBezTo>
                      <a:pt x="154" y="836"/>
                      <a:pt x="154" y="836"/>
                      <a:pt x="154" y="836"/>
                    </a:cubicBezTo>
                    <a:cubicBezTo>
                      <a:pt x="153" y="855"/>
                      <a:pt x="153" y="874"/>
                      <a:pt x="154" y="893"/>
                    </a:cubicBezTo>
                    <a:cubicBezTo>
                      <a:pt x="155" y="909"/>
                      <a:pt x="156" y="925"/>
                      <a:pt x="158" y="941"/>
                    </a:cubicBezTo>
                    <a:cubicBezTo>
                      <a:pt x="141" y="944"/>
                      <a:pt x="141" y="944"/>
                      <a:pt x="141" y="944"/>
                    </a:cubicBezTo>
                    <a:cubicBezTo>
                      <a:pt x="141" y="940"/>
                      <a:pt x="141" y="940"/>
                      <a:pt x="141" y="940"/>
                    </a:cubicBezTo>
                    <a:cubicBezTo>
                      <a:pt x="140" y="935"/>
                      <a:pt x="140" y="930"/>
                      <a:pt x="140" y="926"/>
                    </a:cubicBezTo>
                    <a:cubicBezTo>
                      <a:pt x="139" y="922"/>
                      <a:pt x="139" y="918"/>
                      <a:pt x="139" y="914"/>
                    </a:cubicBezTo>
                    <a:cubicBezTo>
                      <a:pt x="138" y="911"/>
                      <a:pt x="138" y="911"/>
                      <a:pt x="138" y="911"/>
                    </a:cubicBezTo>
                    <a:cubicBezTo>
                      <a:pt x="104" y="914"/>
                      <a:pt x="104" y="914"/>
                      <a:pt x="104" y="914"/>
                    </a:cubicBezTo>
                    <a:cubicBezTo>
                      <a:pt x="104" y="909"/>
                      <a:pt x="104" y="909"/>
                      <a:pt x="104" y="909"/>
                    </a:cubicBezTo>
                    <a:cubicBezTo>
                      <a:pt x="103" y="904"/>
                      <a:pt x="103" y="899"/>
                      <a:pt x="103" y="894"/>
                    </a:cubicBezTo>
                    <a:cubicBezTo>
                      <a:pt x="103" y="893"/>
                      <a:pt x="103" y="893"/>
                      <a:pt x="103" y="893"/>
                    </a:cubicBezTo>
                    <a:cubicBezTo>
                      <a:pt x="137" y="890"/>
                      <a:pt x="137" y="890"/>
                      <a:pt x="137" y="890"/>
                    </a:cubicBezTo>
                    <a:cubicBezTo>
                      <a:pt x="137" y="886"/>
                      <a:pt x="137" y="886"/>
                      <a:pt x="137" y="886"/>
                    </a:cubicBezTo>
                    <a:cubicBezTo>
                      <a:pt x="137" y="885"/>
                      <a:pt x="137" y="884"/>
                      <a:pt x="137" y="883"/>
                    </a:cubicBezTo>
                    <a:cubicBezTo>
                      <a:pt x="137" y="875"/>
                      <a:pt x="137" y="875"/>
                      <a:pt x="137" y="875"/>
                    </a:cubicBezTo>
                    <a:cubicBezTo>
                      <a:pt x="137" y="871"/>
                      <a:pt x="137" y="866"/>
                      <a:pt x="137" y="862"/>
                    </a:cubicBezTo>
                    <a:cubicBezTo>
                      <a:pt x="137" y="860"/>
                      <a:pt x="137" y="860"/>
                      <a:pt x="137" y="860"/>
                    </a:cubicBezTo>
                    <a:cubicBezTo>
                      <a:pt x="137" y="859"/>
                      <a:pt x="137" y="859"/>
                      <a:pt x="137" y="859"/>
                    </a:cubicBezTo>
                    <a:cubicBezTo>
                      <a:pt x="137" y="855"/>
                      <a:pt x="137" y="855"/>
                      <a:pt x="137" y="855"/>
                    </a:cubicBezTo>
                    <a:cubicBezTo>
                      <a:pt x="137" y="853"/>
                      <a:pt x="137" y="851"/>
                      <a:pt x="137" y="849"/>
                    </a:cubicBezTo>
                    <a:cubicBezTo>
                      <a:pt x="137" y="847"/>
                      <a:pt x="137" y="847"/>
                      <a:pt x="137" y="847"/>
                    </a:cubicBezTo>
                    <a:cubicBezTo>
                      <a:pt x="28" y="849"/>
                      <a:pt x="28" y="849"/>
                      <a:pt x="28" y="849"/>
                    </a:cubicBezTo>
                    <a:moveTo>
                      <a:pt x="96" y="753"/>
                    </a:moveTo>
                    <a:cubicBezTo>
                      <a:pt x="70" y="751"/>
                      <a:pt x="70" y="751"/>
                      <a:pt x="70" y="751"/>
                    </a:cubicBezTo>
                    <a:cubicBezTo>
                      <a:pt x="70" y="749"/>
                      <a:pt x="70" y="749"/>
                      <a:pt x="70" y="749"/>
                    </a:cubicBezTo>
                    <a:cubicBezTo>
                      <a:pt x="71" y="738"/>
                      <a:pt x="73" y="726"/>
                      <a:pt x="75" y="716"/>
                    </a:cubicBezTo>
                    <a:cubicBezTo>
                      <a:pt x="75" y="714"/>
                      <a:pt x="75" y="714"/>
                      <a:pt x="75" y="714"/>
                    </a:cubicBezTo>
                    <a:cubicBezTo>
                      <a:pt x="39" y="707"/>
                      <a:pt x="39" y="707"/>
                      <a:pt x="39" y="707"/>
                    </a:cubicBezTo>
                    <a:cubicBezTo>
                      <a:pt x="40" y="700"/>
                      <a:pt x="41" y="694"/>
                      <a:pt x="42" y="687"/>
                    </a:cubicBezTo>
                    <a:cubicBezTo>
                      <a:pt x="140" y="706"/>
                      <a:pt x="140" y="706"/>
                      <a:pt x="140" y="706"/>
                    </a:cubicBezTo>
                    <a:cubicBezTo>
                      <a:pt x="140" y="708"/>
                      <a:pt x="140" y="708"/>
                      <a:pt x="140" y="708"/>
                    </a:cubicBezTo>
                    <a:cubicBezTo>
                      <a:pt x="139" y="712"/>
                      <a:pt x="138" y="717"/>
                      <a:pt x="137" y="722"/>
                    </a:cubicBezTo>
                    <a:cubicBezTo>
                      <a:pt x="137" y="723"/>
                      <a:pt x="137" y="723"/>
                      <a:pt x="137" y="723"/>
                    </a:cubicBezTo>
                    <a:cubicBezTo>
                      <a:pt x="116" y="720"/>
                      <a:pt x="116" y="720"/>
                      <a:pt x="116" y="720"/>
                    </a:cubicBezTo>
                    <a:cubicBezTo>
                      <a:pt x="116" y="720"/>
                      <a:pt x="116" y="720"/>
                      <a:pt x="116" y="720"/>
                    </a:cubicBezTo>
                    <a:cubicBezTo>
                      <a:pt x="102" y="718"/>
                      <a:pt x="102" y="718"/>
                      <a:pt x="102" y="718"/>
                    </a:cubicBezTo>
                    <a:cubicBezTo>
                      <a:pt x="102" y="719"/>
                      <a:pt x="102" y="719"/>
                      <a:pt x="102" y="719"/>
                    </a:cubicBezTo>
                    <a:cubicBezTo>
                      <a:pt x="100" y="729"/>
                      <a:pt x="99" y="739"/>
                      <a:pt x="97" y="747"/>
                    </a:cubicBezTo>
                    <a:cubicBezTo>
                      <a:pt x="96" y="753"/>
                      <a:pt x="96" y="753"/>
                      <a:pt x="96" y="753"/>
                    </a:cubicBezTo>
                    <a:moveTo>
                      <a:pt x="134" y="643"/>
                    </a:moveTo>
                    <a:cubicBezTo>
                      <a:pt x="135" y="642"/>
                      <a:pt x="135" y="642"/>
                      <a:pt x="135" y="642"/>
                    </a:cubicBezTo>
                    <a:cubicBezTo>
                      <a:pt x="137" y="633"/>
                      <a:pt x="140" y="624"/>
                      <a:pt x="144" y="614"/>
                    </a:cubicBezTo>
                    <a:cubicBezTo>
                      <a:pt x="144" y="613"/>
                      <a:pt x="144" y="613"/>
                      <a:pt x="144" y="613"/>
                    </a:cubicBezTo>
                    <a:cubicBezTo>
                      <a:pt x="164" y="619"/>
                      <a:pt x="164" y="619"/>
                      <a:pt x="164" y="619"/>
                    </a:cubicBezTo>
                    <a:cubicBezTo>
                      <a:pt x="164" y="621"/>
                      <a:pt x="164" y="621"/>
                      <a:pt x="164" y="621"/>
                    </a:cubicBezTo>
                    <a:cubicBezTo>
                      <a:pt x="162" y="625"/>
                      <a:pt x="161" y="630"/>
                      <a:pt x="159" y="634"/>
                    </a:cubicBezTo>
                    <a:cubicBezTo>
                      <a:pt x="158" y="639"/>
                      <a:pt x="156" y="644"/>
                      <a:pt x="154" y="649"/>
                    </a:cubicBezTo>
                    <a:cubicBezTo>
                      <a:pt x="154" y="651"/>
                      <a:pt x="154" y="651"/>
                      <a:pt x="154" y="651"/>
                    </a:cubicBezTo>
                    <a:cubicBezTo>
                      <a:pt x="156" y="651"/>
                      <a:pt x="156" y="651"/>
                      <a:pt x="156" y="651"/>
                    </a:cubicBezTo>
                    <a:cubicBezTo>
                      <a:pt x="156" y="652"/>
                      <a:pt x="156" y="652"/>
                      <a:pt x="156" y="652"/>
                    </a:cubicBezTo>
                    <a:cubicBezTo>
                      <a:pt x="183" y="659"/>
                      <a:pt x="183" y="659"/>
                      <a:pt x="183" y="659"/>
                    </a:cubicBezTo>
                    <a:cubicBezTo>
                      <a:pt x="181" y="664"/>
                      <a:pt x="179" y="669"/>
                      <a:pt x="178" y="675"/>
                    </a:cubicBezTo>
                    <a:cubicBezTo>
                      <a:pt x="89" y="654"/>
                      <a:pt x="89" y="654"/>
                      <a:pt x="89" y="654"/>
                    </a:cubicBezTo>
                    <a:cubicBezTo>
                      <a:pt x="89" y="653"/>
                      <a:pt x="89" y="653"/>
                      <a:pt x="89" y="653"/>
                    </a:cubicBezTo>
                    <a:cubicBezTo>
                      <a:pt x="91" y="647"/>
                      <a:pt x="93" y="640"/>
                      <a:pt x="95" y="634"/>
                    </a:cubicBezTo>
                    <a:cubicBezTo>
                      <a:pt x="95" y="632"/>
                      <a:pt x="95" y="632"/>
                      <a:pt x="95" y="632"/>
                    </a:cubicBezTo>
                    <a:cubicBezTo>
                      <a:pt x="134" y="643"/>
                      <a:pt x="134" y="643"/>
                      <a:pt x="134" y="643"/>
                    </a:cubicBezTo>
                    <a:moveTo>
                      <a:pt x="244" y="574"/>
                    </a:moveTo>
                    <a:cubicBezTo>
                      <a:pt x="214" y="574"/>
                      <a:pt x="214" y="574"/>
                      <a:pt x="214" y="574"/>
                    </a:cubicBezTo>
                    <a:cubicBezTo>
                      <a:pt x="203" y="598"/>
                      <a:pt x="194" y="622"/>
                      <a:pt x="186" y="646"/>
                    </a:cubicBezTo>
                    <a:cubicBezTo>
                      <a:pt x="171" y="642"/>
                      <a:pt x="171" y="642"/>
                      <a:pt x="171" y="642"/>
                    </a:cubicBezTo>
                    <a:cubicBezTo>
                      <a:pt x="172" y="638"/>
                      <a:pt x="172" y="638"/>
                      <a:pt x="172" y="638"/>
                    </a:cubicBezTo>
                    <a:cubicBezTo>
                      <a:pt x="173" y="634"/>
                      <a:pt x="175" y="629"/>
                      <a:pt x="177" y="625"/>
                    </a:cubicBezTo>
                    <a:cubicBezTo>
                      <a:pt x="178" y="620"/>
                      <a:pt x="179" y="616"/>
                      <a:pt x="181" y="612"/>
                    </a:cubicBezTo>
                    <a:cubicBezTo>
                      <a:pt x="182" y="611"/>
                      <a:pt x="182" y="611"/>
                      <a:pt x="182" y="611"/>
                    </a:cubicBezTo>
                    <a:cubicBezTo>
                      <a:pt x="149" y="600"/>
                      <a:pt x="149" y="600"/>
                      <a:pt x="149" y="600"/>
                    </a:cubicBezTo>
                    <a:cubicBezTo>
                      <a:pt x="151" y="594"/>
                      <a:pt x="151" y="594"/>
                      <a:pt x="151" y="594"/>
                    </a:cubicBezTo>
                    <a:cubicBezTo>
                      <a:pt x="152" y="590"/>
                      <a:pt x="154" y="585"/>
                      <a:pt x="156" y="581"/>
                    </a:cubicBezTo>
                    <a:cubicBezTo>
                      <a:pt x="156" y="579"/>
                      <a:pt x="156" y="579"/>
                      <a:pt x="156" y="579"/>
                    </a:cubicBezTo>
                    <a:cubicBezTo>
                      <a:pt x="189" y="592"/>
                      <a:pt x="189" y="592"/>
                      <a:pt x="189" y="592"/>
                    </a:cubicBezTo>
                    <a:cubicBezTo>
                      <a:pt x="190" y="589"/>
                      <a:pt x="190" y="589"/>
                      <a:pt x="190" y="589"/>
                    </a:cubicBezTo>
                    <a:cubicBezTo>
                      <a:pt x="190" y="588"/>
                      <a:pt x="190" y="588"/>
                      <a:pt x="191" y="587"/>
                    </a:cubicBezTo>
                    <a:cubicBezTo>
                      <a:pt x="195" y="578"/>
                      <a:pt x="195" y="578"/>
                      <a:pt x="195" y="578"/>
                    </a:cubicBezTo>
                    <a:cubicBezTo>
                      <a:pt x="195" y="576"/>
                      <a:pt x="196" y="575"/>
                      <a:pt x="196" y="574"/>
                    </a:cubicBezTo>
                    <a:cubicBezTo>
                      <a:pt x="182" y="574"/>
                      <a:pt x="182" y="574"/>
                      <a:pt x="182" y="574"/>
                    </a:cubicBezTo>
                    <a:cubicBezTo>
                      <a:pt x="181" y="574"/>
                      <a:pt x="181" y="574"/>
                      <a:pt x="181" y="574"/>
                    </a:cubicBezTo>
                    <a:cubicBezTo>
                      <a:pt x="181" y="574"/>
                      <a:pt x="181" y="574"/>
                      <a:pt x="181" y="574"/>
                    </a:cubicBezTo>
                    <a:cubicBezTo>
                      <a:pt x="144" y="574"/>
                      <a:pt x="144" y="574"/>
                      <a:pt x="144" y="574"/>
                    </a:cubicBezTo>
                    <a:cubicBezTo>
                      <a:pt x="142" y="580"/>
                      <a:pt x="140" y="585"/>
                      <a:pt x="138" y="590"/>
                    </a:cubicBezTo>
                    <a:cubicBezTo>
                      <a:pt x="136" y="596"/>
                      <a:pt x="136" y="596"/>
                      <a:pt x="136" y="596"/>
                    </a:cubicBezTo>
                    <a:cubicBezTo>
                      <a:pt x="110" y="587"/>
                      <a:pt x="110" y="587"/>
                      <a:pt x="110" y="587"/>
                    </a:cubicBezTo>
                    <a:cubicBezTo>
                      <a:pt x="111" y="586"/>
                      <a:pt x="111" y="586"/>
                      <a:pt x="111" y="586"/>
                    </a:cubicBezTo>
                    <a:cubicBezTo>
                      <a:pt x="112" y="582"/>
                      <a:pt x="114" y="578"/>
                      <a:pt x="115" y="574"/>
                    </a:cubicBezTo>
                    <a:cubicBezTo>
                      <a:pt x="101" y="574"/>
                      <a:pt x="101" y="574"/>
                      <a:pt x="101" y="574"/>
                    </a:cubicBezTo>
                    <a:cubicBezTo>
                      <a:pt x="100" y="577"/>
                      <a:pt x="99" y="579"/>
                      <a:pt x="98" y="582"/>
                    </a:cubicBezTo>
                    <a:cubicBezTo>
                      <a:pt x="93" y="596"/>
                      <a:pt x="93" y="596"/>
                      <a:pt x="93" y="596"/>
                    </a:cubicBezTo>
                    <a:cubicBezTo>
                      <a:pt x="131" y="608"/>
                      <a:pt x="131" y="608"/>
                      <a:pt x="131" y="608"/>
                    </a:cubicBezTo>
                    <a:cubicBezTo>
                      <a:pt x="131" y="610"/>
                      <a:pt x="131" y="610"/>
                      <a:pt x="131" y="610"/>
                    </a:cubicBezTo>
                    <a:cubicBezTo>
                      <a:pt x="129" y="615"/>
                      <a:pt x="127" y="620"/>
                      <a:pt x="126" y="625"/>
                    </a:cubicBezTo>
                    <a:cubicBezTo>
                      <a:pt x="125" y="627"/>
                      <a:pt x="125" y="627"/>
                      <a:pt x="125" y="627"/>
                    </a:cubicBezTo>
                    <a:cubicBezTo>
                      <a:pt x="86" y="616"/>
                      <a:pt x="86" y="616"/>
                      <a:pt x="86" y="616"/>
                    </a:cubicBezTo>
                    <a:cubicBezTo>
                      <a:pt x="85" y="620"/>
                      <a:pt x="85" y="620"/>
                      <a:pt x="85" y="620"/>
                    </a:cubicBezTo>
                    <a:cubicBezTo>
                      <a:pt x="81" y="634"/>
                      <a:pt x="77" y="648"/>
                      <a:pt x="73" y="662"/>
                    </a:cubicBezTo>
                    <a:cubicBezTo>
                      <a:pt x="73" y="663"/>
                      <a:pt x="73" y="663"/>
                      <a:pt x="73" y="663"/>
                    </a:cubicBezTo>
                    <a:cubicBezTo>
                      <a:pt x="73" y="663"/>
                      <a:pt x="73" y="663"/>
                      <a:pt x="73" y="663"/>
                    </a:cubicBezTo>
                    <a:cubicBezTo>
                      <a:pt x="73" y="664"/>
                      <a:pt x="73" y="664"/>
                      <a:pt x="73" y="664"/>
                    </a:cubicBezTo>
                    <a:cubicBezTo>
                      <a:pt x="175" y="688"/>
                      <a:pt x="175" y="688"/>
                      <a:pt x="175" y="688"/>
                    </a:cubicBezTo>
                    <a:cubicBezTo>
                      <a:pt x="166" y="722"/>
                      <a:pt x="160" y="757"/>
                      <a:pt x="157" y="792"/>
                    </a:cubicBezTo>
                    <a:cubicBezTo>
                      <a:pt x="140" y="791"/>
                      <a:pt x="140" y="791"/>
                      <a:pt x="140" y="791"/>
                    </a:cubicBezTo>
                    <a:cubicBezTo>
                      <a:pt x="141" y="788"/>
                      <a:pt x="141" y="788"/>
                      <a:pt x="141" y="788"/>
                    </a:cubicBezTo>
                    <a:cubicBezTo>
                      <a:pt x="141" y="783"/>
                      <a:pt x="142" y="778"/>
                      <a:pt x="142" y="773"/>
                    </a:cubicBezTo>
                    <a:cubicBezTo>
                      <a:pt x="143" y="769"/>
                      <a:pt x="143" y="764"/>
                      <a:pt x="144" y="760"/>
                    </a:cubicBezTo>
                    <a:cubicBezTo>
                      <a:pt x="144" y="758"/>
                      <a:pt x="144" y="758"/>
                      <a:pt x="144" y="758"/>
                    </a:cubicBezTo>
                    <a:cubicBezTo>
                      <a:pt x="110" y="755"/>
                      <a:pt x="110" y="755"/>
                      <a:pt x="110" y="755"/>
                    </a:cubicBezTo>
                    <a:cubicBezTo>
                      <a:pt x="111" y="749"/>
                      <a:pt x="111" y="749"/>
                      <a:pt x="111" y="749"/>
                    </a:cubicBezTo>
                    <a:cubicBezTo>
                      <a:pt x="111" y="744"/>
                      <a:pt x="112" y="739"/>
                      <a:pt x="113" y="735"/>
                    </a:cubicBezTo>
                    <a:cubicBezTo>
                      <a:pt x="113" y="733"/>
                      <a:pt x="113" y="733"/>
                      <a:pt x="113" y="733"/>
                    </a:cubicBezTo>
                    <a:cubicBezTo>
                      <a:pt x="147" y="738"/>
                      <a:pt x="147" y="738"/>
                      <a:pt x="147" y="738"/>
                    </a:cubicBezTo>
                    <a:cubicBezTo>
                      <a:pt x="148" y="734"/>
                      <a:pt x="148" y="734"/>
                      <a:pt x="148" y="734"/>
                    </a:cubicBezTo>
                    <a:cubicBezTo>
                      <a:pt x="148" y="733"/>
                      <a:pt x="149" y="732"/>
                      <a:pt x="149" y="731"/>
                    </a:cubicBezTo>
                    <a:cubicBezTo>
                      <a:pt x="150" y="723"/>
                      <a:pt x="150" y="723"/>
                      <a:pt x="150" y="723"/>
                    </a:cubicBezTo>
                    <a:cubicBezTo>
                      <a:pt x="151" y="719"/>
                      <a:pt x="152" y="715"/>
                      <a:pt x="153" y="710"/>
                    </a:cubicBezTo>
                    <a:cubicBezTo>
                      <a:pt x="153" y="709"/>
                      <a:pt x="153" y="709"/>
                      <a:pt x="153" y="709"/>
                    </a:cubicBezTo>
                    <a:cubicBezTo>
                      <a:pt x="153" y="709"/>
                      <a:pt x="153" y="709"/>
                      <a:pt x="153" y="709"/>
                    </a:cubicBezTo>
                    <a:cubicBezTo>
                      <a:pt x="155" y="703"/>
                      <a:pt x="155" y="703"/>
                      <a:pt x="155" y="703"/>
                    </a:cubicBezTo>
                    <a:cubicBezTo>
                      <a:pt x="155" y="701"/>
                      <a:pt x="155" y="699"/>
                      <a:pt x="156" y="697"/>
                    </a:cubicBezTo>
                    <a:cubicBezTo>
                      <a:pt x="156" y="696"/>
                      <a:pt x="156" y="696"/>
                      <a:pt x="156" y="696"/>
                    </a:cubicBezTo>
                    <a:cubicBezTo>
                      <a:pt x="49" y="675"/>
                      <a:pt x="49" y="675"/>
                      <a:pt x="49" y="675"/>
                    </a:cubicBezTo>
                    <a:cubicBezTo>
                      <a:pt x="49" y="673"/>
                      <a:pt x="49" y="673"/>
                      <a:pt x="49" y="673"/>
                    </a:cubicBezTo>
                    <a:cubicBezTo>
                      <a:pt x="57" y="640"/>
                      <a:pt x="67" y="606"/>
                      <a:pt x="79" y="574"/>
                    </a:cubicBezTo>
                    <a:cubicBezTo>
                      <a:pt x="53" y="574"/>
                      <a:pt x="53" y="574"/>
                      <a:pt x="53" y="574"/>
                    </a:cubicBezTo>
                    <a:cubicBezTo>
                      <a:pt x="17" y="677"/>
                      <a:pt x="0" y="787"/>
                      <a:pt x="5" y="900"/>
                    </a:cubicBezTo>
                    <a:cubicBezTo>
                      <a:pt x="9" y="986"/>
                      <a:pt x="25" y="1070"/>
                      <a:pt x="54" y="1150"/>
                    </a:cubicBezTo>
                    <a:cubicBezTo>
                      <a:pt x="79" y="1150"/>
                      <a:pt x="79" y="1150"/>
                      <a:pt x="79" y="1150"/>
                    </a:cubicBezTo>
                    <a:cubicBezTo>
                      <a:pt x="71" y="1129"/>
                      <a:pt x="64" y="1107"/>
                      <a:pt x="58" y="1086"/>
                    </a:cubicBezTo>
                    <a:cubicBezTo>
                      <a:pt x="57" y="1081"/>
                      <a:pt x="56" y="1076"/>
                      <a:pt x="54" y="1071"/>
                    </a:cubicBezTo>
                    <a:cubicBezTo>
                      <a:pt x="54" y="1069"/>
                      <a:pt x="54" y="1069"/>
                      <a:pt x="54" y="1069"/>
                    </a:cubicBezTo>
                    <a:cubicBezTo>
                      <a:pt x="74" y="1065"/>
                      <a:pt x="74" y="1065"/>
                      <a:pt x="74" y="1065"/>
                    </a:cubicBezTo>
                    <a:cubicBezTo>
                      <a:pt x="74" y="1066"/>
                      <a:pt x="74" y="1066"/>
                      <a:pt x="74" y="1066"/>
                    </a:cubicBezTo>
                    <a:cubicBezTo>
                      <a:pt x="76" y="1073"/>
                      <a:pt x="78" y="1080"/>
                      <a:pt x="80" y="1087"/>
                    </a:cubicBezTo>
                    <a:cubicBezTo>
                      <a:pt x="84" y="1101"/>
                      <a:pt x="84" y="1101"/>
                      <a:pt x="84" y="1101"/>
                    </a:cubicBezTo>
                    <a:cubicBezTo>
                      <a:pt x="123" y="1089"/>
                      <a:pt x="123" y="1089"/>
                      <a:pt x="123" y="1089"/>
                    </a:cubicBezTo>
                    <a:cubicBezTo>
                      <a:pt x="123" y="1090"/>
                      <a:pt x="123" y="1090"/>
                      <a:pt x="123" y="1090"/>
                    </a:cubicBezTo>
                    <a:cubicBezTo>
                      <a:pt x="125" y="1096"/>
                      <a:pt x="126" y="1101"/>
                      <a:pt x="128" y="1106"/>
                    </a:cubicBezTo>
                    <a:cubicBezTo>
                      <a:pt x="129" y="1107"/>
                      <a:pt x="129" y="1107"/>
                      <a:pt x="129" y="1107"/>
                    </a:cubicBezTo>
                    <a:cubicBezTo>
                      <a:pt x="90" y="1121"/>
                      <a:pt x="90" y="1121"/>
                      <a:pt x="90" y="1121"/>
                    </a:cubicBezTo>
                    <a:cubicBezTo>
                      <a:pt x="92" y="1125"/>
                      <a:pt x="92" y="1125"/>
                      <a:pt x="92" y="1125"/>
                    </a:cubicBezTo>
                    <a:cubicBezTo>
                      <a:pt x="95" y="1134"/>
                      <a:pt x="98" y="1142"/>
                      <a:pt x="101" y="1150"/>
                    </a:cubicBezTo>
                    <a:cubicBezTo>
                      <a:pt x="115" y="1150"/>
                      <a:pt x="115" y="1150"/>
                      <a:pt x="115" y="1150"/>
                    </a:cubicBezTo>
                    <a:cubicBezTo>
                      <a:pt x="115" y="1149"/>
                      <a:pt x="115" y="1149"/>
                      <a:pt x="115" y="1149"/>
                    </a:cubicBezTo>
                    <a:cubicBezTo>
                      <a:pt x="112" y="1143"/>
                      <a:pt x="110" y="1137"/>
                      <a:pt x="108" y="1131"/>
                    </a:cubicBezTo>
                    <a:cubicBezTo>
                      <a:pt x="108" y="1129"/>
                      <a:pt x="108" y="1129"/>
                      <a:pt x="108" y="1129"/>
                    </a:cubicBezTo>
                    <a:cubicBezTo>
                      <a:pt x="145" y="1115"/>
                      <a:pt x="145" y="1115"/>
                      <a:pt x="145" y="1115"/>
                    </a:cubicBezTo>
                    <a:cubicBezTo>
                      <a:pt x="145" y="1114"/>
                      <a:pt x="145" y="1114"/>
                      <a:pt x="145" y="1114"/>
                    </a:cubicBezTo>
                    <a:cubicBezTo>
                      <a:pt x="142" y="1105"/>
                      <a:pt x="139" y="1095"/>
                      <a:pt x="136" y="1086"/>
                    </a:cubicBezTo>
                    <a:cubicBezTo>
                      <a:pt x="135" y="1085"/>
                      <a:pt x="135" y="1085"/>
                      <a:pt x="135" y="1085"/>
                    </a:cubicBezTo>
                    <a:cubicBezTo>
                      <a:pt x="156" y="1078"/>
                      <a:pt x="156" y="1078"/>
                      <a:pt x="156" y="1078"/>
                    </a:cubicBezTo>
                    <a:cubicBezTo>
                      <a:pt x="156" y="1080"/>
                      <a:pt x="156" y="1080"/>
                      <a:pt x="156" y="1080"/>
                    </a:cubicBezTo>
                    <a:cubicBezTo>
                      <a:pt x="157" y="1084"/>
                      <a:pt x="159" y="1089"/>
                      <a:pt x="160" y="1093"/>
                    </a:cubicBezTo>
                    <a:cubicBezTo>
                      <a:pt x="162" y="1098"/>
                      <a:pt x="163" y="1103"/>
                      <a:pt x="165" y="1108"/>
                    </a:cubicBezTo>
                    <a:cubicBezTo>
                      <a:pt x="166" y="1110"/>
                      <a:pt x="166" y="1110"/>
                      <a:pt x="166" y="1110"/>
                    </a:cubicBezTo>
                    <a:cubicBezTo>
                      <a:pt x="168" y="1109"/>
                      <a:pt x="168" y="1109"/>
                      <a:pt x="168" y="1109"/>
                    </a:cubicBezTo>
                    <a:cubicBezTo>
                      <a:pt x="168" y="1109"/>
                      <a:pt x="168" y="1109"/>
                      <a:pt x="168" y="1109"/>
                    </a:cubicBezTo>
                    <a:cubicBezTo>
                      <a:pt x="177" y="1106"/>
                      <a:pt x="177" y="1106"/>
                      <a:pt x="177" y="1106"/>
                    </a:cubicBezTo>
                    <a:cubicBezTo>
                      <a:pt x="178" y="1105"/>
                      <a:pt x="178" y="1105"/>
                      <a:pt x="178" y="1105"/>
                    </a:cubicBezTo>
                    <a:cubicBezTo>
                      <a:pt x="178" y="1105"/>
                      <a:pt x="178" y="1105"/>
                      <a:pt x="178" y="1105"/>
                    </a:cubicBezTo>
                    <a:cubicBezTo>
                      <a:pt x="194" y="1099"/>
                      <a:pt x="194" y="1099"/>
                      <a:pt x="194" y="1099"/>
                    </a:cubicBezTo>
                    <a:cubicBezTo>
                      <a:pt x="196" y="1105"/>
                      <a:pt x="198" y="1110"/>
                      <a:pt x="200" y="1115"/>
                    </a:cubicBezTo>
                    <a:cubicBezTo>
                      <a:pt x="118" y="1150"/>
                      <a:pt x="118" y="1150"/>
                      <a:pt x="118" y="1150"/>
                    </a:cubicBezTo>
                    <a:cubicBezTo>
                      <a:pt x="152" y="1150"/>
                      <a:pt x="152" y="1150"/>
                      <a:pt x="152" y="1150"/>
                    </a:cubicBezTo>
                    <a:cubicBezTo>
                      <a:pt x="204" y="1128"/>
                      <a:pt x="204" y="1128"/>
                      <a:pt x="204" y="1128"/>
                    </a:cubicBezTo>
                    <a:cubicBezTo>
                      <a:pt x="207" y="1135"/>
                      <a:pt x="210" y="1142"/>
                      <a:pt x="214" y="1150"/>
                    </a:cubicBezTo>
                    <a:cubicBezTo>
                      <a:pt x="244" y="1150"/>
                      <a:pt x="244" y="1150"/>
                      <a:pt x="244" y="1150"/>
                    </a:cubicBezTo>
                    <a:cubicBezTo>
                      <a:pt x="205" y="1066"/>
                      <a:pt x="182" y="973"/>
                      <a:pt x="181" y="875"/>
                    </a:cubicBezTo>
                    <a:cubicBezTo>
                      <a:pt x="179" y="770"/>
                      <a:pt x="201" y="667"/>
                      <a:pt x="244" y="574"/>
                    </a:cubicBezTo>
                    <a:moveTo>
                      <a:pt x="1446" y="728"/>
                    </a:moveTo>
                    <a:cubicBezTo>
                      <a:pt x="1439" y="720"/>
                      <a:pt x="1436" y="710"/>
                      <a:pt x="1436" y="705"/>
                    </a:cubicBezTo>
                    <a:cubicBezTo>
                      <a:pt x="1430" y="703"/>
                      <a:pt x="1422" y="698"/>
                      <a:pt x="1415" y="695"/>
                    </a:cubicBezTo>
                    <a:cubicBezTo>
                      <a:pt x="1412" y="694"/>
                      <a:pt x="1415" y="693"/>
                      <a:pt x="1412" y="691"/>
                    </a:cubicBezTo>
                    <a:cubicBezTo>
                      <a:pt x="1412" y="691"/>
                      <a:pt x="1421" y="694"/>
                      <a:pt x="1433" y="699"/>
                    </a:cubicBezTo>
                    <a:cubicBezTo>
                      <a:pt x="1435" y="697"/>
                      <a:pt x="1441" y="697"/>
                      <a:pt x="1447" y="697"/>
                    </a:cubicBezTo>
                    <a:cubicBezTo>
                      <a:pt x="1454" y="697"/>
                      <a:pt x="1460" y="697"/>
                      <a:pt x="1460" y="697"/>
                    </a:cubicBezTo>
                    <a:cubicBezTo>
                      <a:pt x="1459" y="697"/>
                      <a:pt x="1458" y="697"/>
                      <a:pt x="1457" y="697"/>
                    </a:cubicBezTo>
                    <a:cubicBezTo>
                      <a:pt x="1445" y="697"/>
                      <a:pt x="1439" y="699"/>
                      <a:pt x="1436" y="700"/>
                    </a:cubicBezTo>
                    <a:cubicBezTo>
                      <a:pt x="1443" y="703"/>
                      <a:pt x="1450" y="707"/>
                      <a:pt x="1458" y="712"/>
                    </a:cubicBezTo>
                    <a:cubicBezTo>
                      <a:pt x="1461" y="711"/>
                      <a:pt x="1465" y="710"/>
                      <a:pt x="1468" y="710"/>
                    </a:cubicBezTo>
                    <a:cubicBezTo>
                      <a:pt x="1477" y="710"/>
                      <a:pt x="1482" y="713"/>
                      <a:pt x="1482" y="713"/>
                    </a:cubicBezTo>
                    <a:cubicBezTo>
                      <a:pt x="1479" y="712"/>
                      <a:pt x="1476" y="712"/>
                      <a:pt x="1472" y="712"/>
                    </a:cubicBezTo>
                    <a:cubicBezTo>
                      <a:pt x="1468" y="712"/>
                      <a:pt x="1464" y="713"/>
                      <a:pt x="1461" y="713"/>
                    </a:cubicBezTo>
                    <a:cubicBezTo>
                      <a:pt x="1465" y="715"/>
                      <a:pt x="1466" y="717"/>
                      <a:pt x="1470" y="719"/>
                    </a:cubicBezTo>
                    <a:cubicBezTo>
                      <a:pt x="1475" y="720"/>
                      <a:pt x="1490" y="723"/>
                      <a:pt x="1496" y="730"/>
                    </a:cubicBezTo>
                    <a:cubicBezTo>
                      <a:pt x="1496" y="730"/>
                      <a:pt x="1482" y="724"/>
                      <a:pt x="1475" y="723"/>
                    </a:cubicBezTo>
                    <a:cubicBezTo>
                      <a:pt x="1488" y="733"/>
                      <a:pt x="1498" y="743"/>
                      <a:pt x="1501" y="757"/>
                    </a:cubicBezTo>
                    <a:cubicBezTo>
                      <a:pt x="1501" y="757"/>
                      <a:pt x="1498" y="746"/>
                      <a:pt x="1480" y="731"/>
                    </a:cubicBezTo>
                    <a:cubicBezTo>
                      <a:pt x="1481" y="735"/>
                      <a:pt x="1484" y="742"/>
                      <a:pt x="1484" y="742"/>
                    </a:cubicBezTo>
                    <a:cubicBezTo>
                      <a:pt x="1481" y="738"/>
                      <a:pt x="1478" y="732"/>
                      <a:pt x="1478" y="729"/>
                    </a:cubicBezTo>
                    <a:cubicBezTo>
                      <a:pt x="1473" y="725"/>
                      <a:pt x="1468" y="721"/>
                      <a:pt x="1462" y="717"/>
                    </a:cubicBezTo>
                    <a:cubicBezTo>
                      <a:pt x="1461" y="726"/>
                      <a:pt x="1472" y="742"/>
                      <a:pt x="1472" y="742"/>
                    </a:cubicBezTo>
                    <a:cubicBezTo>
                      <a:pt x="1462" y="734"/>
                      <a:pt x="1459" y="720"/>
                      <a:pt x="1458" y="716"/>
                    </a:cubicBezTo>
                    <a:cubicBezTo>
                      <a:pt x="1452" y="712"/>
                      <a:pt x="1447" y="710"/>
                      <a:pt x="1439" y="706"/>
                    </a:cubicBezTo>
                    <a:cubicBezTo>
                      <a:pt x="1438" y="715"/>
                      <a:pt x="1446" y="728"/>
                      <a:pt x="1446" y="728"/>
                    </a:cubicBezTo>
                    <a:moveTo>
                      <a:pt x="1306" y="783"/>
                    </a:moveTo>
                    <a:cubicBezTo>
                      <a:pt x="1298" y="769"/>
                      <a:pt x="1289" y="757"/>
                      <a:pt x="1287" y="754"/>
                    </a:cubicBezTo>
                    <a:cubicBezTo>
                      <a:pt x="1269" y="730"/>
                      <a:pt x="1272" y="706"/>
                      <a:pt x="1280" y="691"/>
                    </a:cubicBezTo>
                    <a:cubicBezTo>
                      <a:pt x="1297" y="663"/>
                      <a:pt x="1317" y="653"/>
                      <a:pt x="1336" y="653"/>
                    </a:cubicBezTo>
                    <a:cubicBezTo>
                      <a:pt x="1344" y="653"/>
                      <a:pt x="1353" y="655"/>
                      <a:pt x="1361" y="658"/>
                    </a:cubicBezTo>
                    <a:cubicBezTo>
                      <a:pt x="1367" y="671"/>
                      <a:pt x="1381" y="686"/>
                      <a:pt x="1406" y="688"/>
                    </a:cubicBezTo>
                    <a:cubicBezTo>
                      <a:pt x="1414" y="736"/>
                      <a:pt x="1453" y="755"/>
                      <a:pt x="1474" y="757"/>
                    </a:cubicBezTo>
                    <a:cubicBezTo>
                      <a:pt x="1476" y="757"/>
                      <a:pt x="1478" y="758"/>
                      <a:pt x="1480" y="758"/>
                    </a:cubicBezTo>
                    <a:cubicBezTo>
                      <a:pt x="1479" y="774"/>
                      <a:pt x="1472" y="789"/>
                      <a:pt x="1464" y="798"/>
                    </a:cubicBezTo>
                    <a:cubicBezTo>
                      <a:pt x="1450" y="813"/>
                      <a:pt x="1433" y="822"/>
                      <a:pt x="1415" y="828"/>
                    </a:cubicBezTo>
                    <a:cubicBezTo>
                      <a:pt x="1402" y="830"/>
                      <a:pt x="1402" y="830"/>
                      <a:pt x="1402" y="830"/>
                    </a:cubicBezTo>
                    <a:cubicBezTo>
                      <a:pt x="1412" y="817"/>
                      <a:pt x="1412" y="817"/>
                      <a:pt x="1412" y="817"/>
                    </a:cubicBezTo>
                    <a:cubicBezTo>
                      <a:pt x="1395" y="824"/>
                      <a:pt x="1395" y="824"/>
                      <a:pt x="1395" y="824"/>
                    </a:cubicBezTo>
                    <a:cubicBezTo>
                      <a:pt x="1405" y="808"/>
                      <a:pt x="1405" y="808"/>
                      <a:pt x="1405" y="808"/>
                    </a:cubicBezTo>
                    <a:cubicBezTo>
                      <a:pt x="1388" y="821"/>
                      <a:pt x="1388" y="821"/>
                      <a:pt x="1388" y="821"/>
                    </a:cubicBezTo>
                    <a:cubicBezTo>
                      <a:pt x="1394" y="805"/>
                      <a:pt x="1394" y="805"/>
                      <a:pt x="1394" y="805"/>
                    </a:cubicBezTo>
                    <a:cubicBezTo>
                      <a:pt x="1382" y="815"/>
                      <a:pt x="1382" y="815"/>
                      <a:pt x="1382" y="815"/>
                    </a:cubicBezTo>
                    <a:cubicBezTo>
                      <a:pt x="1387" y="801"/>
                      <a:pt x="1387" y="801"/>
                      <a:pt x="1387" y="801"/>
                    </a:cubicBezTo>
                    <a:cubicBezTo>
                      <a:pt x="1369" y="814"/>
                      <a:pt x="1369" y="814"/>
                      <a:pt x="1369" y="814"/>
                    </a:cubicBezTo>
                    <a:cubicBezTo>
                      <a:pt x="1380" y="795"/>
                      <a:pt x="1380" y="795"/>
                      <a:pt x="1380" y="795"/>
                    </a:cubicBezTo>
                    <a:cubicBezTo>
                      <a:pt x="1365" y="808"/>
                      <a:pt x="1365" y="808"/>
                      <a:pt x="1365" y="808"/>
                    </a:cubicBezTo>
                    <a:cubicBezTo>
                      <a:pt x="1373" y="791"/>
                      <a:pt x="1373" y="791"/>
                      <a:pt x="1373" y="791"/>
                    </a:cubicBezTo>
                    <a:cubicBezTo>
                      <a:pt x="1359" y="802"/>
                      <a:pt x="1359" y="802"/>
                      <a:pt x="1359" y="802"/>
                    </a:cubicBezTo>
                    <a:cubicBezTo>
                      <a:pt x="1363" y="784"/>
                      <a:pt x="1363" y="784"/>
                      <a:pt x="1363" y="784"/>
                    </a:cubicBezTo>
                    <a:cubicBezTo>
                      <a:pt x="1351" y="800"/>
                      <a:pt x="1351" y="800"/>
                      <a:pt x="1351" y="800"/>
                    </a:cubicBezTo>
                    <a:cubicBezTo>
                      <a:pt x="1353" y="779"/>
                      <a:pt x="1353" y="779"/>
                      <a:pt x="1353" y="779"/>
                    </a:cubicBezTo>
                    <a:cubicBezTo>
                      <a:pt x="1344" y="797"/>
                      <a:pt x="1344" y="797"/>
                      <a:pt x="1344" y="797"/>
                    </a:cubicBezTo>
                    <a:cubicBezTo>
                      <a:pt x="1342" y="777"/>
                      <a:pt x="1342" y="777"/>
                      <a:pt x="1342" y="777"/>
                    </a:cubicBezTo>
                    <a:cubicBezTo>
                      <a:pt x="1337" y="795"/>
                      <a:pt x="1337" y="795"/>
                      <a:pt x="1337" y="795"/>
                    </a:cubicBezTo>
                    <a:cubicBezTo>
                      <a:pt x="1330" y="773"/>
                      <a:pt x="1330" y="773"/>
                      <a:pt x="1330" y="773"/>
                    </a:cubicBezTo>
                    <a:cubicBezTo>
                      <a:pt x="1327" y="792"/>
                      <a:pt x="1327" y="792"/>
                      <a:pt x="1327" y="792"/>
                    </a:cubicBezTo>
                    <a:cubicBezTo>
                      <a:pt x="1319" y="770"/>
                      <a:pt x="1319" y="770"/>
                      <a:pt x="1319" y="770"/>
                    </a:cubicBezTo>
                    <a:cubicBezTo>
                      <a:pt x="1315" y="790"/>
                      <a:pt x="1315" y="790"/>
                      <a:pt x="1315" y="790"/>
                    </a:cubicBezTo>
                    <a:cubicBezTo>
                      <a:pt x="1308" y="769"/>
                      <a:pt x="1308" y="769"/>
                      <a:pt x="1308" y="769"/>
                    </a:cubicBezTo>
                    <a:cubicBezTo>
                      <a:pt x="1306" y="783"/>
                      <a:pt x="1306" y="783"/>
                      <a:pt x="1306" y="783"/>
                    </a:cubicBezTo>
                    <a:moveTo>
                      <a:pt x="1373" y="643"/>
                    </a:moveTo>
                    <a:cubicBezTo>
                      <a:pt x="1373" y="643"/>
                      <a:pt x="1373" y="643"/>
                      <a:pt x="1374" y="643"/>
                    </a:cubicBezTo>
                    <a:cubicBezTo>
                      <a:pt x="1363" y="633"/>
                      <a:pt x="1356" y="631"/>
                      <a:pt x="1356" y="631"/>
                    </a:cubicBezTo>
                    <a:cubicBezTo>
                      <a:pt x="1365" y="632"/>
                      <a:pt x="1372" y="638"/>
                      <a:pt x="1379" y="646"/>
                    </a:cubicBezTo>
                    <a:cubicBezTo>
                      <a:pt x="1378" y="641"/>
                      <a:pt x="1373" y="632"/>
                      <a:pt x="1373" y="632"/>
                    </a:cubicBezTo>
                    <a:cubicBezTo>
                      <a:pt x="1378" y="636"/>
                      <a:pt x="1381" y="646"/>
                      <a:pt x="1382" y="649"/>
                    </a:cubicBezTo>
                    <a:cubicBezTo>
                      <a:pt x="1383" y="651"/>
                      <a:pt x="1385" y="652"/>
                      <a:pt x="1386" y="654"/>
                    </a:cubicBezTo>
                    <a:cubicBezTo>
                      <a:pt x="1386" y="651"/>
                      <a:pt x="1387" y="645"/>
                      <a:pt x="1385" y="641"/>
                    </a:cubicBezTo>
                    <a:cubicBezTo>
                      <a:pt x="1385" y="641"/>
                      <a:pt x="1389" y="646"/>
                      <a:pt x="1387" y="656"/>
                    </a:cubicBezTo>
                    <a:cubicBezTo>
                      <a:pt x="1390" y="661"/>
                      <a:pt x="1393" y="665"/>
                      <a:pt x="1396" y="669"/>
                    </a:cubicBezTo>
                    <a:cubicBezTo>
                      <a:pt x="1396" y="667"/>
                      <a:pt x="1397" y="663"/>
                      <a:pt x="1396" y="654"/>
                    </a:cubicBezTo>
                    <a:cubicBezTo>
                      <a:pt x="1396" y="654"/>
                      <a:pt x="1399" y="667"/>
                      <a:pt x="1397" y="671"/>
                    </a:cubicBezTo>
                    <a:cubicBezTo>
                      <a:pt x="1401" y="679"/>
                      <a:pt x="1403" y="684"/>
                      <a:pt x="1403" y="684"/>
                    </a:cubicBezTo>
                    <a:cubicBezTo>
                      <a:pt x="1402" y="683"/>
                      <a:pt x="1402" y="683"/>
                      <a:pt x="1401" y="683"/>
                    </a:cubicBezTo>
                    <a:cubicBezTo>
                      <a:pt x="1401" y="683"/>
                      <a:pt x="1401" y="683"/>
                      <a:pt x="1401" y="683"/>
                    </a:cubicBezTo>
                    <a:cubicBezTo>
                      <a:pt x="1401" y="683"/>
                      <a:pt x="1401" y="683"/>
                      <a:pt x="1401" y="683"/>
                    </a:cubicBezTo>
                    <a:cubicBezTo>
                      <a:pt x="1401" y="683"/>
                      <a:pt x="1400" y="683"/>
                      <a:pt x="1400" y="682"/>
                    </a:cubicBezTo>
                    <a:cubicBezTo>
                      <a:pt x="1398" y="678"/>
                      <a:pt x="1394" y="673"/>
                      <a:pt x="1392" y="670"/>
                    </a:cubicBezTo>
                    <a:cubicBezTo>
                      <a:pt x="1392" y="670"/>
                      <a:pt x="1392" y="670"/>
                      <a:pt x="1392" y="670"/>
                    </a:cubicBezTo>
                    <a:cubicBezTo>
                      <a:pt x="1389" y="670"/>
                      <a:pt x="1383" y="669"/>
                      <a:pt x="1377" y="665"/>
                    </a:cubicBezTo>
                    <a:cubicBezTo>
                      <a:pt x="1377" y="665"/>
                      <a:pt x="1385" y="668"/>
                      <a:pt x="1390" y="668"/>
                    </a:cubicBezTo>
                    <a:cubicBezTo>
                      <a:pt x="1391" y="668"/>
                      <a:pt x="1391" y="668"/>
                      <a:pt x="1392" y="668"/>
                    </a:cubicBezTo>
                    <a:cubicBezTo>
                      <a:pt x="1389" y="663"/>
                      <a:pt x="1387" y="660"/>
                      <a:pt x="1385" y="656"/>
                    </a:cubicBezTo>
                    <a:cubicBezTo>
                      <a:pt x="1382" y="656"/>
                      <a:pt x="1372" y="654"/>
                      <a:pt x="1367" y="649"/>
                    </a:cubicBezTo>
                    <a:cubicBezTo>
                      <a:pt x="1367" y="649"/>
                      <a:pt x="1377" y="654"/>
                      <a:pt x="1382" y="654"/>
                    </a:cubicBezTo>
                    <a:cubicBezTo>
                      <a:pt x="1383" y="654"/>
                      <a:pt x="1383" y="654"/>
                      <a:pt x="1384" y="654"/>
                    </a:cubicBezTo>
                    <a:cubicBezTo>
                      <a:pt x="1381" y="650"/>
                      <a:pt x="1377" y="647"/>
                      <a:pt x="1375" y="644"/>
                    </a:cubicBezTo>
                    <a:cubicBezTo>
                      <a:pt x="1373" y="644"/>
                      <a:pt x="1369" y="643"/>
                      <a:pt x="1366" y="641"/>
                    </a:cubicBezTo>
                    <a:cubicBezTo>
                      <a:pt x="1366" y="641"/>
                      <a:pt x="1371" y="643"/>
                      <a:pt x="1373" y="643"/>
                    </a:cubicBezTo>
                    <a:moveTo>
                      <a:pt x="1468" y="654"/>
                    </a:moveTo>
                    <a:cubicBezTo>
                      <a:pt x="1468" y="654"/>
                      <a:pt x="1466" y="638"/>
                      <a:pt x="1470" y="634"/>
                    </a:cubicBezTo>
                    <a:cubicBezTo>
                      <a:pt x="1467" y="625"/>
                      <a:pt x="1465" y="618"/>
                      <a:pt x="1465" y="618"/>
                    </a:cubicBezTo>
                    <a:cubicBezTo>
                      <a:pt x="1466" y="621"/>
                      <a:pt x="1467" y="619"/>
                      <a:pt x="1468" y="621"/>
                    </a:cubicBezTo>
                    <a:cubicBezTo>
                      <a:pt x="1470" y="627"/>
                      <a:pt x="1473" y="632"/>
                      <a:pt x="1474" y="637"/>
                    </a:cubicBezTo>
                    <a:cubicBezTo>
                      <a:pt x="1477" y="637"/>
                      <a:pt x="1485" y="639"/>
                      <a:pt x="1490" y="645"/>
                    </a:cubicBezTo>
                    <a:cubicBezTo>
                      <a:pt x="1490" y="645"/>
                      <a:pt x="1481" y="639"/>
                      <a:pt x="1475" y="639"/>
                    </a:cubicBezTo>
                    <a:cubicBezTo>
                      <a:pt x="1475" y="639"/>
                      <a:pt x="1475" y="639"/>
                      <a:pt x="1475" y="639"/>
                    </a:cubicBezTo>
                    <a:cubicBezTo>
                      <a:pt x="1477" y="645"/>
                      <a:pt x="1479" y="649"/>
                      <a:pt x="1481" y="653"/>
                    </a:cubicBezTo>
                    <a:cubicBezTo>
                      <a:pt x="1484" y="654"/>
                      <a:pt x="1494" y="657"/>
                      <a:pt x="1500" y="665"/>
                    </a:cubicBezTo>
                    <a:cubicBezTo>
                      <a:pt x="1500" y="665"/>
                      <a:pt x="1488" y="656"/>
                      <a:pt x="1482" y="656"/>
                    </a:cubicBezTo>
                    <a:cubicBezTo>
                      <a:pt x="1482" y="656"/>
                      <a:pt x="1482" y="656"/>
                      <a:pt x="1482" y="656"/>
                    </a:cubicBezTo>
                    <a:cubicBezTo>
                      <a:pt x="1484" y="661"/>
                      <a:pt x="1487" y="665"/>
                      <a:pt x="1490" y="668"/>
                    </a:cubicBezTo>
                    <a:cubicBezTo>
                      <a:pt x="1492" y="669"/>
                      <a:pt x="1497" y="671"/>
                      <a:pt x="1499" y="673"/>
                    </a:cubicBezTo>
                    <a:cubicBezTo>
                      <a:pt x="1499" y="673"/>
                      <a:pt x="1494" y="670"/>
                      <a:pt x="1491" y="670"/>
                    </a:cubicBezTo>
                    <a:cubicBezTo>
                      <a:pt x="1501" y="683"/>
                      <a:pt x="1509" y="686"/>
                      <a:pt x="1509" y="686"/>
                    </a:cubicBezTo>
                    <a:cubicBezTo>
                      <a:pt x="1499" y="684"/>
                      <a:pt x="1492" y="676"/>
                      <a:pt x="1485" y="666"/>
                    </a:cubicBezTo>
                    <a:cubicBezTo>
                      <a:pt x="1486" y="671"/>
                      <a:pt x="1490" y="682"/>
                      <a:pt x="1490" y="682"/>
                    </a:cubicBezTo>
                    <a:cubicBezTo>
                      <a:pt x="1485" y="677"/>
                      <a:pt x="1483" y="666"/>
                      <a:pt x="1483" y="662"/>
                    </a:cubicBezTo>
                    <a:cubicBezTo>
                      <a:pt x="1481" y="659"/>
                      <a:pt x="1480" y="658"/>
                      <a:pt x="1479" y="656"/>
                    </a:cubicBezTo>
                    <a:cubicBezTo>
                      <a:pt x="1478" y="659"/>
                      <a:pt x="1477" y="665"/>
                      <a:pt x="1478" y="671"/>
                    </a:cubicBezTo>
                    <a:cubicBezTo>
                      <a:pt x="1478" y="671"/>
                      <a:pt x="1475" y="664"/>
                      <a:pt x="1478" y="653"/>
                    </a:cubicBezTo>
                    <a:cubicBezTo>
                      <a:pt x="1475" y="647"/>
                      <a:pt x="1473" y="642"/>
                      <a:pt x="1471" y="637"/>
                    </a:cubicBezTo>
                    <a:cubicBezTo>
                      <a:pt x="1470" y="639"/>
                      <a:pt x="1468" y="644"/>
                      <a:pt x="1468" y="654"/>
                    </a:cubicBezTo>
                    <a:moveTo>
                      <a:pt x="1468" y="574"/>
                    </a:moveTo>
                    <a:cubicBezTo>
                      <a:pt x="1462" y="574"/>
                      <a:pt x="1462" y="574"/>
                      <a:pt x="1462" y="574"/>
                    </a:cubicBezTo>
                    <a:cubicBezTo>
                      <a:pt x="1460" y="610"/>
                      <a:pt x="1449" y="655"/>
                      <a:pt x="1408" y="681"/>
                    </a:cubicBezTo>
                    <a:cubicBezTo>
                      <a:pt x="1406" y="665"/>
                      <a:pt x="1398" y="624"/>
                      <a:pt x="1348" y="624"/>
                    </a:cubicBezTo>
                    <a:cubicBezTo>
                      <a:pt x="1347" y="624"/>
                      <a:pt x="1347" y="624"/>
                      <a:pt x="1347" y="624"/>
                    </a:cubicBezTo>
                    <a:cubicBezTo>
                      <a:pt x="1347" y="624"/>
                      <a:pt x="1355" y="638"/>
                      <a:pt x="1357" y="648"/>
                    </a:cubicBezTo>
                    <a:cubicBezTo>
                      <a:pt x="1357" y="649"/>
                      <a:pt x="1357" y="649"/>
                      <a:pt x="1358" y="650"/>
                    </a:cubicBezTo>
                    <a:cubicBezTo>
                      <a:pt x="1351" y="648"/>
                      <a:pt x="1343" y="646"/>
                      <a:pt x="1335" y="646"/>
                    </a:cubicBezTo>
                    <a:cubicBezTo>
                      <a:pt x="1315" y="646"/>
                      <a:pt x="1293" y="656"/>
                      <a:pt x="1274" y="688"/>
                    </a:cubicBezTo>
                    <a:cubicBezTo>
                      <a:pt x="1265" y="704"/>
                      <a:pt x="1262" y="731"/>
                      <a:pt x="1281" y="758"/>
                    </a:cubicBezTo>
                    <a:cubicBezTo>
                      <a:pt x="1303" y="788"/>
                      <a:pt x="1323" y="825"/>
                      <a:pt x="1319" y="837"/>
                    </a:cubicBezTo>
                    <a:cubicBezTo>
                      <a:pt x="1317" y="841"/>
                      <a:pt x="1317" y="841"/>
                      <a:pt x="1317" y="841"/>
                    </a:cubicBezTo>
                    <a:cubicBezTo>
                      <a:pt x="1321" y="842"/>
                      <a:pt x="1321" y="842"/>
                      <a:pt x="1321" y="842"/>
                    </a:cubicBezTo>
                    <a:cubicBezTo>
                      <a:pt x="1323" y="842"/>
                      <a:pt x="1335" y="844"/>
                      <a:pt x="1354" y="844"/>
                    </a:cubicBezTo>
                    <a:cubicBezTo>
                      <a:pt x="1387" y="844"/>
                      <a:pt x="1437" y="838"/>
                      <a:pt x="1469" y="803"/>
                    </a:cubicBezTo>
                    <a:cubicBezTo>
                      <a:pt x="1477" y="793"/>
                      <a:pt x="1485" y="777"/>
                      <a:pt x="1487" y="760"/>
                    </a:cubicBezTo>
                    <a:cubicBezTo>
                      <a:pt x="1500" y="764"/>
                      <a:pt x="1513" y="770"/>
                      <a:pt x="1513" y="770"/>
                    </a:cubicBezTo>
                    <a:cubicBezTo>
                      <a:pt x="1507" y="693"/>
                      <a:pt x="1443" y="684"/>
                      <a:pt x="1417" y="683"/>
                    </a:cubicBezTo>
                    <a:cubicBezTo>
                      <a:pt x="1439" y="668"/>
                      <a:pt x="1451" y="647"/>
                      <a:pt x="1459" y="626"/>
                    </a:cubicBezTo>
                    <a:cubicBezTo>
                      <a:pt x="1459" y="647"/>
                      <a:pt x="1466" y="688"/>
                      <a:pt x="1518" y="696"/>
                    </a:cubicBezTo>
                    <a:cubicBezTo>
                      <a:pt x="1518" y="696"/>
                      <a:pt x="1511" y="678"/>
                      <a:pt x="1511" y="667"/>
                    </a:cubicBezTo>
                    <a:cubicBezTo>
                      <a:pt x="1510" y="652"/>
                      <a:pt x="1498" y="622"/>
                      <a:pt x="1463" y="614"/>
                    </a:cubicBezTo>
                    <a:cubicBezTo>
                      <a:pt x="1466" y="600"/>
                      <a:pt x="1468" y="587"/>
                      <a:pt x="1468" y="574"/>
                    </a:cubicBezTo>
                    <a:moveTo>
                      <a:pt x="1549" y="574"/>
                    </a:moveTo>
                    <a:cubicBezTo>
                      <a:pt x="1536" y="574"/>
                      <a:pt x="1536" y="574"/>
                      <a:pt x="1536" y="574"/>
                    </a:cubicBezTo>
                    <a:cubicBezTo>
                      <a:pt x="1537" y="575"/>
                      <a:pt x="1537" y="576"/>
                      <a:pt x="1538" y="578"/>
                    </a:cubicBezTo>
                    <a:cubicBezTo>
                      <a:pt x="1538" y="579"/>
                      <a:pt x="1538" y="579"/>
                      <a:pt x="1538" y="579"/>
                    </a:cubicBezTo>
                    <a:cubicBezTo>
                      <a:pt x="1549" y="574"/>
                      <a:pt x="1549" y="574"/>
                      <a:pt x="1549" y="574"/>
                    </a:cubicBezTo>
                    <a:moveTo>
                      <a:pt x="1588" y="1111"/>
                    </a:moveTo>
                    <a:cubicBezTo>
                      <a:pt x="1568" y="1105"/>
                      <a:pt x="1568" y="1105"/>
                      <a:pt x="1568" y="1105"/>
                    </a:cubicBezTo>
                    <a:cubicBezTo>
                      <a:pt x="1569" y="1103"/>
                      <a:pt x="1569" y="1103"/>
                      <a:pt x="1569" y="1103"/>
                    </a:cubicBezTo>
                    <a:cubicBezTo>
                      <a:pt x="1570" y="1099"/>
                      <a:pt x="1572" y="1094"/>
                      <a:pt x="1573" y="1090"/>
                    </a:cubicBezTo>
                    <a:cubicBezTo>
                      <a:pt x="1575" y="1085"/>
                      <a:pt x="1576" y="1080"/>
                      <a:pt x="1578" y="1075"/>
                    </a:cubicBezTo>
                    <a:cubicBezTo>
                      <a:pt x="1578" y="1073"/>
                      <a:pt x="1578" y="1073"/>
                      <a:pt x="1578" y="1073"/>
                    </a:cubicBezTo>
                    <a:cubicBezTo>
                      <a:pt x="1576" y="1073"/>
                      <a:pt x="1576" y="1073"/>
                      <a:pt x="1576" y="1073"/>
                    </a:cubicBezTo>
                    <a:cubicBezTo>
                      <a:pt x="1576" y="1072"/>
                      <a:pt x="1576" y="1072"/>
                      <a:pt x="1576" y="1072"/>
                    </a:cubicBezTo>
                    <a:cubicBezTo>
                      <a:pt x="1549" y="1065"/>
                      <a:pt x="1549" y="1065"/>
                      <a:pt x="1549" y="1065"/>
                    </a:cubicBezTo>
                    <a:cubicBezTo>
                      <a:pt x="1551" y="1060"/>
                      <a:pt x="1553" y="1054"/>
                      <a:pt x="1554" y="1049"/>
                    </a:cubicBezTo>
                    <a:cubicBezTo>
                      <a:pt x="1643" y="1070"/>
                      <a:pt x="1643" y="1070"/>
                      <a:pt x="1643" y="1070"/>
                    </a:cubicBezTo>
                    <a:cubicBezTo>
                      <a:pt x="1643" y="1071"/>
                      <a:pt x="1643" y="1071"/>
                      <a:pt x="1643" y="1071"/>
                    </a:cubicBezTo>
                    <a:cubicBezTo>
                      <a:pt x="1641" y="1078"/>
                      <a:pt x="1639" y="1084"/>
                      <a:pt x="1637" y="1090"/>
                    </a:cubicBezTo>
                    <a:cubicBezTo>
                      <a:pt x="1637" y="1092"/>
                      <a:pt x="1637" y="1092"/>
                      <a:pt x="1637" y="1092"/>
                    </a:cubicBezTo>
                    <a:cubicBezTo>
                      <a:pt x="1598" y="1081"/>
                      <a:pt x="1598" y="1081"/>
                      <a:pt x="1598" y="1081"/>
                    </a:cubicBezTo>
                    <a:cubicBezTo>
                      <a:pt x="1598" y="1082"/>
                      <a:pt x="1598" y="1082"/>
                      <a:pt x="1598" y="1082"/>
                    </a:cubicBezTo>
                    <a:cubicBezTo>
                      <a:pt x="1595" y="1091"/>
                      <a:pt x="1592" y="1101"/>
                      <a:pt x="1589" y="1110"/>
                    </a:cubicBezTo>
                    <a:cubicBezTo>
                      <a:pt x="1588" y="1111"/>
                      <a:pt x="1588" y="1111"/>
                      <a:pt x="1588" y="1111"/>
                    </a:cubicBezTo>
                    <a:moveTo>
                      <a:pt x="1630" y="1006"/>
                    </a:moveTo>
                    <a:cubicBezTo>
                      <a:pt x="1630" y="1005"/>
                      <a:pt x="1630" y="1005"/>
                      <a:pt x="1630" y="1005"/>
                    </a:cubicBezTo>
                    <a:cubicBezTo>
                      <a:pt x="1632" y="994"/>
                      <a:pt x="1634" y="985"/>
                      <a:pt x="1635" y="977"/>
                    </a:cubicBezTo>
                    <a:cubicBezTo>
                      <a:pt x="1636" y="971"/>
                      <a:pt x="1636" y="971"/>
                      <a:pt x="1636" y="971"/>
                    </a:cubicBezTo>
                    <a:cubicBezTo>
                      <a:pt x="1663" y="973"/>
                      <a:pt x="1663" y="973"/>
                      <a:pt x="1663" y="973"/>
                    </a:cubicBezTo>
                    <a:cubicBezTo>
                      <a:pt x="1663" y="975"/>
                      <a:pt x="1663" y="975"/>
                      <a:pt x="1663" y="975"/>
                    </a:cubicBezTo>
                    <a:cubicBezTo>
                      <a:pt x="1661" y="986"/>
                      <a:pt x="1659" y="998"/>
                      <a:pt x="1657" y="1008"/>
                    </a:cubicBezTo>
                    <a:cubicBezTo>
                      <a:pt x="1657" y="1010"/>
                      <a:pt x="1657" y="1010"/>
                      <a:pt x="1657" y="1010"/>
                    </a:cubicBezTo>
                    <a:cubicBezTo>
                      <a:pt x="1693" y="1017"/>
                      <a:pt x="1693" y="1017"/>
                      <a:pt x="1693" y="1017"/>
                    </a:cubicBezTo>
                    <a:cubicBezTo>
                      <a:pt x="1692" y="1024"/>
                      <a:pt x="1691" y="1030"/>
                      <a:pt x="1690" y="1037"/>
                    </a:cubicBezTo>
                    <a:cubicBezTo>
                      <a:pt x="1592" y="1018"/>
                      <a:pt x="1592" y="1018"/>
                      <a:pt x="1592" y="1018"/>
                    </a:cubicBezTo>
                    <a:cubicBezTo>
                      <a:pt x="1593" y="1016"/>
                      <a:pt x="1593" y="1016"/>
                      <a:pt x="1593" y="1016"/>
                    </a:cubicBezTo>
                    <a:cubicBezTo>
                      <a:pt x="1594" y="1012"/>
                      <a:pt x="1594" y="1007"/>
                      <a:pt x="1595" y="1002"/>
                    </a:cubicBezTo>
                    <a:cubicBezTo>
                      <a:pt x="1596" y="1001"/>
                      <a:pt x="1596" y="1001"/>
                      <a:pt x="1596" y="1001"/>
                    </a:cubicBezTo>
                    <a:cubicBezTo>
                      <a:pt x="1617" y="1004"/>
                      <a:pt x="1617" y="1004"/>
                      <a:pt x="1617" y="1004"/>
                    </a:cubicBezTo>
                    <a:cubicBezTo>
                      <a:pt x="1617" y="1004"/>
                      <a:pt x="1617" y="1004"/>
                      <a:pt x="1617" y="1004"/>
                    </a:cubicBezTo>
                    <a:cubicBezTo>
                      <a:pt x="1630" y="1006"/>
                      <a:pt x="1630" y="1006"/>
                      <a:pt x="1630" y="1006"/>
                    </a:cubicBezTo>
                    <a:moveTo>
                      <a:pt x="1594" y="920"/>
                    </a:moveTo>
                    <a:cubicBezTo>
                      <a:pt x="1577" y="919"/>
                      <a:pt x="1577" y="919"/>
                      <a:pt x="1577" y="919"/>
                    </a:cubicBezTo>
                    <a:cubicBezTo>
                      <a:pt x="1578" y="913"/>
                      <a:pt x="1578" y="908"/>
                      <a:pt x="1578" y="902"/>
                    </a:cubicBezTo>
                    <a:cubicBezTo>
                      <a:pt x="1669" y="904"/>
                      <a:pt x="1669" y="904"/>
                      <a:pt x="1669" y="904"/>
                    </a:cubicBezTo>
                    <a:cubicBezTo>
                      <a:pt x="1669" y="905"/>
                      <a:pt x="1669" y="905"/>
                      <a:pt x="1669" y="905"/>
                    </a:cubicBezTo>
                    <a:cubicBezTo>
                      <a:pt x="1669" y="912"/>
                      <a:pt x="1669" y="918"/>
                      <a:pt x="1668" y="925"/>
                    </a:cubicBezTo>
                    <a:cubicBezTo>
                      <a:pt x="1668" y="926"/>
                      <a:pt x="1668" y="926"/>
                      <a:pt x="1668" y="926"/>
                    </a:cubicBezTo>
                    <a:cubicBezTo>
                      <a:pt x="1627" y="924"/>
                      <a:pt x="1627" y="924"/>
                      <a:pt x="1627" y="924"/>
                    </a:cubicBezTo>
                    <a:cubicBezTo>
                      <a:pt x="1627" y="925"/>
                      <a:pt x="1627" y="925"/>
                      <a:pt x="1627" y="925"/>
                    </a:cubicBezTo>
                    <a:cubicBezTo>
                      <a:pt x="1627" y="935"/>
                      <a:pt x="1626" y="944"/>
                      <a:pt x="1624" y="954"/>
                    </a:cubicBezTo>
                    <a:cubicBezTo>
                      <a:pt x="1624" y="956"/>
                      <a:pt x="1624" y="956"/>
                      <a:pt x="1624" y="956"/>
                    </a:cubicBezTo>
                    <a:cubicBezTo>
                      <a:pt x="1603" y="954"/>
                      <a:pt x="1603" y="954"/>
                      <a:pt x="1603" y="954"/>
                    </a:cubicBezTo>
                    <a:cubicBezTo>
                      <a:pt x="1603" y="952"/>
                      <a:pt x="1603" y="952"/>
                      <a:pt x="1603" y="952"/>
                    </a:cubicBezTo>
                    <a:cubicBezTo>
                      <a:pt x="1604" y="947"/>
                      <a:pt x="1605" y="943"/>
                      <a:pt x="1605" y="938"/>
                    </a:cubicBezTo>
                    <a:cubicBezTo>
                      <a:pt x="1606" y="933"/>
                      <a:pt x="1606" y="927"/>
                      <a:pt x="1607" y="922"/>
                    </a:cubicBezTo>
                    <a:cubicBezTo>
                      <a:pt x="1607" y="920"/>
                      <a:pt x="1607" y="920"/>
                      <a:pt x="1607" y="920"/>
                    </a:cubicBezTo>
                    <a:cubicBezTo>
                      <a:pt x="1596" y="920"/>
                      <a:pt x="1596" y="920"/>
                      <a:pt x="1596" y="920"/>
                    </a:cubicBezTo>
                    <a:cubicBezTo>
                      <a:pt x="1594" y="920"/>
                      <a:pt x="1594" y="920"/>
                      <a:pt x="1594" y="920"/>
                    </a:cubicBezTo>
                    <a:cubicBezTo>
                      <a:pt x="1594" y="920"/>
                      <a:pt x="1594" y="920"/>
                      <a:pt x="1594" y="920"/>
                    </a:cubicBezTo>
                    <a:moveTo>
                      <a:pt x="1629" y="845"/>
                    </a:moveTo>
                    <a:cubicBezTo>
                      <a:pt x="1643" y="844"/>
                      <a:pt x="1643" y="844"/>
                      <a:pt x="1643" y="844"/>
                    </a:cubicBezTo>
                    <a:cubicBezTo>
                      <a:pt x="1643" y="843"/>
                      <a:pt x="1643" y="843"/>
                      <a:pt x="1643" y="843"/>
                    </a:cubicBezTo>
                    <a:cubicBezTo>
                      <a:pt x="1643" y="832"/>
                      <a:pt x="1642" y="823"/>
                      <a:pt x="1642" y="815"/>
                    </a:cubicBezTo>
                    <a:cubicBezTo>
                      <a:pt x="1642" y="814"/>
                      <a:pt x="1642" y="813"/>
                      <a:pt x="1642" y="811"/>
                    </a:cubicBezTo>
                    <a:cubicBezTo>
                      <a:pt x="1641" y="808"/>
                      <a:pt x="1641" y="808"/>
                      <a:pt x="1641" y="808"/>
                    </a:cubicBezTo>
                    <a:cubicBezTo>
                      <a:pt x="1668" y="805"/>
                      <a:pt x="1668" y="805"/>
                      <a:pt x="1668" y="805"/>
                    </a:cubicBezTo>
                    <a:cubicBezTo>
                      <a:pt x="1669" y="807"/>
                      <a:pt x="1669" y="807"/>
                      <a:pt x="1669" y="807"/>
                    </a:cubicBezTo>
                    <a:cubicBezTo>
                      <a:pt x="1669" y="818"/>
                      <a:pt x="1670" y="830"/>
                      <a:pt x="1670" y="841"/>
                    </a:cubicBezTo>
                    <a:cubicBezTo>
                      <a:pt x="1670" y="842"/>
                      <a:pt x="1670" y="842"/>
                      <a:pt x="1670" y="842"/>
                    </a:cubicBezTo>
                    <a:cubicBezTo>
                      <a:pt x="1708" y="842"/>
                      <a:pt x="1708" y="842"/>
                      <a:pt x="1708" y="842"/>
                    </a:cubicBezTo>
                    <a:cubicBezTo>
                      <a:pt x="1708" y="848"/>
                      <a:pt x="1708" y="855"/>
                      <a:pt x="1708" y="862"/>
                    </a:cubicBezTo>
                    <a:cubicBezTo>
                      <a:pt x="1610" y="863"/>
                      <a:pt x="1610" y="863"/>
                      <a:pt x="1610" y="863"/>
                    </a:cubicBezTo>
                    <a:cubicBezTo>
                      <a:pt x="1610" y="862"/>
                      <a:pt x="1610" y="862"/>
                      <a:pt x="1610" y="862"/>
                    </a:cubicBezTo>
                    <a:cubicBezTo>
                      <a:pt x="1610" y="857"/>
                      <a:pt x="1609" y="852"/>
                      <a:pt x="1609" y="848"/>
                    </a:cubicBezTo>
                    <a:cubicBezTo>
                      <a:pt x="1608" y="846"/>
                      <a:pt x="1608" y="846"/>
                      <a:pt x="1608" y="846"/>
                    </a:cubicBezTo>
                    <a:cubicBezTo>
                      <a:pt x="1629" y="845"/>
                      <a:pt x="1629" y="845"/>
                      <a:pt x="1629" y="845"/>
                    </a:cubicBezTo>
                    <a:cubicBezTo>
                      <a:pt x="1629" y="845"/>
                      <a:pt x="1629" y="845"/>
                      <a:pt x="1629" y="845"/>
                    </a:cubicBezTo>
                    <a:moveTo>
                      <a:pt x="1680" y="941"/>
                    </a:moveTo>
                    <a:cubicBezTo>
                      <a:pt x="1680" y="936"/>
                      <a:pt x="1680" y="936"/>
                      <a:pt x="1680" y="936"/>
                    </a:cubicBezTo>
                    <a:cubicBezTo>
                      <a:pt x="1682" y="921"/>
                      <a:pt x="1683" y="907"/>
                      <a:pt x="1683" y="892"/>
                    </a:cubicBezTo>
                    <a:cubicBezTo>
                      <a:pt x="1683" y="890"/>
                      <a:pt x="1683" y="890"/>
                      <a:pt x="1683" y="890"/>
                    </a:cubicBezTo>
                    <a:cubicBezTo>
                      <a:pt x="1578" y="888"/>
                      <a:pt x="1578" y="888"/>
                      <a:pt x="1578" y="888"/>
                    </a:cubicBezTo>
                    <a:cubicBezTo>
                      <a:pt x="1579" y="869"/>
                      <a:pt x="1579" y="850"/>
                      <a:pt x="1578" y="831"/>
                    </a:cubicBezTo>
                    <a:cubicBezTo>
                      <a:pt x="1578" y="815"/>
                      <a:pt x="1576" y="799"/>
                      <a:pt x="1575" y="783"/>
                    </a:cubicBezTo>
                    <a:cubicBezTo>
                      <a:pt x="1591" y="780"/>
                      <a:pt x="1591" y="780"/>
                      <a:pt x="1591" y="780"/>
                    </a:cubicBezTo>
                    <a:cubicBezTo>
                      <a:pt x="1591" y="784"/>
                      <a:pt x="1591" y="784"/>
                      <a:pt x="1591" y="784"/>
                    </a:cubicBezTo>
                    <a:cubicBezTo>
                      <a:pt x="1592" y="789"/>
                      <a:pt x="1592" y="794"/>
                      <a:pt x="1593" y="798"/>
                    </a:cubicBezTo>
                    <a:cubicBezTo>
                      <a:pt x="1593" y="803"/>
                      <a:pt x="1593" y="807"/>
                      <a:pt x="1594" y="811"/>
                    </a:cubicBezTo>
                    <a:cubicBezTo>
                      <a:pt x="1594" y="813"/>
                      <a:pt x="1594" y="813"/>
                      <a:pt x="1594" y="813"/>
                    </a:cubicBezTo>
                    <a:cubicBezTo>
                      <a:pt x="1628" y="810"/>
                      <a:pt x="1628" y="810"/>
                      <a:pt x="1628" y="810"/>
                    </a:cubicBezTo>
                    <a:cubicBezTo>
                      <a:pt x="1629" y="815"/>
                      <a:pt x="1629" y="815"/>
                      <a:pt x="1629" y="815"/>
                    </a:cubicBezTo>
                    <a:cubicBezTo>
                      <a:pt x="1629" y="820"/>
                      <a:pt x="1629" y="825"/>
                      <a:pt x="1629" y="830"/>
                    </a:cubicBezTo>
                    <a:cubicBezTo>
                      <a:pt x="1629" y="831"/>
                      <a:pt x="1629" y="831"/>
                      <a:pt x="1629" y="831"/>
                    </a:cubicBezTo>
                    <a:cubicBezTo>
                      <a:pt x="1595" y="834"/>
                      <a:pt x="1595" y="834"/>
                      <a:pt x="1595" y="834"/>
                    </a:cubicBezTo>
                    <a:cubicBezTo>
                      <a:pt x="1595" y="838"/>
                      <a:pt x="1595" y="838"/>
                      <a:pt x="1595" y="838"/>
                    </a:cubicBezTo>
                    <a:cubicBezTo>
                      <a:pt x="1595" y="838"/>
                      <a:pt x="1595" y="838"/>
                      <a:pt x="1595" y="838"/>
                    </a:cubicBezTo>
                    <a:cubicBezTo>
                      <a:pt x="1595" y="849"/>
                      <a:pt x="1595" y="849"/>
                      <a:pt x="1595" y="849"/>
                    </a:cubicBezTo>
                    <a:cubicBezTo>
                      <a:pt x="1595" y="854"/>
                      <a:pt x="1595" y="858"/>
                      <a:pt x="1595" y="862"/>
                    </a:cubicBezTo>
                    <a:cubicBezTo>
                      <a:pt x="1595" y="864"/>
                      <a:pt x="1595" y="864"/>
                      <a:pt x="1595" y="864"/>
                    </a:cubicBezTo>
                    <a:cubicBezTo>
                      <a:pt x="1595" y="865"/>
                      <a:pt x="1595" y="865"/>
                      <a:pt x="1595" y="865"/>
                    </a:cubicBezTo>
                    <a:cubicBezTo>
                      <a:pt x="1595" y="868"/>
                      <a:pt x="1595" y="868"/>
                      <a:pt x="1595" y="868"/>
                    </a:cubicBezTo>
                    <a:cubicBezTo>
                      <a:pt x="1595" y="870"/>
                      <a:pt x="1595" y="873"/>
                      <a:pt x="1595" y="875"/>
                    </a:cubicBezTo>
                    <a:cubicBezTo>
                      <a:pt x="1595" y="877"/>
                      <a:pt x="1595" y="877"/>
                      <a:pt x="1595" y="877"/>
                    </a:cubicBezTo>
                    <a:cubicBezTo>
                      <a:pt x="1704" y="875"/>
                      <a:pt x="1704" y="875"/>
                      <a:pt x="1704" y="875"/>
                    </a:cubicBezTo>
                    <a:cubicBezTo>
                      <a:pt x="1704" y="877"/>
                      <a:pt x="1704" y="877"/>
                      <a:pt x="1704" y="877"/>
                    </a:cubicBezTo>
                    <a:cubicBezTo>
                      <a:pt x="1704" y="913"/>
                      <a:pt x="1700" y="950"/>
                      <a:pt x="1695" y="986"/>
                    </a:cubicBezTo>
                    <a:cubicBezTo>
                      <a:pt x="1694" y="991"/>
                      <a:pt x="1693" y="996"/>
                      <a:pt x="1693" y="1002"/>
                    </a:cubicBezTo>
                    <a:cubicBezTo>
                      <a:pt x="1692" y="1003"/>
                      <a:pt x="1692" y="1003"/>
                      <a:pt x="1692" y="1003"/>
                    </a:cubicBezTo>
                    <a:cubicBezTo>
                      <a:pt x="1672" y="999"/>
                      <a:pt x="1672" y="999"/>
                      <a:pt x="1672" y="999"/>
                    </a:cubicBezTo>
                    <a:cubicBezTo>
                      <a:pt x="1673" y="998"/>
                      <a:pt x="1673" y="998"/>
                      <a:pt x="1673" y="998"/>
                    </a:cubicBezTo>
                    <a:cubicBezTo>
                      <a:pt x="1674" y="991"/>
                      <a:pt x="1675" y="984"/>
                      <a:pt x="1676" y="976"/>
                    </a:cubicBezTo>
                    <a:cubicBezTo>
                      <a:pt x="1677" y="966"/>
                      <a:pt x="1677" y="966"/>
                      <a:pt x="1677" y="966"/>
                    </a:cubicBezTo>
                    <a:cubicBezTo>
                      <a:pt x="1678" y="962"/>
                      <a:pt x="1678" y="962"/>
                      <a:pt x="1678" y="962"/>
                    </a:cubicBezTo>
                    <a:cubicBezTo>
                      <a:pt x="1638" y="957"/>
                      <a:pt x="1638" y="957"/>
                      <a:pt x="1638" y="957"/>
                    </a:cubicBezTo>
                    <a:cubicBezTo>
                      <a:pt x="1638" y="956"/>
                      <a:pt x="1638" y="956"/>
                      <a:pt x="1638" y="956"/>
                    </a:cubicBezTo>
                    <a:cubicBezTo>
                      <a:pt x="1638" y="950"/>
                      <a:pt x="1639" y="945"/>
                      <a:pt x="1639" y="940"/>
                    </a:cubicBezTo>
                    <a:cubicBezTo>
                      <a:pt x="1640" y="938"/>
                      <a:pt x="1640" y="938"/>
                      <a:pt x="1640" y="938"/>
                    </a:cubicBezTo>
                    <a:cubicBezTo>
                      <a:pt x="1680" y="941"/>
                      <a:pt x="1680" y="941"/>
                      <a:pt x="1680" y="941"/>
                    </a:cubicBezTo>
                    <a:moveTo>
                      <a:pt x="1573" y="770"/>
                    </a:moveTo>
                    <a:cubicBezTo>
                      <a:pt x="1572" y="764"/>
                      <a:pt x="1571" y="759"/>
                      <a:pt x="1571" y="753"/>
                    </a:cubicBezTo>
                    <a:cubicBezTo>
                      <a:pt x="1660" y="736"/>
                      <a:pt x="1660" y="736"/>
                      <a:pt x="1660" y="736"/>
                    </a:cubicBezTo>
                    <a:cubicBezTo>
                      <a:pt x="1661" y="737"/>
                      <a:pt x="1661" y="737"/>
                      <a:pt x="1661" y="737"/>
                    </a:cubicBezTo>
                    <a:cubicBezTo>
                      <a:pt x="1662" y="744"/>
                      <a:pt x="1663" y="750"/>
                      <a:pt x="1664" y="757"/>
                    </a:cubicBezTo>
                    <a:cubicBezTo>
                      <a:pt x="1664" y="758"/>
                      <a:pt x="1664" y="758"/>
                      <a:pt x="1664" y="758"/>
                    </a:cubicBezTo>
                    <a:cubicBezTo>
                      <a:pt x="1624" y="764"/>
                      <a:pt x="1624" y="764"/>
                      <a:pt x="1624" y="764"/>
                    </a:cubicBezTo>
                    <a:cubicBezTo>
                      <a:pt x="1624" y="766"/>
                      <a:pt x="1624" y="766"/>
                      <a:pt x="1624" y="766"/>
                    </a:cubicBezTo>
                    <a:cubicBezTo>
                      <a:pt x="1625" y="775"/>
                      <a:pt x="1626" y="785"/>
                      <a:pt x="1627" y="795"/>
                    </a:cubicBezTo>
                    <a:cubicBezTo>
                      <a:pt x="1627" y="796"/>
                      <a:pt x="1627" y="796"/>
                      <a:pt x="1627" y="796"/>
                    </a:cubicBezTo>
                    <a:cubicBezTo>
                      <a:pt x="1606" y="798"/>
                      <a:pt x="1606" y="798"/>
                      <a:pt x="1606" y="798"/>
                    </a:cubicBezTo>
                    <a:cubicBezTo>
                      <a:pt x="1606" y="797"/>
                      <a:pt x="1606" y="797"/>
                      <a:pt x="1606" y="797"/>
                    </a:cubicBezTo>
                    <a:cubicBezTo>
                      <a:pt x="1606" y="792"/>
                      <a:pt x="1605" y="787"/>
                      <a:pt x="1605" y="783"/>
                    </a:cubicBezTo>
                    <a:cubicBezTo>
                      <a:pt x="1604" y="777"/>
                      <a:pt x="1603" y="772"/>
                      <a:pt x="1603" y="767"/>
                    </a:cubicBezTo>
                    <a:cubicBezTo>
                      <a:pt x="1603" y="765"/>
                      <a:pt x="1603" y="765"/>
                      <a:pt x="1603" y="765"/>
                    </a:cubicBezTo>
                    <a:cubicBezTo>
                      <a:pt x="1601" y="765"/>
                      <a:pt x="1601" y="765"/>
                      <a:pt x="1601" y="765"/>
                    </a:cubicBezTo>
                    <a:cubicBezTo>
                      <a:pt x="1601" y="765"/>
                      <a:pt x="1601" y="765"/>
                      <a:pt x="1601" y="765"/>
                    </a:cubicBezTo>
                    <a:cubicBezTo>
                      <a:pt x="1590" y="767"/>
                      <a:pt x="1590" y="767"/>
                      <a:pt x="1590" y="767"/>
                    </a:cubicBezTo>
                    <a:cubicBezTo>
                      <a:pt x="1590" y="767"/>
                      <a:pt x="1590" y="767"/>
                      <a:pt x="1590" y="767"/>
                    </a:cubicBezTo>
                    <a:cubicBezTo>
                      <a:pt x="1588" y="767"/>
                      <a:pt x="1588" y="767"/>
                      <a:pt x="1588" y="767"/>
                    </a:cubicBezTo>
                    <a:cubicBezTo>
                      <a:pt x="1573" y="770"/>
                      <a:pt x="1573" y="770"/>
                      <a:pt x="1573" y="770"/>
                    </a:cubicBezTo>
                    <a:moveTo>
                      <a:pt x="1610" y="686"/>
                    </a:moveTo>
                    <a:cubicBezTo>
                      <a:pt x="1623" y="683"/>
                      <a:pt x="1623" y="683"/>
                      <a:pt x="1623" y="683"/>
                    </a:cubicBezTo>
                    <a:cubicBezTo>
                      <a:pt x="1622" y="681"/>
                      <a:pt x="1622" y="681"/>
                      <a:pt x="1622" y="681"/>
                    </a:cubicBezTo>
                    <a:cubicBezTo>
                      <a:pt x="1620" y="672"/>
                      <a:pt x="1618" y="663"/>
                      <a:pt x="1615" y="654"/>
                    </a:cubicBezTo>
                    <a:cubicBezTo>
                      <a:pt x="1615" y="653"/>
                      <a:pt x="1614" y="652"/>
                      <a:pt x="1614" y="651"/>
                    </a:cubicBezTo>
                    <a:cubicBezTo>
                      <a:pt x="1613" y="648"/>
                      <a:pt x="1613" y="648"/>
                      <a:pt x="1613" y="648"/>
                    </a:cubicBezTo>
                    <a:cubicBezTo>
                      <a:pt x="1639" y="640"/>
                      <a:pt x="1639" y="640"/>
                      <a:pt x="1639" y="640"/>
                    </a:cubicBezTo>
                    <a:cubicBezTo>
                      <a:pt x="1640" y="641"/>
                      <a:pt x="1640" y="641"/>
                      <a:pt x="1640" y="641"/>
                    </a:cubicBezTo>
                    <a:cubicBezTo>
                      <a:pt x="1643" y="652"/>
                      <a:pt x="1646" y="663"/>
                      <a:pt x="1648" y="674"/>
                    </a:cubicBezTo>
                    <a:cubicBezTo>
                      <a:pt x="1649" y="676"/>
                      <a:pt x="1649" y="676"/>
                      <a:pt x="1649" y="676"/>
                    </a:cubicBezTo>
                    <a:cubicBezTo>
                      <a:pt x="1685" y="667"/>
                      <a:pt x="1685" y="667"/>
                      <a:pt x="1685" y="667"/>
                    </a:cubicBezTo>
                    <a:cubicBezTo>
                      <a:pt x="1687" y="674"/>
                      <a:pt x="1688" y="680"/>
                      <a:pt x="1689" y="686"/>
                    </a:cubicBezTo>
                    <a:cubicBezTo>
                      <a:pt x="1593" y="709"/>
                      <a:pt x="1593" y="709"/>
                      <a:pt x="1593" y="709"/>
                    </a:cubicBezTo>
                    <a:cubicBezTo>
                      <a:pt x="1592" y="707"/>
                      <a:pt x="1592" y="707"/>
                      <a:pt x="1592" y="707"/>
                    </a:cubicBezTo>
                    <a:cubicBezTo>
                      <a:pt x="1591" y="703"/>
                      <a:pt x="1590" y="698"/>
                      <a:pt x="1589" y="694"/>
                    </a:cubicBezTo>
                    <a:cubicBezTo>
                      <a:pt x="1589" y="692"/>
                      <a:pt x="1589" y="692"/>
                      <a:pt x="1589" y="692"/>
                    </a:cubicBezTo>
                    <a:cubicBezTo>
                      <a:pt x="1610" y="686"/>
                      <a:pt x="1610" y="686"/>
                      <a:pt x="1610" y="686"/>
                    </a:cubicBezTo>
                    <a:cubicBezTo>
                      <a:pt x="1610" y="686"/>
                      <a:pt x="1610" y="686"/>
                      <a:pt x="1610" y="686"/>
                    </a:cubicBezTo>
                    <a:moveTo>
                      <a:pt x="1568" y="740"/>
                    </a:moveTo>
                    <a:cubicBezTo>
                      <a:pt x="1562" y="705"/>
                      <a:pt x="1554" y="671"/>
                      <a:pt x="1543" y="637"/>
                    </a:cubicBezTo>
                    <a:cubicBezTo>
                      <a:pt x="1558" y="632"/>
                      <a:pt x="1558" y="632"/>
                      <a:pt x="1558" y="632"/>
                    </a:cubicBezTo>
                    <a:cubicBezTo>
                      <a:pt x="1559" y="635"/>
                      <a:pt x="1559" y="635"/>
                      <a:pt x="1559" y="635"/>
                    </a:cubicBezTo>
                    <a:cubicBezTo>
                      <a:pt x="1561" y="639"/>
                      <a:pt x="1562" y="644"/>
                      <a:pt x="1564" y="649"/>
                    </a:cubicBezTo>
                    <a:cubicBezTo>
                      <a:pt x="1565" y="653"/>
                      <a:pt x="1566" y="657"/>
                      <a:pt x="1567" y="661"/>
                    </a:cubicBezTo>
                    <a:cubicBezTo>
                      <a:pt x="1568" y="663"/>
                      <a:pt x="1568" y="663"/>
                      <a:pt x="1568" y="663"/>
                    </a:cubicBezTo>
                    <a:cubicBezTo>
                      <a:pt x="1601" y="652"/>
                      <a:pt x="1601" y="652"/>
                      <a:pt x="1601" y="652"/>
                    </a:cubicBezTo>
                    <a:cubicBezTo>
                      <a:pt x="1602" y="658"/>
                      <a:pt x="1602" y="658"/>
                      <a:pt x="1602" y="658"/>
                    </a:cubicBezTo>
                    <a:cubicBezTo>
                      <a:pt x="1603" y="663"/>
                      <a:pt x="1605" y="667"/>
                      <a:pt x="1606" y="672"/>
                    </a:cubicBezTo>
                    <a:cubicBezTo>
                      <a:pt x="1606" y="673"/>
                      <a:pt x="1606" y="673"/>
                      <a:pt x="1606" y="673"/>
                    </a:cubicBezTo>
                    <a:cubicBezTo>
                      <a:pt x="1573" y="683"/>
                      <a:pt x="1573" y="683"/>
                      <a:pt x="1573" y="683"/>
                    </a:cubicBezTo>
                    <a:cubicBezTo>
                      <a:pt x="1576" y="697"/>
                      <a:pt x="1576" y="697"/>
                      <a:pt x="1576" y="697"/>
                    </a:cubicBezTo>
                    <a:cubicBezTo>
                      <a:pt x="1577" y="702"/>
                      <a:pt x="1578" y="706"/>
                      <a:pt x="1579" y="710"/>
                    </a:cubicBezTo>
                    <a:cubicBezTo>
                      <a:pt x="1580" y="712"/>
                      <a:pt x="1580" y="712"/>
                      <a:pt x="1580" y="712"/>
                    </a:cubicBezTo>
                    <a:cubicBezTo>
                      <a:pt x="1580" y="712"/>
                      <a:pt x="1580" y="712"/>
                      <a:pt x="1580" y="712"/>
                    </a:cubicBezTo>
                    <a:cubicBezTo>
                      <a:pt x="1580" y="716"/>
                      <a:pt x="1580" y="716"/>
                      <a:pt x="1580" y="716"/>
                    </a:cubicBezTo>
                    <a:cubicBezTo>
                      <a:pt x="1581" y="719"/>
                      <a:pt x="1582" y="721"/>
                      <a:pt x="1582" y="723"/>
                    </a:cubicBezTo>
                    <a:cubicBezTo>
                      <a:pt x="1582" y="725"/>
                      <a:pt x="1582" y="725"/>
                      <a:pt x="1582" y="725"/>
                    </a:cubicBezTo>
                    <a:cubicBezTo>
                      <a:pt x="1689" y="700"/>
                      <a:pt x="1689" y="700"/>
                      <a:pt x="1689" y="700"/>
                    </a:cubicBezTo>
                    <a:cubicBezTo>
                      <a:pt x="1689" y="702"/>
                      <a:pt x="1689" y="702"/>
                      <a:pt x="1689" y="702"/>
                    </a:cubicBezTo>
                    <a:cubicBezTo>
                      <a:pt x="1696" y="738"/>
                      <a:pt x="1701" y="775"/>
                      <a:pt x="1703" y="811"/>
                    </a:cubicBezTo>
                    <a:cubicBezTo>
                      <a:pt x="1703" y="816"/>
                      <a:pt x="1703" y="821"/>
                      <a:pt x="1704" y="827"/>
                    </a:cubicBezTo>
                    <a:cubicBezTo>
                      <a:pt x="1704" y="828"/>
                      <a:pt x="1704" y="828"/>
                      <a:pt x="1704" y="828"/>
                    </a:cubicBezTo>
                    <a:cubicBezTo>
                      <a:pt x="1683" y="829"/>
                      <a:pt x="1683" y="829"/>
                      <a:pt x="1683" y="829"/>
                    </a:cubicBezTo>
                    <a:cubicBezTo>
                      <a:pt x="1683" y="827"/>
                      <a:pt x="1683" y="827"/>
                      <a:pt x="1683" y="827"/>
                    </a:cubicBezTo>
                    <a:cubicBezTo>
                      <a:pt x="1683" y="820"/>
                      <a:pt x="1683" y="813"/>
                      <a:pt x="1682" y="805"/>
                    </a:cubicBezTo>
                    <a:cubicBezTo>
                      <a:pt x="1681" y="796"/>
                      <a:pt x="1681" y="796"/>
                      <a:pt x="1681" y="796"/>
                    </a:cubicBezTo>
                    <a:cubicBezTo>
                      <a:pt x="1681" y="795"/>
                      <a:pt x="1681" y="794"/>
                      <a:pt x="1681" y="792"/>
                    </a:cubicBezTo>
                    <a:cubicBezTo>
                      <a:pt x="1681" y="791"/>
                      <a:pt x="1681" y="791"/>
                      <a:pt x="1681" y="791"/>
                    </a:cubicBezTo>
                    <a:cubicBezTo>
                      <a:pt x="1640" y="795"/>
                      <a:pt x="1640" y="795"/>
                      <a:pt x="1640" y="795"/>
                    </a:cubicBezTo>
                    <a:cubicBezTo>
                      <a:pt x="1640" y="793"/>
                      <a:pt x="1640" y="793"/>
                      <a:pt x="1640" y="793"/>
                    </a:cubicBezTo>
                    <a:cubicBezTo>
                      <a:pt x="1640" y="788"/>
                      <a:pt x="1639" y="782"/>
                      <a:pt x="1639" y="777"/>
                    </a:cubicBezTo>
                    <a:cubicBezTo>
                      <a:pt x="1639" y="776"/>
                      <a:pt x="1639" y="776"/>
                      <a:pt x="1639" y="776"/>
                    </a:cubicBezTo>
                    <a:cubicBezTo>
                      <a:pt x="1679" y="770"/>
                      <a:pt x="1679" y="770"/>
                      <a:pt x="1679" y="770"/>
                    </a:cubicBezTo>
                    <a:cubicBezTo>
                      <a:pt x="1678" y="765"/>
                      <a:pt x="1678" y="765"/>
                      <a:pt x="1678" y="765"/>
                    </a:cubicBezTo>
                    <a:cubicBezTo>
                      <a:pt x="1676" y="750"/>
                      <a:pt x="1674" y="736"/>
                      <a:pt x="1672" y="721"/>
                    </a:cubicBezTo>
                    <a:cubicBezTo>
                      <a:pt x="1671" y="720"/>
                      <a:pt x="1671" y="720"/>
                      <a:pt x="1671" y="720"/>
                    </a:cubicBezTo>
                    <a:cubicBezTo>
                      <a:pt x="1568" y="740"/>
                      <a:pt x="1568" y="740"/>
                      <a:pt x="1568" y="740"/>
                    </a:cubicBezTo>
                    <a:moveTo>
                      <a:pt x="1679" y="574"/>
                    </a:moveTo>
                    <a:cubicBezTo>
                      <a:pt x="1653" y="574"/>
                      <a:pt x="1653" y="574"/>
                      <a:pt x="1653" y="574"/>
                    </a:cubicBezTo>
                    <a:cubicBezTo>
                      <a:pt x="1661" y="595"/>
                      <a:pt x="1668" y="617"/>
                      <a:pt x="1674" y="638"/>
                    </a:cubicBezTo>
                    <a:cubicBezTo>
                      <a:pt x="1675" y="643"/>
                      <a:pt x="1677" y="648"/>
                      <a:pt x="1678" y="653"/>
                    </a:cubicBezTo>
                    <a:cubicBezTo>
                      <a:pt x="1678" y="655"/>
                      <a:pt x="1678" y="655"/>
                      <a:pt x="1678" y="655"/>
                    </a:cubicBezTo>
                    <a:cubicBezTo>
                      <a:pt x="1659" y="660"/>
                      <a:pt x="1659" y="660"/>
                      <a:pt x="1659" y="660"/>
                    </a:cubicBezTo>
                    <a:cubicBezTo>
                      <a:pt x="1658" y="658"/>
                      <a:pt x="1658" y="658"/>
                      <a:pt x="1658" y="658"/>
                    </a:cubicBezTo>
                    <a:cubicBezTo>
                      <a:pt x="1656" y="652"/>
                      <a:pt x="1655" y="645"/>
                      <a:pt x="1652" y="637"/>
                    </a:cubicBezTo>
                    <a:cubicBezTo>
                      <a:pt x="1648" y="623"/>
                      <a:pt x="1648" y="623"/>
                      <a:pt x="1648" y="623"/>
                    </a:cubicBezTo>
                    <a:cubicBezTo>
                      <a:pt x="1610" y="635"/>
                      <a:pt x="1610" y="635"/>
                      <a:pt x="1610" y="635"/>
                    </a:cubicBezTo>
                    <a:cubicBezTo>
                      <a:pt x="1609" y="634"/>
                      <a:pt x="1609" y="634"/>
                      <a:pt x="1609" y="634"/>
                    </a:cubicBezTo>
                    <a:cubicBezTo>
                      <a:pt x="1607" y="628"/>
                      <a:pt x="1606" y="623"/>
                      <a:pt x="1604" y="618"/>
                    </a:cubicBezTo>
                    <a:cubicBezTo>
                      <a:pt x="1604" y="617"/>
                      <a:pt x="1604" y="617"/>
                      <a:pt x="1604" y="617"/>
                    </a:cubicBezTo>
                    <a:cubicBezTo>
                      <a:pt x="1642" y="603"/>
                      <a:pt x="1642" y="603"/>
                      <a:pt x="1642" y="603"/>
                    </a:cubicBezTo>
                    <a:cubicBezTo>
                      <a:pt x="1640" y="599"/>
                      <a:pt x="1640" y="599"/>
                      <a:pt x="1640" y="599"/>
                    </a:cubicBezTo>
                    <a:cubicBezTo>
                      <a:pt x="1637" y="590"/>
                      <a:pt x="1635" y="582"/>
                      <a:pt x="1632" y="574"/>
                    </a:cubicBezTo>
                    <a:cubicBezTo>
                      <a:pt x="1617" y="574"/>
                      <a:pt x="1617" y="574"/>
                      <a:pt x="1617" y="574"/>
                    </a:cubicBezTo>
                    <a:cubicBezTo>
                      <a:pt x="1617" y="575"/>
                      <a:pt x="1617" y="575"/>
                      <a:pt x="1617" y="575"/>
                    </a:cubicBezTo>
                    <a:cubicBezTo>
                      <a:pt x="1620" y="581"/>
                      <a:pt x="1622" y="586"/>
                      <a:pt x="1624" y="593"/>
                    </a:cubicBezTo>
                    <a:cubicBezTo>
                      <a:pt x="1625" y="595"/>
                      <a:pt x="1625" y="595"/>
                      <a:pt x="1625" y="595"/>
                    </a:cubicBezTo>
                    <a:cubicBezTo>
                      <a:pt x="1587" y="609"/>
                      <a:pt x="1587" y="609"/>
                      <a:pt x="1587" y="609"/>
                    </a:cubicBezTo>
                    <a:cubicBezTo>
                      <a:pt x="1587" y="610"/>
                      <a:pt x="1587" y="610"/>
                      <a:pt x="1587" y="610"/>
                    </a:cubicBezTo>
                    <a:cubicBezTo>
                      <a:pt x="1590" y="619"/>
                      <a:pt x="1593" y="628"/>
                      <a:pt x="1596" y="638"/>
                    </a:cubicBezTo>
                    <a:cubicBezTo>
                      <a:pt x="1597" y="639"/>
                      <a:pt x="1597" y="639"/>
                      <a:pt x="1597" y="639"/>
                    </a:cubicBezTo>
                    <a:cubicBezTo>
                      <a:pt x="1577" y="646"/>
                      <a:pt x="1577" y="646"/>
                      <a:pt x="1577" y="646"/>
                    </a:cubicBezTo>
                    <a:cubicBezTo>
                      <a:pt x="1576" y="644"/>
                      <a:pt x="1576" y="644"/>
                      <a:pt x="1576" y="644"/>
                    </a:cubicBezTo>
                    <a:cubicBezTo>
                      <a:pt x="1575" y="640"/>
                      <a:pt x="1573" y="635"/>
                      <a:pt x="1572" y="631"/>
                    </a:cubicBezTo>
                    <a:cubicBezTo>
                      <a:pt x="1570" y="626"/>
                      <a:pt x="1569" y="621"/>
                      <a:pt x="1567" y="616"/>
                    </a:cubicBezTo>
                    <a:cubicBezTo>
                      <a:pt x="1566" y="614"/>
                      <a:pt x="1566" y="614"/>
                      <a:pt x="1566" y="614"/>
                    </a:cubicBezTo>
                    <a:cubicBezTo>
                      <a:pt x="1565" y="615"/>
                      <a:pt x="1565" y="615"/>
                      <a:pt x="1565" y="615"/>
                    </a:cubicBezTo>
                    <a:cubicBezTo>
                      <a:pt x="1564" y="615"/>
                      <a:pt x="1564" y="615"/>
                      <a:pt x="1564" y="615"/>
                    </a:cubicBezTo>
                    <a:cubicBezTo>
                      <a:pt x="1538" y="625"/>
                      <a:pt x="1538" y="625"/>
                      <a:pt x="1538" y="625"/>
                    </a:cubicBezTo>
                    <a:cubicBezTo>
                      <a:pt x="1537" y="619"/>
                      <a:pt x="1535" y="614"/>
                      <a:pt x="1533" y="609"/>
                    </a:cubicBezTo>
                    <a:cubicBezTo>
                      <a:pt x="1615" y="574"/>
                      <a:pt x="1615" y="574"/>
                      <a:pt x="1615" y="574"/>
                    </a:cubicBezTo>
                    <a:cubicBezTo>
                      <a:pt x="1580" y="574"/>
                      <a:pt x="1580" y="574"/>
                      <a:pt x="1580" y="574"/>
                    </a:cubicBezTo>
                    <a:cubicBezTo>
                      <a:pt x="1528" y="596"/>
                      <a:pt x="1528" y="596"/>
                      <a:pt x="1528" y="596"/>
                    </a:cubicBezTo>
                    <a:cubicBezTo>
                      <a:pt x="1525" y="589"/>
                      <a:pt x="1522" y="582"/>
                      <a:pt x="1519" y="574"/>
                    </a:cubicBezTo>
                    <a:cubicBezTo>
                      <a:pt x="1487" y="574"/>
                      <a:pt x="1487" y="574"/>
                      <a:pt x="1487" y="574"/>
                    </a:cubicBezTo>
                    <a:cubicBezTo>
                      <a:pt x="1527" y="659"/>
                      <a:pt x="1550" y="753"/>
                      <a:pt x="1552" y="851"/>
                    </a:cubicBezTo>
                    <a:cubicBezTo>
                      <a:pt x="1553" y="956"/>
                      <a:pt x="1532" y="1058"/>
                      <a:pt x="1489" y="1150"/>
                    </a:cubicBezTo>
                    <a:cubicBezTo>
                      <a:pt x="1518" y="1150"/>
                      <a:pt x="1518" y="1150"/>
                      <a:pt x="1518" y="1150"/>
                    </a:cubicBezTo>
                    <a:cubicBezTo>
                      <a:pt x="1529" y="1127"/>
                      <a:pt x="1538" y="1103"/>
                      <a:pt x="1545" y="1078"/>
                    </a:cubicBezTo>
                    <a:cubicBezTo>
                      <a:pt x="1561" y="1082"/>
                      <a:pt x="1561" y="1082"/>
                      <a:pt x="1561" y="1082"/>
                    </a:cubicBezTo>
                    <a:cubicBezTo>
                      <a:pt x="1561" y="1084"/>
                      <a:pt x="1561" y="1084"/>
                      <a:pt x="1561" y="1084"/>
                    </a:cubicBezTo>
                    <a:cubicBezTo>
                      <a:pt x="1561" y="1085"/>
                      <a:pt x="1561" y="1085"/>
                      <a:pt x="1560" y="1086"/>
                    </a:cubicBezTo>
                    <a:cubicBezTo>
                      <a:pt x="1559" y="1090"/>
                      <a:pt x="1557" y="1095"/>
                      <a:pt x="1556" y="1099"/>
                    </a:cubicBezTo>
                    <a:cubicBezTo>
                      <a:pt x="1554" y="1104"/>
                      <a:pt x="1553" y="1108"/>
                      <a:pt x="1551" y="1112"/>
                    </a:cubicBezTo>
                    <a:cubicBezTo>
                      <a:pt x="1551" y="1113"/>
                      <a:pt x="1551" y="1113"/>
                      <a:pt x="1551" y="1113"/>
                    </a:cubicBezTo>
                    <a:cubicBezTo>
                      <a:pt x="1584" y="1124"/>
                      <a:pt x="1584" y="1124"/>
                      <a:pt x="1584" y="1124"/>
                    </a:cubicBezTo>
                    <a:cubicBezTo>
                      <a:pt x="1582" y="1130"/>
                      <a:pt x="1582" y="1130"/>
                      <a:pt x="1582" y="1130"/>
                    </a:cubicBezTo>
                    <a:cubicBezTo>
                      <a:pt x="1580" y="1134"/>
                      <a:pt x="1578" y="1139"/>
                      <a:pt x="1576" y="1143"/>
                    </a:cubicBezTo>
                    <a:cubicBezTo>
                      <a:pt x="1576" y="1145"/>
                      <a:pt x="1576" y="1145"/>
                      <a:pt x="1576" y="1145"/>
                    </a:cubicBezTo>
                    <a:cubicBezTo>
                      <a:pt x="1543" y="1132"/>
                      <a:pt x="1543" y="1132"/>
                      <a:pt x="1543" y="1132"/>
                    </a:cubicBezTo>
                    <a:cubicBezTo>
                      <a:pt x="1542" y="1135"/>
                      <a:pt x="1542" y="1135"/>
                      <a:pt x="1542" y="1135"/>
                    </a:cubicBezTo>
                    <a:cubicBezTo>
                      <a:pt x="1542" y="1135"/>
                      <a:pt x="1542" y="1135"/>
                      <a:pt x="1542" y="1135"/>
                    </a:cubicBezTo>
                    <a:cubicBezTo>
                      <a:pt x="1537" y="1146"/>
                      <a:pt x="1537" y="1146"/>
                      <a:pt x="1537" y="1146"/>
                    </a:cubicBezTo>
                    <a:cubicBezTo>
                      <a:pt x="1537" y="1148"/>
                      <a:pt x="1537" y="1149"/>
                      <a:pt x="1536" y="1150"/>
                    </a:cubicBez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88" y="1150"/>
                      <a:pt x="1588" y="1150"/>
                      <a:pt x="1588" y="1150"/>
                    </a:cubicBezTo>
                    <a:cubicBezTo>
                      <a:pt x="1590" y="1144"/>
                      <a:pt x="1592" y="1139"/>
                      <a:pt x="1594" y="1134"/>
                    </a:cubicBezTo>
                    <a:cubicBezTo>
                      <a:pt x="1594" y="1133"/>
                      <a:pt x="1595" y="1133"/>
                      <a:pt x="1595" y="1132"/>
                    </a:cubicBezTo>
                    <a:cubicBezTo>
                      <a:pt x="1596" y="1128"/>
                      <a:pt x="1596" y="1128"/>
                      <a:pt x="1596" y="1128"/>
                    </a:cubicBezTo>
                    <a:cubicBezTo>
                      <a:pt x="1622" y="1137"/>
                      <a:pt x="1622" y="1137"/>
                      <a:pt x="1622" y="1137"/>
                    </a:cubicBezTo>
                    <a:cubicBezTo>
                      <a:pt x="1622" y="1138"/>
                      <a:pt x="1622" y="1138"/>
                      <a:pt x="1622" y="1138"/>
                    </a:cubicBezTo>
                    <a:cubicBezTo>
                      <a:pt x="1620" y="1142"/>
                      <a:pt x="1619" y="1146"/>
                      <a:pt x="1617" y="1150"/>
                    </a:cubicBezTo>
                    <a:cubicBezTo>
                      <a:pt x="1632" y="1150"/>
                      <a:pt x="1632" y="1150"/>
                      <a:pt x="1632" y="1150"/>
                    </a:cubicBezTo>
                    <a:cubicBezTo>
                      <a:pt x="1633" y="1147"/>
                      <a:pt x="1634" y="1145"/>
                      <a:pt x="1634" y="1142"/>
                    </a:cubicBezTo>
                    <a:cubicBezTo>
                      <a:pt x="1638" y="1134"/>
                      <a:pt x="1638" y="1134"/>
                      <a:pt x="1638" y="1134"/>
                    </a:cubicBezTo>
                    <a:cubicBezTo>
                      <a:pt x="1638" y="1132"/>
                      <a:pt x="1638" y="1131"/>
                      <a:pt x="1639" y="1130"/>
                    </a:cubicBezTo>
                    <a:cubicBezTo>
                      <a:pt x="1639" y="1128"/>
                      <a:pt x="1639" y="1128"/>
                      <a:pt x="1639" y="1128"/>
                    </a:cubicBezTo>
                    <a:cubicBezTo>
                      <a:pt x="1601" y="1116"/>
                      <a:pt x="1601" y="1116"/>
                      <a:pt x="1601" y="1116"/>
                    </a:cubicBezTo>
                    <a:cubicBezTo>
                      <a:pt x="1601" y="1114"/>
                      <a:pt x="1601" y="1114"/>
                      <a:pt x="1601" y="1114"/>
                    </a:cubicBezTo>
                    <a:cubicBezTo>
                      <a:pt x="1603" y="1109"/>
                      <a:pt x="1605" y="1104"/>
                      <a:pt x="1606" y="1099"/>
                    </a:cubicBezTo>
                    <a:cubicBezTo>
                      <a:pt x="1607" y="1097"/>
                      <a:pt x="1607" y="1097"/>
                      <a:pt x="1607" y="1097"/>
                    </a:cubicBezTo>
                    <a:cubicBezTo>
                      <a:pt x="1646" y="1108"/>
                      <a:pt x="1646" y="1108"/>
                      <a:pt x="1646" y="1108"/>
                    </a:cubicBezTo>
                    <a:cubicBezTo>
                      <a:pt x="1647" y="1104"/>
                      <a:pt x="1647" y="1104"/>
                      <a:pt x="1647" y="1104"/>
                    </a:cubicBezTo>
                    <a:cubicBezTo>
                      <a:pt x="1652" y="1090"/>
                      <a:pt x="1656" y="1076"/>
                      <a:pt x="1659" y="1062"/>
                    </a:cubicBezTo>
                    <a:cubicBezTo>
                      <a:pt x="1659" y="1060"/>
                      <a:pt x="1659" y="1060"/>
                      <a:pt x="1659" y="1060"/>
                    </a:cubicBezTo>
                    <a:cubicBezTo>
                      <a:pt x="1659" y="1060"/>
                      <a:pt x="1659" y="1060"/>
                      <a:pt x="1659" y="1060"/>
                    </a:cubicBezTo>
                    <a:cubicBezTo>
                      <a:pt x="1660" y="1060"/>
                      <a:pt x="1660" y="1060"/>
                      <a:pt x="1660" y="1060"/>
                    </a:cubicBezTo>
                    <a:cubicBezTo>
                      <a:pt x="1557" y="1036"/>
                      <a:pt x="1557" y="1036"/>
                      <a:pt x="1557" y="1036"/>
                    </a:cubicBezTo>
                    <a:cubicBezTo>
                      <a:pt x="1566" y="1002"/>
                      <a:pt x="1572" y="967"/>
                      <a:pt x="1575" y="932"/>
                    </a:cubicBezTo>
                    <a:cubicBezTo>
                      <a:pt x="1592" y="933"/>
                      <a:pt x="1592" y="933"/>
                      <a:pt x="1592" y="933"/>
                    </a:cubicBezTo>
                    <a:cubicBezTo>
                      <a:pt x="1592" y="936"/>
                      <a:pt x="1592" y="936"/>
                      <a:pt x="1592" y="936"/>
                    </a:cubicBezTo>
                    <a:cubicBezTo>
                      <a:pt x="1591" y="941"/>
                      <a:pt x="1591" y="946"/>
                      <a:pt x="1590" y="951"/>
                    </a:cubicBezTo>
                    <a:cubicBezTo>
                      <a:pt x="1589" y="955"/>
                      <a:pt x="1589" y="960"/>
                      <a:pt x="1588" y="964"/>
                    </a:cubicBezTo>
                    <a:cubicBezTo>
                      <a:pt x="1588" y="966"/>
                      <a:pt x="1588" y="966"/>
                      <a:pt x="1588" y="966"/>
                    </a:cubicBezTo>
                    <a:cubicBezTo>
                      <a:pt x="1622" y="969"/>
                      <a:pt x="1622" y="969"/>
                      <a:pt x="1622" y="969"/>
                    </a:cubicBezTo>
                    <a:cubicBezTo>
                      <a:pt x="1622" y="975"/>
                      <a:pt x="1622" y="975"/>
                      <a:pt x="1622" y="975"/>
                    </a:cubicBezTo>
                    <a:cubicBezTo>
                      <a:pt x="1621" y="980"/>
                      <a:pt x="1620" y="985"/>
                      <a:pt x="1619" y="989"/>
                    </a:cubicBezTo>
                    <a:cubicBezTo>
                      <a:pt x="1619" y="991"/>
                      <a:pt x="1619" y="991"/>
                      <a:pt x="1619" y="991"/>
                    </a:cubicBezTo>
                    <a:cubicBezTo>
                      <a:pt x="1585" y="986"/>
                      <a:pt x="1585" y="986"/>
                      <a:pt x="1585" y="986"/>
                    </a:cubicBezTo>
                    <a:cubicBezTo>
                      <a:pt x="1582" y="1001"/>
                      <a:pt x="1582" y="1001"/>
                      <a:pt x="1582" y="1001"/>
                    </a:cubicBezTo>
                    <a:cubicBezTo>
                      <a:pt x="1581" y="1005"/>
                      <a:pt x="1580" y="1009"/>
                      <a:pt x="1579" y="1014"/>
                    </a:cubicBezTo>
                    <a:cubicBezTo>
                      <a:pt x="1579" y="1015"/>
                      <a:pt x="1579" y="1015"/>
                      <a:pt x="1579" y="1015"/>
                    </a:cubicBezTo>
                    <a:cubicBezTo>
                      <a:pt x="1579" y="1015"/>
                      <a:pt x="1579" y="1015"/>
                      <a:pt x="1579" y="1015"/>
                    </a:cubicBezTo>
                    <a:cubicBezTo>
                      <a:pt x="1576" y="1028"/>
                      <a:pt x="1576" y="1028"/>
                      <a:pt x="1576" y="1028"/>
                    </a:cubicBezTo>
                    <a:cubicBezTo>
                      <a:pt x="1683" y="1049"/>
                      <a:pt x="1683" y="1049"/>
                      <a:pt x="1683" y="1049"/>
                    </a:cubicBezTo>
                    <a:cubicBezTo>
                      <a:pt x="1683" y="1051"/>
                      <a:pt x="1683" y="1051"/>
                      <a:pt x="1683" y="1051"/>
                    </a:cubicBezTo>
                    <a:cubicBezTo>
                      <a:pt x="1675" y="1084"/>
                      <a:pt x="1665" y="1118"/>
                      <a:pt x="1653" y="1150"/>
                    </a:cubicBezTo>
                    <a:cubicBezTo>
                      <a:pt x="1679" y="1150"/>
                      <a:pt x="1679" y="1150"/>
                      <a:pt x="1679" y="1150"/>
                    </a:cubicBezTo>
                    <a:cubicBezTo>
                      <a:pt x="1715" y="1047"/>
                      <a:pt x="1732" y="937"/>
                      <a:pt x="1727" y="824"/>
                    </a:cubicBezTo>
                    <a:cubicBezTo>
                      <a:pt x="1723" y="738"/>
                      <a:pt x="1707" y="654"/>
                      <a:pt x="1679" y="574"/>
                    </a:cubicBezTo>
                    <a:moveTo>
                      <a:pt x="880" y="333"/>
                    </a:moveTo>
                    <a:cubicBezTo>
                      <a:pt x="881" y="331"/>
                      <a:pt x="882" y="330"/>
                      <a:pt x="884" y="326"/>
                    </a:cubicBezTo>
                    <a:cubicBezTo>
                      <a:pt x="885" y="323"/>
                      <a:pt x="891" y="317"/>
                      <a:pt x="896" y="317"/>
                    </a:cubicBezTo>
                    <a:cubicBezTo>
                      <a:pt x="896" y="317"/>
                      <a:pt x="897" y="317"/>
                      <a:pt x="898" y="317"/>
                    </a:cubicBezTo>
                    <a:cubicBezTo>
                      <a:pt x="900" y="323"/>
                      <a:pt x="891" y="329"/>
                      <a:pt x="887" y="330"/>
                    </a:cubicBezTo>
                    <a:cubicBezTo>
                      <a:pt x="883" y="331"/>
                      <a:pt x="882" y="332"/>
                      <a:pt x="880" y="333"/>
                    </a:cubicBezTo>
                    <a:moveTo>
                      <a:pt x="873" y="325"/>
                    </a:moveTo>
                    <a:cubicBezTo>
                      <a:pt x="873" y="323"/>
                      <a:pt x="874" y="322"/>
                      <a:pt x="875" y="318"/>
                    </a:cubicBezTo>
                    <a:cubicBezTo>
                      <a:pt x="876" y="314"/>
                      <a:pt x="881" y="306"/>
                      <a:pt x="886" y="306"/>
                    </a:cubicBezTo>
                    <a:cubicBezTo>
                      <a:pt x="886" y="306"/>
                      <a:pt x="887" y="306"/>
                      <a:pt x="888" y="306"/>
                    </a:cubicBezTo>
                    <a:cubicBezTo>
                      <a:pt x="891" y="311"/>
                      <a:pt x="883" y="319"/>
                      <a:pt x="879" y="321"/>
                    </a:cubicBezTo>
                    <a:cubicBezTo>
                      <a:pt x="875" y="323"/>
                      <a:pt x="874" y="323"/>
                      <a:pt x="873" y="325"/>
                    </a:cubicBezTo>
                    <a:moveTo>
                      <a:pt x="864" y="318"/>
                    </a:moveTo>
                    <a:cubicBezTo>
                      <a:pt x="864" y="317"/>
                      <a:pt x="865" y="315"/>
                      <a:pt x="865" y="311"/>
                    </a:cubicBezTo>
                    <a:cubicBezTo>
                      <a:pt x="865" y="307"/>
                      <a:pt x="868" y="297"/>
                      <a:pt x="874" y="297"/>
                    </a:cubicBezTo>
                    <a:cubicBezTo>
                      <a:pt x="874" y="297"/>
                      <a:pt x="874" y="297"/>
                      <a:pt x="875" y="297"/>
                    </a:cubicBezTo>
                    <a:cubicBezTo>
                      <a:pt x="879" y="302"/>
                      <a:pt x="873" y="311"/>
                      <a:pt x="869" y="313"/>
                    </a:cubicBezTo>
                    <a:cubicBezTo>
                      <a:pt x="866" y="316"/>
                      <a:pt x="865" y="317"/>
                      <a:pt x="864" y="318"/>
                    </a:cubicBezTo>
                    <a:moveTo>
                      <a:pt x="854" y="314"/>
                    </a:moveTo>
                    <a:cubicBezTo>
                      <a:pt x="854" y="312"/>
                      <a:pt x="854" y="311"/>
                      <a:pt x="853" y="307"/>
                    </a:cubicBezTo>
                    <a:cubicBezTo>
                      <a:pt x="852" y="302"/>
                      <a:pt x="854" y="292"/>
                      <a:pt x="860" y="291"/>
                    </a:cubicBezTo>
                    <a:cubicBezTo>
                      <a:pt x="865" y="294"/>
                      <a:pt x="861" y="305"/>
                      <a:pt x="858" y="308"/>
                    </a:cubicBezTo>
                    <a:cubicBezTo>
                      <a:pt x="855" y="311"/>
                      <a:pt x="855" y="312"/>
                      <a:pt x="854" y="314"/>
                    </a:cubicBezTo>
                    <a:moveTo>
                      <a:pt x="844" y="312"/>
                    </a:moveTo>
                    <a:cubicBezTo>
                      <a:pt x="843" y="310"/>
                      <a:pt x="843" y="309"/>
                      <a:pt x="841" y="305"/>
                    </a:cubicBezTo>
                    <a:cubicBezTo>
                      <a:pt x="839" y="301"/>
                      <a:pt x="839" y="290"/>
                      <a:pt x="845" y="288"/>
                    </a:cubicBezTo>
                    <a:cubicBezTo>
                      <a:pt x="850" y="290"/>
                      <a:pt x="849" y="301"/>
                      <a:pt x="846" y="305"/>
                    </a:cubicBezTo>
                    <a:cubicBezTo>
                      <a:pt x="844" y="309"/>
                      <a:pt x="844" y="310"/>
                      <a:pt x="844" y="312"/>
                    </a:cubicBezTo>
                    <a:moveTo>
                      <a:pt x="684" y="173"/>
                    </a:moveTo>
                    <a:cubicBezTo>
                      <a:pt x="657" y="85"/>
                      <a:pt x="657" y="85"/>
                      <a:pt x="657" y="85"/>
                    </a:cubicBezTo>
                    <a:cubicBezTo>
                      <a:pt x="659" y="85"/>
                      <a:pt x="659" y="85"/>
                      <a:pt x="659" y="85"/>
                    </a:cubicBezTo>
                    <a:cubicBezTo>
                      <a:pt x="665" y="83"/>
                      <a:pt x="672" y="81"/>
                      <a:pt x="678" y="80"/>
                    </a:cubicBezTo>
                    <a:cubicBezTo>
                      <a:pt x="679" y="80"/>
                      <a:pt x="679" y="80"/>
                      <a:pt x="679" y="80"/>
                    </a:cubicBezTo>
                    <a:cubicBezTo>
                      <a:pt x="690" y="119"/>
                      <a:pt x="690" y="119"/>
                      <a:pt x="690" y="119"/>
                    </a:cubicBezTo>
                    <a:cubicBezTo>
                      <a:pt x="691" y="118"/>
                      <a:pt x="691" y="118"/>
                      <a:pt x="691" y="118"/>
                    </a:cubicBezTo>
                    <a:cubicBezTo>
                      <a:pt x="700" y="116"/>
                      <a:pt x="710" y="114"/>
                      <a:pt x="720" y="112"/>
                    </a:cubicBezTo>
                    <a:cubicBezTo>
                      <a:pt x="721" y="112"/>
                      <a:pt x="721" y="112"/>
                      <a:pt x="721" y="112"/>
                    </a:cubicBezTo>
                    <a:cubicBezTo>
                      <a:pt x="725" y="133"/>
                      <a:pt x="725" y="133"/>
                      <a:pt x="725" y="133"/>
                    </a:cubicBezTo>
                    <a:cubicBezTo>
                      <a:pt x="724" y="133"/>
                      <a:pt x="724" y="133"/>
                      <a:pt x="724" y="133"/>
                    </a:cubicBezTo>
                    <a:cubicBezTo>
                      <a:pt x="719" y="134"/>
                      <a:pt x="715" y="135"/>
                      <a:pt x="710" y="136"/>
                    </a:cubicBezTo>
                    <a:cubicBezTo>
                      <a:pt x="705" y="137"/>
                      <a:pt x="700" y="138"/>
                      <a:pt x="694" y="139"/>
                    </a:cubicBezTo>
                    <a:cubicBezTo>
                      <a:pt x="693" y="140"/>
                      <a:pt x="693" y="140"/>
                      <a:pt x="693" y="140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700" y="169"/>
                      <a:pt x="700" y="169"/>
                      <a:pt x="700" y="169"/>
                    </a:cubicBezTo>
                    <a:cubicBezTo>
                      <a:pt x="695" y="170"/>
                      <a:pt x="690" y="171"/>
                      <a:pt x="684" y="173"/>
                    </a:cubicBezTo>
                    <a:moveTo>
                      <a:pt x="997" y="161"/>
                    </a:moveTo>
                    <a:cubicBezTo>
                      <a:pt x="991" y="160"/>
                      <a:pt x="986" y="159"/>
                      <a:pt x="980" y="158"/>
                    </a:cubicBezTo>
                    <a:cubicBezTo>
                      <a:pt x="991" y="67"/>
                      <a:pt x="991" y="67"/>
                      <a:pt x="991" y="67"/>
                    </a:cubicBezTo>
                    <a:cubicBezTo>
                      <a:pt x="993" y="68"/>
                      <a:pt x="993" y="68"/>
                      <a:pt x="993" y="68"/>
                    </a:cubicBezTo>
                    <a:cubicBezTo>
                      <a:pt x="1000" y="69"/>
                      <a:pt x="1006" y="70"/>
                      <a:pt x="1012" y="71"/>
                    </a:cubicBezTo>
                    <a:cubicBezTo>
                      <a:pt x="1014" y="71"/>
                      <a:pt x="1014" y="71"/>
                      <a:pt x="1014" y="71"/>
                    </a:cubicBezTo>
                    <a:cubicBezTo>
                      <a:pt x="1009" y="102"/>
                      <a:pt x="1009" y="102"/>
                      <a:pt x="1009" y="102"/>
                    </a:cubicBezTo>
                    <a:cubicBezTo>
                      <a:pt x="1007" y="111"/>
                      <a:pt x="1007" y="111"/>
                      <a:pt x="1007" y="111"/>
                    </a:cubicBezTo>
                    <a:cubicBezTo>
                      <a:pt x="1009" y="112"/>
                      <a:pt x="1009" y="112"/>
                      <a:pt x="1009" y="112"/>
                    </a:cubicBezTo>
                    <a:cubicBezTo>
                      <a:pt x="1018" y="113"/>
                      <a:pt x="1028" y="115"/>
                      <a:pt x="1037" y="117"/>
                    </a:cubicBezTo>
                    <a:cubicBezTo>
                      <a:pt x="1039" y="118"/>
                      <a:pt x="1039" y="118"/>
                      <a:pt x="1039" y="118"/>
                    </a:cubicBezTo>
                    <a:cubicBezTo>
                      <a:pt x="1034" y="138"/>
                      <a:pt x="1034" y="138"/>
                      <a:pt x="1034" y="138"/>
                    </a:cubicBezTo>
                    <a:cubicBezTo>
                      <a:pt x="1033" y="138"/>
                      <a:pt x="1033" y="138"/>
                      <a:pt x="1033" y="138"/>
                    </a:cubicBezTo>
                    <a:cubicBezTo>
                      <a:pt x="1028" y="137"/>
                      <a:pt x="1023" y="136"/>
                      <a:pt x="1019" y="135"/>
                    </a:cubicBezTo>
                    <a:cubicBezTo>
                      <a:pt x="1014" y="134"/>
                      <a:pt x="1008" y="133"/>
                      <a:pt x="1003" y="132"/>
                    </a:cubicBezTo>
                    <a:cubicBezTo>
                      <a:pt x="1002" y="132"/>
                      <a:pt x="1002" y="132"/>
                      <a:pt x="1002" y="132"/>
                    </a:cubicBezTo>
                    <a:cubicBezTo>
                      <a:pt x="1001" y="133"/>
                      <a:pt x="1001" y="133"/>
                      <a:pt x="1001" y="133"/>
                    </a:cubicBezTo>
                    <a:cubicBezTo>
                      <a:pt x="1001" y="133"/>
                      <a:pt x="1001" y="133"/>
                      <a:pt x="1001" y="133"/>
                    </a:cubicBezTo>
                    <a:cubicBezTo>
                      <a:pt x="997" y="161"/>
                      <a:pt x="997" y="161"/>
                      <a:pt x="997" y="161"/>
                    </a:cubicBezTo>
                    <a:moveTo>
                      <a:pt x="831" y="150"/>
                    </a:moveTo>
                    <a:cubicBezTo>
                      <a:pt x="824" y="59"/>
                      <a:pt x="824" y="59"/>
                      <a:pt x="824" y="59"/>
                    </a:cubicBezTo>
                    <a:cubicBezTo>
                      <a:pt x="825" y="59"/>
                      <a:pt x="825" y="59"/>
                      <a:pt x="825" y="59"/>
                    </a:cubicBezTo>
                    <a:cubicBezTo>
                      <a:pt x="832" y="58"/>
                      <a:pt x="838" y="58"/>
                      <a:pt x="845" y="58"/>
                    </a:cubicBezTo>
                    <a:cubicBezTo>
                      <a:pt x="846" y="58"/>
                      <a:pt x="846" y="58"/>
                      <a:pt x="846" y="58"/>
                    </a:cubicBezTo>
                    <a:cubicBezTo>
                      <a:pt x="848" y="98"/>
                      <a:pt x="848" y="98"/>
                      <a:pt x="848" y="98"/>
                    </a:cubicBezTo>
                    <a:cubicBezTo>
                      <a:pt x="849" y="98"/>
                      <a:pt x="849" y="98"/>
                      <a:pt x="849" y="98"/>
                    </a:cubicBezTo>
                    <a:cubicBezTo>
                      <a:pt x="855" y="98"/>
                      <a:pt x="860" y="98"/>
                      <a:pt x="866" y="98"/>
                    </a:cubicBezTo>
                    <a:cubicBezTo>
                      <a:pt x="870" y="98"/>
                      <a:pt x="874" y="98"/>
                      <a:pt x="879" y="98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80" y="119"/>
                      <a:pt x="880" y="119"/>
                      <a:pt x="880" y="119"/>
                    </a:cubicBezTo>
                    <a:cubicBezTo>
                      <a:pt x="878" y="119"/>
                      <a:pt x="878" y="119"/>
                      <a:pt x="878" y="119"/>
                    </a:cubicBezTo>
                    <a:cubicBezTo>
                      <a:pt x="869" y="118"/>
                      <a:pt x="859" y="118"/>
                      <a:pt x="848" y="118"/>
                    </a:cubicBezTo>
                    <a:cubicBezTo>
                      <a:pt x="847" y="118"/>
                      <a:pt x="847" y="118"/>
                      <a:pt x="847" y="118"/>
                    </a:cubicBezTo>
                    <a:cubicBezTo>
                      <a:pt x="847" y="121"/>
                      <a:pt x="847" y="121"/>
                      <a:pt x="847" y="121"/>
                    </a:cubicBezTo>
                    <a:cubicBezTo>
                      <a:pt x="847" y="121"/>
                      <a:pt x="847" y="121"/>
                      <a:pt x="847" y="121"/>
                    </a:cubicBezTo>
                    <a:cubicBezTo>
                      <a:pt x="848" y="149"/>
                      <a:pt x="848" y="149"/>
                      <a:pt x="848" y="149"/>
                    </a:cubicBezTo>
                    <a:cubicBezTo>
                      <a:pt x="844" y="149"/>
                      <a:pt x="839" y="150"/>
                      <a:pt x="835" y="150"/>
                    </a:cubicBezTo>
                    <a:cubicBezTo>
                      <a:pt x="834" y="150"/>
                      <a:pt x="833" y="150"/>
                      <a:pt x="831" y="150"/>
                    </a:cubicBezTo>
                    <a:moveTo>
                      <a:pt x="1096" y="91"/>
                    </a:moveTo>
                    <a:cubicBezTo>
                      <a:pt x="1107" y="55"/>
                      <a:pt x="1107" y="55"/>
                      <a:pt x="1107" y="55"/>
                    </a:cubicBezTo>
                    <a:cubicBezTo>
                      <a:pt x="1113" y="57"/>
                      <a:pt x="1120" y="59"/>
                      <a:pt x="1126" y="61"/>
                    </a:cubicBezTo>
                    <a:cubicBezTo>
                      <a:pt x="1097" y="156"/>
                      <a:pt x="1097" y="156"/>
                      <a:pt x="1097" y="156"/>
                    </a:cubicBezTo>
                    <a:cubicBezTo>
                      <a:pt x="1095" y="156"/>
                      <a:pt x="1095" y="156"/>
                      <a:pt x="1095" y="156"/>
                    </a:cubicBezTo>
                    <a:cubicBezTo>
                      <a:pt x="1091" y="154"/>
                      <a:pt x="1086" y="153"/>
                      <a:pt x="1082" y="151"/>
                    </a:cubicBezTo>
                    <a:cubicBezTo>
                      <a:pt x="1081" y="151"/>
                      <a:pt x="1081" y="151"/>
                      <a:pt x="1081" y="151"/>
                    </a:cubicBezTo>
                    <a:cubicBezTo>
                      <a:pt x="1086" y="129"/>
                      <a:pt x="1086" y="129"/>
                      <a:pt x="1086" y="129"/>
                    </a:cubicBezTo>
                    <a:cubicBezTo>
                      <a:pt x="1086" y="129"/>
                      <a:pt x="1086" y="129"/>
                      <a:pt x="1086" y="129"/>
                    </a:cubicBezTo>
                    <a:cubicBezTo>
                      <a:pt x="1089" y="117"/>
                      <a:pt x="1089" y="117"/>
                      <a:pt x="1089" y="117"/>
                    </a:cubicBezTo>
                    <a:cubicBezTo>
                      <a:pt x="1088" y="117"/>
                      <a:pt x="1088" y="117"/>
                      <a:pt x="1088" y="117"/>
                    </a:cubicBezTo>
                    <a:cubicBezTo>
                      <a:pt x="1078" y="114"/>
                      <a:pt x="1069" y="112"/>
                      <a:pt x="1061" y="109"/>
                    </a:cubicBezTo>
                    <a:cubicBezTo>
                      <a:pt x="1060" y="109"/>
                      <a:pt x="1059" y="109"/>
                      <a:pt x="1058" y="109"/>
                    </a:cubicBezTo>
                    <a:cubicBezTo>
                      <a:pt x="1055" y="108"/>
                      <a:pt x="1055" y="108"/>
                      <a:pt x="1055" y="108"/>
                    </a:cubicBezTo>
                    <a:cubicBezTo>
                      <a:pt x="1060" y="81"/>
                      <a:pt x="1060" y="81"/>
                      <a:pt x="1060" y="81"/>
                    </a:cubicBezTo>
                    <a:cubicBezTo>
                      <a:pt x="1062" y="82"/>
                      <a:pt x="1062" y="82"/>
                      <a:pt x="1062" y="82"/>
                    </a:cubicBezTo>
                    <a:cubicBezTo>
                      <a:pt x="1073" y="84"/>
                      <a:pt x="1084" y="87"/>
                      <a:pt x="1094" y="91"/>
                    </a:cubicBezTo>
                    <a:cubicBezTo>
                      <a:pt x="1096" y="91"/>
                      <a:pt x="1096" y="91"/>
                      <a:pt x="1096" y="91"/>
                    </a:cubicBezTo>
                    <a:moveTo>
                      <a:pt x="957" y="138"/>
                    </a:moveTo>
                    <a:cubicBezTo>
                      <a:pt x="967" y="30"/>
                      <a:pt x="967" y="30"/>
                      <a:pt x="967" y="30"/>
                    </a:cubicBezTo>
                    <a:cubicBezTo>
                      <a:pt x="968" y="30"/>
                      <a:pt x="968" y="30"/>
                      <a:pt x="968" y="30"/>
                    </a:cubicBezTo>
                    <a:cubicBezTo>
                      <a:pt x="1005" y="34"/>
                      <a:pt x="1041" y="41"/>
                      <a:pt x="1076" y="50"/>
                    </a:cubicBezTo>
                    <a:cubicBezTo>
                      <a:pt x="1081" y="52"/>
                      <a:pt x="1086" y="53"/>
                      <a:pt x="1091" y="55"/>
                    </a:cubicBezTo>
                    <a:cubicBezTo>
                      <a:pt x="1093" y="55"/>
                      <a:pt x="1093" y="55"/>
                      <a:pt x="1093" y="55"/>
                    </a:cubicBezTo>
                    <a:cubicBezTo>
                      <a:pt x="1087" y="74"/>
                      <a:pt x="1087" y="74"/>
                      <a:pt x="1087" y="74"/>
                    </a:cubicBezTo>
                    <a:cubicBezTo>
                      <a:pt x="1086" y="74"/>
                      <a:pt x="1086" y="74"/>
                      <a:pt x="1086" y="74"/>
                    </a:cubicBezTo>
                    <a:cubicBezTo>
                      <a:pt x="1079" y="72"/>
                      <a:pt x="1072" y="70"/>
                      <a:pt x="1064" y="68"/>
                    </a:cubicBezTo>
                    <a:cubicBezTo>
                      <a:pt x="1050" y="65"/>
                      <a:pt x="1050" y="65"/>
                      <a:pt x="1050" y="65"/>
                    </a:cubicBezTo>
                    <a:cubicBezTo>
                      <a:pt x="1041" y="105"/>
                      <a:pt x="1041" y="105"/>
                      <a:pt x="1041" y="105"/>
                    </a:cubicBezTo>
                    <a:cubicBezTo>
                      <a:pt x="1040" y="104"/>
                      <a:pt x="1040" y="104"/>
                      <a:pt x="1040" y="104"/>
                    </a:cubicBezTo>
                    <a:cubicBezTo>
                      <a:pt x="1035" y="103"/>
                      <a:pt x="1029" y="102"/>
                      <a:pt x="1024" y="101"/>
                    </a:cubicBezTo>
                    <a:cubicBezTo>
                      <a:pt x="1023" y="101"/>
                      <a:pt x="1023" y="101"/>
                      <a:pt x="1023" y="101"/>
                    </a:cubicBezTo>
                    <a:cubicBezTo>
                      <a:pt x="1030" y="61"/>
                      <a:pt x="1030" y="61"/>
                      <a:pt x="1030" y="61"/>
                    </a:cubicBezTo>
                    <a:cubicBezTo>
                      <a:pt x="1025" y="60"/>
                      <a:pt x="1025" y="60"/>
                      <a:pt x="1025" y="60"/>
                    </a:cubicBezTo>
                    <a:cubicBezTo>
                      <a:pt x="1010" y="57"/>
                      <a:pt x="996" y="54"/>
                      <a:pt x="982" y="52"/>
                    </a:cubicBezTo>
                    <a:cubicBezTo>
                      <a:pt x="980" y="52"/>
                      <a:pt x="980" y="52"/>
                      <a:pt x="980" y="52"/>
                    </a:cubicBezTo>
                    <a:cubicBezTo>
                      <a:pt x="967" y="156"/>
                      <a:pt x="967" y="156"/>
                      <a:pt x="967" y="156"/>
                    </a:cubicBezTo>
                    <a:cubicBezTo>
                      <a:pt x="934" y="152"/>
                      <a:pt x="900" y="149"/>
                      <a:pt x="867" y="149"/>
                    </a:cubicBezTo>
                    <a:cubicBezTo>
                      <a:pt x="865" y="149"/>
                      <a:pt x="863" y="149"/>
                      <a:pt x="862" y="149"/>
                    </a:cubicBezTo>
                    <a:cubicBezTo>
                      <a:pt x="861" y="133"/>
                      <a:pt x="861" y="133"/>
                      <a:pt x="861" y="133"/>
                    </a:cubicBezTo>
                    <a:cubicBezTo>
                      <a:pt x="864" y="133"/>
                      <a:pt x="864" y="133"/>
                      <a:pt x="864" y="133"/>
                    </a:cubicBezTo>
                    <a:cubicBezTo>
                      <a:pt x="869" y="133"/>
                      <a:pt x="874" y="133"/>
                      <a:pt x="879" y="133"/>
                    </a:cubicBezTo>
                    <a:cubicBezTo>
                      <a:pt x="883" y="133"/>
                      <a:pt x="888" y="133"/>
                      <a:pt x="892" y="133"/>
                    </a:cubicBezTo>
                    <a:cubicBezTo>
                      <a:pt x="893" y="133"/>
                      <a:pt x="893" y="133"/>
                      <a:pt x="893" y="133"/>
                    </a:cubicBezTo>
                    <a:cubicBezTo>
                      <a:pt x="893" y="99"/>
                      <a:pt x="893" y="99"/>
                      <a:pt x="893" y="99"/>
                    </a:cubicBezTo>
                    <a:cubicBezTo>
                      <a:pt x="899" y="99"/>
                      <a:pt x="899" y="99"/>
                      <a:pt x="899" y="99"/>
                    </a:cubicBezTo>
                    <a:cubicBezTo>
                      <a:pt x="904" y="99"/>
                      <a:pt x="909" y="99"/>
                      <a:pt x="914" y="100"/>
                    </a:cubicBezTo>
                    <a:cubicBezTo>
                      <a:pt x="916" y="100"/>
                      <a:pt x="916" y="100"/>
                      <a:pt x="916" y="100"/>
                    </a:cubicBezTo>
                    <a:cubicBezTo>
                      <a:pt x="914" y="134"/>
                      <a:pt x="914" y="134"/>
                      <a:pt x="914" y="134"/>
                    </a:cubicBezTo>
                    <a:cubicBezTo>
                      <a:pt x="917" y="134"/>
                      <a:pt x="917" y="134"/>
                      <a:pt x="917" y="134"/>
                    </a:cubicBezTo>
                    <a:cubicBezTo>
                      <a:pt x="918" y="135"/>
                      <a:pt x="918" y="135"/>
                      <a:pt x="919" y="135"/>
                    </a:cubicBezTo>
                    <a:cubicBezTo>
                      <a:pt x="929" y="135"/>
                      <a:pt x="929" y="135"/>
                      <a:pt x="929" y="135"/>
                    </a:cubicBezTo>
                    <a:cubicBezTo>
                      <a:pt x="934" y="136"/>
                      <a:pt x="938" y="136"/>
                      <a:pt x="942" y="137"/>
                    </a:cubicBezTo>
                    <a:cubicBezTo>
                      <a:pt x="948" y="137"/>
                      <a:pt x="948" y="137"/>
                      <a:pt x="948" y="137"/>
                    </a:cubicBezTo>
                    <a:cubicBezTo>
                      <a:pt x="951" y="138"/>
                      <a:pt x="953" y="138"/>
                      <a:pt x="956" y="138"/>
                    </a:cubicBezTo>
                    <a:cubicBezTo>
                      <a:pt x="957" y="138"/>
                      <a:pt x="957" y="138"/>
                      <a:pt x="957" y="138"/>
                    </a:cubicBezTo>
                    <a:moveTo>
                      <a:pt x="732" y="96"/>
                    </a:moveTo>
                    <a:cubicBezTo>
                      <a:pt x="726" y="70"/>
                      <a:pt x="726" y="70"/>
                      <a:pt x="726" y="70"/>
                    </a:cubicBezTo>
                    <a:cubicBezTo>
                      <a:pt x="727" y="70"/>
                      <a:pt x="727" y="70"/>
                      <a:pt x="727" y="70"/>
                    </a:cubicBezTo>
                    <a:cubicBezTo>
                      <a:pt x="739" y="68"/>
                      <a:pt x="750" y="66"/>
                      <a:pt x="761" y="64"/>
                    </a:cubicBezTo>
                    <a:cubicBezTo>
                      <a:pt x="763" y="64"/>
                      <a:pt x="763" y="64"/>
                      <a:pt x="763" y="64"/>
                    </a:cubicBezTo>
                    <a:cubicBezTo>
                      <a:pt x="758" y="27"/>
                      <a:pt x="758" y="27"/>
                      <a:pt x="758" y="27"/>
                    </a:cubicBezTo>
                    <a:cubicBezTo>
                      <a:pt x="765" y="26"/>
                      <a:pt x="771" y="26"/>
                      <a:pt x="778" y="25"/>
                    </a:cubicBezTo>
                    <a:cubicBezTo>
                      <a:pt x="790" y="123"/>
                      <a:pt x="790" y="123"/>
                      <a:pt x="790" y="123"/>
                    </a:cubicBezTo>
                    <a:cubicBezTo>
                      <a:pt x="788" y="123"/>
                      <a:pt x="788" y="123"/>
                      <a:pt x="788" y="123"/>
                    </a:cubicBezTo>
                    <a:cubicBezTo>
                      <a:pt x="784" y="124"/>
                      <a:pt x="779" y="124"/>
                      <a:pt x="774" y="125"/>
                    </a:cubicBezTo>
                    <a:cubicBezTo>
                      <a:pt x="773" y="125"/>
                      <a:pt x="773" y="125"/>
                      <a:pt x="773" y="125"/>
                    </a:cubicBezTo>
                    <a:cubicBezTo>
                      <a:pt x="769" y="104"/>
                      <a:pt x="769" y="104"/>
                      <a:pt x="769" y="104"/>
                    </a:cubicBezTo>
                    <a:cubicBezTo>
                      <a:pt x="769" y="104"/>
                      <a:pt x="769" y="104"/>
                      <a:pt x="769" y="104"/>
                    </a:cubicBezTo>
                    <a:cubicBezTo>
                      <a:pt x="767" y="91"/>
                      <a:pt x="767" y="91"/>
                      <a:pt x="767" y="91"/>
                    </a:cubicBezTo>
                    <a:cubicBezTo>
                      <a:pt x="766" y="91"/>
                      <a:pt x="766" y="91"/>
                      <a:pt x="766" y="91"/>
                    </a:cubicBezTo>
                    <a:cubicBezTo>
                      <a:pt x="755" y="93"/>
                      <a:pt x="746" y="94"/>
                      <a:pt x="738" y="95"/>
                    </a:cubicBezTo>
                    <a:cubicBezTo>
                      <a:pt x="732" y="96"/>
                      <a:pt x="732" y="96"/>
                      <a:pt x="732" y="96"/>
                    </a:cubicBezTo>
                    <a:moveTo>
                      <a:pt x="791" y="137"/>
                    </a:moveTo>
                    <a:cubicBezTo>
                      <a:pt x="797" y="136"/>
                      <a:pt x="797" y="136"/>
                      <a:pt x="797" y="136"/>
                    </a:cubicBezTo>
                    <a:cubicBezTo>
                      <a:pt x="799" y="136"/>
                      <a:pt x="801" y="136"/>
                      <a:pt x="803" y="135"/>
                    </a:cubicBezTo>
                    <a:cubicBezTo>
                      <a:pt x="805" y="135"/>
                      <a:pt x="805" y="135"/>
                      <a:pt x="805" y="135"/>
                    </a:cubicBezTo>
                    <a:cubicBezTo>
                      <a:pt x="791" y="27"/>
                      <a:pt x="791" y="27"/>
                      <a:pt x="791" y="27"/>
                    </a:cubicBezTo>
                    <a:cubicBezTo>
                      <a:pt x="793" y="27"/>
                      <a:pt x="793" y="27"/>
                      <a:pt x="793" y="27"/>
                    </a:cubicBezTo>
                    <a:cubicBezTo>
                      <a:pt x="817" y="25"/>
                      <a:pt x="842" y="24"/>
                      <a:pt x="867" y="24"/>
                    </a:cubicBezTo>
                    <a:cubicBezTo>
                      <a:pt x="879" y="24"/>
                      <a:pt x="891" y="24"/>
                      <a:pt x="903" y="24"/>
                    </a:cubicBezTo>
                    <a:cubicBezTo>
                      <a:pt x="908" y="25"/>
                      <a:pt x="913" y="25"/>
                      <a:pt x="919" y="25"/>
                    </a:cubicBezTo>
                    <a:cubicBezTo>
                      <a:pt x="920" y="25"/>
                      <a:pt x="920" y="25"/>
                      <a:pt x="920" y="25"/>
                    </a:cubicBezTo>
                    <a:cubicBezTo>
                      <a:pt x="918" y="46"/>
                      <a:pt x="918" y="46"/>
                      <a:pt x="918" y="46"/>
                    </a:cubicBezTo>
                    <a:cubicBezTo>
                      <a:pt x="917" y="46"/>
                      <a:pt x="917" y="46"/>
                      <a:pt x="917" y="46"/>
                    </a:cubicBezTo>
                    <a:cubicBezTo>
                      <a:pt x="909" y="45"/>
                      <a:pt x="902" y="45"/>
                      <a:pt x="895" y="45"/>
                    </a:cubicBezTo>
                    <a:cubicBezTo>
                      <a:pt x="880" y="44"/>
                      <a:pt x="880" y="44"/>
                      <a:pt x="880" y="44"/>
                    </a:cubicBezTo>
                    <a:cubicBezTo>
                      <a:pt x="880" y="85"/>
                      <a:pt x="880" y="85"/>
                      <a:pt x="880" y="85"/>
                    </a:cubicBezTo>
                    <a:cubicBezTo>
                      <a:pt x="879" y="85"/>
                      <a:pt x="879" y="85"/>
                      <a:pt x="879" y="85"/>
                    </a:cubicBezTo>
                    <a:cubicBezTo>
                      <a:pt x="874" y="85"/>
                      <a:pt x="870" y="85"/>
                      <a:pt x="866" y="85"/>
                    </a:cubicBezTo>
                    <a:cubicBezTo>
                      <a:pt x="861" y="85"/>
                      <a:pt x="861" y="85"/>
                      <a:pt x="861" y="85"/>
                    </a:cubicBezTo>
                    <a:cubicBezTo>
                      <a:pt x="859" y="44"/>
                      <a:pt x="859" y="44"/>
                      <a:pt x="859" y="44"/>
                    </a:cubicBezTo>
                    <a:cubicBezTo>
                      <a:pt x="855" y="44"/>
                      <a:pt x="855" y="44"/>
                      <a:pt x="855" y="44"/>
                    </a:cubicBezTo>
                    <a:cubicBezTo>
                      <a:pt x="840" y="44"/>
                      <a:pt x="825" y="45"/>
                      <a:pt x="811" y="46"/>
                    </a:cubicBezTo>
                    <a:cubicBezTo>
                      <a:pt x="810" y="46"/>
                      <a:pt x="810" y="46"/>
                      <a:pt x="810" y="46"/>
                    </a:cubicBezTo>
                    <a:cubicBezTo>
                      <a:pt x="810" y="46"/>
                      <a:pt x="810" y="46"/>
                      <a:pt x="810" y="46"/>
                    </a:cubicBezTo>
                    <a:cubicBezTo>
                      <a:pt x="809" y="46"/>
                      <a:pt x="809" y="46"/>
                      <a:pt x="809" y="46"/>
                    </a:cubicBezTo>
                    <a:cubicBezTo>
                      <a:pt x="818" y="151"/>
                      <a:pt x="818" y="151"/>
                      <a:pt x="818" y="151"/>
                    </a:cubicBezTo>
                    <a:cubicBezTo>
                      <a:pt x="783" y="153"/>
                      <a:pt x="748" y="158"/>
                      <a:pt x="714" y="166"/>
                    </a:cubicBezTo>
                    <a:cubicBezTo>
                      <a:pt x="709" y="150"/>
                      <a:pt x="709" y="150"/>
                      <a:pt x="709" y="150"/>
                    </a:cubicBezTo>
                    <a:cubicBezTo>
                      <a:pt x="713" y="149"/>
                      <a:pt x="713" y="149"/>
                      <a:pt x="713" y="149"/>
                    </a:cubicBezTo>
                    <a:cubicBezTo>
                      <a:pt x="717" y="148"/>
                      <a:pt x="722" y="147"/>
                      <a:pt x="727" y="146"/>
                    </a:cubicBezTo>
                    <a:cubicBezTo>
                      <a:pt x="731" y="145"/>
                      <a:pt x="736" y="144"/>
                      <a:pt x="740" y="144"/>
                    </a:cubicBezTo>
                    <a:cubicBezTo>
                      <a:pt x="742" y="143"/>
                      <a:pt x="742" y="143"/>
                      <a:pt x="742" y="143"/>
                    </a:cubicBezTo>
                    <a:cubicBezTo>
                      <a:pt x="734" y="110"/>
                      <a:pt x="734" y="110"/>
                      <a:pt x="734" y="110"/>
                    </a:cubicBezTo>
                    <a:cubicBezTo>
                      <a:pt x="740" y="109"/>
                      <a:pt x="740" y="109"/>
                      <a:pt x="740" y="109"/>
                    </a:cubicBezTo>
                    <a:cubicBezTo>
                      <a:pt x="745" y="108"/>
                      <a:pt x="750" y="107"/>
                      <a:pt x="754" y="106"/>
                    </a:cubicBezTo>
                    <a:cubicBezTo>
                      <a:pt x="756" y="106"/>
                      <a:pt x="756" y="106"/>
                      <a:pt x="756" y="106"/>
                    </a:cubicBezTo>
                    <a:cubicBezTo>
                      <a:pt x="762" y="140"/>
                      <a:pt x="762" y="140"/>
                      <a:pt x="762" y="140"/>
                    </a:cubicBezTo>
                    <a:cubicBezTo>
                      <a:pt x="777" y="138"/>
                      <a:pt x="777" y="138"/>
                      <a:pt x="777" y="138"/>
                    </a:cubicBezTo>
                    <a:cubicBezTo>
                      <a:pt x="781" y="138"/>
                      <a:pt x="785" y="137"/>
                      <a:pt x="790" y="137"/>
                    </a:cubicBezTo>
                    <a:cubicBezTo>
                      <a:pt x="791" y="137"/>
                      <a:pt x="791" y="137"/>
                      <a:pt x="791" y="137"/>
                    </a:cubicBezTo>
                    <a:cubicBezTo>
                      <a:pt x="791" y="137"/>
                      <a:pt x="791" y="137"/>
                      <a:pt x="791" y="137"/>
                    </a:cubicBezTo>
                    <a:moveTo>
                      <a:pt x="931" y="60"/>
                    </a:moveTo>
                    <a:cubicBezTo>
                      <a:pt x="934" y="23"/>
                      <a:pt x="934" y="23"/>
                      <a:pt x="934" y="23"/>
                    </a:cubicBezTo>
                    <a:cubicBezTo>
                      <a:pt x="940" y="23"/>
                      <a:pt x="947" y="24"/>
                      <a:pt x="954" y="25"/>
                    </a:cubicBezTo>
                    <a:cubicBezTo>
                      <a:pt x="945" y="124"/>
                      <a:pt x="945" y="124"/>
                      <a:pt x="945" y="124"/>
                    </a:cubicBezTo>
                    <a:cubicBezTo>
                      <a:pt x="943" y="123"/>
                      <a:pt x="943" y="123"/>
                      <a:pt x="943" y="123"/>
                    </a:cubicBezTo>
                    <a:cubicBezTo>
                      <a:pt x="939" y="123"/>
                      <a:pt x="934" y="122"/>
                      <a:pt x="930" y="122"/>
                    </a:cubicBezTo>
                    <a:cubicBezTo>
                      <a:pt x="928" y="122"/>
                      <a:pt x="928" y="122"/>
                      <a:pt x="928" y="122"/>
                    </a:cubicBezTo>
                    <a:cubicBezTo>
                      <a:pt x="929" y="101"/>
                      <a:pt x="929" y="101"/>
                      <a:pt x="929" y="101"/>
                    </a:cubicBezTo>
                    <a:cubicBezTo>
                      <a:pt x="929" y="101"/>
                      <a:pt x="929" y="101"/>
                      <a:pt x="929" y="101"/>
                    </a:cubicBezTo>
                    <a:cubicBezTo>
                      <a:pt x="930" y="87"/>
                      <a:pt x="930" y="87"/>
                      <a:pt x="930" y="87"/>
                    </a:cubicBezTo>
                    <a:cubicBezTo>
                      <a:pt x="928" y="87"/>
                      <a:pt x="928" y="87"/>
                      <a:pt x="928" y="87"/>
                    </a:cubicBezTo>
                    <a:cubicBezTo>
                      <a:pt x="918" y="86"/>
                      <a:pt x="909" y="86"/>
                      <a:pt x="900" y="85"/>
                    </a:cubicBezTo>
                    <a:cubicBezTo>
                      <a:pt x="899" y="85"/>
                      <a:pt x="898" y="85"/>
                      <a:pt x="897" y="85"/>
                    </a:cubicBezTo>
                    <a:cubicBezTo>
                      <a:pt x="893" y="85"/>
                      <a:pt x="893" y="85"/>
                      <a:pt x="893" y="85"/>
                    </a:cubicBezTo>
                    <a:cubicBezTo>
                      <a:pt x="893" y="58"/>
                      <a:pt x="893" y="58"/>
                      <a:pt x="893" y="58"/>
                    </a:cubicBezTo>
                    <a:cubicBezTo>
                      <a:pt x="895" y="58"/>
                      <a:pt x="895" y="58"/>
                      <a:pt x="895" y="58"/>
                    </a:cubicBezTo>
                    <a:cubicBezTo>
                      <a:pt x="907" y="58"/>
                      <a:pt x="918" y="59"/>
                      <a:pt x="929" y="60"/>
                    </a:cubicBezTo>
                    <a:cubicBezTo>
                      <a:pt x="931" y="60"/>
                      <a:pt x="931" y="60"/>
                      <a:pt x="931" y="60"/>
                    </a:cubicBezTo>
                    <a:moveTo>
                      <a:pt x="867" y="0"/>
                    </a:moveTo>
                    <a:cubicBezTo>
                      <a:pt x="854" y="0"/>
                      <a:pt x="841" y="1"/>
                      <a:pt x="829" y="1"/>
                    </a:cubicBezTo>
                    <a:cubicBezTo>
                      <a:pt x="741" y="5"/>
                      <a:pt x="656" y="22"/>
                      <a:pt x="575" y="50"/>
                    </a:cubicBezTo>
                    <a:cubicBezTo>
                      <a:pt x="575" y="76"/>
                      <a:pt x="575" y="76"/>
                      <a:pt x="575" y="76"/>
                    </a:cubicBezTo>
                    <a:cubicBezTo>
                      <a:pt x="575" y="76"/>
                      <a:pt x="575" y="76"/>
                      <a:pt x="575" y="76"/>
                    </a:cubicBezTo>
                    <a:cubicBezTo>
                      <a:pt x="582" y="95"/>
                      <a:pt x="582" y="95"/>
                      <a:pt x="582" y="95"/>
                    </a:cubicBezTo>
                    <a:cubicBezTo>
                      <a:pt x="580" y="96"/>
                      <a:pt x="580" y="96"/>
                      <a:pt x="580" y="96"/>
                    </a:cubicBezTo>
                    <a:cubicBezTo>
                      <a:pt x="579" y="96"/>
                      <a:pt x="577" y="97"/>
                      <a:pt x="575" y="98"/>
                    </a:cubicBezTo>
                    <a:cubicBezTo>
                      <a:pt x="575" y="112"/>
                      <a:pt x="575" y="112"/>
                      <a:pt x="575" y="112"/>
                    </a:cubicBezTo>
                    <a:cubicBezTo>
                      <a:pt x="583" y="109"/>
                      <a:pt x="590" y="106"/>
                      <a:pt x="597" y="104"/>
                    </a:cubicBezTo>
                    <a:cubicBezTo>
                      <a:pt x="599" y="103"/>
                      <a:pt x="599" y="103"/>
                      <a:pt x="599" y="103"/>
                    </a:cubicBezTo>
                    <a:cubicBezTo>
                      <a:pt x="587" y="68"/>
                      <a:pt x="587" y="68"/>
                      <a:pt x="587" y="68"/>
                    </a:cubicBezTo>
                    <a:cubicBezTo>
                      <a:pt x="593" y="65"/>
                      <a:pt x="599" y="63"/>
                      <a:pt x="605" y="61"/>
                    </a:cubicBezTo>
                    <a:cubicBezTo>
                      <a:pt x="638" y="155"/>
                      <a:pt x="638" y="155"/>
                      <a:pt x="638" y="155"/>
                    </a:cubicBezTo>
                    <a:cubicBezTo>
                      <a:pt x="636" y="156"/>
                      <a:pt x="636" y="156"/>
                      <a:pt x="636" y="156"/>
                    </a:cubicBezTo>
                    <a:cubicBezTo>
                      <a:pt x="632" y="157"/>
                      <a:pt x="628" y="159"/>
                      <a:pt x="623" y="160"/>
                    </a:cubicBezTo>
                    <a:cubicBezTo>
                      <a:pt x="622" y="161"/>
                      <a:pt x="622" y="161"/>
                      <a:pt x="622" y="161"/>
                    </a:cubicBezTo>
                    <a:cubicBezTo>
                      <a:pt x="614" y="141"/>
                      <a:pt x="614" y="141"/>
                      <a:pt x="614" y="141"/>
                    </a:cubicBezTo>
                    <a:cubicBezTo>
                      <a:pt x="614" y="141"/>
                      <a:pt x="614" y="141"/>
                      <a:pt x="614" y="141"/>
                    </a:cubicBezTo>
                    <a:cubicBezTo>
                      <a:pt x="609" y="128"/>
                      <a:pt x="609" y="128"/>
                      <a:pt x="609" y="128"/>
                    </a:cubicBezTo>
                    <a:cubicBezTo>
                      <a:pt x="607" y="129"/>
                      <a:pt x="607" y="129"/>
                      <a:pt x="607" y="129"/>
                    </a:cubicBezTo>
                    <a:cubicBezTo>
                      <a:pt x="598" y="132"/>
                      <a:pt x="589" y="136"/>
                      <a:pt x="581" y="139"/>
                    </a:cubicBezTo>
                    <a:cubicBezTo>
                      <a:pt x="575" y="141"/>
                      <a:pt x="575" y="141"/>
                      <a:pt x="575" y="141"/>
                    </a:cubicBezTo>
                    <a:cubicBezTo>
                      <a:pt x="575" y="141"/>
                      <a:pt x="575" y="141"/>
                      <a:pt x="575" y="141"/>
                    </a:cubicBezTo>
                    <a:cubicBezTo>
                      <a:pt x="575" y="174"/>
                      <a:pt x="575" y="174"/>
                      <a:pt x="575" y="174"/>
                    </a:cubicBezTo>
                    <a:cubicBezTo>
                      <a:pt x="577" y="178"/>
                      <a:pt x="577" y="178"/>
                      <a:pt x="577" y="178"/>
                    </a:cubicBezTo>
                    <a:cubicBezTo>
                      <a:pt x="575" y="178"/>
                      <a:pt x="575" y="178"/>
                      <a:pt x="575" y="178"/>
                    </a:cubicBezTo>
                    <a:cubicBezTo>
                      <a:pt x="575" y="178"/>
                      <a:pt x="575" y="178"/>
                      <a:pt x="575" y="178"/>
                    </a:cubicBezTo>
                    <a:cubicBezTo>
                      <a:pt x="575" y="193"/>
                      <a:pt x="575" y="193"/>
                      <a:pt x="575" y="193"/>
                    </a:cubicBezTo>
                    <a:cubicBezTo>
                      <a:pt x="577" y="192"/>
                      <a:pt x="579" y="191"/>
                      <a:pt x="581" y="191"/>
                    </a:cubicBezTo>
                    <a:cubicBezTo>
                      <a:pt x="585" y="189"/>
                      <a:pt x="589" y="187"/>
                      <a:pt x="593" y="186"/>
                    </a:cubicBezTo>
                    <a:cubicBezTo>
                      <a:pt x="595" y="185"/>
                      <a:pt x="595" y="185"/>
                      <a:pt x="595" y="185"/>
                    </a:cubicBezTo>
                    <a:cubicBezTo>
                      <a:pt x="581" y="153"/>
                      <a:pt x="581" y="153"/>
                      <a:pt x="581" y="153"/>
                    </a:cubicBezTo>
                    <a:cubicBezTo>
                      <a:pt x="586" y="151"/>
                      <a:pt x="586" y="151"/>
                      <a:pt x="586" y="151"/>
                    </a:cubicBezTo>
                    <a:cubicBezTo>
                      <a:pt x="591" y="149"/>
                      <a:pt x="595" y="148"/>
                      <a:pt x="600" y="146"/>
                    </a:cubicBezTo>
                    <a:cubicBezTo>
                      <a:pt x="601" y="145"/>
                      <a:pt x="601" y="145"/>
                      <a:pt x="601" y="145"/>
                    </a:cubicBezTo>
                    <a:cubicBezTo>
                      <a:pt x="614" y="178"/>
                      <a:pt x="614" y="178"/>
                      <a:pt x="614" y="178"/>
                    </a:cubicBezTo>
                    <a:cubicBezTo>
                      <a:pt x="628" y="173"/>
                      <a:pt x="628" y="173"/>
                      <a:pt x="628" y="173"/>
                    </a:cubicBezTo>
                    <a:cubicBezTo>
                      <a:pt x="632" y="171"/>
                      <a:pt x="637" y="170"/>
                      <a:pt x="641" y="168"/>
                    </a:cubicBezTo>
                    <a:cubicBezTo>
                      <a:pt x="642" y="168"/>
                      <a:pt x="642" y="168"/>
                      <a:pt x="642" y="168"/>
                    </a:cubicBezTo>
                    <a:cubicBezTo>
                      <a:pt x="642" y="168"/>
                      <a:pt x="642" y="168"/>
                      <a:pt x="642" y="168"/>
                    </a:cubicBezTo>
                    <a:cubicBezTo>
                      <a:pt x="648" y="166"/>
                      <a:pt x="648" y="166"/>
                      <a:pt x="648" y="166"/>
                    </a:cubicBezTo>
                    <a:cubicBezTo>
                      <a:pt x="650" y="166"/>
                      <a:pt x="652" y="165"/>
                      <a:pt x="653" y="164"/>
                    </a:cubicBezTo>
                    <a:cubicBezTo>
                      <a:pt x="655" y="164"/>
                      <a:pt x="655" y="164"/>
                      <a:pt x="655" y="164"/>
                    </a:cubicBezTo>
                    <a:cubicBezTo>
                      <a:pt x="619" y="61"/>
                      <a:pt x="619" y="61"/>
                      <a:pt x="619" y="61"/>
                    </a:cubicBezTo>
                    <a:cubicBezTo>
                      <a:pt x="621" y="60"/>
                      <a:pt x="621" y="60"/>
                      <a:pt x="621" y="60"/>
                    </a:cubicBezTo>
                    <a:cubicBezTo>
                      <a:pt x="656" y="50"/>
                      <a:pt x="692" y="41"/>
                      <a:pt x="728" y="35"/>
                    </a:cubicBezTo>
                    <a:cubicBezTo>
                      <a:pt x="733" y="34"/>
                      <a:pt x="738" y="34"/>
                      <a:pt x="744" y="33"/>
                    </a:cubicBezTo>
                    <a:cubicBezTo>
                      <a:pt x="745" y="33"/>
                      <a:pt x="745" y="33"/>
                      <a:pt x="745" y="33"/>
                    </a:cubicBezTo>
                    <a:cubicBezTo>
                      <a:pt x="748" y="53"/>
                      <a:pt x="748" y="53"/>
                      <a:pt x="748" y="53"/>
                    </a:cubicBezTo>
                    <a:cubicBezTo>
                      <a:pt x="746" y="53"/>
                      <a:pt x="746" y="53"/>
                      <a:pt x="746" y="53"/>
                    </a:cubicBezTo>
                    <a:cubicBezTo>
                      <a:pt x="738" y="54"/>
                      <a:pt x="731" y="55"/>
                      <a:pt x="725" y="56"/>
                    </a:cubicBezTo>
                    <a:cubicBezTo>
                      <a:pt x="710" y="59"/>
                      <a:pt x="710" y="59"/>
                      <a:pt x="710" y="59"/>
                    </a:cubicBezTo>
                    <a:cubicBezTo>
                      <a:pt x="718" y="99"/>
                      <a:pt x="718" y="99"/>
                      <a:pt x="718" y="99"/>
                    </a:cubicBezTo>
                    <a:cubicBezTo>
                      <a:pt x="717" y="99"/>
                      <a:pt x="717" y="99"/>
                      <a:pt x="717" y="99"/>
                    </a:cubicBezTo>
                    <a:cubicBezTo>
                      <a:pt x="711" y="100"/>
                      <a:pt x="706" y="101"/>
                      <a:pt x="701" y="102"/>
                    </a:cubicBezTo>
                    <a:cubicBezTo>
                      <a:pt x="699" y="103"/>
                      <a:pt x="699" y="103"/>
                      <a:pt x="699" y="103"/>
                    </a:cubicBezTo>
                    <a:cubicBezTo>
                      <a:pt x="690" y="63"/>
                      <a:pt x="690" y="63"/>
                      <a:pt x="690" y="63"/>
                    </a:cubicBezTo>
                    <a:cubicBezTo>
                      <a:pt x="685" y="64"/>
                      <a:pt x="685" y="64"/>
                      <a:pt x="685" y="64"/>
                    </a:cubicBezTo>
                    <a:cubicBezTo>
                      <a:pt x="671" y="68"/>
                      <a:pt x="657" y="71"/>
                      <a:pt x="643" y="75"/>
                    </a:cubicBezTo>
                    <a:cubicBezTo>
                      <a:pt x="641" y="76"/>
                      <a:pt x="641" y="76"/>
                      <a:pt x="641" y="76"/>
                    </a:cubicBezTo>
                    <a:cubicBezTo>
                      <a:pt x="641" y="76"/>
                      <a:pt x="641" y="76"/>
                      <a:pt x="641" y="76"/>
                    </a:cubicBezTo>
                    <a:cubicBezTo>
                      <a:pt x="641" y="76"/>
                      <a:pt x="641" y="76"/>
                      <a:pt x="641" y="76"/>
                    </a:cubicBezTo>
                    <a:cubicBezTo>
                      <a:pt x="671" y="176"/>
                      <a:pt x="671" y="176"/>
                      <a:pt x="671" y="176"/>
                    </a:cubicBezTo>
                    <a:cubicBezTo>
                      <a:pt x="638" y="185"/>
                      <a:pt x="606" y="197"/>
                      <a:pt x="575" y="211"/>
                    </a:cubicBezTo>
                    <a:cubicBezTo>
                      <a:pt x="575" y="243"/>
                      <a:pt x="575" y="243"/>
                      <a:pt x="575" y="243"/>
                    </a:cubicBezTo>
                    <a:cubicBezTo>
                      <a:pt x="661" y="202"/>
                      <a:pt x="756" y="180"/>
                      <a:pt x="854" y="178"/>
                    </a:cubicBezTo>
                    <a:cubicBezTo>
                      <a:pt x="858" y="178"/>
                      <a:pt x="862" y="178"/>
                      <a:pt x="866" y="178"/>
                    </a:cubicBezTo>
                    <a:cubicBezTo>
                      <a:pt x="881" y="178"/>
                      <a:pt x="896" y="179"/>
                      <a:pt x="910" y="180"/>
                    </a:cubicBezTo>
                    <a:cubicBezTo>
                      <a:pt x="911" y="185"/>
                      <a:pt x="917" y="215"/>
                      <a:pt x="904" y="238"/>
                    </a:cubicBezTo>
                    <a:cubicBezTo>
                      <a:pt x="892" y="234"/>
                      <a:pt x="882" y="232"/>
                      <a:pt x="873" y="232"/>
                    </a:cubicBezTo>
                    <a:cubicBezTo>
                      <a:pt x="828" y="232"/>
                      <a:pt x="819" y="280"/>
                      <a:pt x="831" y="308"/>
                    </a:cubicBezTo>
                    <a:cubicBezTo>
                      <a:pt x="843" y="340"/>
                      <a:pt x="843" y="342"/>
                      <a:pt x="843" y="355"/>
                    </a:cubicBezTo>
                    <a:cubicBezTo>
                      <a:pt x="853" y="348"/>
                      <a:pt x="856" y="347"/>
                      <a:pt x="890" y="341"/>
                    </a:cubicBezTo>
                    <a:cubicBezTo>
                      <a:pt x="926" y="335"/>
                      <a:pt x="968" y="289"/>
                      <a:pt x="909" y="241"/>
                    </a:cubicBezTo>
                    <a:cubicBezTo>
                      <a:pt x="924" y="217"/>
                      <a:pt x="919" y="186"/>
                      <a:pt x="917" y="180"/>
                    </a:cubicBezTo>
                    <a:cubicBezTo>
                      <a:pt x="1002" y="186"/>
                      <a:pt x="1083" y="209"/>
                      <a:pt x="1157" y="244"/>
                    </a:cubicBezTo>
                    <a:cubicBezTo>
                      <a:pt x="1157" y="211"/>
                      <a:pt x="1157" y="211"/>
                      <a:pt x="1157" y="211"/>
                    </a:cubicBezTo>
                    <a:cubicBezTo>
                      <a:pt x="1155" y="210"/>
                      <a:pt x="1154" y="209"/>
                      <a:pt x="1152" y="209"/>
                    </a:cubicBezTo>
                    <a:cubicBezTo>
                      <a:pt x="1157" y="196"/>
                      <a:pt x="1157" y="196"/>
                      <a:pt x="1157" y="196"/>
                    </a:cubicBezTo>
                    <a:cubicBezTo>
                      <a:pt x="1157" y="178"/>
                      <a:pt x="1157" y="178"/>
                      <a:pt x="1157" y="178"/>
                    </a:cubicBezTo>
                    <a:cubicBezTo>
                      <a:pt x="1155" y="178"/>
                      <a:pt x="1154" y="177"/>
                      <a:pt x="1152" y="176"/>
                    </a:cubicBezTo>
                    <a:cubicBezTo>
                      <a:pt x="1151" y="176"/>
                      <a:pt x="1151" y="176"/>
                      <a:pt x="1151" y="176"/>
                    </a:cubicBezTo>
                    <a:cubicBezTo>
                      <a:pt x="1150" y="178"/>
                      <a:pt x="1150" y="178"/>
                      <a:pt x="1150" y="178"/>
                    </a:cubicBezTo>
                    <a:cubicBezTo>
                      <a:pt x="1150" y="178"/>
                      <a:pt x="1150" y="178"/>
                      <a:pt x="1150" y="178"/>
                    </a:cubicBezTo>
                    <a:cubicBezTo>
                      <a:pt x="1140" y="203"/>
                      <a:pt x="1140" y="203"/>
                      <a:pt x="1140" y="203"/>
                    </a:cubicBezTo>
                    <a:cubicBezTo>
                      <a:pt x="1135" y="201"/>
                      <a:pt x="1129" y="199"/>
                      <a:pt x="1124" y="197"/>
                    </a:cubicBezTo>
                    <a:cubicBezTo>
                      <a:pt x="1154" y="111"/>
                      <a:pt x="1154" y="111"/>
                      <a:pt x="1154" y="111"/>
                    </a:cubicBezTo>
                    <a:cubicBezTo>
                      <a:pt x="1155" y="111"/>
                      <a:pt x="1155" y="111"/>
                      <a:pt x="1155" y="111"/>
                    </a:cubicBezTo>
                    <a:cubicBezTo>
                      <a:pt x="1156" y="112"/>
                      <a:pt x="1156" y="112"/>
                      <a:pt x="1157" y="112"/>
                    </a:cubicBezTo>
                    <a:cubicBezTo>
                      <a:pt x="1157" y="98"/>
                      <a:pt x="1157" y="98"/>
                      <a:pt x="1157" y="98"/>
                    </a:cubicBezTo>
                    <a:cubicBezTo>
                      <a:pt x="1154" y="96"/>
                      <a:pt x="1151" y="95"/>
                      <a:pt x="1148" y="94"/>
                    </a:cubicBezTo>
                    <a:cubicBezTo>
                      <a:pt x="1146" y="94"/>
                      <a:pt x="1146" y="94"/>
                      <a:pt x="1146" y="94"/>
                    </a:cubicBezTo>
                    <a:cubicBezTo>
                      <a:pt x="1146" y="94"/>
                      <a:pt x="1146" y="94"/>
                      <a:pt x="1146" y="94"/>
                    </a:cubicBezTo>
                    <a:cubicBezTo>
                      <a:pt x="1146" y="93"/>
                      <a:pt x="1146" y="93"/>
                      <a:pt x="1146" y="93"/>
                    </a:cubicBezTo>
                    <a:cubicBezTo>
                      <a:pt x="1111" y="192"/>
                      <a:pt x="1111" y="192"/>
                      <a:pt x="1111" y="192"/>
                    </a:cubicBezTo>
                    <a:cubicBezTo>
                      <a:pt x="1078" y="180"/>
                      <a:pt x="1045" y="171"/>
                      <a:pt x="1010" y="164"/>
                    </a:cubicBezTo>
                    <a:cubicBezTo>
                      <a:pt x="1013" y="147"/>
                      <a:pt x="1013" y="147"/>
                      <a:pt x="1013" y="147"/>
                    </a:cubicBezTo>
                    <a:cubicBezTo>
                      <a:pt x="1015" y="148"/>
                      <a:pt x="1015" y="148"/>
                      <a:pt x="1015" y="148"/>
                    </a:cubicBezTo>
                    <a:cubicBezTo>
                      <a:pt x="1016" y="148"/>
                      <a:pt x="1016" y="148"/>
                      <a:pt x="1016" y="148"/>
                    </a:cubicBezTo>
                    <a:cubicBezTo>
                      <a:pt x="1021" y="149"/>
                      <a:pt x="1025" y="150"/>
                      <a:pt x="1030" y="151"/>
                    </a:cubicBezTo>
                    <a:cubicBezTo>
                      <a:pt x="1035" y="152"/>
                      <a:pt x="1039" y="153"/>
                      <a:pt x="1043" y="154"/>
                    </a:cubicBezTo>
                    <a:cubicBezTo>
                      <a:pt x="1045" y="155"/>
                      <a:pt x="1045" y="155"/>
                      <a:pt x="1045" y="155"/>
                    </a:cubicBezTo>
                    <a:cubicBezTo>
                      <a:pt x="1052" y="121"/>
                      <a:pt x="1052" y="121"/>
                      <a:pt x="1052" y="121"/>
                    </a:cubicBezTo>
                    <a:cubicBezTo>
                      <a:pt x="1057" y="122"/>
                      <a:pt x="1057" y="122"/>
                      <a:pt x="1057" y="122"/>
                    </a:cubicBezTo>
                    <a:cubicBezTo>
                      <a:pt x="1062" y="124"/>
                      <a:pt x="1067" y="125"/>
                      <a:pt x="1071" y="126"/>
                    </a:cubicBezTo>
                    <a:cubicBezTo>
                      <a:pt x="1073" y="127"/>
                      <a:pt x="1073" y="127"/>
                      <a:pt x="1073" y="127"/>
                    </a:cubicBezTo>
                    <a:cubicBezTo>
                      <a:pt x="1064" y="160"/>
                      <a:pt x="1064" y="160"/>
                      <a:pt x="1064" y="160"/>
                    </a:cubicBezTo>
                    <a:cubicBezTo>
                      <a:pt x="1069" y="161"/>
                      <a:pt x="1069" y="161"/>
                      <a:pt x="1069" y="161"/>
                    </a:cubicBezTo>
                    <a:cubicBezTo>
                      <a:pt x="1070" y="162"/>
                      <a:pt x="1071" y="162"/>
                      <a:pt x="1071" y="162"/>
                    </a:cubicBezTo>
                    <a:cubicBezTo>
                      <a:pt x="1079" y="164"/>
                      <a:pt x="1079" y="164"/>
                      <a:pt x="1079" y="164"/>
                    </a:cubicBezTo>
                    <a:cubicBezTo>
                      <a:pt x="1083" y="166"/>
                      <a:pt x="1087" y="167"/>
                      <a:pt x="1091" y="168"/>
                    </a:cubicBezTo>
                    <a:cubicBezTo>
                      <a:pt x="1093" y="169"/>
                      <a:pt x="1093" y="169"/>
                      <a:pt x="1093" y="169"/>
                    </a:cubicBezTo>
                    <a:cubicBezTo>
                      <a:pt x="1093" y="169"/>
                      <a:pt x="1093" y="169"/>
                      <a:pt x="1093" y="169"/>
                    </a:cubicBezTo>
                    <a:cubicBezTo>
                      <a:pt x="1099" y="171"/>
                      <a:pt x="1099" y="171"/>
                      <a:pt x="1099" y="171"/>
                    </a:cubicBezTo>
                    <a:cubicBezTo>
                      <a:pt x="1101" y="171"/>
                      <a:pt x="1102" y="172"/>
                      <a:pt x="1104" y="173"/>
                    </a:cubicBezTo>
                    <a:cubicBezTo>
                      <a:pt x="1106" y="173"/>
                      <a:pt x="1106" y="173"/>
                      <a:pt x="1106" y="173"/>
                    </a:cubicBezTo>
                    <a:cubicBezTo>
                      <a:pt x="1137" y="69"/>
                      <a:pt x="1137" y="69"/>
                      <a:pt x="1137" y="69"/>
                    </a:cubicBezTo>
                    <a:cubicBezTo>
                      <a:pt x="1139" y="69"/>
                      <a:pt x="1139" y="69"/>
                      <a:pt x="1139" y="69"/>
                    </a:cubicBezTo>
                    <a:cubicBezTo>
                      <a:pt x="1145" y="71"/>
                      <a:pt x="1151" y="74"/>
                      <a:pt x="1157" y="76"/>
                    </a:cubicBezTo>
                    <a:cubicBezTo>
                      <a:pt x="1157" y="50"/>
                      <a:pt x="1157" y="50"/>
                      <a:pt x="1157" y="50"/>
                    </a:cubicBezTo>
                    <a:cubicBezTo>
                      <a:pt x="1065" y="17"/>
                      <a:pt x="967" y="0"/>
                      <a:pt x="867" y="0"/>
                    </a:cubicBezTo>
                    <a:moveTo>
                      <a:pt x="152" y="1150"/>
                    </a:moveTo>
                    <a:cubicBezTo>
                      <a:pt x="118" y="1150"/>
                      <a:pt x="118" y="1150"/>
                      <a:pt x="118" y="1150"/>
                    </a:cubicBezTo>
                    <a:cubicBezTo>
                      <a:pt x="115" y="1151"/>
                      <a:pt x="115" y="1151"/>
                      <a:pt x="115" y="1151"/>
                    </a:cubicBezTo>
                    <a:cubicBezTo>
                      <a:pt x="115" y="1150"/>
                      <a:pt x="115" y="1150"/>
                      <a:pt x="115" y="1150"/>
                    </a:cubicBezTo>
                    <a:cubicBezTo>
                      <a:pt x="101" y="1150"/>
                      <a:pt x="101" y="1150"/>
                      <a:pt x="101" y="1150"/>
                    </a:cubicBezTo>
                    <a:cubicBezTo>
                      <a:pt x="103" y="1155"/>
                      <a:pt x="105" y="1161"/>
                      <a:pt x="107" y="1166"/>
                    </a:cubicBezTo>
                    <a:cubicBezTo>
                      <a:pt x="108" y="1168"/>
                      <a:pt x="108" y="1168"/>
                      <a:pt x="108" y="1168"/>
                    </a:cubicBezTo>
                    <a:cubicBezTo>
                      <a:pt x="108" y="1168"/>
                      <a:pt x="108" y="1168"/>
                      <a:pt x="108" y="1168"/>
                    </a:cubicBezTo>
                    <a:cubicBezTo>
                      <a:pt x="108" y="1168"/>
                      <a:pt x="108" y="1168"/>
                      <a:pt x="108" y="1168"/>
                    </a:cubicBezTo>
                    <a:cubicBezTo>
                      <a:pt x="152" y="1150"/>
                      <a:pt x="152" y="1150"/>
                      <a:pt x="152" y="1150"/>
                    </a:cubicBezTo>
                    <a:moveTo>
                      <a:pt x="463" y="1602"/>
                    </a:moveTo>
                    <a:cubicBezTo>
                      <a:pt x="457" y="1598"/>
                      <a:pt x="451" y="1595"/>
                      <a:pt x="445" y="1592"/>
                    </a:cubicBezTo>
                    <a:cubicBezTo>
                      <a:pt x="494" y="1505"/>
                      <a:pt x="494" y="1505"/>
                      <a:pt x="494" y="1505"/>
                    </a:cubicBezTo>
                    <a:cubicBezTo>
                      <a:pt x="495" y="1505"/>
                      <a:pt x="495" y="1505"/>
                      <a:pt x="495" y="1505"/>
                    </a:cubicBezTo>
                    <a:cubicBezTo>
                      <a:pt x="499" y="1508"/>
                      <a:pt x="503" y="1510"/>
                      <a:pt x="507" y="1512"/>
                    </a:cubicBezTo>
                    <a:cubicBezTo>
                      <a:pt x="509" y="1513"/>
                      <a:pt x="509" y="1513"/>
                      <a:pt x="509" y="1513"/>
                    </a:cubicBezTo>
                    <a:cubicBezTo>
                      <a:pt x="499" y="1532"/>
                      <a:pt x="499" y="1532"/>
                      <a:pt x="499" y="1532"/>
                    </a:cubicBezTo>
                    <a:cubicBezTo>
                      <a:pt x="499" y="1532"/>
                      <a:pt x="499" y="1532"/>
                      <a:pt x="499" y="1532"/>
                    </a:cubicBezTo>
                    <a:cubicBezTo>
                      <a:pt x="493" y="1544"/>
                      <a:pt x="493" y="1544"/>
                      <a:pt x="493" y="1544"/>
                    </a:cubicBezTo>
                    <a:cubicBezTo>
                      <a:pt x="494" y="1545"/>
                      <a:pt x="494" y="1545"/>
                      <a:pt x="494" y="1545"/>
                    </a:cubicBezTo>
                    <a:cubicBezTo>
                      <a:pt x="504" y="1550"/>
                      <a:pt x="512" y="1554"/>
                      <a:pt x="519" y="1558"/>
                    </a:cubicBezTo>
                    <a:cubicBezTo>
                      <a:pt x="525" y="1560"/>
                      <a:pt x="525" y="1560"/>
                      <a:pt x="525" y="1560"/>
                    </a:cubicBezTo>
                    <a:cubicBezTo>
                      <a:pt x="514" y="1585"/>
                      <a:pt x="514" y="1585"/>
                      <a:pt x="514" y="1585"/>
                    </a:cubicBezTo>
                    <a:cubicBezTo>
                      <a:pt x="513" y="1585"/>
                      <a:pt x="513" y="1585"/>
                      <a:pt x="513" y="1585"/>
                    </a:cubicBezTo>
                    <a:cubicBezTo>
                      <a:pt x="502" y="1580"/>
                      <a:pt x="492" y="1574"/>
                      <a:pt x="482" y="1569"/>
                    </a:cubicBezTo>
                    <a:cubicBezTo>
                      <a:pt x="481" y="1568"/>
                      <a:pt x="481" y="1568"/>
                      <a:pt x="481" y="1568"/>
                    </a:cubicBezTo>
                    <a:cubicBezTo>
                      <a:pt x="463" y="1602"/>
                      <a:pt x="463" y="1602"/>
                      <a:pt x="463" y="1602"/>
                    </a:cubicBezTo>
                    <a:moveTo>
                      <a:pt x="447" y="1473"/>
                    </a:moveTo>
                    <a:cubicBezTo>
                      <a:pt x="452" y="1464"/>
                      <a:pt x="452" y="1464"/>
                      <a:pt x="452" y="1464"/>
                    </a:cubicBezTo>
                    <a:cubicBezTo>
                      <a:pt x="453" y="1463"/>
                      <a:pt x="453" y="1463"/>
                      <a:pt x="453" y="1463"/>
                    </a:cubicBezTo>
                    <a:cubicBezTo>
                      <a:pt x="453" y="1463"/>
                      <a:pt x="453" y="1463"/>
                      <a:pt x="453" y="1463"/>
                    </a:cubicBezTo>
                    <a:cubicBezTo>
                      <a:pt x="462" y="1449"/>
                      <a:pt x="462" y="1449"/>
                      <a:pt x="462" y="1449"/>
                    </a:cubicBezTo>
                    <a:cubicBezTo>
                      <a:pt x="466" y="1452"/>
                      <a:pt x="471" y="1455"/>
                      <a:pt x="476" y="1459"/>
                    </a:cubicBezTo>
                    <a:cubicBezTo>
                      <a:pt x="428" y="1537"/>
                      <a:pt x="428" y="1537"/>
                      <a:pt x="428" y="1537"/>
                    </a:cubicBezTo>
                    <a:cubicBezTo>
                      <a:pt x="427" y="1536"/>
                      <a:pt x="427" y="1536"/>
                      <a:pt x="427" y="1536"/>
                    </a:cubicBezTo>
                    <a:cubicBezTo>
                      <a:pt x="422" y="1533"/>
                      <a:pt x="416" y="1529"/>
                      <a:pt x="411" y="1525"/>
                    </a:cubicBezTo>
                    <a:cubicBezTo>
                      <a:pt x="410" y="1524"/>
                      <a:pt x="410" y="1524"/>
                      <a:pt x="410" y="1524"/>
                    </a:cubicBezTo>
                    <a:cubicBezTo>
                      <a:pt x="432" y="1491"/>
                      <a:pt x="432" y="1491"/>
                      <a:pt x="432" y="1491"/>
                    </a:cubicBezTo>
                    <a:cubicBezTo>
                      <a:pt x="431" y="1490"/>
                      <a:pt x="431" y="1490"/>
                      <a:pt x="431" y="1490"/>
                    </a:cubicBezTo>
                    <a:cubicBezTo>
                      <a:pt x="423" y="1484"/>
                      <a:pt x="415" y="1479"/>
                      <a:pt x="407" y="1473"/>
                    </a:cubicBezTo>
                    <a:cubicBezTo>
                      <a:pt x="406" y="1472"/>
                      <a:pt x="406" y="1472"/>
                      <a:pt x="406" y="1472"/>
                    </a:cubicBezTo>
                    <a:cubicBezTo>
                      <a:pt x="418" y="1455"/>
                      <a:pt x="418" y="1455"/>
                      <a:pt x="418" y="1455"/>
                    </a:cubicBezTo>
                    <a:cubicBezTo>
                      <a:pt x="420" y="1456"/>
                      <a:pt x="420" y="1456"/>
                      <a:pt x="420" y="1456"/>
                    </a:cubicBezTo>
                    <a:cubicBezTo>
                      <a:pt x="423" y="1458"/>
                      <a:pt x="427" y="1461"/>
                      <a:pt x="431" y="1464"/>
                    </a:cubicBezTo>
                    <a:cubicBezTo>
                      <a:pt x="435" y="1467"/>
                      <a:pt x="439" y="1470"/>
                      <a:pt x="444" y="1473"/>
                    </a:cubicBezTo>
                    <a:cubicBezTo>
                      <a:pt x="445" y="1474"/>
                      <a:pt x="445" y="1474"/>
                      <a:pt x="445" y="1474"/>
                    </a:cubicBezTo>
                    <a:cubicBezTo>
                      <a:pt x="446" y="1472"/>
                      <a:pt x="446" y="1472"/>
                      <a:pt x="446" y="1472"/>
                    </a:cubicBezTo>
                    <a:cubicBezTo>
                      <a:pt x="447" y="1473"/>
                      <a:pt x="447" y="1473"/>
                      <a:pt x="447" y="1473"/>
                    </a:cubicBezTo>
                    <a:moveTo>
                      <a:pt x="318" y="1501"/>
                    </a:moveTo>
                    <a:cubicBezTo>
                      <a:pt x="313" y="1497"/>
                      <a:pt x="308" y="1493"/>
                      <a:pt x="303" y="1488"/>
                    </a:cubicBezTo>
                    <a:cubicBezTo>
                      <a:pt x="368" y="1413"/>
                      <a:pt x="368" y="1413"/>
                      <a:pt x="368" y="1413"/>
                    </a:cubicBezTo>
                    <a:cubicBezTo>
                      <a:pt x="369" y="1414"/>
                      <a:pt x="369" y="1414"/>
                      <a:pt x="369" y="1414"/>
                    </a:cubicBezTo>
                    <a:cubicBezTo>
                      <a:pt x="373" y="1417"/>
                      <a:pt x="376" y="1420"/>
                      <a:pt x="380" y="1423"/>
                    </a:cubicBezTo>
                    <a:cubicBezTo>
                      <a:pt x="381" y="1424"/>
                      <a:pt x="381" y="1424"/>
                      <a:pt x="381" y="1424"/>
                    </a:cubicBezTo>
                    <a:cubicBezTo>
                      <a:pt x="368" y="1441"/>
                      <a:pt x="368" y="1441"/>
                      <a:pt x="368" y="1441"/>
                    </a:cubicBezTo>
                    <a:cubicBezTo>
                      <a:pt x="368" y="1441"/>
                      <a:pt x="368" y="1441"/>
                      <a:pt x="368" y="1441"/>
                    </a:cubicBezTo>
                    <a:cubicBezTo>
                      <a:pt x="359" y="1452"/>
                      <a:pt x="359" y="1452"/>
                      <a:pt x="359" y="1452"/>
                    </a:cubicBezTo>
                    <a:cubicBezTo>
                      <a:pt x="361" y="1453"/>
                      <a:pt x="361" y="1453"/>
                      <a:pt x="361" y="1453"/>
                    </a:cubicBezTo>
                    <a:cubicBezTo>
                      <a:pt x="369" y="1459"/>
                      <a:pt x="376" y="1465"/>
                      <a:pt x="382" y="1470"/>
                    </a:cubicBezTo>
                    <a:cubicBezTo>
                      <a:pt x="383" y="1471"/>
                      <a:pt x="384" y="1472"/>
                      <a:pt x="385" y="1472"/>
                    </a:cubicBezTo>
                    <a:cubicBezTo>
                      <a:pt x="387" y="1474"/>
                      <a:pt x="387" y="1474"/>
                      <a:pt x="387" y="1474"/>
                    </a:cubicBezTo>
                    <a:cubicBezTo>
                      <a:pt x="371" y="1496"/>
                      <a:pt x="371" y="1496"/>
                      <a:pt x="371" y="1496"/>
                    </a:cubicBezTo>
                    <a:cubicBezTo>
                      <a:pt x="370" y="1495"/>
                      <a:pt x="370" y="1495"/>
                      <a:pt x="370" y="1495"/>
                    </a:cubicBezTo>
                    <a:cubicBezTo>
                      <a:pt x="361" y="1488"/>
                      <a:pt x="352" y="1481"/>
                      <a:pt x="344" y="1474"/>
                    </a:cubicBezTo>
                    <a:cubicBezTo>
                      <a:pt x="343" y="1473"/>
                      <a:pt x="343" y="1473"/>
                      <a:pt x="343" y="1473"/>
                    </a:cubicBezTo>
                    <a:cubicBezTo>
                      <a:pt x="318" y="1501"/>
                      <a:pt x="318" y="1501"/>
                      <a:pt x="318" y="1501"/>
                    </a:cubicBezTo>
                    <a:moveTo>
                      <a:pt x="296" y="1476"/>
                    </a:moveTo>
                    <a:cubicBezTo>
                      <a:pt x="294" y="1475"/>
                      <a:pt x="294" y="1475"/>
                      <a:pt x="294" y="1475"/>
                    </a:cubicBezTo>
                    <a:cubicBezTo>
                      <a:pt x="268" y="1450"/>
                      <a:pt x="242" y="1423"/>
                      <a:pt x="219" y="1395"/>
                    </a:cubicBezTo>
                    <a:cubicBezTo>
                      <a:pt x="216" y="1391"/>
                      <a:pt x="213" y="1387"/>
                      <a:pt x="209" y="1383"/>
                    </a:cubicBezTo>
                    <a:cubicBezTo>
                      <a:pt x="208" y="1382"/>
                      <a:pt x="208" y="1382"/>
                      <a:pt x="208" y="1382"/>
                    </a:cubicBezTo>
                    <a:cubicBezTo>
                      <a:pt x="225" y="1369"/>
                      <a:pt x="225" y="1369"/>
                      <a:pt x="225" y="1369"/>
                    </a:cubicBezTo>
                    <a:cubicBezTo>
                      <a:pt x="226" y="1371"/>
                      <a:pt x="226" y="1371"/>
                      <a:pt x="226" y="1371"/>
                    </a:cubicBezTo>
                    <a:cubicBezTo>
                      <a:pt x="230" y="1376"/>
                      <a:pt x="235" y="1382"/>
                      <a:pt x="239" y="1387"/>
                    </a:cubicBezTo>
                    <a:cubicBezTo>
                      <a:pt x="249" y="1399"/>
                      <a:pt x="249" y="1399"/>
                      <a:pt x="249" y="1399"/>
                    </a:cubicBezTo>
                    <a:cubicBezTo>
                      <a:pt x="279" y="1372"/>
                      <a:pt x="279" y="1372"/>
                      <a:pt x="279" y="1372"/>
                    </a:cubicBezTo>
                    <a:cubicBezTo>
                      <a:pt x="280" y="1373"/>
                      <a:pt x="280" y="1373"/>
                      <a:pt x="280" y="1373"/>
                    </a:cubicBezTo>
                    <a:cubicBezTo>
                      <a:pt x="284" y="1377"/>
                      <a:pt x="287" y="1381"/>
                      <a:pt x="291" y="1385"/>
                    </a:cubicBezTo>
                    <a:cubicBezTo>
                      <a:pt x="292" y="1386"/>
                      <a:pt x="292" y="1386"/>
                      <a:pt x="292" y="1386"/>
                    </a:cubicBezTo>
                    <a:cubicBezTo>
                      <a:pt x="263" y="1414"/>
                      <a:pt x="263" y="1414"/>
                      <a:pt x="263" y="1414"/>
                    </a:cubicBezTo>
                    <a:cubicBezTo>
                      <a:pt x="266" y="1418"/>
                      <a:pt x="266" y="1418"/>
                      <a:pt x="266" y="1418"/>
                    </a:cubicBezTo>
                    <a:cubicBezTo>
                      <a:pt x="276" y="1428"/>
                      <a:pt x="286" y="1439"/>
                      <a:pt x="296" y="1449"/>
                    </a:cubicBezTo>
                    <a:cubicBezTo>
                      <a:pt x="298" y="1450"/>
                      <a:pt x="298" y="1450"/>
                      <a:pt x="298" y="1450"/>
                    </a:cubicBezTo>
                    <a:cubicBezTo>
                      <a:pt x="298" y="1450"/>
                      <a:pt x="298" y="1450"/>
                      <a:pt x="298" y="1450"/>
                    </a:cubicBezTo>
                    <a:cubicBezTo>
                      <a:pt x="298" y="1450"/>
                      <a:pt x="298" y="1450"/>
                      <a:pt x="298" y="1450"/>
                    </a:cubicBezTo>
                    <a:cubicBezTo>
                      <a:pt x="370" y="1374"/>
                      <a:pt x="370" y="1374"/>
                      <a:pt x="370" y="1374"/>
                    </a:cubicBezTo>
                    <a:cubicBezTo>
                      <a:pt x="371" y="1375"/>
                      <a:pt x="372" y="1376"/>
                      <a:pt x="374" y="1378"/>
                    </a:cubicBezTo>
                    <a:cubicBezTo>
                      <a:pt x="398" y="1401"/>
                      <a:pt x="424" y="1422"/>
                      <a:pt x="451" y="1441"/>
                    </a:cubicBezTo>
                    <a:cubicBezTo>
                      <a:pt x="442" y="1455"/>
                      <a:pt x="442" y="1455"/>
                      <a:pt x="442" y="1455"/>
                    </a:cubicBezTo>
                    <a:cubicBezTo>
                      <a:pt x="439" y="1453"/>
                      <a:pt x="439" y="1453"/>
                      <a:pt x="439" y="1453"/>
                    </a:cubicBezTo>
                    <a:cubicBezTo>
                      <a:pt x="435" y="1450"/>
                      <a:pt x="431" y="1447"/>
                      <a:pt x="427" y="1445"/>
                    </a:cubicBezTo>
                    <a:cubicBezTo>
                      <a:pt x="424" y="1442"/>
                      <a:pt x="420" y="1439"/>
                      <a:pt x="417" y="1437"/>
                    </a:cubicBezTo>
                    <a:cubicBezTo>
                      <a:pt x="415" y="1436"/>
                      <a:pt x="415" y="1436"/>
                      <a:pt x="415" y="1436"/>
                    </a:cubicBezTo>
                    <a:cubicBezTo>
                      <a:pt x="395" y="1463"/>
                      <a:pt x="395" y="1463"/>
                      <a:pt x="395" y="1463"/>
                    </a:cubicBezTo>
                    <a:cubicBezTo>
                      <a:pt x="391" y="1460"/>
                      <a:pt x="391" y="1460"/>
                      <a:pt x="391" y="1460"/>
                    </a:cubicBezTo>
                    <a:cubicBezTo>
                      <a:pt x="387" y="1457"/>
                      <a:pt x="383" y="1454"/>
                      <a:pt x="379" y="1451"/>
                    </a:cubicBezTo>
                    <a:cubicBezTo>
                      <a:pt x="378" y="1450"/>
                      <a:pt x="378" y="1450"/>
                      <a:pt x="378" y="1450"/>
                    </a:cubicBezTo>
                    <a:cubicBezTo>
                      <a:pt x="400" y="1423"/>
                      <a:pt x="400" y="1423"/>
                      <a:pt x="400" y="1423"/>
                    </a:cubicBezTo>
                    <a:cubicBezTo>
                      <a:pt x="388" y="1413"/>
                      <a:pt x="388" y="1413"/>
                      <a:pt x="388" y="1413"/>
                    </a:cubicBezTo>
                    <a:cubicBezTo>
                      <a:pt x="385" y="1410"/>
                      <a:pt x="382" y="1407"/>
                      <a:pt x="378" y="1404"/>
                    </a:cubicBezTo>
                    <a:cubicBezTo>
                      <a:pt x="377" y="1403"/>
                      <a:pt x="377" y="1403"/>
                      <a:pt x="377" y="1403"/>
                    </a:cubicBezTo>
                    <a:cubicBezTo>
                      <a:pt x="377" y="1403"/>
                      <a:pt x="377" y="1403"/>
                      <a:pt x="377" y="1403"/>
                    </a:cubicBezTo>
                    <a:cubicBezTo>
                      <a:pt x="372" y="1398"/>
                      <a:pt x="372" y="1398"/>
                      <a:pt x="372" y="1398"/>
                    </a:cubicBezTo>
                    <a:cubicBezTo>
                      <a:pt x="371" y="1397"/>
                      <a:pt x="370" y="1396"/>
                      <a:pt x="368" y="1395"/>
                    </a:cubicBezTo>
                    <a:cubicBezTo>
                      <a:pt x="367" y="1394"/>
                      <a:pt x="367" y="1394"/>
                      <a:pt x="367" y="1394"/>
                    </a:cubicBezTo>
                    <a:cubicBezTo>
                      <a:pt x="296" y="1476"/>
                      <a:pt x="296" y="1476"/>
                      <a:pt x="296" y="1476"/>
                    </a:cubicBezTo>
                    <a:moveTo>
                      <a:pt x="298" y="1431"/>
                    </a:moveTo>
                    <a:cubicBezTo>
                      <a:pt x="297" y="1430"/>
                      <a:pt x="297" y="1430"/>
                      <a:pt x="297" y="1430"/>
                    </a:cubicBezTo>
                    <a:cubicBezTo>
                      <a:pt x="292" y="1425"/>
                      <a:pt x="287" y="1421"/>
                      <a:pt x="283" y="1416"/>
                    </a:cubicBezTo>
                    <a:cubicBezTo>
                      <a:pt x="282" y="1415"/>
                      <a:pt x="282" y="1415"/>
                      <a:pt x="282" y="1415"/>
                    </a:cubicBezTo>
                    <a:cubicBezTo>
                      <a:pt x="311" y="1387"/>
                      <a:pt x="311" y="1387"/>
                      <a:pt x="311" y="1387"/>
                    </a:cubicBezTo>
                    <a:cubicBezTo>
                      <a:pt x="310" y="1385"/>
                      <a:pt x="310" y="1385"/>
                      <a:pt x="310" y="1385"/>
                    </a:cubicBezTo>
                    <a:cubicBezTo>
                      <a:pt x="303" y="1379"/>
                      <a:pt x="297" y="1371"/>
                      <a:pt x="290" y="1364"/>
                    </a:cubicBezTo>
                    <a:cubicBezTo>
                      <a:pt x="289" y="1363"/>
                      <a:pt x="289" y="1363"/>
                      <a:pt x="289" y="1363"/>
                    </a:cubicBezTo>
                    <a:cubicBezTo>
                      <a:pt x="305" y="1349"/>
                      <a:pt x="305" y="1349"/>
                      <a:pt x="305" y="1349"/>
                    </a:cubicBezTo>
                    <a:cubicBezTo>
                      <a:pt x="306" y="1350"/>
                      <a:pt x="306" y="1350"/>
                      <a:pt x="306" y="1350"/>
                    </a:cubicBezTo>
                    <a:cubicBezTo>
                      <a:pt x="309" y="1353"/>
                      <a:pt x="312" y="1357"/>
                      <a:pt x="315" y="1360"/>
                    </a:cubicBezTo>
                    <a:cubicBezTo>
                      <a:pt x="319" y="1364"/>
                      <a:pt x="322" y="1368"/>
                      <a:pt x="326" y="1372"/>
                    </a:cubicBezTo>
                    <a:cubicBezTo>
                      <a:pt x="327" y="1373"/>
                      <a:pt x="327" y="1373"/>
                      <a:pt x="327" y="1373"/>
                    </a:cubicBezTo>
                    <a:cubicBezTo>
                      <a:pt x="329" y="1372"/>
                      <a:pt x="329" y="1372"/>
                      <a:pt x="329" y="1372"/>
                    </a:cubicBezTo>
                    <a:cubicBezTo>
                      <a:pt x="329" y="1372"/>
                      <a:pt x="329" y="1372"/>
                      <a:pt x="329" y="1372"/>
                    </a:cubicBezTo>
                    <a:cubicBezTo>
                      <a:pt x="337" y="1364"/>
                      <a:pt x="337" y="1364"/>
                      <a:pt x="337" y="1364"/>
                    </a:cubicBezTo>
                    <a:cubicBezTo>
                      <a:pt x="337" y="1364"/>
                      <a:pt x="337" y="1364"/>
                      <a:pt x="337" y="1364"/>
                    </a:cubicBezTo>
                    <a:cubicBezTo>
                      <a:pt x="349" y="1352"/>
                      <a:pt x="349" y="1352"/>
                      <a:pt x="349" y="1352"/>
                    </a:cubicBezTo>
                    <a:cubicBezTo>
                      <a:pt x="352" y="1356"/>
                      <a:pt x="356" y="1360"/>
                      <a:pt x="360" y="1364"/>
                    </a:cubicBezTo>
                    <a:cubicBezTo>
                      <a:pt x="298" y="1431"/>
                      <a:pt x="298" y="1431"/>
                      <a:pt x="298" y="1431"/>
                    </a:cubicBezTo>
                    <a:moveTo>
                      <a:pt x="197" y="1373"/>
                    </a:moveTo>
                    <a:cubicBezTo>
                      <a:pt x="193" y="1368"/>
                      <a:pt x="189" y="1363"/>
                      <a:pt x="185" y="1358"/>
                    </a:cubicBezTo>
                    <a:cubicBezTo>
                      <a:pt x="265" y="1298"/>
                      <a:pt x="265" y="1298"/>
                      <a:pt x="265" y="1298"/>
                    </a:cubicBezTo>
                    <a:cubicBezTo>
                      <a:pt x="266" y="1299"/>
                      <a:pt x="266" y="1299"/>
                      <a:pt x="266" y="1299"/>
                    </a:cubicBezTo>
                    <a:cubicBezTo>
                      <a:pt x="268" y="1303"/>
                      <a:pt x="271" y="1306"/>
                      <a:pt x="274" y="1310"/>
                    </a:cubicBezTo>
                    <a:cubicBezTo>
                      <a:pt x="275" y="1311"/>
                      <a:pt x="275" y="1311"/>
                      <a:pt x="275" y="1311"/>
                    </a:cubicBezTo>
                    <a:cubicBezTo>
                      <a:pt x="259" y="1325"/>
                      <a:pt x="259" y="1325"/>
                      <a:pt x="259" y="1325"/>
                    </a:cubicBezTo>
                    <a:cubicBezTo>
                      <a:pt x="259" y="1324"/>
                      <a:pt x="259" y="1324"/>
                      <a:pt x="259" y="1324"/>
                    </a:cubicBezTo>
                    <a:cubicBezTo>
                      <a:pt x="248" y="1333"/>
                      <a:pt x="248" y="1333"/>
                      <a:pt x="248" y="1333"/>
                    </a:cubicBezTo>
                    <a:cubicBezTo>
                      <a:pt x="249" y="1335"/>
                      <a:pt x="249" y="1335"/>
                      <a:pt x="249" y="1335"/>
                    </a:cubicBezTo>
                    <a:cubicBezTo>
                      <a:pt x="255" y="1343"/>
                      <a:pt x="261" y="1350"/>
                      <a:pt x="266" y="1356"/>
                    </a:cubicBezTo>
                    <a:cubicBezTo>
                      <a:pt x="270" y="1361"/>
                      <a:pt x="270" y="1361"/>
                      <a:pt x="270" y="1361"/>
                    </a:cubicBezTo>
                    <a:cubicBezTo>
                      <a:pt x="250" y="1380"/>
                      <a:pt x="250" y="1380"/>
                      <a:pt x="250" y="1380"/>
                    </a:cubicBezTo>
                    <a:cubicBezTo>
                      <a:pt x="249" y="1378"/>
                      <a:pt x="249" y="1378"/>
                      <a:pt x="249" y="1378"/>
                    </a:cubicBezTo>
                    <a:cubicBezTo>
                      <a:pt x="242" y="1369"/>
                      <a:pt x="235" y="1361"/>
                      <a:pt x="228" y="1352"/>
                    </a:cubicBezTo>
                    <a:cubicBezTo>
                      <a:pt x="227" y="1351"/>
                      <a:pt x="227" y="1351"/>
                      <a:pt x="227" y="1351"/>
                    </a:cubicBezTo>
                    <a:cubicBezTo>
                      <a:pt x="197" y="1373"/>
                      <a:pt x="197" y="1373"/>
                      <a:pt x="197" y="1373"/>
                    </a:cubicBezTo>
                    <a:moveTo>
                      <a:pt x="530" y="1255"/>
                    </a:moveTo>
                    <a:cubicBezTo>
                      <a:pt x="530" y="1254"/>
                      <a:pt x="531" y="1253"/>
                      <a:pt x="532" y="1251"/>
                    </a:cubicBezTo>
                    <a:cubicBezTo>
                      <a:pt x="532" y="1249"/>
                      <a:pt x="536" y="1245"/>
                      <a:pt x="539" y="1245"/>
                    </a:cubicBezTo>
                    <a:cubicBezTo>
                      <a:pt x="539" y="1245"/>
                      <a:pt x="540" y="1245"/>
                      <a:pt x="540" y="1245"/>
                    </a:cubicBezTo>
                    <a:cubicBezTo>
                      <a:pt x="541" y="1248"/>
                      <a:pt x="536" y="1252"/>
                      <a:pt x="534" y="1253"/>
                    </a:cubicBezTo>
                    <a:cubicBezTo>
                      <a:pt x="531" y="1254"/>
                      <a:pt x="531" y="1254"/>
                      <a:pt x="530" y="1255"/>
                    </a:cubicBezTo>
                    <a:moveTo>
                      <a:pt x="525" y="1251"/>
                    </a:moveTo>
                    <a:cubicBezTo>
                      <a:pt x="525" y="1249"/>
                      <a:pt x="526" y="1249"/>
                      <a:pt x="526" y="1246"/>
                    </a:cubicBezTo>
                    <a:cubicBezTo>
                      <a:pt x="526" y="1244"/>
                      <a:pt x="529" y="1238"/>
                      <a:pt x="532" y="1238"/>
                    </a:cubicBezTo>
                    <a:cubicBezTo>
                      <a:pt x="532" y="1238"/>
                      <a:pt x="533" y="1238"/>
                      <a:pt x="533" y="1239"/>
                    </a:cubicBezTo>
                    <a:cubicBezTo>
                      <a:pt x="535" y="1242"/>
                      <a:pt x="531" y="1247"/>
                      <a:pt x="528" y="1248"/>
                    </a:cubicBezTo>
                    <a:cubicBezTo>
                      <a:pt x="526" y="1249"/>
                      <a:pt x="526" y="1250"/>
                      <a:pt x="525" y="1251"/>
                    </a:cubicBezTo>
                    <a:moveTo>
                      <a:pt x="519" y="1247"/>
                    </a:moveTo>
                    <a:cubicBezTo>
                      <a:pt x="520" y="1246"/>
                      <a:pt x="520" y="1245"/>
                      <a:pt x="520" y="1243"/>
                    </a:cubicBezTo>
                    <a:cubicBezTo>
                      <a:pt x="519" y="1240"/>
                      <a:pt x="521" y="1234"/>
                      <a:pt x="525" y="1234"/>
                    </a:cubicBezTo>
                    <a:cubicBezTo>
                      <a:pt x="525" y="1234"/>
                      <a:pt x="525" y="1234"/>
                      <a:pt x="525" y="1234"/>
                    </a:cubicBezTo>
                    <a:cubicBezTo>
                      <a:pt x="527" y="1236"/>
                      <a:pt x="524" y="1242"/>
                      <a:pt x="522" y="1244"/>
                    </a:cubicBezTo>
                    <a:cubicBezTo>
                      <a:pt x="520" y="1245"/>
                      <a:pt x="520" y="1246"/>
                      <a:pt x="519" y="1247"/>
                    </a:cubicBezTo>
                    <a:moveTo>
                      <a:pt x="513" y="1245"/>
                    </a:moveTo>
                    <a:cubicBezTo>
                      <a:pt x="513" y="1244"/>
                      <a:pt x="513" y="1243"/>
                      <a:pt x="513" y="1241"/>
                    </a:cubicBezTo>
                    <a:cubicBezTo>
                      <a:pt x="512" y="1238"/>
                      <a:pt x="512" y="1232"/>
                      <a:pt x="516" y="1231"/>
                    </a:cubicBezTo>
                    <a:cubicBezTo>
                      <a:pt x="519" y="1233"/>
                      <a:pt x="517" y="1239"/>
                      <a:pt x="515" y="1241"/>
                    </a:cubicBezTo>
                    <a:cubicBezTo>
                      <a:pt x="514" y="1243"/>
                      <a:pt x="514" y="1244"/>
                      <a:pt x="513" y="1245"/>
                    </a:cubicBezTo>
                    <a:moveTo>
                      <a:pt x="507" y="1244"/>
                    </a:moveTo>
                    <a:cubicBezTo>
                      <a:pt x="507" y="1243"/>
                      <a:pt x="506" y="1242"/>
                      <a:pt x="505" y="1240"/>
                    </a:cubicBezTo>
                    <a:cubicBezTo>
                      <a:pt x="504" y="1238"/>
                      <a:pt x="503" y="1231"/>
                      <a:pt x="506" y="1230"/>
                    </a:cubicBezTo>
                    <a:cubicBezTo>
                      <a:pt x="510" y="1231"/>
                      <a:pt x="509" y="1238"/>
                      <a:pt x="508" y="1240"/>
                    </a:cubicBezTo>
                    <a:cubicBezTo>
                      <a:pt x="507" y="1242"/>
                      <a:pt x="507" y="1243"/>
                      <a:pt x="507" y="1244"/>
                    </a:cubicBezTo>
                    <a:moveTo>
                      <a:pt x="180" y="1344"/>
                    </a:moveTo>
                    <a:cubicBezTo>
                      <a:pt x="180" y="1343"/>
                      <a:pt x="180" y="1343"/>
                      <a:pt x="180" y="1343"/>
                    </a:cubicBezTo>
                    <a:cubicBezTo>
                      <a:pt x="158" y="1313"/>
                      <a:pt x="139" y="1281"/>
                      <a:pt x="123" y="1249"/>
                    </a:cubicBezTo>
                    <a:cubicBezTo>
                      <a:pt x="120" y="1244"/>
                      <a:pt x="118" y="1240"/>
                      <a:pt x="115" y="1235"/>
                    </a:cubicBezTo>
                    <a:cubicBezTo>
                      <a:pt x="115" y="1233"/>
                      <a:pt x="115" y="1233"/>
                      <a:pt x="115" y="1233"/>
                    </a:cubicBezTo>
                    <a:cubicBezTo>
                      <a:pt x="133" y="1225"/>
                      <a:pt x="133" y="1225"/>
                      <a:pt x="133" y="1225"/>
                    </a:cubicBezTo>
                    <a:cubicBezTo>
                      <a:pt x="134" y="1226"/>
                      <a:pt x="134" y="1226"/>
                      <a:pt x="134" y="1226"/>
                    </a:cubicBezTo>
                    <a:cubicBezTo>
                      <a:pt x="137" y="1233"/>
                      <a:pt x="140" y="1239"/>
                      <a:pt x="144" y="1246"/>
                    </a:cubicBezTo>
                    <a:cubicBezTo>
                      <a:pt x="151" y="1259"/>
                      <a:pt x="151" y="1259"/>
                      <a:pt x="151" y="1259"/>
                    </a:cubicBezTo>
                    <a:cubicBezTo>
                      <a:pt x="186" y="1238"/>
                      <a:pt x="186" y="1238"/>
                      <a:pt x="186" y="1238"/>
                    </a:cubicBezTo>
                    <a:cubicBezTo>
                      <a:pt x="187" y="1240"/>
                      <a:pt x="187" y="1240"/>
                      <a:pt x="187" y="1240"/>
                    </a:cubicBezTo>
                    <a:cubicBezTo>
                      <a:pt x="189" y="1245"/>
                      <a:pt x="192" y="1249"/>
                      <a:pt x="195" y="1254"/>
                    </a:cubicBezTo>
                    <a:cubicBezTo>
                      <a:pt x="196" y="1255"/>
                      <a:pt x="196" y="1255"/>
                      <a:pt x="196" y="1255"/>
                    </a:cubicBezTo>
                    <a:cubicBezTo>
                      <a:pt x="161" y="1277"/>
                      <a:pt x="161" y="1277"/>
                      <a:pt x="161" y="1277"/>
                    </a:cubicBezTo>
                    <a:cubicBezTo>
                      <a:pt x="164" y="1281"/>
                      <a:pt x="164" y="1281"/>
                      <a:pt x="164" y="1281"/>
                    </a:cubicBezTo>
                    <a:cubicBezTo>
                      <a:pt x="171" y="1293"/>
                      <a:pt x="179" y="1306"/>
                      <a:pt x="187" y="1317"/>
                    </a:cubicBezTo>
                    <a:cubicBezTo>
                      <a:pt x="188" y="1319"/>
                      <a:pt x="188" y="1319"/>
                      <a:pt x="188" y="1319"/>
                    </a:cubicBezTo>
                    <a:cubicBezTo>
                      <a:pt x="188" y="1319"/>
                      <a:pt x="188" y="1319"/>
                      <a:pt x="188" y="1319"/>
                    </a:cubicBezTo>
                    <a:cubicBezTo>
                      <a:pt x="188" y="1319"/>
                      <a:pt x="188" y="1319"/>
                      <a:pt x="188" y="1319"/>
                    </a:cubicBezTo>
                    <a:cubicBezTo>
                      <a:pt x="274" y="1259"/>
                      <a:pt x="274" y="1259"/>
                      <a:pt x="274" y="1259"/>
                    </a:cubicBezTo>
                    <a:cubicBezTo>
                      <a:pt x="294" y="1288"/>
                      <a:pt x="315" y="1316"/>
                      <a:pt x="339" y="1342"/>
                    </a:cubicBezTo>
                    <a:cubicBezTo>
                      <a:pt x="328" y="1354"/>
                      <a:pt x="328" y="1354"/>
                      <a:pt x="328" y="1354"/>
                    </a:cubicBezTo>
                    <a:cubicBezTo>
                      <a:pt x="325" y="1351"/>
                      <a:pt x="325" y="1351"/>
                      <a:pt x="325" y="1351"/>
                    </a:cubicBezTo>
                    <a:cubicBezTo>
                      <a:pt x="322" y="1348"/>
                      <a:pt x="319" y="1344"/>
                      <a:pt x="316" y="1341"/>
                    </a:cubicBezTo>
                    <a:cubicBezTo>
                      <a:pt x="313" y="1338"/>
                      <a:pt x="311" y="1335"/>
                      <a:pt x="308" y="1332"/>
                    </a:cubicBezTo>
                    <a:cubicBezTo>
                      <a:pt x="307" y="1331"/>
                      <a:pt x="307" y="1331"/>
                      <a:pt x="307" y="1331"/>
                    </a:cubicBezTo>
                    <a:cubicBezTo>
                      <a:pt x="307" y="1331"/>
                      <a:pt x="307" y="1331"/>
                      <a:pt x="307" y="1331"/>
                    </a:cubicBezTo>
                    <a:cubicBezTo>
                      <a:pt x="306" y="1329"/>
                      <a:pt x="306" y="1329"/>
                      <a:pt x="306" y="1329"/>
                    </a:cubicBezTo>
                    <a:cubicBezTo>
                      <a:pt x="280" y="1352"/>
                      <a:pt x="280" y="1352"/>
                      <a:pt x="280" y="1352"/>
                    </a:cubicBezTo>
                    <a:cubicBezTo>
                      <a:pt x="277" y="1348"/>
                      <a:pt x="277" y="1348"/>
                      <a:pt x="277" y="1348"/>
                    </a:cubicBezTo>
                    <a:cubicBezTo>
                      <a:pt x="274" y="1344"/>
                      <a:pt x="271" y="1340"/>
                      <a:pt x="268" y="1337"/>
                    </a:cubicBezTo>
                    <a:cubicBezTo>
                      <a:pt x="267" y="1335"/>
                      <a:pt x="267" y="1335"/>
                      <a:pt x="267" y="1335"/>
                    </a:cubicBezTo>
                    <a:cubicBezTo>
                      <a:pt x="293" y="1313"/>
                      <a:pt x="293" y="1313"/>
                      <a:pt x="293" y="1313"/>
                    </a:cubicBezTo>
                    <a:cubicBezTo>
                      <a:pt x="284" y="1301"/>
                      <a:pt x="284" y="1301"/>
                      <a:pt x="284" y="1301"/>
                    </a:cubicBezTo>
                    <a:cubicBezTo>
                      <a:pt x="281" y="1298"/>
                      <a:pt x="279" y="1294"/>
                      <a:pt x="276" y="1291"/>
                    </a:cubicBezTo>
                    <a:cubicBezTo>
                      <a:pt x="275" y="1289"/>
                      <a:pt x="275" y="1289"/>
                      <a:pt x="275" y="1289"/>
                    </a:cubicBezTo>
                    <a:cubicBezTo>
                      <a:pt x="275" y="1289"/>
                      <a:pt x="275" y="1289"/>
                      <a:pt x="275" y="1289"/>
                    </a:cubicBezTo>
                    <a:cubicBezTo>
                      <a:pt x="272" y="1284"/>
                      <a:pt x="272" y="1284"/>
                      <a:pt x="272" y="1284"/>
                    </a:cubicBezTo>
                    <a:cubicBezTo>
                      <a:pt x="271" y="1283"/>
                      <a:pt x="270" y="1281"/>
                      <a:pt x="268" y="1280"/>
                    </a:cubicBezTo>
                    <a:cubicBezTo>
                      <a:pt x="268" y="1278"/>
                      <a:pt x="268" y="1278"/>
                      <a:pt x="268" y="1278"/>
                    </a:cubicBezTo>
                    <a:cubicBezTo>
                      <a:pt x="180" y="1344"/>
                      <a:pt x="180" y="1344"/>
                      <a:pt x="180" y="1344"/>
                    </a:cubicBezTo>
                    <a:moveTo>
                      <a:pt x="192" y="1301"/>
                    </a:moveTo>
                    <a:cubicBezTo>
                      <a:pt x="191" y="1299"/>
                      <a:pt x="191" y="1299"/>
                      <a:pt x="191" y="1299"/>
                    </a:cubicBezTo>
                    <a:cubicBezTo>
                      <a:pt x="187" y="1294"/>
                      <a:pt x="184" y="1288"/>
                      <a:pt x="181" y="1283"/>
                    </a:cubicBezTo>
                    <a:cubicBezTo>
                      <a:pt x="180" y="1281"/>
                      <a:pt x="180" y="1281"/>
                      <a:pt x="180" y="1281"/>
                    </a:cubicBezTo>
                    <a:cubicBezTo>
                      <a:pt x="214" y="1260"/>
                      <a:pt x="214" y="1260"/>
                      <a:pt x="214" y="1260"/>
                    </a:cubicBezTo>
                    <a:cubicBezTo>
                      <a:pt x="213" y="1258"/>
                      <a:pt x="213" y="1258"/>
                      <a:pt x="213" y="1258"/>
                    </a:cubicBezTo>
                    <a:cubicBezTo>
                      <a:pt x="208" y="1250"/>
                      <a:pt x="203" y="1242"/>
                      <a:pt x="198" y="1233"/>
                    </a:cubicBezTo>
                    <a:cubicBezTo>
                      <a:pt x="198" y="1232"/>
                      <a:pt x="198" y="1232"/>
                      <a:pt x="198" y="1232"/>
                    </a:cubicBezTo>
                    <a:cubicBezTo>
                      <a:pt x="216" y="1221"/>
                      <a:pt x="216" y="1221"/>
                      <a:pt x="216" y="1221"/>
                    </a:cubicBezTo>
                    <a:cubicBezTo>
                      <a:pt x="217" y="1223"/>
                      <a:pt x="217" y="1223"/>
                      <a:pt x="217" y="1223"/>
                    </a:cubicBezTo>
                    <a:cubicBezTo>
                      <a:pt x="219" y="1227"/>
                      <a:pt x="221" y="1231"/>
                      <a:pt x="224" y="1235"/>
                    </a:cubicBezTo>
                    <a:cubicBezTo>
                      <a:pt x="226" y="1239"/>
                      <a:pt x="229" y="1244"/>
                      <a:pt x="232" y="1249"/>
                    </a:cubicBezTo>
                    <a:cubicBezTo>
                      <a:pt x="233" y="1250"/>
                      <a:pt x="233" y="1250"/>
                      <a:pt x="233" y="1250"/>
                    </a:cubicBezTo>
                    <a:cubicBezTo>
                      <a:pt x="234" y="1249"/>
                      <a:pt x="234" y="1249"/>
                      <a:pt x="234" y="1249"/>
                    </a:cubicBezTo>
                    <a:cubicBezTo>
                      <a:pt x="234" y="1249"/>
                      <a:pt x="234" y="1249"/>
                      <a:pt x="234" y="1249"/>
                    </a:cubicBezTo>
                    <a:cubicBezTo>
                      <a:pt x="258" y="1234"/>
                      <a:pt x="258" y="1234"/>
                      <a:pt x="258" y="1234"/>
                    </a:cubicBezTo>
                    <a:cubicBezTo>
                      <a:pt x="261" y="1239"/>
                      <a:pt x="264" y="1243"/>
                      <a:pt x="267" y="1248"/>
                    </a:cubicBezTo>
                    <a:cubicBezTo>
                      <a:pt x="192" y="1301"/>
                      <a:pt x="192" y="1301"/>
                      <a:pt x="192" y="1301"/>
                    </a:cubicBezTo>
                    <a:moveTo>
                      <a:pt x="549" y="1224"/>
                    </a:moveTo>
                    <a:cubicBezTo>
                      <a:pt x="546" y="1223"/>
                      <a:pt x="547" y="1216"/>
                      <a:pt x="548" y="1214"/>
                    </a:cubicBezTo>
                    <a:cubicBezTo>
                      <a:pt x="549" y="1212"/>
                      <a:pt x="550" y="1211"/>
                      <a:pt x="550" y="1210"/>
                    </a:cubicBezTo>
                    <a:cubicBezTo>
                      <a:pt x="550" y="1211"/>
                      <a:pt x="550" y="1212"/>
                      <a:pt x="551" y="1214"/>
                    </a:cubicBezTo>
                    <a:cubicBezTo>
                      <a:pt x="552" y="1217"/>
                      <a:pt x="553" y="1223"/>
                      <a:pt x="549" y="1224"/>
                    </a:cubicBezTo>
                    <a:moveTo>
                      <a:pt x="540" y="1223"/>
                    </a:moveTo>
                    <a:cubicBezTo>
                      <a:pt x="537" y="1221"/>
                      <a:pt x="539" y="1215"/>
                      <a:pt x="541" y="1213"/>
                    </a:cubicBezTo>
                    <a:cubicBezTo>
                      <a:pt x="543" y="1211"/>
                      <a:pt x="543" y="1210"/>
                      <a:pt x="543" y="1209"/>
                    </a:cubicBezTo>
                    <a:cubicBezTo>
                      <a:pt x="543" y="1211"/>
                      <a:pt x="543" y="1211"/>
                      <a:pt x="544" y="1214"/>
                    </a:cubicBezTo>
                    <a:cubicBezTo>
                      <a:pt x="545" y="1216"/>
                      <a:pt x="543" y="1223"/>
                      <a:pt x="540" y="1223"/>
                    </a:cubicBezTo>
                    <a:moveTo>
                      <a:pt x="531" y="1220"/>
                    </a:moveTo>
                    <a:cubicBezTo>
                      <a:pt x="531" y="1220"/>
                      <a:pt x="531" y="1220"/>
                      <a:pt x="531" y="1220"/>
                    </a:cubicBezTo>
                    <a:cubicBezTo>
                      <a:pt x="528" y="1218"/>
                      <a:pt x="532" y="1212"/>
                      <a:pt x="534" y="1210"/>
                    </a:cubicBezTo>
                    <a:cubicBezTo>
                      <a:pt x="536" y="1209"/>
                      <a:pt x="537" y="1208"/>
                      <a:pt x="537" y="1207"/>
                    </a:cubicBezTo>
                    <a:cubicBezTo>
                      <a:pt x="537" y="1209"/>
                      <a:pt x="537" y="1209"/>
                      <a:pt x="537" y="1212"/>
                    </a:cubicBezTo>
                    <a:cubicBezTo>
                      <a:pt x="537" y="1214"/>
                      <a:pt x="535" y="1220"/>
                      <a:pt x="531" y="1220"/>
                    </a:cubicBezTo>
                    <a:moveTo>
                      <a:pt x="524" y="1216"/>
                    </a:moveTo>
                    <a:cubicBezTo>
                      <a:pt x="523" y="1216"/>
                      <a:pt x="523" y="1216"/>
                      <a:pt x="523" y="1215"/>
                    </a:cubicBezTo>
                    <a:cubicBezTo>
                      <a:pt x="521" y="1212"/>
                      <a:pt x="525" y="1208"/>
                      <a:pt x="528" y="1207"/>
                    </a:cubicBezTo>
                    <a:cubicBezTo>
                      <a:pt x="530" y="1206"/>
                      <a:pt x="531" y="1205"/>
                      <a:pt x="532" y="1204"/>
                    </a:cubicBezTo>
                    <a:cubicBezTo>
                      <a:pt x="531" y="1205"/>
                      <a:pt x="531" y="1206"/>
                      <a:pt x="530" y="1208"/>
                    </a:cubicBezTo>
                    <a:cubicBezTo>
                      <a:pt x="530" y="1211"/>
                      <a:pt x="527" y="1216"/>
                      <a:pt x="524" y="1216"/>
                    </a:cubicBezTo>
                    <a:moveTo>
                      <a:pt x="517" y="1210"/>
                    </a:moveTo>
                    <a:cubicBezTo>
                      <a:pt x="517" y="1210"/>
                      <a:pt x="516" y="1209"/>
                      <a:pt x="516" y="1209"/>
                    </a:cubicBezTo>
                    <a:cubicBezTo>
                      <a:pt x="514" y="1206"/>
                      <a:pt x="520" y="1202"/>
                      <a:pt x="523" y="1201"/>
                    </a:cubicBezTo>
                    <a:cubicBezTo>
                      <a:pt x="525" y="1201"/>
                      <a:pt x="526" y="1201"/>
                      <a:pt x="527" y="1200"/>
                    </a:cubicBezTo>
                    <a:cubicBezTo>
                      <a:pt x="526" y="1201"/>
                      <a:pt x="526" y="1201"/>
                      <a:pt x="525" y="1204"/>
                    </a:cubicBezTo>
                    <a:cubicBezTo>
                      <a:pt x="524" y="1206"/>
                      <a:pt x="520" y="1210"/>
                      <a:pt x="517" y="1210"/>
                    </a:cubicBezTo>
                    <a:moveTo>
                      <a:pt x="105" y="1223"/>
                    </a:moveTo>
                    <a:cubicBezTo>
                      <a:pt x="102" y="1217"/>
                      <a:pt x="100" y="1211"/>
                      <a:pt x="97" y="1205"/>
                    </a:cubicBezTo>
                    <a:cubicBezTo>
                      <a:pt x="187" y="1163"/>
                      <a:pt x="187" y="1163"/>
                      <a:pt x="187" y="1163"/>
                    </a:cubicBezTo>
                    <a:cubicBezTo>
                      <a:pt x="188" y="1164"/>
                      <a:pt x="188" y="1164"/>
                      <a:pt x="188" y="1164"/>
                    </a:cubicBezTo>
                    <a:cubicBezTo>
                      <a:pt x="190" y="1169"/>
                      <a:pt x="192" y="1173"/>
                      <a:pt x="194" y="1177"/>
                    </a:cubicBezTo>
                    <a:cubicBezTo>
                      <a:pt x="194" y="1178"/>
                      <a:pt x="194" y="1178"/>
                      <a:pt x="194" y="1178"/>
                    </a:cubicBezTo>
                    <a:cubicBezTo>
                      <a:pt x="176" y="1188"/>
                      <a:pt x="176" y="1188"/>
                      <a:pt x="176" y="1188"/>
                    </a:cubicBezTo>
                    <a:cubicBezTo>
                      <a:pt x="176" y="1188"/>
                      <a:pt x="176" y="1188"/>
                      <a:pt x="176" y="1188"/>
                    </a:cubicBezTo>
                    <a:cubicBezTo>
                      <a:pt x="164" y="1194"/>
                      <a:pt x="164" y="1194"/>
                      <a:pt x="164" y="1194"/>
                    </a:cubicBezTo>
                    <a:cubicBezTo>
                      <a:pt x="164" y="1196"/>
                      <a:pt x="164" y="1196"/>
                      <a:pt x="164" y="1196"/>
                    </a:cubicBezTo>
                    <a:cubicBezTo>
                      <a:pt x="169" y="1205"/>
                      <a:pt x="173" y="1213"/>
                      <a:pt x="177" y="1221"/>
                    </a:cubicBezTo>
                    <a:cubicBezTo>
                      <a:pt x="180" y="1227"/>
                      <a:pt x="180" y="1227"/>
                      <a:pt x="180" y="1227"/>
                    </a:cubicBezTo>
                    <a:cubicBezTo>
                      <a:pt x="156" y="1240"/>
                      <a:pt x="156" y="1240"/>
                      <a:pt x="156" y="1240"/>
                    </a:cubicBezTo>
                    <a:cubicBezTo>
                      <a:pt x="155" y="1239"/>
                      <a:pt x="155" y="1239"/>
                      <a:pt x="155" y="1239"/>
                    </a:cubicBezTo>
                    <a:cubicBezTo>
                      <a:pt x="150" y="1229"/>
                      <a:pt x="145" y="1219"/>
                      <a:pt x="140" y="1209"/>
                    </a:cubicBezTo>
                    <a:cubicBezTo>
                      <a:pt x="139" y="1207"/>
                      <a:pt x="139" y="1207"/>
                      <a:pt x="139" y="1207"/>
                    </a:cubicBezTo>
                    <a:cubicBezTo>
                      <a:pt x="105" y="1223"/>
                      <a:pt x="105" y="1223"/>
                      <a:pt x="105" y="1223"/>
                    </a:cubicBezTo>
                    <a:moveTo>
                      <a:pt x="472" y="1150"/>
                    </a:moveTo>
                    <a:cubicBezTo>
                      <a:pt x="439" y="1150"/>
                      <a:pt x="439" y="1150"/>
                      <a:pt x="439" y="1150"/>
                    </a:cubicBezTo>
                    <a:cubicBezTo>
                      <a:pt x="422" y="1163"/>
                      <a:pt x="413" y="1176"/>
                      <a:pt x="409" y="1185"/>
                    </a:cubicBezTo>
                    <a:cubicBezTo>
                      <a:pt x="407" y="1184"/>
                      <a:pt x="405" y="1183"/>
                      <a:pt x="402" y="1183"/>
                    </a:cubicBezTo>
                    <a:cubicBezTo>
                      <a:pt x="402" y="1183"/>
                      <a:pt x="402" y="1183"/>
                      <a:pt x="402" y="1183"/>
                    </a:cubicBezTo>
                    <a:cubicBezTo>
                      <a:pt x="402" y="1171"/>
                      <a:pt x="402" y="1160"/>
                      <a:pt x="403" y="1150"/>
                    </a:cubicBezTo>
                    <a:cubicBezTo>
                      <a:pt x="396" y="1150"/>
                      <a:pt x="396" y="1150"/>
                      <a:pt x="396" y="1150"/>
                    </a:cubicBezTo>
                    <a:cubicBezTo>
                      <a:pt x="396" y="1160"/>
                      <a:pt x="395" y="1172"/>
                      <a:pt x="395" y="1185"/>
                    </a:cubicBezTo>
                    <a:cubicBezTo>
                      <a:pt x="394" y="1185"/>
                      <a:pt x="394" y="1185"/>
                      <a:pt x="394" y="1185"/>
                    </a:cubicBezTo>
                    <a:cubicBezTo>
                      <a:pt x="385" y="1168"/>
                      <a:pt x="374" y="1157"/>
                      <a:pt x="361" y="1150"/>
                    </a:cubicBezTo>
                    <a:cubicBezTo>
                      <a:pt x="256" y="1150"/>
                      <a:pt x="256" y="1150"/>
                      <a:pt x="256" y="1150"/>
                    </a:cubicBezTo>
                    <a:cubicBezTo>
                      <a:pt x="251" y="1152"/>
                      <a:pt x="248" y="1154"/>
                      <a:pt x="248" y="1154"/>
                    </a:cubicBezTo>
                    <a:cubicBezTo>
                      <a:pt x="253" y="1153"/>
                      <a:pt x="258" y="1153"/>
                      <a:pt x="263" y="1153"/>
                    </a:cubicBezTo>
                    <a:cubicBezTo>
                      <a:pt x="314" y="1153"/>
                      <a:pt x="363" y="1178"/>
                      <a:pt x="387" y="1192"/>
                    </a:cubicBezTo>
                    <a:cubicBezTo>
                      <a:pt x="384" y="1198"/>
                      <a:pt x="384" y="1204"/>
                      <a:pt x="387" y="1210"/>
                    </a:cubicBezTo>
                    <a:cubicBezTo>
                      <a:pt x="389" y="1214"/>
                      <a:pt x="392" y="1216"/>
                      <a:pt x="396" y="1218"/>
                    </a:cubicBezTo>
                    <a:cubicBezTo>
                      <a:pt x="400" y="1278"/>
                      <a:pt x="416" y="1354"/>
                      <a:pt x="463" y="1416"/>
                    </a:cubicBezTo>
                    <a:cubicBezTo>
                      <a:pt x="369" y="1348"/>
                      <a:pt x="293" y="1256"/>
                      <a:pt x="244" y="1150"/>
                    </a:cubicBezTo>
                    <a:cubicBezTo>
                      <a:pt x="214" y="1150"/>
                      <a:pt x="214" y="1150"/>
                      <a:pt x="214" y="1150"/>
                    </a:cubicBezTo>
                    <a:cubicBezTo>
                      <a:pt x="225" y="1175"/>
                      <a:pt x="237" y="1199"/>
                      <a:pt x="251" y="1222"/>
                    </a:cubicBezTo>
                    <a:cubicBezTo>
                      <a:pt x="237" y="1231"/>
                      <a:pt x="237" y="1231"/>
                      <a:pt x="237" y="1231"/>
                    </a:cubicBezTo>
                    <a:cubicBezTo>
                      <a:pt x="235" y="1228"/>
                      <a:pt x="235" y="1228"/>
                      <a:pt x="235" y="1228"/>
                    </a:cubicBezTo>
                    <a:cubicBezTo>
                      <a:pt x="233" y="1224"/>
                      <a:pt x="231" y="1220"/>
                      <a:pt x="228" y="1216"/>
                    </a:cubicBezTo>
                    <a:cubicBezTo>
                      <a:pt x="226" y="1212"/>
                      <a:pt x="225" y="1210"/>
                      <a:pt x="223" y="1207"/>
                    </a:cubicBezTo>
                    <a:cubicBezTo>
                      <a:pt x="222" y="1206"/>
                      <a:pt x="222" y="1206"/>
                      <a:pt x="222" y="1206"/>
                    </a:cubicBezTo>
                    <a:cubicBezTo>
                      <a:pt x="222" y="1206"/>
                      <a:pt x="222" y="1206"/>
                      <a:pt x="222" y="1206"/>
                    </a:cubicBezTo>
                    <a:cubicBezTo>
                      <a:pt x="221" y="1203"/>
                      <a:pt x="221" y="1203"/>
                      <a:pt x="221" y="1203"/>
                    </a:cubicBezTo>
                    <a:cubicBezTo>
                      <a:pt x="191" y="1220"/>
                      <a:pt x="191" y="1220"/>
                      <a:pt x="191" y="1220"/>
                    </a:cubicBezTo>
                    <a:cubicBezTo>
                      <a:pt x="189" y="1215"/>
                      <a:pt x="189" y="1215"/>
                      <a:pt x="189" y="1215"/>
                    </a:cubicBezTo>
                    <a:cubicBezTo>
                      <a:pt x="186" y="1211"/>
                      <a:pt x="184" y="1206"/>
                      <a:pt x="182" y="1202"/>
                    </a:cubicBezTo>
                    <a:cubicBezTo>
                      <a:pt x="181" y="1200"/>
                      <a:pt x="181" y="1200"/>
                      <a:pt x="181" y="1200"/>
                    </a:cubicBezTo>
                    <a:cubicBezTo>
                      <a:pt x="212" y="1184"/>
                      <a:pt x="212" y="1184"/>
                      <a:pt x="212" y="1184"/>
                    </a:cubicBezTo>
                    <a:cubicBezTo>
                      <a:pt x="211" y="1181"/>
                      <a:pt x="211" y="1181"/>
                      <a:pt x="211" y="1181"/>
                    </a:cubicBezTo>
                    <a:cubicBezTo>
                      <a:pt x="211" y="1181"/>
                      <a:pt x="211" y="1181"/>
                      <a:pt x="211" y="1181"/>
                    </a:cubicBezTo>
                    <a:cubicBezTo>
                      <a:pt x="206" y="1170"/>
                      <a:pt x="206" y="1170"/>
                      <a:pt x="206" y="1170"/>
                    </a:cubicBezTo>
                    <a:cubicBezTo>
                      <a:pt x="204" y="1166"/>
                      <a:pt x="202" y="1162"/>
                      <a:pt x="200" y="1158"/>
                    </a:cubicBezTo>
                    <a:cubicBezTo>
                      <a:pt x="199" y="1157"/>
                      <a:pt x="199" y="1157"/>
                      <a:pt x="199" y="1157"/>
                    </a:cubicBezTo>
                    <a:cubicBezTo>
                      <a:pt x="199" y="1157"/>
                      <a:pt x="199" y="1157"/>
                      <a:pt x="199" y="1157"/>
                    </a:cubicBezTo>
                    <a:cubicBezTo>
                      <a:pt x="197" y="1152"/>
                      <a:pt x="197" y="1152"/>
                      <a:pt x="197" y="1152"/>
                    </a:cubicBezTo>
                    <a:cubicBezTo>
                      <a:pt x="197" y="1151"/>
                      <a:pt x="196" y="1151"/>
                      <a:pt x="196" y="1150"/>
                    </a:cubicBezTo>
                    <a:cubicBezTo>
                      <a:pt x="183" y="1150"/>
                      <a:pt x="183" y="1150"/>
                      <a:pt x="183" y="1150"/>
                    </a:cubicBezTo>
                    <a:cubicBezTo>
                      <a:pt x="95" y="1191"/>
                      <a:pt x="95" y="1191"/>
                      <a:pt x="95" y="1191"/>
                    </a:cubicBezTo>
                    <a:cubicBezTo>
                      <a:pt x="95" y="1190"/>
                      <a:pt x="95" y="1190"/>
                      <a:pt x="95" y="1190"/>
                    </a:cubicBezTo>
                    <a:cubicBezTo>
                      <a:pt x="89" y="1176"/>
                      <a:pt x="84" y="1163"/>
                      <a:pt x="79" y="1150"/>
                    </a:cubicBezTo>
                    <a:cubicBezTo>
                      <a:pt x="54" y="1150"/>
                      <a:pt x="54" y="1150"/>
                      <a:pt x="54" y="1150"/>
                    </a:cubicBezTo>
                    <a:cubicBezTo>
                      <a:pt x="98" y="1276"/>
                      <a:pt x="172" y="1391"/>
                      <a:pt x="271" y="1485"/>
                    </a:cubicBezTo>
                    <a:cubicBezTo>
                      <a:pt x="359" y="1570"/>
                      <a:pt x="463" y="1633"/>
                      <a:pt x="575" y="1674"/>
                    </a:cubicBezTo>
                    <a:cubicBezTo>
                      <a:pt x="575" y="1648"/>
                      <a:pt x="575" y="1648"/>
                      <a:pt x="575" y="1648"/>
                    </a:cubicBezTo>
                    <a:cubicBezTo>
                      <a:pt x="547" y="1638"/>
                      <a:pt x="519" y="1626"/>
                      <a:pt x="492" y="1612"/>
                    </a:cubicBezTo>
                    <a:cubicBezTo>
                      <a:pt x="487" y="1610"/>
                      <a:pt x="483" y="1607"/>
                      <a:pt x="478" y="1605"/>
                    </a:cubicBezTo>
                    <a:cubicBezTo>
                      <a:pt x="476" y="1604"/>
                      <a:pt x="476" y="1604"/>
                      <a:pt x="476" y="1604"/>
                    </a:cubicBezTo>
                    <a:cubicBezTo>
                      <a:pt x="486" y="1586"/>
                      <a:pt x="486" y="1586"/>
                      <a:pt x="486" y="1586"/>
                    </a:cubicBezTo>
                    <a:cubicBezTo>
                      <a:pt x="488" y="1587"/>
                      <a:pt x="488" y="1587"/>
                      <a:pt x="488" y="1587"/>
                    </a:cubicBezTo>
                    <a:cubicBezTo>
                      <a:pt x="495" y="1591"/>
                      <a:pt x="501" y="1594"/>
                      <a:pt x="507" y="1597"/>
                    </a:cubicBezTo>
                    <a:cubicBezTo>
                      <a:pt x="521" y="1603"/>
                      <a:pt x="521" y="1603"/>
                      <a:pt x="521" y="1603"/>
                    </a:cubicBezTo>
                    <a:cubicBezTo>
                      <a:pt x="537" y="1566"/>
                      <a:pt x="537" y="1566"/>
                      <a:pt x="537" y="1566"/>
                    </a:cubicBezTo>
                    <a:cubicBezTo>
                      <a:pt x="539" y="1567"/>
                      <a:pt x="539" y="1567"/>
                      <a:pt x="539" y="1567"/>
                    </a:cubicBezTo>
                    <a:cubicBezTo>
                      <a:pt x="544" y="1569"/>
                      <a:pt x="548" y="1571"/>
                      <a:pt x="553" y="1574"/>
                    </a:cubicBezTo>
                    <a:cubicBezTo>
                      <a:pt x="555" y="1574"/>
                      <a:pt x="555" y="1574"/>
                      <a:pt x="555" y="1574"/>
                    </a:cubicBezTo>
                    <a:cubicBezTo>
                      <a:pt x="540" y="1612"/>
                      <a:pt x="540" y="1612"/>
                      <a:pt x="540" y="1612"/>
                    </a:cubicBezTo>
                    <a:cubicBezTo>
                      <a:pt x="544" y="1614"/>
                      <a:pt x="544" y="1614"/>
                      <a:pt x="544" y="1614"/>
                    </a:cubicBezTo>
                    <a:cubicBezTo>
                      <a:pt x="554" y="1618"/>
                      <a:pt x="565" y="1623"/>
                      <a:pt x="575" y="1626"/>
                    </a:cubicBezTo>
                    <a:cubicBezTo>
                      <a:pt x="575" y="1612"/>
                      <a:pt x="575" y="1612"/>
                      <a:pt x="575" y="1612"/>
                    </a:cubicBezTo>
                    <a:cubicBezTo>
                      <a:pt x="570" y="1610"/>
                      <a:pt x="564" y="1608"/>
                      <a:pt x="559" y="1605"/>
                    </a:cubicBezTo>
                    <a:cubicBezTo>
                      <a:pt x="557" y="1605"/>
                      <a:pt x="557" y="1605"/>
                      <a:pt x="557" y="1605"/>
                    </a:cubicBezTo>
                    <a:cubicBezTo>
                      <a:pt x="572" y="1567"/>
                      <a:pt x="572" y="1567"/>
                      <a:pt x="572" y="1567"/>
                    </a:cubicBezTo>
                    <a:cubicBezTo>
                      <a:pt x="571" y="1566"/>
                      <a:pt x="571" y="1566"/>
                      <a:pt x="571" y="1566"/>
                    </a:cubicBezTo>
                    <a:cubicBezTo>
                      <a:pt x="563" y="1563"/>
                      <a:pt x="554" y="1559"/>
                      <a:pt x="544" y="1555"/>
                    </a:cubicBezTo>
                    <a:cubicBezTo>
                      <a:pt x="543" y="1554"/>
                      <a:pt x="543" y="1554"/>
                      <a:pt x="543" y="1554"/>
                    </a:cubicBezTo>
                    <a:cubicBezTo>
                      <a:pt x="551" y="1535"/>
                      <a:pt x="551" y="1535"/>
                      <a:pt x="551" y="1535"/>
                    </a:cubicBezTo>
                    <a:cubicBezTo>
                      <a:pt x="553" y="1535"/>
                      <a:pt x="553" y="1535"/>
                      <a:pt x="553" y="1535"/>
                    </a:cubicBezTo>
                    <a:cubicBezTo>
                      <a:pt x="557" y="1538"/>
                      <a:pt x="561" y="1539"/>
                      <a:pt x="566" y="1541"/>
                    </a:cubicBezTo>
                    <a:cubicBezTo>
                      <a:pt x="569" y="1543"/>
                      <a:pt x="572" y="1544"/>
                      <a:pt x="575" y="1546"/>
                    </a:cubicBezTo>
                    <a:cubicBezTo>
                      <a:pt x="575" y="1528"/>
                      <a:pt x="575" y="1528"/>
                      <a:pt x="575" y="1528"/>
                    </a:cubicBezTo>
                    <a:cubicBezTo>
                      <a:pt x="574" y="1531"/>
                      <a:pt x="574" y="1531"/>
                      <a:pt x="574" y="1531"/>
                    </a:cubicBezTo>
                    <a:cubicBezTo>
                      <a:pt x="571" y="1529"/>
                      <a:pt x="571" y="1529"/>
                      <a:pt x="571" y="1529"/>
                    </a:cubicBezTo>
                    <a:cubicBezTo>
                      <a:pt x="567" y="1527"/>
                      <a:pt x="562" y="1525"/>
                      <a:pt x="558" y="1523"/>
                    </a:cubicBezTo>
                    <a:cubicBezTo>
                      <a:pt x="554" y="1521"/>
                      <a:pt x="550" y="1519"/>
                      <a:pt x="546" y="1517"/>
                    </a:cubicBezTo>
                    <a:cubicBezTo>
                      <a:pt x="545" y="1517"/>
                      <a:pt x="545" y="1517"/>
                      <a:pt x="545" y="1517"/>
                    </a:cubicBezTo>
                    <a:cubicBezTo>
                      <a:pt x="530" y="1548"/>
                      <a:pt x="530" y="1548"/>
                      <a:pt x="530" y="1548"/>
                    </a:cubicBezTo>
                    <a:cubicBezTo>
                      <a:pt x="525" y="1546"/>
                      <a:pt x="525" y="1546"/>
                      <a:pt x="525" y="1546"/>
                    </a:cubicBezTo>
                    <a:cubicBezTo>
                      <a:pt x="521" y="1543"/>
                      <a:pt x="517" y="1541"/>
                      <a:pt x="512" y="1539"/>
                    </a:cubicBezTo>
                    <a:cubicBezTo>
                      <a:pt x="511" y="1538"/>
                      <a:pt x="511" y="1538"/>
                      <a:pt x="511" y="1538"/>
                    </a:cubicBezTo>
                    <a:cubicBezTo>
                      <a:pt x="526" y="1507"/>
                      <a:pt x="526" y="1507"/>
                      <a:pt x="526" y="1507"/>
                    </a:cubicBezTo>
                    <a:cubicBezTo>
                      <a:pt x="522" y="1505"/>
                      <a:pt x="522" y="1505"/>
                      <a:pt x="522" y="1505"/>
                    </a:cubicBezTo>
                    <a:cubicBezTo>
                      <a:pt x="521" y="1505"/>
                      <a:pt x="521" y="1504"/>
                      <a:pt x="520" y="1504"/>
                    </a:cubicBezTo>
                    <a:cubicBezTo>
                      <a:pt x="513" y="1500"/>
                      <a:pt x="513" y="1500"/>
                      <a:pt x="513" y="1500"/>
                    </a:cubicBezTo>
                    <a:cubicBezTo>
                      <a:pt x="509" y="1498"/>
                      <a:pt x="505" y="1496"/>
                      <a:pt x="502" y="1494"/>
                    </a:cubicBezTo>
                    <a:cubicBezTo>
                      <a:pt x="500" y="1493"/>
                      <a:pt x="500" y="1493"/>
                      <a:pt x="500" y="1493"/>
                    </a:cubicBezTo>
                    <a:cubicBezTo>
                      <a:pt x="500" y="1493"/>
                      <a:pt x="500" y="1493"/>
                      <a:pt x="500" y="1493"/>
                    </a:cubicBezTo>
                    <a:cubicBezTo>
                      <a:pt x="496" y="1490"/>
                      <a:pt x="496" y="1490"/>
                      <a:pt x="496" y="1490"/>
                    </a:cubicBezTo>
                    <a:cubicBezTo>
                      <a:pt x="494" y="1489"/>
                      <a:pt x="492" y="1488"/>
                      <a:pt x="490" y="1487"/>
                    </a:cubicBezTo>
                    <a:cubicBezTo>
                      <a:pt x="489" y="1486"/>
                      <a:pt x="489" y="1486"/>
                      <a:pt x="489" y="1486"/>
                    </a:cubicBezTo>
                    <a:cubicBezTo>
                      <a:pt x="436" y="1581"/>
                      <a:pt x="436" y="1581"/>
                      <a:pt x="436" y="1581"/>
                    </a:cubicBezTo>
                    <a:cubicBezTo>
                      <a:pt x="434" y="1581"/>
                      <a:pt x="434" y="1581"/>
                      <a:pt x="434" y="1581"/>
                    </a:cubicBezTo>
                    <a:cubicBezTo>
                      <a:pt x="403" y="1562"/>
                      <a:pt x="373" y="1541"/>
                      <a:pt x="344" y="1518"/>
                    </a:cubicBezTo>
                    <a:cubicBezTo>
                      <a:pt x="340" y="1515"/>
                      <a:pt x="336" y="1511"/>
                      <a:pt x="332" y="1508"/>
                    </a:cubicBezTo>
                    <a:cubicBezTo>
                      <a:pt x="331" y="1507"/>
                      <a:pt x="331" y="1507"/>
                      <a:pt x="331" y="1507"/>
                    </a:cubicBezTo>
                    <a:cubicBezTo>
                      <a:pt x="344" y="1492"/>
                      <a:pt x="344" y="1492"/>
                      <a:pt x="344" y="1492"/>
                    </a:cubicBezTo>
                    <a:cubicBezTo>
                      <a:pt x="345" y="1493"/>
                      <a:pt x="345" y="1493"/>
                      <a:pt x="345" y="1493"/>
                    </a:cubicBezTo>
                    <a:cubicBezTo>
                      <a:pt x="351" y="1497"/>
                      <a:pt x="357" y="1502"/>
                      <a:pt x="362" y="1506"/>
                    </a:cubicBezTo>
                    <a:cubicBezTo>
                      <a:pt x="374" y="1515"/>
                      <a:pt x="374" y="1515"/>
                      <a:pt x="374" y="1515"/>
                    </a:cubicBezTo>
                    <a:cubicBezTo>
                      <a:pt x="398" y="1483"/>
                      <a:pt x="398" y="1483"/>
                      <a:pt x="398" y="1483"/>
                    </a:cubicBezTo>
                    <a:cubicBezTo>
                      <a:pt x="399" y="1483"/>
                      <a:pt x="399" y="1483"/>
                      <a:pt x="399" y="1483"/>
                    </a:cubicBezTo>
                    <a:cubicBezTo>
                      <a:pt x="404" y="1487"/>
                      <a:pt x="408" y="1490"/>
                      <a:pt x="412" y="1493"/>
                    </a:cubicBezTo>
                    <a:cubicBezTo>
                      <a:pt x="414" y="1494"/>
                      <a:pt x="414" y="1494"/>
                      <a:pt x="414" y="1494"/>
                    </a:cubicBezTo>
                    <a:cubicBezTo>
                      <a:pt x="391" y="1528"/>
                      <a:pt x="391" y="1528"/>
                      <a:pt x="391" y="1528"/>
                    </a:cubicBezTo>
                    <a:cubicBezTo>
                      <a:pt x="395" y="1530"/>
                      <a:pt x="395" y="1530"/>
                      <a:pt x="395" y="1530"/>
                    </a:cubicBezTo>
                    <a:cubicBezTo>
                      <a:pt x="407" y="1539"/>
                      <a:pt x="419" y="1547"/>
                      <a:pt x="431" y="1554"/>
                    </a:cubicBezTo>
                    <a:cubicBezTo>
                      <a:pt x="432" y="1555"/>
                      <a:pt x="432" y="1555"/>
                      <a:pt x="432" y="1555"/>
                    </a:cubicBezTo>
                    <a:cubicBezTo>
                      <a:pt x="432" y="1555"/>
                      <a:pt x="432" y="1555"/>
                      <a:pt x="432" y="1555"/>
                    </a:cubicBezTo>
                    <a:cubicBezTo>
                      <a:pt x="433" y="1556"/>
                      <a:pt x="433" y="1556"/>
                      <a:pt x="433" y="1556"/>
                    </a:cubicBezTo>
                    <a:cubicBezTo>
                      <a:pt x="487" y="1466"/>
                      <a:pt x="487" y="1466"/>
                      <a:pt x="487" y="1466"/>
                    </a:cubicBezTo>
                    <a:cubicBezTo>
                      <a:pt x="499" y="1474"/>
                      <a:pt x="512" y="1481"/>
                      <a:pt x="524" y="1488"/>
                    </a:cubicBezTo>
                    <a:cubicBezTo>
                      <a:pt x="525" y="1489"/>
                      <a:pt x="526" y="1489"/>
                      <a:pt x="527" y="1489"/>
                    </a:cubicBezTo>
                    <a:cubicBezTo>
                      <a:pt x="527" y="1489"/>
                      <a:pt x="527" y="1489"/>
                      <a:pt x="527" y="1489"/>
                    </a:cubicBezTo>
                    <a:cubicBezTo>
                      <a:pt x="543" y="1498"/>
                      <a:pt x="559" y="1506"/>
                      <a:pt x="575" y="1513"/>
                    </a:cubicBezTo>
                    <a:cubicBezTo>
                      <a:pt x="575" y="1483"/>
                      <a:pt x="575" y="1483"/>
                      <a:pt x="575" y="1483"/>
                    </a:cubicBezTo>
                    <a:cubicBezTo>
                      <a:pt x="552" y="1472"/>
                      <a:pt x="529" y="1460"/>
                      <a:pt x="507" y="1446"/>
                    </a:cubicBezTo>
                    <a:cubicBezTo>
                      <a:pt x="486" y="1410"/>
                      <a:pt x="486" y="1366"/>
                      <a:pt x="492" y="1329"/>
                    </a:cubicBezTo>
                    <a:cubicBezTo>
                      <a:pt x="493" y="1330"/>
                      <a:pt x="493" y="1330"/>
                      <a:pt x="493" y="1330"/>
                    </a:cubicBezTo>
                    <a:cubicBezTo>
                      <a:pt x="496" y="1335"/>
                      <a:pt x="500" y="1337"/>
                      <a:pt x="504" y="1337"/>
                    </a:cubicBezTo>
                    <a:cubicBezTo>
                      <a:pt x="507" y="1337"/>
                      <a:pt x="509" y="1336"/>
                      <a:pt x="511" y="1335"/>
                    </a:cubicBezTo>
                    <a:cubicBezTo>
                      <a:pt x="517" y="1331"/>
                      <a:pt x="519" y="1323"/>
                      <a:pt x="516" y="1317"/>
                    </a:cubicBezTo>
                    <a:cubicBezTo>
                      <a:pt x="513" y="1313"/>
                      <a:pt x="509" y="1311"/>
                      <a:pt x="504" y="1311"/>
                    </a:cubicBezTo>
                    <a:cubicBezTo>
                      <a:pt x="502" y="1311"/>
                      <a:pt x="500" y="1311"/>
                      <a:pt x="498" y="1313"/>
                    </a:cubicBezTo>
                    <a:cubicBezTo>
                      <a:pt x="497" y="1313"/>
                      <a:pt x="496" y="1314"/>
                      <a:pt x="495" y="1314"/>
                    </a:cubicBezTo>
                    <a:cubicBezTo>
                      <a:pt x="499" y="1301"/>
                      <a:pt x="502" y="1289"/>
                      <a:pt x="506" y="1279"/>
                    </a:cubicBezTo>
                    <a:cubicBezTo>
                      <a:pt x="506" y="1280"/>
                      <a:pt x="506" y="1280"/>
                      <a:pt x="506" y="1280"/>
                    </a:cubicBezTo>
                    <a:cubicBezTo>
                      <a:pt x="506" y="1279"/>
                      <a:pt x="506" y="1277"/>
                      <a:pt x="506" y="1276"/>
                    </a:cubicBezTo>
                    <a:cubicBezTo>
                      <a:pt x="509" y="1268"/>
                      <a:pt x="512" y="1261"/>
                      <a:pt x="514" y="1258"/>
                    </a:cubicBezTo>
                    <a:cubicBezTo>
                      <a:pt x="514" y="1258"/>
                      <a:pt x="514" y="1258"/>
                      <a:pt x="514" y="1258"/>
                    </a:cubicBezTo>
                    <a:cubicBezTo>
                      <a:pt x="520" y="1260"/>
                      <a:pt x="526" y="1260"/>
                      <a:pt x="531" y="1260"/>
                    </a:cubicBezTo>
                    <a:cubicBezTo>
                      <a:pt x="562" y="1260"/>
                      <a:pt x="566" y="1229"/>
                      <a:pt x="558" y="1212"/>
                    </a:cubicBezTo>
                    <a:cubicBezTo>
                      <a:pt x="548" y="1194"/>
                      <a:pt x="549" y="1189"/>
                      <a:pt x="549" y="1181"/>
                    </a:cubicBezTo>
                    <a:cubicBezTo>
                      <a:pt x="543" y="1186"/>
                      <a:pt x="540" y="1190"/>
                      <a:pt x="520" y="1195"/>
                    </a:cubicBezTo>
                    <a:cubicBezTo>
                      <a:pt x="500" y="1200"/>
                      <a:pt x="476" y="1229"/>
                      <a:pt x="508" y="1254"/>
                    </a:cubicBezTo>
                    <a:cubicBezTo>
                      <a:pt x="507" y="1256"/>
                      <a:pt x="506" y="1258"/>
                      <a:pt x="504" y="1262"/>
                    </a:cubicBezTo>
                    <a:cubicBezTo>
                      <a:pt x="495" y="1232"/>
                      <a:pt x="457" y="1231"/>
                      <a:pt x="450" y="1231"/>
                    </a:cubicBezTo>
                    <a:cubicBezTo>
                      <a:pt x="450" y="1231"/>
                      <a:pt x="449" y="1231"/>
                      <a:pt x="449" y="1231"/>
                    </a:cubicBezTo>
                    <a:cubicBezTo>
                      <a:pt x="473" y="1238"/>
                      <a:pt x="492" y="1260"/>
                      <a:pt x="501" y="1272"/>
                    </a:cubicBezTo>
                    <a:cubicBezTo>
                      <a:pt x="498" y="1279"/>
                      <a:pt x="495" y="1287"/>
                      <a:pt x="493" y="1297"/>
                    </a:cubicBezTo>
                    <a:cubicBezTo>
                      <a:pt x="492" y="1297"/>
                      <a:pt x="492" y="1297"/>
                      <a:pt x="492" y="1297"/>
                    </a:cubicBezTo>
                    <a:cubicBezTo>
                      <a:pt x="490" y="1292"/>
                      <a:pt x="485" y="1290"/>
                      <a:pt x="480" y="1290"/>
                    </a:cubicBezTo>
                    <a:cubicBezTo>
                      <a:pt x="478" y="1290"/>
                      <a:pt x="476" y="1290"/>
                      <a:pt x="473" y="1292"/>
                    </a:cubicBezTo>
                    <a:cubicBezTo>
                      <a:pt x="467" y="1296"/>
                      <a:pt x="465" y="1304"/>
                      <a:pt x="468" y="1311"/>
                    </a:cubicBezTo>
                    <a:cubicBezTo>
                      <a:pt x="471" y="1315"/>
                      <a:pt x="476" y="1318"/>
                      <a:pt x="480" y="1318"/>
                    </a:cubicBezTo>
                    <a:cubicBezTo>
                      <a:pt x="483" y="1318"/>
                      <a:pt x="485" y="1317"/>
                      <a:pt x="488" y="1316"/>
                    </a:cubicBezTo>
                    <a:cubicBezTo>
                      <a:pt x="488" y="1315"/>
                      <a:pt x="488" y="1315"/>
                      <a:pt x="488" y="1315"/>
                    </a:cubicBezTo>
                    <a:cubicBezTo>
                      <a:pt x="486" y="1327"/>
                      <a:pt x="484" y="1339"/>
                      <a:pt x="482" y="1352"/>
                    </a:cubicBezTo>
                    <a:cubicBezTo>
                      <a:pt x="472" y="1326"/>
                      <a:pt x="436" y="1324"/>
                      <a:pt x="430" y="1324"/>
                    </a:cubicBezTo>
                    <a:cubicBezTo>
                      <a:pt x="429" y="1324"/>
                      <a:pt x="429" y="1324"/>
                      <a:pt x="429" y="1324"/>
                    </a:cubicBezTo>
                    <a:cubicBezTo>
                      <a:pt x="454" y="1332"/>
                      <a:pt x="474" y="1357"/>
                      <a:pt x="482" y="1368"/>
                    </a:cubicBezTo>
                    <a:cubicBezTo>
                      <a:pt x="481" y="1392"/>
                      <a:pt x="485" y="1416"/>
                      <a:pt x="496" y="1439"/>
                    </a:cubicBezTo>
                    <a:cubicBezTo>
                      <a:pt x="492" y="1436"/>
                      <a:pt x="488" y="1434"/>
                      <a:pt x="484" y="1431"/>
                    </a:cubicBezTo>
                    <a:cubicBezTo>
                      <a:pt x="442" y="1386"/>
                      <a:pt x="421" y="1330"/>
                      <a:pt x="410" y="1278"/>
                    </a:cubicBezTo>
                    <a:cubicBezTo>
                      <a:pt x="415" y="1282"/>
                      <a:pt x="420" y="1284"/>
                      <a:pt x="425" y="1284"/>
                    </a:cubicBezTo>
                    <a:cubicBezTo>
                      <a:pt x="429" y="1284"/>
                      <a:pt x="433" y="1283"/>
                      <a:pt x="436" y="1281"/>
                    </a:cubicBezTo>
                    <a:cubicBezTo>
                      <a:pt x="447" y="1275"/>
                      <a:pt x="450" y="1261"/>
                      <a:pt x="444" y="1251"/>
                    </a:cubicBezTo>
                    <a:cubicBezTo>
                      <a:pt x="440" y="1244"/>
                      <a:pt x="433" y="1240"/>
                      <a:pt x="425" y="1240"/>
                    </a:cubicBezTo>
                    <a:cubicBezTo>
                      <a:pt x="422" y="1240"/>
                      <a:pt x="418" y="1241"/>
                      <a:pt x="414" y="1243"/>
                    </a:cubicBezTo>
                    <a:cubicBezTo>
                      <a:pt x="411" y="1245"/>
                      <a:pt x="408" y="1248"/>
                      <a:pt x="406" y="1252"/>
                    </a:cubicBezTo>
                    <a:cubicBezTo>
                      <a:pt x="405" y="1240"/>
                      <a:pt x="403" y="1229"/>
                      <a:pt x="403" y="1219"/>
                    </a:cubicBezTo>
                    <a:cubicBezTo>
                      <a:pt x="406" y="1219"/>
                      <a:pt x="409" y="1218"/>
                      <a:pt x="411" y="1216"/>
                    </a:cubicBezTo>
                    <a:cubicBezTo>
                      <a:pt x="420" y="1211"/>
                      <a:pt x="423" y="1201"/>
                      <a:pt x="418" y="1192"/>
                    </a:cubicBezTo>
                    <a:cubicBezTo>
                      <a:pt x="464" y="1176"/>
                      <a:pt x="516" y="1174"/>
                      <a:pt x="516" y="1174"/>
                    </a:cubicBezTo>
                    <a:cubicBezTo>
                      <a:pt x="494" y="1168"/>
                      <a:pt x="477" y="1165"/>
                      <a:pt x="463" y="1165"/>
                    </a:cubicBezTo>
                    <a:cubicBezTo>
                      <a:pt x="457" y="1165"/>
                      <a:pt x="451" y="1166"/>
                      <a:pt x="446" y="1167"/>
                    </a:cubicBezTo>
                    <a:cubicBezTo>
                      <a:pt x="455" y="1161"/>
                      <a:pt x="464" y="1155"/>
                      <a:pt x="472" y="1150"/>
                    </a:cubicBezTo>
                    <a:moveTo>
                      <a:pt x="1588" y="1150"/>
                    </a:move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71" y="1157"/>
                      <a:pt x="1571" y="1157"/>
                      <a:pt x="1571" y="1157"/>
                    </a:cubicBezTo>
                    <a:cubicBezTo>
                      <a:pt x="1571" y="1157"/>
                      <a:pt x="1571" y="1157"/>
                      <a:pt x="1571" y="1157"/>
                    </a:cubicBezTo>
                    <a:cubicBezTo>
                      <a:pt x="1583" y="1162"/>
                      <a:pt x="1583" y="1162"/>
                      <a:pt x="1583" y="1162"/>
                    </a:cubicBezTo>
                    <a:cubicBezTo>
                      <a:pt x="1584" y="1160"/>
                      <a:pt x="1584" y="1160"/>
                      <a:pt x="1584" y="1160"/>
                    </a:cubicBezTo>
                    <a:cubicBezTo>
                      <a:pt x="1585" y="1157"/>
                      <a:pt x="1587" y="1153"/>
                      <a:pt x="1588" y="1150"/>
                    </a:cubicBezTo>
                    <a:moveTo>
                      <a:pt x="1287" y="1591"/>
                    </a:moveTo>
                    <a:cubicBezTo>
                      <a:pt x="1236" y="1506"/>
                      <a:pt x="1236" y="1506"/>
                      <a:pt x="1236" y="1506"/>
                    </a:cubicBezTo>
                    <a:cubicBezTo>
                      <a:pt x="1238" y="1505"/>
                      <a:pt x="1238" y="1505"/>
                      <a:pt x="1238" y="1505"/>
                    </a:cubicBezTo>
                    <a:cubicBezTo>
                      <a:pt x="1242" y="1503"/>
                      <a:pt x="1246" y="1500"/>
                      <a:pt x="1250" y="1498"/>
                    </a:cubicBezTo>
                    <a:cubicBezTo>
                      <a:pt x="1251" y="1497"/>
                      <a:pt x="1251" y="1497"/>
                      <a:pt x="1251" y="1497"/>
                    </a:cubicBezTo>
                    <a:cubicBezTo>
                      <a:pt x="1263" y="1515"/>
                      <a:pt x="1263" y="1515"/>
                      <a:pt x="1263" y="1515"/>
                    </a:cubicBezTo>
                    <a:cubicBezTo>
                      <a:pt x="1263" y="1515"/>
                      <a:pt x="1263" y="1515"/>
                      <a:pt x="1263" y="1515"/>
                    </a:cubicBezTo>
                    <a:cubicBezTo>
                      <a:pt x="1270" y="1526"/>
                      <a:pt x="1270" y="1526"/>
                      <a:pt x="1270" y="1526"/>
                    </a:cubicBezTo>
                    <a:cubicBezTo>
                      <a:pt x="1271" y="1525"/>
                      <a:pt x="1271" y="1525"/>
                      <a:pt x="1271" y="1525"/>
                    </a:cubicBezTo>
                    <a:cubicBezTo>
                      <a:pt x="1281" y="1520"/>
                      <a:pt x="1288" y="1515"/>
                      <a:pt x="1295" y="1510"/>
                    </a:cubicBezTo>
                    <a:cubicBezTo>
                      <a:pt x="1296" y="1510"/>
                      <a:pt x="1297" y="1509"/>
                      <a:pt x="1298" y="1508"/>
                    </a:cubicBezTo>
                    <a:cubicBezTo>
                      <a:pt x="1300" y="1507"/>
                      <a:pt x="1300" y="1507"/>
                      <a:pt x="1300" y="1507"/>
                    </a:cubicBezTo>
                    <a:cubicBezTo>
                      <a:pt x="1316" y="1529"/>
                      <a:pt x="1316" y="1529"/>
                      <a:pt x="1316" y="1529"/>
                    </a:cubicBezTo>
                    <a:cubicBezTo>
                      <a:pt x="1315" y="1530"/>
                      <a:pt x="1315" y="1530"/>
                      <a:pt x="1315" y="1530"/>
                    </a:cubicBezTo>
                    <a:cubicBezTo>
                      <a:pt x="1305" y="1536"/>
                      <a:pt x="1296" y="1542"/>
                      <a:pt x="1287" y="1548"/>
                    </a:cubicBezTo>
                    <a:cubicBezTo>
                      <a:pt x="1285" y="1549"/>
                      <a:pt x="1285" y="1549"/>
                      <a:pt x="1285" y="1549"/>
                    </a:cubicBezTo>
                    <a:cubicBezTo>
                      <a:pt x="1304" y="1580"/>
                      <a:pt x="1304" y="1580"/>
                      <a:pt x="1304" y="1580"/>
                    </a:cubicBezTo>
                    <a:cubicBezTo>
                      <a:pt x="1299" y="1584"/>
                      <a:pt x="1293" y="1587"/>
                      <a:pt x="1287" y="1591"/>
                    </a:cubicBezTo>
                    <a:moveTo>
                      <a:pt x="1304" y="1488"/>
                    </a:moveTo>
                    <a:cubicBezTo>
                      <a:pt x="1291" y="1471"/>
                      <a:pt x="1291" y="1471"/>
                      <a:pt x="1291" y="1471"/>
                    </a:cubicBezTo>
                    <a:cubicBezTo>
                      <a:pt x="1293" y="1470"/>
                      <a:pt x="1293" y="1470"/>
                      <a:pt x="1293" y="1470"/>
                    </a:cubicBezTo>
                    <a:cubicBezTo>
                      <a:pt x="1297" y="1467"/>
                      <a:pt x="1300" y="1465"/>
                      <a:pt x="1304" y="1462"/>
                    </a:cubicBezTo>
                    <a:cubicBezTo>
                      <a:pt x="1308" y="1459"/>
                      <a:pt x="1313" y="1456"/>
                      <a:pt x="1317" y="1452"/>
                    </a:cubicBezTo>
                    <a:cubicBezTo>
                      <a:pt x="1318" y="1451"/>
                      <a:pt x="1318" y="1451"/>
                      <a:pt x="1318" y="1451"/>
                    </a:cubicBezTo>
                    <a:cubicBezTo>
                      <a:pt x="1317" y="1450"/>
                      <a:pt x="1317" y="1450"/>
                      <a:pt x="1317" y="1450"/>
                    </a:cubicBezTo>
                    <a:cubicBezTo>
                      <a:pt x="1317" y="1450"/>
                      <a:pt x="1317" y="1450"/>
                      <a:pt x="1317" y="1450"/>
                    </a:cubicBezTo>
                    <a:cubicBezTo>
                      <a:pt x="1299" y="1428"/>
                      <a:pt x="1299" y="1428"/>
                      <a:pt x="1299" y="1428"/>
                    </a:cubicBezTo>
                    <a:cubicBezTo>
                      <a:pt x="1304" y="1424"/>
                      <a:pt x="1308" y="1421"/>
                      <a:pt x="1312" y="1417"/>
                    </a:cubicBezTo>
                    <a:cubicBezTo>
                      <a:pt x="1373" y="1487"/>
                      <a:pt x="1373" y="1487"/>
                      <a:pt x="1373" y="1487"/>
                    </a:cubicBezTo>
                    <a:cubicBezTo>
                      <a:pt x="1371" y="1488"/>
                      <a:pt x="1371" y="1488"/>
                      <a:pt x="1371" y="1488"/>
                    </a:cubicBezTo>
                    <a:cubicBezTo>
                      <a:pt x="1366" y="1492"/>
                      <a:pt x="1361" y="1496"/>
                      <a:pt x="1356" y="1500"/>
                    </a:cubicBezTo>
                    <a:cubicBezTo>
                      <a:pt x="1355" y="1501"/>
                      <a:pt x="1355" y="1501"/>
                      <a:pt x="1355" y="1501"/>
                    </a:cubicBezTo>
                    <a:cubicBezTo>
                      <a:pt x="1330" y="1469"/>
                      <a:pt x="1330" y="1469"/>
                      <a:pt x="1330" y="1469"/>
                    </a:cubicBezTo>
                    <a:cubicBezTo>
                      <a:pt x="1328" y="1470"/>
                      <a:pt x="1328" y="1470"/>
                      <a:pt x="1328" y="1470"/>
                    </a:cubicBezTo>
                    <a:cubicBezTo>
                      <a:pt x="1321" y="1476"/>
                      <a:pt x="1313" y="1482"/>
                      <a:pt x="1305" y="1487"/>
                    </a:cubicBezTo>
                    <a:cubicBezTo>
                      <a:pt x="1304" y="1488"/>
                      <a:pt x="1304" y="1488"/>
                      <a:pt x="1304" y="1488"/>
                    </a:cubicBezTo>
                    <a:moveTo>
                      <a:pt x="1399" y="1428"/>
                    </a:moveTo>
                    <a:cubicBezTo>
                      <a:pt x="1400" y="1426"/>
                      <a:pt x="1400" y="1426"/>
                      <a:pt x="1400" y="1426"/>
                    </a:cubicBezTo>
                    <a:cubicBezTo>
                      <a:pt x="1408" y="1419"/>
                      <a:pt x="1414" y="1413"/>
                      <a:pt x="1421" y="1407"/>
                    </a:cubicBezTo>
                    <a:cubicBezTo>
                      <a:pt x="1421" y="1406"/>
                      <a:pt x="1422" y="1406"/>
                      <a:pt x="1422" y="1405"/>
                    </a:cubicBezTo>
                    <a:cubicBezTo>
                      <a:pt x="1425" y="1402"/>
                      <a:pt x="1425" y="1402"/>
                      <a:pt x="1425" y="1402"/>
                    </a:cubicBezTo>
                    <a:cubicBezTo>
                      <a:pt x="1445" y="1420"/>
                      <a:pt x="1445" y="1420"/>
                      <a:pt x="1445" y="1420"/>
                    </a:cubicBezTo>
                    <a:cubicBezTo>
                      <a:pt x="1444" y="1422"/>
                      <a:pt x="1444" y="1422"/>
                      <a:pt x="1444" y="1422"/>
                    </a:cubicBezTo>
                    <a:cubicBezTo>
                      <a:pt x="1436" y="1430"/>
                      <a:pt x="1428" y="1438"/>
                      <a:pt x="1420" y="1445"/>
                    </a:cubicBezTo>
                    <a:cubicBezTo>
                      <a:pt x="1419" y="1447"/>
                      <a:pt x="1419" y="1447"/>
                      <a:pt x="1419" y="1447"/>
                    </a:cubicBezTo>
                    <a:cubicBezTo>
                      <a:pt x="1444" y="1474"/>
                      <a:pt x="1444" y="1474"/>
                      <a:pt x="1444" y="1474"/>
                    </a:cubicBezTo>
                    <a:cubicBezTo>
                      <a:pt x="1439" y="1478"/>
                      <a:pt x="1434" y="1483"/>
                      <a:pt x="1429" y="1487"/>
                    </a:cubicBezTo>
                    <a:cubicBezTo>
                      <a:pt x="1362" y="1415"/>
                      <a:pt x="1362" y="1415"/>
                      <a:pt x="1362" y="1415"/>
                    </a:cubicBezTo>
                    <a:cubicBezTo>
                      <a:pt x="1363" y="1414"/>
                      <a:pt x="1363" y="1414"/>
                      <a:pt x="1363" y="1414"/>
                    </a:cubicBezTo>
                    <a:cubicBezTo>
                      <a:pt x="1367" y="1411"/>
                      <a:pt x="1370" y="1407"/>
                      <a:pt x="1374" y="1404"/>
                    </a:cubicBezTo>
                    <a:cubicBezTo>
                      <a:pt x="1375" y="1403"/>
                      <a:pt x="1375" y="1403"/>
                      <a:pt x="1375" y="1403"/>
                    </a:cubicBezTo>
                    <a:cubicBezTo>
                      <a:pt x="1390" y="1418"/>
                      <a:pt x="1390" y="1418"/>
                      <a:pt x="1390" y="1418"/>
                    </a:cubicBezTo>
                    <a:cubicBezTo>
                      <a:pt x="1390" y="1418"/>
                      <a:pt x="1390" y="1418"/>
                      <a:pt x="1390" y="1418"/>
                    </a:cubicBezTo>
                    <a:cubicBezTo>
                      <a:pt x="1399" y="1428"/>
                      <a:pt x="1399" y="1428"/>
                      <a:pt x="1399" y="1428"/>
                    </a:cubicBezTo>
                    <a:moveTo>
                      <a:pt x="1352" y="1520"/>
                    </a:moveTo>
                    <a:cubicBezTo>
                      <a:pt x="1356" y="1517"/>
                      <a:pt x="1356" y="1517"/>
                      <a:pt x="1356" y="1517"/>
                    </a:cubicBezTo>
                    <a:cubicBezTo>
                      <a:pt x="1368" y="1508"/>
                      <a:pt x="1379" y="1499"/>
                      <a:pt x="1390" y="1490"/>
                    </a:cubicBezTo>
                    <a:cubicBezTo>
                      <a:pt x="1391" y="1489"/>
                      <a:pt x="1391" y="1489"/>
                      <a:pt x="1391" y="1489"/>
                    </a:cubicBezTo>
                    <a:cubicBezTo>
                      <a:pt x="1391" y="1489"/>
                      <a:pt x="1391" y="1489"/>
                      <a:pt x="1391" y="1489"/>
                    </a:cubicBezTo>
                    <a:cubicBezTo>
                      <a:pt x="1392" y="1488"/>
                      <a:pt x="1392" y="1488"/>
                      <a:pt x="1392" y="1488"/>
                    </a:cubicBezTo>
                    <a:cubicBezTo>
                      <a:pt x="1323" y="1409"/>
                      <a:pt x="1323" y="1409"/>
                      <a:pt x="1323" y="1409"/>
                    </a:cubicBezTo>
                    <a:cubicBezTo>
                      <a:pt x="1350" y="1386"/>
                      <a:pt x="1375" y="1362"/>
                      <a:pt x="1399" y="1335"/>
                    </a:cubicBezTo>
                    <a:cubicBezTo>
                      <a:pt x="1412" y="1346"/>
                      <a:pt x="1412" y="1346"/>
                      <a:pt x="1412" y="1346"/>
                    </a:cubicBezTo>
                    <a:cubicBezTo>
                      <a:pt x="1409" y="1349"/>
                      <a:pt x="1409" y="1349"/>
                      <a:pt x="1409" y="1349"/>
                    </a:cubicBezTo>
                    <a:cubicBezTo>
                      <a:pt x="1406" y="1352"/>
                      <a:pt x="1403" y="1356"/>
                      <a:pt x="1400" y="1359"/>
                    </a:cubicBezTo>
                    <a:cubicBezTo>
                      <a:pt x="1396" y="1363"/>
                      <a:pt x="1393" y="1366"/>
                      <a:pt x="1390" y="1369"/>
                    </a:cubicBezTo>
                    <a:cubicBezTo>
                      <a:pt x="1389" y="1370"/>
                      <a:pt x="1389" y="1370"/>
                      <a:pt x="1389" y="1370"/>
                    </a:cubicBezTo>
                    <a:cubicBezTo>
                      <a:pt x="1415" y="1393"/>
                      <a:pt x="1415" y="1393"/>
                      <a:pt x="1415" y="1393"/>
                    </a:cubicBezTo>
                    <a:cubicBezTo>
                      <a:pt x="1411" y="1397"/>
                      <a:pt x="1411" y="1397"/>
                      <a:pt x="1411" y="1397"/>
                    </a:cubicBezTo>
                    <a:cubicBezTo>
                      <a:pt x="1408" y="1401"/>
                      <a:pt x="1404" y="1404"/>
                      <a:pt x="1401" y="1408"/>
                    </a:cubicBezTo>
                    <a:cubicBezTo>
                      <a:pt x="1399" y="1409"/>
                      <a:pt x="1399" y="1409"/>
                      <a:pt x="1399" y="1409"/>
                    </a:cubicBezTo>
                    <a:cubicBezTo>
                      <a:pt x="1375" y="1385"/>
                      <a:pt x="1375" y="1385"/>
                      <a:pt x="1375" y="1385"/>
                    </a:cubicBezTo>
                    <a:cubicBezTo>
                      <a:pt x="1373" y="1387"/>
                      <a:pt x="1373" y="1387"/>
                      <a:pt x="1373" y="1387"/>
                    </a:cubicBezTo>
                    <a:cubicBezTo>
                      <a:pt x="1373" y="1386"/>
                      <a:pt x="1373" y="1386"/>
                      <a:pt x="1373" y="1386"/>
                    </a:cubicBezTo>
                    <a:cubicBezTo>
                      <a:pt x="1371" y="1388"/>
                      <a:pt x="1371" y="1388"/>
                      <a:pt x="1371" y="1388"/>
                    </a:cubicBezTo>
                    <a:cubicBezTo>
                      <a:pt x="1371" y="1388"/>
                      <a:pt x="1370" y="1389"/>
                      <a:pt x="1369" y="1390"/>
                    </a:cubicBezTo>
                    <a:cubicBezTo>
                      <a:pt x="1364" y="1395"/>
                      <a:pt x="1364" y="1395"/>
                      <a:pt x="1364" y="1395"/>
                    </a:cubicBezTo>
                    <a:cubicBezTo>
                      <a:pt x="1361" y="1398"/>
                      <a:pt x="1357" y="1401"/>
                      <a:pt x="1354" y="1404"/>
                    </a:cubicBezTo>
                    <a:cubicBezTo>
                      <a:pt x="1353" y="1405"/>
                      <a:pt x="1353" y="1405"/>
                      <a:pt x="1353" y="1405"/>
                    </a:cubicBezTo>
                    <a:cubicBezTo>
                      <a:pt x="1353" y="1405"/>
                      <a:pt x="1353" y="1405"/>
                      <a:pt x="1353" y="1405"/>
                    </a:cubicBezTo>
                    <a:cubicBezTo>
                      <a:pt x="1347" y="1410"/>
                      <a:pt x="1347" y="1410"/>
                      <a:pt x="1347" y="1410"/>
                    </a:cubicBezTo>
                    <a:cubicBezTo>
                      <a:pt x="1346" y="1411"/>
                      <a:pt x="1345" y="1412"/>
                      <a:pt x="1344" y="1413"/>
                    </a:cubicBezTo>
                    <a:cubicBezTo>
                      <a:pt x="1343" y="1414"/>
                      <a:pt x="1343" y="1414"/>
                      <a:pt x="1343" y="1414"/>
                    </a:cubicBezTo>
                    <a:cubicBezTo>
                      <a:pt x="1417" y="1494"/>
                      <a:pt x="1417" y="1494"/>
                      <a:pt x="1417" y="1494"/>
                    </a:cubicBezTo>
                    <a:cubicBezTo>
                      <a:pt x="1416" y="1495"/>
                      <a:pt x="1416" y="1495"/>
                      <a:pt x="1416" y="1495"/>
                    </a:cubicBezTo>
                    <a:cubicBezTo>
                      <a:pt x="1388" y="1519"/>
                      <a:pt x="1359" y="1541"/>
                      <a:pt x="1329" y="1561"/>
                    </a:cubicBezTo>
                    <a:cubicBezTo>
                      <a:pt x="1324" y="1564"/>
                      <a:pt x="1320" y="1567"/>
                      <a:pt x="1315" y="1570"/>
                    </a:cubicBezTo>
                    <a:cubicBezTo>
                      <a:pt x="1314" y="1571"/>
                      <a:pt x="1314" y="1571"/>
                      <a:pt x="1314" y="1571"/>
                    </a:cubicBezTo>
                    <a:cubicBezTo>
                      <a:pt x="1304" y="1553"/>
                      <a:pt x="1304" y="1553"/>
                      <a:pt x="1304" y="1553"/>
                    </a:cubicBezTo>
                    <a:cubicBezTo>
                      <a:pt x="1305" y="1552"/>
                      <a:pt x="1305" y="1552"/>
                      <a:pt x="1305" y="1552"/>
                    </a:cubicBezTo>
                    <a:cubicBezTo>
                      <a:pt x="1311" y="1548"/>
                      <a:pt x="1317" y="1544"/>
                      <a:pt x="1323" y="1540"/>
                    </a:cubicBezTo>
                    <a:cubicBezTo>
                      <a:pt x="1335" y="1532"/>
                      <a:pt x="1335" y="1532"/>
                      <a:pt x="1335" y="1532"/>
                    </a:cubicBezTo>
                    <a:cubicBezTo>
                      <a:pt x="1312" y="1499"/>
                      <a:pt x="1312" y="1499"/>
                      <a:pt x="1312" y="1499"/>
                    </a:cubicBezTo>
                    <a:cubicBezTo>
                      <a:pt x="1313" y="1498"/>
                      <a:pt x="1313" y="1498"/>
                      <a:pt x="1313" y="1498"/>
                    </a:cubicBezTo>
                    <a:cubicBezTo>
                      <a:pt x="1317" y="1495"/>
                      <a:pt x="1322" y="1492"/>
                      <a:pt x="1326" y="1489"/>
                    </a:cubicBezTo>
                    <a:cubicBezTo>
                      <a:pt x="1327" y="1488"/>
                      <a:pt x="1327" y="1488"/>
                      <a:pt x="1327" y="1488"/>
                    </a:cubicBezTo>
                    <a:cubicBezTo>
                      <a:pt x="1352" y="1520"/>
                      <a:pt x="1352" y="1520"/>
                      <a:pt x="1352" y="1520"/>
                    </a:cubicBezTo>
                    <a:moveTo>
                      <a:pt x="1424" y="1383"/>
                    </a:moveTo>
                    <a:cubicBezTo>
                      <a:pt x="1409" y="1369"/>
                      <a:pt x="1409" y="1369"/>
                      <a:pt x="1409" y="1369"/>
                    </a:cubicBezTo>
                    <a:cubicBezTo>
                      <a:pt x="1410" y="1368"/>
                      <a:pt x="1410" y="1368"/>
                      <a:pt x="1410" y="1368"/>
                    </a:cubicBezTo>
                    <a:cubicBezTo>
                      <a:pt x="1413" y="1365"/>
                      <a:pt x="1416" y="1361"/>
                      <a:pt x="1419" y="1358"/>
                    </a:cubicBezTo>
                    <a:cubicBezTo>
                      <a:pt x="1423" y="1354"/>
                      <a:pt x="1426" y="1350"/>
                      <a:pt x="1430" y="1346"/>
                    </a:cubicBezTo>
                    <a:cubicBezTo>
                      <a:pt x="1431" y="1345"/>
                      <a:pt x="1431" y="1345"/>
                      <a:pt x="1431" y="1345"/>
                    </a:cubicBezTo>
                    <a:cubicBezTo>
                      <a:pt x="1429" y="1343"/>
                      <a:pt x="1429" y="1343"/>
                      <a:pt x="1429" y="1343"/>
                    </a:cubicBezTo>
                    <a:cubicBezTo>
                      <a:pt x="1429" y="1343"/>
                      <a:pt x="1429" y="1343"/>
                      <a:pt x="1429" y="1343"/>
                    </a:cubicBezTo>
                    <a:cubicBezTo>
                      <a:pt x="1407" y="1325"/>
                      <a:pt x="1407" y="1325"/>
                      <a:pt x="1407" y="1325"/>
                    </a:cubicBezTo>
                    <a:cubicBezTo>
                      <a:pt x="1411" y="1321"/>
                      <a:pt x="1415" y="1317"/>
                      <a:pt x="1418" y="1312"/>
                    </a:cubicBezTo>
                    <a:cubicBezTo>
                      <a:pt x="1492" y="1368"/>
                      <a:pt x="1492" y="1368"/>
                      <a:pt x="1492" y="1368"/>
                    </a:cubicBezTo>
                    <a:cubicBezTo>
                      <a:pt x="1491" y="1369"/>
                      <a:pt x="1491" y="1369"/>
                      <a:pt x="1491" y="1369"/>
                    </a:cubicBezTo>
                    <a:cubicBezTo>
                      <a:pt x="1486" y="1374"/>
                      <a:pt x="1482" y="1379"/>
                      <a:pt x="1478" y="1384"/>
                    </a:cubicBezTo>
                    <a:cubicBezTo>
                      <a:pt x="1477" y="1385"/>
                      <a:pt x="1477" y="1385"/>
                      <a:pt x="1477" y="1385"/>
                    </a:cubicBezTo>
                    <a:cubicBezTo>
                      <a:pt x="1446" y="1359"/>
                      <a:pt x="1446" y="1359"/>
                      <a:pt x="1446" y="1359"/>
                    </a:cubicBezTo>
                    <a:cubicBezTo>
                      <a:pt x="1445" y="1361"/>
                      <a:pt x="1445" y="1361"/>
                      <a:pt x="1445" y="1361"/>
                    </a:cubicBezTo>
                    <a:cubicBezTo>
                      <a:pt x="1439" y="1368"/>
                      <a:pt x="1432" y="1375"/>
                      <a:pt x="1425" y="1382"/>
                    </a:cubicBezTo>
                    <a:cubicBezTo>
                      <a:pt x="1424" y="1383"/>
                      <a:pt x="1424" y="1383"/>
                      <a:pt x="1424" y="1383"/>
                    </a:cubicBezTo>
                    <a:moveTo>
                      <a:pt x="1505" y="1304"/>
                    </a:moveTo>
                    <a:cubicBezTo>
                      <a:pt x="1506" y="1303"/>
                      <a:pt x="1506" y="1303"/>
                      <a:pt x="1506" y="1303"/>
                    </a:cubicBezTo>
                    <a:cubicBezTo>
                      <a:pt x="1512" y="1294"/>
                      <a:pt x="1517" y="1287"/>
                      <a:pt x="1522" y="1280"/>
                    </a:cubicBezTo>
                    <a:cubicBezTo>
                      <a:pt x="1522" y="1279"/>
                      <a:pt x="1523" y="1278"/>
                      <a:pt x="1524" y="1277"/>
                    </a:cubicBezTo>
                    <a:cubicBezTo>
                      <a:pt x="1525" y="1274"/>
                      <a:pt x="1525" y="1274"/>
                      <a:pt x="1525" y="1274"/>
                    </a:cubicBezTo>
                    <a:cubicBezTo>
                      <a:pt x="1549" y="1288"/>
                      <a:pt x="1549" y="1288"/>
                      <a:pt x="1549" y="1288"/>
                    </a:cubicBezTo>
                    <a:cubicBezTo>
                      <a:pt x="1548" y="1289"/>
                      <a:pt x="1548" y="1289"/>
                      <a:pt x="1548" y="1289"/>
                    </a:cubicBezTo>
                    <a:cubicBezTo>
                      <a:pt x="1542" y="1299"/>
                      <a:pt x="1535" y="1308"/>
                      <a:pt x="1529" y="1318"/>
                    </a:cubicBezTo>
                    <a:cubicBezTo>
                      <a:pt x="1528" y="1319"/>
                      <a:pt x="1528" y="1319"/>
                      <a:pt x="1528" y="1319"/>
                    </a:cubicBezTo>
                    <a:cubicBezTo>
                      <a:pt x="1558" y="1340"/>
                      <a:pt x="1558" y="1340"/>
                      <a:pt x="1558" y="1340"/>
                    </a:cubicBezTo>
                    <a:cubicBezTo>
                      <a:pt x="1555" y="1345"/>
                      <a:pt x="1551" y="1351"/>
                      <a:pt x="1547" y="1356"/>
                    </a:cubicBezTo>
                    <a:cubicBezTo>
                      <a:pt x="1466" y="1300"/>
                      <a:pt x="1466" y="1300"/>
                      <a:pt x="1466" y="1300"/>
                    </a:cubicBezTo>
                    <a:cubicBezTo>
                      <a:pt x="1467" y="1298"/>
                      <a:pt x="1467" y="1298"/>
                      <a:pt x="1467" y="1298"/>
                    </a:cubicBezTo>
                    <a:cubicBezTo>
                      <a:pt x="1470" y="1295"/>
                      <a:pt x="1473" y="1291"/>
                      <a:pt x="1475" y="1287"/>
                    </a:cubicBezTo>
                    <a:cubicBezTo>
                      <a:pt x="1476" y="1286"/>
                      <a:pt x="1476" y="1286"/>
                      <a:pt x="1476" y="1286"/>
                    </a:cubicBezTo>
                    <a:cubicBezTo>
                      <a:pt x="1494" y="1297"/>
                      <a:pt x="1494" y="1297"/>
                      <a:pt x="1494" y="1297"/>
                    </a:cubicBezTo>
                    <a:cubicBezTo>
                      <a:pt x="1494" y="1297"/>
                      <a:pt x="1494" y="1297"/>
                      <a:pt x="1494" y="1297"/>
                    </a:cubicBezTo>
                    <a:cubicBezTo>
                      <a:pt x="1505" y="1304"/>
                      <a:pt x="1505" y="1304"/>
                      <a:pt x="1505" y="1304"/>
                    </a:cubicBezTo>
                    <a:moveTo>
                      <a:pt x="1478" y="1404"/>
                    </a:moveTo>
                    <a:cubicBezTo>
                      <a:pt x="1481" y="1401"/>
                      <a:pt x="1481" y="1401"/>
                      <a:pt x="1481" y="1401"/>
                    </a:cubicBezTo>
                    <a:cubicBezTo>
                      <a:pt x="1491" y="1390"/>
                      <a:pt x="1501" y="1378"/>
                      <a:pt x="1509" y="1367"/>
                    </a:cubicBezTo>
                    <a:cubicBezTo>
                      <a:pt x="1510" y="1366"/>
                      <a:pt x="1510" y="1366"/>
                      <a:pt x="1510" y="1366"/>
                    </a:cubicBezTo>
                    <a:cubicBezTo>
                      <a:pt x="1510" y="1366"/>
                      <a:pt x="1510" y="1366"/>
                      <a:pt x="1510" y="1366"/>
                    </a:cubicBezTo>
                    <a:cubicBezTo>
                      <a:pt x="1511" y="1365"/>
                      <a:pt x="1511" y="1365"/>
                      <a:pt x="1511" y="1365"/>
                    </a:cubicBezTo>
                    <a:cubicBezTo>
                      <a:pt x="1427" y="1302"/>
                      <a:pt x="1427" y="1302"/>
                      <a:pt x="1427" y="1302"/>
                    </a:cubicBezTo>
                    <a:cubicBezTo>
                      <a:pt x="1448" y="1274"/>
                      <a:pt x="1468" y="1245"/>
                      <a:pt x="1485" y="1214"/>
                    </a:cubicBezTo>
                    <a:cubicBezTo>
                      <a:pt x="1500" y="1222"/>
                      <a:pt x="1500" y="1222"/>
                      <a:pt x="1500" y="1222"/>
                    </a:cubicBezTo>
                    <a:cubicBezTo>
                      <a:pt x="1499" y="1225"/>
                      <a:pt x="1499" y="1225"/>
                      <a:pt x="1499" y="1225"/>
                    </a:cubicBezTo>
                    <a:cubicBezTo>
                      <a:pt x="1496" y="1229"/>
                      <a:pt x="1494" y="1234"/>
                      <a:pt x="1491" y="1238"/>
                    </a:cubicBezTo>
                    <a:cubicBezTo>
                      <a:pt x="1489" y="1241"/>
                      <a:pt x="1487" y="1245"/>
                      <a:pt x="1484" y="1249"/>
                    </a:cubicBezTo>
                    <a:cubicBezTo>
                      <a:pt x="1483" y="1250"/>
                      <a:pt x="1483" y="1250"/>
                      <a:pt x="1483" y="1250"/>
                    </a:cubicBezTo>
                    <a:cubicBezTo>
                      <a:pt x="1513" y="1268"/>
                      <a:pt x="1513" y="1268"/>
                      <a:pt x="1513" y="1268"/>
                    </a:cubicBezTo>
                    <a:cubicBezTo>
                      <a:pt x="1510" y="1272"/>
                      <a:pt x="1510" y="1272"/>
                      <a:pt x="1510" y="1272"/>
                    </a:cubicBezTo>
                    <a:cubicBezTo>
                      <a:pt x="1508" y="1277"/>
                      <a:pt x="1505" y="1281"/>
                      <a:pt x="1502" y="1285"/>
                    </a:cubicBezTo>
                    <a:cubicBezTo>
                      <a:pt x="1502" y="1286"/>
                      <a:pt x="1502" y="1286"/>
                      <a:pt x="1502" y="1286"/>
                    </a:cubicBezTo>
                    <a:cubicBezTo>
                      <a:pt x="1472" y="1267"/>
                      <a:pt x="1472" y="1267"/>
                      <a:pt x="1472" y="1267"/>
                    </a:cubicBezTo>
                    <a:cubicBezTo>
                      <a:pt x="1464" y="1280"/>
                      <a:pt x="1464" y="1280"/>
                      <a:pt x="1464" y="1280"/>
                    </a:cubicBezTo>
                    <a:cubicBezTo>
                      <a:pt x="1461" y="1283"/>
                      <a:pt x="1459" y="1287"/>
                      <a:pt x="1456" y="1291"/>
                    </a:cubicBezTo>
                    <a:cubicBezTo>
                      <a:pt x="1455" y="1292"/>
                      <a:pt x="1455" y="1292"/>
                      <a:pt x="1455" y="1292"/>
                    </a:cubicBezTo>
                    <a:cubicBezTo>
                      <a:pt x="1455" y="1292"/>
                      <a:pt x="1455" y="1292"/>
                      <a:pt x="1455" y="1292"/>
                    </a:cubicBezTo>
                    <a:cubicBezTo>
                      <a:pt x="1451" y="1297"/>
                      <a:pt x="1451" y="1297"/>
                      <a:pt x="1451" y="1297"/>
                    </a:cubicBezTo>
                    <a:cubicBezTo>
                      <a:pt x="1450" y="1298"/>
                      <a:pt x="1449" y="1300"/>
                      <a:pt x="1448" y="1301"/>
                    </a:cubicBezTo>
                    <a:cubicBezTo>
                      <a:pt x="1447" y="1303"/>
                      <a:pt x="1447" y="1303"/>
                      <a:pt x="1447" y="1303"/>
                    </a:cubicBezTo>
                    <a:cubicBezTo>
                      <a:pt x="1536" y="1365"/>
                      <a:pt x="1536" y="1365"/>
                      <a:pt x="1536" y="1365"/>
                    </a:cubicBezTo>
                    <a:cubicBezTo>
                      <a:pt x="1536" y="1367"/>
                      <a:pt x="1536" y="1367"/>
                      <a:pt x="1536" y="1367"/>
                    </a:cubicBezTo>
                    <a:cubicBezTo>
                      <a:pt x="1513" y="1396"/>
                      <a:pt x="1489" y="1424"/>
                      <a:pt x="1464" y="1450"/>
                    </a:cubicBezTo>
                    <a:cubicBezTo>
                      <a:pt x="1460" y="1453"/>
                      <a:pt x="1456" y="1457"/>
                      <a:pt x="1453" y="1461"/>
                    </a:cubicBezTo>
                    <a:cubicBezTo>
                      <a:pt x="1451" y="1462"/>
                      <a:pt x="1451" y="1462"/>
                      <a:pt x="1451" y="1462"/>
                    </a:cubicBezTo>
                    <a:cubicBezTo>
                      <a:pt x="1438" y="1447"/>
                      <a:pt x="1438" y="1447"/>
                      <a:pt x="1438" y="1447"/>
                    </a:cubicBezTo>
                    <a:cubicBezTo>
                      <a:pt x="1439" y="1446"/>
                      <a:pt x="1439" y="1446"/>
                      <a:pt x="1439" y="1446"/>
                    </a:cubicBezTo>
                    <a:cubicBezTo>
                      <a:pt x="1444" y="1441"/>
                      <a:pt x="1449" y="1436"/>
                      <a:pt x="1454" y="1431"/>
                    </a:cubicBezTo>
                    <a:cubicBezTo>
                      <a:pt x="1460" y="1424"/>
                      <a:pt x="1460" y="1424"/>
                      <a:pt x="1460" y="1424"/>
                    </a:cubicBezTo>
                    <a:cubicBezTo>
                      <a:pt x="1461" y="1424"/>
                      <a:pt x="1461" y="1423"/>
                      <a:pt x="1462" y="1422"/>
                    </a:cubicBezTo>
                    <a:cubicBezTo>
                      <a:pt x="1464" y="1420"/>
                      <a:pt x="1464" y="1420"/>
                      <a:pt x="1464" y="1420"/>
                    </a:cubicBezTo>
                    <a:cubicBezTo>
                      <a:pt x="1434" y="1392"/>
                      <a:pt x="1434" y="1392"/>
                      <a:pt x="1434" y="1392"/>
                    </a:cubicBezTo>
                    <a:cubicBezTo>
                      <a:pt x="1435" y="1391"/>
                      <a:pt x="1435" y="1391"/>
                      <a:pt x="1435" y="1391"/>
                    </a:cubicBezTo>
                    <a:cubicBezTo>
                      <a:pt x="1439" y="1387"/>
                      <a:pt x="1443" y="1383"/>
                      <a:pt x="1446" y="1379"/>
                    </a:cubicBezTo>
                    <a:cubicBezTo>
                      <a:pt x="1447" y="1378"/>
                      <a:pt x="1447" y="1378"/>
                      <a:pt x="1447" y="1378"/>
                    </a:cubicBezTo>
                    <a:cubicBezTo>
                      <a:pt x="1478" y="1404"/>
                      <a:pt x="1478" y="1404"/>
                      <a:pt x="1478" y="1404"/>
                    </a:cubicBezTo>
                    <a:moveTo>
                      <a:pt x="1507" y="1211"/>
                    </a:moveTo>
                    <a:cubicBezTo>
                      <a:pt x="1505" y="1210"/>
                      <a:pt x="1505" y="1210"/>
                      <a:pt x="1505" y="1210"/>
                    </a:cubicBezTo>
                    <a:cubicBezTo>
                      <a:pt x="1492" y="1203"/>
                      <a:pt x="1492" y="1203"/>
                      <a:pt x="1492" y="1203"/>
                    </a:cubicBezTo>
                    <a:cubicBezTo>
                      <a:pt x="1495" y="1198"/>
                      <a:pt x="1497" y="1193"/>
                      <a:pt x="1500" y="1188"/>
                    </a:cubicBezTo>
                    <a:cubicBezTo>
                      <a:pt x="1583" y="1227"/>
                      <a:pt x="1583" y="1227"/>
                      <a:pt x="1583" y="1227"/>
                    </a:cubicBezTo>
                    <a:cubicBezTo>
                      <a:pt x="1582" y="1228"/>
                      <a:pt x="1582" y="1228"/>
                      <a:pt x="1582" y="1228"/>
                    </a:cubicBezTo>
                    <a:cubicBezTo>
                      <a:pt x="1579" y="1234"/>
                      <a:pt x="1576" y="1240"/>
                      <a:pt x="1573" y="1245"/>
                    </a:cubicBezTo>
                    <a:cubicBezTo>
                      <a:pt x="1572" y="1247"/>
                      <a:pt x="1572" y="1247"/>
                      <a:pt x="1572" y="1247"/>
                    </a:cubicBezTo>
                    <a:cubicBezTo>
                      <a:pt x="1545" y="1233"/>
                      <a:pt x="1545" y="1233"/>
                      <a:pt x="1545" y="1233"/>
                    </a:cubicBezTo>
                    <a:cubicBezTo>
                      <a:pt x="1537" y="1228"/>
                      <a:pt x="1537" y="1228"/>
                      <a:pt x="1537" y="1228"/>
                    </a:cubicBezTo>
                    <a:cubicBezTo>
                      <a:pt x="1536" y="1229"/>
                      <a:pt x="1536" y="1229"/>
                      <a:pt x="1536" y="1229"/>
                    </a:cubicBezTo>
                    <a:cubicBezTo>
                      <a:pt x="1531" y="1238"/>
                      <a:pt x="1526" y="1246"/>
                      <a:pt x="1521" y="1255"/>
                    </a:cubicBezTo>
                    <a:cubicBezTo>
                      <a:pt x="1520" y="1256"/>
                      <a:pt x="1520" y="1256"/>
                      <a:pt x="1520" y="1256"/>
                    </a:cubicBezTo>
                    <a:cubicBezTo>
                      <a:pt x="1502" y="1245"/>
                      <a:pt x="1502" y="1245"/>
                      <a:pt x="1502" y="1245"/>
                    </a:cubicBezTo>
                    <a:cubicBezTo>
                      <a:pt x="1503" y="1244"/>
                      <a:pt x="1503" y="1244"/>
                      <a:pt x="1503" y="1244"/>
                    </a:cubicBezTo>
                    <a:cubicBezTo>
                      <a:pt x="1506" y="1240"/>
                      <a:pt x="1508" y="1236"/>
                      <a:pt x="1510" y="1232"/>
                    </a:cubicBezTo>
                    <a:cubicBezTo>
                      <a:pt x="1513" y="1227"/>
                      <a:pt x="1516" y="1223"/>
                      <a:pt x="1518" y="1218"/>
                    </a:cubicBezTo>
                    <a:cubicBezTo>
                      <a:pt x="1519" y="1217"/>
                      <a:pt x="1519" y="1217"/>
                      <a:pt x="1519" y="1217"/>
                    </a:cubicBezTo>
                    <a:cubicBezTo>
                      <a:pt x="1517" y="1216"/>
                      <a:pt x="1517" y="1216"/>
                      <a:pt x="1517" y="1216"/>
                    </a:cubicBezTo>
                    <a:cubicBezTo>
                      <a:pt x="1517" y="1216"/>
                      <a:pt x="1517" y="1216"/>
                      <a:pt x="1517" y="1216"/>
                    </a:cubicBezTo>
                    <a:cubicBezTo>
                      <a:pt x="1509" y="1211"/>
                      <a:pt x="1509" y="1211"/>
                      <a:pt x="1509" y="1211"/>
                    </a:cubicBezTo>
                    <a:cubicBezTo>
                      <a:pt x="1507" y="1211"/>
                      <a:pt x="1507" y="1211"/>
                      <a:pt x="1507" y="1211"/>
                    </a:cubicBezTo>
                    <a:cubicBezTo>
                      <a:pt x="1507" y="1211"/>
                      <a:pt x="1507" y="1211"/>
                      <a:pt x="1507" y="1211"/>
                    </a:cubicBezTo>
                    <a:moveTo>
                      <a:pt x="1679" y="1150"/>
                    </a:moveTo>
                    <a:cubicBezTo>
                      <a:pt x="1653" y="1150"/>
                      <a:pt x="1653" y="1150"/>
                      <a:pt x="1653" y="1150"/>
                    </a:cubicBezTo>
                    <a:cubicBezTo>
                      <a:pt x="1653" y="1152"/>
                      <a:pt x="1652" y="1154"/>
                      <a:pt x="1651" y="1156"/>
                    </a:cubicBezTo>
                    <a:cubicBezTo>
                      <a:pt x="1649" y="1161"/>
                      <a:pt x="1647" y="1166"/>
                      <a:pt x="1645" y="1170"/>
                    </a:cubicBezTo>
                    <a:cubicBezTo>
                      <a:pt x="1645" y="1172"/>
                      <a:pt x="1645" y="1172"/>
                      <a:pt x="1645" y="1172"/>
                    </a:cubicBezTo>
                    <a:cubicBezTo>
                      <a:pt x="1626" y="1164"/>
                      <a:pt x="1626" y="1164"/>
                      <a:pt x="1626" y="1164"/>
                    </a:cubicBezTo>
                    <a:cubicBezTo>
                      <a:pt x="1627" y="1163"/>
                      <a:pt x="1627" y="1163"/>
                      <a:pt x="1627" y="1163"/>
                    </a:cubicBezTo>
                    <a:cubicBezTo>
                      <a:pt x="1628" y="1158"/>
                      <a:pt x="1630" y="1154"/>
                      <a:pt x="1632" y="1150"/>
                    </a:cubicBezTo>
                    <a:cubicBezTo>
                      <a:pt x="1617" y="1150"/>
                      <a:pt x="1617" y="1150"/>
                      <a:pt x="1617" y="1150"/>
                    </a:cubicBezTo>
                    <a:cubicBezTo>
                      <a:pt x="1615" y="1157"/>
                      <a:pt x="1612" y="1163"/>
                      <a:pt x="1609" y="1170"/>
                    </a:cubicBezTo>
                    <a:cubicBezTo>
                      <a:pt x="1609" y="1171"/>
                      <a:pt x="1609" y="1171"/>
                      <a:pt x="1609" y="1171"/>
                    </a:cubicBezTo>
                    <a:cubicBezTo>
                      <a:pt x="1643" y="1186"/>
                      <a:pt x="1643" y="1186"/>
                      <a:pt x="1643" y="1186"/>
                    </a:cubicBezTo>
                    <a:cubicBezTo>
                      <a:pt x="1640" y="1192"/>
                      <a:pt x="1638" y="1198"/>
                      <a:pt x="1635" y="1204"/>
                    </a:cubicBezTo>
                    <a:cubicBezTo>
                      <a:pt x="1544" y="1165"/>
                      <a:pt x="1544" y="1165"/>
                      <a:pt x="1544" y="1165"/>
                    </a:cubicBezTo>
                    <a:cubicBezTo>
                      <a:pt x="1545" y="1164"/>
                      <a:pt x="1545" y="1164"/>
                      <a:pt x="1545" y="1164"/>
                    </a:cubicBezTo>
                    <a:cubicBezTo>
                      <a:pt x="1547" y="1160"/>
                      <a:pt x="1548" y="1155"/>
                      <a:pt x="1550" y="1151"/>
                    </a:cubicBezTo>
                    <a:cubicBezTo>
                      <a:pt x="1551" y="1150"/>
                      <a:pt x="1551" y="1150"/>
                      <a:pt x="1551" y="1150"/>
                    </a:cubicBezTo>
                    <a:cubicBezTo>
                      <a:pt x="1536" y="1150"/>
                      <a:pt x="1536" y="1150"/>
                      <a:pt x="1536" y="1150"/>
                    </a:cubicBezTo>
                    <a:cubicBezTo>
                      <a:pt x="1535" y="1153"/>
                      <a:pt x="1534" y="1156"/>
                      <a:pt x="1532" y="1159"/>
                    </a:cubicBezTo>
                    <a:cubicBezTo>
                      <a:pt x="1532" y="1160"/>
                      <a:pt x="1532" y="1160"/>
                      <a:pt x="1532" y="1160"/>
                    </a:cubicBezTo>
                    <a:cubicBezTo>
                      <a:pt x="1532" y="1160"/>
                      <a:pt x="1532" y="1160"/>
                      <a:pt x="1532" y="1160"/>
                    </a:cubicBezTo>
                    <a:cubicBezTo>
                      <a:pt x="1529" y="1166"/>
                      <a:pt x="1529" y="1166"/>
                      <a:pt x="1529" y="1166"/>
                    </a:cubicBezTo>
                    <a:cubicBezTo>
                      <a:pt x="1528" y="1167"/>
                      <a:pt x="1528" y="1169"/>
                      <a:pt x="1527" y="1171"/>
                    </a:cubicBezTo>
                    <a:cubicBezTo>
                      <a:pt x="1526" y="1172"/>
                      <a:pt x="1526" y="1172"/>
                      <a:pt x="1526" y="1172"/>
                    </a:cubicBezTo>
                    <a:cubicBezTo>
                      <a:pt x="1626" y="1215"/>
                      <a:pt x="1626" y="1215"/>
                      <a:pt x="1626" y="1215"/>
                    </a:cubicBezTo>
                    <a:cubicBezTo>
                      <a:pt x="1626" y="1216"/>
                      <a:pt x="1626" y="1216"/>
                      <a:pt x="1626" y="1216"/>
                    </a:cubicBezTo>
                    <a:cubicBezTo>
                      <a:pt x="1610" y="1250"/>
                      <a:pt x="1592" y="1282"/>
                      <a:pt x="1573" y="1312"/>
                    </a:cubicBezTo>
                    <a:cubicBezTo>
                      <a:pt x="1570" y="1317"/>
                      <a:pt x="1567" y="1321"/>
                      <a:pt x="1564" y="1326"/>
                    </a:cubicBezTo>
                    <a:cubicBezTo>
                      <a:pt x="1563" y="1327"/>
                      <a:pt x="1563" y="1327"/>
                      <a:pt x="1563" y="1327"/>
                    </a:cubicBezTo>
                    <a:cubicBezTo>
                      <a:pt x="1547" y="1315"/>
                      <a:pt x="1547" y="1315"/>
                      <a:pt x="1547" y="1315"/>
                    </a:cubicBezTo>
                    <a:cubicBezTo>
                      <a:pt x="1548" y="1314"/>
                      <a:pt x="1548" y="1314"/>
                      <a:pt x="1548" y="1314"/>
                    </a:cubicBezTo>
                    <a:cubicBezTo>
                      <a:pt x="1552" y="1308"/>
                      <a:pt x="1556" y="1302"/>
                      <a:pt x="1559" y="1296"/>
                    </a:cubicBezTo>
                    <a:cubicBezTo>
                      <a:pt x="1564" y="1288"/>
                      <a:pt x="1564" y="1288"/>
                      <a:pt x="1564" y="1288"/>
                    </a:cubicBezTo>
                    <a:cubicBezTo>
                      <a:pt x="1565" y="1287"/>
                      <a:pt x="1566" y="1286"/>
                      <a:pt x="1566" y="1285"/>
                    </a:cubicBezTo>
                    <a:cubicBezTo>
                      <a:pt x="1567" y="1283"/>
                      <a:pt x="1567" y="1283"/>
                      <a:pt x="1567" y="1283"/>
                    </a:cubicBezTo>
                    <a:cubicBezTo>
                      <a:pt x="1532" y="1263"/>
                      <a:pt x="1532" y="1263"/>
                      <a:pt x="1532" y="1263"/>
                    </a:cubicBezTo>
                    <a:cubicBezTo>
                      <a:pt x="1533" y="1261"/>
                      <a:pt x="1533" y="1261"/>
                      <a:pt x="1533" y="1261"/>
                    </a:cubicBezTo>
                    <a:cubicBezTo>
                      <a:pt x="1536" y="1257"/>
                      <a:pt x="1538" y="1252"/>
                      <a:pt x="1541" y="1247"/>
                    </a:cubicBezTo>
                    <a:cubicBezTo>
                      <a:pt x="1542" y="1246"/>
                      <a:pt x="1542" y="1246"/>
                      <a:pt x="1542" y="1246"/>
                    </a:cubicBezTo>
                    <a:cubicBezTo>
                      <a:pt x="1578" y="1265"/>
                      <a:pt x="1578" y="1265"/>
                      <a:pt x="1578" y="1265"/>
                    </a:cubicBezTo>
                    <a:cubicBezTo>
                      <a:pt x="1580" y="1261"/>
                      <a:pt x="1580" y="1261"/>
                      <a:pt x="1580" y="1261"/>
                    </a:cubicBezTo>
                    <a:cubicBezTo>
                      <a:pt x="1587" y="1248"/>
                      <a:pt x="1594" y="1235"/>
                      <a:pt x="1600" y="1223"/>
                    </a:cubicBezTo>
                    <a:cubicBezTo>
                      <a:pt x="1601" y="1221"/>
                      <a:pt x="1601" y="1221"/>
                      <a:pt x="1601" y="1221"/>
                    </a:cubicBezTo>
                    <a:cubicBezTo>
                      <a:pt x="1601" y="1221"/>
                      <a:pt x="1601" y="1221"/>
                      <a:pt x="1601" y="1221"/>
                    </a:cubicBezTo>
                    <a:cubicBezTo>
                      <a:pt x="1601" y="1220"/>
                      <a:pt x="1601" y="1220"/>
                      <a:pt x="1601" y="1220"/>
                    </a:cubicBezTo>
                    <a:cubicBezTo>
                      <a:pt x="1506" y="1176"/>
                      <a:pt x="1506" y="1176"/>
                      <a:pt x="1506" y="1176"/>
                    </a:cubicBezTo>
                    <a:cubicBezTo>
                      <a:pt x="1510" y="1167"/>
                      <a:pt x="1514" y="1159"/>
                      <a:pt x="1518" y="1150"/>
                    </a:cubicBezTo>
                    <a:cubicBezTo>
                      <a:pt x="1489" y="1150"/>
                      <a:pt x="1489" y="1150"/>
                      <a:pt x="1489" y="1150"/>
                    </a:cubicBezTo>
                    <a:cubicBezTo>
                      <a:pt x="1458" y="1219"/>
                      <a:pt x="1414" y="1283"/>
                      <a:pt x="1359" y="1339"/>
                    </a:cubicBezTo>
                    <a:cubicBezTo>
                      <a:pt x="1300" y="1401"/>
                      <a:pt x="1232" y="1449"/>
                      <a:pt x="1157" y="1484"/>
                    </a:cubicBezTo>
                    <a:cubicBezTo>
                      <a:pt x="1157" y="1513"/>
                      <a:pt x="1157" y="1513"/>
                      <a:pt x="1157" y="1513"/>
                    </a:cubicBezTo>
                    <a:cubicBezTo>
                      <a:pt x="1158" y="1512"/>
                      <a:pt x="1159" y="1512"/>
                      <a:pt x="1160" y="1511"/>
                    </a:cubicBezTo>
                    <a:cubicBezTo>
                      <a:pt x="1168" y="1526"/>
                      <a:pt x="1168" y="1526"/>
                      <a:pt x="1168" y="1526"/>
                    </a:cubicBezTo>
                    <a:cubicBezTo>
                      <a:pt x="1164" y="1528"/>
                      <a:pt x="1164" y="1528"/>
                      <a:pt x="1164" y="1528"/>
                    </a:cubicBezTo>
                    <a:cubicBezTo>
                      <a:pt x="1162" y="1529"/>
                      <a:pt x="1159" y="1530"/>
                      <a:pt x="1157" y="1531"/>
                    </a:cubicBezTo>
                    <a:cubicBezTo>
                      <a:pt x="1157" y="1546"/>
                      <a:pt x="1157" y="1546"/>
                      <a:pt x="1157" y="1546"/>
                    </a:cubicBezTo>
                    <a:cubicBezTo>
                      <a:pt x="1161" y="1544"/>
                      <a:pt x="1166" y="1542"/>
                      <a:pt x="1170" y="1540"/>
                    </a:cubicBezTo>
                    <a:cubicBezTo>
                      <a:pt x="1175" y="1538"/>
                      <a:pt x="1180" y="1536"/>
                      <a:pt x="1184" y="1533"/>
                    </a:cubicBezTo>
                    <a:cubicBezTo>
                      <a:pt x="1186" y="1533"/>
                      <a:pt x="1186" y="1533"/>
                      <a:pt x="1186" y="1533"/>
                    </a:cubicBezTo>
                    <a:cubicBezTo>
                      <a:pt x="1185" y="1531"/>
                      <a:pt x="1185" y="1531"/>
                      <a:pt x="1185" y="1531"/>
                    </a:cubicBezTo>
                    <a:cubicBezTo>
                      <a:pt x="1185" y="1531"/>
                      <a:pt x="1185" y="1531"/>
                      <a:pt x="1185" y="1531"/>
                    </a:cubicBezTo>
                    <a:cubicBezTo>
                      <a:pt x="1172" y="1506"/>
                      <a:pt x="1172" y="1506"/>
                      <a:pt x="1172" y="1506"/>
                    </a:cubicBezTo>
                    <a:cubicBezTo>
                      <a:pt x="1177" y="1503"/>
                      <a:pt x="1182" y="1501"/>
                      <a:pt x="1187" y="1498"/>
                    </a:cubicBezTo>
                    <a:cubicBezTo>
                      <a:pt x="1232" y="1579"/>
                      <a:pt x="1232" y="1579"/>
                      <a:pt x="1232" y="1579"/>
                    </a:cubicBezTo>
                    <a:cubicBezTo>
                      <a:pt x="1230" y="1579"/>
                      <a:pt x="1230" y="1579"/>
                      <a:pt x="1230" y="1579"/>
                    </a:cubicBezTo>
                    <a:cubicBezTo>
                      <a:pt x="1225" y="1582"/>
                      <a:pt x="1219" y="1585"/>
                      <a:pt x="1213" y="1588"/>
                    </a:cubicBezTo>
                    <a:cubicBezTo>
                      <a:pt x="1211" y="1589"/>
                      <a:pt x="1211" y="1589"/>
                      <a:pt x="1211" y="1589"/>
                    </a:cubicBezTo>
                    <a:cubicBezTo>
                      <a:pt x="1193" y="1552"/>
                      <a:pt x="1193" y="1552"/>
                      <a:pt x="1193" y="1552"/>
                    </a:cubicBezTo>
                    <a:cubicBezTo>
                      <a:pt x="1192" y="1553"/>
                      <a:pt x="1192" y="1553"/>
                      <a:pt x="1192" y="1553"/>
                    </a:cubicBezTo>
                    <a:cubicBezTo>
                      <a:pt x="1183" y="1557"/>
                      <a:pt x="1174" y="1561"/>
                      <a:pt x="1165" y="1565"/>
                    </a:cubicBezTo>
                    <a:cubicBezTo>
                      <a:pt x="1164" y="1565"/>
                      <a:pt x="1164" y="1565"/>
                      <a:pt x="1164" y="1565"/>
                    </a:cubicBezTo>
                    <a:cubicBezTo>
                      <a:pt x="1157" y="1550"/>
                      <a:pt x="1157" y="1550"/>
                      <a:pt x="1157" y="1550"/>
                    </a:cubicBezTo>
                    <a:cubicBezTo>
                      <a:pt x="1157" y="1583"/>
                      <a:pt x="1157" y="1583"/>
                      <a:pt x="1157" y="1583"/>
                    </a:cubicBezTo>
                    <a:cubicBezTo>
                      <a:pt x="1168" y="1608"/>
                      <a:pt x="1168" y="1608"/>
                      <a:pt x="1168" y="1608"/>
                    </a:cubicBezTo>
                    <a:cubicBezTo>
                      <a:pt x="1166" y="1608"/>
                      <a:pt x="1166" y="1608"/>
                      <a:pt x="1166" y="1608"/>
                    </a:cubicBezTo>
                    <a:cubicBezTo>
                      <a:pt x="1163" y="1610"/>
                      <a:pt x="1160" y="1611"/>
                      <a:pt x="1157" y="1612"/>
                    </a:cubicBezTo>
                    <a:cubicBezTo>
                      <a:pt x="1157" y="1626"/>
                      <a:pt x="1157" y="1626"/>
                      <a:pt x="1157" y="1626"/>
                    </a:cubicBezTo>
                    <a:cubicBezTo>
                      <a:pt x="1162" y="1625"/>
                      <a:pt x="1167" y="1623"/>
                      <a:pt x="1172" y="1621"/>
                    </a:cubicBezTo>
                    <a:cubicBezTo>
                      <a:pt x="1186" y="1615"/>
                      <a:pt x="1186" y="1615"/>
                      <a:pt x="1186" y="1615"/>
                    </a:cubicBezTo>
                    <a:cubicBezTo>
                      <a:pt x="1169" y="1578"/>
                      <a:pt x="1169" y="1578"/>
                      <a:pt x="1169" y="1578"/>
                    </a:cubicBezTo>
                    <a:cubicBezTo>
                      <a:pt x="1171" y="1577"/>
                      <a:pt x="1171" y="1577"/>
                      <a:pt x="1171" y="1577"/>
                    </a:cubicBezTo>
                    <a:cubicBezTo>
                      <a:pt x="1176" y="1575"/>
                      <a:pt x="1181" y="1573"/>
                      <a:pt x="1186" y="1571"/>
                    </a:cubicBezTo>
                    <a:cubicBezTo>
                      <a:pt x="1187" y="1570"/>
                      <a:pt x="1187" y="1570"/>
                      <a:pt x="1187" y="1570"/>
                    </a:cubicBezTo>
                    <a:cubicBezTo>
                      <a:pt x="1205" y="1607"/>
                      <a:pt x="1205" y="1607"/>
                      <a:pt x="1205" y="1607"/>
                    </a:cubicBezTo>
                    <a:cubicBezTo>
                      <a:pt x="1209" y="1605"/>
                      <a:pt x="1209" y="1605"/>
                      <a:pt x="1209" y="1605"/>
                    </a:cubicBezTo>
                    <a:cubicBezTo>
                      <a:pt x="1223" y="1598"/>
                      <a:pt x="1236" y="1592"/>
                      <a:pt x="1248" y="1585"/>
                    </a:cubicBezTo>
                    <a:cubicBezTo>
                      <a:pt x="1250" y="1584"/>
                      <a:pt x="1250" y="1584"/>
                      <a:pt x="1250" y="1584"/>
                    </a:cubicBezTo>
                    <a:cubicBezTo>
                      <a:pt x="1199" y="1492"/>
                      <a:pt x="1199" y="1492"/>
                      <a:pt x="1199" y="1492"/>
                    </a:cubicBezTo>
                    <a:cubicBezTo>
                      <a:pt x="1231" y="1476"/>
                      <a:pt x="1260" y="1457"/>
                      <a:pt x="1289" y="1436"/>
                    </a:cubicBezTo>
                    <a:cubicBezTo>
                      <a:pt x="1299" y="1449"/>
                      <a:pt x="1299" y="1449"/>
                      <a:pt x="1299" y="1449"/>
                    </a:cubicBezTo>
                    <a:cubicBezTo>
                      <a:pt x="1296" y="1451"/>
                      <a:pt x="1296" y="1451"/>
                      <a:pt x="1296" y="1451"/>
                    </a:cubicBezTo>
                    <a:cubicBezTo>
                      <a:pt x="1292" y="1454"/>
                      <a:pt x="1288" y="1457"/>
                      <a:pt x="1284" y="1460"/>
                    </a:cubicBezTo>
                    <a:cubicBezTo>
                      <a:pt x="1281" y="1462"/>
                      <a:pt x="1277" y="1464"/>
                      <a:pt x="1274" y="1467"/>
                    </a:cubicBezTo>
                    <a:cubicBezTo>
                      <a:pt x="1272" y="1468"/>
                      <a:pt x="1272" y="1468"/>
                      <a:pt x="1272" y="1468"/>
                    </a:cubicBezTo>
                    <a:cubicBezTo>
                      <a:pt x="1293" y="1496"/>
                      <a:pt x="1293" y="1496"/>
                      <a:pt x="1293" y="1496"/>
                    </a:cubicBezTo>
                    <a:cubicBezTo>
                      <a:pt x="1288" y="1499"/>
                      <a:pt x="1288" y="1499"/>
                      <a:pt x="1288" y="1499"/>
                    </a:cubicBezTo>
                    <a:cubicBezTo>
                      <a:pt x="1284" y="1502"/>
                      <a:pt x="1280" y="1504"/>
                      <a:pt x="1275" y="1507"/>
                    </a:cubicBezTo>
                    <a:cubicBezTo>
                      <a:pt x="1274" y="1508"/>
                      <a:pt x="1274" y="1508"/>
                      <a:pt x="1274" y="1508"/>
                    </a:cubicBezTo>
                    <a:cubicBezTo>
                      <a:pt x="1255" y="1479"/>
                      <a:pt x="1255" y="1479"/>
                      <a:pt x="1255" y="1479"/>
                    </a:cubicBezTo>
                    <a:cubicBezTo>
                      <a:pt x="1252" y="1481"/>
                      <a:pt x="1252" y="1481"/>
                      <a:pt x="1252" y="1481"/>
                    </a:cubicBezTo>
                    <a:cubicBezTo>
                      <a:pt x="1252" y="1481"/>
                      <a:pt x="1252" y="1481"/>
                      <a:pt x="1252" y="1481"/>
                    </a:cubicBezTo>
                    <a:cubicBezTo>
                      <a:pt x="1242" y="1487"/>
                      <a:pt x="1242" y="1487"/>
                      <a:pt x="1242" y="1487"/>
                    </a:cubicBezTo>
                    <a:cubicBezTo>
                      <a:pt x="1238" y="1489"/>
                      <a:pt x="1235" y="1491"/>
                      <a:pt x="1231" y="1494"/>
                    </a:cubicBezTo>
                    <a:cubicBezTo>
                      <a:pt x="1229" y="1494"/>
                      <a:pt x="1229" y="1494"/>
                      <a:pt x="1229" y="1494"/>
                    </a:cubicBezTo>
                    <a:cubicBezTo>
                      <a:pt x="1229" y="1494"/>
                      <a:pt x="1229" y="1494"/>
                      <a:pt x="1229" y="1494"/>
                    </a:cubicBezTo>
                    <a:cubicBezTo>
                      <a:pt x="1226" y="1496"/>
                      <a:pt x="1226" y="1496"/>
                      <a:pt x="1226" y="1496"/>
                    </a:cubicBezTo>
                    <a:cubicBezTo>
                      <a:pt x="1224" y="1498"/>
                      <a:pt x="1221" y="1499"/>
                      <a:pt x="1219" y="1500"/>
                    </a:cubicBezTo>
                    <a:cubicBezTo>
                      <a:pt x="1218" y="1501"/>
                      <a:pt x="1218" y="1501"/>
                      <a:pt x="1218" y="1501"/>
                    </a:cubicBezTo>
                    <a:cubicBezTo>
                      <a:pt x="1224" y="1511"/>
                      <a:pt x="1224" y="1511"/>
                      <a:pt x="1224" y="1511"/>
                    </a:cubicBezTo>
                    <a:cubicBezTo>
                      <a:pt x="1225" y="1513"/>
                      <a:pt x="1225" y="1513"/>
                      <a:pt x="1225" y="1513"/>
                    </a:cubicBezTo>
                    <a:cubicBezTo>
                      <a:pt x="1225" y="1513"/>
                      <a:pt x="1225" y="1513"/>
                      <a:pt x="1225" y="1513"/>
                    </a:cubicBezTo>
                    <a:cubicBezTo>
                      <a:pt x="1226" y="1514"/>
                      <a:pt x="1226" y="1514"/>
                      <a:pt x="1226" y="1514"/>
                    </a:cubicBezTo>
                    <a:cubicBezTo>
                      <a:pt x="1274" y="1594"/>
                      <a:pt x="1274" y="1594"/>
                      <a:pt x="1274" y="1594"/>
                    </a:cubicBezTo>
                    <a:cubicBezTo>
                      <a:pt x="1272" y="1595"/>
                      <a:pt x="1272" y="1595"/>
                      <a:pt x="1272" y="1595"/>
                    </a:cubicBezTo>
                    <a:cubicBezTo>
                      <a:pt x="1240" y="1613"/>
                      <a:pt x="1207" y="1629"/>
                      <a:pt x="1173" y="1642"/>
                    </a:cubicBezTo>
                    <a:cubicBezTo>
                      <a:pt x="1168" y="1644"/>
                      <a:pt x="1163" y="1646"/>
                      <a:pt x="1158" y="1648"/>
                    </a:cubicBezTo>
                    <a:cubicBezTo>
                      <a:pt x="1157" y="1648"/>
                      <a:pt x="1157" y="1648"/>
                      <a:pt x="1157" y="1648"/>
                    </a:cubicBezTo>
                    <a:cubicBezTo>
                      <a:pt x="1157" y="1674"/>
                      <a:pt x="1157" y="1674"/>
                      <a:pt x="1157" y="1674"/>
                    </a:cubicBezTo>
                    <a:cubicBezTo>
                      <a:pt x="1287" y="1627"/>
                      <a:pt x="1405" y="1549"/>
                      <a:pt x="1501" y="1444"/>
                    </a:cubicBezTo>
                    <a:cubicBezTo>
                      <a:pt x="1581" y="1357"/>
                      <a:pt x="1641" y="1257"/>
                      <a:pt x="1679" y="1150"/>
                    </a:cubicBezTo>
                    <a:moveTo>
                      <a:pt x="149" y="562"/>
                    </a:moveTo>
                    <a:cubicBezTo>
                      <a:pt x="148" y="564"/>
                      <a:pt x="148" y="564"/>
                      <a:pt x="148" y="564"/>
                    </a:cubicBezTo>
                    <a:cubicBezTo>
                      <a:pt x="147" y="567"/>
                      <a:pt x="145" y="571"/>
                      <a:pt x="144" y="574"/>
                    </a:cubicBezTo>
                    <a:cubicBezTo>
                      <a:pt x="181" y="574"/>
                      <a:pt x="181" y="574"/>
                      <a:pt x="181" y="574"/>
                    </a:cubicBezTo>
                    <a:cubicBezTo>
                      <a:pt x="162" y="567"/>
                      <a:pt x="162" y="567"/>
                      <a:pt x="162" y="567"/>
                    </a:cubicBezTo>
                    <a:cubicBezTo>
                      <a:pt x="162" y="567"/>
                      <a:pt x="162" y="567"/>
                      <a:pt x="162" y="567"/>
                    </a:cubicBezTo>
                    <a:cubicBezTo>
                      <a:pt x="149" y="562"/>
                      <a:pt x="149" y="562"/>
                      <a:pt x="149" y="562"/>
                    </a:cubicBezTo>
                    <a:moveTo>
                      <a:pt x="1624" y="556"/>
                    </a:moveTo>
                    <a:cubicBezTo>
                      <a:pt x="1580" y="574"/>
                      <a:pt x="1580" y="574"/>
                      <a:pt x="1580" y="574"/>
                    </a:cubicBezTo>
                    <a:cubicBezTo>
                      <a:pt x="1615" y="574"/>
                      <a:pt x="1615" y="574"/>
                      <a:pt x="1615" y="574"/>
                    </a:cubicBezTo>
                    <a:cubicBezTo>
                      <a:pt x="1617" y="573"/>
                      <a:pt x="1617" y="573"/>
                      <a:pt x="1617" y="573"/>
                    </a:cubicBezTo>
                    <a:cubicBezTo>
                      <a:pt x="1617" y="574"/>
                      <a:pt x="1617" y="574"/>
                      <a:pt x="1617" y="574"/>
                    </a:cubicBezTo>
                    <a:cubicBezTo>
                      <a:pt x="1632" y="574"/>
                      <a:pt x="1632" y="574"/>
                      <a:pt x="1632" y="574"/>
                    </a:cubicBezTo>
                    <a:cubicBezTo>
                      <a:pt x="1629" y="568"/>
                      <a:pt x="1627" y="563"/>
                      <a:pt x="1625" y="558"/>
                    </a:cubicBezTo>
                    <a:cubicBezTo>
                      <a:pt x="1624" y="556"/>
                      <a:pt x="1624" y="556"/>
                      <a:pt x="1624" y="556"/>
                    </a:cubicBezTo>
                    <a:cubicBezTo>
                      <a:pt x="1624" y="556"/>
                      <a:pt x="1624" y="556"/>
                      <a:pt x="1624" y="556"/>
                    </a:cubicBezTo>
                    <a:cubicBezTo>
                      <a:pt x="1624" y="556"/>
                      <a:pt x="1624" y="556"/>
                      <a:pt x="1624" y="556"/>
                    </a:cubicBezTo>
                    <a:moveTo>
                      <a:pt x="1556" y="536"/>
                    </a:moveTo>
                    <a:cubicBezTo>
                      <a:pt x="1568" y="530"/>
                      <a:pt x="1568" y="530"/>
                      <a:pt x="1568" y="530"/>
                    </a:cubicBezTo>
                    <a:cubicBezTo>
                      <a:pt x="1568" y="528"/>
                      <a:pt x="1568" y="528"/>
                      <a:pt x="1568" y="528"/>
                    </a:cubicBezTo>
                    <a:cubicBezTo>
                      <a:pt x="1563" y="519"/>
                      <a:pt x="1559" y="511"/>
                      <a:pt x="1555" y="503"/>
                    </a:cubicBezTo>
                    <a:cubicBezTo>
                      <a:pt x="1555" y="502"/>
                      <a:pt x="1554" y="501"/>
                      <a:pt x="1554" y="500"/>
                    </a:cubicBezTo>
                    <a:cubicBezTo>
                      <a:pt x="1553" y="497"/>
                      <a:pt x="1553" y="497"/>
                      <a:pt x="1553" y="497"/>
                    </a:cubicBezTo>
                    <a:cubicBezTo>
                      <a:pt x="1576" y="484"/>
                      <a:pt x="1576" y="484"/>
                      <a:pt x="1576" y="484"/>
                    </a:cubicBezTo>
                    <a:cubicBezTo>
                      <a:pt x="1577" y="485"/>
                      <a:pt x="1577" y="485"/>
                      <a:pt x="1577" y="485"/>
                    </a:cubicBezTo>
                    <a:cubicBezTo>
                      <a:pt x="1582" y="495"/>
                      <a:pt x="1587" y="505"/>
                      <a:pt x="1592" y="515"/>
                    </a:cubicBezTo>
                    <a:cubicBezTo>
                      <a:pt x="1593" y="517"/>
                      <a:pt x="1593" y="517"/>
                      <a:pt x="1593" y="517"/>
                    </a:cubicBezTo>
                    <a:cubicBezTo>
                      <a:pt x="1627" y="501"/>
                      <a:pt x="1627" y="501"/>
                      <a:pt x="1627" y="501"/>
                    </a:cubicBezTo>
                    <a:cubicBezTo>
                      <a:pt x="1630" y="507"/>
                      <a:pt x="1633" y="513"/>
                      <a:pt x="1635" y="519"/>
                    </a:cubicBezTo>
                    <a:cubicBezTo>
                      <a:pt x="1545" y="561"/>
                      <a:pt x="1545" y="561"/>
                      <a:pt x="1545" y="561"/>
                    </a:cubicBezTo>
                    <a:cubicBezTo>
                      <a:pt x="1544" y="560"/>
                      <a:pt x="1544" y="560"/>
                      <a:pt x="1544" y="560"/>
                    </a:cubicBezTo>
                    <a:cubicBezTo>
                      <a:pt x="1542" y="555"/>
                      <a:pt x="1541" y="551"/>
                      <a:pt x="1539" y="547"/>
                    </a:cubicBezTo>
                    <a:cubicBezTo>
                      <a:pt x="1537" y="546"/>
                      <a:pt x="1537" y="546"/>
                      <a:pt x="1537" y="546"/>
                    </a:cubicBezTo>
                    <a:cubicBezTo>
                      <a:pt x="1556" y="536"/>
                      <a:pt x="1556" y="536"/>
                      <a:pt x="1556" y="536"/>
                    </a:cubicBezTo>
                    <a:cubicBezTo>
                      <a:pt x="1556" y="536"/>
                      <a:pt x="1556" y="536"/>
                      <a:pt x="1556" y="536"/>
                    </a:cubicBezTo>
                    <a:moveTo>
                      <a:pt x="1474" y="490"/>
                    </a:moveTo>
                    <a:cubicBezTo>
                      <a:pt x="1472" y="485"/>
                      <a:pt x="1469" y="481"/>
                      <a:pt x="1465" y="476"/>
                    </a:cubicBezTo>
                    <a:cubicBezTo>
                      <a:pt x="1540" y="423"/>
                      <a:pt x="1540" y="423"/>
                      <a:pt x="1540" y="423"/>
                    </a:cubicBezTo>
                    <a:cubicBezTo>
                      <a:pt x="1541" y="425"/>
                      <a:pt x="1541" y="425"/>
                      <a:pt x="1541" y="425"/>
                    </a:cubicBezTo>
                    <a:cubicBezTo>
                      <a:pt x="1545" y="431"/>
                      <a:pt x="1549" y="436"/>
                      <a:pt x="1552" y="441"/>
                    </a:cubicBezTo>
                    <a:cubicBezTo>
                      <a:pt x="1552" y="443"/>
                      <a:pt x="1552" y="443"/>
                      <a:pt x="1552" y="443"/>
                    </a:cubicBezTo>
                    <a:cubicBezTo>
                      <a:pt x="1518" y="464"/>
                      <a:pt x="1518" y="464"/>
                      <a:pt x="1518" y="464"/>
                    </a:cubicBezTo>
                    <a:cubicBezTo>
                      <a:pt x="1519" y="466"/>
                      <a:pt x="1519" y="466"/>
                      <a:pt x="1519" y="466"/>
                    </a:cubicBezTo>
                    <a:cubicBezTo>
                      <a:pt x="1524" y="474"/>
                      <a:pt x="1529" y="483"/>
                      <a:pt x="1534" y="491"/>
                    </a:cubicBezTo>
                    <a:cubicBezTo>
                      <a:pt x="1534" y="492"/>
                      <a:pt x="1534" y="492"/>
                      <a:pt x="1534" y="492"/>
                    </a:cubicBezTo>
                    <a:cubicBezTo>
                      <a:pt x="1516" y="503"/>
                      <a:pt x="1516" y="503"/>
                      <a:pt x="1516" y="503"/>
                    </a:cubicBezTo>
                    <a:cubicBezTo>
                      <a:pt x="1515" y="501"/>
                      <a:pt x="1515" y="501"/>
                      <a:pt x="1515" y="501"/>
                    </a:cubicBezTo>
                    <a:cubicBezTo>
                      <a:pt x="1513" y="497"/>
                      <a:pt x="1511" y="493"/>
                      <a:pt x="1509" y="489"/>
                    </a:cubicBezTo>
                    <a:cubicBezTo>
                      <a:pt x="1506" y="484"/>
                      <a:pt x="1503" y="480"/>
                      <a:pt x="1500" y="475"/>
                    </a:cubicBezTo>
                    <a:cubicBezTo>
                      <a:pt x="1500" y="474"/>
                      <a:pt x="1500" y="474"/>
                      <a:pt x="1500" y="474"/>
                    </a:cubicBezTo>
                    <a:cubicBezTo>
                      <a:pt x="1498" y="475"/>
                      <a:pt x="1498" y="475"/>
                      <a:pt x="1498" y="475"/>
                    </a:cubicBezTo>
                    <a:cubicBezTo>
                      <a:pt x="1498" y="475"/>
                      <a:pt x="1498" y="475"/>
                      <a:pt x="1498" y="475"/>
                    </a:cubicBezTo>
                    <a:cubicBezTo>
                      <a:pt x="1474" y="490"/>
                      <a:pt x="1474" y="490"/>
                      <a:pt x="1474" y="490"/>
                    </a:cubicBezTo>
                    <a:moveTo>
                      <a:pt x="1458" y="465"/>
                    </a:moveTo>
                    <a:cubicBezTo>
                      <a:pt x="1439" y="436"/>
                      <a:pt x="1417" y="408"/>
                      <a:pt x="1393" y="382"/>
                    </a:cubicBezTo>
                    <a:cubicBezTo>
                      <a:pt x="1405" y="370"/>
                      <a:pt x="1405" y="370"/>
                      <a:pt x="1405" y="370"/>
                    </a:cubicBezTo>
                    <a:cubicBezTo>
                      <a:pt x="1406" y="372"/>
                      <a:pt x="1406" y="372"/>
                      <a:pt x="1406" y="372"/>
                    </a:cubicBezTo>
                    <a:cubicBezTo>
                      <a:pt x="1406" y="372"/>
                      <a:pt x="1407" y="372"/>
                      <a:pt x="1407" y="373"/>
                    </a:cubicBezTo>
                    <a:cubicBezTo>
                      <a:pt x="1410" y="376"/>
                      <a:pt x="1413" y="380"/>
                      <a:pt x="1417" y="383"/>
                    </a:cubicBezTo>
                    <a:cubicBezTo>
                      <a:pt x="1419" y="387"/>
                      <a:pt x="1422" y="390"/>
                      <a:pt x="1425" y="393"/>
                    </a:cubicBezTo>
                    <a:cubicBezTo>
                      <a:pt x="1426" y="395"/>
                      <a:pt x="1426" y="395"/>
                      <a:pt x="1426" y="395"/>
                    </a:cubicBezTo>
                    <a:cubicBezTo>
                      <a:pt x="1452" y="372"/>
                      <a:pt x="1452" y="372"/>
                      <a:pt x="1452" y="372"/>
                    </a:cubicBezTo>
                    <a:cubicBezTo>
                      <a:pt x="1456" y="376"/>
                      <a:pt x="1456" y="376"/>
                      <a:pt x="1456" y="376"/>
                    </a:cubicBezTo>
                    <a:cubicBezTo>
                      <a:pt x="1459" y="380"/>
                      <a:pt x="1462" y="384"/>
                      <a:pt x="1465" y="387"/>
                    </a:cubicBezTo>
                    <a:cubicBezTo>
                      <a:pt x="1466" y="389"/>
                      <a:pt x="1466" y="389"/>
                      <a:pt x="1466" y="389"/>
                    </a:cubicBezTo>
                    <a:cubicBezTo>
                      <a:pt x="1439" y="411"/>
                      <a:pt x="1439" y="411"/>
                      <a:pt x="1439" y="411"/>
                    </a:cubicBezTo>
                    <a:cubicBezTo>
                      <a:pt x="1448" y="423"/>
                      <a:pt x="1448" y="423"/>
                      <a:pt x="1448" y="423"/>
                    </a:cubicBezTo>
                    <a:cubicBezTo>
                      <a:pt x="1451" y="426"/>
                      <a:pt x="1453" y="430"/>
                      <a:pt x="1456" y="433"/>
                    </a:cubicBezTo>
                    <a:cubicBezTo>
                      <a:pt x="1457" y="435"/>
                      <a:pt x="1457" y="435"/>
                      <a:pt x="1457" y="435"/>
                    </a:cubicBezTo>
                    <a:cubicBezTo>
                      <a:pt x="1457" y="435"/>
                      <a:pt x="1457" y="435"/>
                      <a:pt x="1457" y="435"/>
                    </a:cubicBezTo>
                    <a:cubicBezTo>
                      <a:pt x="1459" y="438"/>
                      <a:pt x="1459" y="438"/>
                      <a:pt x="1459" y="438"/>
                    </a:cubicBezTo>
                    <a:cubicBezTo>
                      <a:pt x="1461" y="440"/>
                      <a:pt x="1462" y="442"/>
                      <a:pt x="1464" y="444"/>
                    </a:cubicBezTo>
                    <a:cubicBezTo>
                      <a:pt x="1465" y="446"/>
                      <a:pt x="1465" y="446"/>
                      <a:pt x="1465" y="446"/>
                    </a:cubicBezTo>
                    <a:cubicBezTo>
                      <a:pt x="1552" y="380"/>
                      <a:pt x="1552" y="380"/>
                      <a:pt x="1552" y="380"/>
                    </a:cubicBezTo>
                    <a:cubicBezTo>
                      <a:pt x="1553" y="381"/>
                      <a:pt x="1553" y="381"/>
                      <a:pt x="1553" y="381"/>
                    </a:cubicBezTo>
                    <a:cubicBezTo>
                      <a:pt x="1574" y="411"/>
                      <a:pt x="1593" y="443"/>
                      <a:pt x="1610" y="475"/>
                    </a:cubicBezTo>
                    <a:cubicBezTo>
                      <a:pt x="1612" y="480"/>
                      <a:pt x="1614" y="484"/>
                      <a:pt x="1617" y="489"/>
                    </a:cubicBezTo>
                    <a:cubicBezTo>
                      <a:pt x="1618" y="491"/>
                      <a:pt x="1618" y="491"/>
                      <a:pt x="1618" y="491"/>
                    </a:cubicBezTo>
                    <a:cubicBezTo>
                      <a:pt x="1599" y="499"/>
                      <a:pt x="1599" y="499"/>
                      <a:pt x="1599" y="499"/>
                    </a:cubicBezTo>
                    <a:cubicBezTo>
                      <a:pt x="1598" y="498"/>
                      <a:pt x="1598" y="498"/>
                      <a:pt x="1598" y="498"/>
                    </a:cubicBezTo>
                    <a:cubicBezTo>
                      <a:pt x="1595" y="491"/>
                      <a:pt x="1592" y="485"/>
                      <a:pt x="1588" y="478"/>
                    </a:cubicBezTo>
                    <a:cubicBezTo>
                      <a:pt x="1581" y="465"/>
                      <a:pt x="1581" y="465"/>
                      <a:pt x="1581" y="465"/>
                    </a:cubicBezTo>
                    <a:cubicBezTo>
                      <a:pt x="1546" y="486"/>
                      <a:pt x="1546" y="486"/>
                      <a:pt x="1546" y="486"/>
                    </a:cubicBezTo>
                    <a:cubicBezTo>
                      <a:pt x="1545" y="484"/>
                      <a:pt x="1545" y="484"/>
                      <a:pt x="1545" y="484"/>
                    </a:cubicBezTo>
                    <a:cubicBezTo>
                      <a:pt x="1543" y="479"/>
                      <a:pt x="1540" y="475"/>
                      <a:pt x="1537" y="470"/>
                    </a:cubicBezTo>
                    <a:cubicBezTo>
                      <a:pt x="1537" y="469"/>
                      <a:pt x="1537" y="469"/>
                      <a:pt x="1537" y="469"/>
                    </a:cubicBezTo>
                    <a:cubicBezTo>
                      <a:pt x="1571" y="447"/>
                      <a:pt x="1571" y="447"/>
                      <a:pt x="1571" y="447"/>
                    </a:cubicBezTo>
                    <a:cubicBezTo>
                      <a:pt x="1569" y="443"/>
                      <a:pt x="1569" y="443"/>
                      <a:pt x="1569" y="443"/>
                    </a:cubicBezTo>
                    <a:cubicBezTo>
                      <a:pt x="1561" y="430"/>
                      <a:pt x="1553" y="418"/>
                      <a:pt x="1545" y="406"/>
                    </a:cubicBezTo>
                    <a:cubicBezTo>
                      <a:pt x="1544" y="405"/>
                      <a:pt x="1544" y="405"/>
                      <a:pt x="1544" y="405"/>
                    </a:cubicBezTo>
                    <a:cubicBezTo>
                      <a:pt x="1458" y="465"/>
                      <a:pt x="1458" y="465"/>
                      <a:pt x="1458" y="465"/>
                    </a:cubicBezTo>
                    <a:moveTo>
                      <a:pt x="1474" y="399"/>
                    </a:moveTo>
                    <a:cubicBezTo>
                      <a:pt x="1484" y="391"/>
                      <a:pt x="1484" y="391"/>
                      <a:pt x="1484" y="391"/>
                    </a:cubicBezTo>
                    <a:cubicBezTo>
                      <a:pt x="1483" y="389"/>
                      <a:pt x="1483" y="389"/>
                      <a:pt x="1483" y="389"/>
                    </a:cubicBezTo>
                    <a:cubicBezTo>
                      <a:pt x="1477" y="381"/>
                      <a:pt x="1471" y="374"/>
                      <a:pt x="1466" y="368"/>
                    </a:cubicBezTo>
                    <a:cubicBezTo>
                      <a:pt x="1465" y="367"/>
                      <a:pt x="1464" y="366"/>
                      <a:pt x="1464" y="365"/>
                    </a:cubicBezTo>
                    <a:cubicBezTo>
                      <a:pt x="1462" y="363"/>
                      <a:pt x="1462" y="363"/>
                      <a:pt x="1462" y="363"/>
                    </a:cubicBezTo>
                    <a:cubicBezTo>
                      <a:pt x="1482" y="344"/>
                      <a:pt x="1482" y="344"/>
                      <a:pt x="1482" y="344"/>
                    </a:cubicBezTo>
                    <a:cubicBezTo>
                      <a:pt x="1483" y="346"/>
                      <a:pt x="1483" y="346"/>
                      <a:pt x="1483" y="346"/>
                    </a:cubicBezTo>
                    <a:cubicBezTo>
                      <a:pt x="1490" y="355"/>
                      <a:pt x="1498" y="364"/>
                      <a:pt x="1504" y="372"/>
                    </a:cubicBezTo>
                    <a:cubicBezTo>
                      <a:pt x="1505" y="373"/>
                      <a:pt x="1505" y="373"/>
                      <a:pt x="1505" y="373"/>
                    </a:cubicBezTo>
                    <a:cubicBezTo>
                      <a:pt x="1535" y="351"/>
                      <a:pt x="1535" y="351"/>
                      <a:pt x="1535" y="351"/>
                    </a:cubicBezTo>
                    <a:cubicBezTo>
                      <a:pt x="1539" y="356"/>
                      <a:pt x="1543" y="361"/>
                      <a:pt x="1547" y="366"/>
                    </a:cubicBezTo>
                    <a:cubicBezTo>
                      <a:pt x="1468" y="426"/>
                      <a:pt x="1468" y="426"/>
                      <a:pt x="1468" y="426"/>
                    </a:cubicBezTo>
                    <a:cubicBezTo>
                      <a:pt x="1467" y="425"/>
                      <a:pt x="1467" y="425"/>
                      <a:pt x="1467" y="425"/>
                    </a:cubicBezTo>
                    <a:cubicBezTo>
                      <a:pt x="1464" y="421"/>
                      <a:pt x="1461" y="418"/>
                      <a:pt x="1458" y="414"/>
                    </a:cubicBezTo>
                    <a:cubicBezTo>
                      <a:pt x="1458" y="413"/>
                      <a:pt x="1458" y="413"/>
                      <a:pt x="1458" y="413"/>
                    </a:cubicBezTo>
                    <a:cubicBezTo>
                      <a:pt x="1474" y="399"/>
                      <a:pt x="1474" y="399"/>
                      <a:pt x="1474" y="399"/>
                    </a:cubicBezTo>
                    <a:cubicBezTo>
                      <a:pt x="1474" y="399"/>
                      <a:pt x="1474" y="399"/>
                      <a:pt x="1474" y="399"/>
                    </a:cubicBezTo>
                    <a:moveTo>
                      <a:pt x="1384" y="372"/>
                    </a:moveTo>
                    <a:cubicBezTo>
                      <a:pt x="1380" y="368"/>
                      <a:pt x="1376" y="364"/>
                      <a:pt x="1372" y="360"/>
                    </a:cubicBezTo>
                    <a:cubicBezTo>
                      <a:pt x="1435" y="293"/>
                      <a:pt x="1435" y="293"/>
                      <a:pt x="1435" y="293"/>
                    </a:cubicBezTo>
                    <a:cubicBezTo>
                      <a:pt x="1436" y="294"/>
                      <a:pt x="1436" y="294"/>
                      <a:pt x="1436" y="294"/>
                    </a:cubicBezTo>
                    <a:cubicBezTo>
                      <a:pt x="1441" y="299"/>
                      <a:pt x="1445" y="303"/>
                      <a:pt x="1449" y="308"/>
                    </a:cubicBezTo>
                    <a:cubicBezTo>
                      <a:pt x="1450" y="309"/>
                      <a:pt x="1450" y="309"/>
                      <a:pt x="1450" y="309"/>
                    </a:cubicBezTo>
                    <a:cubicBezTo>
                      <a:pt x="1421" y="337"/>
                      <a:pt x="1421" y="337"/>
                      <a:pt x="1421" y="337"/>
                    </a:cubicBezTo>
                    <a:cubicBezTo>
                      <a:pt x="1422" y="339"/>
                      <a:pt x="1422" y="339"/>
                      <a:pt x="1422" y="339"/>
                    </a:cubicBezTo>
                    <a:cubicBezTo>
                      <a:pt x="1429" y="346"/>
                      <a:pt x="1436" y="353"/>
                      <a:pt x="1442" y="360"/>
                    </a:cubicBezTo>
                    <a:cubicBezTo>
                      <a:pt x="1443" y="361"/>
                      <a:pt x="1443" y="361"/>
                      <a:pt x="1443" y="361"/>
                    </a:cubicBezTo>
                    <a:cubicBezTo>
                      <a:pt x="1427" y="375"/>
                      <a:pt x="1427" y="375"/>
                      <a:pt x="1427" y="375"/>
                    </a:cubicBezTo>
                    <a:cubicBezTo>
                      <a:pt x="1426" y="374"/>
                      <a:pt x="1426" y="374"/>
                      <a:pt x="1426" y="374"/>
                    </a:cubicBezTo>
                    <a:cubicBezTo>
                      <a:pt x="1423" y="371"/>
                      <a:pt x="1420" y="367"/>
                      <a:pt x="1417" y="364"/>
                    </a:cubicBezTo>
                    <a:cubicBezTo>
                      <a:pt x="1413" y="360"/>
                      <a:pt x="1410" y="356"/>
                      <a:pt x="1406" y="352"/>
                    </a:cubicBezTo>
                    <a:cubicBezTo>
                      <a:pt x="1405" y="351"/>
                      <a:pt x="1405" y="351"/>
                      <a:pt x="1405" y="351"/>
                    </a:cubicBezTo>
                    <a:cubicBezTo>
                      <a:pt x="1404" y="352"/>
                      <a:pt x="1404" y="352"/>
                      <a:pt x="1404" y="352"/>
                    </a:cubicBezTo>
                    <a:cubicBezTo>
                      <a:pt x="1404" y="352"/>
                      <a:pt x="1404" y="352"/>
                      <a:pt x="1404" y="352"/>
                    </a:cubicBezTo>
                    <a:cubicBezTo>
                      <a:pt x="1384" y="372"/>
                      <a:pt x="1384" y="372"/>
                      <a:pt x="1384" y="372"/>
                    </a:cubicBezTo>
                    <a:moveTo>
                      <a:pt x="1365" y="330"/>
                    </a:moveTo>
                    <a:cubicBezTo>
                      <a:pt x="1437" y="248"/>
                      <a:pt x="1437" y="248"/>
                      <a:pt x="1437" y="248"/>
                    </a:cubicBezTo>
                    <a:cubicBezTo>
                      <a:pt x="1438" y="249"/>
                      <a:pt x="1438" y="249"/>
                      <a:pt x="1438" y="249"/>
                    </a:cubicBezTo>
                    <a:cubicBezTo>
                      <a:pt x="1465" y="274"/>
                      <a:pt x="1490" y="301"/>
                      <a:pt x="1513" y="329"/>
                    </a:cubicBezTo>
                    <a:cubicBezTo>
                      <a:pt x="1516" y="333"/>
                      <a:pt x="1520" y="337"/>
                      <a:pt x="1523" y="341"/>
                    </a:cubicBezTo>
                    <a:cubicBezTo>
                      <a:pt x="1524" y="342"/>
                      <a:pt x="1524" y="342"/>
                      <a:pt x="1524" y="342"/>
                    </a:cubicBezTo>
                    <a:cubicBezTo>
                      <a:pt x="1508" y="355"/>
                      <a:pt x="1508" y="355"/>
                      <a:pt x="1508" y="355"/>
                    </a:cubicBezTo>
                    <a:cubicBezTo>
                      <a:pt x="1507" y="353"/>
                      <a:pt x="1507" y="353"/>
                      <a:pt x="1507" y="353"/>
                    </a:cubicBezTo>
                    <a:cubicBezTo>
                      <a:pt x="1502" y="348"/>
                      <a:pt x="1498" y="342"/>
                      <a:pt x="1493" y="337"/>
                    </a:cubicBezTo>
                    <a:cubicBezTo>
                      <a:pt x="1487" y="329"/>
                      <a:pt x="1487" y="329"/>
                      <a:pt x="1487" y="329"/>
                    </a:cubicBezTo>
                    <a:cubicBezTo>
                      <a:pt x="1486" y="328"/>
                      <a:pt x="1485" y="327"/>
                      <a:pt x="1484" y="327"/>
                    </a:cubicBezTo>
                    <a:cubicBezTo>
                      <a:pt x="1483" y="325"/>
                      <a:pt x="1483" y="325"/>
                      <a:pt x="1483" y="325"/>
                    </a:cubicBezTo>
                    <a:cubicBezTo>
                      <a:pt x="1453" y="352"/>
                      <a:pt x="1453" y="352"/>
                      <a:pt x="1453" y="352"/>
                    </a:cubicBezTo>
                    <a:cubicBezTo>
                      <a:pt x="1452" y="351"/>
                      <a:pt x="1452" y="351"/>
                      <a:pt x="1452" y="351"/>
                    </a:cubicBezTo>
                    <a:cubicBezTo>
                      <a:pt x="1448" y="347"/>
                      <a:pt x="1445" y="343"/>
                      <a:pt x="1441" y="339"/>
                    </a:cubicBezTo>
                    <a:cubicBezTo>
                      <a:pt x="1440" y="338"/>
                      <a:pt x="1440" y="338"/>
                      <a:pt x="1440" y="338"/>
                    </a:cubicBezTo>
                    <a:cubicBezTo>
                      <a:pt x="1469" y="310"/>
                      <a:pt x="1469" y="310"/>
                      <a:pt x="1469" y="310"/>
                    </a:cubicBezTo>
                    <a:cubicBezTo>
                      <a:pt x="1466" y="306"/>
                      <a:pt x="1466" y="306"/>
                      <a:pt x="1466" y="306"/>
                    </a:cubicBezTo>
                    <a:cubicBezTo>
                      <a:pt x="1456" y="295"/>
                      <a:pt x="1446" y="285"/>
                      <a:pt x="1436" y="275"/>
                    </a:cubicBezTo>
                    <a:cubicBezTo>
                      <a:pt x="1434" y="274"/>
                      <a:pt x="1434" y="274"/>
                      <a:pt x="1434" y="274"/>
                    </a:cubicBezTo>
                    <a:cubicBezTo>
                      <a:pt x="1362" y="350"/>
                      <a:pt x="1362" y="350"/>
                      <a:pt x="1362" y="350"/>
                    </a:cubicBezTo>
                    <a:cubicBezTo>
                      <a:pt x="1361" y="349"/>
                      <a:pt x="1360" y="348"/>
                      <a:pt x="1358" y="347"/>
                    </a:cubicBezTo>
                    <a:cubicBezTo>
                      <a:pt x="1334" y="323"/>
                      <a:pt x="1308" y="302"/>
                      <a:pt x="1281" y="283"/>
                    </a:cubicBezTo>
                    <a:cubicBezTo>
                      <a:pt x="1290" y="269"/>
                      <a:pt x="1290" y="269"/>
                      <a:pt x="1290" y="269"/>
                    </a:cubicBezTo>
                    <a:cubicBezTo>
                      <a:pt x="1293" y="270"/>
                      <a:pt x="1293" y="270"/>
                      <a:pt x="1293" y="270"/>
                    </a:cubicBezTo>
                    <a:cubicBezTo>
                      <a:pt x="1293" y="271"/>
                      <a:pt x="1293" y="271"/>
                      <a:pt x="1293" y="271"/>
                    </a:cubicBezTo>
                    <a:cubicBezTo>
                      <a:pt x="1297" y="274"/>
                      <a:pt x="1301" y="277"/>
                      <a:pt x="1305" y="279"/>
                    </a:cubicBezTo>
                    <a:cubicBezTo>
                      <a:pt x="1309" y="282"/>
                      <a:pt x="1312" y="285"/>
                      <a:pt x="1315" y="287"/>
                    </a:cubicBezTo>
                    <a:cubicBezTo>
                      <a:pt x="1317" y="289"/>
                      <a:pt x="1317" y="289"/>
                      <a:pt x="1317" y="289"/>
                    </a:cubicBezTo>
                    <a:cubicBezTo>
                      <a:pt x="1337" y="261"/>
                      <a:pt x="1337" y="261"/>
                      <a:pt x="1337" y="261"/>
                    </a:cubicBezTo>
                    <a:cubicBezTo>
                      <a:pt x="1342" y="264"/>
                      <a:pt x="1342" y="264"/>
                      <a:pt x="1342" y="264"/>
                    </a:cubicBezTo>
                    <a:cubicBezTo>
                      <a:pt x="1345" y="267"/>
                      <a:pt x="1349" y="270"/>
                      <a:pt x="1353" y="273"/>
                    </a:cubicBezTo>
                    <a:cubicBezTo>
                      <a:pt x="1354" y="274"/>
                      <a:pt x="1354" y="274"/>
                      <a:pt x="1354" y="274"/>
                    </a:cubicBezTo>
                    <a:cubicBezTo>
                      <a:pt x="1333" y="301"/>
                      <a:pt x="1333" y="301"/>
                      <a:pt x="1333" y="301"/>
                    </a:cubicBezTo>
                    <a:cubicBezTo>
                      <a:pt x="1336" y="304"/>
                      <a:pt x="1336" y="304"/>
                      <a:pt x="1336" y="304"/>
                    </a:cubicBezTo>
                    <a:cubicBezTo>
                      <a:pt x="1336" y="305"/>
                      <a:pt x="1336" y="305"/>
                      <a:pt x="1336" y="305"/>
                    </a:cubicBezTo>
                    <a:cubicBezTo>
                      <a:pt x="1337" y="305"/>
                      <a:pt x="1338" y="306"/>
                      <a:pt x="1338" y="306"/>
                    </a:cubicBezTo>
                    <a:cubicBezTo>
                      <a:pt x="1344" y="311"/>
                      <a:pt x="1344" y="311"/>
                      <a:pt x="1344" y="311"/>
                    </a:cubicBezTo>
                    <a:cubicBezTo>
                      <a:pt x="1347" y="314"/>
                      <a:pt x="1351" y="317"/>
                      <a:pt x="1354" y="320"/>
                    </a:cubicBezTo>
                    <a:cubicBezTo>
                      <a:pt x="1355" y="321"/>
                      <a:pt x="1355" y="321"/>
                      <a:pt x="1355" y="321"/>
                    </a:cubicBezTo>
                    <a:cubicBezTo>
                      <a:pt x="1355" y="321"/>
                      <a:pt x="1355" y="321"/>
                      <a:pt x="1355" y="321"/>
                    </a:cubicBezTo>
                    <a:cubicBezTo>
                      <a:pt x="1360" y="325"/>
                      <a:pt x="1360" y="325"/>
                      <a:pt x="1360" y="325"/>
                    </a:cubicBezTo>
                    <a:cubicBezTo>
                      <a:pt x="1361" y="326"/>
                      <a:pt x="1362" y="328"/>
                      <a:pt x="1364" y="329"/>
                    </a:cubicBezTo>
                    <a:cubicBezTo>
                      <a:pt x="1365" y="330"/>
                      <a:pt x="1365" y="330"/>
                      <a:pt x="1365" y="330"/>
                    </a:cubicBezTo>
                    <a:moveTo>
                      <a:pt x="1390" y="251"/>
                    </a:moveTo>
                    <a:cubicBezTo>
                      <a:pt x="1415" y="223"/>
                      <a:pt x="1415" y="223"/>
                      <a:pt x="1415" y="223"/>
                    </a:cubicBezTo>
                    <a:cubicBezTo>
                      <a:pt x="1420" y="227"/>
                      <a:pt x="1424" y="231"/>
                      <a:pt x="1429" y="236"/>
                    </a:cubicBezTo>
                    <a:cubicBezTo>
                      <a:pt x="1364" y="311"/>
                      <a:pt x="1364" y="311"/>
                      <a:pt x="1364" y="311"/>
                    </a:cubicBezTo>
                    <a:cubicBezTo>
                      <a:pt x="1363" y="310"/>
                      <a:pt x="1363" y="310"/>
                      <a:pt x="1363" y="310"/>
                    </a:cubicBezTo>
                    <a:cubicBezTo>
                      <a:pt x="1359" y="307"/>
                      <a:pt x="1356" y="304"/>
                      <a:pt x="1352" y="301"/>
                    </a:cubicBezTo>
                    <a:cubicBezTo>
                      <a:pt x="1351" y="300"/>
                      <a:pt x="1351" y="300"/>
                      <a:pt x="1351" y="300"/>
                    </a:cubicBezTo>
                    <a:cubicBezTo>
                      <a:pt x="1365" y="283"/>
                      <a:pt x="1365" y="283"/>
                      <a:pt x="1365" y="283"/>
                    </a:cubicBezTo>
                    <a:cubicBezTo>
                      <a:pt x="1365" y="283"/>
                      <a:pt x="1365" y="283"/>
                      <a:pt x="1365" y="283"/>
                    </a:cubicBezTo>
                    <a:cubicBezTo>
                      <a:pt x="1373" y="273"/>
                      <a:pt x="1373" y="273"/>
                      <a:pt x="1373" y="273"/>
                    </a:cubicBezTo>
                    <a:cubicBezTo>
                      <a:pt x="1372" y="271"/>
                      <a:pt x="1372" y="271"/>
                      <a:pt x="1372" y="271"/>
                    </a:cubicBezTo>
                    <a:cubicBezTo>
                      <a:pt x="1364" y="265"/>
                      <a:pt x="1357" y="259"/>
                      <a:pt x="1350" y="254"/>
                    </a:cubicBezTo>
                    <a:cubicBezTo>
                      <a:pt x="1345" y="250"/>
                      <a:pt x="1345" y="250"/>
                      <a:pt x="1345" y="250"/>
                    </a:cubicBezTo>
                    <a:cubicBezTo>
                      <a:pt x="1361" y="228"/>
                      <a:pt x="1361" y="228"/>
                      <a:pt x="1361" y="228"/>
                    </a:cubicBezTo>
                    <a:cubicBezTo>
                      <a:pt x="1362" y="229"/>
                      <a:pt x="1362" y="229"/>
                      <a:pt x="1362" y="229"/>
                    </a:cubicBezTo>
                    <a:cubicBezTo>
                      <a:pt x="1371" y="236"/>
                      <a:pt x="1380" y="243"/>
                      <a:pt x="1388" y="250"/>
                    </a:cubicBezTo>
                    <a:cubicBezTo>
                      <a:pt x="1390" y="251"/>
                      <a:pt x="1390" y="251"/>
                      <a:pt x="1390" y="251"/>
                    </a:cubicBezTo>
                    <a:moveTo>
                      <a:pt x="1271" y="275"/>
                    </a:moveTo>
                    <a:cubicBezTo>
                      <a:pt x="1266" y="272"/>
                      <a:pt x="1261" y="269"/>
                      <a:pt x="1257" y="265"/>
                    </a:cubicBezTo>
                    <a:cubicBezTo>
                      <a:pt x="1304" y="187"/>
                      <a:pt x="1304" y="187"/>
                      <a:pt x="1304" y="187"/>
                    </a:cubicBezTo>
                    <a:cubicBezTo>
                      <a:pt x="1305" y="188"/>
                      <a:pt x="1305" y="188"/>
                      <a:pt x="1305" y="188"/>
                    </a:cubicBezTo>
                    <a:cubicBezTo>
                      <a:pt x="1311" y="192"/>
                      <a:pt x="1316" y="195"/>
                      <a:pt x="1321" y="199"/>
                    </a:cubicBezTo>
                    <a:cubicBezTo>
                      <a:pt x="1323" y="200"/>
                      <a:pt x="1323" y="200"/>
                      <a:pt x="1323" y="200"/>
                    </a:cubicBezTo>
                    <a:cubicBezTo>
                      <a:pt x="1300" y="233"/>
                      <a:pt x="1300" y="233"/>
                      <a:pt x="1300" y="233"/>
                    </a:cubicBezTo>
                    <a:cubicBezTo>
                      <a:pt x="1302" y="234"/>
                      <a:pt x="1302" y="234"/>
                      <a:pt x="1302" y="234"/>
                    </a:cubicBezTo>
                    <a:cubicBezTo>
                      <a:pt x="1309" y="240"/>
                      <a:pt x="1317" y="245"/>
                      <a:pt x="1325" y="251"/>
                    </a:cubicBezTo>
                    <a:cubicBezTo>
                      <a:pt x="1326" y="252"/>
                      <a:pt x="1326" y="252"/>
                      <a:pt x="1326" y="252"/>
                    </a:cubicBezTo>
                    <a:cubicBezTo>
                      <a:pt x="1314" y="269"/>
                      <a:pt x="1314" y="269"/>
                      <a:pt x="1314" y="269"/>
                    </a:cubicBezTo>
                    <a:cubicBezTo>
                      <a:pt x="1313" y="268"/>
                      <a:pt x="1313" y="268"/>
                      <a:pt x="1313" y="268"/>
                    </a:cubicBezTo>
                    <a:cubicBezTo>
                      <a:pt x="1309" y="266"/>
                      <a:pt x="1305" y="263"/>
                      <a:pt x="1301" y="260"/>
                    </a:cubicBezTo>
                    <a:cubicBezTo>
                      <a:pt x="1297" y="257"/>
                      <a:pt x="1293" y="254"/>
                      <a:pt x="1288" y="251"/>
                    </a:cubicBezTo>
                    <a:cubicBezTo>
                      <a:pt x="1287" y="250"/>
                      <a:pt x="1287" y="250"/>
                      <a:pt x="1287" y="250"/>
                    </a:cubicBezTo>
                    <a:cubicBezTo>
                      <a:pt x="1286" y="251"/>
                      <a:pt x="1286" y="251"/>
                      <a:pt x="1286" y="251"/>
                    </a:cubicBezTo>
                    <a:cubicBezTo>
                      <a:pt x="1286" y="251"/>
                      <a:pt x="1286" y="251"/>
                      <a:pt x="1286" y="251"/>
                    </a:cubicBezTo>
                    <a:cubicBezTo>
                      <a:pt x="1271" y="275"/>
                      <a:pt x="1271" y="275"/>
                      <a:pt x="1271" y="275"/>
                    </a:cubicBezTo>
                    <a:moveTo>
                      <a:pt x="1251" y="156"/>
                    </a:moveTo>
                    <a:cubicBezTo>
                      <a:pt x="1270" y="122"/>
                      <a:pt x="1270" y="122"/>
                      <a:pt x="1270" y="122"/>
                    </a:cubicBezTo>
                    <a:cubicBezTo>
                      <a:pt x="1275" y="126"/>
                      <a:pt x="1281" y="129"/>
                      <a:pt x="1287" y="132"/>
                    </a:cubicBezTo>
                    <a:cubicBezTo>
                      <a:pt x="1239" y="219"/>
                      <a:pt x="1239" y="219"/>
                      <a:pt x="1239" y="219"/>
                    </a:cubicBezTo>
                    <a:cubicBezTo>
                      <a:pt x="1237" y="219"/>
                      <a:pt x="1237" y="219"/>
                      <a:pt x="1237" y="219"/>
                    </a:cubicBezTo>
                    <a:cubicBezTo>
                      <a:pt x="1233" y="216"/>
                      <a:pt x="1229" y="214"/>
                      <a:pt x="1225" y="212"/>
                    </a:cubicBezTo>
                    <a:cubicBezTo>
                      <a:pt x="1224" y="211"/>
                      <a:pt x="1224" y="211"/>
                      <a:pt x="1224" y="211"/>
                    </a:cubicBezTo>
                    <a:cubicBezTo>
                      <a:pt x="1233" y="192"/>
                      <a:pt x="1233" y="192"/>
                      <a:pt x="1233" y="192"/>
                    </a:cubicBezTo>
                    <a:cubicBezTo>
                      <a:pt x="1233" y="192"/>
                      <a:pt x="1233" y="192"/>
                      <a:pt x="1233" y="192"/>
                    </a:cubicBezTo>
                    <a:cubicBezTo>
                      <a:pt x="1239" y="180"/>
                      <a:pt x="1239" y="180"/>
                      <a:pt x="1239" y="180"/>
                    </a:cubicBezTo>
                    <a:cubicBezTo>
                      <a:pt x="1238" y="179"/>
                      <a:pt x="1238" y="179"/>
                      <a:pt x="1238" y="179"/>
                    </a:cubicBezTo>
                    <a:cubicBezTo>
                      <a:pt x="1228" y="174"/>
                      <a:pt x="1220" y="170"/>
                      <a:pt x="1213" y="166"/>
                    </a:cubicBezTo>
                    <a:cubicBezTo>
                      <a:pt x="1212" y="166"/>
                      <a:pt x="1211" y="165"/>
                      <a:pt x="1210" y="165"/>
                    </a:cubicBezTo>
                    <a:cubicBezTo>
                      <a:pt x="1207" y="164"/>
                      <a:pt x="1207" y="164"/>
                      <a:pt x="1207" y="164"/>
                    </a:cubicBezTo>
                    <a:cubicBezTo>
                      <a:pt x="1218" y="139"/>
                      <a:pt x="1218" y="139"/>
                      <a:pt x="1218" y="139"/>
                    </a:cubicBezTo>
                    <a:cubicBezTo>
                      <a:pt x="1220" y="139"/>
                      <a:pt x="1220" y="139"/>
                      <a:pt x="1220" y="139"/>
                    </a:cubicBezTo>
                    <a:cubicBezTo>
                      <a:pt x="1230" y="144"/>
                      <a:pt x="1240" y="150"/>
                      <a:pt x="1250" y="155"/>
                    </a:cubicBezTo>
                    <a:cubicBezTo>
                      <a:pt x="1251" y="156"/>
                      <a:pt x="1251" y="156"/>
                      <a:pt x="1251" y="156"/>
                    </a:cubicBezTo>
                    <a:moveTo>
                      <a:pt x="1157" y="50"/>
                    </a:moveTo>
                    <a:cubicBezTo>
                      <a:pt x="1157" y="76"/>
                      <a:pt x="1157" y="76"/>
                      <a:pt x="1157" y="76"/>
                    </a:cubicBezTo>
                    <a:cubicBezTo>
                      <a:pt x="1185" y="86"/>
                      <a:pt x="1213" y="98"/>
                      <a:pt x="1240" y="112"/>
                    </a:cubicBezTo>
                    <a:cubicBezTo>
                      <a:pt x="1245" y="114"/>
                      <a:pt x="1250" y="117"/>
                      <a:pt x="1254" y="119"/>
                    </a:cubicBezTo>
                    <a:cubicBezTo>
                      <a:pt x="1256" y="120"/>
                      <a:pt x="1256" y="120"/>
                      <a:pt x="1256" y="120"/>
                    </a:cubicBezTo>
                    <a:cubicBezTo>
                      <a:pt x="1246" y="138"/>
                      <a:pt x="1246" y="138"/>
                      <a:pt x="1246" y="138"/>
                    </a:cubicBezTo>
                    <a:cubicBezTo>
                      <a:pt x="1245" y="137"/>
                      <a:pt x="1245" y="137"/>
                      <a:pt x="1245" y="137"/>
                    </a:cubicBezTo>
                    <a:cubicBezTo>
                      <a:pt x="1238" y="133"/>
                      <a:pt x="1232" y="130"/>
                      <a:pt x="1225" y="127"/>
                    </a:cubicBezTo>
                    <a:cubicBezTo>
                      <a:pt x="1212" y="121"/>
                      <a:pt x="1212" y="121"/>
                      <a:pt x="1212" y="121"/>
                    </a:cubicBezTo>
                    <a:cubicBezTo>
                      <a:pt x="1195" y="158"/>
                      <a:pt x="1195" y="158"/>
                      <a:pt x="1195" y="158"/>
                    </a:cubicBezTo>
                    <a:cubicBezTo>
                      <a:pt x="1194" y="157"/>
                      <a:pt x="1194" y="157"/>
                      <a:pt x="1194" y="157"/>
                    </a:cubicBezTo>
                    <a:cubicBezTo>
                      <a:pt x="1189" y="155"/>
                      <a:pt x="1184" y="153"/>
                      <a:pt x="1179" y="150"/>
                    </a:cubicBezTo>
                    <a:cubicBezTo>
                      <a:pt x="1177" y="150"/>
                      <a:pt x="1177" y="150"/>
                      <a:pt x="1177" y="150"/>
                    </a:cubicBezTo>
                    <a:cubicBezTo>
                      <a:pt x="1193" y="112"/>
                      <a:pt x="1193" y="112"/>
                      <a:pt x="1193" y="112"/>
                    </a:cubicBezTo>
                    <a:cubicBezTo>
                      <a:pt x="1188" y="110"/>
                      <a:pt x="1188" y="110"/>
                      <a:pt x="1188" y="110"/>
                    </a:cubicBezTo>
                    <a:cubicBezTo>
                      <a:pt x="1178" y="106"/>
                      <a:pt x="1167" y="102"/>
                      <a:pt x="1157" y="98"/>
                    </a:cubicBezTo>
                    <a:cubicBezTo>
                      <a:pt x="1157" y="112"/>
                      <a:pt x="1157" y="112"/>
                      <a:pt x="1157" y="112"/>
                    </a:cubicBezTo>
                    <a:cubicBezTo>
                      <a:pt x="1163" y="114"/>
                      <a:pt x="1168" y="117"/>
                      <a:pt x="1174" y="119"/>
                    </a:cubicBezTo>
                    <a:cubicBezTo>
                      <a:pt x="1175" y="119"/>
                      <a:pt x="1175" y="119"/>
                      <a:pt x="1175" y="119"/>
                    </a:cubicBezTo>
                    <a:cubicBezTo>
                      <a:pt x="1160" y="157"/>
                      <a:pt x="1160" y="157"/>
                      <a:pt x="1160" y="157"/>
                    </a:cubicBezTo>
                    <a:cubicBezTo>
                      <a:pt x="1162" y="158"/>
                      <a:pt x="1162" y="158"/>
                      <a:pt x="1162" y="158"/>
                    </a:cubicBezTo>
                    <a:cubicBezTo>
                      <a:pt x="1170" y="161"/>
                      <a:pt x="1179" y="165"/>
                      <a:pt x="1188" y="169"/>
                    </a:cubicBezTo>
                    <a:cubicBezTo>
                      <a:pt x="1190" y="170"/>
                      <a:pt x="1190" y="170"/>
                      <a:pt x="1190" y="170"/>
                    </a:cubicBezTo>
                    <a:cubicBezTo>
                      <a:pt x="1181" y="189"/>
                      <a:pt x="1181" y="189"/>
                      <a:pt x="1181" y="189"/>
                    </a:cubicBezTo>
                    <a:cubicBezTo>
                      <a:pt x="1179" y="188"/>
                      <a:pt x="1179" y="188"/>
                      <a:pt x="1179" y="188"/>
                    </a:cubicBezTo>
                    <a:cubicBezTo>
                      <a:pt x="1175" y="187"/>
                      <a:pt x="1171" y="185"/>
                      <a:pt x="1167" y="183"/>
                    </a:cubicBezTo>
                    <a:cubicBezTo>
                      <a:pt x="1163" y="181"/>
                      <a:pt x="1160" y="180"/>
                      <a:pt x="1157" y="178"/>
                    </a:cubicBezTo>
                    <a:cubicBezTo>
                      <a:pt x="1157" y="196"/>
                      <a:pt x="1157" y="196"/>
                      <a:pt x="1157" y="196"/>
                    </a:cubicBezTo>
                    <a:cubicBezTo>
                      <a:pt x="1158" y="193"/>
                      <a:pt x="1158" y="193"/>
                      <a:pt x="1158" y="193"/>
                    </a:cubicBezTo>
                    <a:cubicBezTo>
                      <a:pt x="1161" y="195"/>
                      <a:pt x="1161" y="195"/>
                      <a:pt x="1161" y="195"/>
                    </a:cubicBezTo>
                    <a:cubicBezTo>
                      <a:pt x="1166" y="197"/>
                      <a:pt x="1170" y="199"/>
                      <a:pt x="1174" y="201"/>
                    </a:cubicBezTo>
                    <a:cubicBezTo>
                      <a:pt x="1178" y="203"/>
                      <a:pt x="1182" y="205"/>
                      <a:pt x="1186" y="207"/>
                    </a:cubicBezTo>
                    <a:cubicBezTo>
                      <a:pt x="1188" y="207"/>
                      <a:pt x="1188" y="207"/>
                      <a:pt x="1188" y="207"/>
                    </a:cubicBezTo>
                    <a:cubicBezTo>
                      <a:pt x="1202" y="176"/>
                      <a:pt x="1202" y="176"/>
                      <a:pt x="1202" y="176"/>
                    </a:cubicBezTo>
                    <a:cubicBezTo>
                      <a:pt x="1207" y="178"/>
                      <a:pt x="1207" y="178"/>
                      <a:pt x="1207" y="178"/>
                    </a:cubicBezTo>
                    <a:cubicBezTo>
                      <a:pt x="1211" y="180"/>
                      <a:pt x="1216" y="183"/>
                      <a:pt x="1220" y="185"/>
                    </a:cubicBezTo>
                    <a:cubicBezTo>
                      <a:pt x="1221" y="186"/>
                      <a:pt x="1221" y="186"/>
                      <a:pt x="1221" y="186"/>
                    </a:cubicBezTo>
                    <a:cubicBezTo>
                      <a:pt x="1206" y="217"/>
                      <a:pt x="1206" y="217"/>
                      <a:pt x="1206" y="217"/>
                    </a:cubicBezTo>
                    <a:cubicBezTo>
                      <a:pt x="1211" y="219"/>
                      <a:pt x="1211" y="219"/>
                      <a:pt x="1211" y="219"/>
                    </a:cubicBezTo>
                    <a:cubicBezTo>
                      <a:pt x="1211" y="220"/>
                      <a:pt x="1212" y="220"/>
                      <a:pt x="1212" y="220"/>
                    </a:cubicBezTo>
                    <a:cubicBezTo>
                      <a:pt x="1219" y="224"/>
                      <a:pt x="1219" y="224"/>
                      <a:pt x="1219" y="224"/>
                    </a:cubicBezTo>
                    <a:cubicBezTo>
                      <a:pt x="1223" y="226"/>
                      <a:pt x="1227" y="228"/>
                      <a:pt x="1231" y="230"/>
                    </a:cubicBezTo>
                    <a:cubicBezTo>
                      <a:pt x="1232" y="231"/>
                      <a:pt x="1232" y="231"/>
                      <a:pt x="1232" y="231"/>
                    </a:cubicBezTo>
                    <a:cubicBezTo>
                      <a:pt x="1232" y="231"/>
                      <a:pt x="1232" y="231"/>
                      <a:pt x="1232" y="231"/>
                    </a:cubicBezTo>
                    <a:cubicBezTo>
                      <a:pt x="1236" y="234"/>
                      <a:pt x="1236" y="234"/>
                      <a:pt x="1236" y="234"/>
                    </a:cubicBezTo>
                    <a:cubicBezTo>
                      <a:pt x="1238" y="235"/>
                      <a:pt x="1240" y="236"/>
                      <a:pt x="1242" y="237"/>
                    </a:cubicBezTo>
                    <a:cubicBezTo>
                      <a:pt x="1244" y="238"/>
                      <a:pt x="1244" y="238"/>
                      <a:pt x="1244" y="238"/>
                    </a:cubicBezTo>
                    <a:cubicBezTo>
                      <a:pt x="1296" y="143"/>
                      <a:pt x="1296" y="143"/>
                      <a:pt x="1296" y="143"/>
                    </a:cubicBezTo>
                    <a:cubicBezTo>
                      <a:pt x="1298" y="143"/>
                      <a:pt x="1298" y="143"/>
                      <a:pt x="1298" y="143"/>
                    </a:cubicBezTo>
                    <a:cubicBezTo>
                      <a:pt x="1329" y="162"/>
                      <a:pt x="1360" y="183"/>
                      <a:pt x="1388" y="206"/>
                    </a:cubicBezTo>
                    <a:cubicBezTo>
                      <a:pt x="1392" y="209"/>
                      <a:pt x="1396" y="213"/>
                      <a:pt x="1400" y="216"/>
                    </a:cubicBezTo>
                    <a:cubicBezTo>
                      <a:pt x="1402" y="217"/>
                      <a:pt x="1402" y="217"/>
                      <a:pt x="1402" y="217"/>
                    </a:cubicBezTo>
                    <a:cubicBezTo>
                      <a:pt x="1388" y="232"/>
                      <a:pt x="1388" y="232"/>
                      <a:pt x="1388" y="232"/>
                    </a:cubicBezTo>
                    <a:cubicBezTo>
                      <a:pt x="1387" y="231"/>
                      <a:pt x="1387" y="231"/>
                      <a:pt x="1387" y="231"/>
                    </a:cubicBezTo>
                    <a:cubicBezTo>
                      <a:pt x="1382" y="227"/>
                      <a:pt x="1376" y="223"/>
                      <a:pt x="1370" y="218"/>
                    </a:cubicBezTo>
                    <a:cubicBezTo>
                      <a:pt x="1363" y="212"/>
                      <a:pt x="1363" y="212"/>
                      <a:pt x="1363" y="212"/>
                    </a:cubicBezTo>
                    <a:cubicBezTo>
                      <a:pt x="1362" y="212"/>
                      <a:pt x="1361" y="211"/>
                      <a:pt x="1359" y="210"/>
                    </a:cubicBezTo>
                    <a:cubicBezTo>
                      <a:pt x="1358" y="209"/>
                      <a:pt x="1358" y="209"/>
                      <a:pt x="1358" y="209"/>
                    </a:cubicBezTo>
                    <a:cubicBezTo>
                      <a:pt x="1334" y="241"/>
                      <a:pt x="1334" y="241"/>
                      <a:pt x="1334" y="241"/>
                    </a:cubicBezTo>
                    <a:cubicBezTo>
                      <a:pt x="1333" y="241"/>
                      <a:pt x="1333" y="241"/>
                      <a:pt x="1333" y="241"/>
                    </a:cubicBezTo>
                    <a:cubicBezTo>
                      <a:pt x="1329" y="237"/>
                      <a:pt x="1324" y="234"/>
                      <a:pt x="1320" y="231"/>
                    </a:cubicBezTo>
                    <a:cubicBezTo>
                      <a:pt x="1319" y="230"/>
                      <a:pt x="1319" y="230"/>
                      <a:pt x="1319" y="230"/>
                    </a:cubicBezTo>
                    <a:cubicBezTo>
                      <a:pt x="1341" y="196"/>
                      <a:pt x="1341" y="196"/>
                      <a:pt x="1341" y="196"/>
                    </a:cubicBezTo>
                    <a:cubicBezTo>
                      <a:pt x="1338" y="194"/>
                      <a:pt x="1338" y="194"/>
                      <a:pt x="1338" y="194"/>
                    </a:cubicBezTo>
                    <a:cubicBezTo>
                      <a:pt x="1325" y="185"/>
                      <a:pt x="1313" y="177"/>
                      <a:pt x="1301" y="169"/>
                    </a:cubicBezTo>
                    <a:cubicBezTo>
                      <a:pt x="1299" y="168"/>
                      <a:pt x="1299" y="168"/>
                      <a:pt x="1299" y="168"/>
                    </a:cubicBezTo>
                    <a:cubicBezTo>
                      <a:pt x="1245" y="258"/>
                      <a:pt x="1245" y="258"/>
                      <a:pt x="1245" y="258"/>
                    </a:cubicBezTo>
                    <a:cubicBezTo>
                      <a:pt x="1217" y="240"/>
                      <a:pt x="1187" y="225"/>
                      <a:pt x="1157" y="211"/>
                    </a:cubicBezTo>
                    <a:cubicBezTo>
                      <a:pt x="1157" y="244"/>
                      <a:pt x="1157" y="244"/>
                      <a:pt x="1157" y="244"/>
                    </a:cubicBezTo>
                    <a:cubicBezTo>
                      <a:pt x="1282" y="303"/>
                      <a:pt x="1387" y="399"/>
                      <a:pt x="1457" y="518"/>
                    </a:cubicBezTo>
                    <a:cubicBezTo>
                      <a:pt x="1456" y="518"/>
                      <a:pt x="1456" y="518"/>
                      <a:pt x="1456" y="518"/>
                    </a:cubicBezTo>
                    <a:cubicBezTo>
                      <a:pt x="1457" y="519"/>
                      <a:pt x="1463" y="543"/>
                      <a:pt x="1462" y="574"/>
                    </a:cubicBezTo>
                    <a:cubicBezTo>
                      <a:pt x="1468" y="574"/>
                      <a:pt x="1468" y="574"/>
                      <a:pt x="1468" y="574"/>
                    </a:cubicBezTo>
                    <a:cubicBezTo>
                      <a:pt x="1469" y="558"/>
                      <a:pt x="1467" y="543"/>
                      <a:pt x="1466" y="533"/>
                    </a:cubicBezTo>
                    <a:cubicBezTo>
                      <a:pt x="1473" y="546"/>
                      <a:pt x="1480" y="560"/>
                      <a:pt x="1487" y="574"/>
                    </a:cubicBezTo>
                    <a:cubicBezTo>
                      <a:pt x="1519" y="574"/>
                      <a:pt x="1519" y="574"/>
                      <a:pt x="1519" y="574"/>
                    </a:cubicBezTo>
                    <a:cubicBezTo>
                      <a:pt x="1508" y="549"/>
                      <a:pt x="1495" y="525"/>
                      <a:pt x="1481" y="502"/>
                    </a:cubicBezTo>
                    <a:cubicBezTo>
                      <a:pt x="1495" y="493"/>
                      <a:pt x="1495" y="493"/>
                      <a:pt x="1495" y="493"/>
                    </a:cubicBezTo>
                    <a:cubicBezTo>
                      <a:pt x="1497" y="496"/>
                      <a:pt x="1497" y="496"/>
                      <a:pt x="1497" y="496"/>
                    </a:cubicBezTo>
                    <a:cubicBezTo>
                      <a:pt x="1499" y="500"/>
                      <a:pt x="1502" y="504"/>
                      <a:pt x="1504" y="508"/>
                    </a:cubicBezTo>
                    <a:cubicBezTo>
                      <a:pt x="1506" y="512"/>
                      <a:pt x="1508" y="516"/>
                      <a:pt x="1510" y="520"/>
                    </a:cubicBezTo>
                    <a:cubicBezTo>
                      <a:pt x="1511" y="521"/>
                      <a:pt x="1511" y="521"/>
                      <a:pt x="1511" y="521"/>
                    </a:cubicBezTo>
                    <a:cubicBezTo>
                      <a:pt x="1541" y="504"/>
                      <a:pt x="1541" y="504"/>
                      <a:pt x="1541" y="504"/>
                    </a:cubicBezTo>
                    <a:cubicBezTo>
                      <a:pt x="1544" y="509"/>
                      <a:pt x="1544" y="509"/>
                      <a:pt x="1544" y="509"/>
                    </a:cubicBezTo>
                    <a:cubicBezTo>
                      <a:pt x="1546" y="514"/>
                      <a:pt x="1548" y="518"/>
                      <a:pt x="1550" y="522"/>
                    </a:cubicBezTo>
                    <a:cubicBezTo>
                      <a:pt x="1551" y="524"/>
                      <a:pt x="1551" y="524"/>
                      <a:pt x="1551" y="524"/>
                    </a:cubicBezTo>
                    <a:cubicBezTo>
                      <a:pt x="1520" y="540"/>
                      <a:pt x="1520" y="540"/>
                      <a:pt x="1520" y="540"/>
                    </a:cubicBezTo>
                    <a:cubicBezTo>
                      <a:pt x="1527" y="553"/>
                      <a:pt x="1527" y="553"/>
                      <a:pt x="1527" y="553"/>
                    </a:cubicBezTo>
                    <a:cubicBezTo>
                      <a:pt x="1529" y="557"/>
                      <a:pt x="1530" y="561"/>
                      <a:pt x="1532" y="565"/>
                    </a:cubicBezTo>
                    <a:cubicBezTo>
                      <a:pt x="1533" y="567"/>
                      <a:pt x="1533" y="567"/>
                      <a:pt x="1533" y="567"/>
                    </a:cubicBezTo>
                    <a:cubicBezTo>
                      <a:pt x="1533" y="567"/>
                      <a:pt x="1533" y="567"/>
                      <a:pt x="1533" y="567"/>
                    </a:cubicBezTo>
                    <a:cubicBezTo>
                      <a:pt x="1535" y="572"/>
                      <a:pt x="1535" y="572"/>
                      <a:pt x="1535" y="572"/>
                    </a:cubicBezTo>
                    <a:cubicBezTo>
                      <a:pt x="1535" y="573"/>
                      <a:pt x="1536" y="573"/>
                      <a:pt x="1536" y="574"/>
                    </a:cubicBezTo>
                    <a:cubicBezTo>
                      <a:pt x="1549" y="574"/>
                      <a:pt x="1549" y="574"/>
                      <a:pt x="1549" y="574"/>
                    </a:cubicBezTo>
                    <a:cubicBezTo>
                      <a:pt x="1637" y="533"/>
                      <a:pt x="1637" y="533"/>
                      <a:pt x="1637" y="533"/>
                    </a:cubicBezTo>
                    <a:cubicBezTo>
                      <a:pt x="1638" y="534"/>
                      <a:pt x="1638" y="534"/>
                      <a:pt x="1638" y="534"/>
                    </a:cubicBezTo>
                    <a:cubicBezTo>
                      <a:pt x="1643" y="548"/>
                      <a:pt x="1648" y="561"/>
                      <a:pt x="1653" y="574"/>
                    </a:cubicBezTo>
                    <a:cubicBezTo>
                      <a:pt x="1679" y="574"/>
                      <a:pt x="1679" y="574"/>
                      <a:pt x="1679" y="574"/>
                    </a:cubicBezTo>
                    <a:cubicBezTo>
                      <a:pt x="1634" y="448"/>
                      <a:pt x="1560" y="333"/>
                      <a:pt x="1461" y="239"/>
                    </a:cubicBezTo>
                    <a:cubicBezTo>
                      <a:pt x="1373" y="154"/>
                      <a:pt x="1269" y="91"/>
                      <a:pt x="1157" y="50"/>
                    </a:cubicBezTo>
                    <a:moveTo>
                      <a:pt x="196" y="496"/>
                    </a:moveTo>
                    <a:cubicBezTo>
                      <a:pt x="196" y="495"/>
                      <a:pt x="196" y="495"/>
                      <a:pt x="196" y="495"/>
                    </a:cubicBezTo>
                    <a:cubicBezTo>
                      <a:pt x="201" y="486"/>
                      <a:pt x="206" y="478"/>
                      <a:pt x="211" y="469"/>
                    </a:cubicBezTo>
                    <a:cubicBezTo>
                      <a:pt x="212" y="468"/>
                      <a:pt x="212" y="468"/>
                      <a:pt x="212" y="468"/>
                    </a:cubicBezTo>
                    <a:cubicBezTo>
                      <a:pt x="230" y="479"/>
                      <a:pt x="230" y="479"/>
                      <a:pt x="230" y="479"/>
                    </a:cubicBezTo>
                    <a:cubicBezTo>
                      <a:pt x="229" y="480"/>
                      <a:pt x="229" y="480"/>
                      <a:pt x="229" y="480"/>
                    </a:cubicBezTo>
                    <a:cubicBezTo>
                      <a:pt x="227" y="484"/>
                      <a:pt x="224" y="488"/>
                      <a:pt x="222" y="492"/>
                    </a:cubicBezTo>
                    <a:cubicBezTo>
                      <a:pt x="219" y="497"/>
                      <a:pt x="217" y="501"/>
                      <a:pt x="214" y="506"/>
                    </a:cubicBezTo>
                    <a:cubicBezTo>
                      <a:pt x="213" y="507"/>
                      <a:pt x="213" y="507"/>
                      <a:pt x="213" y="507"/>
                    </a:cubicBezTo>
                    <a:cubicBezTo>
                      <a:pt x="215" y="508"/>
                      <a:pt x="215" y="508"/>
                      <a:pt x="215" y="508"/>
                    </a:cubicBezTo>
                    <a:cubicBezTo>
                      <a:pt x="215" y="508"/>
                      <a:pt x="215" y="508"/>
                      <a:pt x="215" y="508"/>
                    </a:cubicBezTo>
                    <a:cubicBezTo>
                      <a:pt x="240" y="521"/>
                      <a:pt x="240" y="521"/>
                      <a:pt x="240" y="521"/>
                    </a:cubicBezTo>
                    <a:cubicBezTo>
                      <a:pt x="237" y="526"/>
                      <a:pt x="234" y="531"/>
                      <a:pt x="232" y="536"/>
                    </a:cubicBezTo>
                    <a:cubicBezTo>
                      <a:pt x="149" y="497"/>
                      <a:pt x="149" y="497"/>
                      <a:pt x="149" y="497"/>
                    </a:cubicBezTo>
                    <a:cubicBezTo>
                      <a:pt x="150" y="496"/>
                      <a:pt x="150" y="496"/>
                      <a:pt x="150" y="496"/>
                    </a:cubicBezTo>
                    <a:cubicBezTo>
                      <a:pt x="153" y="490"/>
                      <a:pt x="156" y="484"/>
                      <a:pt x="159" y="479"/>
                    </a:cubicBezTo>
                    <a:cubicBezTo>
                      <a:pt x="160" y="477"/>
                      <a:pt x="160" y="477"/>
                      <a:pt x="160" y="477"/>
                    </a:cubicBezTo>
                    <a:cubicBezTo>
                      <a:pt x="187" y="492"/>
                      <a:pt x="187" y="492"/>
                      <a:pt x="187" y="492"/>
                    </a:cubicBezTo>
                    <a:cubicBezTo>
                      <a:pt x="196" y="496"/>
                      <a:pt x="196" y="496"/>
                      <a:pt x="196" y="496"/>
                    </a:cubicBezTo>
                    <a:moveTo>
                      <a:pt x="207" y="450"/>
                    </a:moveTo>
                    <a:cubicBezTo>
                      <a:pt x="184" y="436"/>
                      <a:pt x="184" y="436"/>
                      <a:pt x="184" y="436"/>
                    </a:cubicBezTo>
                    <a:cubicBezTo>
                      <a:pt x="185" y="435"/>
                      <a:pt x="185" y="435"/>
                      <a:pt x="185" y="435"/>
                    </a:cubicBezTo>
                    <a:cubicBezTo>
                      <a:pt x="191" y="425"/>
                      <a:pt x="197" y="416"/>
                      <a:pt x="203" y="407"/>
                    </a:cubicBezTo>
                    <a:cubicBezTo>
                      <a:pt x="204" y="405"/>
                      <a:pt x="204" y="405"/>
                      <a:pt x="204" y="405"/>
                    </a:cubicBezTo>
                    <a:cubicBezTo>
                      <a:pt x="173" y="384"/>
                      <a:pt x="173" y="384"/>
                      <a:pt x="173" y="384"/>
                    </a:cubicBezTo>
                    <a:cubicBezTo>
                      <a:pt x="177" y="378"/>
                      <a:pt x="181" y="373"/>
                      <a:pt x="185" y="368"/>
                    </a:cubicBezTo>
                    <a:cubicBezTo>
                      <a:pt x="266" y="424"/>
                      <a:pt x="266" y="424"/>
                      <a:pt x="266" y="424"/>
                    </a:cubicBezTo>
                    <a:cubicBezTo>
                      <a:pt x="265" y="426"/>
                      <a:pt x="265" y="426"/>
                      <a:pt x="265" y="426"/>
                    </a:cubicBezTo>
                    <a:cubicBezTo>
                      <a:pt x="262" y="429"/>
                      <a:pt x="260" y="433"/>
                      <a:pt x="257" y="437"/>
                    </a:cubicBezTo>
                    <a:cubicBezTo>
                      <a:pt x="256" y="438"/>
                      <a:pt x="256" y="438"/>
                      <a:pt x="256" y="438"/>
                    </a:cubicBezTo>
                    <a:cubicBezTo>
                      <a:pt x="238" y="427"/>
                      <a:pt x="238" y="427"/>
                      <a:pt x="238" y="427"/>
                    </a:cubicBezTo>
                    <a:cubicBezTo>
                      <a:pt x="238" y="427"/>
                      <a:pt x="238" y="427"/>
                      <a:pt x="238" y="427"/>
                    </a:cubicBezTo>
                    <a:cubicBezTo>
                      <a:pt x="227" y="420"/>
                      <a:pt x="227" y="420"/>
                      <a:pt x="227" y="420"/>
                    </a:cubicBezTo>
                    <a:cubicBezTo>
                      <a:pt x="226" y="421"/>
                      <a:pt x="226" y="421"/>
                      <a:pt x="226" y="421"/>
                    </a:cubicBezTo>
                    <a:cubicBezTo>
                      <a:pt x="220" y="429"/>
                      <a:pt x="215" y="437"/>
                      <a:pt x="211" y="444"/>
                    </a:cubicBezTo>
                    <a:cubicBezTo>
                      <a:pt x="210" y="445"/>
                      <a:pt x="210" y="446"/>
                      <a:pt x="209" y="447"/>
                    </a:cubicBezTo>
                    <a:cubicBezTo>
                      <a:pt x="207" y="450"/>
                      <a:pt x="207" y="450"/>
                      <a:pt x="207" y="450"/>
                    </a:cubicBezTo>
                    <a:moveTo>
                      <a:pt x="314" y="411"/>
                    </a:moveTo>
                    <a:cubicBezTo>
                      <a:pt x="241" y="356"/>
                      <a:pt x="241" y="356"/>
                      <a:pt x="241" y="356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6" y="350"/>
                      <a:pt x="250" y="345"/>
                      <a:pt x="254" y="340"/>
                    </a:cubicBezTo>
                    <a:cubicBezTo>
                      <a:pt x="255" y="339"/>
                      <a:pt x="255" y="339"/>
                      <a:pt x="255" y="339"/>
                    </a:cubicBezTo>
                    <a:cubicBezTo>
                      <a:pt x="286" y="365"/>
                      <a:pt x="286" y="365"/>
                      <a:pt x="286" y="365"/>
                    </a:cubicBezTo>
                    <a:cubicBezTo>
                      <a:pt x="287" y="363"/>
                      <a:pt x="287" y="363"/>
                      <a:pt x="287" y="363"/>
                    </a:cubicBezTo>
                    <a:cubicBezTo>
                      <a:pt x="294" y="356"/>
                      <a:pt x="300" y="349"/>
                      <a:pt x="307" y="342"/>
                    </a:cubicBezTo>
                    <a:cubicBezTo>
                      <a:pt x="308" y="341"/>
                      <a:pt x="308" y="341"/>
                      <a:pt x="308" y="341"/>
                    </a:cubicBezTo>
                    <a:cubicBezTo>
                      <a:pt x="324" y="355"/>
                      <a:pt x="324" y="355"/>
                      <a:pt x="324" y="355"/>
                    </a:cubicBezTo>
                    <a:cubicBezTo>
                      <a:pt x="322" y="356"/>
                      <a:pt x="322" y="356"/>
                      <a:pt x="322" y="356"/>
                    </a:cubicBezTo>
                    <a:cubicBezTo>
                      <a:pt x="319" y="359"/>
                      <a:pt x="316" y="363"/>
                      <a:pt x="313" y="366"/>
                    </a:cubicBezTo>
                    <a:cubicBezTo>
                      <a:pt x="309" y="370"/>
                      <a:pt x="306" y="374"/>
                      <a:pt x="302" y="378"/>
                    </a:cubicBezTo>
                    <a:cubicBezTo>
                      <a:pt x="301" y="379"/>
                      <a:pt x="301" y="379"/>
                      <a:pt x="301" y="379"/>
                    </a:cubicBezTo>
                    <a:cubicBezTo>
                      <a:pt x="303" y="381"/>
                      <a:pt x="303" y="381"/>
                      <a:pt x="303" y="381"/>
                    </a:cubicBezTo>
                    <a:cubicBezTo>
                      <a:pt x="303" y="381"/>
                      <a:pt x="303" y="381"/>
                      <a:pt x="303" y="381"/>
                    </a:cubicBezTo>
                    <a:cubicBezTo>
                      <a:pt x="325" y="398"/>
                      <a:pt x="325" y="398"/>
                      <a:pt x="325" y="398"/>
                    </a:cubicBezTo>
                    <a:cubicBezTo>
                      <a:pt x="321" y="403"/>
                      <a:pt x="317" y="407"/>
                      <a:pt x="314" y="411"/>
                    </a:cubicBezTo>
                    <a:moveTo>
                      <a:pt x="277" y="432"/>
                    </a:moveTo>
                    <a:cubicBezTo>
                      <a:pt x="280" y="428"/>
                      <a:pt x="280" y="428"/>
                      <a:pt x="280" y="428"/>
                    </a:cubicBezTo>
                    <a:cubicBezTo>
                      <a:pt x="281" y="426"/>
                      <a:pt x="283" y="424"/>
                      <a:pt x="284" y="423"/>
                    </a:cubicBezTo>
                    <a:cubicBezTo>
                      <a:pt x="285" y="421"/>
                      <a:pt x="285" y="421"/>
                      <a:pt x="285" y="421"/>
                    </a:cubicBezTo>
                    <a:cubicBezTo>
                      <a:pt x="196" y="359"/>
                      <a:pt x="196" y="359"/>
                      <a:pt x="196" y="359"/>
                    </a:cubicBezTo>
                    <a:cubicBezTo>
                      <a:pt x="197" y="358"/>
                      <a:pt x="197" y="358"/>
                      <a:pt x="197" y="358"/>
                    </a:cubicBezTo>
                    <a:cubicBezTo>
                      <a:pt x="219" y="328"/>
                      <a:pt x="243" y="300"/>
                      <a:pt x="268" y="274"/>
                    </a:cubicBezTo>
                    <a:cubicBezTo>
                      <a:pt x="272" y="271"/>
                      <a:pt x="276" y="267"/>
                      <a:pt x="280" y="263"/>
                    </a:cubicBezTo>
                    <a:cubicBezTo>
                      <a:pt x="281" y="262"/>
                      <a:pt x="281" y="262"/>
                      <a:pt x="281" y="262"/>
                    </a:cubicBezTo>
                    <a:cubicBezTo>
                      <a:pt x="295" y="277"/>
                      <a:pt x="295" y="277"/>
                      <a:pt x="295" y="277"/>
                    </a:cubicBezTo>
                    <a:cubicBezTo>
                      <a:pt x="293" y="278"/>
                      <a:pt x="293" y="278"/>
                      <a:pt x="293" y="278"/>
                    </a:cubicBezTo>
                    <a:cubicBezTo>
                      <a:pt x="288" y="283"/>
                      <a:pt x="283" y="288"/>
                      <a:pt x="278" y="293"/>
                    </a:cubicBezTo>
                    <a:cubicBezTo>
                      <a:pt x="268" y="304"/>
                      <a:pt x="268" y="304"/>
                      <a:pt x="268" y="304"/>
                    </a:cubicBezTo>
                    <a:cubicBezTo>
                      <a:pt x="298" y="332"/>
                      <a:pt x="298" y="332"/>
                      <a:pt x="298" y="332"/>
                    </a:cubicBezTo>
                    <a:cubicBezTo>
                      <a:pt x="297" y="333"/>
                      <a:pt x="297" y="333"/>
                      <a:pt x="297" y="333"/>
                    </a:cubicBezTo>
                    <a:cubicBezTo>
                      <a:pt x="293" y="337"/>
                      <a:pt x="290" y="341"/>
                      <a:pt x="286" y="345"/>
                    </a:cubicBezTo>
                    <a:cubicBezTo>
                      <a:pt x="285" y="346"/>
                      <a:pt x="285" y="346"/>
                      <a:pt x="285" y="346"/>
                    </a:cubicBezTo>
                    <a:cubicBezTo>
                      <a:pt x="254" y="320"/>
                      <a:pt x="254" y="320"/>
                      <a:pt x="254" y="320"/>
                    </a:cubicBezTo>
                    <a:cubicBezTo>
                      <a:pt x="251" y="323"/>
                      <a:pt x="251" y="323"/>
                      <a:pt x="251" y="323"/>
                    </a:cubicBezTo>
                    <a:cubicBezTo>
                      <a:pt x="241" y="334"/>
                      <a:pt x="232" y="346"/>
                      <a:pt x="223" y="357"/>
                    </a:cubicBezTo>
                    <a:cubicBezTo>
                      <a:pt x="222" y="358"/>
                      <a:pt x="222" y="358"/>
                      <a:pt x="222" y="358"/>
                    </a:cubicBezTo>
                    <a:cubicBezTo>
                      <a:pt x="222" y="358"/>
                      <a:pt x="222" y="358"/>
                      <a:pt x="222" y="358"/>
                    </a:cubicBezTo>
                    <a:cubicBezTo>
                      <a:pt x="222" y="359"/>
                      <a:pt x="222" y="359"/>
                      <a:pt x="222" y="359"/>
                    </a:cubicBezTo>
                    <a:cubicBezTo>
                      <a:pt x="305" y="422"/>
                      <a:pt x="305" y="422"/>
                      <a:pt x="305" y="422"/>
                    </a:cubicBezTo>
                    <a:cubicBezTo>
                      <a:pt x="283" y="450"/>
                      <a:pt x="264" y="479"/>
                      <a:pt x="246" y="509"/>
                    </a:cubicBezTo>
                    <a:cubicBezTo>
                      <a:pt x="232" y="502"/>
                      <a:pt x="232" y="502"/>
                      <a:pt x="232" y="502"/>
                    </a:cubicBezTo>
                    <a:cubicBezTo>
                      <a:pt x="234" y="499"/>
                      <a:pt x="234" y="499"/>
                      <a:pt x="234" y="499"/>
                    </a:cubicBezTo>
                    <a:cubicBezTo>
                      <a:pt x="236" y="495"/>
                      <a:pt x="238" y="490"/>
                      <a:pt x="241" y="486"/>
                    </a:cubicBezTo>
                    <a:cubicBezTo>
                      <a:pt x="243" y="483"/>
                      <a:pt x="246" y="479"/>
                      <a:pt x="248" y="475"/>
                    </a:cubicBezTo>
                    <a:cubicBezTo>
                      <a:pt x="249" y="474"/>
                      <a:pt x="249" y="474"/>
                      <a:pt x="249" y="474"/>
                    </a:cubicBezTo>
                    <a:cubicBezTo>
                      <a:pt x="219" y="456"/>
                      <a:pt x="219" y="456"/>
                      <a:pt x="219" y="456"/>
                    </a:cubicBezTo>
                    <a:cubicBezTo>
                      <a:pt x="222" y="452"/>
                      <a:pt x="222" y="452"/>
                      <a:pt x="222" y="452"/>
                    </a:cubicBezTo>
                    <a:cubicBezTo>
                      <a:pt x="224" y="447"/>
                      <a:pt x="227" y="443"/>
                      <a:pt x="230" y="439"/>
                    </a:cubicBezTo>
                    <a:cubicBezTo>
                      <a:pt x="231" y="438"/>
                      <a:pt x="231" y="438"/>
                      <a:pt x="231" y="438"/>
                    </a:cubicBezTo>
                    <a:cubicBezTo>
                      <a:pt x="260" y="457"/>
                      <a:pt x="260" y="457"/>
                      <a:pt x="260" y="457"/>
                    </a:cubicBezTo>
                    <a:cubicBezTo>
                      <a:pt x="263" y="452"/>
                      <a:pt x="263" y="452"/>
                      <a:pt x="263" y="452"/>
                    </a:cubicBezTo>
                    <a:cubicBezTo>
                      <a:pt x="263" y="452"/>
                      <a:pt x="264" y="451"/>
                      <a:pt x="264" y="451"/>
                    </a:cubicBezTo>
                    <a:cubicBezTo>
                      <a:pt x="268" y="444"/>
                      <a:pt x="268" y="444"/>
                      <a:pt x="268" y="444"/>
                    </a:cubicBezTo>
                    <a:cubicBezTo>
                      <a:pt x="271" y="441"/>
                      <a:pt x="274" y="437"/>
                      <a:pt x="276" y="433"/>
                    </a:cubicBezTo>
                    <a:cubicBezTo>
                      <a:pt x="277" y="432"/>
                      <a:pt x="277" y="432"/>
                      <a:pt x="277" y="432"/>
                    </a:cubicBezTo>
                    <a:cubicBezTo>
                      <a:pt x="277" y="432"/>
                      <a:pt x="277" y="432"/>
                      <a:pt x="277" y="432"/>
                    </a:cubicBezTo>
                    <a:moveTo>
                      <a:pt x="307" y="322"/>
                    </a:moveTo>
                    <a:cubicBezTo>
                      <a:pt x="287" y="304"/>
                      <a:pt x="287" y="304"/>
                      <a:pt x="287" y="304"/>
                    </a:cubicBezTo>
                    <a:cubicBezTo>
                      <a:pt x="288" y="302"/>
                      <a:pt x="288" y="302"/>
                      <a:pt x="288" y="302"/>
                    </a:cubicBezTo>
                    <a:cubicBezTo>
                      <a:pt x="296" y="294"/>
                      <a:pt x="304" y="286"/>
                      <a:pt x="312" y="279"/>
                    </a:cubicBezTo>
                    <a:cubicBezTo>
                      <a:pt x="313" y="277"/>
                      <a:pt x="313" y="277"/>
                      <a:pt x="313" y="277"/>
                    </a:cubicBezTo>
                    <a:cubicBezTo>
                      <a:pt x="288" y="250"/>
                      <a:pt x="288" y="250"/>
                      <a:pt x="288" y="250"/>
                    </a:cubicBezTo>
                    <a:cubicBezTo>
                      <a:pt x="293" y="246"/>
                      <a:pt x="298" y="241"/>
                      <a:pt x="303" y="237"/>
                    </a:cubicBezTo>
                    <a:cubicBezTo>
                      <a:pt x="370" y="309"/>
                      <a:pt x="370" y="309"/>
                      <a:pt x="370" y="309"/>
                    </a:cubicBezTo>
                    <a:cubicBezTo>
                      <a:pt x="369" y="310"/>
                      <a:pt x="369" y="310"/>
                      <a:pt x="369" y="310"/>
                    </a:cubicBezTo>
                    <a:cubicBezTo>
                      <a:pt x="366" y="313"/>
                      <a:pt x="362" y="317"/>
                      <a:pt x="359" y="320"/>
                    </a:cubicBezTo>
                    <a:cubicBezTo>
                      <a:pt x="358" y="321"/>
                      <a:pt x="358" y="321"/>
                      <a:pt x="358" y="321"/>
                    </a:cubicBezTo>
                    <a:cubicBezTo>
                      <a:pt x="342" y="306"/>
                      <a:pt x="342" y="306"/>
                      <a:pt x="342" y="306"/>
                    </a:cubicBezTo>
                    <a:cubicBezTo>
                      <a:pt x="342" y="306"/>
                      <a:pt x="342" y="306"/>
                      <a:pt x="342" y="306"/>
                    </a:cubicBezTo>
                    <a:cubicBezTo>
                      <a:pt x="333" y="296"/>
                      <a:pt x="333" y="296"/>
                      <a:pt x="333" y="296"/>
                    </a:cubicBezTo>
                    <a:cubicBezTo>
                      <a:pt x="332" y="298"/>
                      <a:pt x="332" y="298"/>
                      <a:pt x="332" y="298"/>
                    </a:cubicBezTo>
                    <a:cubicBezTo>
                      <a:pt x="324" y="304"/>
                      <a:pt x="318" y="311"/>
                      <a:pt x="312" y="317"/>
                    </a:cubicBezTo>
                    <a:cubicBezTo>
                      <a:pt x="311" y="318"/>
                      <a:pt x="310" y="319"/>
                      <a:pt x="310" y="319"/>
                    </a:cubicBezTo>
                    <a:cubicBezTo>
                      <a:pt x="307" y="322"/>
                      <a:pt x="307" y="322"/>
                      <a:pt x="307" y="322"/>
                    </a:cubicBezTo>
                    <a:moveTo>
                      <a:pt x="419" y="306"/>
                    </a:moveTo>
                    <a:cubicBezTo>
                      <a:pt x="360" y="237"/>
                      <a:pt x="360" y="237"/>
                      <a:pt x="360" y="237"/>
                    </a:cubicBezTo>
                    <a:cubicBezTo>
                      <a:pt x="361" y="236"/>
                      <a:pt x="361" y="236"/>
                      <a:pt x="361" y="236"/>
                    </a:cubicBezTo>
                    <a:cubicBezTo>
                      <a:pt x="366" y="232"/>
                      <a:pt x="371" y="228"/>
                      <a:pt x="376" y="224"/>
                    </a:cubicBezTo>
                    <a:cubicBezTo>
                      <a:pt x="377" y="223"/>
                      <a:pt x="377" y="223"/>
                      <a:pt x="377" y="223"/>
                    </a:cubicBezTo>
                    <a:cubicBezTo>
                      <a:pt x="397" y="247"/>
                      <a:pt x="397" y="247"/>
                      <a:pt x="397" y="247"/>
                    </a:cubicBezTo>
                    <a:cubicBezTo>
                      <a:pt x="403" y="255"/>
                      <a:pt x="403" y="255"/>
                      <a:pt x="403" y="255"/>
                    </a:cubicBezTo>
                    <a:cubicBezTo>
                      <a:pt x="404" y="254"/>
                      <a:pt x="404" y="254"/>
                      <a:pt x="404" y="254"/>
                    </a:cubicBezTo>
                    <a:cubicBezTo>
                      <a:pt x="411" y="248"/>
                      <a:pt x="419" y="242"/>
                      <a:pt x="427" y="237"/>
                    </a:cubicBezTo>
                    <a:cubicBezTo>
                      <a:pt x="429" y="236"/>
                      <a:pt x="429" y="236"/>
                      <a:pt x="429" y="236"/>
                    </a:cubicBezTo>
                    <a:cubicBezTo>
                      <a:pt x="441" y="253"/>
                      <a:pt x="441" y="253"/>
                      <a:pt x="441" y="253"/>
                    </a:cubicBezTo>
                    <a:cubicBezTo>
                      <a:pt x="440" y="254"/>
                      <a:pt x="440" y="254"/>
                      <a:pt x="440" y="254"/>
                    </a:cubicBezTo>
                    <a:cubicBezTo>
                      <a:pt x="436" y="257"/>
                      <a:pt x="432" y="259"/>
                      <a:pt x="428" y="262"/>
                    </a:cubicBezTo>
                    <a:cubicBezTo>
                      <a:pt x="424" y="265"/>
                      <a:pt x="420" y="268"/>
                      <a:pt x="415" y="271"/>
                    </a:cubicBezTo>
                    <a:cubicBezTo>
                      <a:pt x="414" y="272"/>
                      <a:pt x="414" y="272"/>
                      <a:pt x="414" y="272"/>
                    </a:cubicBezTo>
                    <a:cubicBezTo>
                      <a:pt x="415" y="274"/>
                      <a:pt x="415" y="274"/>
                      <a:pt x="415" y="274"/>
                    </a:cubicBezTo>
                    <a:cubicBezTo>
                      <a:pt x="415" y="274"/>
                      <a:pt x="415" y="274"/>
                      <a:pt x="415" y="274"/>
                    </a:cubicBezTo>
                    <a:cubicBezTo>
                      <a:pt x="433" y="296"/>
                      <a:pt x="433" y="296"/>
                      <a:pt x="433" y="296"/>
                    </a:cubicBezTo>
                    <a:cubicBezTo>
                      <a:pt x="428" y="299"/>
                      <a:pt x="424" y="303"/>
                      <a:pt x="419" y="306"/>
                    </a:cubicBezTo>
                    <a:moveTo>
                      <a:pt x="379" y="319"/>
                    </a:moveTo>
                    <a:cubicBezTo>
                      <a:pt x="383" y="316"/>
                      <a:pt x="383" y="316"/>
                      <a:pt x="383" y="316"/>
                    </a:cubicBezTo>
                    <a:cubicBezTo>
                      <a:pt x="385" y="314"/>
                      <a:pt x="386" y="313"/>
                      <a:pt x="388" y="311"/>
                    </a:cubicBezTo>
                    <a:cubicBezTo>
                      <a:pt x="389" y="310"/>
                      <a:pt x="389" y="310"/>
                      <a:pt x="389" y="310"/>
                    </a:cubicBezTo>
                    <a:cubicBezTo>
                      <a:pt x="315" y="230"/>
                      <a:pt x="315" y="230"/>
                      <a:pt x="315" y="230"/>
                    </a:cubicBezTo>
                    <a:cubicBezTo>
                      <a:pt x="316" y="229"/>
                      <a:pt x="316" y="229"/>
                      <a:pt x="316" y="229"/>
                    </a:cubicBezTo>
                    <a:cubicBezTo>
                      <a:pt x="344" y="205"/>
                      <a:pt x="373" y="183"/>
                      <a:pt x="403" y="163"/>
                    </a:cubicBezTo>
                    <a:cubicBezTo>
                      <a:pt x="408" y="160"/>
                      <a:pt x="412" y="157"/>
                      <a:pt x="417" y="154"/>
                    </a:cubicBezTo>
                    <a:cubicBezTo>
                      <a:pt x="418" y="153"/>
                      <a:pt x="418" y="153"/>
                      <a:pt x="418" y="153"/>
                    </a:cubicBezTo>
                    <a:cubicBezTo>
                      <a:pt x="429" y="171"/>
                      <a:pt x="429" y="171"/>
                      <a:pt x="429" y="171"/>
                    </a:cubicBezTo>
                    <a:cubicBezTo>
                      <a:pt x="427" y="172"/>
                      <a:pt x="427" y="172"/>
                      <a:pt x="427" y="172"/>
                    </a:cubicBezTo>
                    <a:cubicBezTo>
                      <a:pt x="421" y="176"/>
                      <a:pt x="415" y="180"/>
                      <a:pt x="409" y="184"/>
                    </a:cubicBezTo>
                    <a:cubicBezTo>
                      <a:pt x="397" y="192"/>
                      <a:pt x="397" y="192"/>
                      <a:pt x="397" y="192"/>
                    </a:cubicBezTo>
                    <a:cubicBezTo>
                      <a:pt x="421" y="225"/>
                      <a:pt x="421" y="225"/>
                      <a:pt x="421" y="225"/>
                    </a:cubicBezTo>
                    <a:cubicBezTo>
                      <a:pt x="419" y="226"/>
                      <a:pt x="419" y="226"/>
                      <a:pt x="419" y="226"/>
                    </a:cubicBezTo>
                    <a:cubicBezTo>
                      <a:pt x="415" y="229"/>
                      <a:pt x="411" y="232"/>
                      <a:pt x="406" y="235"/>
                    </a:cubicBezTo>
                    <a:cubicBezTo>
                      <a:pt x="405" y="236"/>
                      <a:pt x="405" y="236"/>
                      <a:pt x="405" y="236"/>
                    </a:cubicBezTo>
                    <a:cubicBezTo>
                      <a:pt x="380" y="204"/>
                      <a:pt x="380" y="204"/>
                      <a:pt x="380" y="204"/>
                    </a:cubicBezTo>
                    <a:cubicBezTo>
                      <a:pt x="376" y="207"/>
                      <a:pt x="376" y="207"/>
                      <a:pt x="376" y="207"/>
                    </a:cubicBezTo>
                    <a:cubicBezTo>
                      <a:pt x="365" y="216"/>
                      <a:pt x="353" y="225"/>
                      <a:pt x="342" y="234"/>
                    </a:cubicBezTo>
                    <a:cubicBezTo>
                      <a:pt x="341" y="235"/>
                      <a:pt x="341" y="235"/>
                      <a:pt x="341" y="235"/>
                    </a:cubicBezTo>
                    <a:cubicBezTo>
                      <a:pt x="341" y="235"/>
                      <a:pt x="341" y="235"/>
                      <a:pt x="341" y="235"/>
                    </a:cubicBezTo>
                    <a:cubicBezTo>
                      <a:pt x="340" y="236"/>
                      <a:pt x="340" y="236"/>
                      <a:pt x="340" y="236"/>
                    </a:cubicBezTo>
                    <a:cubicBezTo>
                      <a:pt x="409" y="315"/>
                      <a:pt x="409" y="315"/>
                      <a:pt x="409" y="315"/>
                    </a:cubicBezTo>
                    <a:cubicBezTo>
                      <a:pt x="385" y="335"/>
                      <a:pt x="362" y="357"/>
                      <a:pt x="341" y="380"/>
                    </a:cubicBezTo>
                    <a:cubicBezTo>
                      <a:pt x="338" y="383"/>
                      <a:pt x="336" y="386"/>
                      <a:pt x="333" y="388"/>
                    </a:cubicBezTo>
                    <a:cubicBezTo>
                      <a:pt x="321" y="378"/>
                      <a:pt x="321" y="378"/>
                      <a:pt x="321" y="378"/>
                    </a:cubicBezTo>
                    <a:cubicBezTo>
                      <a:pt x="323" y="375"/>
                      <a:pt x="323" y="375"/>
                      <a:pt x="323" y="375"/>
                    </a:cubicBezTo>
                    <a:cubicBezTo>
                      <a:pt x="326" y="372"/>
                      <a:pt x="329" y="368"/>
                      <a:pt x="333" y="365"/>
                    </a:cubicBezTo>
                    <a:cubicBezTo>
                      <a:pt x="336" y="361"/>
                      <a:pt x="339" y="358"/>
                      <a:pt x="342" y="355"/>
                    </a:cubicBezTo>
                    <a:cubicBezTo>
                      <a:pt x="343" y="354"/>
                      <a:pt x="343" y="354"/>
                      <a:pt x="343" y="354"/>
                    </a:cubicBezTo>
                    <a:cubicBezTo>
                      <a:pt x="317" y="331"/>
                      <a:pt x="317" y="331"/>
                      <a:pt x="317" y="331"/>
                    </a:cubicBezTo>
                    <a:cubicBezTo>
                      <a:pt x="321" y="327"/>
                      <a:pt x="321" y="327"/>
                      <a:pt x="321" y="327"/>
                    </a:cubicBezTo>
                    <a:cubicBezTo>
                      <a:pt x="325" y="323"/>
                      <a:pt x="328" y="320"/>
                      <a:pt x="332" y="316"/>
                    </a:cubicBezTo>
                    <a:cubicBezTo>
                      <a:pt x="333" y="315"/>
                      <a:pt x="333" y="315"/>
                      <a:pt x="333" y="315"/>
                    </a:cubicBezTo>
                    <a:cubicBezTo>
                      <a:pt x="357" y="339"/>
                      <a:pt x="357" y="339"/>
                      <a:pt x="357" y="339"/>
                    </a:cubicBezTo>
                    <a:cubicBezTo>
                      <a:pt x="368" y="329"/>
                      <a:pt x="368" y="329"/>
                      <a:pt x="368" y="329"/>
                    </a:cubicBezTo>
                    <a:cubicBezTo>
                      <a:pt x="372" y="326"/>
                      <a:pt x="375" y="323"/>
                      <a:pt x="378" y="320"/>
                    </a:cubicBezTo>
                    <a:cubicBezTo>
                      <a:pt x="379" y="319"/>
                      <a:pt x="379" y="319"/>
                      <a:pt x="379" y="319"/>
                    </a:cubicBezTo>
                    <a:cubicBezTo>
                      <a:pt x="379" y="319"/>
                      <a:pt x="379" y="319"/>
                      <a:pt x="379" y="319"/>
                    </a:cubicBezTo>
                    <a:moveTo>
                      <a:pt x="432" y="217"/>
                    </a:moveTo>
                    <a:cubicBezTo>
                      <a:pt x="416" y="195"/>
                      <a:pt x="416" y="195"/>
                      <a:pt x="416" y="195"/>
                    </a:cubicBezTo>
                    <a:cubicBezTo>
                      <a:pt x="417" y="194"/>
                      <a:pt x="417" y="194"/>
                      <a:pt x="417" y="194"/>
                    </a:cubicBezTo>
                    <a:cubicBezTo>
                      <a:pt x="427" y="188"/>
                      <a:pt x="436" y="182"/>
                      <a:pt x="446" y="176"/>
                    </a:cubicBezTo>
                    <a:cubicBezTo>
                      <a:pt x="447" y="175"/>
                      <a:pt x="447" y="175"/>
                      <a:pt x="447" y="175"/>
                    </a:cubicBezTo>
                    <a:cubicBezTo>
                      <a:pt x="428" y="143"/>
                      <a:pt x="428" y="143"/>
                      <a:pt x="428" y="143"/>
                    </a:cubicBezTo>
                    <a:cubicBezTo>
                      <a:pt x="433" y="140"/>
                      <a:pt x="439" y="136"/>
                      <a:pt x="445" y="133"/>
                    </a:cubicBezTo>
                    <a:cubicBezTo>
                      <a:pt x="496" y="218"/>
                      <a:pt x="496" y="218"/>
                      <a:pt x="496" y="218"/>
                    </a:cubicBezTo>
                    <a:cubicBezTo>
                      <a:pt x="495" y="219"/>
                      <a:pt x="495" y="219"/>
                      <a:pt x="495" y="219"/>
                    </a:cubicBezTo>
                    <a:cubicBezTo>
                      <a:pt x="491" y="221"/>
                      <a:pt x="487" y="224"/>
                      <a:pt x="483" y="226"/>
                    </a:cubicBezTo>
                    <a:cubicBezTo>
                      <a:pt x="481" y="227"/>
                      <a:pt x="481" y="227"/>
                      <a:pt x="481" y="227"/>
                    </a:cubicBezTo>
                    <a:cubicBezTo>
                      <a:pt x="470" y="209"/>
                      <a:pt x="470" y="209"/>
                      <a:pt x="470" y="209"/>
                    </a:cubicBezTo>
                    <a:cubicBezTo>
                      <a:pt x="470" y="209"/>
                      <a:pt x="470" y="209"/>
                      <a:pt x="470" y="209"/>
                    </a:cubicBezTo>
                    <a:cubicBezTo>
                      <a:pt x="462" y="198"/>
                      <a:pt x="462" y="198"/>
                      <a:pt x="462" y="198"/>
                    </a:cubicBezTo>
                    <a:cubicBezTo>
                      <a:pt x="461" y="199"/>
                      <a:pt x="461" y="199"/>
                      <a:pt x="461" y="199"/>
                    </a:cubicBezTo>
                    <a:cubicBezTo>
                      <a:pt x="452" y="204"/>
                      <a:pt x="444" y="209"/>
                      <a:pt x="437" y="214"/>
                    </a:cubicBezTo>
                    <a:cubicBezTo>
                      <a:pt x="432" y="217"/>
                      <a:pt x="432" y="217"/>
                      <a:pt x="432" y="217"/>
                    </a:cubicBezTo>
                    <a:moveTo>
                      <a:pt x="575" y="50"/>
                    </a:moveTo>
                    <a:cubicBezTo>
                      <a:pt x="445" y="97"/>
                      <a:pt x="327" y="175"/>
                      <a:pt x="231" y="280"/>
                    </a:cubicBezTo>
                    <a:cubicBezTo>
                      <a:pt x="151" y="367"/>
                      <a:pt x="92" y="467"/>
                      <a:pt x="53" y="574"/>
                    </a:cubicBezTo>
                    <a:cubicBezTo>
                      <a:pt x="79" y="574"/>
                      <a:pt x="79" y="574"/>
                      <a:pt x="79" y="574"/>
                    </a:cubicBezTo>
                    <a:cubicBezTo>
                      <a:pt x="80" y="572"/>
                      <a:pt x="80" y="570"/>
                      <a:pt x="81" y="568"/>
                    </a:cubicBezTo>
                    <a:cubicBezTo>
                      <a:pt x="83" y="563"/>
                      <a:pt x="85" y="558"/>
                      <a:pt x="87" y="554"/>
                    </a:cubicBezTo>
                    <a:cubicBezTo>
                      <a:pt x="87" y="552"/>
                      <a:pt x="87" y="552"/>
                      <a:pt x="87" y="552"/>
                    </a:cubicBezTo>
                    <a:cubicBezTo>
                      <a:pt x="106" y="560"/>
                      <a:pt x="106" y="560"/>
                      <a:pt x="106" y="560"/>
                    </a:cubicBezTo>
                    <a:cubicBezTo>
                      <a:pt x="105" y="561"/>
                      <a:pt x="105" y="561"/>
                      <a:pt x="105" y="561"/>
                    </a:cubicBezTo>
                    <a:cubicBezTo>
                      <a:pt x="104" y="566"/>
                      <a:pt x="102" y="570"/>
                      <a:pt x="101" y="574"/>
                    </a:cubicBezTo>
                    <a:cubicBezTo>
                      <a:pt x="115" y="574"/>
                      <a:pt x="115" y="574"/>
                      <a:pt x="115" y="574"/>
                    </a:cubicBezTo>
                    <a:cubicBezTo>
                      <a:pt x="118" y="567"/>
                      <a:pt x="120" y="561"/>
                      <a:pt x="123" y="554"/>
                    </a:cubicBezTo>
                    <a:cubicBezTo>
                      <a:pt x="123" y="553"/>
                      <a:pt x="123" y="553"/>
                      <a:pt x="123" y="553"/>
                    </a:cubicBezTo>
                    <a:cubicBezTo>
                      <a:pt x="89" y="538"/>
                      <a:pt x="89" y="538"/>
                      <a:pt x="89" y="538"/>
                    </a:cubicBezTo>
                    <a:cubicBezTo>
                      <a:pt x="91" y="532"/>
                      <a:pt x="94" y="526"/>
                      <a:pt x="97" y="520"/>
                    </a:cubicBezTo>
                    <a:cubicBezTo>
                      <a:pt x="188" y="559"/>
                      <a:pt x="188" y="559"/>
                      <a:pt x="188" y="559"/>
                    </a:cubicBezTo>
                    <a:cubicBezTo>
                      <a:pt x="188" y="560"/>
                      <a:pt x="188" y="560"/>
                      <a:pt x="188" y="560"/>
                    </a:cubicBezTo>
                    <a:cubicBezTo>
                      <a:pt x="186" y="564"/>
                      <a:pt x="184" y="569"/>
                      <a:pt x="182" y="573"/>
                    </a:cubicBezTo>
                    <a:cubicBezTo>
                      <a:pt x="182" y="574"/>
                      <a:pt x="182" y="574"/>
                      <a:pt x="182" y="574"/>
                    </a:cubicBezTo>
                    <a:cubicBezTo>
                      <a:pt x="196" y="574"/>
                      <a:pt x="196" y="574"/>
                      <a:pt x="196" y="574"/>
                    </a:cubicBezTo>
                    <a:cubicBezTo>
                      <a:pt x="197" y="571"/>
                      <a:pt x="199" y="568"/>
                      <a:pt x="200" y="565"/>
                    </a:cubicBezTo>
                    <a:cubicBezTo>
                      <a:pt x="201" y="564"/>
                      <a:pt x="201" y="564"/>
                      <a:pt x="201" y="564"/>
                    </a:cubicBezTo>
                    <a:cubicBezTo>
                      <a:pt x="201" y="564"/>
                      <a:pt x="201" y="564"/>
                      <a:pt x="201" y="564"/>
                    </a:cubicBezTo>
                    <a:cubicBezTo>
                      <a:pt x="203" y="559"/>
                      <a:pt x="203" y="559"/>
                      <a:pt x="203" y="559"/>
                    </a:cubicBezTo>
                    <a:cubicBezTo>
                      <a:pt x="204" y="557"/>
                      <a:pt x="205" y="555"/>
                      <a:pt x="205" y="553"/>
                    </a:cubicBezTo>
                    <a:cubicBezTo>
                      <a:pt x="206" y="552"/>
                      <a:pt x="206" y="552"/>
                      <a:pt x="206" y="552"/>
                    </a:cubicBezTo>
                    <a:cubicBezTo>
                      <a:pt x="106" y="509"/>
                      <a:pt x="106" y="509"/>
                      <a:pt x="106" y="509"/>
                    </a:cubicBezTo>
                    <a:cubicBezTo>
                      <a:pt x="106" y="508"/>
                      <a:pt x="106" y="508"/>
                      <a:pt x="106" y="508"/>
                    </a:cubicBezTo>
                    <a:cubicBezTo>
                      <a:pt x="122" y="474"/>
                      <a:pt x="140" y="442"/>
                      <a:pt x="159" y="412"/>
                    </a:cubicBezTo>
                    <a:cubicBezTo>
                      <a:pt x="162" y="407"/>
                      <a:pt x="165" y="403"/>
                      <a:pt x="168" y="398"/>
                    </a:cubicBezTo>
                    <a:cubicBezTo>
                      <a:pt x="169" y="397"/>
                      <a:pt x="169" y="397"/>
                      <a:pt x="169" y="397"/>
                    </a:cubicBezTo>
                    <a:cubicBezTo>
                      <a:pt x="185" y="409"/>
                      <a:pt x="185" y="409"/>
                      <a:pt x="185" y="409"/>
                    </a:cubicBezTo>
                    <a:cubicBezTo>
                      <a:pt x="185" y="410"/>
                      <a:pt x="185" y="410"/>
                      <a:pt x="185" y="410"/>
                    </a:cubicBezTo>
                    <a:cubicBezTo>
                      <a:pt x="180" y="416"/>
                      <a:pt x="177" y="422"/>
                      <a:pt x="173" y="428"/>
                    </a:cubicBezTo>
                    <a:cubicBezTo>
                      <a:pt x="165" y="441"/>
                      <a:pt x="165" y="441"/>
                      <a:pt x="165" y="441"/>
                    </a:cubicBezTo>
                    <a:cubicBezTo>
                      <a:pt x="200" y="461"/>
                      <a:pt x="200" y="461"/>
                      <a:pt x="200" y="461"/>
                    </a:cubicBezTo>
                    <a:cubicBezTo>
                      <a:pt x="199" y="463"/>
                      <a:pt x="199" y="463"/>
                      <a:pt x="199" y="463"/>
                    </a:cubicBezTo>
                    <a:cubicBezTo>
                      <a:pt x="197" y="467"/>
                      <a:pt x="194" y="472"/>
                      <a:pt x="191" y="477"/>
                    </a:cubicBezTo>
                    <a:cubicBezTo>
                      <a:pt x="190" y="478"/>
                      <a:pt x="190" y="478"/>
                      <a:pt x="190" y="478"/>
                    </a:cubicBezTo>
                    <a:cubicBezTo>
                      <a:pt x="155" y="459"/>
                      <a:pt x="155" y="459"/>
                      <a:pt x="155" y="459"/>
                    </a:cubicBezTo>
                    <a:cubicBezTo>
                      <a:pt x="152" y="463"/>
                      <a:pt x="152" y="463"/>
                      <a:pt x="152" y="463"/>
                    </a:cubicBezTo>
                    <a:cubicBezTo>
                      <a:pt x="145" y="476"/>
                      <a:pt x="138" y="489"/>
                      <a:pt x="132" y="501"/>
                    </a:cubicBezTo>
                    <a:cubicBezTo>
                      <a:pt x="131" y="503"/>
                      <a:pt x="131" y="503"/>
                      <a:pt x="131" y="503"/>
                    </a:cubicBezTo>
                    <a:cubicBezTo>
                      <a:pt x="132" y="503"/>
                      <a:pt x="132" y="503"/>
                      <a:pt x="132" y="503"/>
                    </a:cubicBezTo>
                    <a:cubicBezTo>
                      <a:pt x="131" y="504"/>
                      <a:pt x="131" y="504"/>
                      <a:pt x="131" y="504"/>
                    </a:cubicBezTo>
                    <a:cubicBezTo>
                      <a:pt x="226" y="548"/>
                      <a:pt x="226" y="548"/>
                      <a:pt x="226" y="548"/>
                    </a:cubicBezTo>
                    <a:cubicBezTo>
                      <a:pt x="222" y="557"/>
                      <a:pt x="218" y="565"/>
                      <a:pt x="214" y="574"/>
                    </a:cubicBezTo>
                    <a:cubicBezTo>
                      <a:pt x="244" y="574"/>
                      <a:pt x="244" y="574"/>
                      <a:pt x="244" y="574"/>
                    </a:cubicBezTo>
                    <a:cubicBezTo>
                      <a:pt x="276" y="506"/>
                      <a:pt x="319" y="443"/>
                      <a:pt x="373" y="387"/>
                    </a:cubicBezTo>
                    <a:cubicBezTo>
                      <a:pt x="432" y="326"/>
                      <a:pt x="501" y="278"/>
                      <a:pt x="575" y="243"/>
                    </a:cubicBezTo>
                    <a:cubicBezTo>
                      <a:pt x="575" y="211"/>
                      <a:pt x="575" y="211"/>
                      <a:pt x="575" y="211"/>
                    </a:cubicBezTo>
                    <a:cubicBezTo>
                      <a:pt x="574" y="211"/>
                      <a:pt x="573" y="212"/>
                      <a:pt x="572" y="212"/>
                    </a:cubicBezTo>
                    <a:cubicBezTo>
                      <a:pt x="565" y="198"/>
                      <a:pt x="565" y="198"/>
                      <a:pt x="565" y="198"/>
                    </a:cubicBezTo>
                    <a:cubicBezTo>
                      <a:pt x="568" y="196"/>
                      <a:pt x="568" y="196"/>
                      <a:pt x="568" y="196"/>
                    </a:cubicBezTo>
                    <a:cubicBezTo>
                      <a:pt x="570" y="195"/>
                      <a:pt x="573" y="194"/>
                      <a:pt x="575" y="193"/>
                    </a:cubicBezTo>
                    <a:cubicBezTo>
                      <a:pt x="575" y="178"/>
                      <a:pt x="575" y="178"/>
                      <a:pt x="575" y="178"/>
                    </a:cubicBezTo>
                    <a:cubicBezTo>
                      <a:pt x="571" y="180"/>
                      <a:pt x="567" y="182"/>
                      <a:pt x="562" y="184"/>
                    </a:cubicBezTo>
                    <a:cubicBezTo>
                      <a:pt x="558" y="186"/>
                      <a:pt x="553" y="188"/>
                      <a:pt x="548" y="191"/>
                    </a:cubicBezTo>
                    <a:cubicBezTo>
                      <a:pt x="546" y="191"/>
                      <a:pt x="546" y="191"/>
                      <a:pt x="546" y="191"/>
                    </a:cubicBezTo>
                    <a:cubicBezTo>
                      <a:pt x="547" y="193"/>
                      <a:pt x="547" y="193"/>
                      <a:pt x="547" y="193"/>
                    </a:cubicBezTo>
                    <a:cubicBezTo>
                      <a:pt x="547" y="193"/>
                      <a:pt x="547" y="193"/>
                      <a:pt x="547" y="193"/>
                    </a:cubicBezTo>
                    <a:cubicBezTo>
                      <a:pt x="560" y="218"/>
                      <a:pt x="560" y="218"/>
                      <a:pt x="560" y="218"/>
                    </a:cubicBezTo>
                    <a:cubicBezTo>
                      <a:pt x="555" y="220"/>
                      <a:pt x="550" y="223"/>
                      <a:pt x="545" y="225"/>
                    </a:cubicBezTo>
                    <a:cubicBezTo>
                      <a:pt x="500" y="145"/>
                      <a:pt x="500" y="145"/>
                      <a:pt x="500" y="145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508" y="142"/>
                      <a:pt x="513" y="139"/>
                      <a:pt x="519" y="136"/>
                    </a:cubicBezTo>
                    <a:cubicBezTo>
                      <a:pt x="521" y="135"/>
                      <a:pt x="521" y="135"/>
                      <a:pt x="521" y="135"/>
                    </a:cubicBezTo>
                    <a:cubicBezTo>
                      <a:pt x="535" y="163"/>
                      <a:pt x="535" y="163"/>
                      <a:pt x="535" y="163"/>
                    </a:cubicBezTo>
                    <a:cubicBezTo>
                      <a:pt x="539" y="172"/>
                      <a:pt x="539" y="172"/>
                      <a:pt x="539" y="172"/>
                    </a:cubicBezTo>
                    <a:cubicBezTo>
                      <a:pt x="540" y="171"/>
                      <a:pt x="540" y="171"/>
                      <a:pt x="540" y="171"/>
                    </a:cubicBezTo>
                    <a:cubicBezTo>
                      <a:pt x="549" y="167"/>
                      <a:pt x="558" y="163"/>
                      <a:pt x="567" y="159"/>
                    </a:cubicBezTo>
                    <a:cubicBezTo>
                      <a:pt x="568" y="159"/>
                      <a:pt x="568" y="159"/>
                      <a:pt x="568" y="159"/>
                    </a:cubicBezTo>
                    <a:cubicBezTo>
                      <a:pt x="575" y="174"/>
                      <a:pt x="575" y="174"/>
                      <a:pt x="575" y="174"/>
                    </a:cubicBezTo>
                    <a:cubicBezTo>
                      <a:pt x="575" y="141"/>
                      <a:pt x="575" y="141"/>
                      <a:pt x="575" y="141"/>
                    </a:cubicBezTo>
                    <a:cubicBezTo>
                      <a:pt x="564" y="116"/>
                      <a:pt x="564" y="116"/>
                      <a:pt x="564" y="116"/>
                    </a:cubicBezTo>
                    <a:cubicBezTo>
                      <a:pt x="566" y="116"/>
                      <a:pt x="566" y="116"/>
                      <a:pt x="566" y="116"/>
                    </a:cubicBezTo>
                    <a:cubicBezTo>
                      <a:pt x="569" y="114"/>
                      <a:pt x="572" y="113"/>
                      <a:pt x="575" y="112"/>
                    </a:cubicBezTo>
                    <a:cubicBezTo>
                      <a:pt x="575" y="98"/>
                      <a:pt x="575" y="98"/>
                      <a:pt x="575" y="98"/>
                    </a:cubicBezTo>
                    <a:cubicBezTo>
                      <a:pt x="570" y="100"/>
                      <a:pt x="565" y="101"/>
                      <a:pt x="560" y="103"/>
                    </a:cubicBezTo>
                    <a:cubicBezTo>
                      <a:pt x="546" y="109"/>
                      <a:pt x="546" y="109"/>
                      <a:pt x="546" y="109"/>
                    </a:cubicBezTo>
                    <a:cubicBezTo>
                      <a:pt x="563" y="146"/>
                      <a:pt x="563" y="146"/>
                      <a:pt x="563" y="146"/>
                    </a:cubicBezTo>
                    <a:cubicBezTo>
                      <a:pt x="561" y="147"/>
                      <a:pt x="561" y="147"/>
                      <a:pt x="561" y="147"/>
                    </a:cubicBezTo>
                    <a:cubicBezTo>
                      <a:pt x="556" y="149"/>
                      <a:pt x="551" y="151"/>
                      <a:pt x="547" y="153"/>
                    </a:cubicBezTo>
                    <a:cubicBezTo>
                      <a:pt x="545" y="154"/>
                      <a:pt x="545" y="154"/>
                      <a:pt x="545" y="154"/>
                    </a:cubicBezTo>
                    <a:cubicBezTo>
                      <a:pt x="527" y="118"/>
                      <a:pt x="527" y="118"/>
                      <a:pt x="527" y="118"/>
                    </a:cubicBezTo>
                    <a:cubicBezTo>
                      <a:pt x="523" y="119"/>
                      <a:pt x="523" y="119"/>
                      <a:pt x="523" y="119"/>
                    </a:cubicBezTo>
                    <a:cubicBezTo>
                      <a:pt x="510" y="126"/>
                      <a:pt x="497" y="132"/>
                      <a:pt x="484" y="139"/>
                    </a:cubicBezTo>
                    <a:cubicBezTo>
                      <a:pt x="483" y="140"/>
                      <a:pt x="483" y="140"/>
                      <a:pt x="483" y="140"/>
                    </a:cubicBezTo>
                    <a:cubicBezTo>
                      <a:pt x="483" y="140"/>
                      <a:pt x="483" y="140"/>
                      <a:pt x="483" y="140"/>
                    </a:cubicBezTo>
                    <a:cubicBezTo>
                      <a:pt x="482" y="140"/>
                      <a:pt x="482" y="140"/>
                      <a:pt x="482" y="140"/>
                    </a:cubicBezTo>
                    <a:cubicBezTo>
                      <a:pt x="533" y="232"/>
                      <a:pt x="533" y="232"/>
                      <a:pt x="533" y="232"/>
                    </a:cubicBezTo>
                    <a:cubicBezTo>
                      <a:pt x="502" y="248"/>
                      <a:pt x="472" y="267"/>
                      <a:pt x="443" y="288"/>
                    </a:cubicBezTo>
                    <a:cubicBezTo>
                      <a:pt x="433" y="275"/>
                      <a:pt x="433" y="275"/>
                      <a:pt x="433" y="275"/>
                    </a:cubicBezTo>
                    <a:cubicBezTo>
                      <a:pt x="436" y="273"/>
                      <a:pt x="436" y="273"/>
                      <a:pt x="436" y="273"/>
                    </a:cubicBezTo>
                    <a:cubicBezTo>
                      <a:pt x="440" y="270"/>
                      <a:pt x="444" y="267"/>
                      <a:pt x="448" y="264"/>
                    </a:cubicBezTo>
                    <a:cubicBezTo>
                      <a:pt x="451" y="262"/>
                      <a:pt x="455" y="260"/>
                      <a:pt x="459" y="257"/>
                    </a:cubicBezTo>
                    <a:cubicBezTo>
                      <a:pt x="460" y="256"/>
                      <a:pt x="460" y="256"/>
                      <a:pt x="460" y="256"/>
                    </a:cubicBezTo>
                    <a:cubicBezTo>
                      <a:pt x="440" y="228"/>
                      <a:pt x="440" y="228"/>
                      <a:pt x="440" y="228"/>
                    </a:cubicBezTo>
                    <a:cubicBezTo>
                      <a:pt x="445" y="225"/>
                      <a:pt x="445" y="225"/>
                      <a:pt x="445" y="225"/>
                    </a:cubicBezTo>
                    <a:cubicBezTo>
                      <a:pt x="449" y="222"/>
                      <a:pt x="453" y="220"/>
                      <a:pt x="457" y="217"/>
                    </a:cubicBezTo>
                    <a:cubicBezTo>
                      <a:pt x="458" y="216"/>
                      <a:pt x="458" y="216"/>
                      <a:pt x="458" y="216"/>
                    </a:cubicBezTo>
                    <a:cubicBezTo>
                      <a:pt x="477" y="245"/>
                      <a:pt x="477" y="245"/>
                      <a:pt x="477" y="245"/>
                    </a:cubicBezTo>
                    <a:cubicBezTo>
                      <a:pt x="490" y="237"/>
                      <a:pt x="490" y="237"/>
                      <a:pt x="490" y="237"/>
                    </a:cubicBezTo>
                    <a:cubicBezTo>
                      <a:pt x="494" y="235"/>
                      <a:pt x="498" y="233"/>
                      <a:pt x="501" y="230"/>
                    </a:cubicBezTo>
                    <a:cubicBezTo>
                      <a:pt x="503" y="230"/>
                      <a:pt x="503" y="230"/>
                      <a:pt x="503" y="230"/>
                    </a:cubicBezTo>
                    <a:cubicBezTo>
                      <a:pt x="503" y="230"/>
                      <a:pt x="503" y="230"/>
                      <a:pt x="503" y="230"/>
                    </a:cubicBezTo>
                    <a:cubicBezTo>
                      <a:pt x="508" y="227"/>
                      <a:pt x="508" y="227"/>
                      <a:pt x="508" y="227"/>
                    </a:cubicBezTo>
                    <a:cubicBezTo>
                      <a:pt x="509" y="226"/>
                      <a:pt x="511" y="225"/>
                      <a:pt x="513" y="224"/>
                    </a:cubicBezTo>
                    <a:cubicBezTo>
                      <a:pt x="515" y="223"/>
                      <a:pt x="515" y="223"/>
                      <a:pt x="515" y="223"/>
                    </a:cubicBezTo>
                    <a:cubicBezTo>
                      <a:pt x="458" y="130"/>
                      <a:pt x="458" y="130"/>
                      <a:pt x="458" y="130"/>
                    </a:cubicBezTo>
                    <a:cubicBezTo>
                      <a:pt x="460" y="129"/>
                      <a:pt x="460" y="129"/>
                      <a:pt x="460" y="129"/>
                    </a:cubicBezTo>
                    <a:cubicBezTo>
                      <a:pt x="492" y="111"/>
                      <a:pt x="525" y="95"/>
                      <a:pt x="559" y="82"/>
                    </a:cubicBezTo>
                    <a:cubicBezTo>
                      <a:pt x="564" y="80"/>
                      <a:pt x="569" y="78"/>
                      <a:pt x="574" y="76"/>
                    </a:cubicBezTo>
                    <a:cubicBezTo>
                      <a:pt x="575" y="76"/>
                      <a:pt x="575" y="76"/>
                      <a:pt x="575" y="76"/>
                    </a:cubicBezTo>
                    <a:cubicBezTo>
                      <a:pt x="575" y="50"/>
                      <a:pt x="575" y="50"/>
                      <a:pt x="575" y="5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" name="Freeform 37"/>
              <p:cNvSpPr>
                <a:spLocks noEditPoints="1"/>
              </p:cNvSpPr>
              <p:nvPr/>
            </p:nvSpPr>
            <p:spPr bwMode="auto">
              <a:xfrm>
                <a:off x="3648182" y="5845203"/>
                <a:ext cx="1755775" cy="728663"/>
              </a:xfrm>
              <a:custGeom>
                <a:avLst/>
                <a:gdLst>
                  <a:gd name="T0" fmla="*/ 228 w 582"/>
                  <a:gd name="T1" fmla="*/ 119 h 241"/>
                  <a:gd name="T2" fmla="*/ 260 w 582"/>
                  <a:gd name="T3" fmla="*/ 156 h 241"/>
                  <a:gd name="T4" fmla="*/ 227 w 582"/>
                  <a:gd name="T5" fmla="*/ 181 h 241"/>
                  <a:gd name="T6" fmla="*/ 383 w 582"/>
                  <a:gd name="T7" fmla="*/ 116 h 241"/>
                  <a:gd name="T8" fmla="*/ 392 w 582"/>
                  <a:gd name="T9" fmla="*/ 150 h 241"/>
                  <a:gd name="T10" fmla="*/ 430 w 582"/>
                  <a:gd name="T11" fmla="*/ 171 h 241"/>
                  <a:gd name="T12" fmla="*/ 310 w 582"/>
                  <a:gd name="T13" fmla="*/ 109 h 241"/>
                  <a:gd name="T14" fmla="*/ 334 w 582"/>
                  <a:gd name="T15" fmla="*/ 182 h 241"/>
                  <a:gd name="T16" fmla="*/ 308 w 582"/>
                  <a:gd name="T17" fmla="*/ 143 h 241"/>
                  <a:gd name="T18" fmla="*/ 277 w 582"/>
                  <a:gd name="T19" fmla="*/ 122 h 241"/>
                  <a:gd name="T20" fmla="*/ 310 w 582"/>
                  <a:gd name="T21" fmla="*/ 120 h 241"/>
                  <a:gd name="T22" fmla="*/ 31 w 582"/>
                  <a:gd name="T23" fmla="*/ 180 h 241"/>
                  <a:gd name="T24" fmla="*/ 68 w 582"/>
                  <a:gd name="T25" fmla="*/ 124 h 241"/>
                  <a:gd name="T26" fmla="*/ 95 w 582"/>
                  <a:gd name="T27" fmla="*/ 159 h 241"/>
                  <a:gd name="T28" fmla="*/ 190 w 582"/>
                  <a:gd name="T29" fmla="*/ 85 h 241"/>
                  <a:gd name="T30" fmla="*/ 278 w 582"/>
                  <a:gd name="T31" fmla="*/ 108 h 241"/>
                  <a:gd name="T32" fmla="*/ 243 w 582"/>
                  <a:gd name="T33" fmla="*/ 141 h 241"/>
                  <a:gd name="T34" fmla="*/ 213 w 582"/>
                  <a:gd name="T35" fmla="*/ 104 h 241"/>
                  <a:gd name="T36" fmla="*/ 81 w 582"/>
                  <a:gd name="T37" fmla="*/ 191 h 241"/>
                  <a:gd name="T38" fmla="*/ 93 w 582"/>
                  <a:gd name="T39" fmla="*/ 173 h 241"/>
                  <a:gd name="T40" fmla="*/ 117 w 582"/>
                  <a:gd name="T41" fmla="*/ 137 h 241"/>
                  <a:gd name="T42" fmla="*/ 175 w 582"/>
                  <a:gd name="T43" fmla="*/ 189 h 241"/>
                  <a:gd name="T44" fmla="*/ 166 w 582"/>
                  <a:gd name="T45" fmla="*/ 174 h 241"/>
                  <a:gd name="T46" fmla="*/ 149 w 582"/>
                  <a:gd name="T47" fmla="*/ 130 h 241"/>
                  <a:gd name="T48" fmla="*/ 138 w 582"/>
                  <a:gd name="T49" fmla="*/ 106 h 241"/>
                  <a:gd name="T50" fmla="*/ 298 w 582"/>
                  <a:gd name="T51" fmla="*/ 197 h 241"/>
                  <a:gd name="T52" fmla="*/ 444 w 582"/>
                  <a:gd name="T53" fmla="*/ 75 h 241"/>
                  <a:gd name="T54" fmla="*/ 416 w 582"/>
                  <a:gd name="T55" fmla="*/ 98 h 241"/>
                  <a:gd name="T56" fmla="*/ 396 w 582"/>
                  <a:gd name="T57" fmla="*/ 101 h 241"/>
                  <a:gd name="T58" fmla="*/ 352 w 582"/>
                  <a:gd name="T59" fmla="*/ 106 h 241"/>
                  <a:gd name="T60" fmla="*/ 239 w 582"/>
                  <a:gd name="T61" fmla="*/ 216 h 241"/>
                  <a:gd name="T62" fmla="*/ 270 w 582"/>
                  <a:gd name="T63" fmla="*/ 197 h 241"/>
                  <a:gd name="T64" fmla="*/ 291 w 582"/>
                  <a:gd name="T65" fmla="*/ 156 h 241"/>
                  <a:gd name="T66" fmla="*/ 457 w 582"/>
                  <a:gd name="T67" fmla="*/ 72 h 241"/>
                  <a:gd name="T68" fmla="*/ 478 w 582"/>
                  <a:gd name="T69" fmla="*/ 161 h 241"/>
                  <a:gd name="T70" fmla="*/ 432 w 582"/>
                  <a:gd name="T71" fmla="*/ 108 h 241"/>
                  <a:gd name="T72" fmla="*/ 464 w 582"/>
                  <a:gd name="T73" fmla="*/ 99 h 241"/>
                  <a:gd name="T74" fmla="*/ 0 w 582"/>
                  <a:gd name="T75" fmla="*/ 0 h 241"/>
                  <a:gd name="T76" fmla="*/ 5 w 582"/>
                  <a:gd name="T77" fmla="*/ 65 h 241"/>
                  <a:gd name="T78" fmla="*/ 11 w 582"/>
                  <a:gd name="T79" fmla="*/ 53 h 241"/>
                  <a:gd name="T80" fmla="*/ 2 w 582"/>
                  <a:gd name="T81" fmla="*/ 130 h 241"/>
                  <a:gd name="T82" fmla="*/ 11 w 582"/>
                  <a:gd name="T83" fmla="*/ 147 h 241"/>
                  <a:gd name="T84" fmla="*/ 141 w 582"/>
                  <a:gd name="T85" fmla="*/ 93 h 241"/>
                  <a:gd name="T86" fmla="*/ 100 w 582"/>
                  <a:gd name="T87" fmla="*/ 119 h 241"/>
                  <a:gd name="T88" fmla="*/ 90 w 582"/>
                  <a:gd name="T89" fmla="*/ 80 h 241"/>
                  <a:gd name="T90" fmla="*/ 58 w 582"/>
                  <a:gd name="T91" fmla="*/ 70 h 241"/>
                  <a:gd name="T92" fmla="*/ 0 w 582"/>
                  <a:gd name="T93" fmla="*/ 165 h 241"/>
                  <a:gd name="T94" fmla="*/ 582 w 582"/>
                  <a:gd name="T95" fmla="*/ 165 h 241"/>
                  <a:gd name="T96" fmla="*/ 582 w 582"/>
                  <a:gd name="T97" fmla="*/ 129 h 241"/>
                  <a:gd name="T98" fmla="*/ 519 w 582"/>
                  <a:gd name="T99" fmla="*/ 86 h 241"/>
                  <a:gd name="T100" fmla="*/ 543 w 582"/>
                  <a:gd name="T101" fmla="*/ 100 h 241"/>
                  <a:gd name="T102" fmla="*/ 582 w 582"/>
                  <a:gd name="T103" fmla="*/ 100 h 241"/>
                  <a:gd name="T104" fmla="*/ 582 w 582"/>
                  <a:gd name="T105" fmla="*/ 63 h 241"/>
                  <a:gd name="T106" fmla="*/ 576 w 582"/>
                  <a:gd name="T107" fmla="*/ 88 h 241"/>
                  <a:gd name="T108" fmla="*/ 529 w 582"/>
                  <a:gd name="T109" fmla="*/ 68 h 241"/>
                  <a:gd name="T110" fmla="*/ 504 w 582"/>
                  <a:gd name="T111" fmla="*/ 77 h 241"/>
                  <a:gd name="T112" fmla="*/ 507 w 582"/>
                  <a:gd name="T113" fmla="*/ 91 h 241"/>
                  <a:gd name="T114" fmla="*/ 412 w 582"/>
                  <a:gd name="T115" fmla="*/ 209 h 241"/>
                  <a:gd name="T116" fmla="*/ 446 w 582"/>
                  <a:gd name="T117" fmla="*/ 182 h 241"/>
                  <a:gd name="T118" fmla="*/ 458 w 582"/>
                  <a:gd name="T119" fmla="*/ 138 h 241"/>
                  <a:gd name="T120" fmla="*/ 516 w 582"/>
                  <a:gd name="T121" fmla="*/ 165 h 241"/>
                  <a:gd name="T122" fmla="*/ 303 w 582"/>
                  <a:gd name="T123" fmla="*/ 6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82" h="241">
                    <a:moveTo>
                      <a:pt x="223" y="218"/>
                    </a:moveTo>
                    <a:cubicBezTo>
                      <a:pt x="217" y="218"/>
                      <a:pt x="210" y="217"/>
                      <a:pt x="204" y="216"/>
                    </a:cubicBezTo>
                    <a:cubicBezTo>
                      <a:pt x="212" y="118"/>
                      <a:pt x="212" y="118"/>
                      <a:pt x="212" y="118"/>
                    </a:cubicBezTo>
                    <a:cubicBezTo>
                      <a:pt x="214" y="118"/>
                      <a:pt x="214" y="118"/>
                      <a:pt x="214" y="118"/>
                    </a:cubicBezTo>
                    <a:cubicBezTo>
                      <a:pt x="218" y="118"/>
                      <a:pt x="223" y="119"/>
                      <a:pt x="228" y="119"/>
                    </a:cubicBezTo>
                    <a:cubicBezTo>
                      <a:pt x="229" y="119"/>
                      <a:pt x="229" y="119"/>
                      <a:pt x="229" y="119"/>
                    </a:cubicBezTo>
                    <a:cubicBezTo>
                      <a:pt x="228" y="154"/>
                      <a:pt x="228" y="154"/>
                      <a:pt x="228" y="154"/>
                    </a:cubicBezTo>
                    <a:cubicBezTo>
                      <a:pt x="229" y="154"/>
                      <a:pt x="229" y="154"/>
                      <a:pt x="229" y="154"/>
                    </a:cubicBezTo>
                    <a:cubicBezTo>
                      <a:pt x="239" y="155"/>
                      <a:pt x="248" y="155"/>
                      <a:pt x="257" y="156"/>
                    </a:cubicBezTo>
                    <a:cubicBezTo>
                      <a:pt x="258" y="156"/>
                      <a:pt x="259" y="156"/>
                      <a:pt x="260" y="156"/>
                    </a:cubicBezTo>
                    <a:cubicBezTo>
                      <a:pt x="264" y="156"/>
                      <a:pt x="264" y="156"/>
                      <a:pt x="264" y="156"/>
                    </a:cubicBezTo>
                    <a:cubicBezTo>
                      <a:pt x="264" y="183"/>
                      <a:pt x="264" y="183"/>
                      <a:pt x="264" y="183"/>
                    </a:cubicBezTo>
                    <a:cubicBezTo>
                      <a:pt x="262" y="183"/>
                      <a:pt x="262" y="183"/>
                      <a:pt x="262" y="183"/>
                    </a:cubicBezTo>
                    <a:cubicBezTo>
                      <a:pt x="251" y="183"/>
                      <a:pt x="239" y="182"/>
                      <a:pt x="228" y="181"/>
                    </a:cubicBezTo>
                    <a:cubicBezTo>
                      <a:pt x="227" y="181"/>
                      <a:pt x="227" y="181"/>
                      <a:pt x="227" y="181"/>
                    </a:cubicBezTo>
                    <a:cubicBezTo>
                      <a:pt x="223" y="218"/>
                      <a:pt x="223" y="218"/>
                      <a:pt x="223" y="218"/>
                    </a:cubicBezTo>
                    <a:moveTo>
                      <a:pt x="380" y="216"/>
                    </a:moveTo>
                    <a:cubicBezTo>
                      <a:pt x="367" y="118"/>
                      <a:pt x="367" y="118"/>
                      <a:pt x="367" y="118"/>
                    </a:cubicBezTo>
                    <a:cubicBezTo>
                      <a:pt x="369" y="118"/>
                      <a:pt x="369" y="118"/>
                      <a:pt x="369" y="118"/>
                    </a:cubicBezTo>
                    <a:cubicBezTo>
                      <a:pt x="374" y="117"/>
                      <a:pt x="378" y="117"/>
                      <a:pt x="383" y="116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8" y="136"/>
                      <a:pt x="388" y="136"/>
                      <a:pt x="388" y="136"/>
                    </a:cubicBezTo>
                    <a:cubicBezTo>
                      <a:pt x="388" y="137"/>
                      <a:pt x="388" y="137"/>
                      <a:pt x="388" y="137"/>
                    </a:cubicBezTo>
                    <a:cubicBezTo>
                      <a:pt x="390" y="150"/>
                      <a:pt x="390" y="150"/>
                      <a:pt x="390" y="150"/>
                    </a:cubicBezTo>
                    <a:cubicBezTo>
                      <a:pt x="392" y="150"/>
                      <a:pt x="392" y="150"/>
                      <a:pt x="392" y="150"/>
                    </a:cubicBezTo>
                    <a:cubicBezTo>
                      <a:pt x="402" y="148"/>
                      <a:pt x="411" y="147"/>
                      <a:pt x="419" y="146"/>
                    </a:cubicBezTo>
                    <a:cubicBezTo>
                      <a:pt x="421" y="146"/>
                      <a:pt x="422" y="145"/>
                      <a:pt x="423" y="145"/>
                    </a:cubicBezTo>
                    <a:cubicBezTo>
                      <a:pt x="426" y="145"/>
                      <a:pt x="426" y="145"/>
                      <a:pt x="426" y="145"/>
                    </a:cubicBezTo>
                    <a:cubicBezTo>
                      <a:pt x="431" y="171"/>
                      <a:pt x="431" y="171"/>
                      <a:pt x="431" y="171"/>
                    </a:cubicBezTo>
                    <a:cubicBezTo>
                      <a:pt x="430" y="171"/>
                      <a:pt x="430" y="171"/>
                      <a:pt x="430" y="171"/>
                    </a:cubicBezTo>
                    <a:cubicBezTo>
                      <a:pt x="419" y="173"/>
                      <a:pt x="407" y="175"/>
                      <a:pt x="396" y="177"/>
                    </a:cubicBezTo>
                    <a:cubicBezTo>
                      <a:pt x="395" y="177"/>
                      <a:pt x="395" y="177"/>
                      <a:pt x="395" y="177"/>
                    </a:cubicBezTo>
                    <a:cubicBezTo>
                      <a:pt x="399" y="214"/>
                      <a:pt x="399" y="214"/>
                      <a:pt x="399" y="214"/>
                    </a:cubicBezTo>
                    <a:cubicBezTo>
                      <a:pt x="393" y="215"/>
                      <a:pt x="386" y="215"/>
                      <a:pt x="380" y="216"/>
                    </a:cubicBezTo>
                    <a:moveTo>
                      <a:pt x="310" y="109"/>
                    </a:moveTo>
                    <a:cubicBezTo>
                      <a:pt x="310" y="107"/>
                      <a:pt x="310" y="107"/>
                      <a:pt x="310" y="107"/>
                    </a:cubicBezTo>
                    <a:cubicBezTo>
                      <a:pt x="309" y="92"/>
                      <a:pt x="309" y="92"/>
                      <a:pt x="309" y="92"/>
                    </a:cubicBezTo>
                    <a:cubicBezTo>
                      <a:pt x="313" y="91"/>
                      <a:pt x="318" y="91"/>
                      <a:pt x="322" y="91"/>
                    </a:cubicBezTo>
                    <a:cubicBezTo>
                      <a:pt x="323" y="91"/>
                      <a:pt x="325" y="91"/>
                      <a:pt x="326" y="91"/>
                    </a:cubicBezTo>
                    <a:cubicBezTo>
                      <a:pt x="334" y="182"/>
                      <a:pt x="334" y="182"/>
                      <a:pt x="334" y="182"/>
                    </a:cubicBezTo>
                    <a:cubicBezTo>
                      <a:pt x="332" y="182"/>
                      <a:pt x="332" y="182"/>
                      <a:pt x="332" y="182"/>
                    </a:cubicBezTo>
                    <a:cubicBezTo>
                      <a:pt x="326" y="183"/>
                      <a:pt x="319" y="183"/>
                      <a:pt x="313" y="183"/>
                    </a:cubicBezTo>
                    <a:cubicBezTo>
                      <a:pt x="311" y="183"/>
                      <a:pt x="311" y="183"/>
                      <a:pt x="311" y="183"/>
                    </a:cubicBezTo>
                    <a:cubicBezTo>
                      <a:pt x="309" y="143"/>
                      <a:pt x="309" y="143"/>
                      <a:pt x="309" y="143"/>
                    </a:cubicBezTo>
                    <a:cubicBezTo>
                      <a:pt x="308" y="143"/>
                      <a:pt x="308" y="143"/>
                      <a:pt x="308" y="143"/>
                    </a:cubicBezTo>
                    <a:cubicBezTo>
                      <a:pt x="303" y="143"/>
                      <a:pt x="299" y="143"/>
                      <a:pt x="295" y="143"/>
                    </a:cubicBezTo>
                    <a:cubicBezTo>
                      <a:pt x="292" y="143"/>
                      <a:pt x="292" y="143"/>
                      <a:pt x="292" y="143"/>
                    </a:cubicBezTo>
                    <a:cubicBezTo>
                      <a:pt x="287" y="143"/>
                      <a:pt x="283" y="143"/>
                      <a:pt x="279" y="143"/>
                    </a:cubicBezTo>
                    <a:cubicBezTo>
                      <a:pt x="277" y="143"/>
                      <a:pt x="277" y="143"/>
                      <a:pt x="277" y="143"/>
                    </a:cubicBezTo>
                    <a:cubicBezTo>
                      <a:pt x="277" y="122"/>
                      <a:pt x="277" y="122"/>
                      <a:pt x="277" y="122"/>
                    </a:cubicBezTo>
                    <a:cubicBezTo>
                      <a:pt x="279" y="122"/>
                      <a:pt x="279" y="122"/>
                      <a:pt x="279" y="122"/>
                    </a:cubicBezTo>
                    <a:cubicBezTo>
                      <a:pt x="283" y="122"/>
                      <a:pt x="288" y="122"/>
                      <a:pt x="293" y="122"/>
                    </a:cubicBezTo>
                    <a:cubicBezTo>
                      <a:pt x="298" y="122"/>
                      <a:pt x="303" y="122"/>
                      <a:pt x="309" y="122"/>
                    </a:cubicBezTo>
                    <a:cubicBezTo>
                      <a:pt x="310" y="122"/>
                      <a:pt x="310" y="122"/>
                      <a:pt x="310" y="122"/>
                    </a:cubicBezTo>
                    <a:cubicBezTo>
                      <a:pt x="310" y="120"/>
                      <a:pt x="310" y="120"/>
                      <a:pt x="310" y="120"/>
                    </a:cubicBezTo>
                    <a:cubicBezTo>
                      <a:pt x="310" y="120"/>
                      <a:pt x="310" y="120"/>
                      <a:pt x="310" y="120"/>
                    </a:cubicBezTo>
                    <a:cubicBezTo>
                      <a:pt x="310" y="109"/>
                      <a:pt x="310" y="109"/>
                      <a:pt x="310" y="109"/>
                    </a:cubicBezTo>
                    <a:cubicBezTo>
                      <a:pt x="310" y="109"/>
                      <a:pt x="310" y="109"/>
                      <a:pt x="310" y="109"/>
                    </a:cubicBezTo>
                    <a:moveTo>
                      <a:pt x="50" y="186"/>
                    </a:moveTo>
                    <a:cubicBezTo>
                      <a:pt x="44" y="184"/>
                      <a:pt x="38" y="182"/>
                      <a:pt x="31" y="180"/>
                    </a:cubicBezTo>
                    <a:cubicBezTo>
                      <a:pt x="60" y="85"/>
                      <a:pt x="60" y="85"/>
                      <a:pt x="60" y="85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6" y="87"/>
                      <a:pt x="71" y="88"/>
                      <a:pt x="75" y="90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68" y="124"/>
                      <a:pt x="68" y="124"/>
                      <a:pt x="68" y="124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9" y="127"/>
                      <a:pt x="88" y="129"/>
                      <a:pt x="97" y="132"/>
                    </a:cubicBezTo>
                    <a:cubicBezTo>
                      <a:pt x="103" y="133"/>
                      <a:pt x="103" y="133"/>
                      <a:pt x="103" y="133"/>
                    </a:cubicBezTo>
                    <a:cubicBezTo>
                      <a:pt x="97" y="160"/>
                      <a:pt x="97" y="160"/>
                      <a:pt x="97" y="160"/>
                    </a:cubicBezTo>
                    <a:cubicBezTo>
                      <a:pt x="95" y="159"/>
                      <a:pt x="95" y="159"/>
                      <a:pt x="95" y="159"/>
                    </a:cubicBezTo>
                    <a:cubicBezTo>
                      <a:pt x="84" y="157"/>
                      <a:pt x="73" y="154"/>
                      <a:pt x="63" y="150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50" y="186"/>
                      <a:pt x="50" y="186"/>
                      <a:pt x="50" y="186"/>
                    </a:cubicBezTo>
                    <a:moveTo>
                      <a:pt x="177" y="189"/>
                    </a:moveTo>
                    <a:cubicBezTo>
                      <a:pt x="190" y="85"/>
                      <a:pt x="190" y="85"/>
                      <a:pt x="190" y="85"/>
                    </a:cubicBezTo>
                    <a:cubicBezTo>
                      <a:pt x="223" y="89"/>
                      <a:pt x="257" y="92"/>
                      <a:pt x="291" y="92"/>
                    </a:cubicBezTo>
                    <a:cubicBezTo>
                      <a:pt x="292" y="92"/>
                      <a:pt x="294" y="92"/>
                      <a:pt x="296" y="92"/>
                    </a:cubicBezTo>
                    <a:cubicBezTo>
                      <a:pt x="296" y="108"/>
                      <a:pt x="296" y="108"/>
                      <a:pt x="296" y="108"/>
                    </a:cubicBezTo>
                    <a:cubicBezTo>
                      <a:pt x="293" y="108"/>
                      <a:pt x="293" y="108"/>
                      <a:pt x="293" y="108"/>
                    </a:cubicBezTo>
                    <a:cubicBezTo>
                      <a:pt x="288" y="108"/>
                      <a:pt x="283" y="108"/>
                      <a:pt x="278" y="108"/>
                    </a:cubicBezTo>
                    <a:cubicBezTo>
                      <a:pt x="274" y="108"/>
                      <a:pt x="270" y="108"/>
                      <a:pt x="265" y="108"/>
                    </a:cubicBezTo>
                    <a:cubicBezTo>
                      <a:pt x="264" y="108"/>
                      <a:pt x="264" y="108"/>
                      <a:pt x="264" y="108"/>
                    </a:cubicBezTo>
                    <a:cubicBezTo>
                      <a:pt x="264" y="142"/>
                      <a:pt x="264" y="142"/>
                      <a:pt x="264" y="142"/>
                    </a:cubicBezTo>
                    <a:cubicBezTo>
                      <a:pt x="258" y="142"/>
                      <a:pt x="258" y="142"/>
                      <a:pt x="258" y="142"/>
                    </a:cubicBezTo>
                    <a:cubicBezTo>
                      <a:pt x="253" y="142"/>
                      <a:pt x="248" y="142"/>
                      <a:pt x="243" y="141"/>
                    </a:cubicBezTo>
                    <a:cubicBezTo>
                      <a:pt x="242" y="141"/>
                      <a:pt x="242" y="141"/>
                      <a:pt x="242" y="141"/>
                    </a:cubicBezTo>
                    <a:cubicBezTo>
                      <a:pt x="243" y="107"/>
                      <a:pt x="243" y="107"/>
                      <a:pt x="243" y="107"/>
                    </a:cubicBezTo>
                    <a:cubicBezTo>
                      <a:pt x="228" y="106"/>
                      <a:pt x="228" y="106"/>
                      <a:pt x="228" y="106"/>
                    </a:cubicBezTo>
                    <a:cubicBezTo>
                      <a:pt x="224" y="105"/>
                      <a:pt x="219" y="105"/>
                      <a:pt x="215" y="104"/>
                    </a:cubicBezTo>
                    <a:cubicBezTo>
                      <a:pt x="213" y="104"/>
                      <a:pt x="213" y="104"/>
                      <a:pt x="213" y="104"/>
                    </a:cubicBezTo>
                    <a:cubicBezTo>
                      <a:pt x="213" y="104"/>
                      <a:pt x="213" y="104"/>
                      <a:pt x="213" y="104"/>
                    </a:cubicBezTo>
                    <a:cubicBezTo>
                      <a:pt x="200" y="103"/>
                      <a:pt x="200" y="103"/>
                      <a:pt x="200" y="103"/>
                    </a:cubicBezTo>
                    <a:cubicBezTo>
                      <a:pt x="191" y="211"/>
                      <a:pt x="191" y="211"/>
                      <a:pt x="191" y="211"/>
                    </a:cubicBezTo>
                    <a:cubicBezTo>
                      <a:pt x="189" y="211"/>
                      <a:pt x="189" y="211"/>
                      <a:pt x="189" y="211"/>
                    </a:cubicBezTo>
                    <a:cubicBezTo>
                      <a:pt x="153" y="207"/>
                      <a:pt x="116" y="200"/>
                      <a:pt x="81" y="191"/>
                    </a:cubicBezTo>
                    <a:cubicBezTo>
                      <a:pt x="76" y="189"/>
                      <a:pt x="71" y="188"/>
                      <a:pt x="66" y="186"/>
                    </a:cubicBezTo>
                    <a:cubicBezTo>
                      <a:pt x="64" y="186"/>
                      <a:pt x="64" y="186"/>
                      <a:pt x="64" y="186"/>
                    </a:cubicBezTo>
                    <a:cubicBezTo>
                      <a:pt x="70" y="167"/>
                      <a:pt x="70" y="167"/>
                      <a:pt x="70" y="167"/>
                    </a:cubicBezTo>
                    <a:cubicBezTo>
                      <a:pt x="72" y="167"/>
                      <a:pt x="72" y="167"/>
                      <a:pt x="72" y="167"/>
                    </a:cubicBezTo>
                    <a:cubicBezTo>
                      <a:pt x="79" y="169"/>
                      <a:pt x="86" y="171"/>
                      <a:pt x="93" y="173"/>
                    </a:cubicBezTo>
                    <a:cubicBezTo>
                      <a:pt x="101" y="175"/>
                      <a:pt x="101" y="175"/>
                      <a:pt x="101" y="175"/>
                    </a:cubicBezTo>
                    <a:cubicBezTo>
                      <a:pt x="103" y="175"/>
                      <a:pt x="104" y="175"/>
                      <a:pt x="106" y="176"/>
                    </a:cubicBezTo>
                    <a:cubicBezTo>
                      <a:pt x="107" y="176"/>
                      <a:pt x="107" y="176"/>
                      <a:pt x="107" y="176"/>
                    </a:cubicBezTo>
                    <a:cubicBezTo>
                      <a:pt x="116" y="136"/>
                      <a:pt x="116" y="136"/>
                      <a:pt x="116" y="136"/>
                    </a:cubicBezTo>
                    <a:cubicBezTo>
                      <a:pt x="117" y="137"/>
                      <a:pt x="117" y="137"/>
                      <a:pt x="117" y="137"/>
                    </a:cubicBezTo>
                    <a:cubicBezTo>
                      <a:pt x="123" y="138"/>
                      <a:pt x="128" y="139"/>
                      <a:pt x="133" y="140"/>
                    </a:cubicBezTo>
                    <a:cubicBezTo>
                      <a:pt x="135" y="140"/>
                      <a:pt x="135" y="140"/>
                      <a:pt x="135" y="140"/>
                    </a:cubicBezTo>
                    <a:cubicBezTo>
                      <a:pt x="128" y="180"/>
                      <a:pt x="128" y="180"/>
                      <a:pt x="128" y="180"/>
                    </a:cubicBezTo>
                    <a:cubicBezTo>
                      <a:pt x="132" y="181"/>
                      <a:pt x="132" y="181"/>
                      <a:pt x="132" y="181"/>
                    </a:cubicBezTo>
                    <a:cubicBezTo>
                      <a:pt x="147" y="184"/>
                      <a:pt x="161" y="187"/>
                      <a:pt x="175" y="189"/>
                    </a:cubicBezTo>
                    <a:cubicBezTo>
                      <a:pt x="177" y="189"/>
                      <a:pt x="177" y="189"/>
                      <a:pt x="177" y="189"/>
                    </a:cubicBezTo>
                    <a:moveTo>
                      <a:pt x="156" y="107"/>
                    </a:moveTo>
                    <a:cubicBezTo>
                      <a:pt x="160" y="80"/>
                      <a:pt x="160" y="80"/>
                      <a:pt x="160" y="80"/>
                    </a:cubicBezTo>
                    <a:cubicBezTo>
                      <a:pt x="166" y="81"/>
                      <a:pt x="171" y="82"/>
                      <a:pt x="177" y="83"/>
                    </a:cubicBezTo>
                    <a:cubicBezTo>
                      <a:pt x="166" y="174"/>
                      <a:pt x="166" y="174"/>
                      <a:pt x="166" y="174"/>
                    </a:cubicBezTo>
                    <a:cubicBezTo>
                      <a:pt x="164" y="173"/>
                      <a:pt x="164" y="173"/>
                      <a:pt x="164" y="173"/>
                    </a:cubicBezTo>
                    <a:cubicBezTo>
                      <a:pt x="158" y="172"/>
                      <a:pt x="152" y="171"/>
                      <a:pt x="145" y="170"/>
                    </a:cubicBezTo>
                    <a:cubicBezTo>
                      <a:pt x="143" y="170"/>
                      <a:pt x="143" y="170"/>
                      <a:pt x="143" y="170"/>
                    </a:cubicBezTo>
                    <a:cubicBezTo>
                      <a:pt x="150" y="130"/>
                      <a:pt x="150" y="130"/>
                      <a:pt x="150" y="130"/>
                    </a:cubicBezTo>
                    <a:cubicBezTo>
                      <a:pt x="149" y="130"/>
                      <a:pt x="149" y="130"/>
                      <a:pt x="149" y="130"/>
                    </a:cubicBezTo>
                    <a:cubicBezTo>
                      <a:pt x="139" y="128"/>
                      <a:pt x="130" y="126"/>
                      <a:pt x="120" y="124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23" y="103"/>
                      <a:pt x="123" y="103"/>
                      <a:pt x="123" y="103"/>
                    </a:cubicBezTo>
                    <a:cubicBezTo>
                      <a:pt x="125" y="103"/>
                      <a:pt x="125" y="103"/>
                      <a:pt x="125" y="103"/>
                    </a:cubicBezTo>
                    <a:cubicBezTo>
                      <a:pt x="129" y="104"/>
                      <a:pt x="134" y="105"/>
                      <a:pt x="138" y="106"/>
                    </a:cubicBezTo>
                    <a:cubicBezTo>
                      <a:pt x="144" y="107"/>
                      <a:pt x="149" y="108"/>
                      <a:pt x="154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6" y="107"/>
                      <a:pt x="156" y="107"/>
                      <a:pt x="156" y="107"/>
                    </a:cubicBezTo>
                    <a:cubicBezTo>
                      <a:pt x="156" y="107"/>
                      <a:pt x="156" y="107"/>
                      <a:pt x="156" y="107"/>
                    </a:cubicBezTo>
                    <a:moveTo>
                      <a:pt x="298" y="197"/>
                    </a:moveTo>
                    <a:cubicBezTo>
                      <a:pt x="302" y="197"/>
                      <a:pt x="302" y="197"/>
                      <a:pt x="302" y="197"/>
                    </a:cubicBezTo>
                    <a:cubicBezTo>
                      <a:pt x="317" y="197"/>
                      <a:pt x="332" y="196"/>
                      <a:pt x="346" y="195"/>
                    </a:cubicBezTo>
                    <a:cubicBezTo>
                      <a:pt x="348" y="195"/>
                      <a:pt x="348" y="195"/>
                      <a:pt x="348" y="195"/>
                    </a:cubicBezTo>
                    <a:cubicBezTo>
                      <a:pt x="339" y="90"/>
                      <a:pt x="339" y="90"/>
                      <a:pt x="339" y="90"/>
                    </a:cubicBezTo>
                    <a:cubicBezTo>
                      <a:pt x="375" y="88"/>
                      <a:pt x="410" y="83"/>
                      <a:pt x="444" y="75"/>
                    </a:cubicBezTo>
                    <a:cubicBezTo>
                      <a:pt x="448" y="91"/>
                      <a:pt x="448" y="91"/>
                      <a:pt x="448" y="91"/>
                    </a:cubicBezTo>
                    <a:cubicBezTo>
                      <a:pt x="445" y="92"/>
                      <a:pt x="445" y="92"/>
                      <a:pt x="445" y="92"/>
                    </a:cubicBezTo>
                    <a:cubicBezTo>
                      <a:pt x="440" y="93"/>
                      <a:pt x="435" y="94"/>
                      <a:pt x="430" y="95"/>
                    </a:cubicBezTo>
                    <a:cubicBezTo>
                      <a:pt x="426" y="96"/>
                      <a:pt x="422" y="97"/>
                      <a:pt x="417" y="97"/>
                    </a:cubicBezTo>
                    <a:cubicBezTo>
                      <a:pt x="416" y="98"/>
                      <a:pt x="416" y="98"/>
                      <a:pt x="416" y="98"/>
                    </a:cubicBezTo>
                    <a:cubicBezTo>
                      <a:pt x="423" y="131"/>
                      <a:pt x="423" y="131"/>
                      <a:pt x="423" y="131"/>
                    </a:cubicBezTo>
                    <a:cubicBezTo>
                      <a:pt x="417" y="132"/>
                      <a:pt x="417" y="132"/>
                      <a:pt x="417" y="132"/>
                    </a:cubicBezTo>
                    <a:cubicBezTo>
                      <a:pt x="412" y="133"/>
                      <a:pt x="408" y="134"/>
                      <a:pt x="403" y="135"/>
                    </a:cubicBezTo>
                    <a:cubicBezTo>
                      <a:pt x="401" y="135"/>
                      <a:pt x="401" y="135"/>
                      <a:pt x="401" y="135"/>
                    </a:cubicBezTo>
                    <a:cubicBezTo>
                      <a:pt x="396" y="101"/>
                      <a:pt x="396" y="101"/>
                      <a:pt x="396" y="101"/>
                    </a:cubicBezTo>
                    <a:cubicBezTo>
                      <a:pt x="381" y="103"/>
                      <a:pt x="381" y="103"/>
                      <a:pt x="381" y="103"/>
                    </a:cubicBezTo>
                    <a:cubicBezTo>
                      <a:pt x="376" y="103"/>
                      <a:pt x="372" y="104"/>
                      <a:pt x="367" y="104"/>
                    </a:cubicBezTo>
                    <a:cubicBezTo>
                      <a:pt x="366" y="104"/>
                      <a:pt x="366" y="104"/>
                      <a:pt x="366" y="104"/>
                    </a:cubicBezTo>
                    <a:cubicBezTo>
                      <a:pt x="366" y="104"/>
                      <a:pt x="366" y="104"/>
                      <a:pt x="366" y="104"/>
                    </a:cubicBezTo>
                    <a:cubicBezTo>
                      <a:pt x="352" y="106"/>
                      <a:pt x="352" y="106"/>
                      <a:pt x="352" y="106"/>
                    </a:cubicBezTo>
                    <a:cubicBezTo>
                      <a:pt x="366" y="214"/>
                      <a:pt x="366" y="214"/>
                      <a:pt x="366" y="214"/>
                    </a:cubicBezTo>
                    <a:cubicBezTo>
                      <a:pt x="364" y="214"/>
                      <a:pt x="364" y="214"/>
                      <a:pt x="364" y="214"/>
                    </a:cubicBezTo>
                    <a:cubicBezTo>
                      <a:pt x="340" y="216"/>
                      <a:pt x="315" y="217"/>
                      <a:pt x="291" y="217"/>
                    </a:cubicBezTo>
                    <a:cubicBezTo>
                      <a:pt x="279" y="217"/>
                      <a:pt x="267" y="217"/>
                      <a:pt x="255" y="217"/>
                    </a:cubicBezTo>
                    <a:cubicBezTo>
                      <a:pt x="249" y="216"/>
                      <a:pt x="244" y="216"/>
                      <a:pt x="239" y="216"/>
                    </a:cubicBezTo>
                    <a:cubicBezTo>
                      <a:pt x="237" y="216"/>
                      <a:pt x="237" y="216"/>
                      <a:pt x="237" y="216"/>
                    </a:cubicBezTo>
                    <a:cubicBezTo>
                      <a:pt x="239" y="195"/>
                      <a:pt x="239" y="195"/>
                      <a:pt x="239" y="195"/>
                    </a:cubicBezTo>
                    <a:cubicBezTo>
                      <a:pt x="240" y="195"/>
                      <a:pt x="240" y="195"/>
                      <a:pt x="240" y="195"/>
                    </a:cubicBezTo>
                    <a:cubicBezTo>
                      <a:pt x="248" y="196"/>
                      <a:pt x="255" y="196"/>
                      <a:pt x="262" y="196"/>
                    </a:cubicBezTo>
                    <a:cubicBezTo>
                      <a:pt x="270" y="197"/>
                      <a:pt x="270" y="197"/>
                      <a:pt x="270" y="197"/>
                    </a:cubicBezTo>
                    <a:cubicBezTo>
                      <a:pt x="272" y="197"/>
                      <a:pt x="274" y="197"/>
                      <a:pt x="275" y="197"/>
                    </a:cubicBezTo>
                    <a:cubicBezTo>
                      <a:pt x="277" y="197"/>
                      <a:pt x="277" y="197"/>
                      <a:pt x="277" y="197"/>
                    </a:cubicBezTo>
                    <a:cubicBezTo>
                      <a:pt x="277" y="156"/>
                      <a:pt x="277" y="156"/>
                      <a:pt x="277" y="156"/>
                    </a:cubicBezTo>
                    <a:cubicBezTo>
                      <a:pt x="279" y="156"/>
                      <a:pt x="279" y="156"/>
                      <a:pt x="279" y="156"/>
                    </a:cubicBezTo>
                    <a:cubicBezTo>
                      <a:pt x="283" y="156"/>
                      <a:pt x="287" y="156"/>
                      <a:pt x="291" y="156"/>
                    </a:cubicBezTo>
                    <a:cubicBezTo>
                      <a:pt x="296" y="156"/>
                      <a:pt x="296" y="156"/>
                      <a:pt x="296" y="156"/>
                    </a:cubicBezTo>
                    <a:cubicBezTo>
                      <a:pt x="298" y="197"/>
                      <a:pt x="298" y="197"/>
                      <a:pt x="298" y="197"/>
                    </a:cubicBezTo>
                    <a:moveTo>
                      <a:pt x="461" y="89"/>
                    </a:moveTo>
                    <a:cubicBezTo>
                      <a:pt x="461" y="87"/>
                      <a:pt x="461" y="87"/>
                      <a:pt x="461" y="87"/>
                    </a:cubicBezTo>
                    <a:cubicBezTo>
                      <a:pt x="457" y="72"/>
                      <a:pt x="457" y="72"/>
                      <a:pt x="457" y="72"/>
                    </a:cubicBezTo>
                    <a:cubicBezTo>
                      <a:pt x="462" y="71"/>
                      <a:pt x="468" y="70"/>
                      <a:pt x="473" y="68"/>
                    </a:cubicBezTo>
                    <a:cubicBezTo>
                      <a:pt x="500" y="156"/>
                      <a:pt x="500" y="156"/>
                      <a:pt x="500" y="156"/>
                    </a:cubicBezTo>
                    <a:cubicBezTo>
                      <a:pt x="498" y="156"/>
                      <a:pt x="498" y="156"/>
                      <a:pt x="498" y="156"/>
                    </a:cubicBezTo>
                    <a:cubicBezTo>
                      <a:pt x="492" y="158"/>
                      <a:pt x="486" y="159"/>
                      <a:pt x="479" y="161"/>
                    </a:cubicBezTo>
                    <a:cubicBezTo>
                      <a:pt x="478" y="161"/>
                      <a:pt x="478" y="161"/>
                      <a:pt x="478" y="161"/>
                    </a:cubicBezTo>
                    <a:cubicBezTo>
                      <a:pt x="468" y="122"/>
                      <a:pt x="468" y="122"/>
                      <a:pt x="468" y="122"/>
                    </a:cubicBezTo>
                    <a:cubicBezTo>
                      <a:pt x="466" y="123"/>
                      <a:pt x="466" y="123"/>
                      <a:pt x="466" y="123"/>
                    </a:cubicBezTo>
                    <a:cubicBezTo>
                      <a:pt x="457" y="125"/>
                      <a:pt x="448" y="127"/>
                      <a:pt x="438" y="129"/>
                    </a:cubicBezTo>
                    <a:cubicBezTo>
                      <a:pt x="436" y="129"/>
                      <a:pt x="436" y="129"/>
                      <a:pt x="436" y="129"/>
                    </a:cubicBezTo>
                    <a:cubicBezTo>
                      <a:pt x="432" y="108"/>
                      <a:pt x="432" y="108"/>
                      <a:pt x="432" y="108"/>
                    </a:cubicBezTo>
                    <a:cubicBezTo>
                      <a:pt x="433" y="108"/>
                      <a:pt x="433" y="108"/>
                      <a:pt x="433" y="108"/>
                    </a:cubicBezTo>
                    <a:cubicBezTo>
                      <a:pt x="438" y="107"/>
                      <a:pt x="443" y="106"/>
                      <a:pt x="447" y="105"/>
                    </a:cubicBezTo>
                    <a:cubicBezTo>
                      <a:pt x="453" y="104"/>
                      <a:pt x="458" y="103"/>
                      <a:pt x="463" y="102"/>
                    </a:cubicBezTo>
                    <a:cubicBezTo>
                      <a:pt x="464" y="101"/>
                      <a:pt x="464" y="101"/>
                      <a:pt x="464" y="101"/>
                    </a:cubicBezTo>
                    <a:cubicBezTo>
                      <a:pt x="464" y="99"/>
                      <a:pt x="464" y="99"/>
                      <a:pt x="464" y="99"/>
                    </a:cubicBezTo>
                    <a:cubicBezTo>
                      <a:pt x="464" y="99"/>
                      <a:pt x="464" y="99"/>
                      <a:pt x="464" y="99"/>
                    </a:cubicBezTo>
                    <a:cubicBezTo>
                      <a:pt x="462" y="91"/>
                      <a:pt x="462" y="91"/>
                      <a:pt x="462" y="91"/>
                    </a:cubicBezTo>
                    <a:cubicBezTo>
                      <a:pt x="461" y="89"/>
                      <a:pt x="461" y="89"/>
                      <a:pt x="461" y="89"/>
                    </a:cubicBezTo>
                    <a:cubicBezTo>
                      <a:pt x="461" y="89"/>
                      <a:pt x="461" y="89"/>
                      <a:pt x="461" y="89"/>
                    </a:cubicBezTo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2" y="31"/>
                      <a:pt x="4" y="32"/>
                      <a:pt x="5" y="3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2" y="63"/>
                      <a:pt x="4" y="64"/>
                      <a:pt x="5" y="65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23" y="40"/>
                      <a:pt x="28" y="42"/>
                      <a:pt x="33" y="44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2" y="130"/>
                      <a:pt x="2" y="130"/>
                      <a:pt x="2" y="130"/>
                    </a:cubicBezTo>
                    <a:cubicBezTo>
                      <a:pt x="1" y="129"/>
                      <a:pt x="1" y="129"/>
                      <a:pt x="0" y="129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3" y="145"/>
                      <a:pt x="6" y="146"/>
                      <a:pt x="9" y="147"/>
                    </a:cubicBezTo>
                    <a:cubicBezTo>
                      <a:pt x="11" y="147"/>
                      <a:pt x="11" y="147"/>
                      <a:pt x="11" y="147"/>
                    </a:cubicBezTo>
                    <a:cubicBezTo>
                      <a:pt x="11" y="147"/>
                      <a:pt x="11" y="147"/>
                      <a:pt x="11" y="147"/>
                    </a:cubicBezTo>
                    <a:cubicBezTo>
                      <a:pt x="12" y="147"/>
                      <a:pt x="12" y="147"/>
                      <a:pt x="12" y="147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79" y="61"/>
                      <a:pt x="113" y="70"/>
                      <a:pt x="147" y="77"/>
                    </a:cubicBezTo>
                    <a:cubicBezTo>
                      <a:pt x="145" y="94"/>
                      <a:pt x="145" y="94"/>
                      <a:pt x="145" y="94"/>
                    </a:cubicBezTo>
                    <a:cubicBezTo>
                      <a:pt x="141" y="93"/>
                      <a:pt x="141" y="93"/>
                      <a:pt x="141" y="93"/>
                    </a:cubicBezTo>
                    <a:cubicBezTo>
                      <a:pt x="136" y="92"/>
                      <a:pt x="132" y="91"/>
                      <a:pt x="127" y="90"/>
                    </a:cubicBezTo>
                    <a:cubicBezTo>
                      <a:pt x="123" y="89"/>
                      <a:pt x="119" y="88"/>
                      <a:pt x="114" y="87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05" y="120"/>
                      <a:pt x="105" y="120"/>
                      <a:pt x="105" y="120"/>
                    </a:cubicBezTo>
                    <a:cubicBezTo>
                      <a:pt x="100" y="119"/>
                      <a:pt x="100" y="119"/>
                      <a:pt x="100" y="119"/>
                    </a:cubicBezTo>
                    <a:cubicBezTo>
                      <a:pt x="95" y="117"/>
                      <a:pt x="90" y="116"/>
                      <a:pt x="86" y="115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4" y="75"/>
                      <a:pt x="70" y="74"/>
                      <a:pt x="66" y="73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7" y="70"/>
                      <a:pt x="55" y="69"/>
                      <a:pt x="53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20" y="172"/>
                      <a:pt x="20" y="172"/>
                      <a:pt x="20" y="172"/>
                    </a:cubicBezTo>
                    <a:cubicBezTo>
                      <a:pt x="18" y="172"/>
                      <a:pt x="18" y="172"/>
                      <a:pt x="18" y="172"/>
                    </a:cubicBezTo>
                    <a:cubicBezTo>
                      <a:pt x="12" y="170"/>
                      <a:pt x="6" y="167"/>
                      <a:pt x="0" y="165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92" y="224"/>
                      <a:pt x="190" y="241"/>
                      <a:pt x="291" y="241"/>
                    </a:cubicBezTo>
                    <a:cubicBezTo>
                      <a:pt x="303" y="241"/>
                      <a:pt x="316" y="240"/>
                      <a:pt x="329" y="240"/>
                    </a:cubicBezTo>
                    <a:cubicBezTo>
                      <a:pt x="416" y="236"/>
                      <a:pt x="502" y="219"/>
                      <a:pt x="582" y="191"/>
                    </a:cubicBezTo>
                    <a:cubicBezTo>
                      <a:pt x="582" y="165"/>
                      <a:pt x="582" y="165"/>
                      <a:pt x="582" y="165"/>
                    </a:cubicBezTo>
                    <a:cubicBezTo>
                      <a:pt x="582" y="165"/>
                      <a:pt x="582" y="165"/>
                      <a:pt x="582" y="165"/>
                    </a:cubicBezTo>
                    <a:cubicBezTo>
                      <a:pt x="575" y="146"/>
                      <a:pt x="575" y="146"/>
                      <a:pt x="575" y="146"/>
                    </a:cubicBezTo>
                    <a:cubicBezTo>
                      <a:pt x="577" y="145"/>
                      <a:pt x="577" y="145"/>
                      <a:pt x="577" y="145"/>
                    </a:cubicBezTo>
                    <a:cubicBezTo>
                      <a:pt x="578" y="145"/>
                      <a:pt x="580" y="144"/>
                      <a:pt x="582" y="143"/>
                    </a:cubicBezTo>
                    <a:cubicBezTo>
                      <a:pt x="582" y="129"/>
                      <a:pt x="582" y="129"/>
                      <a:pt x="582" y="129"/>
                    </a:cubicBezTo>
                    <a:cubicBezTo>
                      <a:pt x="575" y="132"/>
                      <a:pt x="567" y="135"/>
                      <a:pt x="560" y="137"/>
                    </a:cubicBezTo>
                    <a:cubicBezTo>
                      <a:pt x="558" y="138"/>
                      <a:pt x="558" y="138"/>
                      <a:pt x="558" y="138"/>
                    </a:cubicBezTo>
                    <a:cubicBezTo>
                      <a:pt x="570" y="173"/>
                      <a:pt x="570" y="173"/>
                      <a:pt x="570" y="173"/>
                    </a:cubicBezTo>
                    <a:cubicBezTo>
                      <a:pt x="564" y="175"/>
                      <a:pt x="558" y="177"/>
                      <a:pt x="552" y="179"/>
                    </a:cubicBezTo>
                    <a:cubicBezTo>
                      <a:pt x="519" y="86"/>
                      <a:pt x="519" y="86"/>
                      <a:pt x="519" y="86"/>
                    </a:cubicBezTo>
                    <a:cubicBezTo>
                      <a:pt x="521" y="85"/>
                      <a:pt x="521" y="85"/>
                      <a:pt x="521" y="85"/>
                    </a:cubicBezTo>
                    <a:cubicBezTo>
                      <a:pt x="525" y="84"/>
                      <a:pt x="530" y="82"/>
                      <a:pt x="534" y="81"/>
                    </a:cubicBezTo>
                    <a:cubicBezTo>
                      <a:pt x="536" y="80"/>
                      <a:pt x="536" y="80"/>
                      <a:pt x="536" y="80"/>
                    </a:cubicBezTo>
                    <a:cubicBezTo>
                      <a:pt x="543" y="100"/>
                      <a:pt x="543" y="100"/>
                      <a:pt x="543" y="100"/>
                    </a:cubicBezTo>
                    <a:cubicBezTo>
                      <a:pt x="543" y="100"/>
                      <a:pt x="543" y="100"/>
                      <a:pt x="543" y="100"/>
                    </a:cubicBezTo>
                    <a:cubicBezTo>
                      <a:pt x="548" y="113"/>
                      <a:pt x="548" y="113"/>
                      <a:pt x="548" y="113"/>
                    </a:cubicBezTo>
                    <a:cubicBezTo>
                      <a:pt x="550" y="112"/>
                      <a:pt x="550" y="112"/>
                      <a:pt x="550" y="112"/>
                    </a:cubicBezTo>
                    <a:cubicBezTo>
                      <a:pt x="559" y="109"/>
                      <a:pt x="568" y="106"/>
                      <a:pt x="576" y="102"/>
                    </a:cubicBezTo>
                    <a:cubicBezTo>
                      <a:pt x="577" y="102"/>
                      <a:pt x="578" y="101"/>
                      <a:pt x="580" y="101"/>
                    </a:cubicBezTo>
                    <a:cubicBezTo>
                      <a:pt x="582" y="100"/>
                      <a:pt x="582" y="100"/>
                      <a:pt x="582" y="100"/>
                    </a:cubicBezTo>
                    <a:cubicBezTo>
                      <a:pt x="582" y="100"/>
                      <a:pt x="582" y="100"/>
                      <a:pt x="582" y="100"/>
                    </a:cubicBezTo>
                    <a:cubicBezTo>
                      <a:pt x="582" y="67"/>
                      <a:pt x="582" y="67"/>
                      <a:pt x="582" y="67"/>
                    </a:cubicBezTo>
                    <a:cubicBezTo>
                      <a:pt x="580" y="63"/>
                      <a:pt x="580" y="63"/>
                      <a:pt x="580" y="63"/>
                    </a:cubicBezTo>
                    <a:cubicBezTo>
                      <a:pt x="582" y="63"/>
                      <a:pt x="582" y="63"/>
                      <a:pt x="582" y="63"/>
                    </a:cubicBezTo>
                    <a:cubicBezTo>
                      <a:pt x="582" y="63"/>
                      <a:pt x="582" y="63"/>
                      <a:pt x="582" y="63"/>
                    </a:cubicBezTo>
                    <a:cubicBezTo>
                      <a:pt x="582" y="48"/>
                      <a:pt x="582" y="48"/>
                      <a:pt x="582" y="48"/>
                    </a:cubicBezTo>
                    <a:cubicBezTo>
                      <a:pt x="580" y="49"/>
                      <a:pt x="578" y="50"/>
                      <a:pt x="576" y="50"/>
                    </a:cubicBezTo>
                    <a:cubicBezTo>
                      <a:pt x="572" y="52"/>
                      <a:pt x="568" y="54"/>
                      <a:pt x="564" y="55"/>
                    </a:cubicBezTo>
                    <a:cubicBezTo>
                      <a:pt x="562" y="56"/>
                      <a:pt x="562" y="56"/>
                      <a:pt x="562" y="56"/>
                    </a:cubicBezTo>
                    <a:cubicBezTo>
                      <a:pt x="576" y="88"/>
                      <a:pt x="576" y="88"/>
                      <a:pt x="576" y="88"/>
                    </a:cubicBezTo>
                    <a:cubicBezTo>
                      <a:pt x="571" y="90"/>
                      <a:pt x="571" y="90"/>
                      <a:pt x="571" y="90"/>
                    </a:cubicBezTo>
                    <a:cubicBezTo>
                      <a:pt x="567" y="92"/>
                      <a:pt x="562" y="93"/>
                      <a:pt x="557" y="95"/>
                    </a:cubicBezTo>
                    <a:cubicBezTo>
                      <a:pt x="556" y="95"/>
                      <a:pt x="556" y="95"/>
                      <a:pt x="556" y="95"/>
                    </a:cubicBezTo>
                    <a:cubicBezTo>
                      <a:pt x="543" y="63"/>
                      <a:pt x="543" y="63"/>
                      <a:pt x="543" y="63"/>
                    </a:cubicBezTo>
                    <a:cubicBezTo>
                      <a:pt x="529" y="68"/>
                      <a:pt x="529" y="68"/>
                      <a:pt x="529" y="68"/>
                    </a:cubicBezTo>
                    <a:cubicBezTo>
                      <a:pt x="525" y="70"/>
                      <a:pt x="521" y="71"/>
                      <a:pt x="516" y="73"/>
                    </a:cubicBezTo>
                    <a:cubicBezTo>
                      <a:pt x="515" y="73"/>
                      <a:pt x="515" y="73"/>
                      <a:pt x="515" y="73"/>
                    </a:cubicBezTo>
                    <a:cubicBezTo>
                      <a:pt x="515" y="73"/>
                      <a:pt x="515" y="73"/>
                      <a:pt x="515" y="73"/>
                    </a:cubicBezTo>
                    <a:cubicBezTo>
                      <a:pt x="511" y="74"/>
                      <a:pt x="511" y="74"/>
                      <a:pt x="511" y="74"/>
                    </a:cubicBezTo>
                    <a:cubicBezTo>
                      <a:pt x="508" y="75"/>
                      <a:pt x="506" y="76"/>
                      <a:pt x="504" y="77"/>
                    </a:cubicBezTo>
                    <a:cubicBezTo>
                      <a:pt x="502" y="77"/>
                      <a:pt x="502" y="77"/>
                      <a:pt x="502" y="77"/>
                    </a:cubicBezTo>
                    <a:cubicBezTo>
                      <a:pt x="506" y="88"/>
                      <a:pt x="506" y="88"/>
                      <a:pt x="506" y="88"/>
                    </a:cubicBezTo>
                    <a:cubicBezTo>
                      <a:pt x="507" y="90"/>
                      <a:pt x="507" y="90"/>
                      <a:pt x="507" y="90"/>
                    </a:cubicBezTo>
                    <a:cubicBezTo>
                      <a:pt x="507" y="90"/>
                      <a:pt x="507" y="90"/>
                      <a:pt x="507" y="90"/>
                    </a:cubicBezTo>
                    <a:cubicBezTo>
                      <a:pt x="507" y="91"/>
                      <a:pt x="507" y="91"/>
                      <a:pt x="507" y="91"/>
                    </a:cubicBezTo>
                    <a:cubicBezTo>
                      <a:pt x="538" y="180"/>
                      <a:pt x="538" y="180"/>
                      <a:pt x="538" y="180"/>
                    </a:cubicBezTo>
                    <a:cubicBezTo>
                      <a:pt x="536" y="181"/>
                      <a:pt x="536" y="181"/>
                      <a:pt x="536" y="181"/>
                    </a:cubicBezTo>
                    <a:cubicBezTo>
                      <a:pt x="501" y="191"/>
                      <a:pt x="465" y="200"/>
                      <a:pt x="429" y="206"/>
                    </a:cubicBezTo>
                    <a:cubicBezTo>
                      <a:pt x="424" y="207"/>
                      <a:pt x="419" y="207"/>
                      <a:pt x="414" y="208"/>
                    </a:cubicBezTo>
                    <a:cubicBezTo>
                      <a:pt x="412" y="209"/>
                      <a:pt x="412" y="209"/>
                      <a:pt x="412" y="209"/>
                    </a:cubicBezTo>
                    <a:cubicBezTo>
                      <a:pt x="410" y="188"/>
                      <a:pt x="410" y="188"/>
                      <a:pt x="410" y="188"/>
                    </a:cubicBezTo>
                    <a:cubicBezTo>
                      <a:pt x="411" y="188"/>
                      <a:pt x="411" y="188"/>
                      <a:pt x="411" y="188"/>
                    </a:cubicBezTo>
                    <a:cubicBezTo>
                      <a:pt x="418" y="187"/>
                      <a:pt x="425" y="186"/>
                      <a:pt x="433" y="185"/>
                    </a:cubicBezTo>
                    <a:cubicBezTo>
                      <a:pt x="441" y="183"/>
                      <a:pt x="441" y="183"/>
                      <a:pt x="441" y="183"/>
                    </a:cubicBezTo>
                    <a:cubicBezTo>
                      <a:pt x="442" y="183"/>
                      <a:pt x="444" y="183"/>
                      <a:pt x="446" y="182"/>
                    </a:cubicBezTo>
                    <a:cubicBezTo>
                      <a:pt x="447" y="182"/>
                      <a:pt x="447" y="182"/>
                      <a:pt x="447" y="182"/>
                    </a:cubicBezTo>
                    <a:cubicBezTo>
                      <a:pt x="439" y="142"/>
                      <a:pt x="439" y="142"/>
                      <a:pt x="439" y="142"/>
                    </a:cubicBezTo>
                    <a:cubicBezTo>
                      <a:pt x="441" y="142"/>
                      <a:pt x="441" y="142"/>
                      <a:pt x="441" y="142"/>
                    </a:cubicBezTo>
                    <a:cubicBezTo>
                      <a:pt x="446" y="141"/>
                      <a:pt x="451" y="140"/>
                      <a:pt x="456" y="139"/>
                    </a:cubicBezTo>
                    <a:cubicBezTo>
                      <a:pt x="458" y="138"/>
                      <a:pt x="458" y="138"/>
                      <a:pt x="458" y="138"/>
                    </a:cubicBezTo>
                    <a:cubicBezTo>
                      <a:pt x="468" y="178"/>
                      <a:pt x="468" y="178"/>
                      <a:pt x="468" y="178"/>
                    </a:cubicBezTo>
                    <a:cubicBezTo>
                      <a:pt x="472" y="177"/>
                      <a:pt x="472" y="177"/>
                      <a:pt x="472" y="177"/>
                    </a:cubicBezTo>
                    <a:cubicBezTo>
                      <a:pt x="487" y="173"/>
                      <a:pt x="501" y="170"/>
                      <a:pt x="514" y="166"/>
                    </a:cubicBezTo>
                    <a:cubicBezTo>
                      <a:pt x="516" y="165"/>
                      <a:pt x="516" y="165"/>
                      <a:pt x="516" y="165"/>
                    </a:cubicBezTo>
                    <a:cubicBezTo>
                      <a:pt x="516" y="165"/>
                      <a:pt x="516" y="165"/>
                      <a:pt x="516" y="165"/>
                    </a:cubicBezTo>
                    <a:cubicBezTo>
                      <a:pt x="517" y="165"/>
                      <a:pt x="517" y="165"/>
                      <a:pt x="517" y="165"/>
                    </a:cubicBezTo>
                    <a:cubicBezTo>
                      <a:pt x="486" y="65"/>
                      <a:pt x="486" y="65"/>
                      <a:pt x="486" y="65"/>
                    </a:cubicBezTo>
                    <a:cubicBezTo>
                      <a:pt x="519" y="55"/>
                      <a:pt x="551" y="44"/>
                      <a:pt x="582" y="30"/>
                    </a:cubicBezTo>
                    <a:cubicBezTo>
                      <a:pt x="582" y="1"/>
                      <a:pt x="582" y="1"/>
                      <a:pt x="582" y="1"/>
                    </a:cubicBezTo>
                    <a:cubicBezTo>
                      <a:pt x="496" y="42"/>
                      <a:pt x="401" y="64"/>
                      <a:pt x="303" y="66"/>
                    </a:cubicBezTo>
                    <a:cubicBezTo>
                      <a:pt x="299" y="66"/>
                      <a:pt x="295" y="66"/>
                      <a:pt x="291" y="66"/>
                    </a:cubicBezTo>
                    <a:cubicBezTo>
                      <a:pt x="187" y="66"/>
                      <a:pt x="89" y="4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-1" y="2463800"/>
              <a:ext cx="2286495" cy="2225675"/>
              <a:chOff x="550863" y="4905351"/>
              <a:chExt cx="2006008" cy="1952649"/>
            </a:xfrm>
          </p:grpSpPr>
          <p:sp>
            <p:nvSpPr>
              <p:cNvPr id="9" name="Freeform 26"/>
              <p:cNvSpPr>
                <a:spLocks/>
              </p:cNvSpPr>
              <p:nvPr/>
            </p:nvSpPr>
            <p:spPr bwMode="auto">
              <a:xfrm>
                <a:off x="918607" y="6220577"/>
                <a:ext cx="36053" cy="46148"/>
              </a:xfrm>
              <a:custGeom>
                <a:avLst/>
                <a:gdLst>
                  <a:gd name="T0" fmla="*/ 11 w 22"/>
                  <a:gd name="T1" fmla="*/ 14 h 28"/>
                  <a:gd name="T2" fmla="*/ 22 w 22"/>
                  <a:gd name="T3" fmla="*/ 2 h 28"/>
                  <a:gd name="T4" fmla="*/ 1 w 22"/>
                  <a:gd name="T5" fmla="*/ 28 h 28"/>
                  <a:gd name="T6" fmla="*/ 1 w 22"/>
                  <a:gd name="T7" fmla="*/ 28 h 28"/>
                  <a:gd name="T8" fmla="*/ 1 w 22"/>
                  <a:gd name="T9" fmla="*/ 28 h 28"/>
                  <a:gd name="T10" fmla="*/ 1 w 22"/>
                  <a:gd name="T11" fmla="*/ 28 h 28"/>
                  <a:gd name="T12" fmla="*/ 1 w 22"/>
                  <a:gd name="T13" fmla="*/ 28 h 28"/>
                  <a:gd name="T14" fmla="*/ 19 w 22"/>
                  <a:gd name="T15" fmla="*/ 0 h 28"/>
                  <a:gd name="T16" fmla="*/ 11 w 22"/>
                  <a:gd name="T17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8">
                    <a:moveTo>
                      <a:pt x="11" y="14"/>
                    </a:moveTo>
                    <a:cubicBezTo>
                      <a:pt x="16" y="11"/>
                      <a:pt x="22" y="2"/>
                      <a:pt x="22" y="2"/>
                    </a:cubicBezTo>
                    <a:cubicBezTo>
                      <a:pt x="20" y="20"/>
                      <a:pt x="9" y="26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0"/>
                      <a:pt x="3" y="7"/>
                      <a:pt x="19" y="0"/>
                    </a:cubicBezTo>
                    <a:cubicBezTo>
                      <a:pt x="19" y="0"/>
                      <a:pt x="12" y="9"/>
                      <a:pt x="11" y="1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27"/>
              <p:cNvSpPr>
                <a:spLocks/>
              </p:cNvSpPr>
              <p:nvPr/>
            </p:nvSpPr>
            <p:spPr bwMode="auto">
              <a:xfrm>
                <a:off x="883996" y="6226345"/>
                <a:ext cx="74991" cy="74991"/>
              </a:xfrm>
              <a:custGeom>
                <a:avLst/>
                <a:gdLst>
                  <a:gd name="T0" fmla="*/ 7 w 45"/>
                  <a:gd name="T1" fmla="*/ 42 h 45"/>
                  <a:gd name="T2" fmla="*/ 6 w 45"/>
                  <a:gd name="T3" fmla="*/ 42 h 45"/>
                  <a:gd name="T4" fmla="*/ 6 w 45"/>
                  <a:gd name="T5" fmla="*/ 42 h 45"/>
                  <a:gd name="T6" fmla="*/ 6 w 45"/>
                  <a:gd name="T7" fmla="*/ 42 h 45"/>
                  <a:gd name="T8" fmla="*/ 6 w 45"/>
                  <a:gd name="T9" fmla="*/ 42 h 45"/>
                  <a:gd name="T10" fmla="*/ 12 w 45"/>
                  <a:gd name="T11" fmla="*/ 0 h 45"/>
                  <a:gd name="T12" fmla="*/ 9 w 45"/>
                  <a:gd name="T13" fmla="*/ 38 h 45"/>
                  <a:gd name="T14" fmla="*/ 9 w 45"/>
                  <a:gd name="T15" fmla="*/ 38 h 45"/>
                  <a:gd name="T16" fmla="*/ 9 w 45"/>
                  <a:gd name="T17" fmla="*/ 38 h 45"/>
                  <a:gd name="T18" fmla="*/ 9 w 45"/>
                  <a:gd name="T19" fmla="*/ 38 h 45"/>
                  <a:gd name="T20" fmla="*/ 9 w 45"/>
                  <a:gd name="T21" fmla="*/ 38 h 45"/>
                  <a:gd name="T22" fmla="*/ 45 w 45"/>
                  <a:gd name="T23" fmla="*/ 24 h 45"/>
                  <a:gd name="T24" fmla="*/ 7 w 45"/>
                  <a:gd name="T2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45">
                    <a:moveTo>
                      <a:pt x="7" y="42"/>
                    </a:move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0" y="31"/>
                      <a:pt x="2" y="9"/>
                      <a:pt x="12" y="0"/>
                    </a:cubicBezTo>
                    <a:cubicBezTo>
                      <a:pt x="8" y="9"/>
                      <a:pt x="4" y="29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19" y="40"/>
                      <a:pt x="38" y="31"/>
                      <a:pt x="45" y="24"/>
                    </a:cubicBezTo>
                    <a:cubicBezTo>
                      <a:pt x="40" y="36"/>
                      <a:pt x="19" y="45"/>
                      <a:pt x="7" y="42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28"/>
              <p:cNvSpPr>
                <a:spLocks/>
              </p:cNvSpPr>
              <p:nvPr/>
            </p:nvSpPr>
            <p:spPr bwMode="auto">
              <a:xfrm>
                <a:off x="918607" y="6103764"/>
                <a:ext cx="36053" cy="46148"/>
              </a:xfrm>
              <a:custGeom>
                <a:avLst/>
                <a:gdLst>
                  <a:gd name="T0" fmla="*/ 22 w 22"/>
                  <a:gd name="T1" fmla="*/ 26 h 28"/>
                  <a:gd name="T2" fmla="*/ 11 w 22"/>
                  <a:gd name="T3" fmla="*/ 14 h 28"/>
                  <a:gd name="T4" fmla="*/ 19 w 22"/>
                  <a:gd name="T5" fmla="*/ 28 h 28"/>
                  <a:gd name="T6" fmla="*/ 1 w 22"/>
                  <a:gd name="T7" fmla="*/ 0 h 28"/>
                  <a:gd name="T8" fmla="*/ 1 w 22"/>
                  <a:gd name="T9" fmla="*/ 0 h 28"/>
                  <a:gd name="T10" fmla="*/ 1 w 22"/>
                  <a:gd name="T11" fmla="*/ 0 h 28"/>
                  <a:gd name="T12" fmla="*/ 1 w 22"/>
                  <a:gd name="T13" fmla="*/ 0 h 28"/>
                  <a:gd name="T14" fmla="*/ 1 w 22"/>
                  <a:gd name="T15" fmla="*/ 0 h 28"/>
                  <a:gd name="T16" fmla="*/ 22 w 22"/>
                  <a:gd name="T17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8">
                    <a:moveTo>
                      <a:pt x="22" y="26"/>
                    </a:moveTo>
                    <a:cubicBezTo>
                      <a:pt x="22" y="26"/>
                      <a:pt x="15" y="17"/>
                      <a:pt x="11" y="14"/>
                    </a:cubicBezTo>
                    <a:cubicBezTo>
                      <a:pt x="12" y="19"/>
                      <a:pt x="19" y="28"/>
                      <a:pt x="19" y="28"/>
                    </a:cubicBezTo>
                    <a:cubicBezTo>
                      <a:pt x="3" y="21"/>
                      <a:pt x="0" y="8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9" y="2"/>
                      <a:pt x="20" y="9"/>
                      <a:pt x="22" y="2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9"/>
              <p:cNvSpPr>
                <a:spLocks/>
              </p:cNvSpPr>
              <p:nvPr/>
            </p:nvSpPr>
            <p:spPr bwMode="auto">
              <a:xfrm>
                <a:off x="882554" y="6147028"/>
                <a:ext cx="53359" cy="33169"/>
              </a:xfrm>
              <a:custGeom>
                <a:avLst/>
                <a:gdLst>
                  <a:gd name="T0" fmla="*/ 0 w 32"/>
                  <a:gd name="T1" fmla="*/ 4 h 20"/>
                  <a:gd name="T2" fmla="*/ 32 w 32"/>
                  <a:gd name="T3" fmla="*/ 13 h 20"/>
                  <a:gd name="T4" fmla="*/ 16 w 32"/>
                  <a:gd name="T5" fmla="*/ 10 h 20"/>
                  <a:gd name="T6" fmla="*/ 31 w 32"/>
                  <a:gd name="T7" fmla="*/ 16 h 20"/>
                  <a:gd name="T8" fmla="*/ 0 w 32"/>
                  <a:gd name="T9" fmla="*/ 4 h 20"/>
                  <a:gd name="T10" fmla="*/ 0 w 32"/>
                  <a:gd name="T11" fmla="*/ 4 h 20"/>
                  <a:gd name="T12" fmla="*/ 0 w 32"/>
                  <a:gd name="T13" fmla="*/ 4 h 20"/>
                  <a:gd name="T14" fmla="*/ 0 w 32"/>
                  <a:gd name="T15" fmla="*/ 4 h 20"/>
                  <a:gd name="T16" fmla="*/ 0 w 32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0">
                    <a:moveTo>
                      <a:pt x="0" y="4"/>
                    </a:moveTo>
                    <a:cubicBezTo>
                      <a:pt x="8" y="1"/>
                      <a:pt x="20" y="0"/>
                      <a:pt x="32" y="13"/>
                    </a:cubicBezTo>
                    <a:cubicBezTo>
                      <a:pt x="32" y="13"/>
                      <a:pt x="22" y="9"/>
                      <a:pt x="16" y="10"/>
                    </a:cubicBezTo>
                    <a:cubicBezTo>
                      <a:pt x="20" y="13"/>
                      <a:pt x="31" y="16"/>
                      <a:pt x="31" y="16"/>
                    </a:cubicBezTo>
                    <a:cubicBezTo>
                      <a:pt x="14" y="20"/>
                      <a:pt x="4" y="11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30"/>
              <p:cNvSpPr>
                <a:spLocks/>
              </p:cNvSpPr>
              <p:nvPr/>
            </p:nvSpPr>
            <p:spPr bwMode="auto">
              <a:xfrm>
                <a:off x="958987" y="6085016"/>
                <a:ext cx="37495" cy="54801"/>
              </a:xfrm>
              <a:custGeom>
                <a:avLst/>
                <a:gdLst>
                  <a:gd name="T0" fmla="*/ 11 w 22"/>
                  <a:gd name="T1" fmla="*/ 0 h 33"/>
                  <a:gd name="T2" fmla="*/ 11 w 22"/>
                  <a:gd name="T3" fmla="*/ 0 h 33"/>
                  <a:gd name="T4" fmla="*/ 11 w 22"/>
                  <a:gd name="T5" fmla="*/ 0 h 33"/>
                  <a:gd name="T6" fmla="*/ 11 w 22"/>
                  <a:gd name="T7" fmla="*/ 0 h 33"/>
                  <a:gd name="T8" fmla="*/ 11 w 22"/>
                  <a:gd name="T9" fmla="*/ 0 h 33"/>
                  <a:gd name="T10" fmla="*/ 13 w 22"/>
                  <a:gd name="T11" fmla="*/ 33 h 33"/>
                  <a:gd name="T12" fmla="*/ 11 w 22"/>
                  <a:gd name="T13" fmla="*/ 17 h 33"/>
                  <a:gd name="T14" fmla="*/ 9 w 22"/>
                  <a:gd name="T15" fmla="*/ 33 h 33"/>
                  <a:gd name="T16" fmla="*/ 11 w 22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3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6" y="6"/>
                      <a:pt x="22" y="18"/>
                      <a:pt x="13" y="33"/>
                    </a:cubicBezTo>
                    <a:cubicBezTo>
                      <a:pt x="13" y="33"/>
                      <a:pt x="13" y="22"/>
                      <a:pt x="11" y="17"/>
                    </a:cubicBezTo>
                    <a:cubicBezTo>
                      <a:pt x="9" y="22"/>
                      <a:pt x="9" y="33"/>
                      <a:pt x="9" y="33"/>
                    </a:cubicBezTo>
                    <a:cubicBezTo>
                      <a:pt x="0" y="18"/>
                      <a:pt x="6" y="6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31"/>
              <p:cNvSpPr>
                <a:spLocks/>
              </p:cNvSpPr>
              <p:nvPr/>
            </p:nvSpPr>
            <p:spPr bwMode="auto">
              <a:xfrm>
                <a:off x="882554" y="6190292"/>
                <a:ext cx="53359" cy="33169"/>
              </a:xfrm>
              <a:custGeom>
                <a:avLst/>
                <a:gdLst>
                  <a:gd name="T0" fmla="*/ 0 w 32"/>
                  <a:gd name="T1" fmla="*/ 16 h 20"/>
                  <a:gd name="T2" fmla="*/ 31 w 32"/>
                  <a:gd name="T3" fmla="*/ 4 h 20"/>
                  <a:gd name="T4" fmla="*/ 16 w 32"/>
                  <a:gd name="T5" fmla="*/ 10 h 20"/>
                  <a:gd name="T6" fmla="*/ 32 w 32"/>
                  <a:gd name="T7" fmla="*/ 7 h 20"/>
                  <a:gd name="T8" fmla="*/ 0 w 32"/>
                  <a:gd name="T9" fmla="*/ 16 h 20"/>
                  <a:gd name="T10" fmla="*/ 0 w 32"/>
                  <a:gd name="T11" fmla="*/ 16 h 20"/>
                  <a:gd name="T12" fmla="*/ 0 w 32"/>
                  <a:gd name="T13" fmla="*/ 16 h 20"/>
                  <a:gd name="T14" fmla="*/ 0 w 32"/>
                  <a:gd name="T15" fmla="*/ 16 h 20"/>
                  <a:gd name="T16" fmla="*/ 0 w 32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0">
                    <a:moveTo>
                      <a:pt x="0" y="16"/>
                    </a:moveTo>
                    <a:cubicBezTo>
                      <a:pt x="4" y="9"/>
                      <a:pt x="14" y="0"/>
                      <a:pt x="31" y="4"/>
                    </a:cubicBezTo>
                    <a:cubicBezTo>
                      <a:pt x="31" y="4"/>
                      <a:pt x="20" y="7"/>
                      <a:pt x="16" y="10"/>
                    </a:cubicBezTo>
                    <a:cubicBezTo>
                      <a:pt x="22" y="11"/>
                      <a:pt x="32" y="7"/>
                      <a:pt x="32" y="7"/>
                    </a:cubicBezTo>
                    <a:cubicBezTo>
                      <a:pt x="20" y="20"/>
                      <a:pt x="8" y="19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865248" y="6237883"/>
                <a:ext cx="90854" cy="92297"/>
              </a:xfrm>
              <a:custGeom>
                <a:avLst/>
                <a:gdLst>
                  <a:gd name="T0" fmla="*/ 14 w 55"/>
                  <a:gd name="T1" fmla="*/ 0 h 55"/>
                  <a:gd name="T2" fmla="*/ 11 w 55"/>
                  <a:gd name="T3" fmla="*/ 47 h 55"/>
                  <a:gd name="T4" fmla="*/ 11 w 55"/>
                  <a:gd name="T5" fmla="*/ 47 h 55"/>
                  <a:gd name="T6" fmla="*/ 11 w 55"/>
                  <a:gd name="T7" fmla="*/ 47 h 55"/>
                  <a:gd name="T8" fmla="*/ 11 w 55"/>
                  <a:gd name="T9" fmla="*/ 48 h 55"/>
                  <a:gd name="T10" fmla="*/ 11 w 55"/>
                  <a:gd name="T11" fmla="*/ 47 h 55"/>
                  <a:gd name="T12" fmla="*/ 55 w 55"/>
                  <a:gd name="T13" fmla="*/ 30 h 55"/>
                  <a:gd name="T14" fmla="*/ 7 w 55"/>
                  <a:gd name="T15" fmla="*/ 52 h 55"/>
                  <a:gd name="T16" fmla="*/ 7 w 55"/>
                  <a:gd name="T17" fmla="*/ 52 h 55"/>
                  <a:gd name="T18" fmla="*/ 7 w 55"/>
                  <a:gd name="T19" fmla="*/ 52 h 55"/>
                  <a:gd name="T20" fmla="*/ 7 w 55"/>
                  <a:gd name="T21" fmla="*/ 52 h 55"/>
                  <a:gd name="T22" fmla="*/ 7 w 55"/>
                  <a:gd name="T23" fmla="*/ 52 h 55"/>
                  <a:gd name="T24" fmla="*/ 14 w 55"/>
                  <a:gd name="T2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55">
                    <a:moveTo>
                      <a:pt x="14" y="0"/>
                    </a:moveTo>
                    <a:cubicBezTo>
                      <a:pt x="9" y="12"/>
                      <a:pt x="5" y="3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23" y="50"/>
                      <a:pt x="45" y="38"/>
                      <a:pt x="55" y="30"/>
                    </a:cubicBezTo>
                    <a:cubicBezTo>
                      <a:pt x="48" y="45"/>
                      <a:pt x="22" y="55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0" y="39"/>
                      <a:pt x="2" y="11"/>
                      <a:pt x="14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33"/>
              <p:cNvSpPr>
                <a:spLocks/>
              </p:cNvSpPr>
              <p:nvPr/>
            </p:nvSpPr>
            <p:spPr bwMode="auto">
              <a:xfrm>
                <a:off x="845058" y="6115301"/>
                <a:ext cx="69222" cy="76433"/>
              </a:xfrm>
              <a:custGeom>
                <a:avLst/>
                <a:gdLst>
                  <a:gd name="T0" fmla="*/ 4 w 42"/>
                  <a:gd name="T1" fmla="*/ 16 h 46"/>
                  <a:gd name="T2" fmla="*/ 4 w 42"/>
                  <a:gd name="T3" fmla="*/ 16 h 46"/>
                  <a:gd name="T4" fmla="*/ 4 w 42"/>
                  <a:gd name="T5" fmla="*/ 16 h 46"/>
                  <a:gd name="T6" fmla="*/ 4 w 42"/>
                  <a:gd name="T7" fmla="*/ 16 h 46"/>
                  <a:gd name="T8" fmla="*/ 4 w 42"/>
                  <a:gd name="T9" fmla="*/ 16 h 46"/>
                  <a:gd name="T10" fmla="*/ 29 w 42"/>
                  <a:gd name="T11" fmla="*/ 46 h 46"/>
                  <a:gd name="T12" fmla="*/ 0 w 42"/>
                  <a:gd name="T13" fmla="*/ 15 h 46"/>
                  <a:gd name="T14" fmla="*/ 0 w 42"/>
                  <a:gd name="T15" fmla="*/ 15 h 46"/>
                  <a:gd name="T16" fmla="*/ 0 w 42"/>
                  <a:gd name="T17" fmla="*/ 14 h 46"/>
                  <a:gd name="T18" fmla="*/ 0 w 42"/>
                  <a:gd name="T19" fmla="*/ 14 h 46"/>
                  <a:gd name="T20" fmla="*/ 0 w 42"/>
                  <a:gd name="T21" fmla="*/ 14 h 46"/>
                  <a:gd name="T22" fmla="*/ 42 w 42"/>
                  <a:gd name="T23" fmla="*/ 7 h 46"/>
                  <a:gd name="T24" fmla="*/ 4 w 42"/>
                  <a:gd name="T25" fmla="*/ 1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46">
                    <a:moveTo>
                      <a:pt x="4" y="16"/>
                    </a:move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26"/>
                      <a:pt x="20" y="41"/>
                      <a:pt x="29" y="46"/>
                    </a:cubicBezTo>
                    <a:cubicBezTo>
                      <a:pt x="16" y="44"/>
                      <a:pt x="1" y="2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8" y="5"/>
                      <a:pt x="30" y="0"/>
                      <a:pt x="42" y="7"/>
                    </a:cubicBezTo>
                    <a:cubicBezTo>
                      <a:pt x="32" y="5"/>
                      <a:pt x="11" y="9"/>
                      <a:pt x="4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34"/>
              <p:cNvSpPr>
                <a:spLocks/>
              </p:cNvSpPr>
              <p:nvPr/>
            </p:nvSpPr>
            <p:spPr bwMode="auto">
              <a:xfrm>
                <a:off x="940239" y="6041752"/>
                <a:ext cx="76433" cy="63454"/>
              </a:xfrm>
              <a:custGeom>
                <a:avLst/>
                <a:gdLst>
                  <a:gd name="T0" fmla="*/ 23 w 46"/>
                  <a:gd name="T1" fmla="*/ 0 h 38"/>
                  <a:gd name="T2" fmla="*/ 23 w 46"/>
                  <a:gd name="T3" fmla="*/ 0 h 38"/>
                  <a:gd name="T4" fmla="*/ 23 w 46"/>
                  <a:gd name="T5" fmla="*/ 0 h 38"/>
                  <a:gd name="T6" fmla="*/ 44 w 46"/>
                  <a:gd name="T7" fmla="*/ 38 h 38"/>
                  <a:gd name="T8" fmla="*/ 23 w 46"/>
                  <a:gd name="T9" fmla="*/ 5 h 38"/>
                  <a:gd name="T10" fmla="*/ 23 w 46"/>
                  <a:gd name="T11" fmla="*/ 5 h 38"/>
                  <a:gd name="T12" fmla="*/ 23 w 46"/>
                  <a:gd name="T13" fmla="*/ 5 h 38"/>
                  <a:gd name="T14" fmla="*/ 23 w 46"/>
                  <a:gd name="T15" fmla="*/ 5 h 38"/>
                  <a:gd name="T16" fmla="*/ 23 w 46"/>
                  <a:gd name="T17" fmla="*/ 5 h 38"/>
                  <a:gd name="T18" fmla="*/ 3 w 46"/>
                  <a:gd name="T19" fmla="*/ 38 h 38"/>
                  <a:gd name="T20" fmla="*/ 23 w 46"/>
                  <a:gd name="T21" fmla="*/ 0 h 38"/>
                  <a:gd name="T22" fmla="*/ 23 w 46"/>
                  <a:gd name="T23" fmla="*/ 0 h 38"/>
                  <a:gd name="T24" fmla="*/ 23 w 46"/>
                  <a:gd name="T2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38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5"/>
                      <a:pt x="46" y="24"/>
                      <a:pt x="44" y="38"/>
                    </a:cubicBezTo>
                    <a:cubicBezTo>
                      <a:pt x="42" y="27"/>
                      <a:pt x="32" y="9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14" y="9"/>
                      <a:pt x="5" y="27"/>
                      <a:pt x="3" y="38"/>
                    </a:cubicBezTo>
                    <a:cubicBezTo>
                      <a:pt x="0" y="24"/>
                      <a:pt x="12" y="5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35"/>
              <p:cNvSpPr>
                <a:spLocks/>
              </p:cNvSpPr>
              <p:nvPr/>
            </p:nvSpPr>
            <p:spPr bwMode="auto">
              <a:xfrm>
                <a:off x="931586" y="6012910"/>
                <a:ext cx="95181" cy="76433"/>
              </a:xfrm>
              <a:custGeom>
                <a:avLst/>
                <a:gdLst>
                  <a:gd name="T0" fmla="*/ 28 w 57"/>
                  <a:gd name="T1" fmla="*/ 6 h 46"/>
                  <a:gd name="T2" fmla="*/ 28 w 57"/>
                  <a:gd name="T3" fmla="*/ 6 h 46"/>
                  <a:gd name="T4" fmla="*/ 28 w 57"/>
                  <a:gd name="T5" fmla="*/ 6 h 46"/>
                  <a:gd name="T6" fmla="*/ 28 w 57"/>
                  <a:gd name="T7" fmla="*/ 6 h 46"/>
                  <a:gd name="T8" fmla="*/ 28 w 57"/>
                  <a:gd name="T9" fmla="*/ 6 h 46"/>
                  <a:gd name="T10" fmla="*/ 3 w 57"/>
                  <a:gd name="T11" fmla="*/ 46 h 46"/>
                  <a:gd name="T12" fmla="*/ 28 w 57"/>
                  <a:gd name="T13" fmla="*/ 0 h 46"/>
                  <a:gd name="T14" fmla="*/ 28 w 57"/>
                  <a:gd name="T15" fmla="*/ 0 h 46"/>
                  <a:gd name="T16" fmla="*/ 28 w 57"/>
                  <a:gd name="T17" fmla="*/ 0 h 46"/>
                  <a:gd name="T18" fmla="*/ 28 w 57"/>
                  <a:gd name="T19" fmla="*/ 0 h 46"/>
                  <a:gd name="T20" fmla="*/ 28 w 57"/>
                  <a:gd name="T21" fmla="*/ 0 h 46"/>
                  <a:gd name="T22" fmla="*/ 53 w 57"/>
                  <a:gd name="T23" fmla="*/ 46 h 46"/>
                  <a:gd name="T24" fmla="*/ 28 w 57"/>
                  <a:gd name="T25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46">
                    <a:moveTo>
                      <a:pt x="28" y="6"/>
                    </a:move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7" y="11"/>
                      <a:pt x="6" y="33"/>
                      <a:pt x="3" y="46"/>
                    </a:cubicBezTo>
                    <a:cubicBezTo>
                      <a:pt x="0" y="30"/>
                      <a:pt x="14" y="6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2" y="6"/>
                      <a:pt x="57" y="30"/>
                      <a:pt x="53" y="46"/>
                    </a:cubicBezTo>
                    <a:cubicBezTo>
                      <a:pt x="51" y="33"/>
                      <a:pt x="39" y="11"/>
                      <a:pt x="28" y="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36"/>
              <p:cNvSpPr>
                <a:spLocks/>
              </p:cNvSpPr>
              <p:nvPr/>
            </p:nvSpPr>
            <p:spPr bwMode="auto">
              <a:xfrm>
                <a:off x="813331" y="6103764"/>
                <a:ext cx="86528" cy="90854"/>
              </a:xfrm>
              <a:custGeom>
                <a:avLst/>
                <a:gdLst>
                  <a:gd name="T0" fmla="*/ 6 w 52"/>
                  <a:gd name="T1" fmla="*/ 19 h 55"/>
                  <a:gd name="T2" fmla="*/ 6 w 52"/>
                  <a:gd name="T3" fmla="*/ 19 h 55"/>
                  <a:gd name="T4" fmla="*/ 6 w 52"/>
                  <a:gd name="T5" fmla="*/ 19 h 55"/>
                  <a:gd name="T6" fmla="*/ 6 w 52"/>
                  <a:gd name="T7" fmla="*/ 19 h 55"/>
                  <a:gd name="T8" fmla="*/ 6 w 52"/>
                  <a:gd name="T9" fmla="*/ 19 h 55"/>
                  <a:gd name="T10" fmla="*/ 37 w 52"/>
                  <a:gd name="T11" fmla="*/ 55 h 55"/>
                  <a:gd name="T12" fmla="*/ 1 w 52"/>
                  <a:gd name="T13" fmla="*/ 18 h 55"/>
                  <a:gd name="T14" fmla="*/ 0 w 52"/>
                  <a:gd name="T15" fmla="*/ 18 h 55"/>
                  <a:gd name="T16" fmla="*/ 1 w 52"/>
                  <a:gd name="T17" fmla="*/ 17 h 55"/>
                  <a:gd name="T18" fmla="*/ 1 w 52"/>
                  <a:gd name="T19" fmla="*/ 17 h 55"/>
                  <a:gd name="T20" fmla="*/ 1 w 52"/>
                  <a:gd name="T21" fmla="*/ 17 h 55"/>
                  <a:gd name="T22" fmla="*/ 52 w 52"/>
                  <a:gd name="T23" fmla="*/ 8 h 55"/>
                  <a:gd name="T24" fmla="*/ 6 w 52"/>
                  <a:gd name="T25" fmla="*/ 1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55">
                    <a:moveTo>
                      <a:pt x="6" y="19"/>
                    </a:move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8" y="31"/>
                      <a:pt x="26" y="49"/>
                      <a:pt x="37" y="55"/>
                    </a:cubicBezTo>
                    <a:cubicBezTo>
                      <a:pt x="20" y="54"/>
                      <a:pt x="2" y="33"/>
                      <a:pt x="1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1" y="6"/>
                      <a:pt x="38" y="0"/>
                      <a:pt x="52" y="8"/>
                    </a:cubicBezTo>
                    <a:cubicBezTo>
                      <a:pt x="40" y="6"/>
                      <a:pt x="15" y="10"/>
                      <a:pt x="6" y="19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37"/>
              <p:cNvSpPr>
                <a:spLocks noEditPoints="1"/>
              </p:cNvSpPr>
              <p:nvPr/>
            </p:nvSpPr>
            <p:spPr bwMode="auto">
              <a:xfrm>
                <a:off x="868132" y="5736020"/>
                <a:ext cx="34611" cy="36053"/>
              </a:xfrm>
              <a:custGeom>
                <a:avLst/>
                <a:gdLst>
                  <a:gd name="T0" fmla="*/ 1 w 21"/>
                  <a:gd name="T1" fmla="*/ 10 h 22"/>
                  <a:gd name="T2" fmla="*/ 0 w 21"/>
                  <a:gd name="T3" fmla="*/ 14 h 22"/>
                  <a:gd name="T4" fmla="*/ 3 w 21"/>
                  <a:gd name="T5" fmla="*/ 16 h 22"/>
                  <a:gd name="T6" fmla="*/ 4 w 21"/>
                  <a:gd name="T7" fmla="*/ 20 h 22"/>
                  <a:gd name="T8" fmla="*/ 7 w 21"/>
                  <a:gd name="T9" fmla="*/ 20 h 22"/>
                  <a:gd name="T10" fmla="*/ 10 w 21"/>
                  <a:gd name="T11" fmla="*/ 22 h 22"/>
                  <a:gd name="T12" fmla="*/ 13 w 21"/>
                  <a:gd name="T13" fmla="*/ 20 h 22"/>
                  <a:gd name="T14" fmla="*/ 17 w 21"/>
                  <a:gd name="T15" fmla="*/ 20 h 22"/>
                  <a:gd name="T16" fmla="*/ 18 w 21"/>
                  <a:gd name="T17" fmla="*/ 17 h 22"/>
                  <a:gd name="T18" fmla="*/ 21 w 21"/>
                  <a:gd name="T19" fmla="*/ 15 h 22"/>
                  <a:gd name="T20" fmla="*/ 20 w 21"/>
                  <a:gd name="T21" fmla="*/ 12 h 22"/>
                  <a:gd name="T22" fmla="*/ 21 w 21"/>
                  <a:gd name="T23" fmla="*/ 8 h 22"/>
                  <a:gd name="T24" fmla="*/ 19 w 21"/>
                  <a:gd name="T25" fmla="*/ 6 h 22"/>
                  <a:gd name="T26" fmla="*/ 17 w 21"/>
                  <a:gd name="T27" fmla="*/ 3 h 22"/>
                  <a:gd name="T28" fmla="*/ 14 w 21"/>
                  <a:gd name="T29" fmla="*/ 2 h 22"/>
                  <a:gd name="T30" fmla="*/ 11 w 21"/>
                  <a:gd name="T31" fmla="*/ 0 h 22"/>
                  <a:gd name="T32" fmla="*/ 8 w 21"/>
                  <a:gd name="T33" fmla="*/ 2 h 22"/>
                  <a:gd name="T34" fmla="*/ 5 w 21"/>
                  <a:gd name="T35" fmla="*/ 2 h 22"/>
                  <a:gd name="T36" fmla="*/ 3 w 21"/>
                  <a:gd name="T37" fmla="*/ 5 h 22"/>
                  <a:gd name="T38" fmla="*/ 1 w 21"/>
                  <a:gd name="T39" fmla="*/ 7 h 22"/>
                  <a:gd name="T40" fmla="*/ 1 w 21"/>
                  <a:gd name="T41" fmla="*/ 10 h 22"/>
                  <a:gd name="T42" fmla="*/ 3 w 21"/>
                  <a:gd name="T43" fmla="*/ 11 h 22"/>
                  <a:gd name="T44" fmla="*/ 3 w 21"/>
                  <a:gd name="T45" fmla="*/ 8 h 22"/>
                  <a:gd name="T46" fmla="*/ 5 w 21"/>
                  <a:gd name="T47" fmla="*/ 6 h 22"/>
                  <a:gd name="T48" fmla="*/ 6 w 21"/>
                  <a:gd name="T49" fmla="*/ 4 h 22"/>
                  <a:gd name="T50" fmla="*/ 9 w 21"/>
                  <a:gd name="T51" fmla="*/ 4 h 22"/>
                  <a:gd name="T52" fmla="*/ 11 w 21"/>
                  <a:gd name="T53" fmla="*/ 3 h 22"/>
                  <a:gd name="T54" fmla="*/ 14 w 21"/>
                  <a:gd name="T55" fmla="*/ 4 h 22"/>
                  <a:gd name="T56" fmla="*/ 16 w 21"/>
                  <a:gd name="T57" fmla="*/ 4 h 22"/>
                  <a:gd name="T58" fmla="*/ 17 w 21"/>
                  <a:gd name="T59" fmla="*/ 7 h 22"/>
                  <a:gd name="T60" fmla="*/ 19 w 21"/>
                  <a:gd name="T61" fmla="*/ 9 h 22"/>
                  <a:gd name="T62" fmla="*/ 18 w 21"/>
                  <a:gd name="T63" fmla="*/ 12 h 22"/>
                  <a:gd name="T64" fmla="*/ 19 w 21"/>
                  <a:gd name="T65" fmla="*/ 14 h 22"/>
                  <a:gd name="T66" fmla="*/ 17 w 21"/>
                  <a:gd name="T67" fmla="*/ 16 h 22"/>
                  <a:gd name="T68" fmla="*/ 15 w 21"/>
                  <a:gd name="T69" fmla="*/ 18 h 22"/>
                  <a:gd name="T70" fmla="*/ 13 w 21"/>
                  <a:gd name="T71" fmla="*/ 19 h 22"/>
                  <a:gd name="T72" fmla="*/ 10 w 21"/>
                  <a:gd name="T73" fmla="*/ 20 h 22"/>
                  <a:gd name="T74" fmla="*/ 8 w 21"/>
                  <a:gd name="T75" fmla="*/ 18 h 22"/>
                  <a:gd name="T76" fmla="*/ 5 w 21"/>
                  <a:gd name="T77" fmla="*/ 18 h 22"/>
                  <a:gd name="T78" fmla="*/ 4 w 21"/>
                  <a:gd name="T79" fmla="*/ 15 h 22"/>
                  <a:gd name="T80" fmla="*/ 2 w 21"/>
                  <a:gd name="T81" fmla="*/ 13 h 22"/>
                  <a:gd name="T82" fmla="*/ 3 w 21"/>
                  <a:gd name="T83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" h="22">
                    <a:moveTo>
                      <a:pt x="1" y="10"/>
                    </a:moveTo>
                    <a:cubicBezTo>
                      <a:pt x="0" y="11"/>
                      <a:pt x="0" y="13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2" y="18"/>
                      <a:pt x="3" y="19"/>
                      <a:pt x="4" y="20"/>
                    </a:cubicBezTo>
                    <a:cubicBezTo>
                      <a:pt x="5" y="20"/>
                      <a:pt x="6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1"/>
                      <a:pt x="16" y="21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4"/>
                      <a:pt x="21" y="13"/>
                      <a:pt x="20" y="12"/>
                    </a:cubicBezTo>
                    <a:cubicBezTo>
                      <a:pt x="21" y="11"/>
                      <a:pt x="21" y="10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5"/>
                      <a:pt x="18" y="3"/>
                      <a:pt x="17" y="3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4" y="1"/>
                      <a:pt x="12" y="0"/>
                      <a:pt x="11" y="0"/>
                    </a:cubicBezTo>
                    <a:cubicBezTo>
                      <a:pt x="10" y="0"/>
                      <a:pt x="9" y="1"/>
                      <a:pt x="8" y="2"/>
                    </a:cubicBezTo>
                    <a:cubicBezTo>
                      <a:pt x="7" y="1"/>
                      <a:pt x="6" y="1"/>
                      <a:pt x="5" y="2"/>
                    </a:cubicBezTo>
                    <a:cubicBezTo>
                      <a:pt x="4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0" y="8"/>
                      <a:pt x="0" y="10"/>
                      <a:pt x="1" y="10"/>
                    </a:cubicBezTo>
                    <a:moveTo>
                      <a:pt x="3" y="11"/>
                    </a:moveTo>
                    <a:cubicBezTo>
                      <a:pt x="3" y="10"/>
                      <a:pt x="2" y="9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7" y="3"/>
                      <a:pt x="8" y="3"/>
                      <a:pt x="9" y="4"/>
                    </a:cubicBezTo>
                    <a:cubicBezTo>
                      <a:pt x="9" y="3"/>
                      <a:pt x="10" y="3"/>
                      <a:pt x="11" y="3"/>
                    </a:cubicBezTo>
                    <a:cubicBezTo>
                      <a:pt x="12" y="3"/>
                      <a:pt x="13" y="3"/>
                      <a:pt x="14" y="4"/>
                    </a:cubicBezTo>
                    <a:cubicBezTo>
                      <a:pt x="14" y="4"/>
                      <a:pt x="15" y="4"/>
                      <a:pt x="16" y="4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10"/>
                      <a:pt x="19" y="11"/>
                      <a:pt x="18" y="12"/>
                    </a:cubicBezTo>
                    <a:cubicBezTo>
                      <a:pt x="19" y="12"/>
                      <a:pt x="19" y="13"/>
                      <a:pt x="19" y="14"/>
                    </a:cubicBezTo>
                    <a:cubicBezTo>
                      <a:pt x="18" y="15"/>
                      <a:pt x="18" y="16"/>
                      <a:pt x="17" y="16"/>
                    </a:cubicBezTo>
                    <a:cubicBezTo>
                      <a:pt x="17" y="17"/>
                      <a:pt x="16" y="18"/>
                      <a:pt x="15" y="18"/>
                    </a:cubicBezTo>
                    <a:cubicBezTo>
                      <a:pt x="15" y="19"/>
                      <a:pt x="13" y="19"/>
                      <a:pt x="13" y="19"/>
                    </a:cubicBezTo>
                    <a:cubicBezTo>
                      <a:pt x="12" y="19"/>
                      <a:pt x="11" y="20"/>
                      <a:pt x="10" y="20"/>
                    </a:cubicBezTo>
                    <a:cubicBezTo>
                      <a:pt x="9" y="20"/>
                      <a:pt x="8" y="19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4" y="17"/>
                      <a:pt x="4" y="16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2"/>
                      <a:pt x="2" y="11"/>
                      <a:pt x="3" y="11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38"/>
              <p:cNvSpPr>
                <a:spLocks/>
              </p:cNvSpPr>
              <p:nvPr/>
            </p:nvSpPr>
            <p:spPr bwMode="auto">
              <a:xfrm>
                <a:off x="1000809" y="6237883"/>
                <a:ext cx="92297" cy="92297"/>
              </a:xfrm>
              <a:custGeom>
                <a:avLst/>
                <a:gdLst>
                  <a:gd name="T0" fmla="*/ 43 w 55"/>
                  <a:gd name="T1" fmla="*/ 47 h 55"/>
                  <a:gd name="T2" fmla="*/ 43 w 55"/>
                  <a:gd name="T3" fmla="*/ 48 h 55"/>
                  <a:gd name="T4" fmla="*/ 44 w 55"/>
                  <a:gd name="T5" fmla="*/ 47 h 55"/>
                  <a:gd name="T6" fmla="*/ 44 w 55"/>
                  <a:gd name="T7" fmla="*/ 47 h 55"/>
                  <a:gd name="T8" fmla="*/ 44 w 55"/>
                  <a:gd name="T9" fmla="*/ 47 h 55"/>
                  <a:gd name="T10" fmla="*/ 40 w 55"/>
                  <a:gd name="T11" fmla="*/ 0 h 55"/>
                  <a:gd name="T12" fmla="*/ 47 w 55"/>
                  <a:gd name="T13" fmla="*/ 52 h 55"/>
                  <a:gd name="T14" fmla="*/ 47 w 55"/>
                  <a:gd name="T15" fmla="*/ 52 h 55"/>
                  <a:gd name="T16" fmla="*/ 47 w 55"/>
                  <a:gd name="T17" fmla="*/ 52 h 55"/>
                  <a:gd name="T18" fmla="*/ 47 w 55"/>
                  <a:gd name="T19" fmla="*/ 52 h 55"/>
                  <a:gd name="T20" fmla="*/ 47 w 55"/>
                  <a:gd name="T21" fmla="*/ 52 h 55"/>
                  <a:gd name="T22" fmla="*/ 0 w 55"/>
                  <a:gd name="T23" fmla="*/ 30 h 55"/>
                  <a:gd name="T24" fmla="*/ 43 w 55"/>
                  <a:gd name="T25" fmla="*/ 4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55">
                    <a:moveTo>
                      <a:pt x="43" y="47"/>
                    </a:moveTo>
                    <a:cubicBezTo>
                      <a:pt x="43" y="48"/>
                      <a:pt x="43" y="48"/>
                      <a:pt x="43" y="48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50" y="37"/>
                      <a:pt x="46" y="12"/>
                      <a:pt x="40" y="0"/>
                    </a:cubicBezTo>
                    <a:cubicBezTo>
                      <a:pt x="53" y="11"/>
                      <a:pt x="55" y="39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32" y="55"/>
                      <a:pt x="6" y="45"/>
                      <a:pt x="0" y="30"/>
                    </a:cubicBezTo>
                    <a:cubicBezTo>
                      <a:pt x="9" y="38"/>
                      <a:pt x="32" y="50"/>
                      <a:pt x="43" y="47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39"/>
              <p:cNvSpPr>
                <a:spLocks/>
              </p:cNvSpPr>
              <p:nvPr/>
            </p:nvSpPr>
            <p:spPr bwMode="auto">
              <a:xfrm>
                <a:off x="1019556" y="6147028"/>
                <a:ext cx="54801" cy="33169"/>
              </a:xfrm>
              <a:custGeom>
                <a:avLst/>
                <a:gdLst>
                  <a:gd name="T0" fmla="*/ 32 w 33"/>
                  <a:gd name="T1" fmla="*/ 4 h 20"/>
                  <a:gd name="T2" fmla="*/ 1 w 33"/>
                  <a:gd name="T3" fmla="*/ 16 h 20"/>
                  <a:gd name="T4" fmla="*/ 16 w 33"/>
                  <a:gd name="T5" fmla="*/ 10 h 20"/>
                  <a:gd name="T6" fmla="*/ 0 w 33"/>
                  <a:gd name="T7" fmla="*/ 13 h 20"/>
                  <a:gd name="T8" fmla="*/ 32 w 33"/>
                  <a:gd name="T9" fmla="*/ 4 h 20"/>
                  <a:gd name="T10" fmla="*/ 33 w 33"/>
                  <a:gd name="T11" fmla="*/ 4 h 20"/>
                  <a:gd name="T12" fmla="*/ 33 w 33"/>
                  <a:gd name="T13" fmla="*/ 4 h 20"/>
                  <a:gd name="T14" fmla="*/ 33 w 33"/>
                  <a:gd name="T15" fmla="*/ 4 h 20"/>
                  <a:gd name="T16" fmla="*/ 32 w 33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0">
                    <a:moveTo>
                      <a:pt x="32" y="4"/>
                    </a:moveTo>
                    <a:cubicBezTo>
                      <a:pt x="28" y="11"/>
                      <a:pt x="19" y="20"/>
                      <a:pt x="1" y="16"/>
                    </a:cubicBezTo>
                    <a:cubicBezTo>
                      <a:pt x="1" y="16"/>
                      <a:pt x="12" y="13"/>
                      <a:pt x="16" y="10"/>
                    </a:cubicBezTo>
                    <a:cubicBezTo>
                      <a:pt x="11" y="9"/>
                      <a:pt x="0" y="13"/>
                      <a:pt x="0" y="13"/>
                    </a:cubicBezTo>
                    <a:cubicBezTo>
                      <a:pt x="12" y="0"/>
                      <a:pt x="25" y="1"/>
                      <a:pt x="3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2" y="4"/>
                      <a:pt x="32" y="4"/>
                      <a:pt x="32" y="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40"/>
              <p:cNvSpPr>
                <a:spLocks/>
              </p:cNvSpPr>
              <p:nvPr/>
            </p:nvSpPr>
            <p:spPr bwMode="auto">
              <a:xfrm>
                <a:off x="940239" y="6148470"/>
                <a:ext cx="76433" cy="73549"/>
              </a:xfrm>
              <a:custGeom>
                <a:avLst/>
                <a:gdLst>
                  <a:gd name="T0" fmla="*/ 13 w 46"/>
                  <a:gd name="T1" fmla="*/ 33 h 44"/>
                  <a:gd name="T2" fmla="*/ 11 w 46"/>
                  <a:gd name="T3" fmla="*/ 31 h 44"/>
                  <a:gd name="T4" fmla="*/ 10 w 46"/>
                  <a:gd name="T5" fmla="*/ 28 h 44"/>
                  <a:gd name="T6" fmla="*/ 8 w 46"/>
                  <a:gd name="T7" fmla="*/ 28 h 44"/>
                  <a:gd name="T8" fmla="*/ 8 w 46"/>
                  <a:gd name="T9" fmla="*/ 27 h 44"/>
                  <a:gd name="T10" fmla="*/ 9 w 46"/>
                  <a:gd name="T11" fmla="*/ 26 h 44"/>
                  <a:gd name="T12" fmla="*/ 9 w 46"/>
                  <a:gd name="T13" fmla="*/ 23 h 44"/>
                  <a:gd name="T14" fmla="*/ 9 w 46"/>
                  <a:gd name="T15" fmla="*/ 19 h 44"/>
                  <a:gd name="T16" fmla="*/ 10 w 46"/>
                  <a:gd name="T17" fmla="*/ 16 h 44"/>
                  <a:gd name="T18" fmla="*/ 12 w 46"/>
                  <a:gd name="T19" fmla="*/ 14 h 44"/>
                  <a:gd name="T20" fmla="*/ 14 w 46"/>
                  <a:gd name="T21" fmla="*/ 12 h 44"/>
                  <a:gd name="T22" fmla="*/ 14 w 46"/>
                  <a:gd name="T23" fmla="*/ 12 h 44"/>
                  <a:gd name="T24" fmla="*/ 13 w 46"/>
                  <a:gd name="T25" fmla="*/ 10 h 44"/>
                  <a:gd name="T26" fmla="*/ 14 w 46"/>
                  <a:gd name="T27" fmla="*/ 9 h 44"/>
                  <a:gd name="T28" fmla="*/ 16 w 46"/>
                  <a:gd name="T29" fmla="*/ 10 h 44"/>
                  <a:gd name="T30" fmla="*/ 16 w 46"/>
                  <a:gd name="T31" fmla="*/ 10 h 44"/>
                  <a:gd name="T32" fmla="*/ 18 w 46"/>
                  <a:gd name="T33" fmla="*/ 9 h 44"/>
                  <a:gd name="T34" fmla="*/ 22 w 46"/>
                  <a:gd name="T35" fmla="*/ 8 h 44"/>
                  <a:gd name="T36" fmla="*/ 25 w 46"/>
                  <a:gd name="T37" fmla="*/ 8 h 44"/>
                  <a:gd name="T38" fmla="*/ 28 w 46"/>
                  <a:gd name="T39" fmla="*/ 9 h 44"/>
                  <a:gd name="T40" fmla="*/ 30 w 46"/>
                  <a:gd name="T41" fmla="*/ 10 h 44"/>
                  <a:gd name="T42" fmla="*/ 30 w 46"/>
                  <a:gd name="T43" fmla="*/ 10 h 44"/>
                  <a:gd name="T44" fmla="*/ 32 w 46"/>
                  <a:gd name="T45" fmla="*/ 9 h 44"/>
                  <a:gd name="T46" fmla="*/ 33 w 46"/>
                  <a:gd name="T47" fmla="*/ 10 h 44"/>
                  <a:gd name="T48" fmla="*/ 32 w 46"/>
                  <a:gd name="T49" fmla="*/ 12 h 44"/>
                  <a:gd name="T50" fmla="*/ 32 w 46"/>
                  <a:gd name="T51" fmla="*/ 12 h 44"/>
                  <a:gd name="T52" fmla="*/ 34 w 46"/>
                  <a:gd name="T53" fmla="*/ 14 h 44"/>
                  <a:gd name="T54" fmla="*/ 37 w 46"/>
                  <a:gd name="T55" fmla="*/ 17 h 44"/>
                  <a:gd name="T56" fmla="*/ 38 w 46"/>
                  <a:gd name="T57" fmla="*/ 20 h 44"/>
                  <a:gd name="T58" fmla="*/ 37 w 46"/>
                  <a:gd name="T59" fmla="*/ 23 h 44"/>
                  <a:gd name="T60" fmla="*/ 37 w 46"/>
                  <a:gd name="T61" fmla="*/ 26 h 44"/>
                  <a:gd name="T62" fmla="*/ 35 w 46"/>
                  <a:gd name="T63" fmla="*/ 26 h 44"/>
                  <a:gd name="T64" fmla="*/ 40 w 46"/>
                  <a:gd name="T65" fmla="*/ 28 h 44"/>
                  <a:gd name="T66" fmla="*/ 35 w 46"/>
                  <a:gd name="T67" fmla="*/ 27 h 44"/>
                  <a:gd name="T68" fmla="*/ 36 w 46"/>
                  <a:gd name="T69" fmla="*/ 28 h 44"/>
                  <a:gd name="T70" fmla="*/ 35 w 46"/>
                  <a:gd name="T71" fmla="*/ 31 h 44"/>
                  <a:gd name="T72" fmla="*/ 33 w 46"/>
                  <a:gd name="T73" fmla="*/ 34 h 44"/>
                  <a:gd name="T74" fmla="*/ 30 w 46"/>
                  <a:gd name="T75" fmla="*/ 35 h 44"/>
                  <a:gd name="T76" fmla="*/ 27 w 46"/>
                  <a:gd name="T77" fmla="*/ 36 h 44"/>
                  <a:gd name="T78" fmla="*/ 24 w 46"/>
                  <a:gd name="T79" fmla="*/ 37 h 44"/>
                  <a:gd name="T80" fmla="*/ 24 w 46"/>
                  <a:gd name="T81" fmla="*/ 35 h 44"/>
                  <a:gd name="T82" fmla="*/ 23 w 46"/>
                  <a:gd name="T83" fmla="*/ 40 h 44"/>
                  <a:gd name="T84" fmla="*/ 22 w 46"/>
                  <a:gd name="T85" fmla="*/ 35 h 44"/>
                  <a:gd name="T86" fmla="*/ 22 w 46"/>
                  <a:gd name="T87" fmla="*/ 37 h 44"/>
                  <a:gd name="T88" fmla="*/ 19 w 46"/>
                  <a:gd name="T89" fmla="*/ 36 h 44"/>
                  <a:gd name="T90" fmla="*/ 15 w 46"/>
                  <a:gd name="T91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" h="44">
                    <a:moveTo>
                      <a:pt x="10" y="41"/>
                    </a:moveTo>
                    <a:cubicBezTo>
                      <a:pt x="11" y="38"/>
                      <a:pt x="12" y="34"/>
                      <a:pt x="13" y="33"/>
                    </a:cubicBezTo>
                    <a:cubicBezTo>
                      <a:pt x="10" y="35"/>
                      <a:pt x="8" y="36"/>
                      <a:pt x="5" y="37"/>
                    </a:cubicBezTo>
                    <a:cubicBezTo>
                      <a:pt x="7" y="35"/>
                      <a:pt x="9" y="33"/>
                      <a:pt x="11" y="31"/>
                    </a:cubicBezTo>
                    <a:cubicBezTo>
                      <a:pt x="10" y="31"/>
                      <a:pt x="8" y="31"/>
                      <a:pt x="5" y="33"/>
                    </a:cubicBezTo>
                    <a:cubicBezTo>
                      <a:pt x="6" y="31"/>
                      <a:pt x="8" y="29"/>
                      <a:pt x="10" y="28"/>
                    </a:cubicBezTo>
                    <a:cubicBezTo>
                      <a:pt x="10" y="28"/>
                      <a:pt x="11" y="27"/>
                      <a:pt x="11" y="27"/>
                    </a:cubicBezTo>
                    <a:cubicBezTo>
                      <a:pt x="11" y="27"/>
                      <a:pt x="10" y="28"/>
                      <a:pt x="8" y="28"/>
                    </a:cubicBezTo>
                    <a:cubicBezTo>
                      <a:pt x="8" y="28"/>
                      <a:pt x="7" y="28"/>
                      <a:pt x="6" y="28"/>
                    </a:cubicBezTo>
                    <a:cubicBezTo>
                      <a:pt x="7" y="27"/>
                      <a:pt x="7" y="27"/>
                      <a:pt x="8" y="27"/>
                    </a:cubicBezTo>
                    <a:cubicBezTo>
                      <a:pt x="9" y="26"/>
                      <a:pt x="11" y="26"/>
                      <a:pt x="11" y="26"/>
                    </a:cubicBezTo>
                    <a:cubicBezTo>
                      <a:pt x="10" y="26"/>
                      <a:pt x="10" y="26"/>
                      <a:pt x="9" y="26"/>
                    </a:cubicBezTo>
                    <a:cubicBezTo>
                      <a:pt x="7" y="26"/>
                      <a:pt x="4" y="25"/>
                      <a:pt x="3" y="25"/>
                    </a:cubicBezTo>
                    <a:cubicBezTo>
                      <a:pt x="5" y="24"/>
                      <a:pt x="7" y="24"/>
                      <a:pt x="9" y="23"/>
                    </a:cubicBezTo>
                    <a:cubicBezTo>
                      <a:pt x="6" y="22"/>
                      <a:pt x="3" y="21"/>
                      <a:pt x="0" y="20"/>
                    </a:cubicBezTo>
                    <a:cubicBezTo>
                      <a:pt x="3" y="20"/>
                      <a:pt x="6" y="19"/>
                      <a:pt x="9" y="19"/>
                    </a:cubicBezTo>
                    <a:cubicBezTo>
                      <a:pt x="7" y="19"/>
                      <a:pt x="4" y="17"/>
                      <a:pt x="2" y="16"/>
                    </a:cubicBezTo>
                    <a:cubicBezTo>
                      <a:pt x="5" y="16"/>
                      <a:pt x="8" y="16"/>
                      <a:pt x="10" y="16"/>
                    </a:cubicBezTo>
                    <a:cubicBezTo>
                      <a:pt x="7" y="14"/>
                      <a:pt x="5" y="12"/>
                      <a:pt x="3" y="10"/>
                    </a:cubicBezTo>
                    <a:cubicBezTo>
                      <a:pt x="6" y="11"/>
                      <a:pt x="9" y="12"/>
                      <a:pt x="12" y="14"/>
                    </a:cubicBezTo>
                    <a:cubicBezTo>
                      <a:pt x="11" y="12"/>
                      <a:pt x="10" y="11"/>
                      <a:pt x="8" y="9"/>
                    </a:cubicBezTo>
                    <a:cubicBezTo>
                      <a:pt x="10" y="9"/>
                      <a:pt x="12" y="11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5" y="12"/>
                      <a:pt x="15" y="12"/>
                    </a:cubicBezTo>
                    <a:cubicBezTo>
                      <a:pt x="15" y="12"/>
                      <a:pt x="14" y="11"/>
                      <a:pt x="13" y="10"/>
                    </a:cubicBezTo>
                    <a:cubicBezTo>
                      <a:pt x="13" y="10"/>
                      <a:pt x="13" y="9"/>
                      <a:pt x="13" y="8"/>
                    </a:cubicBezTo>
                    <a:cubicBezTo>
                      <a:pt x="13" y="9"/>
                      <a:pt x="14" y="9"/>
                      <a:pt x="14" y="9"/>
                    </a:cubicBezTo>
                    <a:cubicBezTo>
                      <a:pt x="15" y="11"/>
                      <a:pt x="16" y="12"/>
                      <a:pt x="16" y="12"/>
                    </a:cubicBezTo>
                    <a:cubicBezTo>
                      <a:pt x="16" y="11"/>
                      <a:pt x="16" y="11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8"/>
                      <a:pt x="15" y="6"/>
                      <a:pt x="14" y="4"/>
                    </a:cubicBezTo>
                    <a:cubicBezTo>
                      <a:pt x="16" y="6"/>
                      <a:pt x="17" y="8"/>
                      <a:pt x="18" y="9"/>
                    </a:cubicBezTo>
                    <a:cubicBezTo>
                      <a:pt x="18" y="6"/>
                      <a:pt x="18" y="3"/>
                      <a:pt x="18" y="0"/>
                    </a:cubicBezTo>
                    <a:cubicBezTo>
                      <a:pt x="20" y="3"/>
                      <a:pt x="21" y="5"/>
                      <a:pt x="22" y="8"/>
                    </a:cubicBezTo>
                    <a:cubicBezTo>
                      <a:pt x="22" y="6"/>
                      <a:pt x="22" y="3"/>
                      <a:pt x="23" y="0"/>
                    </a:cubicBezTo>
                    <a:cubicBezTo>
                      <a:pt x="24" y="3"/>
                      <a:pt x="25" y="6"/>
                      <a:pt x="25" y="8"/>
                    </a:cubicBezTo>
                    <a:cubicBezTo>
                      <a:pt x="26" y="5"/>
                      <a:pt x="27" y="3"/>
                      <a:pt x="29" y="0"/>
                    </a:cubicBezTo>
                    <a:cubicBezTo>
                      <a:pt x="28" y="3"/>
                      <a:pt x="28" y="6"/>
                      <a:pt x="28" y="9"/>
                    </a:cubicBezTo>
                    <a:cubicBezTo>
                      <a:pt x="29" y="8"/>
                      <a:pt x="30" y="6"/>
                      <a:pt x="32" y="4"/>
                    </a:cubicBezTo>
                    <a:cubicBezTo>
                      <a:pt x="31" y="6"/>
                      <a:pt x="31" y="8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1"/>
                      <a:pt x="30" y="11"/>
                      <a:pt x="30" y="12"/>
                    </a:cubicBezTo>
                    <a:cubicBezTo>
                      <a:pt x="30" y="12"/>
                      <a:pt x="31" y="11"/>
                      <a:pt x="32" y="9"/>
                    </a:cubicBezTo>
                    <a:cubicBezTo>
                      <a:pt x="32" y="9"/>
                      <a:pt x="33" y="9"/>
                      <a:pt x="33" y="8"/>
                    </a:cubicBezTo>
                    <a:cubicBezTo>
                      <a:pt x="33" y="9"/>
                      <a:pt x="33" y="10"/>
                      <a:pt x="33" y="10"/>
                    </a:cubicBezTo>
                    <a:cubicBezTo>
                      <a:pt x="32" y="11"/>
                      <a:pt x="31" y="12"/>
                      <a:pt x="31" y="12"/>
                    </a:cubicBezTo>
                    <a:cubicBezTo>
                      <a:pt x="31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4" y="11"/>
                      <a:pt x="36" y="9"/>
                      <a:pt x="38" y="9"/>
                    </a:cubicBezTo>
                    <a:cubicBezTo>
                      <a:pt x="36" y="11"/>
                      <a:pt x="35" y="12"/>
                      <a:pt x="34" y="14"/>
                    </a:cubicBezTo>
                    <a:cubicBezTo>
                      <a:pt x="37" y="13"/>
                      <a:pt x="40" y="12"/>
                      <a:pt x="43" y="11"/>
                    </a:cubicBezTo>
                    <a:cubicBezTo>
                      <a:pt x="41" y="13"/>
                      <a:pt x="39" y="15"/>
                      <a:pt x="37" y="17"/>
                    </a:cubicBezTo>
                    <a:cubicBezTo>
                      <a:pt x="38" y="16"/>
                      <a:pt x="41" y="16"/>
                      <a:pt x="44" y="16"/>
                    </a:cubicBezTo>
                    <a:cubicBezTo>
                      <a:pt x="42" y="17"/>
                      <a:pt x="39" y="19"/>
                      <a:pt x="38" y="20"/>
                    </a:cubicBezTo>
                    <a:cubicBezTo>
                      <a:pt x="40" y="20"/>
                      <a:pt x="43" y="20"/>
                      <a:pt x="46" y="21"/>
                    </a:cubicBezTo>
                    <a:cubicBezTo>
                      <a:pt x="43" y="22"/>
                      <a:pt x="40" y="22"/>
                      <a:pt x="37" y="23"/>
                    </a:cubicBezTo>
                    <a:cubicBezTo>
                      <a:pt x="39" y="24"/>
                      <a:pt x="41" y="24"/>
                      <a:pt x="43" y="25"/>
                    </a:cubicBezTo>
                    <a:cubicBezTo>
                      <a:pt x="42" y="25"/>
                      <a:pt x="39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6" y="26"/>
                      <a:pt x="36" y="26"/>
                      <a:pt x="35" y="26"/>
                    </a:cubicBezTo>
                    <a:cubicBezTo>
                      <a:pt x="35" y="26"/>
                      <a:pt x="37" y="26"/>
                      <a:pt x="38" y="27"/>
                    </a:cubicBezTo>
                    <a:cubicBezTo>
                      <a:pt x="39" y="27"/>
                      <a:pt x="39" y="27"/>
                      <a:pt x="40" y="28"/>
                    </a:cubicBezTo>
                    <a:cubicBezTo>
                      <a:pt x="39" y="28"/>
                      <a:pt x="38" y="28"/>
                      <a:pt x="38" y="28"/>
                    </a:cubicBezTo>
                    <a:cubicBezTo>
                      <a:pt x="36" y="28"/>
                      <a:pt x="35" y="27"/>
                      <a:pt x="35" y="27"/>
                    </a:cubicBezTo>
                    <a:cubicBezTo>
                      <a:pt x="35" y="27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8" y="29"/>
                      <a:pt x="40" y="31"/>
                      <a:pt x="41" y="33"/>
                    </a:cubicBezTo>
                    <a:cubicBezTo>
                      <a:pt x="38" y="31"/>
                      <a:pt x="36" y="31"/>
                      <a:pt x="35" y="31"/>
                    </a:cubicBezTo>
                    <a:cubicBezTo>
                      <a:pt x="37" y="33"/>
                      <a:pt x="38" y="36"/>
                      <a:pt x="40" y="38"/>
                    </a:cubicBezTo>
                    <a:cubicBezTo>
                      <a:pt x="37" y="37"/>
                      <a:pt x="35" y="35"/>
                      <a:pt x="33" y="34"/>
                    </a:cubicBezTo>
                    <a:cubicBezTo>
                      <a:pt x="34" y="35"/>
                      <a:pt x="35" y="38"/>
                      <a:pt x="36" y="41"/>
                    </a:cubicBezTo>
                    <a:cubicBezTo>
                      <a:pt x="34" y="39"/>
                      <a:pt x="31" y="37"/>
                      <a:pt x="30" y="35"/>
                    </a:cubicBezTo>
                    <a:cubicBezTo>
                      <a:pt x="31" y="38"/>
                      <a:pt x="31" y="41"/>
                      <a:pt x="32" y="44"/>
                    </a:cubicBezTo>
                    <a:cubicBezTo>
                      <a:pt x="30" y="42"/>
                      <a:pt x="29" y="39"/>
                      <a:pt x="27" y="36"/>
                    </a:cubicBezTo>
                    <a:cubicBezTo>
                      <a:pt x="27" y="38"/>
                      <a:pt x="27" y="40"/>
                      <a:pt x="27" y="43"/>
                    </a:cubicBezTo>
                    <a:cubicBezTo>
                      <a:pt x="26" y="41"/>
                      <a:pt x="25" y="38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6"/>
                      <a:pt x="24" y="36"/>
                      <a:pt x="24" y="35"/>
                    </a:cubicBezTo>
                    <a:cubicBezTo>
                      <a:pt x="24" y="35"/>
                      <a:pt x="24" y="37"/>
                      <a:pt x="24" y="38"/>
                    </a:cubicBezTo>
                    <a:cubicBezTo>
                      <a:pt x="24" y="39"/>
                      <a:pt x="23" y="39"/>
                      <a:pt x="23" y="40"/>
                    </a:cubicBezTo>
                    <a:cubicBezTo>
                      <a:pt x="23" y="39"/>
                      <a:pt x="23" y="39"/>
                      <a:pt x="22" y="38"/>
                    </a:cubicBezTo>
                    <a:cubicBezTo>
                      <a:pt x="22" y="37"/>
                      <a:pt x="22" y="35"/>
                      <a:pt x="22" y="35"/>
                    </a:cubicBezTo>
                    <a:cubicBezTo>
                      <a:pt x="22" y="36"/>
                      <a:pt x="22" y="36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1" y="38"/>
                      <a:pt x="20" y="41"/>
                      <a:pt x="19" y="43"/>
                    </a:cubicBezTo>
                    <a:cubicBezTo>
                      <a:pt x="19" y="40"/>
                      <a:pt x="19" y="38"/>
                      <a:pt x="19" y="36"/>
                    </a:cubicBezTo>
                    <a:cubicBezTo>
                      <a:pt x="17" y="39"/>
                      <a:pt x="15" y="41"/>
                      <a:pt x="13" y="44"/>
                    </a:cubicBezTo>
                    <a:cubicBezTo>
                      <a:pt x="14" y="41"/>
                      <a:pt x="15" y="38"/>
                      <a:pt x="15" y="35"/>
                    </a:cubicBezTo>
                    <a:cubicBezTo>
                      <a:pt x="15" y="36"/>
                      <a:pt x="12" y="39"/>
                      <a:pt x="10" y="41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41"/>
              <p:cNvSpPr>
                <a:spLocks noEditPoints="1"/>
              </p:cNvSpPr>
              <p:nvPr/>
            </p:nvSpPr>
            <p:spPr bwMode="auto">
              <a:xfrm>
                <a:off x="1080126" y="5822548"/>
                <a:ext cx="36053" cy="37495"/>
              </a:xfrm>
              <a:custGeom>
                <a:avLst/>
                <a:gdLst>
                  <a:gd name="T0" fmla="*/ 1 w 22"/>
                  <a:gd name="T1" fmla="*/ 10 h 22"/>
                  <a:gd name="T2" fmla="*/ 0 w 22"/>
                  <a:gd name="T3" fmla="*/ 14 h 22"/>
                  <a:gd name="T4" fmla="*/ 3 w 22"/>
                  <a:gd name="T5" fmla="*/ 16 h 22"/>
                  <a:gd name="T6" fmla="*/ 4 w 22"/>
                  <a:gd name="T7" fmla="*/ 19 h 22"/>
                  <a:gd name="T8" fmla="*/ 7 w 22"/>
                  <a:gd name="T9" fmla="*/ 20 h 22"/>
                  <a:gd name="T10" fmla="*/ 10 w 22"/>
                  <a:gd name="T11" fmla="*/ 22 h 22"/>
                  <a:gd name="T12" fmla="*/ 13 w 22"/>
                  <a:gd name="T13" fmla="*/ 20 h 22"/>
                  <a:gd name="T14" fmla="*/ 17 w 22"/>
                  <a:gd name="T15" fmla="*/ 20 h 22"/>
                  <a:gd name="T16" fmla="*/ 18 w 22"/>
                  <a:gd name="T17" fmla="*/ 17 h 22"/>
                  <a:gd name="T18" fmla="*/ 21 w 22"/>
                  <a:gd name="T19" fmla="*/ 15 h 22"/>
                  <a:gd name="T20" fmla="*/ 20 w 22"/>
                  <a:gd name="T21" fmla="*/ 12 h 22"/>
                  <a:gd name="T22" fmla="*/ 21 w 22"/>
                  <a:gd name="T23" fmla="*/ 8 h 22"/>
                  <a:gd name="T24" fmla="*/ 19 w 22"/>
                  <a:gd name="T25" fmla="*/ 6 h 22"/>
                  <a:gd name="T26" fmla="*/ 17 w 22"/>
                  <a:gd name="T27" fmla="*/ 2 h 22"/>
                  <a:gd name="T28" fmla="*/ 14 w 22"/>
                  <a:gd name="T29" fmla="*/ 2 h 22"/>
                  <a:gd name="T30" fmla="*/ 11 w 22"/>
                  <a:gd name="T31" fmla="*/ 0 h 22"/>
                  <a:gd name="T32" fmla="*/ 8 w 22"/>
                  <a:gd name="T33" fmla="*/ 2 h 22"/>
                  <a:gd name="T34" fmla="*/ 5 w 22"/>
                  <a:gd name="T35" fmla="*/ 2 h 22"/>
                  <a:gd name="T36" fmla="*/ 3 w 22"/>
                  <a:gd name="T37" fmla="*/ 5 h 22"/>
                  <a:gd name="T38" fmla="*/ 1 w 22"/>
                  <a:gd name="T39" fmla="*/ 7 h 22"/>
                  <a:gd name="T40" fmla="*/ 1 w 22"/>
                  <a:gd name="T41" fmla="*/ 10 h 22"/>
                  <a:gd name="T42" fmla="*/ 3 w 22"/>
                  <a:gd name="T43" fmla="*/ 10 h 22"/>
                  <a:gd name="T44" fmla="*/ 3 w 22"/>
                  <a:gd name="T45" fmla="*/ 8 h 22"/>
                  <a:gd name="T46" fmla="*/ 5 w 22"/>
                  <a:gd name="T47" fmla="*/ 6 h 22"/>
                  <a:gd name="T48" fmla="*/ 6 w 22"/>
                  <a:gd name="T49" fmla="*/ 4 h 22"/>
                  <a:gd name="T50" fmla="*/ 9 w 22"/>
                  <a:gd name="T51" fmla="*/ 3 h 22"/>
                  <a:gd name="T52" fmla="*/ 11 w 22"/>
                  <a:gd name="T53" fmla="*/ 2 h 22"/>
                  <a:gd name="T54" fmla="*/ 14 w 22"/>
                  <a:gd name="T55" fmla="*/ 4 h 22"/>
                  <a:gd name="T56" fmla="*/ 16 w 22"/>
                  <a:gd name="T57" fmla="*/ 4 h 22"/>
                  <a:gd name="T58" fmla="*/ 17 w 22"/>
                  <a:gd name="T59" fmla="*/ 7 h 22"/>
                  <a:gd name="T60" fmla="*/ 19 w 22"/>
                  <a:gd name="T61" fmla="*/ 9 h 22"/>
                  <a:gd name="T62" fmla="*/ 18 w 22"/>
                  <a:gd name="T63" fmla="*/ 11 h 22"/>
                  <a:gd name="T64" fmla="*/ 19 w 22"/>
                  <a:gd name="T65" fmla="*/ 14 h 22"/>
                  <a:gd name="T66" fmla="*/ 17 w 22"/>
                  <a:gd name="T67" fmla="*/ 16 h 22"/>
                  <a:gd name="T68" fmla="*/ 16 w 22"/>
                  <a:gd name="T69" fmla="*/ 18 h 22"/>
                  <a:gd name="T70" fmla="*/ 13 w 22"/>
                  <a:gd name="T71" fmla="*/ 18 h 22"/>
                  <a:gd name="T72" fmla="*/ 10 w 22"/>
                  <a:gd name="T73" fmla="*/ 19 h 22"/>
                  <a:gd name="T74" fmla="*/ 8 w 22"/>
                  <a:gd name="T75" fmla="*/ 18 h 22"/>
                  <a:gd name="T76" fmla="*/ 5 w 22"/>
                  <a:gd name="T77" fmla="*/ 18 h 22"/>
                  <a:gd name="T78" fmla="*/ 4 w 22"/>
                  <a:gd name="T79" fmla="*/ 15 h 22"/>
                  <a:gd name="T80" fmla="*/ 2 w 22"/>
                  <a:gd name="T81" fmla="*/ 13 h 22"/>
                  <a:gd name="T82" fmla="*/ 3 w 22"/>
                  <a:gd name="T83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" h="22">
                    <a:moveTo>
                      <a:pt x="1" y="10"/>
                    </a:moveTo>
                    <a:cubicBezTo>
                      <a:pt x="0" y="11"/>
                      <a:pt x="0" y="12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3" y="17"/>
                      <a:pt x="3" y="18"/>
                      <a:pt x="4" y="19"/>
                    </a:cubicBezTo>
                    <a:cubicBezTo>
                      <a:pt x="5" y="20"/>
                      <a:pt x="6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1"/>
                      <a:pt x="16" y="21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4"/>
                      <a:pt x="21" y="12"/>
                      <a:pt x="20" y="12"/>
                    </a:cubicBezTo>
                    <a:cubicBezTo>
                      <a:pt x="21" y="11"/>
                      <a:pt x="22" y="9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4"/>
                      <a:pt x="19" y="3"/>
                      <a:pt x="17" y="2"/>
                    </a:cubicBezTo>
                    <a:cubicBezTo>
                      <a:pt x="17" y="2"/>
                      <a:pt x="15" y="2"/>
                      <a:pt x="14" y="2"/>
                    </a:cubicBezTo>
                    <a:cubicBezTo>
                      <a:pt x="14" y="1"/>
                      <a:pt x="13" y="0"/>
                      <a:pt x="11" y="0"/>
                    </a:cubicBezTo>
                    <a:cubicBezTo>
                      <a:pt x="10" y="0"/>
                      <a:pt x="9" y="1"/>
                      <a:pt x="8" y="2"/>
                    </a:cubicBezTo>
                    <a:cubicBezTo>
                      <a:pt x="7" y="1"/>
                      <a:pt x="6" y="1"/>
                      <a:pt x="5" y="2"/>
                    </a:cubicBezTo>
                    <a:cubicBezTo>
                      <a:pt x="4" y="2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0" y="8"/>
                      <a:pt x="1" y="9"/>
                      <a:pt x="1" y="10"/>
                    </a:cubicBezTo>
                    <a:moveTo>
                      <a:pt x="3" y="10"/>
                    </a:moveTo>
                    <a:cubicBezTo>
                      <a:pt x="3" y="10"/>
                      <a:pt x="2" y="9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7" y="3"/>
                      <a:pt x="8" y="3"/>
                      <a:pt x="9" y="3"/>
                    </a:cubicBezTo>
                    <a:cubicBezTo>
                      <a:pt x="9" y="3"/>
                      <a:pt x="10" y="2"/>
                      <a:pt x="11" y="2"/>
                    </a:cubicBezTo>
                    <a:cubicBezTo>
                      <a:pt x="12" y="2"/>
                      <a:pt x="13" y="3"/>
                      <a:pt x="14" y="4"/>
                    </a:cubicBezTo>
                    <a:cubicBezTo>
                      <a:pt x="15" y="3"/>
                      <a:pt x="15" y="4"/>
                      <a:pt x="16" y="4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10"/>
                      <a:pt x="19" y="11"/>
                      <a:pt x="18" y="11"/>
                    </a:cubicBezTo>
                    <a:cubicBezTo>
                      <a:pt x="19" y="12"/>
                      <a:pt x="19" y="13"/>
                      <a:pt x="19" y="14"/>
                    </a:cubicBezTo>
                    <a:cubicBezTo>
                      <a:pt x="19" y="15"/>
                      <a:pt x="18" y="16"/>
                      <a:pt x="17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5" y="19"/>
                      <a:pt x="14" y="19"/>
                      <a:pt x="13" y="18"/>
                    </a:cubicBezTo>
                    <a:cubicBezTo>
                      <a:pt x="12" y="19"/>
                      <a:pt x="11" y="19"/>
                      <a:pt x="10" y="19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5" y="17"/>
                      <a:pt x="4" y="16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2"/>
                      <a:pt x="2" y="11"/>
                      <a:pt x="3" y="1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42"/>
              <p:cNvSpPr>
                <a:spLocks/>
              </p:cNvSpPr>
              <p:nvPr/>
            </p:nvSpPr>
            <p:spPr bwMode="auto">
              <a:xfrm>
                <a:off x="958987" y="6230672"/>
                <a:ext cx="37495" cy="54801"/>
              </a:xfrm>
              <a:custGeom>
                <a:avLst/>
                <a:gdLst>
                  <a:gd name="T0" fmla="*/ 11 w 22"/>
                  <a:gd name="T1" fmla="*/ 16 h 33"/>
                  <a:gd name="T2" fmla="*/ 13 w 22"/>
                  <a:gd name="T3" fmla="*/ 0 h 33"/>
                  <a:gd name="T4" fmla="*/ 11 w 22"/>
                  <a:gd name="T5" fmla="*/ 33 h 33"/>
                  <a:gd name="T6" fmla="*/ 11 w 22"/>
                  <a:gd name="T7" fmla="*/ 33 h 33"/>
                  <a:gd name="T8" fmla="*/ 11 w 22"/>
                  <a:gd name="T9" fmla="*/ 33 h 33"/>
                  <a:gd name="T10" fmla="*/ 11 w 22"/>
                  <a:gd name="T11" fmla="*/ 33 h 33"/>
                  <a:gd name="T12" fmla="*/ 11 w 22"/>
                  <a:gd name="T13" fmla="*/ 33 h 33"/>
                  <a:gd name="T14" fmla="*/ 9 w 22"/>
                  <a:gd name="T15" fmla="*/ 0 h 33"/>
                  <a:gd name="T16" fmla="*/ 11 w 22"/>
                  <a:gd name="T1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3">
                    <a:moveTo>
                      <a:pt x="11" y="16"/>
                    </a:moveTo>
                    <a:cubicBezTo>
                      <a:pt x="13" y="11"/>
                      <a:pt x="13" y="0"/>
                      <a:pt x="13" y="0"/>
                    </a:cubicBezTo>
                    <a:cubicBezTo>
                      <a:pt x="22" y="15"/>
                      <a:pt x="16" y="27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6" y="27"/>
                      <a:pt x="0" y="15"/>
                      <a:pt x="9" y="0"/>
                    </a:cubicBezTo>
                    <a:cubicBezTo>
                      <a:pt x="9" y="0"/>
                      <a:pt x="9" y="11"/>
                      <a:pt x="11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43"/>
              <p:cNvSpPr>
                <a:spLocks/>
              </p:cNvSpPr>
              <p:nvPr/>
            </p:nvSpPr>
            <p:spPr bwMode="auto">
              <a:xfrm>
                <a:off x="996482" y="6226345"/>
                <a:ext cx="74991" cy="74991"/>
              </a:xfrm>
              <a:custGeom>
                <a:avLst/>
                <a:gdLst>
                  <a:gd name="T0" fmla="*/ 36 w 45"/>
                  <a:gd name="T1" fmla="*/ 38 h 45"/>
                  <a:gd name="T2" fmla="*/ 36 w 45"/>
                  <a:gd name="T3" fmla="*/ 38 h 45"/>
                  <a:gd name="T4" fmla="*/ 36 w 45"/>
                  <a:gd name="T5" fmla="*/ 38 h 45"/>
                  <a:gd name="T6" fmla="*/ 36 w 45"/>
                  <a:gd name="T7" fmla="*/ 38 h 45"/>
                  <a:gd name="T8" fmla="*/ 36 w 45"/>
                  <a:gd name="T9" fmla="*/ 38 h 45"/>
                  <a:gd name="T10" fmla="*/ 33 w 45"/>
                  <a:gd name="T11" fmla="*/ 0 h 45"/>
                  <a:gd name="T12" fmla="*/ 39 w 45"/>
                  <a:gd name="T13" fmla="*/ 42 h 45"/>
                  <a:gd name="T14" fmla="*/ 39 w 45"/>
                  <a:gd name="T15" fmla="*/ 42 h 45"/>
                  <a:gd name="T16" fmla="*/ 39 w 45"/>
                  <a:gd name="T17" fmla="*/ 42 h 45"/>
                  <a:gd name="T18" fmla="*/ 39 w 45"/>
                  <a:gd name="T19" fmla="*/ 42 h 45"/>
                  <a:gd name="T20" fmla="*/ 39 w 45"/>
                  <a:gd name="T21" fmla="*/ 42 h 45"/>
                  <a:gd name="T22" fmla="*/ 0 w 45"/>
                  <a:gd name="T23" fmla="*/ 24 h 45"/>
                  <a:gd name="T24" fmla="*/ 36 w 45"/>
                  <a:gd name="T25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45">
                    <a:moveTo>
                      <a:pt x="36" y="38"/>
                    </a:move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41" y="29"/>
                      <a:pt x="38" y="9"/>
                      <a:pt x="33" y="0"/>
                    </a:cubicBezTo>
                    <a:cubicBezTo>
                      <a:pt x="43" y="9"/>
                      <a:pt x="45" y="31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27" y="45"/>
                      <a:pt x="6" y="36"/>
                      <a:pt x="0" y="24"/>
                    </a:cubicBezTo>
                    <a:cubicBezTo>
                      <a:pt x="8" y="31"/>
                      <a:pt x="26" y="40"/>
                      <a:pt x="36" y="3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44"/>
              <p:cNvSpPr>
                <a:spLocks/>
              </p:cNvSpPr>
              <p:nvPr/>
            </p:nvSpPr>
            <p:spPr bwMode="auto">
              <a:xfrm>
                <a:off x="1019556" y="6190292"/>
                <a:ext cx="54801" cy="33169"/>
              </a:xfrm>
              <a:custGeom>
                <a:avLst/>
                <a:gdLst>
                  <a:gd name="T0" fmla="*/ 32 w 33"/>
                  <a:gd name="T1" fmla="*/ 16 h 20"/>
                  <a:gd name="T2" fmla="*/ 33 w 33"/>
                  <a:gd name="T3" fmla="*/ 16 h 20"/>
                  <a:gd name="T4" fmla="*/ 33 w 33"/>
                  <a:gd name="T5" fmla="*/ 16 h 20"/>
                  <a:gd name="T6" fmla="*/ 33 w 33"/>
                  <a:gd name="T7" fmla="*/ 16 h 20"/>
                  <a:gd name="T8" fmla="*/ 32 w 33"/>
                  <a:gd name="T9" fmla="*/ 16 h 20"/>
                  <a:gd name="T10" fmla="*/ 0 w 33"/>
                  <a:gd name="T11" fmla="*/ 7 h 20"/>
                  <a:gd name="T12" fmla="*/ 16 w 33"/>
                  <a:gd name="T13" fmla="*/ 10 h 20"/>
                  <a:gd name="T14" fmla="*/ 1 w 33"/>
                  <a:gd name="T15" fmla="*/ 4 h 20"/>
                  <a:gd name="T16" fmla="*/ 32 w 33"/>
                  <a:gd name="T17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0">
                    <a:moveTo>
                      <a:pt x="32" y="16"/>
                    </a:move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5" y="19"/>
                      <a:pt x="12" y="20"/>
                      <a:pt x="0" y="7"/>
                    </a:cubicBezTo>
                    <a:cubicBezTo>
                      <a:pt x="0" y="7"/>
                      <a:pt x="11" y="11"/>
                      <a:pt x="16" y="10"/>
                    </a:cubicBezTo>
                    <a:cubicBezTo>
                      <a:pt x="12" y="7"/>
                      <a:pt x="1" y="4"/>
                      <a:pt x="1" y="4"/>
                    </a:cubicBezTo>
                    <a:cubicBezTo>
                      <a:pt x="19" y="0"/>
                      <a:pt x="28" y="9"/>
                      <a:pt x="32" y="16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45"/>
              <p:cNvSpPr>
                <a:spLocks/>
              </p:cNvSpPr>
              <p:nvPr/>
            </p:nvSpPr>
            <p:spPr bwMode="auto">
              <a:xfrm>
                <a:off x="1003693" y="6220577"/>
                <a:ext cx="34611" cy="46148"/>
              </a:xfrm>
              <a:custGeom>
                <a:avLst/>
                <a:gdLst>
                  <a:gd name="T0" fmla="*/ 21 w 21"/>
                  <a:gd name="T1" fmla="*/ 28 h 28"/>
                  <a:gd name="T2" fmla="*/ 21 w 21"/>
                  <a:gd name="T3" fmla="*/ 28 h 28"/>
                  <a:gd name="T4" fmla="*/ 21 w 21"/>
                  <a:gd name="T5" fmla="*/ 28 h 28"/>
                  <a:gd name="T6" fmla="*/ 21 w 21"/>
                  <a:gd name="T7" fmla="*/ 28 h 28"/>
                  <a:gd name="T8" fmla="*/ 21 w 21"/>
                  <a:gd name="T9" fmla="*/ 28 h 28"/>
                  <a:gd name="T10" fmla="*/ 0 w 21"/>
                  <a:gd name="T11" fmla="*/ 2 h 28"/>
                  <a:gd name="T12" fmla="*/ 10 w 21"/>
                  <a:gd name="T13" fmla="*/ 14 h 28"/>
                  <a:gd name="T14" fmla="*/ 2 w 21"/>
                  <a:gd name="T15" fmla="*/ 0 h 28"/>
                  <a:gd name="T16" fmla="*/ 21 w 21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8">
                    <a:moveTo>
                      <a:pt x="21" y="28"/>
                    </a:move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13" y="26"/>
                      <a:pt x="1" y="20"/>
                      <a:pt x="0" y="2"/>
                    </a:cubicBezTo>
                    <a:cubicBezTo>
                      <a:pt x="0" y="2"/>
                      <a:pt x="6" y="11"/>
                      <a:pt x="10" y="14"/>
                    </a:cubicBezTo>
                    <a:cubicBezTo>
                      <a:pt x="9" y="9"/>
                      <a:pt x="2" y="0"/>
                      <a:pt x="2" y="0"/>
                    </a:cubicBezTo>
                    <a:cubicBezTo>
                      <a:pt x="19" y="7"/>
                      <a:pt x="21" y="20"/>
                      <a:pt x="21" y="2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46"/>
              <p:cNvSpPr>
                <a:spLocks/>
              </p:cNvSpPr>
              <p:nvPr/>
            </p:nvSpPr>
            <p:spPr bwMode="auto">
              <a:xfrm>
                <a:off x="1003693" y="6103764"/>
                <a:ext cx="34611" cy="46148"/>
              </a:xfrm>
              <a:custGeom>
                <a:avLst/>
                <a:gdLst>
                  <a:gd name="T0" fmla="*/ 2 w 21"/>
                  <a:gd name="T1" fmla="*/ 28 h 28"/>
                  <a:gd name="T2" fmla="*/ 10 w 21"/>
                  <a:gd name="T3" fmla="*/ 14 h 28"/>
                  <a:gd name="T4" fmla="*/ 0 w 21"/>
                  <a:gd name="T5" fmla="*/ 26 h 28"/>
                  <a:gd name="T6" fmla="*/ 21 w 21"/>
                  <a:gd name="T7" fmla="*/ 0 h 28"/>
                  <a:gd name="T8" fmla="*/ 21 w 21"/>
                  <a:gd name="T9" fmla="*/ 0 h 28"/>
                  <a:gd name="T10" fmla="*/ 21 w 21"/>
                  <a:gd name="T11" fmla="*/ 0 h 28"/>
                  <a:gd name="T12" fmla="*/ 21 w 21"/>
                  <a:gd name="T13" fmla="*/ 0 h 28"/>
                  <a:gd name="T14" fmla="*/ 21 w 21"/>
                  <a:gd name="T15" fmla="*/ 0 h 28"/>
                  <a:gd name="T16" fmla="*/ 2 w 21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8">
                    <a:moveTo>
                      <a:pt x="2" y="28"/>
                    </a:moveTo>
                    <a:cubicBezTo>
                      <a:pt x="2" y="28"/>
                      <a:pt x="9" y="19"/>
                      <a:pt x="10" y="14"/>
                    </a:cubicBezTo>
                    <a:cubicBezTo>
                      <a:pt x="6" y="17"/>
                      <a:pt x="0" y="26"/>
                      <a:pt x="0" y="26"/>
                    </a:cubicBezTo>
                    <a:cubicBezTo>
                      <a:pt x="1" y="8"/>
                      <a:pt x="13" y="2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8"/>
                      <a:pt x="19" y="21"/>
                      <a:pt x="2" y="2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47"/>
              <p:cNvSpPr>
                <a:spLocks noEditPoints="1"/>
              </p:cNvSpPr>
              <p:nvPr/>
            </p:nvSpPr>
            <p:spPr bwMode="auto">
              <a:xfrm>
                <a:off x="550863" y="4905351"/>
                <a:ext cx="2006008" cy="1952649"/>
              </a:xfrm>
              <a:custGeom>
                <a:avLst/>
                <a:gdLst>
                  <a:gd name="T0" fmla="*/ 865 w 1202"/>
                  <a:gd name="T1" fmla="*/ 729 h 1169"/>
                  <a:gd name="T2" fmla="*/ 330 w 1202"/>
                  <a:gd name="T3" fmla="*/ 101 h 1169"/>
                  <a:gd name="T4" fmla="*/ 372 w 1202"/>
                  <a:gd name="T5" fmla="*/ 661 h 1169"/>
                  <a:gd name="T6" fmla="*/ 107 w 1202"/>
                  <a:gd name="T7" fmla="*/ 469 h 1169"/>
                  <a:gd name="T8" fmla="*/ 90 w 1202"/>
                  <a:gd name="T9" fmla="*/ 380 h 1169"/>
                  <a:gd name="T10" fmla="*/ 68 w 1202"/>
                  <a:gd name="T11" fmla="*/ 407 h 1169"/>
                  <a:gd name="T12" fmla="*/ 82 w 1202"/>
                  <a:gd name="T13" fmla="*/ 324 h 1169"/>
                  <a:gd name="T14" fmla="*/ 106 w 1202"/>
                  <a:gd name="T15" fmla="*/ 229 h 1169"/>
                  <a:gd name="T16" fmla="*/ 118 w 1202"/>
                  <a:gd name="T17" fmla="*/ 247 h 1169"/>
                  <a:gd name="T18" fmla="*/ 271 w 1202"/>
                  <a:gd name="T19" fmla="*/ 170 h 1169"/>
                  <a:gd name="T20" fmla="*/ 988 w 1202"/>
                  <a:gd name="T21" fmla="*/ 575 h 1169"/>
                  <a:gd name="T22" fmla="*/ 846 w 1202"/>
                  <a:gd name="T23" fmla="*/ 1038 h 1169"/>
                  <a:gd name="T24" fmla="*/ 286 w 1202"/>
                  <a:gd name="T25" fmla="*/ 1071 h 1169"/>
                  <a:gd name="T26" fmla="*/ 365 w 1202"/>
                  <a:gd name="T27" fmla="*/ 560 h 1169"/>
                  <a:gd name="T28" fmla="*/ 319 w 1202"/>
                  <a:gd name="T29" fmla="*/ 570 h 1169"/>
                  <a:gd name="T30" fmla="*/ 328 w 1202"/>
                  <a:gd name="T31" fmla="*/ 610 h 1169"/>
                  <a:gd name="T32" fmla="*/ 314 w 1202"/>
                  <a:gd name="T33" fmla="*/ 569 h 1169"/>
                  <a:gd name="T34" fmla="*/ 230 w 1202"/>
                  <a:gd name="T35" fmla="*/ 530 h 1169"/>
                  <a:gd name="T36" fmla="*/ 212 w 1202"/>
                  <a:gd name="T37" fmla="*/ 509 h 1169"/>
                  <a:gd name="T38" fmla="*/ 212 w 1202"/>
                  <a:gd name="T39" fmla="*/ 543 h 1169"/>
                  <a:gd name="T40" fmla="*/ 189 w 1202"/>
                  <a:gd name="T41" fmla="*/ 527 h 1169"/>
                  <a:gd name="T42" fmla="*/ 167 w 1202"/>
                  <a:gd name="T43" fmla="*/ 519 h 1169"/>
                  <a:gd name="T44" fmla="*/ 171 w 1202"/>
                  <a:gd name="T45" fmla="*/ 467 h 1169"/>
                  <a:gd name="T46" fmla="*/ 209 w 1202"/>
                  <a:gd name="T47" fmla="*/ 483 h 1169"/>
                  <a:gd name="T48" fmla="*/ 249 w 1202"/>
                  <a:gd name="T49" fmla="*/ 493 h 1169"/>
                  <a:gd name="T50" fmla="*/ 298 w 1202"/>
                  <a:gd name="T51" fmla="*/ 538 h 1169"/>
                  <a:gd name="T52" fmla="*/ 324 w 1202"/>
                  <a:gd name="T53" fmla="*/ 544 h 1169"/>
                  <a:gd name="T54" fmla="*/ 357 w 1202"/>
                  <a:gd name="T55" fmla="*/ 519 h 1169"/>
                  <a:gd name="T56" fmla="*/ 350 w 1202"/>
                  <a:gd name="T57" fmla="*/ 565 h 1169"/>
                  <a:gd name="T58" fmla="*/ 489 w 1202"/>
                  <a:gd name="T59" fmla="*/ 601 h 1169"/>
                  <a:gd name="T60" fmla="*/ 521 w 1202"/>
                  <a:gd name="T61" fmla="*/ 573 h 1169"/>
                  <a:gd name="T62" fmla="*/ 438 w 1202"/>
                  <a:gd name="T63" fmla="*/ 447 h 1169"/>
                  <a:gd name="T64" fmla="*/ 434 w 1202"/>
                  <a:gd name="T65" fmla="*/ 785 h 1169"/>
                  <a:gd name="T66" fmla="*/ 471 w 1202"/>
                  <a:gd name="T67" fmla="*/ 442 h 1169"/>
                  <a:gd name="T68" fmla="*/ 459 w 1202"/>
                  <a:gd name="T69" fmla="*/ 421 h 1169"/>
                  <a:gd name="T70" fmla="*/ 402 w 1202"/>
                  <a:gd name="T71" fmla="*/ 761 h 1169"/>
                  <a:gd name="T72" fmla="*/ 383 w 1202"/>
                  <a:gd name="T73" fmla="*/ 409 h 1169"/>
                  <a:gd name="T74" fmla="*/ 539 w 1202"/>
                  <a:gd name="T75" fmla="*/ 172 h 1169"/>
                  <a:gd name="T76" fmla="*/ 513 w 1202"/>
                  <a:gd name="T77" fmla="*/ 322 h 1169"/>
                  <a:gd name="T78" fmla="*/ 470 w 1202"/>
                  <a:gd name="T79" fmla="*/ 219 h 1169"/>
                  <a:gd name="T80" fmla="*/ 463 w 1202"/>
                  <a:gd name="T81" fmla="*/ 210 h 1169"/>
                  <a:gd name="T82" fmla="*/ 519 w 1202"/>
                  <a:gd name="T83" fmla="*/ 105 h 1169"/>
                  <a:gd name="T84" fmla="*/ 602 w 1202"/>
                  <a:gd name="T85" fmla="*/ 123 h 1169"/>
                  <a:gd name="T86" fmla="*/ 632 w 1202"/>
                  <a:gd name="T87" fmla="*/ 321 h 1169"/>
                  <a:gd name="T88" fmla="*/ 573 w 1202"/>
                  <a:gd name="T89" fmla="*/ 221 h 1169"/>
                  <a:gd name="T90" fmla="*/ 659 w 1202"/>
                  <a:gd name="T91" fmla="*/ 218 h 1169"/>
                  <a:gd name="T92" fmla="*/ 561 w 1202"/>
                  <a:gd name="T93" fmla="*/ 630 h 1169"/>
                  <a:gd name="T94" fmla="*/ 586 w 1202"/>
                  <a:gd name="T95" fmla="*/ 596 h 1169"/>
                  <a:gd name="T96" fmla="*/ 517 w 1202"/>
                  <a:gd name="T97" fmla="*/ 745 h 1169"/>
                  <a:gd name="T98" fmla="*/ 606 w 1202"/>
                  <a:gd name="T99" fmla="*/ 820 h 1169"/>
                  <a:gd name="T100" fmla="*/ 549 w 1202"/>
                  <a:gd name="T101" fmla="*/ 901 h 1169"/>
                  <a:gd name="T102" fmla="*/ 679 w 1202"/>
                  <a:gd name="T103" fmla="*/ 925 h 1169"/>
                  <a:gd name="T104" fmla="*/ 586 w 1202"/>
                  <a:gd name="T105" fmla="*/ 932 h 1169"/>
                  <a:gd name="T106" fmla="*/ 536 w 1202"/>
                  <a:gd name="T107" fmla="*/ 1055 h 1169"/>
                  <a:gd name="T108" fmla="*/ 404 w 1202"/>
                  <a:gd name="T109" fmla="*/ 952 h 1169"/>
                  <a:gd name="T110" fmla="*/ 357 w 1202"/>
                  <a:gd name="T111" fmla="*/ 1096 h 1169"/>
                  <a:gd name="T112" fmla="*/ 415 w 1202"/>
                  <a:gd name="T113" fmla="*/ 900 h 1169"/>
                  <a:gd name="T114" fmla="*/ 205 w 1202"/>
                  <a:gd name="T115" fmla="*/ 705 h 1169"/>
                  <a:gd name="T116" fmla="*/ 305 w 1202"/>
                  <a:gd name="T117" fmla="*/ 985 h 1169"/>
                  <a:gd name="T118" fmla="*/ 277 w 1202"/>
                  <a:gd name="T119" fmla="*/ 1061 h 1169"/>
                  <a:gd name="T120" fmla="*/ 216 w 1202"/>
                  <a:gd name="T121" fmla="*/ 1074 h 1169"/>
                  <a:gd name="T122" fmla="*/ 93 w 1202"/>
                  <a:gd name="T123" fmla="*/ 1098 h 1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2" h="1169">
                    <a:moveTo>
                      <a:pt x="65" y="1100"/>
                    </a:moveTo>
                    <a:cubicBezTo>
                      <a:pt x="53" y="1134"/>
                      <a:pt x="76" y="1133"/>
                      <a:pt x="88" y="1118"/>
                    </a:cubicBezTo>
                    <a:cubicBezTo>
                      <a:pt x="88" y="1118"/>
                      <a:pt x="87" y="1148"/>
                      <a:pt x="107" y="1135"/>
                    </a:cubicBezTo>
                    <a:cubicBezTo>
                      <a:pt x="107" y="1135"/>
                      <a:pt x="117" y="1161"/>
                      <a:pt x="138" y="1142"/>
                    </a:cubicBezTo>
                    <a:cubicBezTo>
                      <a:pt x="138" y="1142"/>
                      <a:pt x="142" y="1169"/>
                      <a:pt x="167" y="1142"/>
                    </a:cubicBezTo>
                    <a:cubicBezTo>
                      <a:pt x="183" y="1125"/>
                      <a:pt x="222" y="1107"/>
                      <a:pt x="290" y="1113"/>
                    </a:cubicBezTo>
                    <a:cubicBezTo>
                      <a:pt x="345" y="1118"/>
                      <a:pt x="423" y="1141"/>
                      <a:pt x="410" y="1093"/>
                    </a:cubicBezTo>
                    <a:cubicBezTo>
                      <a:pt x="410" y="1091"/>
                      <a:pt x="410" y="1088"/>
                      <a:pt x="409" y="1086"/>
                    </a:cubicBezTo>
                    <a:cubicBezTo>
                      <a:pt x="410" y="1081"/>
                      <a:pt x="384" y="1036"/>
                      <a:pt x="365" y="1002"/>
                    </a:cubicBezTo>
                    <a:cubicBezTo>
                      <a:pt x="434" y="1061"/>
                      <a:pt x="570" y="1130"/>
                      <a:pt x="661" y="1088"/>
                    </a:cubicBezTo>
                    <a:cubicBezTo>
                      <a:pt x="693" y="1072"/>
                      <a:pt x="696" y="1038"/>
                      <a:pt x="707" y="1022"/>
                    </a:cubicBezTo>
                    <a:cubicBezTo>
                      <a:pt x="757" y="1046"/>
                      <a:pt x="805" y="1058"/>
                      <a:pt x="852" y="1058"/>
                    </a:cubicBezTo>
                    <a:cubicBezTo>
                      <a:pt x="885" y="1058"/>
                      <a:pt x="917" y="1052"/>
                      <a:pt x="948" y="1040"/>
                    </a:cubicBezTo>
                    <a:cubicBezTo>
                      <a:pt x="1033" y="1009"/>
                      <a:pt x="1085" y="945"/>
                      <a:pt x="1104" y="919"/>
                    </a:cubicBezTo>
                    <a:cubicBezTo>
                      <a:pt x="1104" y="918"/>
                      <a:pt x="1105" y="917"/>
                      <a:pt x="1105" y="917"/>
                    </a:cubicBezTo>
                    <a:cubicBezTo>
                      <a:pt x="1202" y="747"/>
                      <a:pt x="1098" y="608"/>
                      <a:pt x="1035" y="576"/>
                    </a:cubicBezTo>
                    <a:cubicBezTo>
                      <a:pt x="1034" y="575"/>
                      <a:pt x="1034" y="575"/>
                      <a:pt x="1034" y="575"/>
                    </a:cubicBezTo>
                    <a:cubicBezTo>
                      <a:pt x="921" y="523"/>
                      <a:pt x="849" y="564"/>
                      <a:pt x="819" y="619"/>
                    </a:cubicBezTo>
                    <a:cubicBezTo>
                      <a:pt x="791" y="672"/>
                      <a:pt x="802" y="735"/>
                      <a:pt x="845" y="762"/>
                    </a:cubicBezTo>
                    <a:cubicBezTo>
                      <a:pt x="846" y="762"/>
                      <a:pt x="846" y="762"/>
                      <a:pt x="846" y="762"/>
                    </a:cubicBezTo>
                    <a:cubicBezTo>
                      <a:pt x="891" y="787"/>
                      <a:pt x="931" y="793"/>
                      <a:pt x="965" y="780"/>
                    </a:cubicBezTo>
                    <a:cubicBezTo>
                      <a:pt x="1012" y="763"/>
                      <a:pt x="1029" y="718"/>
                      <a:pt x="1030" y="716"/>
                    </a:cubicBezTo>
                    <a:cubicBezTo>
                      <a:pt x="1034" y="706"/>
                      <a:pt x="1029" y="695"/>
                      <a:pt x="1019" y="691"/>
                    </a:cubicBezTo>
                    <a:cubicBezTo>
                      <a:pt x="1009" y="687"/>
                      <a:pt x="998" y="692"/>
                      <a:pt x="994" y="702"/>
                    </a:cubicBezTo>
                    <a:cubicBezTo>
                      <a:pt x="994" y="703"/>
                      <a:pt x="981" y="733"/>
                      <a:pt x="951" y="744"/>
                    </a:cubicBezTo>
                    <a:cubicBezTo>
                      <a:pt x="928" y="752"/>
                      <a:pt x="899" y="747"/>
                      <a:pt x="865" y="729"/>
                    </a:cubicBezTo>
                    <a:cubicBezTo>
                      <a:pt x="840" y="713"/>
                      <a:pt x="835" y="672"/>
                      <a:pt x="853" y="637"/>
                    </a:cubicBezTo>
                    <a:cubicBezTo>
                      <a:pt x="863" y="618"/>
                      <a:pt x="906" y="559"/>
                      <a:pt x="1018" y="610"/>
                    </a:cubicBezTo>
                    <a:cubicBezTo>
                      <a:pt x="1052" y="628"/>
                      <a:pt x="1156" y="728"/>
                      <a:pt x="1071" y="898"/>
                    </a:cubicBezTo>
                    <a:cubicBezTo>
                      <a:pt x="1045" y="934"/>
                      <a:pt x="924" y="1081"/>
                      <a:pt x="724" y="987"/>
                    </a:cubicBezTo>
                    <a:cubicBezTo>
                      <a:pt x="770" y="845"/>
                      <a:pt x="617" y="602"/>
                      <a:pt x="560" y="515"/>
                    </a:cubicBezTo>
                    <a:cubicBezTo>
                      <a:pt x="560" y="515"/>
                      <a:pt x="561" y="515"/>
                      <a:pt x="562" y="515"/>
                    </a:cubicBezTo>
                    <a:cubicBezTo>
                      <a:pt x="563" y="515"/>
                      <a:pt x="564" y="516"/>
                      <a:pt x="565" y="516"/>
                    </a:cubicBezTo>
                    <a:cubicBezTo>
                      <a:pt x="736" y="502"/>
                      <a:pt x="687" y="406"/>
                      <a:pt x="673" y="383"/>
                    </a:cubicBezTo>
                    <a:cubicBezTo>
                      <a:pt x="671" y="380"/>
                      <a:pt x="662" y="372"/>
                      <a:pt x="659" y="369"/>
                    </a:cubicBezTo>
                    <a:cubicBezTo>
                      <a:pt x="644" y="354"/>
                      <a:pt x="646" y="340"/>
                      <a:pt x="667" y="286"/>
                    </a:cubicBezTo>
                    <a:cubicBezTo>
                      <a:pt x="686" y="237"/>
                      <a:pt x="684" y="193"/>
                      <a:pt x="671" y="155"/>
                    </a:cubicBezTo>
                    <a:cubicBezTo>
                      <a:pt x="686" y="154"/>
                      <a:pt x="713" y="151"/>
                      <a:pt x="716" y="151"/>
                    </a:cubicBezTo>
                    <a:cubicBezTo>
                      <a:pt x="716" y="151"/>
                      <a:pt x="686" y="133"/>
                      <a:pt x="669" y="133"/>
                    </a:cubicBezTo>
                    <a:cubicBezTo>
                      <a:pt x="669" y="133"/>
                      <a:pt x="686" y="119"/>
                      <a:pt x="694" y="119"/>
                    </a:cubicBezTo>
                    <a:cubicBezTo>
                      <a:pt x="694" y="119"/>
                      <a:pt x="672" y="112"/>
                      <a:pt x="653" y="112"/>
                    </a:cubicBezTo>
                    <a:cubicBezTo>
                      <a:pt x="653" y="112"/>
                      <a:pt x="679" y="99"/>
                      <a:pt x="685" y="98"/>
                    </a:cubicBezTo>
                    <a:cubicBezTo>
                      <a:pt x="685" y="98"/>
                      <a:pt x="655" y="89"/>
                      <a:pt x="638" y="94"/>
                    </a:cubicBezTo>
                    <a:cubicBezTo>
                      <a:pt x="621" y="99"/>
                      <a:pt x="662" y="74"/>
                      <a:pt x="662" y="74"/>
                    </a:cubicBezTo>
                    <a:cubicBezTo>
                      <a:pt x="662" y="74"/>
                      <a:pt x="644" y="69"/>
                      <a:pt x="624" y="80"/>
                    </a:cubicBezTo>
                    <a:cubicBezTo>
                      <a:pt x="644" y="59"/>
                      <a:pt x="644" y="59"/>
                      <a:pt x="644" y="59"/>
                    </a:cubicBezTo>
                    <a:cubicBezTo>
                      <a:pt x="644" y="59"/>
                      <a:pt x="629" y="58"/>
                      <a:pt x="608" y="61"/>
                    </a:cubicBezTo>
                    <a:cubicBezTo>
                      <a:pt x="625" y="46"/>
                      <a:pt x="625" y="46"/>
                      <a:pt x="625" y="46"/>
                    </a:cubicBezTo>
                    <a:cubicBezTo>
                      <a:pt x="625" y="46"/>
                      <a:pt x="608" y="46"/>
                      <a:pt x="589" y="50"/>
                    </a:cubicBezTo>
                    <a:cubicBezTo>
                      <a:pt x="599" y="33"/>
                      <a:pt x="599" y="33"/>
                      <a:pt x="599" y="33"/>
                    </a:cubicBezTo>
                    <a:cubicBezTo>
                      <a:pt x="599" y="33"/>
                      <a:pt x="577" y="29"/>
                      <a:pt x="552" y="39"/>
                    </a:cubicBezTo>
                    <a:cubicBezTo>
                      <a:pt x="442" y="0"/>
                      <a:pt x="366" y="39"/>
                      <a:pt x="330" y="101"/>
                    </a:cubicBezTo>
                    <a:cubicBezTo>
                      <a:pt x="329" y="101"/>
                      <a:pt x="329" y="101"/>
                      <a:pt x="329" y="101"/>
                    </a:cubicBezTo>
                    <a:cubicBezTo>
                      <a:pt x="314" y="99"/>
                      <a:pt x="299" y="101"/>
                      <a:pt x="285" y="108"/>
                    </a:cubicBezTo>
                    <a:cubicBezTo>
                      <a:pt x="241" y="128"/>
                      <a:pt x="223" y="183"/>
                      <a:pt x="244" y="229"/>
                    </a:cubicBezTo>
                    <a:cubicBezTo>
                      <a:pt x="254" y="251"/>
                      <a:pt x="270" y="267"/>
                      <a:pt x="290" y="276"/>
                    </a:cubicBezTo>
                    <a:cubicBezTo>
                      <a:pt x="290" y="276"/>
                      <a:pt x="293" y="277"/>
                      <a:pt x="299" y="280"/>
                    </a:cubicBezTo>
                    <a:cubicBezTo>
                      <a:pt x="289" y="354"/>
                      <a:pt x="294" y="453"/>
                      <a:pt x="381" y="496"/>
                    </a:cubicBezTo>
                    <a:cubicBezTo>
                      <a:pt x="381" y="497"/>
                      <a:pt x="381" y="497"/>
                      <a:pt x="381" y="496"/>
                    </a:cubicBezTo>
                    <a:cubicBezTo>
                      <a:pt x="381" y="496"/>
                      <a:pt x="381" y="496"/>
                      <a:pt x="381" y="497"/>
                    </a:cubicBezTo>
                    <a:cubicBezTo>
                      <a:pt x="336" y="486"/>
                      <a:pt x="231" y="459"/>
                      <a:pt x="143" y="432"/>
                    </a:cubicBezTo>
                    <a:cubicBezTo>
                      <a:pt x="95" y="417"/>
                      <a:pt x="120" y="338"/>
                      <a:pt x="125" y="311"/>
                    </a:cubicBezTo>
                    <a:cubicBezTo>
                      <a:pt x="131" y="285"/>
                      <a:pt x="162" y="209"/>
                      <a:pt x="171" y="200"/>
                    </a:cubicBezTo>
                    <a:cubicBezTo>
                      <a:pt x="179" y="192"/>
                      <a:pt x="219" y="175"/>
                      <a:pt x="230" y="152"/>
                    </a:cubicBezTo>
                    <a:cubicBezTo>
                      <a:pt x="236" y="140"/>
                      <a:pt x="224" y="138"/>
                      <a:pt x="209" y="147"/>
                    </a:cubicBezTo>
                    <a:cubicBezTo>
                      <a:pt x="194" y="156"/>
                      <a:pt x="181" y="153"/>
                      <a:pt x="205" y="129"/>
                    </a:cubicBezTo>
                    <a:cubicBezTo>
                      <a:pt x="225" y="109"/>
                      <a:pt x="250" y="108"/>
                      <a:pt x="250" y="108"/>
                    </a:cubicBezTo>
                    <a:cubicBezTo>
                      <a:pt x="259" y="108"/>
                      <a:pt x="265" y="107"/>
                      <a:pt x="265" y="105"/>
                    </a:cubicBezTo>
                    <a:cubicBezTo>
                      <a:pt x="266" y="102"/>
                      <a:pt x="262" y="100"/>
                      <a:pt x="257" y="99"/>
                    </a:cubicBezTo>
                    <a:cubicBezTo>
                      <a:pt x="258" y="100"/>
                      <a:pt x="263" y="99"/>
                      <a:pt x="264" y="95"/>
                    </a:cubicBezTo>
                    <a:cubicBezTo>
                      <a:pt x="266" y="90"/>
                      <a:pt x="255" y="88"/>
                      <a:pt x="255" y="88"/>
                    </a:cubicBezTo>
                    <a:cubicBezTo>
                      <a:pt x="262" y="87"/>
                      <a:pt x="266" y="79"/>
                      <a:pt x="254" y="75"/>
                    </a:cubicBezTo>
                    <a:cubicBezTo>
                      <a:pt x="242" y="70"/>
                      <a:pt x="211" y="73"/>
                      <a:pt x="211" y="73"/>
                    </a:cubicBezTo>
                    <a:cubicBezTo>
                      <a:pt x="125" y="81"/>
                      <a:pt x="131" y="185"/>
                      <a:pt x="131" y="185"/>
                    </a:cubicBezTo>
                    <a:cubicBezTo>
                      <a:pt x="112" y="199"/>
                      <a:pt x="65" y="272"/>
                      <a:pt x="41" y="362"/>
                    </a:cubicBezTo>
                    <a:cubicBezTo>
                      <a:pt x="0" y="512"/>
                      <a:pt x="131" y="540"/>
                      <a:pt x="151" y="551"/>
                    </a:cubicBezTo>
                    <a:cubicBezTo>
                      <a:pt x="166" y="560"/>
                      <a:pt x="306" y="624"/>
                      <a:pt x="375" y="647"/>
                    </a:cubicBezTo>
                    <a:cubicBezTo>
                      <a:pt x="372" y="661"/>
                      <a:pt x="372" y="661"/>
                      <a:pt x="372" y="661"/>
                    </a:cubicBezTo>
                    <a:cubicBezTo>
                      <a:pt x="97" y="512"/>
                      <a:pt x="76" y="740"/>
                      <a:pt x="106" y="784"/>
                    </a:cubicBezTo>
                    <a:cubicBezTo>
                      <a:pt x="133" y="824"/>
                      <a:pt x="254" y="991"/>
                      <a:pt x="277" y="1025"/>
                    </a:cubicBezTo>
                    <a:cubicBezTo>
                      <a:pt x="198" y="1013"/>
                      <a:pt x="86" y="1037"/>
                      <a:pt x="65" y="1100"/>
                    </a:cubicBezTo>
                    <a:moveTo>
                      <a:pt x="113" y="319"/>
                    </a:moveTo>
                    <a:cubicBezTo>
                      <a:pt x="111" y="320"/>
                      <a:pt x="108" y="321"/>
                      <a:pt x="105" y="321"/>
                    </a:cubicBezTo>
                    <a:cubicBezTo>
                      <a:pt x="99" y="320"/>
                      <a:pt x="95" y="318"/>
                      <a:pt x="94" y="317"/>
                    </a:cubicBezTo>
                    <a:cubicBezTo>
                      <a:pt x="95" y="316"/>
                      <a:pt x="98" y="313"/>
                      <a:pt x="104" y="311"/>
                    </a:cubicBezTo>
                    <a:cubicBezTo>
                      <a:pt x="107" y="309"/>
                      <a:pt x="109" y="309"/>
                      <a:pt x="111" y="310"/>
                    </a:cubicBezTo>
                    <a:cubicBezTo>
                      <a:pt x="113" y="311"/>
                      <a:pt x="114" y="312"/>
                      <a:pt x="114" y="314"/>
                    </a:cubicBezTo>
                    <a:cubicBezTo>
                      <a:pt x="114" y="316"/>
                      <a:pt x="114" y="318"/>
                      <a:pt x="113" y="319"/>
                    </a:cubicBezTo>
                    <a:moveTo>
                      <a:pt x="104" y="324"/>
                    </a:moveTo>
                    <a:cubicBezTo>
                      <a:pt x="107" y="325"/>
                      <a:pt x="108" y="328"/>
                      <a:pt x="108" y="330"/>
                    </a:cubicBezTo>
                    <a:cubicBezTo>
                      <a:pt x="108" y="333"/>
                      <a:pt x="105" y="336"/>
                      <a:pt x="101" y="335"/>
                    </a:cubicBezTo>
                    <a:cubicBezTo>
                      <a:pt x="99" y="335"/>
                      <a:pt x="97" y="333"/>
                      <a:pt x="96" y="330"/>
                    </a:cubicBezTo>
                    <a:cubicBezTo>
                      <a:pt x="94" y="324"/>
                      <a:pt x="93" y="319"/>
                      <a:pt x="94" y="319"/>
                    </a:cubicBezTo>
                    <a:cubicBezTo>
                      <a:pt x="95" y="319"/>
                      <a:pt x="99" y="320"/>
                      <a:pt x="104" y="324"/>
                    </a:cubicBezTo>
                    <a:moveTo>
                      <a:pt x="111" y="458"/>
                    </a:moveTo>
                    <a:cubicBezTo>
                      <a:pt x="109" y="460"/>
                      <a:pt x="107" y="460"/>
                      <a:pt x="104" y="460"/>
                    </a:cubicBezTo>
                    <a:cubicBezTo>
                      <a:pt x="97" y="459"/>
                      <a:pt x="94" y="457"/>
                      <a:pt x="93" y="456"/>
                    </a:cubicBezTo>
                    <a:cubicBezTo>
                      <a:pt x="93" y="455"/>
                      <a:pt x="96" y="453"/>
                      <a:pt x="102" y="450"/>
                    </a:cubicBezTo>
                    <a:cubicBezTo>
                      <a:pt x="105" y="449"/>
                      <a:pt x="108" y="449"/>
                      <a:pt x="110" y="450"/>
                    </a:cubicBezTo>
                    <a:cubicBezTo>
                      <a:pt x="111" y="450"/>
                      <a:pt x="112" y="452"/>
                      <a:pt x="112" y="454"/>
                    </a:cubicBezTo>
                    <a:cubicBezTo>
                      <a:pt x="112" y="455"/>
                      <a:pt x="112" y="457"/>
                      <a:pt x="111" y="458"/>
                    </a:cubicBezTo>
                    <a:moveTo>
                      <a:pt x="92" y="458"/>
                    </a:moveTo>
                    <a:cubicBezTo>
                      <a:pt x="93" y="458"/>
                      <a:pt x="97" y="459"/>
                      <a:pt x="103" y="463"/>
                    </a:cubicBezTo>
                    <a:cubicBezTo>
                      <a:pt x="105" y="465"/>
                      <a:pt x="106" y="467"/>
                      <a:pt x="107" y="469"/>
                    </a:cubicBezTo>
                    <a:cubicBezTo>
                      <a:pt x="107" y="472"/>
                      <a:pt x="103" y="475"/>
                      <a:pt x="100" y="474"/>
                    </a:cubicBezTo>
                    <a:cubicBezTo>
                      <a:pt x="98" y="474"/>
                      <a:pt x="96" y="472"/>
                      <a:pt x="95" y="469"/>
                    </a:cubicBezTo>
                    <a:cubicBezTo>
                      <a:pt x="92" y="463"/>
                      <a:pt x="92" y="459"/>
                      <a:pt x="92" y="458"/>
                    </a:cubicBezTo>
                    <a:moveTo>
                      <a:pt x="92" y="455"/>
                    </a:moveTo>
                    <a:cubicBezTo>
                      <a:pt x="91" y="454"/>
                      <a:pt x="90" y="450"/>
                      <a:pt x="91" y="444"/>
                    </a:cubicBezTo>
                    <a:cubicBezTo>
                      <a:pt x="91" y="441"/>
                      <a:pt x="92" y="438"/>
                      <a:pt x="94" y="437"/>
                    </a:cubicBezTo>
                    <a:cubicBezTo>
                      <a:pt x="96" y="436"/>
                      <a:pt x="97" y="436"/>
                      <a:pt x="99" y="437"/>
                    </a:cubicBezTo>
                    <a:cubicBezTo>
                      <a:pt x="101" y="438"/>
                      <a:pt x="102" y="439"/>
                      <a:pt x="102" y="440"/>
                    </a:cubicBezTo>
                    <a:cubicBezTo>
                      <a:pt x="103" y="443"/>
                      <a:pt x="102" y="445"/>
                      <a:pt x="100" y="448"/>
                    </a:cubicBezTo>
                    <a:cubicBezTo>
                      <a:pt x="96" y="452"/>
                      <a:pt x="93" y="455"/>
                      <a:pt x="92" y="455"/>
                    </a:cubicBezTo>
                    <a:moveTo>
                      <a:pt x="75" y="400"/>
                    </a:moveTo>
                    <a:cubicBezTo>
                      <a:pt x="72" y="394"/>
                      <a:pt x="72" y="389"/>
                      <a:pt x="72" y="388"/>
                    </a:cubicBezTo>
                    <a:cubicBezTo>
                      <a:pt x="73" y="388"/>
                      <a:pt x="77" y="389"/>
                      <a:pt x="83" y="393"/>
                    </a:cubicBezTo>
                    <a:cubicBezTo>
                      <a:pt x="85" y="395"/>
                      <a:pt x="87" y="397"/>
                      <a:pt x="87" y="399"/>
                    </a:cubicBezTo>
                    <a:cubicBezTo>
                      <a:pt x="87" y="403"/>
                      <a:pt x="83" y="406"/>
                      <a:pt x="80" y="405"/>
                    </a:cubicBezTo>
                    <a:cubicBezTo>
                      <a:pt x="78" y="404"/>
                      <a:pt x="76" y="402"/>
                      <a:pt x="75" y="400"/>
                    </a:cubicBezTo>
                    <a:moveTo>
                      <a:pt x="78" y="440"/>
                    </a:moveTo>
                    <a:cubicBezTo>
                      <a:pt x="79" y="439"/>
                      <a:pt x="81" y="439"/>
                      <a:pt x="82" y="439"/>
                    </a:cubicBezTo>
                    <a:cubicBezTo>
                      <a:pt x="85" y="440"/>
                      <a:pt x="87" y="441"/>
                      <a:pt x="88" y="444"/>
                    </a:cubicBezTo>
                    <a:cubicBezTo>
                      <a:pt x="90" y="450"/>
                      <a:pt x="90" y="454"/>
                      <a:pt x="90" y="455"/>
                    </a:cubicBezTo>
                    <a:cubicBezTo>
                      <a:pt x="89" y="456"/>
                      <a:pt x="85" y="454"/>
                      <a:pt x="80" y="451"/>
                    </a:cubicBezTo>
                    <a:cubicBezTo>
                      <a:pt x="77" y="449"/>
                      <a:pt x="76" y="447"/>
                      <a:pt x="76" y="444"/>
                    </a:cubicBezTo>
                    <a:cubicBezTo>
                      <a:pt x="76" y="443"/>
                      <a:pt x="76" y="441"/>
                      <a:pt x="78" y="440"/>
                    </a:cubicBezTo>
                    <a:moveTo>
                      <a:pt x="73" y="387"/>
                    </a:moveTo>
                    <a:cubicBezTo>
                      <a:pt x="73" y="386"/>
                      <a:pt x="77" y="383"/>
                      <a:pt x="82" y="380"/>
                    </a:cubicBezTo>
                    <a:cubicBezTo>
                      <a:pt x="85" y="379"/>
                      <a:pt x="88" y="379"/>
                      <a:pt x="90" y="380"/>
                    </a:cubicBezTo>
                    <a:cubicBezTo>
                      <a:pt x="91" y="381"/>
                      <a:pt x="92" y="382"/>
                      <a:pt x="92" y="384"/>
                    </a:cubicBezTo>
                    <a:cubicBezTo>
                      <a:pt x="93" y="386"/>
                      <a:pt x="92" y="387"/>
                      <a:pt x="91" y="388"/>
                    </a:cubicBezTo>
                    <a:cubicBezTo>
                      <a:pt x="89" y="390"/>
                      <a:pt x="87" y="391"/>
                      <a:pt x="84" y="390"/>
                    </a:cubicBezTo>
                    <a:cubicBezTo>
                      <a:pt x="78" y="390"/>
                      <a:pt x="74" y="388"/>
                      <a:pt x="73" y="387"/>
                    </a:cubicBezTo>
                    <a:moveTo>
                      <a:pt x="82" y="334"/>
                    </a:moveTo>
                    <a:cubicBezTo>
                      <a:pt x="81" y="332"/>
                      <a:pt x="82" y="329"/>
                      <a:pt x="84" y="327"/>
                    </a:cubicBezTo>
                    <a:cubicBezTo>
                      <a:pt x="88" y="322"/>
                      <a:pt x="91" y="319"/>
                      <a:pt x="92" y="319"/>
                    </a:cubicBezTo>
                    <a:cubicBezTo>
                      <a:pt x="93" y="320"/>
                      <a:pt x="94" y="324"/>
                      <a:pt x="93" y="330"/>
                    </a:cubicBezTo>
                    <a:cubicBezTo>
                      <a:pt x="93" y="333"/>
                      <a:pt x="92" y="336"/>
                      <a:pt x="90" y="337"/>
                    </a:cubicBezTo>
                    <a:cubicBezTo>
                      <a:pt x="87" y="339"/>
                      <a:pt x="83" y="337"/>
                      <a:pt x="82" y="334"/>
                    </a:cubicBezTo>
                    <a:moveTo>
                      <a:pt x="82" y="466"/>
                    </a:moveTo>
                    <a:cubicBezTo>
                      <a:pt x="86" y="461"/>
                      <a:pt x="90" y="458"/>
                      <a:pt x="91" y="458"/>
                    </a:cubicBezTo>
                    <a:cubicBezTo>
                      <a:pt x="91" y="459"/>
                      <a:pt x="92" y="463"/>
                      <a:pt x="92" y="470"/>
                    </a:cubicBezTo>
                    <a:cubicBezTo>
                      <a:pt x="91" y="473"/>
                      <a:pt x="90" y="475"/>
                      <a:pt x="88" y="476"/>
                    </a:cubicBezTo>
                    <a:cubicBezTo>
                      <a:pt x="85" y="478"/>
                      <a:pt x="81" y="476"/>
                      <a:pt x="80" y="473"/>
                    </a:cubicBezTo>
                    <a:cubicBezTo>
                      <a:pt x="79" y="471"/>
                      <a:pt x="80" y="468"/>
                      <a:pt x="82" y="466"/>
                    </a:cubicBezTo>
                    <a:moveTo>
                      <a:pt x="71" y="455"/>
                    </a:moveTo>
                    <a:cubicBezTo>
                      <a:pt x="73" y="454"/>
                      <a:pt x="76" y="453"/>
                      <a:pt x="79" y="453"/>
                    </a:cubicBezTo>
                    <a:cubicBezTo>
                      <a:pt x="85" y="454"/>
                      <a:pt x="89" y="456"/>
                      <a:pt x="90" y="457"/>
                    </a:cubicBezTo>
                    <a:cubicBezTo>
                      <a:pt x="89" y="458"/>
                      <a:pt x="86" y="461"/>
                      <a:pt x="80" y="464"/>
                    </a:cubicBezTo>
                    <a:cubicBezTo>
                      <a:pt x="77" y="465"/>
                      <a:pt x="75" y="465"/>
                      <a:pt x="73" y="464"/>
                    </a:cubicBezTo>
                    <a:cubicBezTo>
                      <a:pt x="70" y="462"/>
                      <a:pt x="69" y="458"/>
                      <a:pt x="71" y="455"/>
                    </a:cubicBezTo>
                    <a:moveTo>
                      <a:pt x="62" y="396"/>
                    </a:moveTo>
                    <a:cubicBezTo>
                      <a:pt x="66" y="391"/>
                      <a:pt x="70" y="389"/>
                      <a:pt x="71" y="389"/>
                    </a:cubicBezTo>
                    <a:cubicBezTo>
                      <a:pt x="71" y="389"/>
                      <a:pt x="72" y="394"/>
                      <a:pt x="72" y="400"/>
                    </a:cubicBezTo>
                    <a:cubicBezTo>
                      <a:pt x="71" y="403"/>
                      <a:pt x="70" y="405"/>
                      <a:pt x="68" y="407"/>
                    </a:cubicBezTo>
                    <a:cubicBezTo>
                      <a:pt x="65" y="408"/>
                      <a:pt x="61" y="407"/>
                      <a:pt x="60" y="403"/>
                    </a:cubicBezTo>
                    <a:cubicBezTo>
                      <a:pt x="60" y="401"/>
                      <a:pt x="60" y="399"/>
                      <a:pt x="62" y="396"/>
                    </a:cubicBezTo>
                    <a:moveTo>
                      <a:pt x="51" y="386"/>
                    </a:moveTo>
                    <a:cubicBezTo>
                      <a:pt x="53" y="384"/>
                      <a:pt x="56" y="383"/>
                      <a:pt x="59" y="384"/>
                    </a:cubicBezTo>
                    <a:cubicBezTo>
                      <a:pt x="65" y="385"/>
                      <a:pt x="69" y="387"/>
                      <a:pt x="70" y="387"/>
                    </a:cubicBezTo>
                    <a:cubicBezTo>
                      <a:pt x="69" y="388"/>
                      <a:pt x="66" y="391"/>
                      <a:pt x="60" y="394"/>
                    </a:cubicBezTo>
                    <a:cubicBezTo>
                      <a:pt x="57" y="395"/>
                      <a:pt x="55" y="395"/>
                      <a:pt x="53" y="394"/>
                    </a:cubicBezTo>
                    <a:cubicBezTo>
                      <a:pt x="50" y="393"/>
                      <a:pt x="49" y="388"/>
                      <a:pt x="51" y="386"/>
                    </a:cubicBezTo>
                    <a:moveTo>
                      <a:pt x="70" y="386"/>
                    </a:moveTo>
                    <a:cubicBezTo>
                      <a:pt x="69" y="386"/>
                      <a:pt x="65" y="385"/>
                      <a:pt x="60" y="381"/>
                    </a:cubicBezTo>
                    <a:cubicBezTo>
                      <a:pt x="57" y="379"/>
                      <a:pt x="56" y="377"/>
                      <a:pt x="56" y="375"/>
                    </a:cubicBezTo>
                    <a:cubicBezTo>
                      <a:pt x="56" y="373"/>
                      <a:pt x="57" y="372"/>
                      <a:pt x="58" y="370"/>
                    </a:cubicBezTo>
                    <a:cubicBezTo>
                      <a:pt x="59" y="369"/>
                      <a:pt x="61" y="369"/>
                      <a:pt x="63" y="369"/>
                    </a:cubicBezTo>
                    <a:cubicBezTo>
                      <a:pt x="65" y="370"/>
                      <a:pt x="67" y="372"/>
                      <a:pt x="68" y="375"/>
                    </a:cubicBezTo>
                    <a:cubicBezTo>
                      <a:pt x="70" y="380"/>
                      <a:pt x="71" y="385"/>
                      <a:pt x="70" y="386"/>
                    </a:cubicBezTo>
                    <a:moveTo>
                      <a:pt x="71" y="374"/>
                    </a:moveTo>
                    <a:cubicBezTo>
                      <a:pt x="71" y="371"/>
                      <a:pt x="72" y="369"/>
                      <a:pt x="74" y="368"/>
                    </a:cubicBezTo>
                    <a:cubicBezTo>
                      <a:pt x="76" y="367"/>
                      <a:pt x="77" y="367"/>
                      <a:pt x="79" y="367"/>
                    </a:cubicBezTo>
                    <a:cubicBezTo>
                      <a:pt x="81" y="368"/>
                      <a:pt x="82" y="369"/>
                      <a:pt x="82" y="371"/>
                    </a:cubicBezTo>
                    <a:cubicBezTo>
                      <a:pt x="83" y="373"/>
                      <a:pt x="82" y="376"/>
                      <a:pt x="80" y="378"/>
                    </a:cubicBezTo>
                    <a:cubicBezTo>
                      <a:pt x="77" y="383"/>
                      <a:pt x="73" y="385"/>
                      <a:pt x="72" y="386"/>
                    </a:cubicBezTo>
                    <a:cubicBezTo>
                      <a:pt x="71" y="385"/>
                      <a:pt x="70" y="380"/>
                      <a:pt x="71" y="374"/>
                    </a:cubicBezTo>
                    <a:moveTo>
                      <a:pt x="73" y="316"/>
                    </a:moveTo>
                    <a:cubicBezTo>
                      <a:pt x="75" y="314"/>
                      <a:pt x="77" y="314"/>
                      <a:pt x="80" y="314"/>
                    </a:cubicBezTo>
                    <a:cubicBezTo>
                      <a:pt x="87" y="315"/>
                      <a:pt x="91" y="317"/>
                      <a:pt x="91" y="318"/>
                    </a:cubicBezTo>
                    <a:cubicBezTo>
                      <a:pt x="91" y="319"/>
                      <a:pt x="88" y="322"/>
                      <a:pt x="82" y="324"/>
                    </a:cubicBezTo>
                    <a:cubicBezTo>
                      <a:pt x="79" y="326"/>
                      <a:pt x="76" y="326"/>
                      <a:pt x="74" y="325"/>
                    </a:cubicBezTo>
                    <a:cubicBezTo>
                      <a:pt x="71" y="323"/>
                      <a:pt x="71" y="318"/>
                      <a:pt x="73" y="316"/>
                    </a:cubicBezTo>
                    <a:moveTo>
                      <a:pt x="92" y="316"/>
                    </a:moveTo>
                    <a:cubicBezTo>
                      <a:pt x="91" y="316"/>
                      <a:pt x="86" y="315"/>
                      <a:pt x="81" y="311"/>
                    </a:cubicBezTo>
                    <a:cubicBezTo>
                      <a:pt x="79" y="310"/>
                      <a:pt x="78" y="307"/>
                      <a:pt x="77" y="305"/>
                    </a:cubicBezTo>
                    <a:cubicBezTo>
                      <a:pt x="77" y="303"/>
                      <a:pt x="78" y="302"/>
                      <a:pt x="80" y="301"/>
                    </a:cubicBezTo>
                    <a:cubicBezTo>
                      <a:pt x="81" y="300"/>
                      <a:pt x="83" y="299"/>
                      <a:pt x="84" y="300"/>
                    </a:cubicBezTo>
                    <a:cubicBezTo>
                      <a:pt x="86" y="300"/>
                      <a:pt x="88" y="302"/>
                      <a:pt x="89" y="305"/>
                    </a:cubicBezTo>
                    <a:cubicBezTo>
                      <a:pt x="92" y="311"/>
                      <a:pt x="92" y="315"/>
                      <a:pt x="92" y="316"/>
                    </a:cubicBezTo>
                    <a:moveTo>
                      <a:pt x="96" y="298"/>
                    </a:moveTo>
                    <a:cubicBezTo>
                      <a:pt x="97" y="297"/>
                      <a:pt x="99" y="297"/>
                      <a:pt x="101" y="298"/>
                    </a:cubicBezTo>
                    <a:cubicBezTo>
                      <a:pt x="102" y="298"/>
                      <a:pt x="103" y="300"/>
                      <a:pt x="104" y="301"/>
                    </a:cubicBezTo>
                    <a:cubicBezTo>
                      <a:pt x="104" y="303"/>
                      <a:pt x="104" y="306"/>
                      <a:pt x="102" y="308"/>
                    </a:cubicBezTo>
                    <a:cubicBezTo>
                      <a:pt x="98" y="313"/>
                      <a:pt x="95" y="316"/>
                      <a:pt x="93" y="316"/>
                    </a:cubicBezTo>
                    <a:cubicBezTo>
                      <a:pt x="93" y="315"/>
                      <a:pt x="92" y="311"/>
                      <a:pt x="92" y="305"/>
                    </a:cubicBezTo>
                    <a:cubicBezTo>
                      <a:pt x="93" y="302"/>
                      <a:pt x="94" y="299"/>
                      <a:pt x="96" y="298"/>
                    </a:cubicBezTo>
                    <a:moveTo>
                      <a:pt x="99" y="244"/>
                    </a:moveTo>
                    <a:cubicBezTo>
                      <a:pt x="101" y="242"/>
                      <a:pt x="103" y="242"/>
                      <a:pt x="106" y="242"/>
                    </a:cubicBezTo>
                    <a:cubicBezTo>
                      <a:pt x="113" y="243"/>
                      <a:pt x="117" y="245"/>
                      <a:pt x="117" y="246"/>
                    </a:cubicBezTo>
                    <a:cubicBezTo>
                      <a:pt x="117" y="247"/>
                      <a:pt x="114" y="250"/>
                      <a:pt x="108" y="252"/>
                    </a:cubicBezTo>
                    <a:cubicBezTo>
                      <a:pt x="105" y="254"/>
                      <a:pt x="102" y="254"/>
                      <a:pt x="100" y="253"/>
                    </a:cubicBezTo>
                    <a:cubicBezTo>
                      <a:pt x="98" y="251"/>
                      <a:pt x="97" y="246"/>
                      <a:pt x="99" y="244"/>
                    </a:cubicBezTo>
                    <a:moveTo>
                      <a:pt x="118" y="244"/>
                    </a:moveTo>
                    <a:cubicBezTo>
                      <a:pt x="117" y="244"/>
                      <a:pt x="113" y="243"/>
                      <a:pt x="108" y="239"/>
                    </a:cubicBezTo>
                    <a:cubicBezTo>
                      <a:pt x="105" y="238"/>
                      <a:pt x="104" y="235"/>
                      <a:pt x="104" y="233"/>
                    </a:cubicBezTo>
                    <a:cubicBezTo>
                      <a:pt x="103" y="231"/>
                      <a:pt x="104" y="230"/>
                      <a:pt x="106" y="229"/>
                    </a:cubicBezTo>
                    <a:cubicBezTo>
                      <a:pt x="107" y="228"/>
                      <a:pt x="109" y="227"/>
                      <a:pt x="110" y="228"/>
                    </a:cubicBezTo>
                    <a:cubicBezTo>
                      <a:pt x="112" y="228"/>
                      <a:pt x="114" y="230"/>
                      <a:pt x="115" y="233"/>
                    </a:cubicBezTo>
                    <a:cubicBezTo>
                      <a:pt x="118" y="239"/>
                      <a:pt x="118" y="243"/>
                      <a:pt x="118" y="244"/>
                    </a:cubicBezTo>
                    <a:moveTo>
                      <a:pt x="139" y="247"/>
                    </a:moveTo>
                    <a:cubicBezTo>
                      <a:pt x="137" y="248"/>
                      <a:pt x="134" y="249"/>
                      <a:pt x="131" y="249"/>
                    </a:cubicBezTo>
                    <a:cubicBezTo>
                      <a:pt x="125" y="248"/>
                      <a:pt x="121" y="246"/>
                      <a:pt x="121" y="245"/>
                    </a:cubicBezTo>
                    <a:cubicBezTo>
                      <a:pt x="121" y="244"/>
                      <a:pt x="124" y="241"/>
                      <a:pt x="130" y="239"/>
                    </a:cubicBezTo>
                    <a:cubicBezTo>
                      <a:pt x="133" y="237"/>
                      <a:pt x="135" y="237"/>
                      <a:pt x="137" y="238"/>
                    </a:cubicBezTo>
                    <a:cubicBezTo>
                      <a:pt x="139" y="239"/>
                      <a:pt x="140" y="240"/>
                      <a:pt x="140" y="242"/>
                    </a:cubicBezTo>
                    <a:cubicBezTo>
                      <a:pt x="140" y="244"/>
                      <a:pt x="140" y="246"/>
                      <a:pt x="139" y="247"/>
                    </a:cubicBezTo>
                    <a:moveTo>
                      <a:pt x="120" y="247"/>
                    </a:moveTo>
                    <a:cubicBezTo>
                      <a:pt x="121" y="247"/>
                      <a:pt x="125" y="248"/>
                      <a:pt x="130" y="252"/>
                    </a:cubicBezTo>
                    <a:cubicBezTo>
                      <a:pt x="133" y="253"/>
                      <a:pt x="134" y="256"/>
                      <a:pt x="134" y="258"/>
                    </a:cubicBezTo>
                    <a:cubicBezTo>
                      <a:pt x="134" y="261"/>
                      <a:pt x="131" y="264"/>
                      <a:pt x="128" y="263"/>
                    </a:cubicBezTo>
                    <a:cubicBezTo>
                      <a:pt x="125" y="263"/>
                      <a:pt x="123" y="261"/>
                      <a:pt x="122" y="258"/>
                    </a:cubicBezTo>
                    <a:cubicBezTo>
                      <a:pt x="120" y="252"/>
                      <a:pt x="120" y="248"/>
                      <a:pt x="120" y="247"/>
                    </a:cubicBezTo>
                    <a:moveTo>
                      <a:pt x="120" y="244"/>
                    </a:moveTo>
                    <a:cubicBezTo>
                      <a:pt x="119" y="243"/>
                      <a:pt x="118" y="239"/>
                      <a:pt x="118" y="233"/>
                    </a:cubicBezTo>
                    <a:cubicBezTo>
                      <a:pt x="119" y="230"/>
                      <a:pt x="120" y="227"/>
                      <a:pt x="122" y="226"/>
                    </a:cubicBezTo>
                    <a:cubicBezTo>
                      <a:pt x="123" y="225"/>
                      <a:pt x="125" y="225"/>
                      <a:pt x="127" y="226"/>
                    </a:cubicBezTo>
                    <a:cubicBezTo>
                      <a:pt x="128" y="226"/>
                      <a:pt x="129" y="228"/>
                      <a:pt x="130" y="229"/>
                    </a:cubicBezTo>
                    <a:cubicBezTo>
                      <a:pt x="131" y="231"/>
                      <a:pt x="130" y="234"/>
                      <a:pt x="128" y="236"/>
                    </a:cubicBezTo>
                    <a:cubicBezTo>
                      <a:pt x="124" y="241"/>
                      <a:pt x="121" y="244"/>
                      <a:pt x="120" y="244"/>
                    </a:cubicBezTo>
                    <a:moveTo>
                      <a:pt x="108" y="262"/>
                    </a:moveTo>
                    <a:cubicBezTo>
                      <a:pt x="107" y="260"/>
                      <a:pt x="108" y="257"/>
                      <a:pt x="110" y="255"/>
                    </a:cubicBezTo>
                    <a:cubicBezTo>
                      <a:pt x="114" y="250"/>
                      <a:pt x="117" y="247"/>
                      <a:pt x="118" y="247"/>
                    </a:cubicBezTo>
                    <a:cubicBezTo>
                      <a:pt x="119" y="248"/>
                      <a:pt x="120" y="252"/>
                      <a:pt x="119" y="258"/>
                    </a:cubicBezTo>
                    <a:cubicBezTo>
                      <a:pt x="119" y="261"/>
                      <a:pt x="118" y="264"/>
                      <a:pt x="116" y="265"/>
                    </a:cubicBezTo>
                    <a:cubicBezTo>
                      <a:pt x="113" y="267"/>
                      <a:pt x="109" y="265"/>
                      <a:pt x="108" y="262"/>
                    </a:cubicBezTo>
                    <a:moveTo>
                      <a:pt x="309" y="205"/>
                    </a:moveTo>
                    <a:cubicBezTo>
                      <a:pt x="308" y="207"/>
                      <a:pt x="306" y="207"/>
                      <a:pt x="304" y="207"/>
                    </a:cubicBezTo>
                    <a:cubicBezTo>
                      <a:pt x="302" y="206"/>
                      <a:pt x="301" y="205"/>
                      <a:pt x="300" y="203"/>
                    </a:cubicBezTo>
                    <a:cubicBezTo>
                      <a:pt x="299" y="203"/>
                      <a:pt x="297" y="202"/>
                      <a:pt x="296" y="201"/>
                    </a:cubicBezTo>
                    <a:cubicBezTo>
                      <a:pt x="294" y="199"/>
                      <a:pt x="294" y="197"/>
                      <a:pt x="295" y="195"/>
                    </a:cubicBezTo>
                    <a:cubicBezTo>
                      <a:pt x="293" y="194"/>
                      <a:pt x="292" y="193"/>
                      <a:pt x="292" y="191"/>
                    </a:cubicBezTo>
                    <a:cubicBezTo>
                      <a:pt x="292" y="189"/>
                      <a:pt x="293" y="187"/>
                      <a:pt x="294" y="185"/>
                    </a:cubicBezTo>
                    <a:cubicBezTo>
                      <a:pt x="294" y="184"/>
                      <a:pt x="294" y="182"/>
                      <a:pt x="295" y="180"/>
                    </a:cubicBezTo>
                    <a:cubicBezTo>
                      <a:pt x="296" y="179"/>
                      <a:pt x="298" y="178"/>
                      <a:pt x="300" y="178"/>
                    </a:cubicBezTo>
                    <a:cubicBezTo>
                      <a:pt x="300" y="176"/>
                      <a:pt x="301" y="174"/>
                      <a:pt x="303" y="174"/>
                    </a:cubicBezTo>
                    <a:cubicBezTo>
                      <a:pt x="305" y="173"/>
                      <a:pt x="307" y="173"/>
                      <a:pt x="309" y="175"/>
                    </a:cubicBezTo>
                    <a:cubicBezTo>
                      <a:pt x="310" y="173"/>
                      <a:pt x="312" y="173"/>
                      <a:pt x="314" y="173"/>
                    </a:cubicBezTo>
                    <a:cubicBezTo>
                      <a:pt x="316" y="174"/>
                      <a:pt x="317" y="175"/>
                      <a:pt x="318" y="177"/>
                    </a:cubicBezTo>
                    <a:cubicBezTo>
                      <a:pt x="320" y="177"/>
                      <a:pt x="321" y="178"/>
                      <a:pt x="323" y="179"/>
                    </a:cubicBezTo>
                    <a:cubicBezTo>
                      <a:pt x="324" y="181"/>
                      <a:pt x="324" y="183"/>
                      <a:pt x="323" y="185"/>
                    </a:cubicBezTo>
                    <a:cubicBezTo>
                      <a:pt x="325" y="186"/>
                      <a:pt x="326" y="187"/>
                      <a:pt x="326" y="189"/>
                    </a:cubicBezTo>
                    <a:cubicBezTo>
                      <a:pt x="326" y="191"/>
                      <a:pt x="325" y="193"/>
                      <a:pt x="324" y="194"/>
                    </a:cubicBezTo>
                    <a:cubicBezTo>
                      <a:pt x="324" y="196"/>
                      <a:pt x="324" y="198"/>
                      <a:pt x="323" y="200"/>
                    </a:cubicBezTo>
                    <a:cubicBezTo>
                      <a:pt x="322" y="201"/>
                      <a:pt x="320" y="202"/>
                      <a:pt x="318" y="202"/>
                    </a:cubicBezTo>
                    <a:cubicBezTo>
                      <a:pt x="318" y="204"/>
                      <a:pt x="317" y="205"/>
                      <a:pt x="315" y="206"/>
                    </a:cubicBezTo>
                    <a:cubicBezTo>
                      <a:pt x="313" y="207"/>
                      <a:pt x="311" y="207"/>
                      <a:pt x="309" y="205"/>
                    </a:cubicBezTo>
                    <a:moveTo>
                      <a:pt x="331" y="142"/>
                    </a:moveTo>
                    <a:cubicBezTo>
                      <a:pt x="331" y="142"/>
                      <a:pt x="284" y="142"/>
                      <a:pt x="271" y="170"/>
                    </a:cubicBezTo>
                    <a:cubicBezTo>
                      <a:pt x="257" y="198"/>
                      <a:pt x="275" y="235"/>
                      <a:pt x="310" y="243"/>
                    </a:cubicBezTo>
                    <a:cubicBezTo>
                      <a:pt x="310" y="243"/>
                      <a:pt x="311" y="251"/>
                      <a:pt x="302" y="248"/>
                    </a:cubicBezTo>
                    <a:cubicBezTo>
                      <a:pt x="293" y="245"/>
                      <a:pt x="246" y="245"/>
                      <a:pt x="252" y="189"/>
                    </a:cubicBezTo>
                    <a:cubicBezTo>
                      <a:pt x="252" y="189"/>
                      <a:pt x="241" y="172"/>
                      <a:pt x="258" y="162"/>
                    </a:cubicBezTo>
                    <a:cubicBezTo>
                      <a:pt x="258" y="162"/>
                      <a:pt x="257" y="134"/>
                      <a:pt x="283" y="140"/>
                    </a:cubicBezTo>
                    <a:cubicBezTo>
                      <a:pt x="283" y="140"/>
                      <a:pt x="322" y="111"/>
                      <a:pt x="331" y="142"/>
                    </a:cubicBezTo>
                    <a:moveTo>
                      <a:pt x="993" y="724"/>
                    </a:moveTo>
                    <a:cubicBezTo>
                      <a:pt x="993" y="719"/>
                      <a:pt x="998" y="714"/>
                      <a:pt x="1004" y="714"/>
                    </a:cubicBezTo>
                    <a:cubicBezTo>
                      <a:pt x="1010" y="714"/>
                      <a:pt x="1014" y="719"/>
                      <a:pt x="1014" y="724"/>
                    </a:cubicBezTo>
                    <a:cubicBezTo>
                      <a:pt x="1014" y="730"/>
                      <a:pt x="1010" y="735"/>
                      <a:pt x="1004" y="735"/>
                    </a:cubicBezTo>
                    <a:cubicBezTo>
                      <a:pt x="998" y="735"/>
                      <a:pt x="993" y="730"/>
                      <a:pt x="993" y="724"/>
                    </a:cubicBezTo>
                    <a:moveTo>
                      <a:pt x="854" y="753"/>
                    </a:moveTo>
                    <a:cubicBezTo>
                      <a:pt x="854" y="748"/>
                      <a:pt x="858" y="743"/>
                      <a:pt x="864" y="743"/>
                    </a:cubicBezTo>
                    <a:cubicBezTo>
                      <a:pt x="870" y="743"/>
                      <a:pt x="875" y="748"/>
                      <a:pt x="875" y="753"/>
                    </a:cubicBezTo>
                    <a:cubicBezTo>
                      <a:pt x="875" y="759"/>
                      <a:pt x="870" y="764"/>
                      <a:pt x="864" y="764"/>
                    </a:cubicBezTo>
                    <a:cubicBezTo>
                      <a:pt x="858" y="764"/>
                      <a:pt x="854" y="759"/>
                      <a:pt x="854" y="753"/>
                    </a:cubicBezTo>
                    <a:moveTo>
                      <a:pt x="852" y="614"/>
                    </a:moveTo>
                    <a:cubicBezTo>
                      <a:pt x="852" y="620"/>
                      <a:pt x="847" y="625"/>
                      <a:pt x="841" y="625"/>
                    </a:cubicBezTo>
                    <a:cubicBezTo>
                      <a:pt x="835" y="625"/>
                      <a:pt x="831" y="620"/>
                      <a:pt x="831" y="614"/>
                    </a:cubicBezTo>
                    <a:cubicBezTo>
                      <a:pt x="831" y="609"/>
                      <a:pt x="835" y="604"/>
                      <a:pt x="841" y="604"/>
                    </a:cubicBezTo>
                    <a:cubicBezTo>
                      <a:pt x="847" y="604"/>
                      <a:pt x="852" y="609"/>
                      <a:pt x="852" y="614"/>
                    </a:cubicBezTo>
                    <a:moveTo>
                      <a:pt x="988" y="575"/>
                    </a:moveTo>
                    <a:cubicBezTo>
                      <a:pt x="988" y="581"/>
                      <a:pt x="983" y="585"/>
                      <a:pt x="977" y="585"/>
                    </a:cubicBezTo>
                    <a:cubicBezTo>
                      <a:pt x="971" y="585"/>
                      <a:pt x="967" y="581"/>
                      <a:pt x="967" y="575"/>
                    </a:cubicBezTo>
                    <a:cubicBezTo>
                      <a:pt x="967" y="569"/>
                      <a:pt x="971" y="564"/>
                      <a:pt x="977" y="564"/>
                    </a:cubicBezTo>
                    <a:cubicBezTo>
                      <a:pt x="983" y="564"/>
                      <a:pt x="988" y="569"/>
                      <a:pt x="988" y="575"/>
                    </a:cubicBezTo>
                    <a:moveTo>
                      <a:pt x="1087" y="635"/>
                    </a:moveTo>
                    <a:cubicBezTo>
                      <a:pt x="1087" y="641"/>
                      <a:pt x="1083" y="646"/>
                      <a:pt x="1077" y="646"/>
                    </a:cubicBezTo>
                    <a:cubicBezTo>
                      <a:pt x="1071" y="646"/>
                      <a:pt x="1066" y="641"/>
                      <a:pt x="1066" y="635"/>
                    </a:cubicBezTo>
                    <a:cubicBezTo>
                      <a:pt x="1066" y="630"/>
                      <a:pt x="1071" y="625"/>
                      <a:pt x="1077" y="625"/>
                    </a:cubicBezTo>
                    <a:cubicBezTo>
                      <a:pt x="1083" y="625"/>
                      <a:pt x="1087" y="630"/>
                      <a:pt x="1087" y="635"/>
                    </a:cubicBezTo>
                    <a:moveTo>
                      <a:pt x="1115" y="752"/>
                    </a:moveTo>
                    <a:cubicBezTo>
                      <a:pt x="1115" y="746"/>
                      <a:pt x="1119" y="741"/>
                      <a:pt x="1125" y="741"/>
                    </a:cubicBezTo>
                    <a:cubicBezTo>
                      <a:pt x="1131" y="741"/>
                      <a:pt x="1136" y="746"/>
                      <a:pt x="1136" y="752"/>
                    </a:cubicBezTo>
                    <a:cubicBezTo>
                      <a:pt x="1136" y="758"/>
                      <a:pt x="1131" y="762"/>
                      <a:pt x="1125" y="762"/>
                    </a:cubicBezTo>
                    <a:cubicBezTo>
                      <a:pt x="1119" y="762"/>
                      <a:pt x="1115" y="758"/>
                      <a:pt x="1115" y="752"/>
                    </a:cubicBezTo>
                    <a:moveTo>
                      <a:pt x="1097" y="860"/>
                    </a:moveTo>
                    <a:cubicBezTo>
                      <a:pt x="1097" y="855"/>
                      <a:pt x="1101" y="850"/>
                      <a:pt x="1107" y="850"/>
                    </a:cubicBezTo>
                    <a:cubicBezTo>
                      <a:pt x="1113" y="850"/>
                      <a:pt x="1118" y="855"/>
                      <a:pt x="1118" y="860"/>
                    </a:cubicBezTo>
                    <a:cubicBezTo>
                      <a:pt x="1118" y="866"/>
                      <a:pt x="1113" y="871"/>
                      <a:pt x="1107" y="871"/>
                    </a:cubicBezTo>
                    <a:cubicBezTo>
                      <a:pt x="1101" y="871"/>
                      <a:pt x="1097" y="866"/>
                      <a:pt x="1097" y="860"/>
                    </a:cubicBezTo>
                    <a:moveTo>
                      <a:pt x="1040" y="952"/>
                    </a:moveTo>
                    <a:cubicBezTo>
                      <a:pt x="1040" y="946"/>
                      <a:pt x="1044" y="942"/>
                      <a:pt x="1050" y="942"/>
                    </a:cubicBezTo>
                    <a:cubicBezTo>
                      <a:pt x="1056" y="942"/>
                      <a:pt x="1061" y="946"/>
                      <a:pt x="1061" y="952"/>
                    </a:cubicBezTo>
                    <a:cubicBezTo>
                      <a:pt x="1061" y="958"/>
                      <a:pt x="1056" y="962"/>
                      <a:pt x="1050" y="962"/>
                    </a:cubicBezTo>
                    <a:cubicBezTo>
                      <a:pt x="1044" y="962"/>
                      <a:pt x="1040" y="958"/>
                      <a:pt x="1040" y="952"/>
                    </a:cubicBezTo>
                    <a:moveTo>
                      <a:pt x="957" y="1011"/>
                    </a:moveTo>
                    <a:cubicBezTo>
                      <a:pt x="957" y="1006"/>
                      <a:pt x="962" y="1001"/>
                      <a:pt x="967" y="1001"/>
                    </a:cubicBezTo>
                    <a:cubicBezTo>
                      <a:pt x="973" y="1001"/>
                      <a:pt x="978" y="1006"/>
                      <a:pt x="978" y="1011"/>
                    </a:cubicBezTo>
                    <a:cubicBezTo>
                      <a:pt x="978" y="1017"/>
                      <a:pt x="973" y="1022"/>
                      <a:pt x="967" y="1022"/>
                    </a:cubicBezTo>
                    <a:cubicBezTo>
                      <a:pt x="962" y="1022"/>
                      <a:pt x="957" y="1017"/>
                      <a:pt x="957" y="1011"/>
                    </a:cubicBezTo>
                    <a:moveTo>
                      <a:pt x="846" y="1038"/>
                    </a:moveTo>
                    <a:cubicBezTo>
                      <a:pt x="846" y="1032"/>
                      <a:pt x="850" y="1027"/>
                      <a:pt x="856" y="1027"/>
                    </a:cubicBezTo>
                    <a:cubicBezTo>
                      <a:pt x="862" y="1027"/>
                      <a:pt x="867" y="1032"/>
                      <a:pt x="867" y="1038"/>
                    </a:cubicBezTo>
                    <a:cubicBezTo>
                      <a:pt x="867" y="1044"/>
                      <a:pt x="862" y="1048"/>
                      <a:pt x="856" y="1048"/>
                    </a:cubicBezTo>
                    <a:cubicBezTo>
                      <a:pt x="850" y="1048"/>
                      <a:pt x="846" y="1044"/>
                      <a:pt x="846" y="1038"/>
                    </a:cubicBezTo>
                    <a:moveTo>
                      <a:pt x="750" y="1024"/>
                    </a:moveTo>
                    <a:cubicBezTo>
                      <a:pt x="750" y="1018"/>
                      <a:pt x="755" y="1013"/>
                      <a:pt x="761" y="1013"/>
                    </a:cubicBezTo>
                    <a:cubicBezTo>
                      <a:pt x="767" y="1013"/>
                      <a:pt x="771" y="1018"/>
                      <a:pt x="771" y="1024"/>
                    </a:cubicBezTo>
                    <a:cubicBezTo>
                      <a:pt x="771" y="1030"/>
                      <a:pt x="767" y="1034"/>
                      <a:pt x="761" y="1034"/>
                    </a:cubicBezTo>
                    <a:cubicBezTo>
                      <a:pt x="755" y="1034"/>
                      <a:pt x="750" y="1030"/>
                      <a:pt x="750" y="1024"/>
                    </a:cubicBezTo>
                    <a:moveTo>
                      <a:pt x="274" y="967"/>
                    </a:moveTo>
                    <a:cubicBezTo>
                      <a:pt x="280" y="964"/>
                      <a:pt x="287" y="964"/>
                      <a:pt x="289" y="967"/>
                    </a:cubicBezTo>
                    <a:cubicBezTo>
                      <a:pt x="291" y="971"/>
                      <a:pt x="287" y="977"/>
                      <a:pt x="281" y="980"/>
                    </a:cubicBezTo>
                    <a:cubicBezTo>
                      <a:pt x="275" y="984"/>
                      <a:pt x="268" y="984"/>
                      <a:pt x="266" y="980"/>
                    </a:cubicBezTo>
                    <a:cubicBezTo>
                      <a:pt x="264" y="977"/>
                      <a:pt x="267" y="971"/>
                      <a:pt x="274" y="967"/>
                    </a:cubicBezTo>
                    <a:moveTo>
                      <a:pt x="285" y="1070"/>
                    </a:moveTo>
                    <a:cubicBezTo>
                      <a:pt x="284" y="1069"/>
                      <a:pt x="281" y="1065"/>
                      <a:pt x="280" y="1059"/>
                    </a:cubicBezTo>
                    <a:cubicBezTo>
                      <a:pt x="279" y="1056"/>
                      <a:pt x="279" y="1054"/>
                      <a:pt x="280" y="1052"/>
                    </a:cubicBezTo>
                    <a:cubicBezTo>
                      <a:pt x="281" y="1051"/>
                      <a:pt x="283" y="1050"/>
                      <a:pt x="285" y="1050"/>
                    </a:cubicBezTo>
                    <a:cubicBezTo>
                      <a:pt x="287" y="1050"/>
                      <a:pt x="288" y="1051"/>
                      <a:pt x="289" y="1052"/>
                    </a:cubicBezTo>
                    <a:cubicBezTo>
                      <a:pt x="290" y="1054"/>
                      <a:pt x="291" y="1056"/>
                      <a:pt x="290" y="1059"/>
                    </a:cubicBezTo>
                    <a:cubicBezTo>
                      <a:pt x="288" y="1065"/>
                      <a:pt x="286" y="1069"/>
                      <a:pt x="285" y="1070"/>
                    </a:cubicBezTo>
                    <a:moveTo>
                      <a:pt x="292" y="1061"/>
                    </a:moveTo>
                    <a:cubicBezTo>
                      <a:pt x="295" y="1059"/>
                      <a:pt x="297" y="1058"/>
                      <a:pt x="299" y="1058"/>
                    </a:cubicBezTo>
                    <a:cubicBezTo>
                      <a:pt x="303" y="1058"/>
                      <a:pt x="305" y="1062"/>
                      <a:pt x="304" y="1065"/>
                    </a:cubicBezTo>
                    <a:cubicBezTo>
                      <a:pt x="303" y="1067"/>
                      <a:pt x="301" y="1069"/>
                      <a:pt x="298" y="1070"/>
                    </a:cubicBezTo>
                    <a:cubicBezTo>
                      <a:pt x="291" y="1071"/>
                      <a:pt x="287" y="1071"/>
                      <a:pt x="286" y="1071"/>
                    </a:cubicBezTo>
                    <a:cubicBezTo>
                      <a:pt x="286" y="1070"/>
                      <a:pt x="288" y="1066"/>
                      <a:pt x="292" y="1061"/>
                    </a:cubicBezTo>
                    <a:moveTo>
                      <a:pt x="290" y="939"/>
                    </a:moveTo>
                    <a:cubicBezTo>
                      <a:pt x="290" y="932"/>
                      <a:pt x="293" y="926"/>
                      <a:pt x="298" y="926"/>
                    </a:cubicBezTo>
                    <a:cubicBezTo>
                      <a:pt x="302" y="926"/>
                      <a:pt x="305" y="932"/>
                      <a:pt x="305" y="939"/>
                    </a:cubicBezTo>
                    <a:cubicBezTo>
                      <a:pt x="305" y="946"/>
                      <a:pt x="302" y="952"/>
                      <a:pt x="298" y="952"/>
                    </a:cubicBezTo>
                    <a:cubicBezTo>
                      <a:pt x="293" y="952"/>
                      <a:pt x="290" y="946"/>
                      <a:pt x="290" y="939"/>
                    </a:cubicBezTo>
                    <a:moveTo>
                      <a:pt x="298" y="956"/>
                    </a:moveTo>
                    <a:cubicBezTo>
                      <a:pt x="301" y="956"/>
                      <a:pt x="303" y="959"/>
                      <a:pt x="303" y="962"/>
                    </a:cubicBezTo>
                    <a:cubicBezTo>
                      <a:pt x="303" y="965"/>
                      <a:pt x="301" y="968"/>
                      <a:pt x="298" y="968"/>
                    </a:cubicBezTo>
                    <a:cubicBezTo>
                      <a:pt x="294" y="968"/>
                      <a:pt x="292" y="965"/>
                      <a:pt x="292" y="962"/>
                    </a:cubicBezTo>
                    <a:cubicBezTo>
                      <a:pt x="292" y="959"/>
                      <a:pt x="294" y="956"/>
                      <a:pt x="298" y="956"/>
                    </a:cubicBezTo>
                    <a:moveTo>
                      <a:pt x="266" y="944"/>
                    </a:moveTo>
                    <a:cubicBezTo>
                      <a:pt x="268" y="940"/>
                      <a:pt x="275" y="940"/>
                      <a:pt x="281" y="944"/>
                    </a:cubicBezTo>
                    <a:cubicBezTo>
                      <a:pt x="287" y="948"/>
                      <a:pt x="291" y="954"/>
                      <a:pt x="289" y="957"/>
                    </a:cubicBezTo>
                    <a:cubicBezTo>
                      <a:pt x="287" y="961"/>
                      <a:pt x="280" y="961"/>
                      <a:pt x="274" y="957"/>
                    </a:cubicBezTo>
                    <a:cubicBezTo>
                      <a:pt x="267" y="953"/>
                      <a:pt x="264" y="947"/>
                      <a:pt x="266" y="944"/>
                    </a:cubicBezTo>
                    <a:moveTo>
                      <a:pt x="358" y="581"/>
                    </a:moveTo>
                    <a:cubicBezTo>
                      <a:pt x="358" y="582"/>
                      <a:pt x="358" y="582"/>
                      <a:pt x="358" y="582"/>
                    </a:cubicBezTo>
                    <a:cubicBezTo>
                      <a:pt x="357" y="581"/>
                      <a:pt x="357" y="581"/>
                      <a:pt x="357" y="581"/>
                    </a:cubicBezTo>
                    <a:cubicBezTo>
                      <a:pt x="352" y="582"/>
                      <a:pt x="345" y="580"/>
                      <a:pt x="340" y="570"/>
                    </a:cubicBezTo>
                    <a:cubicBezTo>
                      <a:pt x="340" y="570"/>
                      <a:pt x="346" y="575"/>
                      <a:pt x="349" y="575"/>
                    </a:cubicBezTo>
                    <a:cubicBezTo>
                      <a:pt x="347" y="572"/>
                      <a:pt x="342" y="569"/>
                      <a:pt x="342" y="569"/>
                    </a:cubicBezTo>
                    <a:cubicBezTo>
                      <a:pt x="352" y="570"/>
                      <a:pt x="356" y="577"/>
                      <a:pt x="357" y="581"/>
                    </a:cubicBezTo>
                    <a:cubicBezTo>
                      <a:pt x="358" y="581"/>
                      <a:pt x="358" y="581"/>
                      <a:pt x="358" y="581"/>
                    </a:cubicBezTo>
                    <a:cubicBezTo>
                      <a:pt x="358" y="581"/>
                      <a:pt x="358" y="581"/>
                      <a:pt x="358" y="581"/>
                    </a:cubicBezTo>
                    <a:moveTo>
                      <a:pt x="365" y="560"/>
                    </a:moveTo>
                    <a:cubicBezTo>
                      <a:pt x="365" y="560"/>
                      <a:pt x="365" y="560"/>
                      <a:pt x="365" y="560"/>
                    </a:cubicBezTo>
                    <a:cubicBezTo>
                      <a:pt x="364" y="560"/>
                      <a:pt x="364" y="560"/>
                      <a:pt x="364" y="560"/>
                    </a:cubicBezTo>
                    <a:cubicBezTo>
                      <a:pt x="361" y="563"/>
                      <a:pt x="353" y="566"/>
                      <a:pt x="344" y="561"/>
                    </a:cubicBezTo>
                    <a:cubicBezTo>
                      <a:pt x="344" y="561"/>
                      <a:pt x="351" y="561"/>
                      <a:pt x="354" y="560"/>
                    </a:cubicBezTo>
                    <a:cubicBezTo>
                      <a:pt x="351" y="559"/>
                      <a:pt x="344" y="559"/>
                      <a:pt x="344" y="559"/>
                    </a:cubicBezTo>
                    <a:cubicBezTo>
                      <a:pt x="353" y="553"/>
                      <a:pt x="361" y="557"/>
                      <a:pt x="364" y="560"/>
                    </a:cubicBezTo>
                    <a:cubicBezTo>
                      <a:pt x="365" y="560"/>
                      <a:pt x="365" y="560"/>
                      <a:pt x="365" y="560"/>
                    </a:cubicBezTo>
                    <a:cubicBezTo>
                      <a:pt x="365" y="560"/>
                      <a:pt x="365" y="560"/>
                      <a:pt x="365" y="560"/>
                    </a:cubicBezTo>
                    <a:moveTo>
                      <a:pt x="316" y="559"/>
                    </a:moveTo>
                    <a:cubicBezTo>
                      <a:pt x="315" y="558"/>
                      <a:pt x="315" y="556"/>
                      <a:pt x="315" y="555"/>
                    </a:cubicBezTo>
                    <a:cubicBezTo>
                      <a:pt x="316" y="554"/>
                      <a:pt x="317" y="553"/>
                      <a:pt x="319" y="552"/>
                    </a:cubicBezTo>
                    <a:cubicBezTo>
                      <a:pt x="319" y="551"/>
                      <a:pt x="319" y="550"/>
                      <a:pt x="320" y="549"/>
                    </a:cubicBezTo>
                    <a:cubicBezTo>
                      <a:pt x="322" y="548"/>
                      <a:pt x="323" y="548"/>
                      <a:pt x="325" y="548"/>
                    </a:cubicBezTo>
                    <a:cubicBezTo>
                      <a:pt x="326" y="547"/>
                      <a:pt x="327" y="547"/>
                      <a:pt x="328" y="547"/>
                    </a:cubicBezTo>
                    <a:cubicBezTo>
                      <a:pt x="330" y="547"/>
                      <a:pt x="331" y="547"/>
                      <a:pt x="332" y="549"/>
                    </a:cubicBezTo>
                    <a:cubicBezTo>
                      <a:pt x="334" y="548"/>
                      <a:pt x="335" y="549"/>
                      <a:pt x="336" y="549"/>
                    </a:cubicBezTo>
                    <a:cubicBezTo>
                      <a:pt x="337" y="550"/>
                      <a:pt x="338" y="552"/>
                      <a:pt x="338" y="554"/>
                    </a:cubicBezTo>
                    <a:cubicBezTo>
                      <a:pt x="339" y="554"/>
                      <a:pt x="340" y="555"/>
                      <a:pt x="341" y="556"/>
                    </a:cubicBezTo>
                    <a:cubicBezTo>
                      <a:pt x="341" y="558"/>
                      <a:pt x="341" y="559"/>
                      <a:pt x="340" y="561"/>
                    </a:cubicBezTo>
                    <a:cubicBezTo>
                      <a:pt x="340" y="562"/>
                      <a:pt x="341" y="563"/>
                      <a:pt x="340" y="565"/>
                    </a:cubicBezTo>
                    <a:cubicBezTo>
                      <a:pt x="340" y="566"/>
                      <a:pt x="338" y="567"/>
                      <a:pt x="337" y="567"/>
                    </a:cubicBezTo>
                    <a:cubicBezTo>
                      <a:pt x="337" y="569"/>
                      <a:pt x="336" y="570"/>
                      <a:pt x="335" y="571"/>
                    </a:cubicBezTo>
                    <a:cubicBezTo>
                      <a:pt x="334" y="572"/>
                      <a:pt x="332" y="572"/>
                      <a:pt x="331" y="571"/>
                    </a:cubicBezTo>
                    <a:cubicBezTo>
                      <a:pt x="330" y="572"/>
                      <a:pt x="329" y="573"/>
                      <a:pt x="327" y="573"/>
                    </a:cubicBezTo>
                    <a:cubicBezTo>
                      <a:pt x="326" y="573"/>
                      <a:pt x="324" y="572"/>
                      <a:pt x="323" y="571"/>
                    </a:cubicBezTo>
                    <a:cubicBezTo>
                      <a:pt x="322" y="571"/>
                      <a:pt x="321" y="571"/>
                      <a:pt x="319" y="570"/>
                    </a:cubicBezTo>
                    <a:cubicBezTo>
                      <a:pt x="318" y="569"/>
                      <a:pt x="318" y="568"/>
                      <a:pt x="318" y="566"/>
                    </a:cubicBezTo>
                    <a:cubicBezTo>
                      <a:pt x="316" y="566"/>
                      <a:pt x="315" y="565"/>
                      <a:pt x="315" y="563"/>
                    </a:cubicBezTo>
                    <a:cubicBezTo>
                      <a:pt x="314" y="562"/>
                      <a:pt x="315" y="560"/>
                      <a:pt x="316" y="559"/>
                    </a:cubicBezTo>
                    <a:moveTo>
                      <a:pt x="340" y="579"/>
                    </a:moveTo>
                    <a:cubicBezTo>
                      <a:pt x="340" y="579"/>
                      <a:pt x="345" y="587"/>
                      <a:pt x="349" y="589"/>
                    </a:cubicBezTo>
                    <a:cubicBezTo>
                      <a:pt x="348" y="585"/>
                      <a:pt x="342" y="577"/>
                      <a:pt x="342" y="577"/>
                    </a:cubicBezTo>
                    <a:cubicBezTo>
                      <a:pt x="356" y="583"/>
                      <a:pt x="358" y="594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7" y="601"/>
                      <a:pt x="357" y="601"/>
                      <a:pt x="357" y="601"/>
                    </a:cubicBezTo>
                    <a:cubicBezTo>
                      <a:pt x="351" y="599"/>
                      <a:pt x="341" y="594"/>
                      <a:pt x="340" y="579"/>
                    </a:cubicBezTo>
                    <a:moveTo>
                      <a:pt x="332" y="576"/>
                    </a:moveTo>
                    <a:cubicBezTo>
                      <a:pt x="332" y="576"/>
                      <a:pt x="334" y="582"/>
                      <a:pt x="336" y="585"/>
                    </a:cubicBezTo>
                    <a:cubicBezTo>
                      <a:pt x="336" y="582"/>
                      <a:pt x="334" y="575"/>
                      <a:pt x="334" y="575"/>
                    </a:cubicBezTo>
                    <a:cubicBezTo>
                      <a:pt x="342" y="582"/>
                      <a:pt x="341" y="590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9" y="595"/>
                      <a:pt x="339" y="595"/>
                      <a:pt x="339" y="595"/>
                    </a:cubicBezTo>
                    <a:cubicBezTo>
                      <a:pt x="335" y="592"/>
                      <a:pt x="329" y="586"/>
                      <a:pt x="332" y="576"/>
                    </a:cubicBezTo>
                    <a:moveTo>
                      <a:pt x="326" y="582"/>
                    </a:moveTo>
                    <a:cubicBezTo>
                      <a:pt x="326" y="582"/>
                      <a:pt x="326" y="592"/>
                      <a:pt x="328" y="596"/>
                    </a:cubicBezTo>
                    <a:cubicBezTo>
                      <a:pt x="330" y="592"/>
                      <a:pt x="329" y="582"/>
                      <a:pt x="329" y="582"/>
                    </a:cubicBezTo>
                    <a:cubicBezTo>
                      <a:pt x="337" y="595"/>
                      <a:pt x="332" y="605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8" y="610"/>
                      <a:pt x="328" y="610"/>
                      <a:pt x="328" y="610"/>
                    </a:cubicBezTo>
                    <a:cubicBezTo>
                      <a:pt x="323" y="605"/>
                      <a:pt x="319" y="595"/>
                      <a:pt x="326" y="582"/>
                    </a:cubicBezTo>
                    <a:moveTo>
                      <a:pt x="316" y="595"/>
                    </a:moveTo>
                    <a:cubicBezTo>
                      <a:pt x="315" y="590"/>
                      <a:pt x="314" y="582"/>
                      <a:pt x="322" y="575"/>
                    </a:cubicBezTo>
                    <a:cubicBezTo>
                      <a:pt x="322" y="575"/>
                      <a:pt x="319" y="582"/>
                      <a:pt x="320" y="585"/>
                    </a:cubicBezTo>
                    <a:cubicBezTo>
                      <a:pt x="322" y="582"/>
                      <a:pt x="324" y="576"/>
                      <a:pt x="324" y="576"/>
                    </a:cubicBezTo>
                    <a:cubicBezTo>
                      <a:pt x="326" y="586"/>
                      <a:pt x="321" y="592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cubicBezTo>
                      <a:pt x="316" y="595"/>
                      <a:pt x="316" y="595"/>
                      <a:pt x="316" y="595"/>
                    </a:cubicBezTo>
                    <a:moveTo>
                      <a:pt x="298" y="601"/>
                    </a:moveTo>
                    <a:cubicBezTo>
                      <a:pt x="298" y="601"/>
                      <a:pt x="298" y="601"/>
                      <a:pt x="298" y="601"/>
                    </a:cubicBezTo>
                    <a:cubicBezTo>
                      <a:pt x="298" y="601"/>
                      <a:pt x="298" y="601"/>
                      <a:pt x="298" y="601"/>
                    </a:cubicBezTo>
                    <a:cubicBezTo>
                      <a:pt x="298" y="594"/>
                      <a:pt x="300" y="583"/>
                      <a:pt x="313" y="577"/>
                    </a:cubicBezTo>
                    <a:cubicBezTo>
                      <a:pt x="313" y="577"/>
                      <a:pt x="308" y="585"/>
                      <a:pt x="307" y="589"/>
                    </a:cubicBezTo>
                    <a:cubicBezTo>
                      <a:pt x="310" y="587"/>
                      <a:pt x="316" y="579"/>
                      <a:pt x="316" y="579"/>
                    </a:cubicBezTo>
                    <a:cubicBezTo>
                      <a:pt x="314" y="594"/>
                      <a:pt x="305" y="599"/>
                      <a:pt x="298" y="601"/>
                    </a:cubicBezTo>
                    <a:cubicBezTo>
                      <a:pt x="298" y="601"/>
                      <a:pt x="298" y="601"/>
                      <a:pt x="298" y="601"/>
                    </a:cubicBezTo>
                    <a:cubicBezTo>
                      <a:pt x="298" y="601"/>
                      <a:pt x="298" y="601"/>
                      <a:pt x="298" y="601"/>
                    </a:cubicBezTo>
                    <a:moveTo>
                      <a:pt x="298" y="581"/>
                    </a:moveTo>
                    <a:cubicBezTo>
                      <a:pt x="298" y="581"/>
                      <a:pt x="298" y="581"/>
                      <a:pt x="298" y="581"/>
                    </a:cubicBezTo>
                    <a:cubicBezTo>
                      <a:pt x="298" y="581"/>
                      <a:pt x="298" y="581"/>
                      <a:pt x="298" y="581"/>
                    </a:cubicBezTo>
                    <a:cubicBezTo>
                      <a:pt x="299" y="577"/>
                      <a:pt x="303" y="570"/>
                      <a:pt x="314" y="569"/>
                    </a:cubicBezTo>
                    <a:cubicBezTo>
                      <a:pt x="314" y="569"/>
                      <a:pt x="308" y="572"/>
                      <a:pt x="307" y="575"/>
                    </a:cubicBezTo>
                    <a:cubicBezTo>
                      <a:pt x="310" y="575"/>
                      <a:pt x="315" y="570"/>
                      <a:pt x="315" y="570"/>
                    </a:cubicBezTo>
                    <a:cubicBezTo>
                      <a:pt x="311" y="580"/>
                      <a:pt x="303" y="582"/>
                      <a:pt x="298" y="581"/>
                    </a:cubicBezTo>
                    <a:cubicBezTo>
                      <a:pt x="298" y="582"/>
                      <a:pt x="298" y="582"/>
                      <a:pt x="298" y="582"/>
                    </a:cubicBezTo>
                    <a:cubicBezTo>
                      <a:pt x="298" y="581"/>
                      <a:pt x="298" y="581"/>
                      <a:pt x="298" y="581"/>
                    </a:cubicBezTo>
                    <a:moveTo>
                      <a:pt x="291" y="560"/>
                    </a:moveTo>
                    <a:cubicBezTo>
                      <a:pt x="291" y="560"/>
                      <a:pt x="291" y="560"/>
                      <a:pt x="291" y="560"/>
                    </a:cubicBezTo>
                    <a:cubicBezTo>
                      <a:pt x="291" y="560"/>
                      <a:pt x="291" y="560"/>
                      <a:pt x="291" y="560"/>
                    </a:cubicBezTo>
                    <a:cubicBezTo>
                      <a:pt x="295" y="557"/>
                      <a:pt x="302" y="553"/>
                      <a:pt x="311" y="559"/>
                    </a:cubicBezTo>
                    <a:cubicBezTo>
                      <a:pt x="311" y="559"/>
                      <a:pt x="305" y="559"/>
                      <a:pt x="302" y="560"/>
                    </a:cubicBezTo>
                    <a:cubicBezTo>
                      <a:pt x="305" y="561"/>
                      <a:pt x="311" y="561"/>
                      <a:pt x="311" y="561"/>
                    </a:cubicBezTo>
                    <a:cubicBezTo>
                      <a:pt x="302" y="566"/>
                      <a:pt x="295" y="563"/>
                      <a:pt x="291" y="560"/>
                    </a:cubicBezTo>
                    <a:cubicBezTo>
                      <a:pt x="291" y="560"/>
                      <a:pt x="291" y="560"/>
                      <a:pt x="291" y="560"/>
                    </a:cubicBezTo>
                    <a:cubicBezTo>
                      <a:pt x="291" y="560"/>
                      <a:pt x="291" y="560"/>
                      <a:pt x="291" y="560"/>
                    </a:cubicBezTo>
                    <a:moveTo>
                      <a:pt x="280" y="575"/>
                    </a:moveTo>
                    <a:cubicBezTo>
                      <a:pt x="280" y="575"/>
                      <a:pt x="280" y="575"/>
                      <a:pt x="280" y="575"/>
                    </a:cubicBezTo>
                    <a:cubicBezTo>
                      <a:pt x="280" y="575"/>
                      <a:pt x="280" y="575"/>
                      <a:pt x="280" y="575"/>
                    </a:cubicBezTo>
                    <a:cubicBezTo>
                      <a:pt x="284" y="570"/>
                      <a:pt x="291" y="562"/>
                      <a:pt x="306" y="565"/>
                    </a:cubicBezTo>
                    <a:cubicBezTo>
                      <a:pt x="306" y="565"/>
                      <a:pt x="297" y="568"/>
                      <a:pt x="294" y="571"/>
                    </a:cubicBezTo>
                    <a:cubicBezTo>
                      <a:pt x="298" y="571"/>
                      <a:pt x="307" y="568"/>
                      <a:pt x="307" y="568"/>
                    </a:cubicBezTo>
                    <a:cubicBezTo>
                      <a:pt x="297" y="579"/>
                      <a:pt x="286" y="578"/>
                      <a:pt x="280" y="575"/>
                    </a:cubicBezTo>
                    <a:cubicBezTo>
                      <a:pt x="280" y="575"/>
                      <a:pt x="280" y="575"/>
                      <a:pt x="280" y="575"/>
                    </a:cubicBezTo>
                    <a:cubicBezTo>
                      <a:pt x="280" y="575"/>
                      <a:pt x="280" y="575"/>
                      <a:pt x="280" y="575"/>
                    </a:cubicBezTo>
                    <a:moveTo>
                      <a:pt x="230" y="530"/>
                    </a:moveTo>
                    <a:cubicBezTo>
                      <a:pt x="230" y="530"/>
                      <a:pt x="230" y="530"/>
                      <a:pt x="230" y="530"/>
                    </a:cubicBezTo>
                    <a:cubicBezTo>
                      <a:pt x="230" y="530"/>
                      <a:pt x="230" y="530"/>
                      <a:pt x="230" y="530"/>
                    </a:cubicBezTo>
                    <a:cubicBezTo>
                      <a:pt x="225" y="530"/>
                      <a:pt x="218" y="529"/>
                      <a:pt x="213" y="519"/>
                    </a:cubicBezTo>
                    <a:cubicBezTo>
                      <a:pt x="213" y="519"/>
                      <a:pt x="219" y="523"/>
                      <a:pt x="222" y="524"/>
                    </a:cubicBezTo>
                    <a:cubicBezTo>
                      <a:pt x="220" y="521"/>
                      <a:pt x="215" y="517"/>
                      <a:pt x="215" y="517"/>
                    </a:cubicBezTo>
                    <a:cubicBezTo>
                      <a:pt x="225" y="518"/>
                      <a:pt x="229" y="525"/>
                      <a:pt x="230" y="530"/>
                    </a:cubicBezTo>
                    <a:cubicBezTo>
                      <a:pt x="230" y="530"/>
                      <a:pt x="230" y="530"/>
                      <a:pt x="230" y="530"/>
                    </a:cubicBezTo>
                    <a:cubicBezTo>
                      <a:pt x="230" y="530"/>
                      <a:pt x="230" y="530"/>
                      <a:pt x="230" y="530"/>
                    </a:cubicBezTo>
                    <a:moveTo>
                      <a:pt x="237" y="508"/>
                    </a:moveTo>
                    <a:cubicBezTo>
                      <a:pt x="237" y="508"/>
                      <a:pt x="237" y="508"/>
                      <a:pt x="237" y="508"/>
                    </a:cubicBezTo>
                    <a:cubicBezTo>
                      <a:pt x="237" y="508"/>
                      <a:pt x="237" y="508"/>
                      <a:pt x="237" y="508"/>
                    </a:cubicBezTo>
                    <a:cubicBezTo>
                      <a:pt x="234" y="511"/>
                      <a:pt x="226" y="515"/>
                      <a:pt x="217" y="509"/>
                    </a:cubicBezTo>
                    <a:cubicBezTo>
                      <a:pt x="217" y="509"/>
                      <a:pt x="224" y="509"/>
                      <a:pt x="227" y="508"/>
                    </a:cubicBezTo>
                    <a:cubicBezTo>
                      <a:pt x="224" y="507"/>
                      <a:pt x="217" y="507"/>
                      <a:pt x="217" y="507"/>
                    </a:cubicBezTo>
                    <a:cubicBezTo>
                      <a:pt x="226" y="501"/>
                      <a:pt x="234" y="505"/>
                      <a:pt x="237" y="508"/>
                    </a:cubicBezTo>
                    <a:cubicBezTo>
                      <a:pt x="237" y="508"/>
                      <a:pt x="237" y="508"/>
                      <a:pt x="237" y="508"/>
                    </a:cubicBezTo>
                    <a:cubicBezTo>
                      <a:pt x="237" y="508"/>
                      <a:pt x="237" y="508"/>
                      <a:pt x="237" y="508"/>
                    </a:cubicBezTo>
                    <a:moveTo>
                      <a:pt x="189" y="507"/>
                    </a:moveTo>
                    <a:cubicBezTo>
                      <a:pt x="188" y="506"/>
                      <a:pt x="188" y="505"/>
                      <a:pt x="188" y="503"/>
                    </a:cubicBezTo>
                    <a:cubicBezTo>
                      <a:pt x="189" y="502"/>
                      <a:pt x="190" y="501"/>
                      <a:pt x="192" y="501"/>
                    </a:cubicBezTo>
                    <a:cubicBezTo>
                      <a:pt x="192" y="499"/>
                      <a:pt x="192" y="498"/>
                      <a:pt x="193" y="497"/>
                    </a:cubicBezTo>
                    <a:cubicBezTo>
                      <a:pt x="195" y="496"/>
                      <a:pt x="196" y="496"/>
                      <a:pt x="198" y="497"/>
                    </a:cubicBezTo>
                    <a:cubicBezTo>
                      <a:pt x="199" y="496"/>
                      <a:pt x="200" y="495"/>
                      <a:pt x="201" y="495"/>
                    </a:cubicBezTo>
                    <a:cubicBezTo>
                      <a:pt x="203" y="495"/>
                      <a:pt x="204" y="496"/>
                      <a:pt x="205" y="497"/>
                    </a:cubicBezTo>
                    <a:cubicBezTo>
                      <a:pt x="206" y="497"/>
                      <a:pt x="208" y="497"/>
                      <a:pt x="209" y="498"/>
                    </a:cubicBezTo>
                    <a:cubicBezTo>
                      <a:pt x="210" y="499"/>
                      <a:pt x="211" y="500"/>
                      <a:pt x="211" y="502"/>
                    </a:cubicBezTo>
                    <a:cubicBezTo>
                      <a:pt x="212" y="502"/>
                      <a:pt x="213" y="503"/>
                      <a:pt x="214" y="505"/>
                    </a:cubicBezTo>
                    <a:cubicBezTo>
                      <a:pt x="214" y="506"/>
                      <a:pt x="214" y="508"/>
                      <a:pt x="212" y="509"/>
                    </a:cubicBezTo>
                    <a:cubicBezTo>
                      <a:pt x="213" y="510"/>
                      <a:pt x="214" y="511"/>
                      <a:pt x="213" y="513"/>
                    </a:cubicBezTo>
                    <a:cubicBezTo>
                      <a:pt x="213" y="514"/>
                      <a:pt x="211" y="515"/>
                      <a:pt x="210" y="516"/>
                    </a:cubicBezTo>
                    <a:cubicBezTo>
                      <a:pt x="210" y="517"/>
                      <a:pt x="209" y="518"/>
                      <a:pt x="208" y="519"/>
                    </a:cubicBezTo>
                    <a:cubicBezTo>
                      <a:pt x="207" y="520"/>
                      <a:pt x="205" y="520"/>
                      <a:pt x="204" y="520"/>
                    </a:cubicBezTo>
                    <a:cubicBezTo>
                      <a:pt x="203" y="521"/>
                      <a:pt x="201" y="521"/>
                      <a:pt x="200" y="521"/>
                    </a:cubicBezTo>
                    <a:cubicBezTo>
                      <a:pt x="198" y="521"/>
                      <a:pt x="197" y="520"/>
                      <a:pt x="196" y="519"/>
                    </a:cubicBezTo>
                    <a:cubicBezTo>
                      <a:pt x="195" y="519"/>
                      <a:pt x="193" y="519"/>
                      <a:pt x="192" y="519"/>
                    </a:cubicBezTo>
                    <a:cubicBezTo>
                      <a:pt x="191" y="518"/>
                      <a:pt x="191" y="516"/>
                      <a:pt x="191" y="514"/>
                    </a:cubicBezTo>
                    <a:cubicBezTo>
                      <a:pt x="189" y="514"/>
                      <a:pt x="188" y="513"/>
                      <a:pt x="188" y="512"/>
                    </a:cubicBezTo>
                    <a:cubicBezTo>
                      <a:pt x="187" y="510"/>
                      <a:pt x="188" y="508"/>
                      <a:pt x="189" y="507"/>
                    </a:cubicBezTo>
                    <a:moveTo>
                      <a:pt x="213" y="527"/>
                    </a:moveTo>
                    <a:cubicBezTo>
                      <a:pt x="213" y="527"/>
                      <a:pt x="218" y="535"/>
                      <a:pt x="222" y="537"/>
                    </a:cubicBezTo>
                    <a:cubicBezTo>
                      <a:pt x="221" y="533"/>
                      <a:pt x="215" y="525"/>
                      <a:pt x="215" y="525"/>
                    </a:cubicBezTo>
                    <a:cubicBezTo>
                      <a:pt x="229" y="531"/>
                      <a:pt x="231" y="542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30" y="549"/>
                      <a:pt x="230" y="549"/>
                      <a:pt x="230" y="549"/>
                    </a:cubicBezTo>
                    <a:cubicBezTo>
                      <a:pt x="224" y="547"/>
                      <a:pt x="214" y="542"/>
                      <a:pt x="213" y="527"/>
                    </a:cubicBezTo>
                    <a:moveTo>
                      <a:pt x="205" y="524"/>
                    </a:moveTo>
                    <a:cubicBezTo>
                      <a:pt x="205" y="524"/>
                      <a:pt x="207" y="531"/>
                      <a:pt x="209" y="533"/>
                    </a:cubicBezTo>
                    <a:cubicBezTo>
                      <a:pt x="209" y="530"/>
                      <a:pt x="207" y="523"/>
                      <a:pt x="207" y="523"/>
                    </a:cubicBezTo>
                    <a:cubicBezTo>
                      <a:pt x="215" y="531"/>
                      <a:pt x="214" y="538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12" y="543"/>
                      <a:pt x="212" y="543"/>
                      <a:pt x="212" y="543"/>
                    </a:cubicBezTo>
                    <a:cubicBezTo>
                      <a:pt x="208" y="540"/>
                      <a:pt x="202" y="535"/>
                      <a:pt x="205" y="524"/>
                    </a:cubicBezTo>
                    <a:moveTo>
                      <a:pt x="199" y="531"/>
                    </a:moveTo>
                    <a:cubicBezTo>
                      <a:pt x="199" y="531"/>
                      <a:pt x="199" y="540"/>
                      <a:pt x="201" y="544"/>
                    </a:cubicBezTo>
                    <a:cubicBezTo>
                      <a:pt x="202" y="540"/>
                      <a:pt x="202" y="531"/>
                      <a:pt x="202" y="531"/>
                    </a:cubicBezTo>
                    <a:cubicBezTo>
                      <a:pt x="210" y="543"/>
                      <a:pt x="205" y="553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201" y="559"/>
                      <a:pt x="201" y="559"/>
                      <a:pt x="201" y="559"/>
                    </a:cubicBezTo>
                    <a:cubicBezTo>
                      <a:pt x="196" y="553"/>
                      <a:pt x="192" y="543"/>
                      <a:pt x="199" y="531"/>
                    </a:cubicBezTo>
                    <a:moveTo>
                      <a:pt x="189" y="543"/>
                    </a:moveTo>
                    <a:cubicBezTo>
                      <a:pt x="188" y="538"/>
                      <a:pt x="186" y="531"/>
                      <a:pt x="195" y="523"/>
                    </a:cubicBezTo>
                    <a:cubicBezTo>
                      <a:pt x="195" y="523"/>
                      <a:pt x="192" y="530"/>
                      <a:pt x="193" y="533"/>
                    </a:cubicBezTo>
                    <a:cubicBezTo>
                      <a:pt x="195" y="531"/>
                      <a:pt x="197" y="524"/>
                      <a:pt x="197" y="524"/>
                    </a:cubicBezTo>
                    <a:cubicBezTo>
                      <a:pt x="199" y="535"/>
                      <a:pt x="194" y="540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cubicBezTo>
                      <a:pt x="189" y="543"/>
                      <a:pt x="189" y="543"/>
                      <a:pt x="189" y="543"/>
                    </a:cubicBezTo>
                    <a:moveTo>
                      <a:pt x="171" y="549"/>
                    </a:moveTo>
                    <a:cubicBezTo>
                      <a:pt x="171" y="549"/>
                      <a:pt x="171" y="549"/>
                      <a:pt x="171" y="549"/>
                    </a:cubicBezTo>
                    <a:cubicBezTo>
                      <a:pt x="171" y="549"/>
                      <a:pt x="171" y="549"/>
                      <a:pt x="171" y="549"/>
                    </a:cubicBezTo>
                    <a:cubicBezTo>
                      <a:pt x="171" y="542"/>
                      <a:pt x="173" y="531"/>
                      <a:pt x="186" y="525"/>
                    </a:cubicBezTo>
                    <a:cubicBezTo>
                      <a:pt x="186" y="525"/>
                      <a:pt x="181" y="533"/>
                      <a:pt x="180" y="537"/>
                    </a:cubicBezTo>
                    <a:cubicBezTo>
                      <a:pt x="183" y="535"/>
                      <a:pt x="189" y="527"/>
                      <a:pt x="189" y="527"/>
                    </a:cubicBezTo>
                    <a:cubicBezTo>
                      <a:pt x="187" y="542"/>
                      <a:pt x="178" y="547"/>
                      <a:pt x="171" y="549"/>
                    </a:cubicBezTo>
                    <a:cubicBezTo>
                      <a:pt x="171" y="549"/>
                      <a:pt x="171" y="549"/>
                      <a:pt x="171" y="549"/>
                    </a:cubicBezTo>
                    <a:cubicBezTo>
                      <a:pt x="171" y="549"/>
                      <a:pt x="171" y="549"/>
                      <a:pt x="171" y="549"/>
                    </a:cubicBezTo>
                    <a:moveTo>
                      <a:pt x="171" y="530"/>
                    </a:moveTo>
                    <a:cubicBezTo>
                      <a:pt x="171" y="530"/>
                      <a:pt x="171" y="530"/>
                      <a:pt x="171" y="530"/>
                    </a:cubicBezTo>
                    <a:cubicBezTo>
                      <a:pt x="171" y="530"/>
                      <a:pt x="171" y="530"/>
                      <a:pt x="171" y="530"/>
                    </a:cubicBezTo>
                    <a:cubicBezTo>
                      <a:pt x="172" y="525"/>
                      <a:pt x="176" y="518"/>
                      <a:pt x="187" y="517"/>
                    </a:cubicBezTo>
                    <a:cubicBezTo>
                      <a:pt x="187" y="517"/>
                      <a:pt x="181" y="521"/>
                      <a:pt x="179" y="524"/>
                    </a:cubicBezTo>
                    <a:cubicBezTo>
                      <a:pt x="183" y="523"/>
                      <a:pt x="188" y="519"/>
                      <a:pt x="188" y="519"/>
                    </a:cubicBezTo>
                    <a:cubicBezTo>
                      <a:pt x="184" y="529"/>
                      <a:pt x="176" y="530"/>
                      <a:pt x="171" y="530"/>
                    </a:cubicBezTo>
                    <a:cubicBezTo>
                      <a:pt x="171" y="530"/>
                      <a:pt x="171" y="530"/>
                      <a:pt x="171" y="530"/>
                    </a:cubicBezTo>
                    <a:cubicBezTo>
                      <a:pt x="171" y="530"/>
                      <a:pt x="171" y="530"/>
                      <a:pt x="171" y="530"/>
                    </a:cubicBezTo>
                    <a:moveTo>
                      <a:pt x="164" y="508"/>
                    </a:moveTo>
                    <a:cubicBezTo>
                      <a:pt x="164" y="508"/>
                      <a:pt x="164" y="508"/>
                      <a:pt x="164" y="508"/>
                    </a:cubicBezTo>
                    <a:cubicBezTo>
                      <a:pt x="164" y="508"/>
                      <a:pt x="164" y="508"/>
                      <a:pt x="164" y="508"/>
                    </a:cubicBezTo>
                    <a:cubicBezTo>
                      <a:pt x="168" y="505"/>
                      <a:pt x="175" y="501"/>
                      <a:pt x="184" y="507"/>
                    </a:cubicBezTo>
                    <a:cubicBezTo>
                      <a:pt x="184" y="507"/>
                      <a:pt x="177" y="507"/>
                      <a:pt x="175" y="508"/>
                    </a:cubicBezTo>
                    <a:cubicBezTo>
                      <a:pt x="177" y="509"/>
                      <a:pt x="184" y="509"/>
                      <a:pt x="184" y="509"/>
                    </a:cubicBezTo>
                    <a:cubicBezTo>
                      <a:pt x="175" y="515"/>
                      <a:pt x="168" y="511"/>
                      <a:pt x="164" y="508"/>
                    </a:cubicBezTo>
                    <a:cubicBezTo>
                      <a:pt x="164" y="508"/>
                      <a:pt x="164" y="508"/>
                      <a:pt x="164" y="508"/>
                    </a:cubicBezTo>
                    <a:cubicBezTo>
                      <a:pt x="164" y="508"/>
                      <a:pt x="164" y="508"/>
                      <a:pt x="164" y="508"/>
                    </a:cubicBezTo>
                    <a:moveTo>
                      <a:pt x="153" y="524"/>
                    </a:moveTo>
                    <a:cubicBezTo>
                      <a:pt x="153" y="524"/>
                      <a:pt x="153" y="524"/>
                      <a:pt x="153" y="524"/>
                    </a:cubicBezTo>
                    <a:cubicBezTo>
                      <a:pt x="153" y="524"/>
                      <a:pt x="153" y="524"/>
                      <a:pt x="153" y="524"/>
                    </a:cubicBezTo>
                    <a:cubicBezTo>
                      <a:pt x="156" y="518"/>
                      <a:pt x="164" y="510"/>
                      <a:pt x="179" y="514"/>
                    </a:cubicBezTo>
                    <a:cubicBezTo>
                      <a:pt x="179" y="514"/>
                      <a:pt x="170" y="516"/>
                      <a:pt x="167" y="519"/>
                    </a:cubicBezTo>
                    <a:cubicBezTo>
                      <a:pt x="171" y="520"/>
                      <a:pt x="180" y="516"/>
                      <a:pt x="180" y="516"/>
                    </a:cubicBezTo>
                    <a:cubicBezTo>
                      <a:pt x="170" y="528"/>
                      <a:pt x="159" y="526"/>
                      <a:pt x="153" y="524"/>
                    </a:cubicBezTo>
                    <a:cubicBezTo>
                      <a:pt x="153" y="524"/>
                      <a:pt x="153" y="524"/>
                      <a:pt x="153" y="524"/>
                    </a:cubicBezTo>
                    <a:cubicBezTo>
                      <a:pt x="153" y="524"/>
                      <a:pt x="153" y="524"/>
                      <a:pt x="153" y="524"/>
                    </a:cubicBezTo>
                    <a:moveTo>
                      <a:pt x="180" y="500"/>
                    </a:moveTo>
                    <a:cubicBezTo>
                      <a:pt x="180" y="500"/>
                      <a:pt x="171" y="497"/>
                      <a:pt x="167" y="497"/>
                    </a:cubicBezTo>
                    <a:cubicBezTo>
                      <a:pt x="170" y="500"/>
                      <a:pt x="179" y="503"/>
                      <a:pt x="179" y="503"/>
                    </a:cubicBezTo>
                    <a:cubicBezTo>
                      <a:pt x="164" y="506"/>
                      <a:pt x="156" y="498"/>
                      <a:pt x="153" y="493"/>
                    </a:cubicBezTo>
                    <a:cubicBezTo>
                      <a:pt x="153" y="493"/>
                      <a:pt x="153" y="493"/>
                      <a:pt x="153" y="493"/>
                    </a:cubicBezTo>
                    <a:cubicBezTo>
                      <a:pt x="153" y="493"/>
                      <a:pt x="153" y="493"/>
                      <a:pt x="153" y="493"/>
                    </a:cubicBezTo>
                    <a:cubicBezTo>
                      <a:pt x="153" y="492"/>
                      <a:pt x="153" y="492"/>
                      <a:pt x="153" y="492"/>
                    </a:cubicBezTo>
                    <a:cubicBezTo>
                      <a:pt x="153" y="493"/>
                      <a:pt x="153" y="493"/>
                      <a:pt x="153" y="493"/>
                    </a:cubicBezTo>
                    <a:cubicBezTo>
                      <a:pt x="159" y="490"/>
                      <a:pt x="170" y="489"/>
                      <a:pt x="180" y="500"/>
                    </a:cubicBezTo>
                    <a:moveTo>
                      <a:pt x="171" y="487"/>
                    </a:moveTo>
                    <a:cubicBezTo>
                      <a:pt x="171" y="486"/>
                      <a:pt x="171" y="486"/>
                      <a:pt x="171" y="486"/>
                    </a:cubicBezTo>
                    <a:cubicBezTo>
                      <a:pt x="171" y="487"/>
                      <a:pt x="171" y="487"/>
                      <a:pt x="171" y="487"/>
                    </a:cubicBezTo>
                    <a:cubicBezTo>
                      <a:pt x="176" y="486"/>
                      <a:pt x="184" y="488"/>
                      <a:pt x="188" y="498"/>
                    </a:cubicBezTo>
                    <a:cubicBezTo>
                      <a:pt x="188" y="498"/>
                      <a:pt x="183" y="493"/>
                      <a:pt x="180" y="493"/>
                    </a:cubicBezTo>
                    <a:cubicBezTo>
                      <a:pt x="181" y="496"/>
                      <a:pt x="187" y="499"/>
                      <a:pt x="187" y="499"/>
                    </a:cubicBezTo>
                    <a:cubicBezTo>
                      <a:pt x="176" y="498"/>
                      <a:pt x="172" y="491"/>
                      <a:pt x="171" y="487"/>
                    </a:cubicBezTo>
                    <a:cubicBezTo>
                      <a:pt x="171" y="487"/>
                      <a:pt x="171" y="487"/>
                      <a:pt x="171" y="487"/>
                    </a:cubicBezTo>
                    <a:cubicBezTo>
                      <a:pt x="171" y="487"/>
                      <a:pt x="171" y="487"/>
                      <a:pt x="171" y="487"/>
                    </a:cubicBezTo>
                    <a:moveTo>
                      <a:pt x="189" y="489"/>
                    </a:moveTo>
                    <a:cubicBezTo>
                      <a:pt x="189" y="489"/>
                      <a:pt x="183" y="481"/>
                      <a:pt x="180" y="479"/>
                    </a:cubicBezTo>
                    <a:cubicBezTo>
                      <a:pt x="181" y="483"/>
                      <a:pt x="186" y="491"/>
                      <a:pt x="186" y="491"/>
                    </a:cubicBezTo>
                    <a:cubicBezTo>
                      <a:pt x="173" y="485"/>
                      <a:pt x="171" y="474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1" y="467"/>
                      <a:pt x="171" y="467"/>
                      <a:pt x="171" y="467"/>
                    </a:cubicBezTo>
                    <a:cubicBezTo>
                      <a:pt x="178" y="469"/>
                      <a:pt x="187" y="474"/>
                      <a:pt x="189" y="489"/>
                    </a:cubicBezTo>
                    <a:moveTo>
                      <a:pt x="197" y="492"/>
                    </a:moveTo>
                    <a:cubicBezTo>
                      <a:pt x="197" y="492"/>
                      <a:pt x="195" y="486"/>
                      <a:pt x="193" y="483"/>
                    </a:cubicBezTo>
                    <a:cubicBezTo>
                      <a:pt x="192" y="486"/>
                      <a:pt x="195" y="493"/>
                      <a:pt x="195" y="493"/>
                    </a:cubicBezTo>
                    <a:cubicBezTo>
                      <a:pt x="186" y="486"/>
                      <a:pt x="188" y="478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89" y="473"/>
                      <a:pt x="189" y="473"/>
                      <a:pt x="189" y="473"/>
                    </a:cubicBezTo>
                    <a:cubicBezTo>
                      <a:pt x="194" y="476"/>
                      <a:pt x="199" y="482"/>
                      <a:pt x="197" y="492"/>
                    </a:cubicBezTo>
                    <a:moveTo>
                      <a:pt x="202" y="486"/>
                    </a:moveTo>
                    <a:cubicBezTo>
                      <a:pt x="202" y="486"/>
                      <a:pt x="202" y="476"/>
                      <a:pt x="201" y="472"/>
                    </a:cubicBezTo>
                    <a:cubicBezTo>
                      <a:pt x="199" y="476"/>
                      <a:pt x="199" y="486"/>
                      <a:pt x="199" y="486"/>
                    </a:cubicBezTo>
                    <a:cubicBezTo>
                      <a:pt x="192" y="473"/>
                      <a:pt x="196" y="463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1" y="458"/>
                      <a:pt x="201" y="458"/>
                      <a:pt x="201" y="458"/>
                    </a:cubicBezTo>
                    <a:cubicBezTo>
                      <a:pt x="205" y="463"/>
                      <a:pt x="210" y="473"/>
                      <a:pt x="202" y="486"/>
                    </a:cubicBezTo>
                    <a:moveTo>
                      <a:pt x="212" y="473"/>
                    </a:moveTo>
                    <a:cubicBezTo>
                      <a:pt x="214" y="478"/>
                      <a:pt x="215" y="486"/>
                      <a:pt x="207" y="493"/>
                    </a:cubicBezTo>
                    <a:cubicBezTo>
                      <a:pt x="207" y="493"/>
                      <a:pt x="209" y="486"/>
                      <a:pt x="209" y="483"/>
                    </a:cubicBezTo>
                    <a:cubicBezTo>
                      <a:pt x="207" y="486"/>
                      <a:pt x="205" y="492"/>
                      <a:pt x="205" y="492"/>
                    </a:cubicBezTo>
                    <a:cubicBezTo>
                      <a:pt x="202" y="482"/>
                      <a:pt x="208" y="476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cubicBezTo>
                      <a:pt x="212" y="473"/>
                      <a:pt x="212" y="473"/>
                      <a:pt x="212" y="473"/>
                    </a:cubicBezTo>
                    <a:moveTo>
                      <a:pt x="230" y="467"/>
                    </a:moveTo>
                    <a:cubicBezTo>
                      <a:pt x="230" y="467"/>
                      <a:pt x="230" y="467"/>
                      <a:pt x="230" y="467"/>
                    </a:cubicBezTo>
                    <a:cubicBezTo>
                      <a:pt x="231" y="474"/>
                      <a:pt x="229" y="485"/>
                      <a:pt x="215" y="491"/>
                    </a:cubicBezTo>
                    <a:cubicBezTo>
                      <a:pt x="215" y="491"/>
                      <a:pt x="221" y="483"/>
                      <a:pt x="222" y="479"/>
                    </a:cubicBezTo>
                    <a:cubicBezTo>
                      <a:pt x="218" y="481"/>
                      <a:pt x="213" y="489"/>
                      <a:pt x="213" y="489"/>
                    </a:cubicBezTo>
                    <a:cubicBezTo>
                      <a:pt x="214" y="474"/>
                      <a:pt x="224" y="469"/>
                      <a:pt x="230" y="467"/>
                    </a:cubicBezTo>
                    <a:cubicBezTo>
                      <a:pt x="230" y="467"/>
                      <a:pt x="230" y="467"/>
                      <a:pt x="230" y="467"/>
                    </a:cubicBezTo>
                    <a:cubicBezTo>
                      <a:pt x="230" y="467"/>
                      <a:pt x="230" y="467"/>
                      <a:pt x="230" y="467"/>
                    </a:cubicBezTo>
                    <a:cubicBezTo>
                      <a:pt x="230" y="467"/>
                      <a:pt x="230" y="467"/>
                      <a:pt x="230" y="467"/>
                    </a:cubicBezTo>
                    <a:moveTo>
                      <a:pt x="230" y="487"/>
                    </a:moveTo>
                    <a:cubicBezTo>
                      <a:pt x="230" y="487"/>
                      <a:pt x="230" y="487"/>
                      <a:pt x="230" y="487"/>
                    </a:cubicBezTo>
                    <a:cubicBezTo>
                      <a:pt x="230" y="487"/>
                      <a:pt x="230" y="487"/>
                      <a:pt x="230" y="487"/>
                    </a:cubicBezTo>
                    <a:cubicBezTo>
                      <a:pt x="229" y="491"/>
                      <a:pt x="225" y="498"/>
                      <a:pt x="215" y="499"/>
                    </a:cubicBezTo>
                    <a:cubicBezTo>
                      <a:pt x="215" y="499"/>
                      <a:pt x="220" y="496"/>
                      <a:pt x="222" y="493"/>
                    </a:cubicBezTo>
                    <a:cubicBezTo>
                      <a:pt x="219" y="493"/>
                      <a:pt x="213" y="498"/>
                      <a:pt x="213" y="498"/>
                    </a:cubicBezTo>
                    <a:cubicBezTo>
                      <a:pt x="218" y="488"/>
                      <a:pt x="225" y="486"/>
                      <a:pt x="230" y="487"/>
                    </a:cubicBezTo>
                    <a:cubicBezTo>
                      <a:pt x="230" y="486"/>
                      <a:pt x="230" y="486"/>
                      <a:pt x="230" y="486"/>
                    </a:cubicBezTo>
                    <a:cubicBezTo>
                      <a:pt x="230" y="487"/>
                      <a:pt x="230" y="487"/>
                      <a:pt x="230" y="487"/>
                    </a:cubicBezTo>
                    <a:moveTo>
                      <a:pt x="249" y="493"/>
                    </a:moveTo>
                    <a:cubicBezTo>
                      <a:pt x="249" y="493"/>
                      <a:pt x="249" y="493"/>
                      <a:pt x="249" y="493"/>
                    </a:cubicBezTo>
                    <a:cubicBezTo>
                      <a:pt x="249" y="493"/>
                      <a:pt x="249" y="493"/>
                      <a:pt x="249" y="493"/>
                    </a:cubicBezTo>
                    <a:cubicBezTo>
                      <a:pt x="245" y="498"/>
                      <a:pt x="237" y="506"/>
                      <a:pt x="222" y="503"/>
                    </a:cubicBezTo>
                    <a:cubicBezTo>
                      <a:pt x="222" y="503"/>
                      <a:pt x="231" y="500"/>
                      <a:pt x="235" y="497"/>
                    </a:cubicBezTo>
                    <a:cubicBezTo>
                      <a:pt x="230" y="497"/>
                      <a:pt x="222" y="500"/>
                      <a:pt x="222" y="500"/>
                    </a:cubicBezTo>
                    <a:cubicBezTo>
                      <a:pt x="231" y="489"/>
                      <a:pt x="242" y="490"/>
                      <a:pt x="249" y="493"/>
                    </a:cubicBezTo>
                    <a:cubicBezTo>
                      <a:pt x="249" y="492"/>
                      <a:pt x="249" y="492"/>
                      <a:pt x="249" y="492"/>
                    </a:cubicBezTo>
                    <a:cubicBezTo>
                      <a:pt x="249" y="493"/>
                      <a:pt x="249" y="493"/>
                      <a:pt x="249" y="493"/>
                    </a:cubicBezTo>
                    <a:moveTo>
                      <a:pt x="249" y="524"/>
                    </a:moveTo>
                    <a:cubicBezTo>
                      <a:pt x="249" y="524"/>
                      <a:pt x="249" y="524"/>
                      <a:pt x="249" y="524"/>
                    </a:cubicBezTo>
                    <a:cubicBezTo>
                      <a:pt x="249" y="524"/>
                      <a:pt x="249" y="524"/>
                      <a:pt x="249" y="524"/>
                    </a:cubicBezTo>
                    <a:cubicBezTo>
                      <a:pt x="249" y="524"/>
                      <a:pt x="249" y="524"/>
                      <a:pt x="249" y="524"/>
                    </a:cubicBezTo>
                    <a:cubicBezTo>
                      <a:pt x="242" y="526"/>
                      <a:pt x="231" y="528"/>
                      <a:pt x="222" y="516"/>
                    </a:cubicBezTo>
                    <a:cubicBezTo>
                      <a:pt x="222" y="516"/>
                      <a:pt x="230" y="520"/>
                      <a:pt x="235" y="519"/>
                    </a:cubicBezTo>
                    <a:cubicBezTo>
                      <a:pt x="231" y="516"/>
                      <a:pt x="222" y="514"/>
                      <a:pt x="222" y="514"/>
                    </a:cubicBezTo>
                    <a:cubicBezTo>
                      <a:pt x="237" y="510"/>
                      <a:pt x="245" y="518"/>
                      <a:pt x="249" y="524"/>
                    </a:cubicBezTo>
                    <a:cubicBezTo>
                      <a:pt x="249" y="524"/>
                      <a:pt x="249" y="524"/>
                      <a:pt x="249" y="524"/>
                    </a:cubicBezTo>
                    <a:moveTo>
                      <a:pt x="307" y="552"/>
                    </a:moveTo>
                    <a:cubicBezTo>
                      <a:pt x="307" y="552"/>
                      <a:pt x="298" y="548"/>
                      <a:pt x="294" y="549"/>
                    </a:cubicBezTo>
                    <a:cubicBezTo>
                      <a:pt x="297" y="552"/>
                      <a:pt x="306" y="554"/>
                      <a:pt x="306" y="554"/>
                    </a:cubicBezTo>
                    <a:cubicBezTo>
                      <a:pt x="291" y="558"/>
                      <a:pt x="284" y="550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0" y="544"/>
                      <a:pt x="280" y="544"/>
                      <a:pt x="280" y="544"/>
                    </a:cubicBezTo>
                    <a:cubicBezTo>
                      <a:pt x="286" y="542"/>
                      <a:pt x="297" y="540"/>
                      <a:pt x="307" y="552"/>
                    </a:cubicBezTo>
                    <a:moveTo>
                      <a:pt x="298" y="538"/>
                    </a:moveTo>
                    <a:cubicBezTo>
                      <a:pt x="298" y="538"/>
                      <a:pt x="298" y="538"/>
                      <a:pt x="298" y="538"/>
                    </a:cubicBezTo>
                    <a:cubicBezTo>
                      <a:pt x="298" y="538"/>
                      <a:pt x="298" y="538"/>
                      <a:pt x="298" y="538"/>
                    </a:cubicBezTo>
                    <a:cubicBezTo>
                      <a:pt x="303" y="538"/>
                      <a:pt x="311" y="539"/>
                      <a:pt x="315" y="549"/>
                    </a:cubicBezTo>
                    <a:cubicBezTo>
                      <a:pt x="315" y="549"/>
                      <a:pt x="310" y="545"/>
                      <a:pt x="307" y="544"/>
                    </a:cubicBezTo>
                    <a:cubicBezTo>
                      <a:pt x="308" y="547"/>
                      <a:pt x="314" y="551"/>
                      <a:pt x="314" y="551"/>
                    </a:cubicBezTo>
                    <a:cubicBezTo>
                      <a:pt x="303" y="550"/>
                      <a:pt x="299" y="543"/>
                      <a:pt x="298" y="538"/>
                    </a:cubicBezTo>
                    <a:cubicBezTo>
                      <a:pt x="298" y="538"/>
                      <a:pt x="298" y="538"/>
                      <a:pt x="298" y="538"/>
                    </a:cubicBezTo>
                    <a:cubicBezTo>
                      <a:pt x="298" y="538"/>
                      <a:pt x="298" y="538"/>
                      <a:pt x="298" y="538"/>
                    </a:cubicBezTo>
                    <a:moveTo>
                      <a:pt x="316" y="541"/>
                    </a:moveTo>
                    <a:cubicBezTo>
                      <a:pt x="316" y="541"/>
                      <a:pt x="310" y="533"/>
                      <a:pt x="307" y="531"/>
                    </a:cubicBezTo>
                    <a:cubicBezTo>
                      <a:pt x="308" y="535"/>
                      <a:pt x="313" y="543"/>
                      <a:pt x="313" y="543"/>
                    </a:cubicBezTo>
                    <a:cubicBezTo>
                      <a:pt x="300" y="537"/>
                      <a:pt x="298" y="526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298" y="519"/>
                      <a:pt x="298" y="519"/>
                      <a:pt x="298" y="519"/>
                    </a:cubicBezTo>
                    <a:cubicBezTo>
                      <a:pt x="305" y="521"/>
                      <a:pt x="314" y="526"/>
                      <a:pt x="316" y="541"/>
                    </a:cubicBezTo>
                    <a:moveTo>
                      <a:pt x="324" y="544"/>
                    </a:moveTo>
                    <a:cubicBezTo>
                      <a:pt x="324" y="544"/>
                      <a:pt x="322" y="537"/>
                      <a:pt x="320" y="535"/>
                    </a:cubicBezTo>
                    <a:cubicBezTo>
                      <a:pt x="319" y="538"/>
                      <a:pt x="322" y="545"/>
                      <a:pt x="322" y="545"/>
                    </a:cubicBezTo>
                    <a:cubicBezTo>
                      <a:pt x="314" y="537"/>
                      <a:pt x="315" y="530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16" y="525"/>
                      <a:pt x="316" y="525"/>
                      <a:pt x="316" y="525"/>
                    </a:cubicBezTo>
                    <a:cubicBezTo>
                      <a:pt x="321" y="528"/>
                      <a:pt x="326" y="533"/>
                      <a:pt x="324" y="544"/>
                    </a:cubicBezTo>
                    <a:moveTo>
                      <a:pt x="329" y="537"/>
                    </a:moveTo>
                    <a:cubicBezTo>
                      <a:pt x="329" y="537"/>
                      <a:pt x="330" y="528"/>
                      <a:pt x="328" y="524"/>
                    </a:cubicBezTo>
                    <a:cubicBezTo>
                      <a:pt x="326" y="528"/>
                      <a:pt x="326" y="537"/>
                      <a:pt x="326" y="537"/>
                    </a:cubicBezTo>
                    <a:cubicBezTo>
                      <a:pt x="319" y="525"/>
                      <a:pt x="323" y="515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32" y="515"/>
                      <a:pt x="337" y="525"/>
                      <a:pt x="329" y="537"/>
                    </a:cubicBezTo>
                    <a:moveTo>
                      <a:pt x="339" y="525"/>
                    </a:moveTo>
                    <a:cubicBezTo>
                      <a:pt x="341" y="530"/>
                      <a:pt x="342" y="537"/>
                      <a:pt x="334" y="545"/>
                    </a:cubicBezTo>
                    <a:cubicBezTo>
                      <a:pt x="334" y="545"/>
                      <a:pt x="336" y="538"/>
                      <a:pt x="336" y="535"/>
                    </a:cubicBezTo>
                    <a:cubicBezTo>
                      <a:pt x="334" y="537"/>
                      <a:pt x="332" y="544"/>
                      <a:pt x="332" y="544"/>
                    </a:cubicBezTo>
                    <a:cubicBezTo>
                      <a:pt x="329" y="533"/>
                      <a:pt x="335" y="528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cubicBezTo>
                      <a:pt x="339" y="525"/>
                      <a:pt x="339" y="525"/>
                      <a:pt x="339" y="525"/>
                    </a:cubicBezTo>
                    <a:moveTo>
                      <a:pt x="357" y="519"/>
                    </a:moveTo>
                    <a:cubicBezTo>
                      <a:pt x="357" y="519"/>
                      <a:pt x="357" y="519"/>
                      <a:pt x="357" y="519"/>
                    </a:cubicBezTo>
                    <a:cubicBezTo>
                      <a:pt x="358" y="526"/>
                      <a:pt x="356" y="537"/>
                      <a:pt x="342" y="543"/>
                    </a:cubicBezTo>
                    <a:cubicBezTo>
                      <a:pt x="342" y="543"/>
                      <a:pt x="348" y="535"/>
                      <a:pt x="349" y="531"/>
                    </a:cubicBezTo>
                    <a:cubicBezTo>
                      <a:pt x="345" y="533"/>
                      <a:pt x="340" y="541"/>
                      <a:pt x="340" y="541"/>
                    </a:cubicBezTo>
                    <a:cubicBezTo>
                      <a:pt x="341" y="526"/>
                      <a:pt x="351" y="521"/>
                      <a:pt x="357" y="519"/>
                    </a:cubicBezTo>
                    <a:cubicBezTo>
                      <a:pt x="357" y="519"/>
                      <a:pt x="357" y="519"/>
                      <a:pt x="357" y="519"/>
                    </a:cubicBezTo>
                    <a:cubicBezTo>
                      <a:pt x="357" y="519"/>
                      <a:pt x="357" y="519"/>
                      <a:pt x="357" y="519"/>
                    </a:cubicBezTo>
                    <a:cubicBezTo>
                      <a:pt x="357" y="519"/>
                      <a:pt x="357" y="519"/>
                      <a:pt x="357" y="519"/>
                    </a:cubicBezTo>
                    <a:moveTo>
                      <a:pt x="358" y="538"/>
                    </a:moveTo>
                    <a:cubicBezTo>
                      <a:pt x="358" y="538"/>
                      <a:pt x="358" y="538"/>
                      <a:pt x="358" y="538"/>
                    </a:cubicBezTo>
                    <a:cubicBezTo>
                      <a:pt x="358" y="538"/>
                      <a:pt x="358" y="538"/>
                      <a:pt x="358" y="538"/>
                    </a:cubicBezTo>
                    <a:cubicBezTo>
                      <a:pt x="356" y="543"/>
                      <a:pt x="352" y="550"/>
                      <a:pt x="342" y="551"/>
                    </a:cubicBezTo>
                    <a:cubicBezTo>
                      <a:pt x="342" y="551"/>
                      <a:pt x="347" y="547"/>
                      <a:pt x="349" y="544"/>
                    </a:cubicBezTo>
                    <a:cubicBezTo>
                      <a:pt x="346" y="545"/>
                      <a:pt x="340" y="549"/>
                      <a:pt x="340" y="549"/>
                    </a:cubicBezTo>
                    <a:cubicBezTo>
                      <a:pt x="345" y="539"/>
                      <a:pt x="352" y="538"/>
                      <a:pt x="357" y="538"/>
                    </a:cubicBezTo>
                    <a:cubicBezTo>
                      <a:pt x="358" y="538"/>
                      <a:pt x="358" y="538"/>
                      <a:pt x="358" y="538"/>
                    </a:cubicBezTo>
                    <a:cubicBezTo>
                      <a:pt x="358" y="538"/>
                      <a:pt x="358" y="538"/>
                      <a:pt x="358" y="538"/>
                    </a:cubicBezTo>
                    <a:moveTo>
                      <a:pt x="376" y="544"/>
                    </a:moveTo>
                    <a:cubicBezTo>
                      <a:pt x="376" y="544"/>
                      <a:pt x="376" y="544"/>
                      <a:pt x="376" y="544"/>
                    </a:cubicBezTo>
                    <a:cubicBezTo>
                      <a:pt x="376" y="544"/>
                      <a:pt x="376" y="544"/>
                      <a:pt x="376" y="544"/>
                    </a:cubicBezTo>
                    <a:cubicBezTo>
                      <a:pt x="372" y="550"/>
                      <a:pt x="364" y="558"/>
                      <a:pt x="350" y="554"/>
                    </a:cubicBezTo>
                    <a:cubicBezTo>
                      <a:pt x="350" y="554"/>
                      <a:pt x="359" y="552"/>
                      <a:pt x="362" y="549"/>
                    </a:cubicBezTo>
                    <a:cubicBezTo>
                      <a:pt x="357" y="548"/>
                      <a:pt x="349" y="552"/>
                      <a:pt x="349" y="552"/>
                    </a:cubicBezTo>
                    <a:cubicBezTo>
                      <a:pt x="359" y="540"/>
                      <a:pt x="369" y="542"/>
                      <a:pt x="376" y="544"/>
                    </a:cubicBezTo>
                    <a:cubicBezTo>
                      <a:pt x="376" y="544"/>
                      <a:pt x="376" y="544"/>
                      <a:pt x="376" y="544"/>
                    </a:cubicBezTo>
                    <a:cubicBezTo>
                      <a:pt x="376" y="544"/>
                      <a:pt x="376" y="544"/>
                      <a:pt x="376" y="544"/>
                    </a:cubicBezTo>
                    <a:moveTo>
                      <a:pt x="376" y="575"/>
                    </a:moveTo>
                    <a:cubicBezTo>
                      <a:pt x="376" y="575"/>
                      <a:pt x="376" y="575"/>
                      <a:pt x="376" y="575"/>
                    </a:cubicBezTo>
                    <a:cubicBezTo>
                      <a:pt x="376" y="575"/>
                      <a:pt x="376" y="575"/>
                      <a:pt x="376" y="575"/>
                    </a:cubicBezTo>
                    <a:cubicBezTo>
                      <a:pt x="376" y="575"/>
                      <a:pt x="376" y="575"/>
                      <a:pt x="376" y="575"/>
                    </a:cubicBezTo>
                    <a:cubicBezTo>
                      <a:pt x="369" y="578"/>
                      <a:pt x="359" y="579"/>
                      <a:pt x="349" y="568"/>
                    </a:cubicBezTo>
                    <a:cubicBezTo>
                      <a:pt x="349" y="568"/>
                      <a:pt x="357" y="571"/>
                      <a:pt x="362" y="571"/>
                    </a:cubicBezTo>
                    <a:cubicBezTo>
                      <a:pt x="359" y="568"/>
                      <a:pt x="350" y="565"/>
                      <a:pt x="350" y="565"/>
                    </a:cubicBezTo>
                    <a:cubicBezTo>
                      <a:pt x="364" y="562"/>
                      <a:pt x="372" y="570"/>
                      <a:pt x="376" y="575"/>
                    </a:cubicBezTo>
                    <a:cubicBezTo>
                      <a:pt x="376" y="575"/>
                      <a:pt x="376" y="575"/>
                      <a:pt x="376" y="575"/>
                    </a:cubicBezTo>
                    <a:moveTo>
                      <a:pt x="377" y="448"/>
                    </a:moveTo>
                    <a:cubicBezTo>
                      <a:pt x="380" y="446"/>
                      <a:pt x="383" y="447"/>
                      <a:pt x="385" y="450"/>
                    </a:cubicBezTo>
                    <a:cubicBezTo>
                      <a:pt x="387" y="452"/>
                      <a:pt x="386" y="456"/>
                      <a:pt x="384" y="458"/>
                    </a:cubicBezTo>
                    <a:cubicBezTo>
                      <a:pt x="381" y="460"/>
                      <a:pt x="377" y="459"/>
                      <a:pt x="375" y="456"/>
                    </a:cubicBezTo>
                    <a:cubicBezTo>
                      <a:pt x="374" y="453"/>
                      <a:pt x="374" y="450"/>
                      <a:pt x="377" y="448"/>
                    </a:cubicBezTo>
                    <a:moveTo>
                      <a:pt x="423" y="897"/>
                    </a:moveTo>
                    <a:cubicBezTo>
                      <a:pt x="427" y="845"/>
                      <a:pt x="479" y="852"/>
                      <a:pt x="479" y="852"/>
                    </a:cubicBezTo>
                    <a:cubicBezTo>
                      <a:pt x="469" y="856"/>
                      <a:pt x="462" y="863"/>
                      <a:pt x="460" y="879"/>
                    </a:cubicBezTo>
                    <a:cubicBezTo>
                      <a:pt x="457" y="894"/>
                      <a:pt x="430" y="904"/>
                      <a:pt x="430" y="904"/>
                    </a:cubicBezTo>
                    <a:cubicBezTo>
                      <a:pt x="427" y="896"/>
                      <a:pt x="446" y="876"/>
                      <a:pt x="446" y="876"/>
                    </a:cubicBezTo>
                    <a:cubicBezTo>
                      <a:pt x="437" y="878"/>
                      <a:pt x="423" y="897"/>
                      <a:pt x="423" y="897"/>
                    </a:cubicBezTo>
                    <a:moveTo>
                      <a:pt x="423" y="904"/>
                    </a:moveTo>
                    <a:cubicBezTo>
                      <a:pt x="426" y="908"/>
                      <a:pt x="426" y="914"/>
                      <a:pt x="421" y="917"/>
                    </a:cubicBezTo>
                    <a:cubicBezTo>
                      <a:pt x="417" y="920"/>
                      <a:pt x="411" y="919"/>
                      <a:pt x="408" y="915"/>
                    </a:cubicBezTo>
                    <a:cubicBezTo>
                      <a:pt x="405" y="911"/>
                      <a:pt x="406" y="905"/>
                      <a:pt x="410" y="902"/>
                    </a:cubicBezTo>
                    <a:cubicBezTo>
                      <a:pt x="414" y="899"/>
                      <a:pt x="420" y="900"/>
                      <a:pt x="423" y="904"/>
                    </a:cubicBezTo>
                    <a:moveTo>
                      <a:pt x="514" y="581"/>
                    </a:moveTo>
                    <a:cubicBezTo>
                      <a:pt x="516" y="593"/>
                      <a:pt x="516" y="593"/>
                      <a:pt x="516" y="593"/>
                    </a:cubicBezTo>
                    <a:cubicBezTo>
                      <a:pt x="505" y="586"/>
                      <a:pt x="505" y="586"/>
                      <a:pt x="505" y="586"/>
                    </a:cubicBezTo>
                    <a:cubicBezTo>
                      <a:pt x="503" y="598"/>
                      <a:pt x="503" y="598"/>
                      <a:pt x="503" y="598"/>
                    </a:cubicBezTo>
                    <a:cubicBezTo>
                      <a:pt x="503" y="598"/>
                      <a:pt x="503" y="598"/>
                      <a:pt x="503" y="598"/>
                    </a:cubicBezTo>
                    <a:cubicBezTo>
                      <a:pt x="495" y="590"/>
                      <a:pt x="495" y="590"/>
                      <a:pt x="495" y="590"/>
                    </a:cubicBezTo>
                    <a:cubicBezTo>
                      <a:pt x="490" y="601"/>
                      <a:pt x="490" y="601"/>
                      <a:pt x="490" y="601"/>
                    </a:cubicBezTo>
                    <a:cubicBezTo>
                      <a:pt x="489" y="601"/>
                      <a:pt x="489" y="601"/>
                      <a:pt x="489" y="601"/>
                    </a:cubicBezTo>
                    <a:cubicBezTo>
                      <a:pt x="482" y="590"/>
                      <a:pt x="482" y="590"/>
                      <a:pt x="482" y="590"/>
                    </a:cubicBezTo>
                    <a:cubicBezTo>
                      <a:pt x="475" y="600"/>
                      <a:pt x="475" y="600"/>
                      <a:pt x="475" y="600"/>
                    </a:cubicBezTo>
                    <a:cubicBezTo>
                      <a:pt x="474" y="600"/>
                      <a:pt x="474" y="600"/>
                      <a:pt x="474" y="600"/>
                    </a:cubicBezTo>
                    <a:cubicBezTo>
                      <a:pt x="469" y="588"/>
                      <a:pt x="469" y="588"/>
                      <a:pt x="469" y="588"/>
                    </a:cubicBezTo>
                    <a:cubicBezTo>
                      <a:pt x="462" y="597"/>
                      <a:pt x="462" y="597"/>
                      <a:pt x="462" y="597"/>
                    </a:cubicBezTo>
                    <a:cubicBezTo>
                      <a:pt x="462" y="597"/>
                      <a:pt x="462" y="597"/>
                      <a:pt x="462" y="597"/>
                    </a:cubicBezTo>
                    <a:cubicBezTo>
                      <a:pt x="459" y="587"/>
                      <a:pt x="459" y="587"/>
                      <a:pt x="459" y="587"/>
                    </a:cubicBezTo>
                    <a:cubicBezTo>
                      <a:pt x="448" y="590"/>
                      <a:pt x="448" y="590"/>
                      <a:pt x="448" y="590"/>
                    </a:cubicBezTo>
                    <a:cubicBezTo>
                      <a:pt x="448" y="589"/>
                      <a:pt x="448" y="589"/>
                      <a:pt x="448" y="589"/>
                    </a:cubicBezTo>
                    <a:cubicBezTo>
                      <a:pt x="452" y="579"/>
                      <a:pt x="452" y="579"/>
                      <a:pt x="452" y="579"/>
                    </a:cubicBezTo>
                    <a:cubicBezTo>
                      <a:pt x="437" y="579"/>
                      <a:pt x="437" y="579"/>
                      <a:pt x="437" y="579"/>
                    </a:cubicBezTo>
                    <a:cubicBezTo>
                      <a:pt x="460" y="569"/>
                      <a:pt x="460" y="569"/>
                      <a:pt x="460" y="569"/>
                    </a:cubicBezTo>
                    <a:cubicBezTo>
                      <a:pt x="473" y="578"/>
                      <a:pt x="490" y="580"/>
                      <a:pt x="505" y="572"/>
                    </a:cubicBezTo>
                    <a:cubicBezTo>
                      <a:pt x="517" y="566"/>
                      <a:pt x="524" y="554"/>
                      <a:pt x="526" y="542"/>
                    </a:cubicBezTo>
                    <a:cubicBezTo>
                      <a:pt x="551" y="532"/>
                      <a:pt x="551" y="532"/>
                      <a:pt x="551" y="532"/>
                    </a:cubicBezTo>
                    <a:cubicBezTo>
                      <a:pt x="551" y="532"/>
                      <a:pt x="551" y="532"/>
                      <a:pt x="551" y="532"/>
                    </a:cubicBezTo>
                    <a:cubicBezTo>
                      <a:pt x="542" y="541"/>
                      <a:pt x="542" y="541"/>
                      <a:pt x="542" y="541"/>
                    </a:cubicBezTo>
                    <a:cubicBezTo>
                      <a:pt x="551" y="546"/>
                      <a:pt x="551" y="546"/>
                      <a:pt x="551" y="546"/>
                    </a:cubicBezTo>
                    <a:cubicBezTo>
                      <a:pt x="539" y="547"/>
                      <a:pt x="539" y="547"/>
                      <a:pt x="539" y="547"/>
                    </a:cubicBezTo>
                    <a:cubicBezTo>
                      <a:pt x="547" y="555"/>
                      <a:pt x="547" y="555"/>
                      <a:pt x="547" y="555"/>
                    </a:cubicBezTo>
                    <a:cubicBezTo>
                      <a:pt x="534" y="556"/>
                      <a:pt x="534" y="556"/>
                      <a:pt x="534" y="556"/>
                    </a:cubicBezTo>
                    <a:cubicBezTo>
                      <a:pt x="543" y="565"/>
                      <a:pt x="543" y="565"/>
                      <a:pt x="543" y="565"/>
                    </a:cubicBezTo>
                    <a:cubicBezTo>
                      <a:pt x="543" y="565"/>
                      <a:pt x="543" y="565"/>
                      <a:pt x="543" y="565"/>
                    </a:cubicBezTo>
                    <a:cubicBezTo>
                      <a:pt x="527" y="564"/>
                      <a:pt x="527" y="564"/>
                      <a:pt x="527" y="564"/>
                    </a:cubicBezTo>
                    <a:cubicBezTo>
                      <a:pt x="534" y="577"/>
                      <a:pt x="534" y="577"/>
                      <a:pt x="534" y="577"/>
                    </a:cubicBezTo>
                    <a:cubicBezTo>
                      <a:pt x="521" y="573"/>
                      <a:pt x="521" y="573"/>
                      <a:pt x="521" y="573"/>
                    </a:cubicBezTo>
                    <a:cubicBezTo>
                      <a:pt x="526" y="586"/>
                      <a:pt x="526" y="586"/>
                      <a:pt x="526" y="586"/>
                    </a:cubicBezTo>
                    <a:cubicBezTo>
                      <a:pt x="514" y="581"/>
                      <a:pt x="514" y="581"/>
                      <a:pt x="514" y="581"/>
                    </a:cubicBezTo>
                    <a:moveTo>
                      <a:pt x="512" y="502"/>
                    </a:moveTo>
                    <a:cubicBezTo>
                      <a:pt x="510" y="504"/>
                      <a:pt x="506" y="503"/>
                      <a:pt x="504" y="500"/>
                    </a:cubicBezTo>
                    <a:cubicBezTo>
                      <a:pt x="502" y="498"/>
                      <a:pt x="503" y="494"/>
                      <a:pt x="506" y="492"/>
                    </a:cubicBezTo>
                    <a:cubicBezTo>
                      <a:pt x="509" y="490"/>
                      <a:pt x="512" y="491"/>
                      <a:pt x="514" y="494"/>
                    </a:cubicBezTo>
                    <a:cubicBezTo>
                      <a:pt x="516" y="497"/>
                      <a:pt x="515" y="500"/>
                      <a:pt x="512" y="502"/>
                    </a:cubicBezTo>
                    <a:moveTo>
                      <a:pt x="481" y="455"/>
                    </a:moveTo>
                    <a:cubicBezTo>
                      <a:pt x="481" y="455"/>
                      <a:pt x="506" y="493"/>
                      <a:pt x="498" y="498"/>
                    </a:cubicBezTo>
                    <a:cubicBezTo>
                      <a:pt x="490" y="502"/>
                      <a:pt x="480" y="468"/>
                      <a:pt x="481" y="455"/>
                    </a:cubicBezTo>
                    <a:moveTo>
                      <a:pt x="485" y="507"/>
                    </a:moveTo>
                    <a:cubicBezTo>
                      <a:pt x="488" y="505"/>
                      <a:pt x="491" y="506"/>
                      <a:pt x="493" y="508"/>
                    </a:cubicBezTo>
                    <a:cubicBezTo>
                      <a:pt x="495" y="511"/>
                      <a:pt x="494" y="515"/>
                      <a:pt x="491" y="517"/>
                    </a:cubicBezTo>
                    <a:cubicBezTo>
                      <a:pt x="489" y="518"/>
                      <a:pt x="485" y="518"/>
                      <a:pt x="483" y="515"/>
                    </a:cubicBezTo>
                    <a:cubicBezTo>
                      <a:pt x="481" y="512"/>
                      <a:pt x="482" y="508"/>
                      <a:pt x="485" y="507"/>
                    </a:cubicBezTo>
                    <a:moveTo>
                      <a:pt x="393" y="462"/>
                    </a:moveTo>
                    <a:cubicBezTo>
                      <a:pt x="388" y="454"/>
                      <a:pt x="421" y="442"/>
                      <a:pt x="434" y="441"/>
                    </a:cubicBezTo>
                    <a:cubicBezTo>
                      <a:pt x="434" y="441"/>
                      <a:pt x="398" y="469"/>
                      <a:pt x="393" y="462"/>
                    </a:cubicBezTo>
                    <a:moveTo>
                      <a:pt x="407" y="493"/>
                    </a:moveTo>
                    <a:cubicBezTo>
                      <a:pt x="410" y="491"/>
                      <a:pt x="413" y="492"/>
                      <a:pt x="415" y="495"/>
                    </a:cubicBezTo>
                    <a:cubicBezTo>
                      <a:pt x="417" y="497"/>
                      <a:pt x="416" y="501"/>
                      <a:pt x="414" y="503"/>
                    </a:cubicBezTo>
                    <a:cubicBezTo>
                      <a:pt x="411" y="505"/>
                      <a:pt x="407" y="504"/>
                      <a:pt x="405" y="501"/>
                    </a:cubicBezTo>
                    <a:cubicBezTo>
                      <a:pt x="403" y="498"/>
                      <a:pt x="404" y="495"/>
                      <a:pt x="407" y="493"/>
                    </a:cubicBezTo>
                    <a:moveTo>
                      <a:pt x="438" y="447"/>
                    </a:moveTo>
                    <a:cubicBezTo>
                      <a:pt x="438" y="447"/>
                      <a:pt x="416" y="487"/>
                      <a:pt x="408" y="482"/>
                    </a:cubicBezTo>
                    <a:cubicBezTo>
                      <a:pt x="400" y="477"/>
                      <a:pt x="426" y="453"/>
                      <a:pt x="438" y="447"/>
                    </a:cubicBezTo>
                    <a:moveTo>
                      <a:pt x="418" y="670"/>
                    </a:moveTo>
                    <a:cubicBezTo>
                      <a:pt x="418" y="663"/>
                      <a:pt x="422" y="657"/>
                      <a:pt x="426" y="657"/>
                    </a:cubicBezTo>
                    <a:cubicBezTo>
                      <a:pt x="430" y="657"/>
                      <a:pt x="433" y="663"/>
                      <a:pt x="433" y="670"/>
                    </a:cubicBezTo>
                    <a:cubicBezTo>
                      <a:pt x="433" y="678"/>
                      <a:pt x="430" y="684"/>
                      <a:pt x="426" y="684"/>
                    </a:cubicBezTo>
                    <a:cubicBezTo>
                      <a:pt x="422" y="684"/>
                      <a:pt x="418" y="678"/>
                      <a:pt x="418" y="670"/>
                    </a:cubicBezTo>
                    <a:moveTo>
                      <a:pt x="426" y="688"/>
                    </a:moveTo>
                    <a:cubicBezTo>
                      <a:pt x="429" y="688"/>
                      <a:pt x="432" y="690"/>
                      <a:pt x="432" y="694"/>
                    </a:cubicBezTo>
                    <a:cubicBezTo>
                      <a:pt x="432" y="697"/>
                      <a:pt x="429" y="700"/>
                      <a:pt x="426" y="700"/>
                    </a:cubicBezTo>
                    <a:cubicBezTo>
                      <a:pt x="423" y="700"/>
                      <a:pt x="420" y="697"/>
                      <a:pt x="420" y="694"/>
                    </a:cubicBezTo>
                    <a:cubicBezTo>
                      <a:pt x="420" y="690"/>
                      <a:pt x="423" y="688"/>
                      <a:pt x="426" y="688"/>
                    </a:cubicBezTo>
                    <a:moveTo>
                      <a:pt x="458" y="712"/>
                    </a:moveTo>
                    <a:cubicBezTo>
                      <a:pt x="456" y="715"/>
                      <a:pt x="449" y="715"/>
                      <a:pt x="442" y="712"/>
                    </a:cubicBezTo>
                    <a:cubicBezTo>
                      <a:pt x="436" y="708"/>
                      <a:pt x="432" y="702"/>
                      <a:pt x="435" y="699"/>
                    </a:cubicBezTo>
                    <a:cubicBezTo>
                      <a:pt x="437" y="695"/>
                      <a:pt x="443" y="695"/>
                      <a:pt x="450" y="699"/>
                    </a:cubicBezTo>
                    <a:cubicBezTo>
                      <a:pt x="456" y="702"/>
                      <a:pt x="460" y="708"/>
                      <a:pt x="458" y="712"/>
                    </a:cubicBezTo>
                    <a:moveTo>
                      <a:pt x="450" y="688"/>
                    </a:moveTo>
                    <a:cubicBezTo>
                      <a:pt x="443" y="692"/>
                      <a:pt x="437" y="692"/>
                      <a:pt x="435" y="689"/>
                    </a:cubicBezTo>
                    <a:cubicBezTo>
                      <a:pt x="432" y="685"/>
                      <a:pt x="436" y="679"/>
                      <a:pt x="442" y="676"/>
                    </a:cubicBezTo>
                    <a:cubicBezTo>
                      <a:pt x="449" y="672"/>
                      <a:pt x="456" y="672"/>
                      <a:pt x="458" y="675"/>
                    </a:cubicBezTo>
                    <a:cubicBezTo>
                      <a:pt x="460" y="679"/>
                      <a:pt x="456" y="685"/>
                      <a:pt x="450" y="688"/>
                    </a:cubicBezTo>
                    <a:moveTo>
                      <a:pt x="441" y="802"/>
                    </a:moveTo>
                    <a:cubicBezTo>
                      <a:pt x="441" y="810"/>
                      <a:pt x="438" y="816"/>
                      <a:pt x="434" y="816"/>
                    </a:cubicBezTo>
                    <a:cubicBezTo>
                      <a:pt x="430" y="816"/>
                      <a:pt x="426" y="810"/>
                      <a:pt x="426" y="802"/>
                    </a:cubicBezTo>
                    <a:cubicBezTo>
                      <a:pt x="426" y="795"/>
                      <a:pt x="430" y="789"/>
                      <a:pt x="434" y="789"/>
                    </a:cubicBezTo>
                    <a:cubicBezTo>
                      <a:pt x="438" y="789"/>
                      <a:pt x="441" y="795"/>
                      <a:pt x="441" y="802"/>
                    </a:cubicBezTo>
                    <a:moveTo>
                      <a:pt x="434" y="785"/>
                    </a:moveTo>
                    <a:cubicBezTo>
                      <a:pt x="431" y="785"/>
                      <a:pt x="428" y="783"/>
                      <a:pt x="428" y="779"/>
                    </a:cubicBezTo>
                    <a:cubicBezTo>
                      <a:pt x="428" y="776"/>
                      <a:pt x="431" y="773"/>
                      <a:pt x="434" y="773"/>
                    </a:cubicBezTo>
                    <a:cubicBezTo>
                      <a:pt x="437" y="773"/>
                      <a:pt x="440" y="776"/>
                      <a:pt x="440" y="779"/>
                    </a:cubicBezTo>
                    <a:cubicBezTo>
                      <a:pt x="440" y="783"/>
                      <a:pt x="437" y="785"/>
                      <a:pt x="434" y="785"/>
                    </a:cubicBezTo>
                    <a:moveTo>
                      <a:pt x="426" y="756"/>
                    </a:moveTo>
                    <a:cubicBezTo>
                      <a:pt x="426" y="749"/>
                      <a:pt x="430" y="743"/>
                      <a:pt x="434" y="743"/>
                    </a:cubicBezTo>
                    <a:cubicBezTo>
                      <a:pt x="438" y="743"/>
                      <a:pt x="441" y="749"/>
                      <a:pt x="441" y="756"/>
                    </a:cubicBezTo>
                    <a:cubicBezTo>
                      <a:pt x="441" y="763"/>
                      <a:pt x="438" y="769"/>
                      <a:pt x="434" y="769"/>
                    </a:cubicBezTo>
                    <a:cubicBezTo>
                      <a:pt x="430" y="769"/>
                      <a:pt x="426" y="763"/>
                      <a:pt x="426" y="756"/>
                    </a:cubicBezTo>
                    <a:moveTo>
                      <a:pt x="432" y="513"/>
                    </a:moveTo>
                    <a:cubicBezTo>
                      <a:pt x="430" y="510"/>
                      <a:pt x="431" y="506"/>
                      <a:pt x="434" y="505"/>
                    </a:cubicBezTo>
                    <a:cubicBezTo>
                      <a:pt x="437" y="503"/>
                      <a:pt x="440" y="504"/>
                      <a:pt x="442" y="506"/>
                    </a:cubicBezTo>
                    <a:cubicBezTo>
                      <a:pt x="444" y="509"/>
                      <a:pt x="443" y="513"/>
                      <a:pt x="440" y="515"/>
                    </a:cubicBezTo>
                    <a:cubicBezTo>
                      <a:pt x="438" y="516"/>
                      <a:pt x="434" y="516"/>
                      <a:pt x="432" y="513"/>
                    </a:cubicBezTo>
                    <a:moveTo>
                      <a:pt x="430" y="497"/>
                    </a:moveTo>
                    <a:cubicBezTo>
                      <a:pt x="421" y="495"/>
                      <a:pt x="437" y="463"/>
                      <a:pt x="446" y="453"/>
                    </a:cubicBezTo>
                    <a:cubicBezTo>
                      <a:pt x="446" y="453"/>
                      <a:pt x="439" y="499"/>
                      <a:pt x="430" y="497"/>
                    </a:cubicBezTo>
                    <a:moveTo>
                      <a:pt x="444" y="425"/>
                    </a:moveTo>
                    <a:cubicBezTo>
                      <a:pt x="448" y="424"/>
                      <a:pt x="452" y="425"/>
                      <a:pt x="452" y="427"/>
                    </a:cubicBezTo>
                    <a:cubicBezTo>
                      <a:pt x="453" y="430"/>
                      <a:pt x="450" y="432"/>
                      <a:pt x="446" y="433"/>
                    </a:cubicBezTo>
                    <a:cubicBezTo>
                      <a:pt x="441" y="434"/>
                      <a:pt x="438" y="433"/>
                      <a:pt x="437" y="430"/>
                    </a:cubicBezTo>
                    <a:cubicBezTo>
                      <a:pt x="437" y="428"/>
                      <a:pt x="440" y="426"/>
                      <a:pt x="444" y="425"/>
                    </a:cubicBezTo>
                    <a:moveTo>
                      <a:pt x="475" y="501"/>
                    </a:moveTo>
                    <a:cubicBezTo>
                      <a:pt x="466" y="504"/>
                      <a:pt x="464" y="468"/>
                      <a:pt x="467" y="455"/>
                    </a:cubicBezTo>
                    <a:cubicBezTo>
                      <a:pt x="467" y="455"/>
                      <a:pt x="483" y="498"/>
                      <a:pt x="475" y="501"/>
                    </a:cubicBezTo>
                    <a:moveTo>
                      <a:pt x="471" y="442"/>
                    </a:moveTo>
                    <a:cubicBezTo>
                      <a:pt x="470" y="443"/>
                      <a:pt x="466" y="442"/>
                      <a:pt x="463" y="439"/>
                    </a:cubicBezTo>
                    <a:cubicBezTo>
                      <a:pt x="460" y="436"/>
                      <a:pt x="460" y="432"/>
                      <a:pt x="461" y="430"/>
                    </a:cubicBezTo>
                    <a:cubicBezTo>
                      <a:pt x="463" y="429"/>
                      <a:pt x="467" y="430"/>
                      <a:pt x="469" y="433"/>
                    </a:cubicBezTo>
                    <a:cubicBezTo>
                      <a:pt x="472" y="436"/>
                      <a:pt x="473" y="440"/>
                      <a:pt x="471" y="442"/>
                    </a:cubicBezTo>
                    <a:moveTo>
                      <a:pt x="465" y="521"/>
                    </a:moveTo>
                    <a:cubicBezTo>
                      <a:pt x="463" y="523"/>
                      <a:pt x="459" y="522"/>
                      <a:pt x="457" y="519"/>
                    </a:cubicBezTo>
                    <a:cubicBezTo>
                      <a:pt x="455" y="516"/>
                      <a:pt x="456" y="513"/>
                      <a:pt x="459" y="511"/>
                    </a:cubicBezTo>
                    <a:cubicBezTo>
                      <a:pt x="462" y="509"/>
                      <a:pt x="465" y="510"/>
                      <a:pt x="467" y="513"/>
                    </a:cubicBezTo>
                    <a:cubicBezTo>
                      <a:pt x="469" y="515"/>
                      <a:pt x="468" y="519"/>
                      <a:pt x="465" y="521"/>
                    </a:cubicBezTo>
                    <a:moveTo>
                      <a:pt x="452" y="501"/>
                    </a:moveTo>
                    <a:cubicBezTo>
                      <a:pt x="442" y="501"/>
                      <a:pt x="451" y="466"/>
                      <a:pt x="458" y="455"/>
                    </a:cubicBezTo>
                    <a:cubicBezTo>
                      <a:pt x="458" y="455"/>
                      <a:pt x="461" y="501"/>
                      <a:pt x="452" y="501"/>
                    </a:cubicBezTo>
                    <a:moveTo>
                      <a:pt x="444" y="411"/>
                    </a:moveTo>
                    <a:cubicBezTo>
                      <a:pt x="446" y="409"/>
                      <a:pt x="449" y="410"/>
                      <a:pt x="452" y="414"/>
                    </a:cubicBezTo>
                    <a:cubicBezTo>
                      <a:pt x="455" y="417"/>
                      <a:pt x="456" y="420"/>
                      <a:pt x="454" y="422"/>
                    </a:cubicBezTo>
                    <a:cubicBezTo>
                      <a:pt x="452" y="424"/>
                      <a:pt x="448" y="422"/>
                      <a:pt x="446" y="419"/>
                    </a:cubicBezTo>
                    <a:cubicBezTo>
                      <a:pt x="443" y="416"/>
                      <a:pt x="442" y="412"/>
                      <a:pt x="444" y="411"/>
                    </a:cubicBezTo>
                    <a:moveTo>
                      <a:pt x="456" y="432"/>
                    </a:moveTo>
                    <a:cubicBezTo>
                      <a:pt x="458" y="432"/>
                      <a:pt x="459" y="436"/>
                      <a:pt x="457" y="440"/>
                    </a:cubicBezTo>
                    <a:cubicBezTo>
                      <a:pt x="456" y="444"/>
                      <a:pt x="453" y="447"/>
                      <a:pt x="451" y="446"/>
                    </a:cubicBezTo>
                    <a:cubicBezTo>
                      <a:pt x="449" y="445"/>
                      <a:pt x="448" y="441"/>
                      <a:pt x="449" y="437"/>
                    </a:cubicBezTo>
                    <a:cubicBezTo>
                      <a:pt x="451" y="433"/>
                      <a:pt x="454" y="431"/>
                      <a:pt x="456" y="432"/>
                    </a:cubicBezTo>
                    <a:moveTo>
                      <a:pt x="458" y="412"/>
                    </a:moveTo>
                    <a:cubicBezTo>
                      <a:pt x="459" y="408"/>
                      <a:pt x="462" y="406"/>
                      <a:pt x="464" y="407"/>
                    </a:cubicBezTo>
                    <a:cubicBezTo>
                      <a:pt x="466" y="407"/>
                      <a:pt x="467" y="411"/>
                      <a:pt x="466" y="415"/>
                    </a:cubicBezTo>
                    <a:cubicBezTo>
                      <a:pt x="464" y="419"/>
                      <a:pt x="462" y="422"/>
                      <a:pt x="459" y="421"/>
                    </a:cubicBezTo>
                    <a:cubicBezTo>
                      <a:pt x="457" y="420"/>
                      <a:pt x="456" y="416"/>
                      <a:pt x="458" y="412"/>
                    </a:cubicBezTo>
                    <a:moveTo>
                      <a:pt x="470" y="419"/>
                    </a:moveTo>
                    <a:cubicBezTo>
                      <a:pt x="474" y="419"/>
                      <a:pt x="477" y="420"/>
                      <a:pt x="478" y="422"/>
                    </a:cubicBezTo>
                    <a:cubicBezTo>
                      <a:pt x="478" y="424"/>
                      <a:pt x="475" y="427"/>
                      <a:pt x="471" y="428"/>
                    </a:cubicBezTo>
                    <a:cubicBezTo>
                      <a:pt x="467" y="428"/>
                      <a:pt x="464" y="427"/>
                      <a:pt x="463" y="425"/>
                    </a:cubicBezTo>
                    <a:cubicBezTo>
                      <a:pt x="463" y="423"/>
                      <a:pt x="466" y="420"/>
                      <a:pt x="470" y="419"/>
                    </a:cubicBezTo>
                    <a:moveTo>
                      <a:pt x="465" y="761"/>
                    </a:moveTo>
                    <a:cubicBezTo>
                      <a:pt x="468" y="765"/>
                      <a:pt x="464" y="770"/>
                      <a:pt x="458" y="774"/>
                    </a:cubicBezTo>
                    <a:cubicBezTo>
                      <a:pt x="451" y="778"/>
                      <a:pt x="444" y="778"/>
                      <a:pt x="442" y="774"/>
                    </a:cubicBezTo>
                    <a:cubicBezTo>
                      <a:pt x="440" y="771"/>
                      <a:pt x="444" y="765"/>
                      <a:pt x="450" y="761"/>
                    </a:cubicBezTo>
                    <a:cubicBezTo>
                      <a:pt x="457" y="757"/>
                      <a:pt x="463" y="757"/>
                      <a:pt x="465" y="761"/>
                    </a:cubicBezTo>
                    <a:moveTo>
                      <a:pt x="465" y="798"/>
                    </a:moveTo>
                    <a:cubicBezTo>
                      <a:pt x="463" y="801"/>
                      <a:pt x="457" y="801"/>
                      <a:pt x="450" y="797"/>
                    </a:cubicBezTo>
                    <a:cubicBezTo>
                      <a:pt x="444" y="794"/>
                      <a:pt x="440" y="788"/>
                      <a:pt x="442" y="784"/>
                    </a:cubicBezTo>
                    <a:cubicBezTo>
                      <a:pt x="444" y="781"/>
                      <a:pt x="451" y="781"/>
                      <a:pt x="458" y="784"/>
                    </a:cubicBezTo>
                    <a:cubicBezTo>
                      <a:pt x="464" y="788"/>
                      <a:pt x="468" y="794"/>
                      <a:pt x="465" y="798"/>
                    </a:cubicBezTo>
                    <a:moveTo>
                      <a:pt x="426" y="730"/>
                    </a:moveTo>
                    <a:cubicBezTo>
                      <a:pt x="422" y="730"/>
                      <a:pt x="418" y="724"/>
                      <a:pt x="418" y="717"/>
                    </a:cubicBezTo>
                    <a:cubicBezTo>
                      <a:pt x="418" y="709"/>
                      <a:pt x="422" y="704"/>
                      <a:pt x="426" y="704"/>
                    </a:cubicBezTo>
                    <a:cubicBezTo>
                      <a:pt x="430" y="704"/>
                      <a:pt x="433" y="709"/>
                      <a:pt x="433" y="717"/>
                    </a:cubicBezTo>
                    <a:cubicBezTo>
                      <a:pt x="433" y="724"/>
                      <a:pt x="430" y="730"/>
                      <a:pt x="426" y="730"/>
                    </a:cubicBezTo>
                    <a:moveTo>
                      <a:pt x="402" y="761"/>
                    </a:moveTo>
                    <a:cubicBezTo>
                      <a:pt x="404" y="757"/>
                      <a:pt x="411" y="758"/>
                      <a:pt x="417" y="761"/>
                    </a:cubicBezTo>
                    <a:cubicBezTo>
                      <a:pt x="424" y="765"/>
                      <a:pt x="427" y="771"/>
                      <a:pt x="425" y="774"/>
                    </a:cubicBezTo>
                    <a:cubicBezTo>
                      <a:pt x="423" y="778"/>
                      <a:pt x="416" y="778"/>
                      <a:pt x="410" y="774"/>
                    </a:cubicBezTo>
                    <a:cubicBezTo>
                      <a:pt x="404" y="770"/>
                      <a:pt x="400" y="765"/>
                      <a:pt x="402" y="761"/>
                    </a:cubicBezTo>
                    <a:moveTo>
                      <a:pt x="410" y="784"/>
                    </a:moveTo>
                    <a:cubicBezTo>
                      <a:pt x="416" y="781"/>
                      <a:pt x="423" y="781"/>
                      <a:pt x="425" y="784"/>
                    </a:cubicBezTo>
                    <a:cubicBezTo>
                      <a:pt x="427" y="788"/>
                      <a:pt x="424" y="794"/>
                      <a:pt x="417" y="797"/>
                    </a:cubicBezTo>
                    <a:cubicBezTo>
                      <a:pt x="411" y="801"/>
                      <a:pt x="404" y="801"/>
                      <a:pt x="402" y="798"/>
                    </a:cubicBezTo>
                    <a:cubicBezTo>
                      <a:pt x="400" y="794"/>
                      <a:pt x="404" y="788"/>
                      <a:pt x="410" y="784"/>
                    </a:cubicBezTo>
                    <a:moveTo>
                      <a:pt x="394" y="712"/>
                    </a:moveTo>
                    <a:cubicBezTo>
                      <a:pt x="392" y="708"/>
                      <a:pt x="396" y="702"/>
                      <a:pt x="402" y="699"/>
                    </a:cubicBezTo>
                    <a:cubicBezTo>
                      <a:pt x="408" y="695"/>
                      <a:pt x="415" y="695"/>
                      <a:pt x="417" y="699"/>
                    </a:cubicBezTo>
                    <a:cubicBezTo>
                      <a:pt x="419" y="702"/>
                      <a:pt x="416" y="708"/>
                      <a:pt x="410" y="712"/>
                    </a:cubicBezTo>
                    <a:cubicBezTo>
                      <a:pt x="403" y="715"/>
                      <a:pt x="396" y="715"/>
                      <a:pt x="394" y="712"/>
                    </a:cubicBezTo>
                    <a:moveTo>
                      <a:pt x="394" y="675"/>
                    </a:moveTo>
                    <a:cubicBezTo>
                      <a:pt x="396" y="672"/>
                      <a:pt x="403" y="672"/>
                      <a:pt x="410" y="676"/>
                    </a:cubicBezTo>
                    <a:cubicBezTo>
                      <a:pt x="416" y="679"/>
                      <a:pt x="419" y="685"/>
                      <a:pt x="417" y="689"/>
                    </a:cubicBezTo>
                    <a:cubicBezTo>
                      <a:pt x="415" y="692"/>
                      <a:pt x="408" y="692"/>
                      <a:pt x="402" y="688"/>
                    </a:cubicBezTo>
                    <a:cubicBezTo>
                      <a:pt x="396" y="685"/>
                      <a:pt x="392" y="679"/>
                      <a:pt x="394" y="675"/>
                    </a:cubicBezTo>
                    <a:moveTo>
                      <a:pt x="387" y="480"/>
                    </a:moveTo>
                    <a:cubicBezTo>
                      <a:pt x="385" y="478"/>
                      <a:pt x="386" y="474"/>
                      <a:pt x="389" y="472"/>
                    </a:cubicBezTo>
                    <a:cubicBezTo>
                      <a:pt x="392" y="471"/>
                      <a:pt x="395" y="471"/>
                      <a:pt x="397" y="474"/>
                    </a:cubicBezTo>
                    <a:cubicBezTo>
                      <a:pt x="399" y="477"/>
                      <a:pt x="398" y="480"/>
                      <a:pt x="395" y="482"/>
                    </a:cubicBezTo>
                    <a:cubicBezTo>
                      <a:pt x="393" y="484"/>
                      <a:pt x="389" y="483"/>
                      <a:pt x="387" y="480"/>
                    </a:cubicBezTo>
                    <a:moveTo>
                      <a:pt x="382" y="437"/>
                    </a:moveTo>
                    <a:cubicBezTo>
                      <a:pt x="380" y="428"/>
                      <a:pt x="415" y="428"/>
                      <a:pt x="428" y="431"/>
                    </a:cubicBezTo>
                    <a:cubicBezTo>
                      <a:pt x="428" y="431"/>
                      <a:pt x="385" y="446"/>
                      <a:pt x="382" y="437"/>
                    </a:cubicBezTo>
                    <a:moveTo>
                      <a:pt x="383" y="409"/>
                    </a:moveTo>
                    <a:cubicBezTo>
                      <a:pt x="384" y="399"/>
                      <a:pt x="417" y="411"/>
                      <a:pt x="428" y="419"/>
                    </a:cubicBezTo>
                    <a:cubicBezTo>
                      <a:pt x="428" y="419"/>
                      <a:pt x="382" y="418"/>
                      <a:pt x="383" y="409"/>
                    </a:cubicBezTo>
                    <a:moveTo>
                      <a:pt x="372" y="415"/>
                    </a:moveTo>
                    <a:cubicBezTo>
                      <a:pt x="375" y="415"/>
                      <a:pt x="378" y="418"/>
                      <a:pt x="378" y="421"/>
                    </a:cubicBezTo>
                    <a:cubicBezTo>
                      <a:pt x="378" y="424"/>
                      <a:pt x="376" y="427"/>
                      <a:pt x="372" y="427"/>
                    </a:cubicBezTo>
                    <a:cubicBezTo>
                      <a:pt x="369" y="427"/>
                      <a:pt x="366" y="425"/>
                      <a:pt x="366" y="421"/>
                    </a:cubicBezTo>
                    <a:cubicBezTo>
                      <a:pt x="366" y="418"/>
                      <a:pt x="369" y="415"/>
                      <a:pt x="372" y="415"/>
                    </a:cubicBezTo>
                    <a:moveTo>
                      <a:pt x="420" y="178"/>
                    </a:moveTo>
                    <a:cubicBezTo>
                      <a:pt x="395" y="200"/>
                      <a:pt x="387" y="238"/>
                      <a:pt x="387" y="276"/>
                    </a:cubicBezTo>
                    <a:cubicBezTo>
                      <a:pt x="387" y="331"/>
                      <a:pt x="436" y="378"/>
                      <a:pt x="504" y="399"/>
                    </a:cubicBezTo>
                    <a:cubicBezTo>
                      <a:pt x="505" y="435"/>
                      <a:pt x="526" y="466"/>
                      <a:pt x="555" y="479"/>
                    </a:cubicBezTo>
                    <a:cubicBezTo>
                      <a:pt x="556" y="480"/>
                      <a:pt x="556" y="480"/>
                      <a:pt x="556" y="480"/>
                    </a:cubicBezTo>
                    <a:cubicBezTo>
                      <a:pt x="557" y="480"/>
                      <a:pt x="559" y="480"/>
                      <a:pt x="559" y="480"/>
                    </a:cubicBezTo>
                    <a:cubicBezTo>
                      <a:pt x="502" y="478"/>
                      <a:pt x="496" y="405"/>
                      <a:pt x="496" y="405"/>
                    </a:cubicBezTo>
                    <a:cubicBezTo>
                      <a:pt x="428" y="385"/>
                      <a:pt x="371" y="340"/>
                      <a:pt x="371" y="286"/>
                    </a:cubicBezTo>
                    <a:cubicBezTo>
                      <a:pt x="371" y="241"/>
                      <a:pt x="382" y="196"/>
                      <a:pt x="420" y="178"/>
                    </a:cubicBezTo>
                    <a:moveTo>
                      <a:pt x="557" y="191"/>
                    </a:moveTo>
                    <a:cubicBezTo>
                      <a:pt x="558" y="195"/>
                      <a:pt x="558" y="199"/>
                      <a:pt x="555" y="199"/>
                    </a:cubicBezTo>
                    <a:cubicBezTo>
                      <a:pt x="553" y="200"/>
                      <a:pt x="551" y="197"/>
                      <a:pt x="549" y="193"/>
                    </a:cubicBezTo>
                    <a:cubicBezTo>
                      <a:pt x="548" y="189"/>
                      <a:pt x="549" y="186"/>
                      <a:pt x="552" y="185"/>
                    </a:cubicBezTo>
                    <a:cubicBezTo>
                      <a:pt x="554" y="184"/>
                      <a:pt x="556" y="187"/>
                      <a:pt x="557" y="191"/>
                    </a:cubicBezTo>
                    <a:moveTo>
                      <a:pt x="554" y="176"/>
                    </a:moveTo>
                    <a:cubicBezTo>
                      <a:pt x="552" y="174"/>
                      <a:pt x="553" y="170"/>
                      <a:pt x="556" y="168"/>
                    </a:cubicBezTo>
                    <a:cubicBezTo>
                      <a:pt x="559" y="165"/>
                      <a:pt x="563" y="164"/>
                      <a:pt x="564" y="165"/>
                    </a:cubicBezTo>
                    <a:cubicBezTo>
                      <a:pt x="566" y="167"/>
                      <a:pt x="565" y="171"/>
                      <a:pt x="562" y="173"/>
                    </a:cubicBezTo>
                    <a:cubicBezTo>
                      <a:pt x="559" y="176"/>
                      <a:pt x="556" y="177"/>
                      <a:pt x="554" y="176"/>
                    </a:cubicBezTo>
                    <a:moveTo>
                      <a:pt x="531" y="174"/>
                    </a:moveTo>
                    <a:cubicBezTo>
                      <a:pt x="531" y="172"/>
                      <a:pt x="535" y="171"/>
                      <a:pt x="539" y="172"/>
                    </a:cubicBezTo>
                    <a:cubicBezTo>
                      <a:pt x="543" y="173"/>
                      <a:pt x="545" y="176"/>
                      <a:pt x="545" y="178"/>
                    </a:cubicBezTo>
                    <a:cubicBezTo>
                      <a:pt x="544" y="180"/>
                      <a:pt x="541" y="181"/>
                      <a:pt x="537" y="180"/>
                    </a:cubicBezTo>
                    <a:cubicBezTo>
                      <a:pt x="533" y="179"/>
                      <a:pt x="530" y="177"/>
                      <a:pt x="531" y="174"/>
                    </a:cubicBezTo>
                    <a:moveTo>
                      <a:pt x="538" y="186"/>
                    </a:moveTo>
                    <a:cubicBezTo>
                      <a:pt x="541" y="183"/>
                      <a:pt x="545" y="182"/>
                      <a:pt x="546" y="184"/>
                    </a:cubicBezTo>
                    <a:cubicBezTo>
                      <a:pt x="548" y="185"/>
                      <a:pt x="547" y="189"/>
                      <a:pt x="544" y="192"/>
                    </a:cubicBezTo>
                    <a:cubicBezTo>
                      <a:pt x="541" y="195"/>
                      <a:pt x="537" y="196"/>
                      <a:pt x="536" y="194"/>
                    </a:cubicBezTo>
                    <a:cubicBezTo>
                      <a:pt x="534" y="192"/>
                      <a:pt x="535" y="189"/>
                      <a:pt x="538" y="186"/>
                    </a:cubicBezTo>
                    <a:moveTo>
                      <a:pt x="545" y="160"/>
                    </a:moveTo>
                    <a:cubicBezTo>
                      <a:pt x="547" y="160"/>
                      <a:pt x="550" y="162"/>
                      <a:pt x="551" y="166"/>
                    </a:cubicBezTo>
                    <a:cubicBezTo>
                      <a:pt x="552" y="170"/>
                      <a:pt x="551" y="174"/>
                      <a:pt x="549" y="174"/>
                    </a:cubicBezTo>
                    <a:cubicBezTo>
                      <a:pt x="547" y="175"/>
                      <a:pt x="544" y="172"/>
                      <a:pt x="543" y="168"/>
                    </a:cubicBezTo>
                    <a:cubicBezTo>
                      <a:pt x="542" y="164"/>
                      <a:pt x="543" y="161"/>
                      <a:pt x="545" y="160"/>
                    </a:cubicBezTo>
                    <a:moveTo>
                      <a:pt x="500" y="350"/>
                    </a:moveTo>
                    <a:cubicBezTo>
                      <a:pt x="494" y="350"/>
                      <a:pt x="488" y="349"/>
                      <a:pt x="482" y="347"/>
                    </a:cubicBezTo>
                    <a:cubicBezTo>
                      <a:pt x="454" y="337"/>
                      <a:pt x="440" y="307"/>
                      <a:pt x="450" y="279"/>
                    </a:cubicBezTo>
                    <a:cubicBezTo>
                      <a:pt x="460" y="251"/>
                      <a:pt x="490" y="237"/>
                      <a:pt x="518" y="247"/>
                    </a:cubicBezTo>
                    <a:cubicBezTo>
                      <a:pt x="545" y="257"/>
                      <a:pt x="559" y="287"/>
                      <a:pt x="550" y="314"/>
                    </a:cubicBezTo>
                    <a:cubicBezTo>
                      <a:pt x="546" y="307"/>
                      <a:pt x="540" y="301"/>
                      <a:pt x="532" y="298"/>
                    </a:cubicBezTo>
                    <a:cubicBezTo>
                      <a:pt x="516" y="292"/>
                      <a:pt x="498" y="300"/>
                      <a:pt x="492" y="317"/>
                    </a:cubicBezTo>
                    <a:cubicBezTo>
                      <a:pt x="487" y="329"/>
                      <a:pt x="491" y="342"/>
                      <a:pt x="500" y="350"/>
                    </a:cubicBezTo>
                    <a:moveTo>
                      <a:pt x="513" y="322"/>
                    </a:moveTo>
                    <a:cubicBezTo>
                      <a:pt x="518" y="317"/>
                      <a:pt x="528" y="317"/>
                      <a:pt x="533" y="323"/>
                    </a:cubicBezTo>
                    <a:cubicBezTo>
                      <a:pt x="538" y="329"/>
                      <a:pt x="538" y="338"/>
                      <a:pt x="532" y="344"/>
                    </a:cubicBezTo>
                    <a:cubicBezTo>
                      <a:pt x="526" y="349"/>
                      <a:pt x="517" y="349"/>
                      <a:pt x="512" y="343"/>
                    </a:cubicBezTo>
                    <a:cubicBezTo>
                      <a:pt x="506" y="337"/>
                      <a:pt x="507" y="328"/>
                      <a:pt x="513" y="322"/>
                    </a:cubicBezTo>
                    <a:moveTo>
                      <a:pt x="478" y="209"/>
                    </a:moveTo>
                    <a:cubicBezTo>
                      <a:pt x="481" y="199"/>
                      <a:pt x="481" y="199"/>
                      <a:pt x="481" y="199"/>
                    </a:cubicBezTo>
                    <a:cubicBezTo>
                      <a:pt x="486" y="208"/>
                      <a:pt x="486" y="208"/>
                      <a:pt x="486" y="208"/>
                    </a:cubicBezTo>
                    <a:cubicBezTo>
                      <a:pt x="492" y="201"/>
                      <a:pt x="492" y="201"/>
                      <a:pt x="492" y="201"/>
                    </a:cubicBezTo>
                    <a:cubicBezTo>
                      <a:pt x="496" y="207"/>
                      <a:pt x="496" y="207"/>
                      <a:pt x="496" y="207"/>
                    </a:cubicBezTo>
                    <a:cubicBezTo>
                      <a:pt x="499" y="202"/>
                      <a:pt x="499" y="202"/>
                      <a:pt x="499" y="202"/>
                    </a:cubicBezTo>
                    <a:cubicBezTo>
                      <a:pt x="504" y="208"/>
                      <a:pt x="504" y="208"/>
                      <a:pt x="504" y="208"/>
                    </a:cubicBezTo>
                    <a:cubicBezTo>
                      <a:pt x="507" y="204"/>
                      <a:pt x="507" y="204"/>
                      <a:pt x="507" y="204"/>
                    </a:cubicBezTo>
                    <a:cubicBezTo>
                      <a:pt x="507" y="204"/>
                      <a:pt x="509" y="212"/>
                      <a:pt x="509" y="211"/>
                    </a:cubicBezTo>
                    <a:cubicBezTo>
                      <a:pt x="515" y="208"/>
                      <a:pt x="515" y="208"/>
                      <a:pt x="515" y="208"/>
                    </a:cubicBezTo>
                    <a:cubicBezTo>
                      <a:pt x="516" y="214"/>
                      <a:pt x="516" y="214"/>
                      <a:pt x="516" y="214"/>
                    </a:cubicBezTo>
                    <a:cubicBezTo>
                      <a:pt x="521" y="212"/>
                      <a:pt x="521" y="212"/>
                      <a:pt x="521" y="212"/>
                    </a:cubicBezTo>
                    <a:cubicBezTo>
                      <a:pt x="522" y="218"/>
                      <a:pt x="522" y="218"/>
                      <a:pt x="522" y="218"/>
                    </a:cubicBezTo>
                    <a:cubicBezTo>
                      <a:pt x="525" y="215"/>
                      <a:pt x="525" y="215"/>
                      <a:pt x="525" y="215"/>
                    </a:cubicBezTo>
                    <a:cubicBezTo>
                      <a:pt x="525" y="215"/>
                      <a:pt x="525" y="215"/>
                      <a:pt x="525" y="215"/>
                    </a:cubicBezTo>
                    <a:cubicBezTo>
                      <a:pt x="526" y="221"/>
                      <a:pt x="526" y="221"/>
                      <a:pt x="526" y="221"/>
                    </a:cubicBezTo>
                    <a:cubicBezTo>
                      <a:pt x="528" y="217"/>
                      <a:pt x="528" y="217"/>
                      <a:pt x="528" y="217"/>
                    </a:cubicBezTo>
                    <a:cubicBezTo>
                      <a:pt x="530" y="222"/>
                      <a:pt x="530" y="222"/>
                      <a:pt x="530" y="222"/>
                    </a:cubicBezTo>
                    <a:cubicBezTo>
                      <a:pt x="533" y="222"/>
                      <a:pt x="533" y="222"/>
                      <a:pt x="533" y="222"/>
                    </a:cubicBezTo>
                    <a:cubicBezTo>
                      <a:pt x="533" y="226"/>
                      <a:pt x="533" y="226"/>
                      <a:pt x="533" y="226"/>
                    </a:cubicBezTo>
                    <a:cubicBezTo>
                      <a:pt x="537" y="227"/>
                      <a:pt x="537" y="227"/>
                      <a:pt x="537" y="227"/>
                    </a:cubicBezTo>
                    <a:cubicBezTo>
                      <a:pt x="537" y="230"/>
                      <a:pt x="537" y="230"/>
                      <a:pt x="537" y="230"/>
                    </a:cubicBezTo>
                    <a:cubicBezTo>
                      <a:pt x="539" y="230"/>
                      <a:pt x="539" y="230"/>
                      <a:pt x="539" y="230"/>
                    </a:cubicBezTo>
                    <a:cubicBezTo>
                      <a:pt x="539" y="230"/>
                      <a:pt x="539" y="230"/>
                      <a:pt x="539" y="230"/>
                    </a:cubicBezTo>
                    <a:cubicBezTo>
                      <a:pt x="542" y="234"/>
                      <a:pt x="545" y="238"/>
                      <a:pt x="548" y="242"/>
                    </a:cubicBezTo>
                    <a:cubicBezTo>
                      <a:pt x="526" y="220"/>
                      <a:pt x="497" y="210"/>
                      <a:pt x="470" y="219"/>
                    </a:cubicBezTo>
                    <a:cubicBezTo>
                      <a:pt x="443" y="228"/>
                      <a:pt x="426" y="254"/>
                      <a:pt x="423" y="284"/>
                    </a:cubicBezTo>
                    <a:cubicBezTo>
                      <a:pt x="422" y="279"/>
                      <a:pt x="422" y="273"/>
                      <a:pt x="422" y="268"/>
                    </a:cubicBezTo>
                    <a:cubicBezTo>
                      <a:pt x="425" y="268"/>
                      <a:pt x="425" y="268"/>
                      <a:pt x="425" y="268"/>
                    </a:cubicBezTo>
                    <a:cubicBezTo>
                      <a:pt x="422" y="266"/>
                      <a:pt x="422" y="266"/>
                      <a:pt x="422" y="266"/>
                    </a:cubicBezTo>
                    <a:cubicBezTo>
                      <a:pt x="422" y="266"/>
                      <a:pt x="422" y="266"/>
                      <a:pt x="422" y="266"/>
                    </a:cubicBezTo>
                    <a:cubicBezTo>
                      <a:pt x="425" y="265"/>
                      <a:pt x="425" y="265"/>
                      <a:pt x="425" y="265"/>
                    </a:cubicBezTo>
                    <a:cubicBezTo>
                      <a:pt x="423" y="261"/>
                      <a:pt x="423" y="261"/>
                      <a:pt x="423" y="261"/>
                    </a:cubicBezTo>
                    <a:cubicBezTo>
                      <a:pt x="426" y="260"/>
                      <a:pt x="426" y="260"/>
                      <a:pt x="426" y="260"/>
                    </a:cubicBezTo>
                    <a:cubicBezTo>
                      <a:pt x="423" y="255"/>
                      <a:pt x="423" y="255"/>
                      <a:pt x="423" y="255"/>
                    </a:cubicBezTo>
                    <a:cubicBezTo>
                      <a:pt x="427" y="255"/>
                      <a:pt x="427" y="255"/>
                      <a:pt x="427" y="255"/>
                    </a:cubicBezTo>
                    <a:cubicBezTo>
                      <a:pt x="424" y="251"/>
                      <a:pt x="424" y="251"/>
                      <a:pt x="424" y="251"/>
                    </a:cubicBezTo>
                    <a:cubicBezTo>
                      <a:pt x="428" y="251"/>
                      <a:pt x="428" y="251"/>
                      <a:pt x="428" y="251"/>
                    </a:cubicBezTo>
                    <a:cubicBezTo>
                      <a:pt x="424" y="244"/>
                      <a:pt x="424" y="244"/>
                      <a:pt x="424" y="244"/>
                    </a:cubicBezTo>
                    <a:cubicBezTo>
                      <a:pt x="431" y="244"/>
                      <a:pt x="431" y="244"/>
                      <a:pt x="431" y="244"/>
                    </a:cubicBezTo>
                    <a:cubicBezTo>
                      <a:pt x="427" y="236"/>
                      <a:pt x="427" y="236"/>
                      <a:pt x="427" y="236"/>
                    </a:cubicBezTo>
                    <a:cubicBezTo>
                      <a:pt x="435" y="237"/>
                      <a:pt x="436" y="237"/>
                      <a:pt x="436" y="237"/>
                    </a:cubicBezTo>
                    <a:cubicBezTo>
                      <a:pt x="432" y="228"/>
                      <a:pt x="432" y="228"/>
                      <a:pt x="432" y="228"/>
                    </a:cubicBezTo>
                    <a:cubicBezTo>
                      <a:pt x="438" y="229"/>
                      <a:pt x="438" y="229"/>
                      <a:pt x="438" y="229"/>
                    </a:cubicBezTo>
                    <a:cubicBezTo>
                      <a:pt x="437" y="221"/>
                      <a:pt x="437" y="221"/>
                      <a:pt x="437" y="221"/>
                    </a:cubicBezTo>
                    <a:cubicBezTo>
                      <a:pt x="444" y="224"/>
                      <a:pt x="444" y="224"/>
                      <a:pt x="444" y="224"/>
                    </a:cubicBezTo>
                    <a:cubicBezTo>
                      <a:pt x="443" y="215"/>
                      <a:pt x="443" y="215"/>
                      <a:pt x="443" y="215"/>
                    </a:cubicBezTo>
                    <a:cubicBezTo>
                      <a:pt x="450" y="218"/>
                      <a:pt x="450" y="218"/>
                      <a:pt x="450" y="218"/>
                    </a:cubicBezTo>
                    <a:cubicBezTo>
                      <a:pt x="451" y="211"/>
                      <a:pt x="451" y="211"/>
                      <a:pt x="451" y="211"/>
                    </a:cubicBezTo>
                    <a:cubicBezTo>
                      <a:pt x="457" y="214"/>
                      <a:pt x="457" y="214"/>
                      <a:pt x="457" y="214"/>
                    </a:cubicBezTo>
                    <a:cubicBezTo>
                      <a:pt x="457" y="206"/>
                      <a:pt x="457" y="206"/>
                      <a:pt x="457" y="206"/>
                    </a:cubicBezTo>
                    <a:cubicBezTo>
                      <a:pt x="463" y="210"/>
                      <a:pt x="463" y="210"/>
                      <a:pt x="463" y="210"/>
                    </a:cubicBezTo>
                    <a:cubicBezTo>
                      <a:pt x="464" y="203"/>
                      <a:pt x="464" y="203"/>
                      <a:pt x="464" y="203"/>
                    </a:cubicBezTo>
                    <a:cubicBezTo>
                      <a:pt x="471" y="210"/>
                      <a:pt x="471" y="210"/>
                      <a:pt x="471" y="210"/>
                    </a:cubicBezTo>
                    <a:cubicBezTo>
                      <a:pt x="473" y="201"/>
                      <a:pt x="473" y="201"/>
                      <a:pt x="473" y="201"/>
                    </a:cubicBezTo>
                    <a:cubicBezTo>
                      <a:pt x="478" y="209"/>
                      <a:pt x="478" y="209"/>
                      <a:pt x="478" y="209"/>
                    </a:cubicBezTo>
                    <a:moveTo>
                      <a:pt x="516" y="169"/>
                    </a:moveTo>
                    <a:cubicBezTo>
                      <a:pt x="516" y="169"/>
                      <a:pt x="475" y="151"/>
                      <a:pt x="479" y="143"/>
                    </a:cubicBezTo>
                    <a:cubicBezTo>
                      <a:pt x="484" y="135"/>
                      <a:pt x="509" y="158"/>
                      <a:pt x="516" y="169"/>
                    </a:cubicBezTo>
                    <a:moveTo>
                      <a:pt x="493" y="135"/>
                    </a:moveTo>
                    <a:cubicBezTo>
                      <a:pt x="492" y="137"/>
                      <a:pt x="488" y="139"/>
                      <a:pt x="485" y="138"/>
                    </a:cubicBezTo>
                    <a:cubicBezTo>
                      <a:pt x="482" y="136"/>
                      <a:pt x="481" y="133"/>
                      <a:pt x="482" y="130"/>
                    </a:cubicBezTo>
                    <a:cubicBezTo>
                      <a:pt x="484" y="127"/>
                      <a:pt x="487" y="126"/>
                      <a:pt x="490" y="127"/>
                    </a:cubicBezTo>
                    <a:cubicBezTo>
                      <a:pt x="493" y="128"/>
                      <a:pt x="494" y="132"/>
                      <a:pt x="493" y="135"/>
                    </a:cubicBezTo>
                    <a:moveTo>
                      <a:pt x="496" y="128"/>
                    </a:moveTo>
                    <a:cubicBezTo>
                      <a:pt x="502" y="121"/>
                      <a:pt x="522" y="149"/>
                      <a:pt x="527" y="161"/>
                    </a:cubicBezTo>
                    <a:cubicBezTo>
                      <a:pt x="527" y="161"/>
                      <a:pt x="491" y="135"/>
                      <a:pt x="496" y="128"/>
                    </a:cubicBezTo>
                    <a:moveTo>
                      <a:pt x="508" y="121"/>
                    </a:moveTo>
                    <a:cubicBezTo>
                      <a:pt x="507" y="124"/>
                      <a:pt x="503" y="125"/>
                      <a:pt x="501" y="124"/>
                    </a:cubicBezTo>
                    <a:cubicBezTo>
                      <a:pt x="498" y="122"/>
                      <a:pt x="496" y="119"/>
                      <a:pt x="498" y="116"/>
                    </a:cubicBezTo>
                    <a:cubicBezTo>
                      <a:pt x="499" y="113"/>
                      <a:pt x="502" y="112"/>
                      <a:pt x="505" y="113"/>
                    </a:cubicBezTo>
                    <a:cubicBezTo>
                      <a:pt x="508" y="114"/>
                      <a:pt x="509" y="118"/>
                      <a:pt x="508" y="121"/>
                    </a:cubicBezTo>
                    <a:moveTo>
                      <a:pt x="534" y="157"/>
                    </a:moveTo>
                    <a:cubicBezTo>
                      <a:pt x="534" y="157"/>
                      <a:pt x="507" y="121"/>
                      <a:pt x="515" y="116"/>
                    </a:cubicBezTo>
                    <a:cubicBezTo>
                      <a:pt x="523" y="111"/>
                      <a:pt x="534" y="143"/>
                      <a:pt x="534" y="157"/>
                    </a:cubicBezTo>
                    <a:moveTo>
                      <a:pt x="529" y="110"/>
                    </a:moveTo>
                    <a:cubicBezTo>
                      <a:pt x="528" y="112"/>
                      <a:pt x="525" y="114"/>
                      <a:pt x="522" y="112"/>
                    </a:cubicBezTo>
                    <a:cubicBezTo>
                      <a:pt x="519" y="111"/>
                      <a:pt x="518" y="108"/>
                      <a:pt x="519" y="105"/>
                    </a:cubicBezTo>
                    <a:cubicBezTo>
                      <a:pt x="520" y="102"/>
                      <a:pt x="523" y="101"/>
                      <a:pt x="526" y="102"/>
                    </a:cubicBezTo>
                    <a:cubicBezTo>
                      <a:pt x="529" y="103"/>
                      <a:pt x="531" y="107"/>
                      <a:pt x="529" y="110"/>
                    </a:cubicBezTo>
                    <a:moveTo>
                      <a:pt x="545" y="151"/>
                    </a:moveTo>
                    <a:cubicBezTo>
                      <a:pt x="545" y="151"/>
                      <a:pt x="527" y="110"/>
                      <a:pt x="535" y="107"/>
                    </a:cubicBezTo>
                    <a:cubicBezTo>
                      <a:pt x="544" y="104"/>
                      <a:pt x="547" y="138"/>
                      <a:pt x="545" y="151"/>
                    </a:cubicBezTo>
                    <a:moveTo>
                      <a:pt x="554" y="104"/>
                    </a:moveTo>
                    <a:cubicBezTo>
                      <a:pt x="553" y="107"/>
                      <a:pt x="549" y="109"/>
                      <a:pt x="546" y="107"/>
                    </a:cubicBezTo>
                    <a:cubicBezTo>
                      <a:pt x="544" y="106"/>
                      <a:pt x="542" y="103"/>
                      <a:pt x="543" y="100"/>
                    </a:cubicBezTo>
                    <a:cubicBezTo>
                      <a:pt x="545" y="97"/>
                      <a:pt x="548" y="95"/>
                      <a:pt x="551" y="97"/>
                    </a:cubicBezTo>
                    <a:cubicBezTo>
                      <a:pt x="554" y="98"/>
                      <a:pt x="555" y="101"/>
                      <a:pt x="554" y="104"/>
                    </a:cubicBezTo>
                    <a:moveTo>
                      <a:pt x="555" y="152"/>
                    </a:moveTo>
                    <a:cubicBezTo>
                      <a:pt x="555" y="152"/>
                      <a:pt x="551" y="108"/>
                      <a:pt x="560" y="107"/>
                    </a:cubicBezTo>
                    <a:cubicBezTo>
                      <a:pt x="569" y="107"/>
                      <a:pt x="561" y="141"/>
                      <a:pt x="555" y="152"/>
                    </a:cubicBezTo>
                    <a:moveTo>
                      <a:pt x="580" y="109"/>
                    </a:moveTo>
                    <a:cubicBezTo>
                      <a:pt x="578" y="112"/>
                      <a:pt x="575" y="113"/>
                      <a:pt x="572" y="112"/>
                    </a:cubicBezTo>
                    <a:cubicBezTo>
                      <a:pt x="569" y="111"/>
                      <a:pt x="568" y="107"/>
                      <a:pt x="569" y="104"/>
                    </a:cubicBezTo>
                    <a:cubicBezTo>
                      <a:pt x="570" y="102"/>
                      <a:pt x="574" y="100"/>
                      <a:pt x="577" y="101"/>
                    </a:cubicBezTo>
                    <a:cubicBezTo>
                      <a:pt x="580" y="103"/>
                      <a:pt x="581" y="106"/>
                      <a:pt x="580" y="109"/>
                    </a:cubicBezTo>
                    <a:moveTo>
                      <a:pt x="561" y="155"/>
                    </a:moveTo>
                    <a:cubicBezTo>
                      <a:pt x="561" y="155"/>
                      <a:pt x="575" y="112"/>
                      <a:pt x="584" y="116"/>
                    </a:cubicBezTo>
                    <a:cubicBezTo>
                      <a:pt x="592" y="119"/>
                      <a:pt x="571" y="147"/>
                      <a:pt x="561" y="155"/>
                    </a:cubicBezTo>
                    <a:moveTo>
                      <a:pt x="602" y="123"/>
                    </a:moveTo>
                    <a:cubicBezTo>
                      <a:pt x="600" y="126"/>
                      <a:pt x="597" y="127"/>
                      <a:pt x="594" y="126"/>
                    </a:cubicBezTo>
                    <a:cubicBezTo>
                      <a:pt x="591" y="124"/>
                      <a:pt x="590" y="121"/>
                      <a:pt x="591" y="118"/>
                    </a:cubicBezTo>
                    <a:cubicBezTo>
                      <a:pt x="592" y="115"/>
                      <a:pt x="596" y="114"/>
                      <a:pt x="599" y="115"/>
                    </a:cubicBezTo>
                    <a:cubicBezTo>
                      <a:pt x="602" y="116"/>
                      <a:pt x="603" y="120"/>
                      <a:pt x="602" y="123"/>
                    </a:cubicBezTo>
                    <a:moveTo>
                      <a:pt x="571" y="160"/>
                    </a:moveTo>
                    <a:cubicBezTo>
                      <a:pt x="571" y="160"/>
                      <a:pt x="599" y="124"/>
                      <a:pt x="605" y="130"/>
                    </a:cubicBezTo>
                    <a:cubicBezTo>
                      <a:pt x="612" y="136"/>
                      <a:pt x="584" y="155"/>
                      <a:pt x="571" y="160"/>
                    </a:cubicBezTo>
                    <a:moveTo>
                      <a:pt x="617" y="147"/>
                    </a:moveTo>
                    <a:cubicBezTo>
                      <a:pt x="614" y="149"/>
                      <a:pt x="611" y="148"/>
                      <a:pt x="609" y="145"/>
                    </a:cubicBezTo>
                    <a:cubicBezTo>
                      <a:pt x="607" y="143"/>
                      <a:pt x="608" y="139"/>
                      <a:pt x="610" y="137"/>
                    </a:cubicBezTo>
                    <a:cubicBezTo>
                      <a:pt x="613" y="136"/>
                      <a:pt x="616" y="136"/>
                      <a:pt x="618" y="139"/>
                    </a:cubicBezTo>
                    <a:cubicBezTo>
                      <a:pt x="620" y="141"/>
                      <a:pt x="619" y="145"/>
                      <a:pt x="617" y="147"/>
                    </a:cubicBezTo>
                    <a:moveTo>
                      <a:pt x="578" y="170"/>
                    </a:moveTo>
                    <a:cubicBezTo>
                      <a:pt x="578" y="170"/>
                      <a:pt x="616" y="146"/>
                      <a:pt x="620" y="154"/>
                    </a:cubicBezTo>
                    <a:cubicBezTo>
                      <a:pt x="624" y="162"/>
                      <a:pt x="591" y="170"/>
                      <a:pt x="578" y="170"/>
                    </a:cubicBezTo>
                    <a:moveTo>
                      <a:pt x="613" y="316"/>
                    </a:moveTo>
                    <a:cubicBezTo>
                      <a:pt x="608" y="327"/>
                      <a:pt x="612" y="340"/>
                      <a:pt x="620" y="348"/>
                    </a:cubicBezTo>
                    <a:cubicBezTo>
                      <a:pt x="614" y="348"/>
                      <a:pt x="609" y="347"/>
                      <a:pt x="603" y="345"/>
                    </a:cubicBezTo>
                    <a:cubicBezTo>
                      <a:pt x="577" y="335"/>
                      <a:pt x="563" y="306"/>
                      <a:pt x="573" y="280"/>
                    </a:cubicBezTo>
                    <a:cubicBezTo>
                      <a:pt x="582" y="254"/>
                      <a:pt x="611" y="240"/>
                      <a:pt x="637" y="249"/>
                    </a:cubicBezTo>
                    <a:cubicBezTo>
                      <a:pt x="649" y="254"/>
                      <a:pt x="658" y="262"/>
                      <a:pt x="664" y="272"/>
                    </a:cubicBezTo>
                    <a:cubicBezTo>
                      <a:pt x="662" y="281"/>
                      <a:pt x="659" y="291"/>
                      <a:pt x="656" y="300"/>
                    </a:cubicBezTo>
                    <a:cubicBezTo>
                      <a:pt x="654" y="299"/>
                      <a:pt x="653" y="298"/>
                      <a:pt x="651" y="298"/>
                    </a:cubicBezTo>
                    <a:cubicBezTo>
                      <a:pt x="635" y="292"/>
                      <a:pt x="618" y="300"/>
                      <a:pt x="613" y="316"/>
                    </a:cubicBezTo>
                    <a:moveTo>
                      <a:pt x="593" y="361"/>
                    </a:moveTo>
                    <a:cubicBezTo>
                      <a:pt x="601" y="361"/>
                      <a:pt x="608" y="368"/>
                      <a:pt x="608" y="376"/>
                    </a:cubicBezTo>
                    <a:cubicBezTo>
                      <a:pt x="608" y="385"/>
                      <a:pt x="601" y="392"/>
                      <a:pt x="593" y="392"/>
                    </a:cubicBezTo>
                    <a:cubicBezTo>
                      <a:pt x="584" y="392"/>
                      <a:pt x="578" y="385"/>
                      <a:pt x="578" y="376"/>
                    </a:cubicBezTo>
                    <a:cubicBezTo>
                      <a:pt x="578" y="368"/>
                      <a:pt x="584" y="361"/>
                      <a:pt x="593" y="361"/>
                    </a:cubicBezTo>
                    <a:moveTo>
                      <a:pt x="632" y="321"/>
                    </a:moveTo>
                    <a:cubicBezTo>
                      <a:pt x="637" y="317"/>
                      <a:pt x="644" y="317"/>
                      <a:pt x="649" y="320"/>
                    </a:cubicBezTo>
                    <a:cubicBezTo>
                      <a:pt x="645" y="330"/>
                      <a:pt x="642" y="338"/>
                      <a:pt x="640" y="345"/>
                    </a:cubicBezTo>
                    <a:cubicBezTo>
                      <a:pt x="637" y="345"/>
                      <a:pt x="634" y="343"/>
                      <a:pt x="631" y="341"/>
                    </a:cubicBezTo>
                    <a:cubicBezTo>
                      <a:pt x="626" y="335"/>
                      <a:pt x="627" y="326"/>
                      <a:pt x="632" y="321"/>
                    </a:cubicBezTo>
                    <a:moveTo>
                      <a:pt x="560" y="415"/>
                    </a:moveTo>
                    <a:cubicBezTo>
                      <a:pt x="569" y="435"/>
                      <a:pt x="590" y="446"/>
                      <a:pt x="609" y="439"/>
                    </a:cubicBezTo>
                    <a:cubicBezTo>
                      <a:pt x="620" y="435"/>
                      <a:pt x="628" y="426"/>
                      <a:pt x="631" y="415"/>
                    </a:cubicBezTo>
                    <a:cubicBezTo>
                      <a:pt x="633" y="416"/>
                      <a:pt x="636" y="419"/>
                      <a:pt x="635" y="424"/>
                    </a:cubicBezTo>
                    <a:cubicBezTo>
                      <a:pt x="635" y="435"/>
                      <a:pt x="629" y="446"/>
                      <a:pt x="618" y="452"/>
                    </a:cubicBezTo>
                    <a:cubicBezTo>
                      <a:pt x="601" y="462"/>
                      <a:pt x="577" y="454"/>
                      <a:pt x="566" y="435"/>
                    </a:cubicBezTo>
                    <a:cubicBezTo>
                      <a:pt x="562" y="428"/>
                      <a:pt x="560" y="422"/>
                      <a:pt x="560" y="415"/>
                    </a:cubicBezTo>
                    <a:moveTo>
                      <a:pt x="561" y="264"/>
                    </a:moveTo>
                    <a:cubicBezTo>
                      <a:pt x="561" y="259"/>
                      <a:pt x="562" y="254"/>
                      <a:pt x="563" y="250"/>
                    </a:cubicBezTo>
                    <a:cubicBezTo>
                      <a:pt x="565" y="250"/>
                      <a:pt x="565" y="250"/>
                      <a:pt x="565" y="250"/>
                    </a:cubicBezTo>
                    <a:cubicBezTo>
                      <a:pt x="564" y="248"/>
                      <a:pt x="564" y="248"/>
                      <a:pt x="564" y="248"/>
                    </a:cubicBezTo>
                    <a:cubicBezTo>
                      <a:pt x="564" y="247"/>
                      <a:pt x="564" y="247"/>
                      <a:pt x="564" y="247"/>
                    </a:cubicBezTo>
                    <a:cubicBezTo>
                      <a:pt x="566" y="248"/>
                      <a:pt x="566" y="248"/>
                      <a:pt x="566" y="248"/>
                    </a:cubicBezTo>
                    <a:cubicBezTo>
                      <a:pt x="565" y="243"/>
                      <a:pt x="565" y="243"/>
                      <a:pt x="565" y="243"/>
                    </a:cubicBezTo>
                    <a:cubicBezTo>
                      <a:pt x="568" y="243"/>
                      <a:pt x="568" y="243"/>
                      <a:pt x="568" y="243"/>
                    </a:cubicBezTo>
                    <a:cubicBezTo>
                      <a:pt x="566" y="238"/>
                      <a:pt x="566" y="238"/>
                      <a:pt x="566" y="238"/>
                    </a:cubicBezTo>
                    <a:cubicBezTo>
                      <a:pt x="570" y="239"/>
                      <a:pt x="570" y="239"/>
                      <a:pt x="570" y="239"/>
                    </a:cubicBezTo>
                    <a:cubicBezTo>
                      <a:pt x="567" y="234"/>
                      <a:pt x="567" y="234"/>
                      <a:pt x="567" y="234"/>
                    </a:cubicBezTo>
                    <a:cubicBezTo>
                      <a:pt x="571" y="236"/>
                      <a:pt x="571" y="236"/>
                      <a:pt x="571" y="236"/>
                    </a:cubicBezTo>
                    <a:cubicBezTo>
                      <a:pt x="569" y="228"/>
                      <a:pt x="569" y="228"/>
                      <a:pt x="569" y="228"/>
                    </a:cubicBezTo>
                    <a:cubicBezTo>
                      <a:pt x="575" y="230"/>
                      <a:pt x="575" y="230"/>
                      <a:pt x="575" y="230"/>
                    </a:cubicBezTo>
                    <a:cubicBezTo>
                      <a:pt x="573" y="221"/>
                      <a:pt x="573" y="221"/>
                      <a:pt x="573" y="221"/>
                    </a:cubicBezTo>
                    <a:cubicBezTo>
                      <a:pt x="580" y="224"/>
                      <a:pt x="580" y="224"/>
                      <a:pt x="580" y="224"/>
                    </a:cubicBezTo>
                    <a:cubicBezTo>
                      <a:pt x="578" y="215"/>
                      <a:pt x="578" y="215"/>
                      <a:pt x="578" y="215"/>
                    </a:cubicBezTo>
                    <a:cubicBezTo>
                      <a:pt x="584" y="218"/>
                      <a:pt x="584" y="218"/>
                      <a:pt x="584" y="218"/>
                    </a:cubicBezTo>
                    <a:cubicBezTo>
                      <a:pt x="584" y="210"/>
                      <a:pt x="584" y="210"/>
                      <a:pt x="584" y="210"/>
                    </a:cubicBezTo>
                    <a:cubicBezTo>
                      <a:pt x="590" y="214"/>
                      <a:pt x="590" y="214"/>
                      <a:pt x="590" y="214"/>
                    </a:cubicBezTo>
                    <a:cubicBezTo>
                      <a:pt x="590" y="206"/>
                      <a:pt x="590" y="206"/>
                      <a:pt x="590" y="206"/>
                    </a:cubicBezTo>
                    <a:cubicBezTo>
                      <a:pt x="596" y="210"/>
                      <a:pt x="596" y="210"/>
                      <a:pt x="596" y="210"/>
                    </a:cubicBezTo>
                    <a:cubicBezTo>
                      <a:pt x="598" y="203"/>
                      <a:pt x="598" y="203"/>
                      <a:pt x="598" y="203"/>
                    </a:cubicBezTo>
                    <a:cubicBezTo>
                      <a:pt x="602" y="207"/>
                      <a:pt x="602" y="207"/>
                      <a:pt x="602" y="207"/>
                    </a:cubicBezTo>
                    <a:cubicBezTo>
                      <a:pt x="605" y="200"/>
                      <a:pt x="605" y="200"/>
                      <a:pt x="605" y="200"/>
                    </a:cubicBezTo>
                    <a:cubicBezTo>
                      <a:pt x="609" y="205"/>
                      <a:pt x="609" y="205"/>
                      <a:pt x="609" y="205"/>
                    </a:cubicBezTo>
                    <a:cubicBezTo>
                      <a:pt x="611" y="199"/>
                      <a:pt x="611" y="199"/>
                      <a:pt x="611" y="199"/>
                    </a:cubicBezTo>
                    <a:cubicBezTo>
                      <a:pt x="616" y="207"/>
                      <a:pt x="616" y="207"/>
                      <a:pt x="616" y="207"/>
                    </a:cubicBezTo>
                    <a:cubicBezTo>
                      <a:pt x="619" y="198"/>
                      <a:pt x="619" y="198"/>
                      <a:pt x="619" y="198"/>
                    </a:cubicBezTo>
                    <a:cubicBezTo>
                      <a:pt x="622" y="207"/>
                      <a:pt x="622" y="207"/>
                      <a:pt x="622" y="207"/>
                    </a:cubicBezTo>
                    <a:cubicBezTo>
                      <a:pt x="626" y="199"/>
                      <a:pt x="626" y="199"/>
                      <a:pt x="626" y="199"/>
                    </a:cubicBezTo>
                    <a:cubicBezTo>
                      <a:pt x="629" y="208"/>
                      <a:pt x="629" y="208"/>
                      <a:pt x="629" y="208"/>
                    </a:cubicBezTo>
                    <a:cubicBezTo>
                      <a:pt x="635" y="202"/>
                      <a:pt x="635" y="202"/>
                      <a:pt x="635" y="202"/>
                    </a:cubicBezTo>
                    <a:cubicBezTo>
                      <a:pt x="638" y="209"/>
                      <a:pt x="638" y="209"/>
                      <a:pt x="638" y="209"/>
                    </a:cubicBezTo>
                    <a:cubicBezTo>
                      <a:pt x="641" y="205"/>
                      <a:pt x="641" y="205"/>
                      <a:pt x="641" y="205"/>
                    </a:cubicBezTo>
                    <a:cubicBezTo>
                      <a:pt x="644" y="211"/>
                      <a:pt x="644" y="211"/>
                      <a:pt x="644" y="211"/>
                    </a:cubicBezTo>
                    <a:cubicBezTo>
                      <a:pt x="647" y="209"/>
                      <a:pt x="647" y="209"/>
                      <a:pt x="647" y="209"/>
                    </a:cubicBezTo>
                    <a:cubicBezTo>
                      <a:pt x="647" y="209"/>
                      <a:pt x="649" y="216"/>
                      <a:pt x="649" y="215"/>
                    </a:cubicBezTo>
                    <a:cubicBezTo>
                      <a:pt x="654" y="213"/>
                      <a:pt x="654" y="213"/>
                      <a:pt x="654" y="213"/>
                    </a:cubicBezTo>
                    <a:cubicBezTo>
                      <a:pt x="654" y="219"/>
                      <a:pt x="654" y="219"/>
                      <a:pt x="654" y="219"/>
                    </a:cubicBezTo>
                    <a:cubicBezTo>
                      <a:pt x="659" y="218"/>
                      <a:pt x="659" y="218"/>
                      <a:pt x="659" y="218"/>
                    </a:cubicBezTo>
                    <a:cubicBezTo>
                      <a:pt x="659" y="224"/>
                      <a:pt x="659" y="224"/>
                      <a:pt x="659" y="224"/>
                    </a:cubicBezTo>
                    <a:cubicBezTo>
                      <a:pt x="661" y="222"/>
                      <a:pt x="661" y="222"/>
                      <a:pt x="661" y="222"/>
                    </a:cubicBezTo>
                    <a:cubicBezTo>
                      <a:pt x="661" y="222"/>
                      <a:pt x="661" y="222"/>
                      <a:pt x="661" y="222"/>
                    </a:cubicBezTo>
                    <a:cubicBezTo>
                      <a:pt x="662" y="227"/>
                      <a:pt x="662" y="227"/>
                      <a:pt x="662" y="227"/>
                    </a:cubicBezTo>
                    <a:cubicBezTo>
                      <a:pt x="664" y="224"/>
                      <a:pt x="664" y="224"/>
                      <a:pt x="664" y="224"/>
                    </a:cubicBezTo>
                    <a:cubicBezTo>
                      <a:pt x="665" y="229"/>
                      <a:pt x="665" y="229"/>
                      <a:pt x="665" y="229"/>
                    </a:cubicBezTo>
                    <a:cubicBezTo>
                      <a:pt x="668" y="230"/>
                      <a:pt x="668" y="230"/>
                      <a:pt x="668" y="230"/>
                    </a:cubicBezTo>
                    <a:cubicBezTo>
                      <a:pt x="667" y="234"/>
                      <a:pt x="667" y="234"/>
                      <a:pt x="667" y="234"/>
                    </a:cubicBezTo>
                    <a:cubicBezTo>
                      <a:pt x="670" y="235"/>
                      <a:pt x="670" y="235"/>
                      <a:pt x="670" y="235"/>
                    </a:cubicBezTo>
                    <a:cubicBezTo>
                      <a:pt x="670" y="235"/>
                      <a:pt x="670" y="235"/>
                      <a:pt x="670" y="235"/>
                    </a:cubicBezTo>
                    <a:cubicBezTo>
                      <a:pt x="670" y="236"/>
                      <a:pt x="669" y="238"/>
                      <a:pt x="669" y="240"/>
                    </a:cubicBezTo>
                    <a:cubicBezTo>
                      <a:pt x="654" y="222"/>
                      <a:pt x="634" y="212"/>
                      <a:pt x="613" y="214"/>
                    </a:cubicBezTo>
                    <a:cubicBezTo>
                      <a:pt x="588" y="217"/>
                      <a:pt x="569" y="237"/>
                      <a:pt x="561" y="264"/>
                    </a:cubicBezTo>
                    <a:moveTo>
                      <a:pt x="555" y="181"/>
                    </a:moveTo>
                    <a:cubicBezTo>
                      <a:pt x="556" y="179"/>
                      <a:pt x="560" y="178"/>
                      <a:pt x="564" y="179"/>
                    </a:cubicBezTo>
                    <a:cubicBezTo>
                      <a:pt x="567" y="180"/>
                      <a:pt x="570" y="183"/>
                      <a:pt x="570" y="185"/>
                    </a:cubicBezTo>
                    <a:cubicBezTo>
                      <a:pt x="569" y="187"/>
                      <a:pt x="565" y="188"/>
                      <a:pt x="561" y="187"/>
                    </a:cubicBezTo>
                    <a:cubicBezTo>
                      <a:pt x="558" y="186"/>
                      <a:pt x="555" y="183"/>
                      <a:pt x="555" y="181"/>
                    </a:cubicBezTo>
                    <a:moveTo>
                      <a:pt x="577" y="606"/>
                    </a:moveTo>
                    <a:cubicBezTo>
                      <a:pt x="586" y="611"/>
                      <a:pt x="586" y="611"/>
                      <a:pt x="586" y="611"/>
                    </a:cubicBezTo>
                    <a:cubicBezTo>
                      <a:pt x="573" y="612"/>
                      <a:pt x="573" y="612"/>
                      <a:pt x="573" y="612"/>
                    </a:cubicBezTo>
                    <a:cubicBezTo>
                      <a:pt x="583" y="621"/>
                      <a:pt x="583" y="621"/>
                      <a:pt x="583" y="621"/>
                    </a:cubicBezTo>
                    <a:cubicBezTo>
                      <a:pt x="568" y="622"/>
                      <a:pt x="568" y="622"/>
                      <a:pt x="568" y="622"/>
                    </a:cubicBezTo>
                    <a:cubicBezTo>
                      <a:pt x="578" y="632"/>
                      <a:pt x="578" y="632"/>
                      <a:pt x="578" y="632"/>
                    </a:cubicBezTo>
                    <a:cubicBezTo>
                      <a:pt x="578" y="632"/>
                      <a:pt x="578" y="632"/>
                      <a:pt x="578" y="632"/>
                    </a:cubicBezTo>
                    <a:cubicBezTo>
                      <a:pt x="561" y="630"/>
                      <a:pt x="561" y="630"/>
                      <a:pt x="561" y="630"/>
                    </a:cubicBezTo>
                    <a:cubicBezTo>
                      <a:pt x="569" y="645"/>
                      <a:pt x="569" y="645"/>
                      <a:pt x="569" y="645"/>
                    </a:cubicBezTo>
                    <a:cubicBezTo>
                      <a:pt x="555" y="640"/>
                      <a:pt x="555" y="640"/>
                      <a:pt x="555" y="640"/>
                    </a:cubicBezTo>
                    <a:cubicBezTo>
                      <a:pt x="559" y="654"/>
                      <a:pt x="559" y="654"/>
                      <a:pt x="559" y="654"/>
                    </a:cubicBezTo>
                    <a:cubicBezTo>
                      <a:pt x="547" y="649"/>
                      <a:pt x="547" y="649"/>
                      <a:pt x="547" y="649"/>
                    </a:cubicBezTo>
                    <a:cubicBezTo>
                      <a:pt x="549" y="662"/>
                      <a:pt x="549" y="662"/>
                      <a:pt x="549" y="662"/>
                    </a:cubicBezTo>
                    <a:cubicBezTo>
                      <a:pt x="537" y="654"/>
                      <a:pt x="537" y="654"/>
                      <a:pt x="537" y="654"/>
                    </a:cubicBezTo>
                    <a:cubicBezTo>
                      <a:pt x="535" y="667"/>
                      <a:pt x="535" y="667"/>
                      <a:pt x="535" y="667"/>
                    </a:cubicBezTo>
                    <a:cubicBezTo>
                      <a:pt x="535" y="667"/>
                      <a:pt x="535" y="667"/>
                      <a:pt x="535" y="667"/>
                    </a:cubicBezTo>
                    <a:cubicBezTo>
                      <a:pt x="526" y="658"/>
                      <a:pt x="526" y="658"/>
                      <a:pt x="526" y="658"/>
                    </a:cubicBezTo>
                    <a:cubicBezTo>
                      <a:pt x="521" y="670"/>
                      <a:pt x="521" y="670"/>
                      <a:pt x="521" y="670"/>
                    </a:cubicBezTo>
                    <a:cubicBezTo>
                      <a:pt x="521" y="670"/>
                      <a:pt x="521" y="670"/>
                      <a:pt x="521" y="670"/>
                    </a:cubicBezTo>
                    <a:cubicBezTo>
                      <a:pt x="513" y="659"/>
                      <a:pt x="513" y="659"/>
                      <a:pt x="513" y="659"/>
                    </a:cubicBezTo>
                    <a:cubicBezTo>
                      <a:pt x="505" y="669"/>
                      <a:pt x="505" y="669"/>
                      <a:pt x="505" y="669"/>
                    </a:cubicBezTo>
                    <a:cubicBezTo>
                      <a:pt x="505" y="669"/>
                      <a:pt x="505" y="669"/>
                      <a:pt x="505" y="669"/>
                    </a:cubicBezTo>
                    <a:cubicBezTo>
                      <a:pt x="499" y="656"/>
                      <a:pt x="499" y="656"/>
                      <a:pt x="499" y="656"/>
                    </a:cubicBezTo>
                    <a:cubicBezTo>
                      <a:pt x="491" y="666"/>
                      <a:pt x="491" y="666"/>
                      <a:pt x="491" y="666"/>
                    </a:cubicBezTo>
                    <a:cubicBezTo>
                      <a:pt x="491" y="666"/>
                      <a:pt x="491" y="666"/>
                      <a:pt x="491" y="666"/>
                    </a:cubicBezTo>
                    <a:cubicBezTo>
                      <a:pt x="488" y="655"/>
                      <a:pt x="488" y="655"/>
                      <a:pt x="488" y="655"/>
                    </a:cubicBezTo>
                    <a:cubicBezTo>
                      <a:pt x="476" y="658"/>
                      <a:pt x="476" y="658"/>
                      <a:pt x="476" y="658"/>
                    </a:cubicBezTo>
                    <a:cubicBezTo>
                      <a:pt x="476" y="658"/>
                      <a:pt x="476" y="658"/>
                      <a:pt x="476" y="658"/>
                    </a:cubicBezTo>
                    <a:cubicBezTo>
                      <a:pt x="481" y="646"/>
                      <a:pt x="481" y="646"/>
                      <a:pt x="481" y="646"/>
                    </a:cubicBezTo>
                    <a:cubicBezTo>
                      <a:pt x="465" y="646"/>
                      <a:pt x="465" y="646"/>
                      <a:pt x="465" y="646"/>
                    </a:cubicBezTo>
                    <a:cubicBezTo>
                      <a:pt x="489" y="636"/>
                      <a:pt x="489" y="636"/>
                      <a:pt x="489" y="636"/>
                    </a:cubicBezTo>
                    <a:cubicBezTo>
                      <a:pt x="503" y="646"/>
                      <a:pt x="521" y="648"/>
                      <a:pt x="537" y="639"/>
                    </a:cubicBezTo>
                    <a:cubicBezTo>
                      <a:pt x="550" y="632"/>
                      <a:pt x="558" y="620"/>
                      <a:pt x="560" y="607"/>
                    </a:cubicBezTo>
                    <a:cubicBezTo>
                      <a:pt x="586" y="596"/>
                      <a:pt x="586" y="596"/>
                      <a:pt x="586" y="596"/>
                    </a:cubicBezTo>
                    <a:cubicBezTo>
                      <a:pt x="586" y="597"/>
                      <a:pt x="586" y="597"/>
                      <a:pt x="586" y="597"/>
                    </a:cubicBezTo>
                    <a:cubicBezTo>
                      <a:pt x="577" y="606"/>
                      <a:pt x="577" y="606"/>
                      <a:pt x="577" y="606"/>
                    </a:cubicBezTo>
                    <a:moveTo>
                      <a:pt x="613" y="678"/>
                    </a:moveTo>
                    <a:cubicBezTo>
                      <a:pt x="624" y="683"/>
                      <a:pt x="624" y="683"/>
                      <a:pt x="624" y="683"/>
                    </a:cubicBezTo>
                    <a:cubicBezTo>
                      <a:pt x="609" y="685"/>
                      <a:pt x="609" y="685"/>
                      <a:pt x="609" y="685"/>
                    </a:cubicBezTo>
                    <a:cubicBezTo>
                      <a:pt x="620" y="695"/>
                      <a:pt x="620" y="695"/>
                      <a:pt x="620" y="695"/>
                    </a:cubicBezTo>
                    <a:cubicBezTo>
                      <a:pt x="604" y="696"/>
                      <a:pt x="604" y="696"/>
                      <a:pt x="604" y="696"/>
                    </a:cubicBezTo>
                    <a:cubicBezTo>
                      <a:pt x="615" y="707"/>
                      <a:pt x="615" y="707"/>
                      <a:pt x="615" y="707"/>
                    </a:cubicBezTo>
                    <a:cubicBezTo>
                      <a:pt x="615" y="707"/>
                      <a:pt x="615" y="707"/>
                      <a:pt x="615" y="707"/>
                    </a:cubicBezTo>
                    <a:cubicBezTo>
                      <a:pt x="595" y="705"/>
                      <a:pt x="595" y="705"/>
                      <a:pt x="595" y="705"/>
                    </a:cubicBezTo>
                    <a:cubicBezTo>
                      <a:pt x="604" y="722"/>
                      <a:pt x="604" y="722"/>
                      <a:pt x="604" y="722"/>
                    </a:cubicBezTo>
                    <a:cubicBezTo>
                      <a:pt x="588" y="716"/>
                      <a:pt x="588" y="716"/>
                      <a:pt x="588" y="716"/>
                    </a:cubicBezTo>
                    <a:cubicBezTo>
                      <a:pt x="593" y="732"/>
                      <a:pt x="593" y="732"/>
                      <a:pt x="593" y="732"/>
                    </a:cubicBezTo>
                    <a:cubicBezTo>
                      <a:pt x="580" y="726"/>
                      <a:pt x="580" y="726"/>
                      <a:pt x="580" y="726"/>
                    </a:cubicBezTo>
                    <a:cubicBezTo>
                      <a:pt x="582" y="740"/>
                      <a:pt x="582" y="740"/>
                      <a:pt x="582" y="740"/>
                    </a:cubicBezTo>
                    <a:cubicBezTo>
                      <a:pt x="569" y="732"/>
                      <a:pt x="569" y="732"/>
                      <a:pt x="569" y="732"/>
                    </a:cubicBezTo>
                    <a:cubicBezTo>
                      <a:pt x="566" y="747"/>
                      <a:pt x="566" y="747"/>
                      <a:pt x="566" y="747"/>
                    </a:cubicBezTo>
                    <a:cubicBezTo>
                      <a:pt x="566" y="747"/>
                      <a:pt x="566" y="747"/>
                      <a:pt x="566" y="747"/>
                    </a:cubicBezTo>
                    <a:cubicBezTo>
                      <a:pt x="556" y="736"/>
                      <a:pt x="556" y="736"/>
                      <a:pt x="556" y="736"/>
                    </a:cubicBezTo>
                    <a:cubicBezTo>
                      <a:pt x="551" y="750"/>
                      <a:pt x="551" y="750"/>
                      <a:pt x="551" y="750"/>
                    </a:cubicBezTo>
                    <a:cubicBezTo>
                      <a:pt x="550" y="750"/>
                      <a:pt x="550" y="750"/>
                      <a:pt x="550" y="750"/>
                    </a:cubicBezTo>
                    <a:cubicBezTo>
                      <a:pt x="541" y="737"/>
                      <a:pt x="541" y="737"/>
                      <a:pt x="541" y="737"/>
                    </a:cubicBezTo>
                    <a:cubicBezTo>
                      <a:pt x="533" y="749"/>
                      <a:pt x="533" y="749"/>
                      <a:pt x="533" y="749"/>
                    </a:cubicBezTo>
                    <a:cubicBezTo>
                      <a:pt x="532" y="749"/>
                      <a:pt x="532" y="749"/>
                      <a:pt x="532" y="749"/>
                    </a:cubicBezTo>
                    <a:cubicBezTo>
                      <a:pt x="526" y="734"/>
                      <a:pt x="526" y="734"/>
                      <a:pt x="526" y="734"/>
                    </a:cubicBezTo>
                    <a:cubicBezTo>
                      <a:pt x="517" y="745"/>
                      <a:pt x="517" y="745"/>
                      <a:pt x="517" y="745"/>
                    </a:cubicBezTo>
                    <a:cubicBezTo>
                      <a:pt x="517" y="745"/>
                      <a:pt x="517" y="745"/>
                      <a:pt x="517" y="745"/>
                    </a:cubicBezTo>
                    <a:cubicBezTo>
                      <a:pt x="514" y="733"/>
                      <a:pt x="514" y="733"/>
                      <a:pt x="514" y="733"/>
                    </a:cubicBezTo>
                    <a:cubicBezTo>
                      <a:pt x="500" y="736"/>
                      <a:pt x="500" y="736"/>
                      <a:pt x="500" y="736"/>
                    </a:cubicBezTo>
                    <a:cubicBezTo>
                      <a:pt x="500" y="736"/>
                      <a:pt x="500" y="736"/>
                      <a:pt x="500" y="736"/>
                    </a:cubicBezTo>
                    <a:cubicBezTo>
                      <a:pt x="505" y="723"/>
                      <a:pt x="505" y="723"/>
                      <a:pt x="505" y="723"/>
                    </a:cubicBezTo>
                    <a:cubicBezTo>
                      <a:pt x="487" y="723"/>
                      <a:pt x="487" y="723"/>
                      <a:pt x="487" y="723"/>
                    </a:cubicBezTo>
                    <a:cubicBezTo>
                      <a:pt x="515" y="712"/>
                      <a:pt x="515" y="712"/>
                      <a:pt x="515" y="712"/>
                    </a:cubicBezTo>
                    <a:cubicBezTo>
                      <a:pt x="530" y="723"/>
                      <a:pt x="551" y="725"/>
                      <a:pt x="569" y="715"/>
                    </a:cubicBezTo>
                    <a:cubicBezTo>
                      <a:pt x="583" y="708"/>
                      <a:pt x="592" y="694"/>
                      <a:pt x="594" y="679"/>
                    </a:cubicBezTo>
                    <a:cubicBezTo>
                      <a:pt x="623" y="667"/>
                      <a:pt x="623" y="667"/>
                      <a:pt x="623" y="667"/>
                    </a:cubicBezTo>
                    <a:cubicBezTo>
                      <a:pt x="623" y="667"/>
                      <a:pt x="623" y="667"/>
                      <a:pt x="623" y="667"/>
                    </a:cubicBezTo>
                    <a:cubicBezTo>
                      <a:pt x="613" y="678"/>
                      <a:pt x="613" y="678"/>
                      <a:pt x="613" y="678"/>
                    </a:cubicBezTo>
                    <a:moveTo>
                      <a:pt x="657" y="759"/>
                    </a:moveTo>
                    <a:cubicBezTo>
                      <a:pt x="669" y="765"/>
                      <a:pt x="669" y="765"/>
                      <a:pt x="669" y="765"/>
                    </a:cubicBezTo>
                    <a:cubicBezTo>
                      <a:pt x="652" y="767"/>
                      <a:pt x="652" y="767"/>
                      <a:pt x="652" y="767"/>
                    </a:cubicBezTo>
                    <a:cubicBezTo>
                      <a:pt x="664" y="778"/>
                      <a:pt x="664" y="778"/>
                      <a:pt x="664" y="778"/>
                    </a:cubicBezTo>
                    <a:cubicBezTo>
                      <a:pt x="646" y="779"/>
                      <a:pt x="646" y="779"/>
                      <a:pt x="646" y="779"/>
                    </a:cubicBezTo>
                    <a:cubicBezTo>
                      <a:pt x="659" y="792"/>
                      <a:pt x="659" y="792"/>
                      <a:pt x="659" y="792"/>
                    </a:cubicBezTo>
                    <a:cubicBezTo>
                      <a:pt x="659" y="792"/>
                      <a:pt x="659" y="792"/>
                      <a:pt x="659" y="792"/>
                    </a:cubicBezTo>
                    <a:cubicBezTo>
                      <a:pt x="637" y="790"/>
                      <a:pt x="637" y="790"/>
                      <a:pt x="637" y="790"/>
                    </a:cubicBezTo>
                    <a:cubicBezTo>
                      <a:pt x="646" y="809"/>
                      <a:pt x="646" y="809"/>
                      <a:pt x="646" y="809"/>
                    </a:cubicBezTo>
                    <a:cubicBezTo>
                      <a:pt x="628" y="802"/>
                      <a:pt x="628" y="802"/>
                      <a:pt x="628" y="802"/>
                    </a:cubicBezTo>
                    <a:cubicBezTo>
                      <a:pt x="634" y="820"/>
                      <a:pt x="634" y="820"/>
                      <a:pt x="634" y="820"/>
                    </a:cubicBezTo>
                    <a:cubicBezTo>
                      <a:pt x="619" y="814"/>
                      <a:pt x="619" y="814"/>
                      <a:pt x="619" y="814"/>
                    </a:cubicBezTo>
                    <a:cubicBezTo>
                      <a:pt x="621" y="830"/>
                      <a:pt x="621" y="830"/>
                      <a:pt x="621" y="830"/>
                    </a:cubicBezTo>
                    <a:cubicBezTo>
                      <a:pt x="606" y="820"/>
                      <a:pt x="606" y="820"/>
                      <a:pt x="606" y="820"/>
                    </a:cubicBezTo>
                    <a:cubicBezTo>
                      <a:pt x="603" y="837"/>
                      <a:pt x="603" y="837"/>
                      <a:pt x="603" y="837"/>
                    </a:cubicBezTo>
                    <a:cubicBezTo>
                      <a:pt x="603" y="837"/>
                      <a:pt x="603" y="837"/>
                      <a:pt x="603" y="837"/>
                    </a:cubicBezTo>
                    <a:cubicBezTo>
                      <a:pt x="592" y="825"/>
                      <a:pt x="592" y="825"/>
                      <a:pt x="592" y="825"/>
                    </a:cubicBezTo>
                    <a:cubicBezTo>
                      <a:pt x="586" y="841"/>
                      <a:pt x="586" y="841"/>
                      <a:pt x="586" y="841"/>
                    </a:cubicBezTo>
                    <a:cubicBezTo>
                      <a:pt x="585" y="841"/>
                      <a:pt x="585" y="841"/>
                      <a:pt x="585" y="841"/>
                    </a:cubicBezTo>
                    <a:cubicBezTo>
                      <a:pt x="575" y="826"/>
                      <a:pt x="575" y="826"/>
                      <a:pt x="575" y="826"/>
                    </a:cubicBezTo>
                    <a:cubicBezTo>
                      <a:pt x="565" y="840"/>
                      <a:pt x="565" y="840"/>
                      <a:pt x="565" y="840"/>
                    </a:cubicBezTo>
                    <a:cubicBezTo>
                      <a:pt x="564" y="840"/>
                      <a:pt x="564" y="840"/>
                      <a:pt x="564" y="840"/>
                    </a:cubicBezTo>
                    <a:cubicBezTo>
                      <a:pt x="557" y="823"/>
                      <a:pt x="557" y="823"/>
                      <a:pt x="557" y="823"/>
                    </a:cubicBezTo>
                    <a:cubicBezTo>
                      <a:pt x="547" y="835"/>
                      <a:pt x="547" y="835"/>
                      <a:pt x="547" y="835"/>
                    </a:cubicBezTo>
                    <a:cubicBezTo>
                      <a:pt x="547" y="835"/>
                      <a:pt x="547" y="835"/>
                      <a:pt x="547" y="835"/>
                    </a:cubicBezTo>
                    <a:cubicBezTo>
                      <a:pt x="543" y="821"/>
                      <a:pt x="543" y="821"/>
                      <a:pt x="543" y="821"/>
                    </a:cubicBezTo>
                    <a:cubicBezTo>
                      <a:pt x="528" y="825"/>
                      <a:pt x="528" y="825"/>
                      <a:pt x="528" y="825"/>
                    </a:cubicBezTo>
                    <a:cubicBezTo>
                      <a:pt x="528" y="825"/>
                      <a:pt x="528" y="825"/>
                      <a:pt x="528" y="825"/>
                    </a:cubicBezTo>
                    <a:cubicBezTo>
                      <a:pt x="534" y="810"/>
                      <a:pt x="534" y="810"/>
                      <a:pt x="534" y="810"/>
                    </a:cubicBezTo>
                    <a:cubicBezTo>
                      <a:pt x="513" y="810"/>
                      <a:pt x="513" y="810"/>
                      <a:pt x="513" y="810"/>
                    </a:cubicBezTo>
                    <a:cubicBezTo>
                      <a:pt x="544" y="797"/>
                      <a:pt x="544" y="797"/>
                      <a:pt x="544" y="797"/>
                    </a:cubicBezTo>
                    <a:cubicBezTo>
                      <a:pt x="562" y="810"/>
                      <a:pt x="586" y="812"/>
                      <a:pt x="606" y="801"/>
                    </a:cubicBezTo>
                    <a:cubicBezTo>
                      <a:pt x="622" y="793"/>
                      <a:pt x="633" y="777"/>
                      <a:pt x="635" y="760"/>
                    </a:cubicBezTo>
                    <a:cubicBezTo>
                      <a:pt x="669" y="746"/>
                      <a:pt x="669" y="746"/>
                      <a:pt x="669" y="746"/>
                    </a:cubicBezTo>
                    <a:cubicBezTo>
                      <a:pt x="669" y="747"/>
                      <a:pt x="669" y="747"/>
                      <a:pt x="669" y="747"/>
                    </a:cubicBezTo>
                    <a:cubicBezTo>
                      <a:pt x="657" y="759"/>
                      <a:pt x="657" y="759"/>
                      <a:pt x="657" y="759"/>
                    </a:cubicBezTo>
                    <a:moveTo>
                      <a:pt x="545" y="915"/>
                    </a:moveTo>
                    <a:cubicBezTo>
                      <a:pt x="540" y="920"/>
                      <a:pt x="533" y="922"/>
                      <a:pt x="530" y="919"/>
                    </a:cubicBezTo>
                    <a:cubicBezTo>
                      <a:pt x="527" y="916"/>
                      <a:pt x="529" y="910"/>
                      <a:pt x="534" y="905"/>
                    </a:cubicBezTo>
                    <a:cubicBezTo>
                      <a:pt x="539" y="900"/>
                      <a:pt x="546" y="898"/>
                      <a:pt x="549" y="901"/>
                    </a:cubicBezTo>
                    <a:cubicBezTo>
                      <a:pt x="552" y="904"/>
                      <a:pt x="550" y="910"/>
                      <a:pt x="545" y="915"/>
                    </a:cubicBezTo>
                    <a:moveTo>
                      <a:pt x="543" y="874"/>
                    </a:moveTo>
                    <a:cubicBezTo>
                      <a:pt x="541" y="866"/>
                      <a:pt x="543" y="860"/>
                      <a:pt x="547" y="859"/>
                    </a:cubicBezTo>
                    <a:cubicBezTo>
                      <a:pt x="551" y="858"/>
                      <a:pt x="555" y="863"/>
                      <a:pt x="557" y="870"/>
                    </a:cubicBezTo>
                    <a:cubicBezTo>
                      <a:pt x="559" y="877"/>
                      <a:pt x="557" y="883"/>
                      <a:pt x="553" y="884"/>
                    </a:cubicBezTo>
                    <a:cubicBezTo>
                      <a:pt x="549" y="885"/>
                      <a:pt x="545" y="881"/>
                      <a:pt x="543" y="874"/>
                    </a:cubicBezTo>
                    <a:moveTo>
                      <a:pt x="521" y="884"/>
                    </a:moveTo>
                    <a:cubicBezTo>
                      <a:pt x="522" y="880"/>
                      <a:pt x="529" y="879"/>
                      <a:pt x="536" y="881"/>
                    </a:cubicBezTo>
                    <a:cubicBezTo>
                      <a:pt x="543" y="883"/>
                      <a:pt x="547" y="887"/>
                      <a:pt x="546" y="891"/>
                    </a:cubicBezTo>
                    <a:cubicBezTo>
                      <a:pt x="545" y="895"/>
                      <a:pt x="539" y="897"/>
                      <a:pt x="532" y="895"/>
                    </a:cubicBezTo>
                    <a:cubicBezTo>
                      <a:pt x="525" y="893"/>
                      <a:pt x="520" y="888"/>
                      <a:pt x="521" y="884"/>
                    </a:cubicBezTo>
                    <a:moveTo>
                      <a:pt x="563" y="887"/>
                    </a:moveTo>
                    <a:cubicBezTo>
                      <a:pt x="560" y="884"/>
                      <a:pt x="562" y="878"/>
                      <a:pt x="567" y="872"/>
                    </a:cubicBezTo>
                    <a:cubicBezTo>
                      <a:pt x="572" y="867"/>
                      <a:pt x="579" y="866"/>
                      <a:pt x="581" y="868"/>
                    </a:cubicBezTo>
                    <a:cubicBezTo>
                      <a:pt x="584" y="871"/>
                      <a:pt x="582" y="878"/>
                      <a:pt x="577" y="883"/>
                    </a:cubicBezTo>
                    <a:cubicBezTo>
                      <a:pt x="572" y="888"/>
                      <a:pt x="566" y="890"/>
                      <a:pt x="563" y="887"/>
                    </a:cubicBezTo>
                    <a:moveTo>
                      <a:pt x="565" y="896"/>
                    </a:moveTo>
                    <a:cubicBezTo>
                      <a:pt x="566" y="893"/>
                      <a:pt x="573" y="891"/>
                      <a:pt x="580" y="893"/>
                    </a:cubicBezTo>
                    <a:cubicBezTo>
                      <a:pt x="587" y="895"/>
                      <a:pt x="592" y="900"/>
                      <a:pt x="591" y="903"/>
                    </a:cubicBezTo>
                    <a:cubicBezTo>
                      <a:pt x="589" y="907"/>
                      <a:pt x="583" y="909"/>
                      <a:pt x="576" y="907"/>
                    </a:cubicBezTo>
                    <a:cubicBezTo>
                      <a:pt x="569" y="905"/>
                      <a:pt x="564" y="900"/>
                      <a:pt x="565" y="896"/>
                    </a:cubicBezTo>
                    <a:moveTo>
                      <a:pt x="662" y="966"/>
                    </a:moveTo>
                    <a:cubicBezTo>
                      <a:pt x="650" y="978"/>
                      <a:pt x="597" y="918"/>
                      <a:pt x="597" y="918"/>
                    </a:cubicBezTo>
                    <a:cubicBezTo>
                      <a:pt x="620" y="923"/>
                      <a:pt x="673" y="954"/>
                      <a:pt x="662" y="966"/>
                    </a:cubicBezTo>
                    <a:moveTo>
                      <a:pt x="601" y="906"/>
                    </a:moveTo>
                    <a:cubicBezTo>
                      <a:pt x="624" y="903"/>
                      <a:pt x="685" y="910"/>
                      <a:pt x="679" y="925"/>
                    </a:cubicBezTo>
                    <a:cubicBezTo>
                      <a:pt x="673" y="940"/>
                      <a:pt x="601" y="906"/>
                      <a:pt x="601" y="906"/>
                    </a:cubicBezTo>
                    <a:moveTo>
                      <a:pt x="688" y="882"/>
                    </a:moveTo>
                    <a:cubicBezTo>
                      <a:pt x="688" y="898"/>
                      <a:pt x="608" y="890"/>
                      <a:pt x="608" y="890"/>
                    </a:cubicBezTo>
                    <a:cubicBezTo>
                      <a:pt x="629" y="879"/>
                      <a:pt x="689" y="865"/>
                      <a:pt x="688" y="882"/>
                    </a:cubicBezTo>
                    <a:moveTo>
                      <a:pt x="699" y="858"/>
                    </a:moveTo>
                    <a:cubicBezTo>
                      <a:pt x="697" y="863"/>
                      <a:pt x="691" y="866"/>
                      <a:pt x="685" y="864"/>
                    </a:cubicBezTo>
                    <a:cubicBezTo>
                      <a:pt x="680" y="862"/>
                      <a:pt x="677" y="856"/>
                      <a:pt x="679" y="851"/>
                    </a:cubicBezTo>
                    <a:cubicBezTo>
                      <a:pt x="681" y="846"/>
                      <a:pt x="687" y="843"/>
                      <a:pt x="692" y="845"/>
                    </a:cubicBezTo>
                    <a:cubicBezTo>
                      <a:pt x="698" y="847"/>
                      <a:pt x="701" y="852"/>
                      <a:pt x="699" y="858"/>
                    </a:cubicBezTo>
                    <a:moveTo>
                      <a:pt x="694" y="915"/>
                    </a:moveTo>
                    <a:cubicBezTo>
                      <a:pt x="688" y="913"/>
                      <a:pt x="686" y="907"/>
                      <a:pt x="687" y="901"/>
                    </a:cubicBezTo>
                    <a:cubicBezTo>
                      <a:pt x="689" y="896"/>
                      <a:pt x="695" y="893"/>
                      <a:pt x="701" y="895"/>
                    </a:cubicBezTo>
                    <a:cubicBezTo>
                      <a:pt x="706" y="897"/>
                      <a:pt x="709" y="903"/>
                      <a:pt x="707" y="908"/>
                    </a:cubicBezTo>
                    <a:cubicBezTo>
                      <a:pt x="705" y="914"/>
                      <a:pt x="699" y="917"/>
                      <a:pt x="694" y="915"/>
                    </a:cubicBezTo>
                    <a:moveTo>
                      <a:pt x="677" y="948"/>
                    </a:moveTo>
                    <a:cubicBezTo>
                      <a:pt x="679" y="942"/>
                      <a:pt x="685" y="940"/>
                      <a:pt x="690" y="941"/>
                    </a:cubicBezTo>
                    <a:cubicBezTo>
                      <a:pt x="696" y="943"/>
                      <a:pt x="698" y="949"/>
                      <a:pt x="696" y="955"/>
                    </a:cubicBezTo>
                    <a:cubicBezTo>
                      <a:pt x="695" y="960"/>
                      <a:pt x="688" y="963"/>
                      <a:pt x="683" y="961"/>
                    </a:cubicBezTo>
                    <a:cubicBezTo>
                      <a:pt x="678" y="959"/>
                      <a:pt x="675" y="953"/>
                      <a:pt x="677" y="948"/>
                    </a:cubicBezTo>
                    <a:moveTo>
                      <a:pt x="650" y="987"/>
                    </a:moveTo>
                    <a:cubicBezTo>
                      <a:pt x="652" y="982"/>
                      <a:pt x="658" y="979"/>
                      <a:pt x="664" y="981"/>
                    </a:cubicBezTo>
                    <a:cubicBezTo>
                      <a:pt x="669" y="982"/>
                      <a:pt x="672" y="988"/>
                      <a:pt x="670" y="994"/>
                    </a:cubicBezTo>
                    <a:cubicBezTo>
                      <a:pt x="668" y="999"/>
                      <a:pt x="662" y="1002"/>
                      <a:pt x="656" y="1000"/>
                    </a:cubicBezTo>
                    <a:cubicBezTo>
                      <a:pt x="651" y="998"/>
                      <a:pt x="648" y="992"/>
                      <a:pt x="650" y="987"/>
                    </a:cubicBezTo>
                    <a:moveTo>
                      <a:pt x="631" y="999"/>
                    </a:moveTo>
                    <a:cubicBezTo>
                      <a:pt x="616" y="1006"/>
                      <a:pt x="586" y="932"/>
                      <a:pt x="586" y="932"/>
                    </a:cubicBezTo>
                    <a:cubicBezTo>
                      <a:pt x="605" y="945"/>
                      <a:pt x="645" y="992"/>
                      <a:pt x="631" y="999"/>
                    </a:cubicBezTo>
                    <a:moveTo>
                      <a:pt x="614" y="1021"/>
                    </a:moveTo>
                    <a:cubicBezTo>
                      <a:pt x="615" y="1015"/>
                      <a:pt x="621" y="1012"/>
                      <a:pt x="627" y="1014"/>
                    </a:cubicBezTo>
                    <a:cubicBezTo>
                      <a:pt x="632" y="1016"/>
                      <a:pt x="635" y="1022"/>
                      <a:pt x="633" y="1028"/>
                    </a:cubicBezTo>
                    <a:cubicBezTo>
                      <a:pt x="631" y="1033"/>
                      <a:pt x="625" y="1036"/>
                      <a:pt x="620" y="1034"/>
                    </a:cubicBezTo>
                    <a:cubicBezTo>
                      <a:pt x="615" y="1032"/>
                      <a:pt x="612" y="1026"/>
                      <a:pt x="614" y="1021"/>
                    </a:cubicBezTo>
                    <a:moveTo>
                      <a:pt x="573" y="1041"/>
                    </a:moveTo>
                    <a:cubicBezTo>
                      <a:pt x="575" y="1036"/>
                      <a:pt x="581" y="1033"/>
                      <a:pt x="587" y="1035"/>
                    </a:cubicBezTo>
                    <a:cubicBezTo>
                      <a:pt x="592" y="1037"/>
                      <a:pt x="595" y="1043"/>
                      <a:pt x="593" y="1048"/>
                    </a:cubicBezTo>
                    <a:cubicBezTo>
                      <a:pt x="591" y="1054"/>
                      <a:pt x="585" y="1057"/>
                      <a:pt x="580" y="1055"/>
                    </a:cubicBezTo>
                    <a:cubicBezTo>
                      <a:pt x="574" y="1053"/>
                      <a:pt x="571" y="1047"/>
                      <a:pt x="573" y="1041"/>
                    </a:cubicBezTo>
                    <a:moveTo>
                      <a:pt x="566" y="939"/>
                    </a:moveTo>
                    <a:cubicBezTo>
                      <a:pt x="582" y="956"/>
                      <a:pt x="611" y="1011"/>
                      <a:pt x="595" y="1015"/>
                    </a:cubicBezTo>
                    <a:cubicBezTo>
                      <a:pt x="579" y="1018"/>
                      <a:pt x="566" y="939"/>
                      <a:pt x="566" y="939"/>
                    </a:cubicBezTo>
                    <a:moveTo>
                      <a:pt x="565" y="929"/>
                    </a:moveTo>
                    <a:cubicBezTo>
                      <a:pt x="561" y="930"/>
                      <a:pt x="556" y="925"/>
                      <a:pt x="555" y="918"/>
                    </a:cubicBezTo>
                    <a:cubicBezTo>
                      <a:pt x="553" y="911"/>
                      <a:pt x="554" y="904"/>
                      <a:pt x="558" y="903"/>
                    </a:cubicBezTo>
                    <a:cubicBezTo>
                      <a:pt x="562" y="902"/>
                      <a:pt x="567" y="907"/>
                      <a:pt x="569" y="914"/>
                    </a:cubicBezTo>
                    <a:cubicBezTo>
                      <a:pt x="571" y="921"/>
                      <a:pt x="569" y="928"/>
                      <a:pt x="565" y="929"/>
                    </a:cubicBezTo>
                    <a:moveTo>
                      <a:pt x="551" y="944"/>
                    </a:moveTo>
                    <a:cubicBezTo>
                      <a:pt x="561" y="965"/>
                      <a:pt x="573" y="1026"/>
                      <a:pt x="557" y="1025"/>
                    </a:cubicBezTo>
                    <a:cubicBezTo>
                      <a:pt x="540" y="1023"/>
                      <a:pt x="551" y="944"/>
                      <a:pt x="551" y="944"/>
                    </a:cubicBezTo>
                    <a:moveTo>
                      <a:pt x="530" y="1041"/>
                    </a:moveTo>
                    <a:cubicBezTo>
                      <a:pt x="531" y="1036"/>
                      <a:pt x="537" y="1033"/>
                      <a:pt x="543" y="1035"/>
                    </a:cubicBezTo>
                    <a:cubicBezTo>
                      <a:pt x="548" y="1037"/>
                      <a:pt x="551" y="1043"/>
                      <a:pt x="549" y="1048"/>
                    </a:cubicBezTo>
                    <a:cubicBezTo>
                      <a:pt x="547" y="1053"/>
                      <a:pt x="541" y="1056"/>
                      <a:pt x="536" y="1055"/>
                    </a:cubicBezTo>
                    <a:cubicBezTo>
                      <a:pt x="530" y="1053"/>
                      <a:pt x="528" y="1047"/>
                      <a:pt x="530" y="1041"/>
                    </a:cubicBezTo>
                    <a:moveTo>
                      <a:pt x="528" y="948"/>
                    </a:moveTo>
                    <a:cubicBezTo>
                      <a:pt x="533" y="971"/>
                      <a:pt x="532" y="1033"/>
                      <a:pt x="516" y="1028"/>
                    </a:cubicBezTo>
                    <a:cubicBezTo>
                      <a:pt x="500" y="1023"/>
                      <a:pt x="528" y="948"/>
                      <a:pt x="528" y="948"/>
                    </a:cubicBezTo>
                    <a:moveTo>
                      <a:pt x="487" y="1028"/>
                    </a:moveTo>
                    <a:cubicBezTo>
                      <a:pt x="488" y="1023"/>
                      <a:pt x="494" y="1020"/>
                      <a:pt x="500" y="1022"/>
                    </a:cubicBezTo>
                    <a:cubicBezTo>
                      <a:pt x="505" y="1024"/>
                      <a:pt x="508" y="1030"/>
                      <a:pt x="506" y="1036"/>
                    </a:cubicBezTo>
                    <a:cubicBezTo>
                      <a:pt x="504" y="1041"/>
                      <a:pt x="498" y="1044"/>
                      <a:pt x="493" y="1042"/>
                    </a:cubicBezTo>
                    <a:cubicBezTo>
                      <a:pt x="487" y="1040"/>
                      <a:pt x="484" y="1034"/>
                      <a:pt x="487" y="1028"/>
                    </a:cubicBezTo>
                    <a:moveTo>
                      <a:pt x="467" y="924"/>
                    </a:moveTo>
                    <a:cubicBezTo>
                      <a:pt x="450" y="932"/>
                      <a:pt x="430" y="918"/>
                      <a:pt x="430" y="918"/>
                    </a:cubicBezTo>
                    <a:cubicBezTo>
                      <a:pt x="440" y="911"/>
                      <a:pt x="459" y="915"/>
                      <a:pt x="459" y="915"/>
                    </a:cubicBezTo>
                    <a:cubicBezTo>
                      <a:pt x="455" y="910"/>
                      <a:pt x="433" y="906"/>
                      <a:pt x="433" y="906"/>
                    </a:cubicBezTo>
                    <a:cubicBezTo>
                      <a:pt x="474" y="872"/>
                      <a:pt x="500" y="928"/>
                      <a:pt x="500" y="928"/>
                    </a:cubicBezTo>
                    <a:cubicBezTo>
                      <a:pt x="491" y="924"/>
                      <a:pt x="484" y="917"/>
                      <a:pt x="467" y="924"/>
                    </a:cubicBezTo>
                    <a:moveTo>
                      <a:pt x="420" y="922"/>
                    </a:moveTo>
                    <a:cubicBezTo>
                      <a:pt x="432" y="925"/>
                      <a:pt x="435" y="943"/>
                      <a:pt x="435" y="943"/>
                    </a:cubicBezTo>
                    <a:cubicBezTo>
                      <a:pt x="436" y="939"/>
                      <a:pt x="435" y="928"/>
                      <a:pt x="432" y="925"/>
                    </a:cubicBezTo>
                    <a:cubicBezTo>
                      <a:pt x="429" y="922"/>
                      <a:pt x="429" y="919"/>
                      <a:pt x="429" y="919"/>
                    </a:cubicBezTo>
                    <a:cubicBezTo>
                      <a:pt x="477" y="936"/>
                      <a:pt x="454" y="979"/>
                      <a:pt x="454" y="979"/>
                    </a:cubicBezTo>
                    <a:cubicBezTo>
                      <a:pt x="453" y="976"/>
                      <a:pt x="450" y="970"/>
                      <a:pt x="437" y="959"/>
                    </a:cubicBezTo>
                    <a:cubicBezTo>
                      <a:pt x="413" y="938"/>
                      <a:pt x="420" y="922"/>
                      <a:pt x="420" y="922"/>
                    </a:cubicBezTo>
                    <a:moveTo>
                      <a:pt x="386" y="988"/>
                    </a:moveTo>
                    <a:cubicBezTo>
                      <a:pt x="389" y="979"/>
                      <a:pt x="391" y="972"/>
                      <a:pt x="391" y="956"/>
                    </a:cubicBezTo>
                    <a:cubicBezTo>
                      <a:pt x="392" y="940"/>
                      <a:pt x="406" y="919"/>
                      <a:pt x="406" y="919"/>
                    </a:cubicBezTo>
                    <a:cubicBezTo>
                      <a:pt x="413" y="926"/>
                      <a:pt x="404" y="952"/>
                      <a:pt x="404" y="952"/>
                    </a:cubicBezTo>
                    <a:cubicBezTo>
                      <a:pt x="411" y="946"/>
                      <a:pt x="415" y="923"/>
                      <a:pt x="415" y="923"/>
                    </a:cubicBezTo>
                    <a:cubicBezTo>
                      <a:pt x="435" y="971"/>
                      <a:pt x="386" y="988"/>
                      <a:pt x="386" y="988"/>
                    </a:cubicBezTo>
                    <a:moveTo>
                      <a:pt x="367" y="1065"/>
                    </a:moveTo>
                    <a:cubicBezTo>
                      <a:pt x="365" y="1070"/>
                      <a:pt x="363" y="1074"/>
                      <a:pt x="362" y="1075"/>
                    </a:cubicBezTo>
                    <a:cubicBezTo>
                      <a:pt x="361" y="1074"/>
                      <a:pt x="358" y="1070"/>
                      <a:pt x="357" y="1065"/>
                    </a:cubicBezTo>
                    <a:cubicBezTo>
                      <a:pt x="356" y="1062"/>
                      <a:pt x="356" y="1059"/>
                      <a:pt x="357" y="1057"/>
                    </a:cubicBezTo>
                    <a:cubicBezTo>
                      <a:pt x="358" y="1056"/>
                      <a:pt x="360" y="1055"/>
                      <a:pt x="362" y="1055"/>
                    </a:cubicBezTo>
                    <a:cubicBezTo>
                      <a:pt x="364" y="1055"/>
                      <a:pt x="365" y="1056"/>
                      <a:pt x="366" y="1057"/>
                    </a:cubicBezTo>
                    <a:cubicBezTo>
                      <a:pt x="367" y="1059"/>
                      <a:pt x="368" y="1062"/>
                      <a:pt x="367" y="1065"/>
                    </a:cubicBezTo>
                    <a:moveTo>
                      <a:pt x="381" y="1070"/>
                    </a:moveTo>
                    <a:cubicBezTo>
                      <a:pt x="380" y="1073"/>
                      <a:pt x="378" y="1074"/>
                      <a:pt x="375" y="1075"/>
                    </a:cubicBezTo>
                    <a:cubicBezTo>
                      <a:pt x="368" y="1076"/>
                      <a:pt x="364" y="1076"/>
                      <a:pt x="363" y="1076"/>
                    </a:cubicBezTo>
                    <a:cubicBezTo>
                      <a:pt x="363" y="1075"/>
                      <a:pt x="365" y="1071"/>
                      <a:pt x="369" y="1066"/>
                    </a:cubicBezTo>
                    <a:cubicBezTo>
                      <a:pt x="372" y="1064"/>
                      <a:pt x="374" y="1063"/>
                      <a:pt x="376" y="1063"/>
                    </a:cubicBezTo>
                    <a:cubicBezTo>
                      <a:pt x="380" y="1063"/>
                      <a:pt x="382" y="1067"/>
                      <a:pt x="381" y="1070"/>
                    </a:cubicBezTo>
                    <a:moveTo>
                      <a:pt x="369" y="1087"/>
                    </a:moveTo>
                    <a:cubicBezTo>
                      <a:pt x="365" y="1082"/>
                      <a:pt x="363" y="1078"/>
                      <a:pt x="363" y="1077"/>
                    </a:cubicBezTo>
                    <a:cubicBezTo>
                      <a:pt x="364" y="1077"/>
                      <a:pt x="368" y="1076"/>
                      <a:pt x="375" y="1078"/>
                    </a:cubicBezTo>
                    <a:cubicBezTo>
                      <a:pt x="378" y="1079"/>
                      <a:pt x="380" y="1080"/>
                      <a:pt x="381" y="1082"/>
                    </a:cubicBezTo>
                    <a:cubicBezTo>
                      <a:pt x="382" y="1085"/>
                      <a:pt x="380" y="1089"/>
                      <a:pt x="376" y="1090"/>
                    </a:cubicBezTo>
                    <a:cubicBezTo>
                      <a:pt x="374" y="1090"/>
                      <a:pt x="372" y="1089"/>
                      <a:pt x="369" y="1087"/>
                    </a:cubicBezTo>
                    <a:moveTo>
                      <a:pt x="357" y="1088"/>
                    </a:moveTo>
                    <a:cubicBezTo>
                      <a:pt x="358" y="1082"/>
                      <a:pt x="361" y="1078"/>
                      <a:pt x="362" y="1078"/>
                    </a:cubicBezTo>
                    <a:cubicBezTo>
                      <a:pt x="363" y="1078"/>
                      <a:pt x="365" y="1082"/>
                      <a:pt x="367" y="1088"/>
                    </a:cubicBezTo>
                    <a:cubicBezTo>
                      <a:pt x="368" y="1091"/>
                      <a:pt x="367" y="1094"/>
                      <a:pt x="366" y="1096"/>
                    </a:cubicBezTo>
                    <a:cubicBezTo>
                      <a:pt x="364" y="1098"/>
                      <a:pt x="359" y="1098"/>
                      <a:pt x="357" y="1096"/>
                    </a:cubicBezTo>
                    <a:cubicBezTo>
                      <a:pt x="356" y="1094"/>
                      <a:pt x="356" y="1091"/>
                      <a:pt x="357" y="1088"/>
                    </a:cubicBezTo>
                    <a:moveTo>
                      <a:pt x="343" y="1082"/>
                    </a:moveTo>
                    <a:cubicBezTo>
                      <a:pt x="344" y="1080"/>
                      <a:pt x="346" y="1079"/>
                      <a:pt x="349" y="1078"/>
                    </a:cubicBezTo>
                    <a:cubicBezTo>
                      <a:pt x="355" y="1076"/>
                      <a:pt x="359" y="1077"/>
                      <a:pt x="360" y="1077"/>
                    </a:cubicBezTo>
                    <a:cubicBezTo>
                      <a:pt x="360" y="1078"/>
                      <a:pt x="358" y="1082"/>
                      <a:pt x="354" y="1087"/>
                    </a:cubicBezTo>
                    <a:cubicBezTo>
                      <a:pt x="352" y="1089"/>
                      <a:pt x="349" y="1090"/>
                      <a:pt x="347" y="1090"/>
                    </a:cubicBezTo>
                    <a:cubicBezTo>
                      <a:pt x="346" y="1090"/>
                      <a:pt x="344" y="1089"/>
                      <a:pt x="343" y="1087"/>
                    </a:cubicBezTo>
                    <a:cubicBezTo>
                      <a:pt x="342" y="1085"/>
                      <a:pt x="342" y="1084"/>
                      <a:pt x="343" y="1082"/>
                    </a:cubicBezTo>
                    <a:moveTo>
                      <a:pt x="343" y="1066"/>
                    </a:moveTo>
                    <a:cubicBezTo>
                      <a:pt x="344" y="1064"/>
                      <a:pt x="346" y="1063"/>
                      <a:pt x="347" y="1063"/>
                    </a:cubicBezTo>
                    <a:cubicBezTo>
                      <a:pt x="349" y="1063"/>
                      <a:pt x="352" y="1064"/>
                      <a:pt x="354" y="1066"/>
                    </a:cubicBezTo>
                    <a:cubicBezTo>
                      <a:pt x="358" y="1070"/>
                      <a:pt x="360" y="1074"/>
                      <a:pt x="360" y="1076"/>
                    </a:cubicBezTo>
                    <a:cubicBezTo>
                      <a:pt x="359" y="1076"/>
                      <a:pt x="355" y="1076"/>
                      <a:pt x="349" y="1075"/>
                    </a:cubicBezTo>
                    <a:cubicBezTo>
                      <a:pt x="346" y="1074"/>
                      <a:pt x="344" y="1073"/>
                      <a:pt x="343" y="1070"/>
                    </a:cubicBezTo>
                    <a:cubicBezTo>
                      <a:pt x="342" y="1069"/>
                      <a:pt x="342" y="1067"/>
                      <a:pt x="343" y="1066"/>
                    </a:cubicBezTo>
                    <a:moveTo>
                      <a:pt x="342" y="930"/>
                    </a:moveTo>
                    <a:cubicBezTo>
                      <a:pt x="352" y="930"/>
                      <a:pt x="353" y="929"/>
                      <a:pt x="366" y="918"/>
                    </a:cubicBezTo>
                    <a:cubicBezTo>
                      <a:pt x="372" y="912"/>
                      <a:pt x="380" y="909"/>
                      <a:pt x="387" y="908"/>
                    </a:cubicBezTo>
                    <a:cubicBezTo>
                      <a:pt x="350" y="909"/>
                      <a:pt x="343" y="869"/>
                      <a:pt x="343" y="869"/>
                    </a:cubicBezTo>
                    <a:cubicBezTo>
                      <a:pt x="345" y="872"/>
                      <a:pt x="354" y="875"/>
                      <a:pt x="371" y="875"/>
                    </a:cubicBezTo>
                    <a:cubicBezTo>
                      <a:pt x="385" y="875"/>
                      <a:pt x="394" y="880"/>
                      <a:pt x="399" y="885"/>
                    </a:cubicBezTo>
                    <a:cubicBezTo>
                      <a:pt x="389" y="873"/>
                      <a:pt x="381" y="855"/>
                      <a:pt x="390" y="831"/>
                    </a:cubicBezTo>
                    <a:cubicBezTo>
                      <a:pt x="390" y="831"/>
                      <a:pt x="396" y="841"/>
                      <a:pt x="402" y="844"/>
                    </a:cubicBezTo>
                    <a:cubicBezTo>
                      <a:pt x="408" y="848"/>
                      <a:pt x="438" y="866"/>
                      <a:pt x="421" y="893"/>
                    </a:cubicBezTo>
                    <a:cubicBezTo>
                      <a:pt x="421" y="893"/>
                      <a:pt x="407" y="885"/>
                      <a:pt x="407" y="870"/>
                    </a:cubicBezTo>
                    <a:cubicBezTo>
                      <a:pt x="407" y="870"/>
                      <a:pt x="402" y="871"/>
                      <a:pt x="415" y="900"/>
                    </a:cubicBezTo>
                    <a:cubicBezTo>
                      <a:pt x="415" y="900"/>
                      <a:pt x="409" y="896"/>
                      <a:pt x="401" y="888"/>
                    </a:cubicBezTo>
                    <a:cubicBezTo>
                      <a:pt x="406" y="894"/>
                      <a:pt x="406" y="900"/>
                      <a:pt x="406" y="900"/>
                    </a:cubicBezTo>
                    <a:cubicBezTo>
                      <a:pt x="394" y="904"/>
                      <a:pt x="382" y="891"/>
                      <a:pt x="382" y="891"/>
                    </a:cubicBezTo>
                    <a:cubicBezTo>
                      <a:pt x="384" y="895"/>
                      <a:pt x="388" y="900"/>
                      <a:pt x="392" y="901"/>
                    </a:cubicBezTo>
                    <a:cubicBezTo>
                      <a:pt x="396" y="902"/>
                      <a:pt x="401" y="906"/>
                      <a:pt x="401" y="906"/>
                    </a:cubicBezTo>
                    <a:cubicBezTo>
                      <a:pt x="399" y="906"/>
                      <a:pt x="397" y="907"/>
                      <a:pt x="395" y="907"/>
                    </a:cubicBezTo>
                    <a:cubicBezTo>
                      <a:pt x="399" y="907"/>
                      <a:pt x="402" y="907"/>
                      <a:pt x="402" y="907"/>
                    </a:cubicBezTo>
                    <a:cubicBezTo>
                      <a:pt x="396" y="918"/>
                      <a:pt x="380" y="923"/>
                      <a:pt x="380" y="923"/>
                    </a:cubicBezTo>
                    <a:cubicBezTo>
                      <a:pt x="387" y="925"/>
                      <a:pt x="404" y="919"/>
                      <a:pt x="404" y="919"/>
                    </a:cubicBezTo>
                    <a:cubicBezTo>
                      <a:pt x="383" y="968"/>
                      <a:pt x="342" y="930"/>
                      <a:pt x="342" y="930"/>
                    </a:cubicBezTo>
                    <a:moveTo>
                      <a:pt x="339" y="833"/>
                    </a:moveTo>
                    <a:cubicBezTo>
                      <a:pt x="335" y="843"/>
                      <a:pt x="329" y="851"/>
                      <a:pt x="322" y="856"/>
                    </a:cubicBezTo>
                    <a:cubicBezTo>
                      <a:pt x="314" y="862"/>
                      <a:pt x="305" y="865"/>
                      <a:pt x="294" y="866"/>
                    </a:cubicBezTo>
                    <a:cubicBezTo>
                      <a:pt x="275" y="866"/>
                      <a:pt x="269" y="855"/>
                      <a:pt x="262" y="846"/>
                    </a:cubicBezTo>
                    <a:cubicBezTo>
                      <a:pt x="259" y="843"/>
                      <a:pt x="258" y="839"/>
                      <a:pt x="256" y="836"/>
                    </a:cubicBezTo>
                    <a:cubicBezTo>
                      <a:pt x="255" y="839"/>
                      <a:pt x="253" y="843"/>
                      <a:pt x="251" y="846"/>
                    </a:cubicBezTo>
                    <a:cubicBezTo>
                      <a:pt x="243" y="854"/>
                      <a:pt x="238" y="866"/>
                      <a:pt x="218" y="866"/>
                    </a:cubicBezTo>
                    <a:cubicBezTo>
                      <a:pt x="208" y="865"/>
                      <a:pt x="198" y="862"/>
                      <a:pt x="191" y="856"/>
                    </a:cubicBezTo>
                    <a:cubicBezTo>
                      <a:pt x="183" y="851"/>
                      <a:pt x="177" y="843"/>
                      <a:pt x="174" y="833"/>
                    </a:cubicBezTo>
                    <a:cubicBezTo>
                      <a:pt x="167" y="815"/>
                      <a:pt x="176" y="806"/>
                      <a:pt x="182" y="796"/>
                    </a:cubicBezTo>
                    <a:cubicBezTo>
                      <a:pt x="185" y="793"/>
                      <a:pt x="187" y="790"/>
                      <a:pt x="190" y="788"/>
                    </a:cubicBezTo>
                    <a:cubicBezTo>
                      <a:pt x="186" y="788"/>
                      <a:pt x="183" y="787"/>
                      <a:pt x="179" y="786"/>
                    </a:cubicBezTo>
                    <a:cubicBezTo>
                      <a:pt x="169" y="781"/>
                      <a:pt x="156" y="780"/>
                      <a:pt x="150" y="761"/>
                    </a:cubicBezTo>
                    <a:cubicBezTo>
                      <a:pt x="147" y="751"/>
                      <a:pt x="147" y="741"/>
                      <a:pt x="150" y="732"/>
                    </a:cubicBezTo>
                    <a:cubicBezTo>
                      <a:pt x="153" y="723"/>
                      <a:pt x="159" y="715"/>
                      <a:pt x="167" y="709"/>
                    </a:cubicBezTo>
                    <a:cubicBezTo>
                      <a:pt x="183" y="697"/>
                      <a:pt x="194" y="702"/>
                      <a:pt x="205" y="705"/>
                    </a:cubicBezTo>
                    <a:cubicBezTo>
                      <a:pt x="209" y="707"/>
                      <a:pt x="212" y="708"/>
                      <a:pt x="215" y="710"/>
                    </a:cubicBezTo>
                    <a:cubicBezTo>
                      <a:pt x="215" y="707"/>
                      <a:pt x="214" y="703"/>
                      <a:pt x="214" y="699"/>
                    </a:cubicBezTo>
                    <a:cubicBezTo>
                      <a:pt x="215" y="688"/>
                      <a:pt x="213" y="675"/>
                      <a:pt x="229" y="664"/>
                    </a:cubicBezTo>
                    <a:cubicBezTo>
                      <a:pt x="237" y="658"/>
                      <a:pt x="247" y="655"/>
                      <a:pt x="256" y="655"/>
                    </a:cubicBezTo>
                    <a:cubicBezTo>
                      <a:pt x="265" y="655"/>
                      <a:pt x="275" y="658"/>
                      <a:pt x="284" y="664"/>
                    </a:cubicBezTo>
                    <a:cubicBezTo>
                      <a:pt x="300" y="675"/>
                      <a:pt x="298" y="687"/>
                      <a:pt x="298" y="699"/>
                    </a:cubicBezTo>
                    <a:cubicBezTo>
                      <a:pt x="298" y="703"/>
                      <a:pt x="298" y="707"/>
                      <a:pt x="297" y="710"/>
                    </a:cubicBezTo>
                    <a:cubicBezTo>
                      <a:pt x="300" y="708"/>
                      <a:pt x="304" y="707"/>
                      <a:pt x="307" y="705"/>
                    </a:cubicBezTo>
                    <a:cubicBezTo>
                      <a:pt x="318" y="703"/>
                      <a:pt x="329" y="697"/>
                      <a:pt x="345" y="709"/>
                    </a:cubicBezTo>
                    <a:cubicBezTo>
                      <a:pt x="354" y="715"/>
                      <a:pt x="360" y="723"/>
                      <a:pt x="362" y="732"/>
                    </a:cubicBezTo>
                    <a:cubicBezTo>
                      <a:pt x="365" y="741"/>
                      <a:pt x="365" y="751"/>
                      <a:pt x="362" y="761"/>
                    </a:cubicBezTo>
                    <a:cubicBezTo>
                      <a:pt x="356" y="780"/>
                      <a:pt x="344" y="782"/>
                      <a:pt x="333" y="786"/>
                    </a:cubicBezTo>
                    <a:cubicBezTo>
                      <a:pt x="330" y="787"/>
                      <a:pt x="326" y="788"/>
                      <a:pt x="322" y="788"/>
                    </a:cubicBezTo>
                    <a:cubicBezTo>
                      <a:pt x="325" y="790"/>
                      <a:pt x="328" y="793"/>
                      <a:pt x="330" y="796"/>
                    </a:cubicBezTo>
                    <a:cubicBezTo>
                      <a:pt x="335" y="806"/>
                      <a:pt x="345" y="815"/>
                      <a:pt x="339" y="833"/>
                    </a:cubicBezTo>
                    <a:moveTo>
                      <a:pt x="306" y="967"/>
                    </a:moveTo>
                    <a:cubicBezTo>
                      <a:pt x="308" y="964"/>
                      <a:pt x="315" y="964"/>
                      <a:pt x="321" y="967"/>
                    </a:cubicBezTo>
                    <a:cubicBezTo>
                      <a:pt x="328" y="971"/>
                      <a:pt x="331" y="977"/>
                      <a:pt x="329" y="980"/>
                    </a:cubicBezTo>
                    <a:cubicBezTo>
                      <a:pt x="327" y="984"/>
                      <a:pt x="320" y="984"/>
                      <a:pt x="314" y="980"/>
                    </a:cubicBezTo>
                    <a:cubicBezTo>
                      <a:pt x="308" y="977"/>
                      <a:pt x="304" y="971"/>
                      <a:pt x="306" y="967"/>
                    </a:cubicBezTo>
                    <a:moveTo>
                      <a:pt x="314" y="944"/>
                    </a:moveTo>
                    <a:cubicBezTo>
                      <a:pt x="320" y="940"/>
                      <a:pt x="327" y="940"/>
                      <a:pt x="329" y="944"/>
                    </a:cubicBezTo>
                    <a:cubicBezTo>
                      <a:pt x="331" y="947"/>
                      <a:pt x="328" y="953"/>
                      <a:pt x="321" y="957"/>
                    </a:cubicBezTo>
                    <a:cubicBezTo>
                      <a:pt x="315" y="961"/>
                      <a:pt x="308" y="961"/>
                      <a:pt x="306" y="957"/>
                    </a:cubicBezTo>
                    <a:cubicBezTo>
                      <a:pt x="304" y="954"/>
                      <a:pt x="308" y="948"/>
                      <a:pt x="314" y="944"/>
                    </a:cubicBezTo>
                    <a:moveTo>
                      <a:pt x="305" y="985"/>
                    </a:moveTo>
                    <a:cubicBezTo>
                      <a:pt x="305" y="993"/>
                      <a:pt x="302" y="999"/>
                      <a:pt x="298" y="999"/>
                    </a:cubicBezTo>
                    <a:cubicBezTo>
                      <a:pt x="293" y="999"/>
                      <a:pt x="290" y="993"/>
                      <a:pt x="290" y="985"/>
                    </a:cubicBezTo>
                    <a:cubicBezTo>
                      <a:pt x="290" y="978"/>
                      <a:pt x="293" y="972"/>
                      <a:pt x="298" y="972"/>
                    </a:cubicBezTo>
                    <a:cubicBezTo>
                      <a:pt x="302" y="972"/>
                      <a:pt x="305" y="978"/>
                      <a:pt x="305" y="985"/>
                    </a:cubicBezTo>
                    <a:moveTo>
                      <a:pt x="292" y="1082"/>
                    </a:moveTo>
                    <a:cubicBezTo>
                      <a:pt x="288" y="1077"/>
                      <a:pt x="286" y="1073"/>
                      <a:pt x="286" y="1072"/>
                    </a:cubicBezTo>
                    <a:cubicBezTo>
                      <a:pt x="287" y="1072"/>
                      <a:pt x="291" y="1071"/>
                      <a:pt x="298" y="1073"/>
                    </a:cubicBezTo>
                    <a:cubicBezTo>
                      <a:pt x="301" y="1073"/>
                      <a:pt x="303" y="1075"/>
                      <a:pt x="304" y="1077"/>
                    </a:cubicBezTo>
                    <a:cubicBezTo>
                      <a:pt x="305" y="1080"/>
                      <a:pt x="303" y="1084"/>
                      <a:pt x="299" y="1085"/>
                    </a:cubicBezTo>
                    <a:cubicBezTo>
                      <a:pt x="297" y="1085"/>
                      <a:pt x="295" y="1084"/>
                      <a:pt x="292" y="1082"/>
                    </a:cubicBezTo>
                    <a:moveTo>
                      <a:pt x="280" y="1083"/>
                    </a:moveTo>
                    <a:cubicBezTo>
                      <a:pt x="281" y="1077"/>
                      <a:pt x="284" y="1073"/>
                      <a:pt x="285" y="1073"/>
                    </a:cubicBezTo>
                    <a:cubicBezTo>
                      <a:pt x="286" y="1073"/>
                      <a:pt x="288" y="1077"/>
                      <a:pt x="290" y="1083"/>
                    </a:cubicBezTo>
                    <a:cubicBezTo>
                      <a:pt x="291" y="1086"/>
                      <a:pt x="290" y="1089"/>
                      <a:pt x="289" y="1091"/>
                    </a:cubicBezTo>
                    <a:cubicBezTo>
                      <a:pt x="287" y="1093"/>
                      <a:pt x="282" y="1093"/>
                      <a:pt x="280" y="1091"/>
                    </a:cubicBezTo>
                    <a:cubicBezTo>
                      <a:pt x="279" y="1089"/>
                      <a:pt x="279" y="1086"/>
                      <a:pt x="280" y="1083"/>
                    </a:cubicBezTo>
                    <a:moveTo>
                      <a:pt x="266" y="1077"/>
                    </a:moveTo>
                    <a:cubicBezTo>
                      <a:pt x="267" y="1075"/>
                      <a:pt x="269" y="1073"/>
                      <a:pt x="272" y="1073"/>
                    </a:cubicBezTo>
                    <a:cubicBezTo>
                      <a:pt x="278" y="1071"/>
                      <a:pt x="282" y="1072"/>
                      <a:pt x="283" y="1072"/>
                    </a:cubicBezTo>
                    <a:cubicBezTo>
                      <a:pt x="283" y="1073"/>
                      <a:pt x="281" y="1077"/>
                      <a:pt x="277" y="1082"/>
                    </a:cubicBezTo>
                    <a:cubicBezTo>
                      <a:pt x="275" y="1084"/>
                      <a:pt x="272" y="1085"/>
                      <a:pt x="270" y="1085"/>
                    </a:cubicBezTo>
                    <a:cubicBezTo>
                      <a:pt x="269" y="1084"/>
                      <a:pt x="267" y="1083"/>
                      <a:pt x="266" y="1082"/>
                    </a:cubicBezTo>
                    <a:cubicBezTo>
                      <a:pt x="265" y="1080"/>
                      <a:pt x="265" y="1079"/>
                      <a:pt x="266" y="1077"/>
                    </a:cubicBezTo>
                    <a:moveTo>
                      <a:pt x="266" y="1061"/>
                    </a:moveTo>
                    <a:cubicBezTo>
                      <a:pt x="267" y="1059"/>
                      <a:pt x="269" y="1058"/>
                      <a:pt x="270" y="1058"/>
                    </a:cubicBezTo>
                    <a:cubicBezTo>
                      <a:pt x="272" y="1058"/>
                      <a:pt x="275" y="1059"/>
                      <a:pt x="277" y="1061"/>
                    </a:cubicBezTo>
                    <a:cubicBezTo>
                      <a:pt x="281" y="1065"/>
                      <a:pt x="283" y="1069"/>
                      <a:pt x="283" y="1070"/>
                    </a:cubicBezTo>
                    <a:cubicBezTo>
                      <a:pt x="282" y="1071"/>
                      <a:pt x="278" y="1071"/>
                      <a:pt x="272" y="1070"/>
                    </a:cubicBezTo>
                    <a:cubicBezTo>
                      <a:pt x="269" y="1069"/>
                      <a:pt x="267" y="1067"/>
                      <a:pt x="266" y="1065"/>
                    </a:cubicBezTo>
                    <a:cubicBezTo>
                      <a:pt x="265" y="1064"/>
                      <a:pt x="265" y="1062"/>
                      <a:pt x="266" y="1061"/>
                    </a:cubicBezTo>
                    <a:moveTo>
                      <a:pt x="216" y="1050"/>
                    </a:moveTo>
                    <a:cubicBezTo>
                      <a:pt x="215" y="1056"/>
                      <a:pt x="212" y="1060"/>
                      <a:pt x="211" y="1060"/>
                    </a:cubicBezTo>
                    <a:cubicBezTo>
                      <a:pt x="210" y="1060"/>
                      <a:pt x="208" y="1056"/>
                      <a:pt x="206" y="1050"/>
                    </a:cubicBezTo>
                    <a:cubicBezTo>
                      <a:pt x="205" y="1047"/>
                      <a:pt x="206" y="1044"/>
                      <a:pt x="207" y="1043"/>
                    </a:cubicBezTo>
                    <a:cubicBezTo>
                      <a:pt x="208" y="1041"/>
                      <a:pt x="209" y="1041"/>
                      <a:pt x="211" y="1041"/>
                    </a:cubicBezTo>
                    <a:cubicBezTo>
                      <a:pt x="213" y="1041"/>
                      <a:pt x="215" y="1041"/>
                      <a:pt x="216" y="1043"/>
                    </a:cubicBezTo>
                    <a:cubicBezTo>
                      <a:pt x="217" y="1044"/>
                      <a:pt x="217" y="1047"/>
                      <a:pt x="216" y="1050"/>
                    </a:cubicBezTo>
                    <a:moveTo>
                      <a:pt x="230" y="1056"/>
                    </a:moveTo>
                    <a:cubicBezTo>
                      <a:pt x="229" y="1058"/>
                      <a:pt x="227" y="1060"/>
                      <a:pt x="224" y="1060"/>
                    </a:cubicBezTo>
                    <a:cubicBezTo>
                      <a:pt x="218" y="1062"/>
                      <a:pt x="213" y="1062"/>
                      <a:pt x="213" y="1061"/>
                    </a:cubicBezTo>
                    <a:cubicBezTo>
                      <a:pt x="213" y="1060"/>
                      <a:pt x="214" y="1056"/>
                      <a:pt x="219" y="1051"/>
                    </a:cubicBezTo>
                    <a:cubicBezTo>
                      <a:pt x="221" y="1049"/>
                      <a:pt x="224" y="1048"/>
                      <a:pt x="226" y="1048"/>
                    </a:cubicBezTo>
                    <a:cubicBezTo>
                      <a:pt x="229" y="1049"/>
                      <a:pt x="231" y="1053"/>
                      <a:pt x="230" y="1056"/>
                    </a:cubicBezTo>
                    <a:moveTo>
                      <a:pt x="219" y="1072"/>
                    </a:moveTo>
                    <a:cubicBezTo>
                      <a:pt x="215" y="1068"/>
                      <a:pt x="213" y="1063"/>
                      <a:pt x="213" y="1063"/>
                    </a:cubicBezTo>
                    <a:cubicBezTo>
                      <a:pt x="213" y="1062"/>
                      <a:pt x="218" y="1062"/>
                      <a:pt x="224" y="1063"/>
                    </a:cubicBezTo>
                    <a:cubicBezTo>
                      <a:pt x="227" y="1064"/>
                      <a:pt x="229" y="1066"/>
                      <a:pt x="230" y="1068"/>
                    </a:cubicBezTo>
                    <a:cubicBezTo>
                      <a:pt x="231" y="1071"/>
                      <a:pt x="229" y="1075"/>
                      <a:pt x="226" y="1075"/>
                    </a:cubicBezTo>
                    <a:cubicBezTo>
                      <a:pt x="224" y="1075"/>
                      <a:pt x="221" y="1074"/>
                      <a:pt x="219" y="1072"/>
                    </a:cubicBezTo>
                    <a:moveTo>
                      <a:pt x="206" y="1074"/>
                    </a:moveTo>
                    <a:cubicBezTo>
                      <a:pt x="208" y="1068"/>
                      <a:pt x="210" y="1064"/>
                      <a:pt x="211" y="1063"/>
                    </a:cubicBezTo>
                    <a:cubicBezTo>
                      <a:pt x="212" y="1064"/>
                      <a:pt x="215" y="1067"/>
                      <a:pt x="216" y="1074"/>
                    </a:cubicBezTo>
                    <a:cubicBezTo>
                      <a:pt x="217" y="1077"/>
                      <a:pt x="217" y="1079"/>
                      <a:pt x="216" y="1081"/>
                    </a:cubicBezTo>
                    <a:cubicBezTo>
                      <a:pt x="214" y="1084"/>
                      <a:pt x="209" y="1084"/>
                      <a:pt x="207" y="1081"/>
                    </a:cubicBezTo>
                    <a:cubicBezTo>
                      <a:pt x="206" y="1079"/>
                      <a:pt x="205" y="1077"/>
                      <a:pt x="206" y="1074"/>
                    </a:cubicBezTo>
                    <a:moveTo>
                      <a:pt x="192" y="1068"/>
                    </a:moveTo>
                    <a:cubicBezTo>
                      <a:pt x="193" y="1066"/>
                      <a:pt x="195" y="1064"/>
                      <a:pt x="198" y="1063"/>
                    </a:cubicBezTo>
                    <a:cubicBezTo>
                      <a:pt x="204" y="1062"/>
                      <a:pt x="209" y="1062"/>
                      <a:pt x="210" y="1063"/>
                    </a:cubicBezTo>
                    <a:cubicBezTo>
                      <a:pt x="210" y="1064"/>
                      <a:pt x="208" y="1068"/>
                      <a:pt x="204" y="1072"/>
                    </a:cubicBezTo>
                    <a:cubicBezTo>
                      <a:pt x="201" y="1074"/>
                      <a:pt x="199" y="1075"/>
                      <a:pt x="197" y="1075"/>
                    </a:cubicBezTo>
                    <a:cubicBezTo>
                      <a:pt x="195" y="1075"/>
                      <a:pt x="194" y="1074"/>
                      <a:pt x="193" y="1072"/>
                    </a:cubicBezTo>
                    <a:cubicBezTo>
                      <a:pt x="192" y="1071"/>
                      <a:pt x="192" y="1069"/>
                      <a:pt x="192" y="1068"/>
                    </a:cubicBezTo>
                    <a:moveTo>
                      <a:pt x="193" y="1051"/>
                    </a:moveTo>
                    <a:cubicBezTo>
                      <a:pt x="194" y="1050"/>
                      <a:pt x="195" y="1049"/>
                      <a:pt x="197" y="1048"/>
                    </a:cubicBezTo>
                    <a:cubicBezTo>
                      <a:pt x="199" y="1048"/>
                      <a:pt x="201" y="1049"/>
                      <a:pt x="204" y="1052"/>
                    </a:cubicBezTo>
                    <a:cubicBezTo>
                      <a:pt x="208" y="1056"/>
                      <a:pt x="210" y="1060"/>
                      <a:pt x="210" y="1061"/>
                    </a:cubicBezTo>
                    <a:cubicBezTo>
                      <a:pt x="209" y="1062"/>
                      <a:pt x="204" y="1062"/>
                      <a:pt x="198" y="1060"/>
                    </a:cubicBezTo>
                    <a:cubicBezTo>
                      <a:pt x="195" y="1060"/>
                      <a:pt x="193" y="1058"/>
                      <a:pt x="192" y="1056"/>
                    </a:cubicBezTo>
                    <a:cubicBezTo>
                      <a:pt x="192" y="1054"/>
                      <a:pt x="192" y="1053"/>
                      <a:pt x="193" y="1051"/>
                    </a:cubicBezTo>
                    <a:moveTo>
                      <a:pt x="137" y="1122"/>
                    </a:moveTo>
                    <a:cubicBezTo>
                      <a:pt x="158" y="1088"/>
                      <a:pt x="172" y="1089"/>
                      <a:pt x="172" y="1089"/>
                    </a:cubicBezTo>
                    <a:cubicBezTo>
                      <a:pt x="155" y="1098"/>
                      <a:pt x="146" y="1123"/>
                      <a:pt x="140" y="1127"/>
                    </a:cubicBezTo>
                    <a:cubicBezTo>
                      <a:pt x="135" y="1130"/>
                      <a:pt x="137" y="1122"/>
                      <a:pt x="137" y="1122"/>
                    </a:cubicBezTo>
                    <a:moveTo>
                      <a:pt x="112" y="1110"/>
                    </a:moveTo>
                    <a:cubicBezTo>
                      <a:pt x="133" y="1076"/>
                      <a:pt x="149" y="1076"/>
                      <a:pt x="149" y="1076"/>
                    </a:cubicBezTo>
                    <a:cubicBezTo>
                      <a:pt x="131" y="1085"/>
                      <a:pt x="121" y="1110"/>
                      <a:pt x="115" y="1114"/>
                    </a:cubicBezTo>
                    <a:cubicBezTo>
                      <a:pt x="110" y="1117"/>
                      <a:pt x="112" y="1110"/>
                      <a:pt x="112" y="1110"/>
                    </a:cubicBezTo>
                    <a:moveTo>
                      <a:pt x="93" y="1098"/>
                    </a:moveTo>
                    <a:cubicBezTo>
                      <a:pt x="113" y="1064"/>
                      <a:pt x="129" y="1064"/>
                      <a:pt x="129" y="1064"/>
                    </a:cubicBezTo>
                    <a:cubicBezTo>
                      <a:pt x="112" y="1073"/>
                      <a:pt x="102" y="1101"/>
                      <a:pt x="96" y="1103"/>
                    </a:cubicBezTo>
                    <a:cubicBezTo>
                      <a:pt x="90" y="1106"/>
                      <a:pt x="93" y="1098"/>
                      <a:pt x="93" y="1098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48"/>
              <p:cNvSpPr>
                <a:spLocks/>
              </p:cNvSpPr>
              <p:nvPr/>
            </p:nvSpPr>
            <p:spPr bwMode="auto">
              <a:xfrm>
                <a:off x="1057052" y="6100880"/>
                <a:ext cx="86528" cy="93739"/>
              </a:xfrm>
              <a:custGeom>
                <a:avLst/>
                <a:gdLst>
                  <a:gd name="T0" fmla="*/ 46 w 52"/>
                  <a:gd name="T1" fmla="*/ 20 h 56"/>
                  <a:gd name="T2" fmla="*/ 46 w 52"/>
                  <a:gd name="T3" fmla="*/ 20 h 56"/>
                  <a:gd name="T4" fmla="*/ 46 w 52"/>
                  <a:gd name="T5" fmla="*/ 20 h 56"/>
                  <a:gd name="T6" fmla="*/ 46 w 52"/>
                  <a:gd name="T7" fmla="*/ 20 h 56"/>
                  <a:gd name="T8" fmla="*/ 46 w 52"/>
                  <a:gd name="T9" fmla="*/ 20 h 56"/>
                  <a:gd name="T10" fmla="*/ 0 w 52"/>
                  <a:gd name="T11" fmla="*/ 9 h 56"/>
                  <a:gd name="T12" fmla="*/ 52 w 52"/>
                  <a:gd name="T13" fmla="*/ 18 h 56"/>
                  <a:gd name="T14" fmla="*/ 52 w 52"/>
                  <a:gd name="T15" fmla="*/ 18 h 56"/>
                  <a:gd name="T16" fmla="*/ 52 w 52"/>
                  <a:gd name="T17" fmla="*/ 18 h 56"/>
                  <a:gd name="T18" fmla="*/ 52 w 52"/>
                  <a:gd name="T19" fmla="*/ 19 h 56"/>
                  <a:gd name="T20" fmla="*/ 52 w 52"/>
                  <a:gd name="T21" fmla="*/ 19 h 56"/>
                  <a:gd name="T22" fmla="*/ 16 w 52"/>
                  <a:gd name="T23" fmla="*/ 56 h 56"/>
                  <a:gd name="T24" fmla="*/ 46 w 52"/>
                  <a:gd name="T25" fmla="*/ 2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56">
                    <a:moveTo>
                      <a:pt x="46" y="20"/>
                    </a:move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38" y="11"/>
                      <a:pt x="13" y="7"/>
                      <a:pt x="0" y="9"/>
                    </a:cubicBezTo>
                    <a:cubicBezTo>
                      <a:pt x="15" y="0"/>
                      <a:pt x="41" y="7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0" y="34"/>
                      <a:pt x="32" y="55"/>
                      <a:pt x="16" y="56"/>
                    </a:cubicBezTo>
                    <a:cubicBezTo>
                      <a:pt x="27" y="50"/>
                      <a:pt x="45" y="32"/>
                      <a:pt x="46" y="2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49"/>
              <p:cNvSpPr>
                <a:spLocks/>
              </p:cNvSpPr>
              <p:nvPr/>
            </p:nvSpPr>
            <p:spPr bwMode="auto">
              <a:xfrm>
                <a:off x="1042631" y="6115301"/>
                <a:ext cx="70665" cy="76433"/>
              </a:xfrm>
              <a:custGeom>
                <a:avLst/>
                <a:gdLst>
                  <a:gd name="T0" fmla="*/ 42 w 42"/>
                  <a:gd name="T1" fmla="*/ 14 h 46"/>
                  <a:gd name="T2" fmla="*/ 42 w 42"/>
                  <a:gd name="T3" fmla="*/ 14 h 46"/>
                  <a:gd name="T4" fmla="*/ 42 w 42"/>
                  <a:gd name="T5" fmla="*/ 14 h 46"/>
                  <a:gd name="T6" fmla="*/ 42 w 42"/>
                  <a:gd name="T7" fmla="*/ 15 h 46"/>
                  <a:gd name="T8" fmla="*/ 42 w 42"/>
                  <a:gd name="T9" fmla="*/ 15 h 46"/>
                  <a:gd name="T10" fmla="*/ 12 w 42"/>
                  <a:gd name="T11" fmla="*/ 46 h 46"/>
                  <a:gd name="T12" fmla="*/ 37 w 42"/>
                  <a:gd name="T13" fmla="*/ 16 h 46"/>
                  <a:gd name="T14" fmla="*/ 37 w 42"/>
                  <a:gd name="T15" fmla="*/ 16 h 46"/>
                  <a:gd name="T16" fmla="*/ 37 w 42"/>
                  <a:gd name="T17" fmla="*/ 16 h 46"/>
                  <a:gd name="T18" fmla="*/ 37 w 42"/>
                  <a:gd name="T19" fmla="*/ 16 h 46"/>
                  <a:gd name="T20" fmla="*/ 37 w 42"/>
                  <a:gd name="T21" fmla="*/ 16 h 46"/>
                  <a:gd name="T22" fmla="*/ 0 w 42"/>
                  <a:gd name="T23" fmla="*/ 7 h 46"/>
                  <a:gd name="T24" fmla="*/ 42 w 42"/>
                  <a:gd name="T25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46">
                    <a:moveTo>
                      <a:pt x="42" y="14"/>
                    </a:move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0" y="27"/>
                      <a:pt x="26" y="44"/>
                      <a:pt x="12" y="46"/>
                    </a:cubicBezTo>
                    <a:cubicBezTo>
                      <a:pt x="21" y="41"/>
                      <a:pt x="36" y="2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0" y="9"/>
                      <a:pt x="10" y="5"/>
                      <a:pt x="0" y="7"/>
                    </a:cubicBezTo>
                    <a:cubicBezTo>
                      <a:pt x="11" y="0"/>
                      <a:pt x="33" y="5"/>
                      <a:pt x="42" y="14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50"/>
              <p:cNvSpPr>
                <a:spLocks/>
              </p:cNvSpPr>
              <p:nvPr/>
            </p:nvSpPr>
            <p:spPr bwMode="auto">
              <a:xfrm>
                <a:off x="1196939" y="6421033"/>
                <a:ext cx="12979" cy="1442"/>
              </a:xfrm>
              <a:custGeom>
                <a:avLst/>
                <a:gdLst>
                  <a:gd name="T0" fmla="*/ 8 w 8"/>
                  <a:gd name="T1" fmla="*/ 0 h 1"/>
                  <a:gd name="T2" fmla="*/ 0 w 8"/>
                  <a:gd name="T3" fmla="*/ 1 h 1"/>
                  <a:gd name="T4" fmla="*/ 8 w 8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8" y="0"/>
                    </a:moveTo>
                    <a:cubicBezTo>
                      <a:pt x="5" y="1"/>
                      <a:pt x="2" y="1"/>
                      <a:pt x="0" y="1"/>
                    </a:cubicBezTo>
                    <a:cubicBezTo>
                      <a:pt x="3" y="0"/>
                      <a:pt x="6" y="0"/>
                      <a:pt x="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52"/>
              <p:cNvSpPr>
                <a:spLocks/>
              </p:cNvSpPr>
              <p:nvPr/>
            </p:nvSpPr>
            <p:spPr bwMode="auto">
              <a:xfrm>
                <a:off x="920049" y="6220577"/>
                <a:ext cx="34611" cy="46148"/>
              </a:xfrm>
              <a:custGeom>
                <a:avLst/>
                <a:gdLst>
                  <a:gd name="T0" fmla="*/ 18 w 21"/>
                  <a:gd name="T1" fmla="*/ 0 h 28"/>
                  <a:gd name="T2" fmla="*/ 0 w 21"/>
                  <a:gd name="T3" fmla="*/ 26 h 28"/>
                  <a:gd name="T4" fmla="*/ 0 w 21"/>
                  <a:gd name="T5" fmla="*/ 28 h 28"/>
                  <a:gd name="T6" fmla="*/ 0 w 21"/>
                  <a:gd name="T7" fmla="*/ 28 h 28"/>
                  <a:gd name="T8" fmla="*/ 0 w 21"/>
                  <a:gd name="T9" fmla="*/ 28 h 28"/>
                  <a:gd name="T10" fmla="*/ 0 w 21"/>
                  <a:gd name="T11" fmla="*/ 28 h 28"/>
                  <a:gd name="T12" fmla="*/ 0 w 21"/>
                  <a:gd name="T13" fmla="*/ 28 h 28"/>
                  <a:gd name="T14" fmla="*/ 0 w 21"/>
                  <a:gd name="T15" fmla="*/ 28 h 28"/>
                  <a:gd name="T16" fmla="*/ 0 w 21"/>
                  <a:gd name="T17" fmla="*/ 28 h 28"/>
                  <a:gd name="T18" fmla="*/ 21 w 21"/>
                  <a:gd name="T19" fmla="*/ 2 h 28"/>
                  <a:gd name="T20" fmla="*/ 10 w 21"/>
                  <a:gd name="T21" fmla="*/ 14 h 28"/>
                  <a:gd name="T22" fmla="*/ 10 w 21"/>
                  <a:gd name="T23" fmla="*/ 14 h 28"/>
                  <a:gd name="T24" fmla="*/ 10 w 21"/>
                  <a:gd name="T25" fmla="*/ 14 h 28"/>
                  <a:gd name="T26" fmla="*/ 18 w 21"/>
                  <a:gd name="T2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8">
                    <a:moveTo>
                      <a:pt x="18" y="0"/>
                    </a:moveTo>
                    <a:cubicBezTo>
                      <a:pt x="3" y="6"/>
                      <a:pt x="0" y="18"/>
                      <a:pt x="0" y="26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8" y="26"/>
                      <a:pt x="19" y="20"/>
                      <a:pt x="21" y="2"/>
                    </a:cubicBezTo>
                    <a:cubicBezTo>
                      <a:pt x="21" y="2"/>
                      <a:pt x="15" y="11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9"/>
                      <a:pt x="18" y="0"/>
                      <a:pt x="1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53"/>
              <p:cNvSpPr>
                <a:spLocks/>
              </p:cNvSpPr>
              <p:nvPr/>
            </p:nvSpPr>
            <p:spPr bwMode="auto">
              <a:xfrm>
                <a:off x="889764" y="6226345"/>
                <a:ext cx="69222" cy="72107"/>
              </a:xfrm>
              <a:custGeom>
                <a:avLst/>
                <a:gdLst>
                  <a:gd name="T0" fmla="*/ 9 w 42"/>
                  <a:gd name="T1" fmla="*/ 0 h 43"/>
                  <a:gd name="T2" fmla="*/ 0 w 42"/>
                  <a:gd name="T3" fmla="*/ 26 h 43"/>
                  <a:gd name="T4" fmla="*/ 3 w 42"/>
                  <a:gd name="T5" fmla="*/ 42 h 43"/>
                  <a:gd name="T6" fmla="*/ 3 w 42"/>
                  <a:gd name="T7" fmla="*/ 42 h 43"/>
                  <a:gd name="T8" fmla="*/ 3 w 42"/>
                  <a:gd name="T9" fmla="*/ 42 h 43"/>
                  <a:gd name="T10" fmla="*/ 3 w 42"/>
                  <a:gd name="T11" fmla="*/ 42 h 43"/>
                  <a:gd name="T12" fmla="*/ 3 w 42"/>
                  <a:gd name="T13" fmla="*/ 42 h 43"/>
                  <a:gd name="T14" fmla="*/ 3 w 42"/>
                  <a:gd name="T15" fmla="*/ 42 h 43"/>
                  <a:gd name="T16" fmla="*/ 4 w 42"/>
                  <a:gd name="T17" fmla="*/ 42 h 43"/>
                  <a:gd name="T18" fmla="*/ 8 w 42"/>
                  <a:gd name="T19" fmla="*/ 43 h 43"/>
                  <a:gd name="T20" fmla="*/ 42 w 42"/>
                  <a:gd name="T21" fmla="*/ 24 h 43"/>
                  <a:gd name="T22" fmla="*/ 9 w 42"/>
                  <a:gd name="T23" fmla="*/ 38 h 43"/>
                  <a:gd name="T24" fmla="*/ 6 w 42"/>
                  <a:gd name="T25" fmla="*/ 38 h 43"/>
                  <a:gd name="T26" fmla="*/ 6 w 42"/>
                  <a:gd name="T27" fmla="*/ 38 h 43"/>
                  <a:gd name="T28" fmla="*/ 6 w 42"/>
                  <a:gd name="T29" fmla="*/ 38 h 43"/>
                  <a:gd name="T30" fmla="*/ 6 w 42"/>
                  <a:gd name="T31" fmla="*/ 38 h 43"/>
                  <a:gd name="T32" fmla="*/ 6 w 42"/>
                  <a:gd name="T33" fmla="*/ 38 h 43"/>
                  <a:gd name="T34" fmla="*/ 4 w 42"/>
                  <a:gd name="T35" fmla="*/ 25 h 43"/>
                  <a:gd name="T36" fmla="*/ 9 w 42"/>
                  <a:gd name="T3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" h="43">
                    <a:moveTo>
                      <a:pt x="9" y="0"/>
                    </a:moveTo>
                    <a:cubicBezTo>
                      <a:pt x="3" y="5"/>
                      <a:pt x="0" y="16"/>
                      <a:pt x="0" y="26"/>
                    </a:cubicBezTo>
                    <a:cubicBezTo>
                      <a:pt x="0" y="32"/>
                      <a:pt x="1" y="38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6" y="43"/>
                      <a:pt x="8" y="43"/>
                    </a:cubicBezTo>
                    <a:cubicBezTo>
                      <a:pt x="20" y="43"/>
                      <a:pt x="37" y="35"/>
                      <a:pt x="42" y="24"/>
                    </a:cubicBezTo>
                    <a:cubicBezTo>
                      <a:pt x="35" y="30"/>
                      <a:pt x="19" y="38"/>
                      <a:pt x="9" y="38"/>
                    </a:cubicBezTo>
                    <a:cubicBezTo>
                      <a:pt x="8" y="38"/>
                      <a:pt x="7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4" y="35"/>
                      <a:pt x="4" y="30"/>
                      <a:pt x="4" y="25"/>
                    </a:cubicBezTo>
                    <a:cubicBezTo>
                      <a:pt x="4" y="16"/>
                      <a:pt x="6" y="6"/>
                      <a:pt x="9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54"/>
              <p:cNvSpPr>
                <a:spLocks/>
              </p:cNvSpPr>
              <p:nvPr/>
            </p:nvSpPr>
            <p:spPr bwMode="auto">
              <a:xfrm>
                <a:off x="920049" y="6103764"/>
                <a:ext cx="34611" cy="46148"/>
              </a:xfrm>
              <a:custGeom>
                <a:avLst/>
                <a:gdLst>
                  <a:gd name="T0" fmla="*/ 0 w 21"/>
                  <a:gd name="T1" fmla="*/ 0 h 28"/>
                  <a:gd name="T2" fmla="*/ 0 w 21"/>
                  <a:gd name="T3" fmla="*/ 0 h 28"/>
                  <a:gd name="T4" fmla="*/ 0 w 21"/>
                  <a:gd name="T5" fmla="*/ 0 h 28"/>
                  <a:gd name="T6" fmla="*/ 0 w 21"/>
                  <a:gd name="T7" fmla="*/ 0 h 28"/>
                  <a:gd name="T8" fmla="*/ 0 w 21"/>
                  <a:gd name="T9" fmla="*/ 0 h 28"/>
                  <a:gd name="T10" fmla="*/ 0 w 21"/>
                  <a:gd name="T11" fmla="*/ 2 h 28"/>
                  <a:gd name="T12" fmla="*/ 18 w 21"/>
                  <a:gd name="T13" fmla="*/ 28 h 28"/>
                  <a:gd name="T14" fmla="*/ 10 w 21"/>
                  <a:gd name="T15" fmla="*/ 14 h 28"/>
                  <a:gd name="T16" fmla="*/ 10 w 21"/>
                  <a:gd name="T17" fmla="*/ 14 h 28"/>
                  <a:gd name="T18" fmla="*/ 10 w 21"/>
                  <a:gd name="T19" fmla="*/ 14 h 28"/>
                  <a:gd name="T20" fmla="*/ 21 w 21"/>
                  <a:gd name="T21" fmla="*/ 26 h 28"/>
                  <a:gd name="T22" fmla="*/ 0 w 21"/>
                  <a:gd name="T23" fmla="*/ 0 h 28"/>
                  <a:gd name="T24" fmla="*/ 0 w 21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2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0"/>
                      <a:pt x="3" y="22"/>
                      <a:pt x="18" y="28"/>
                    </a:cubicBezTo>
                    <a:cubicBezTo>
                      <a:pt x="18" y="28"/>
                      <a:pt x="11" y="19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4" y="17"/>
                      <a:pt x="21" y="26"/>
                      <a:pt x="21" y="26"/>
                    </a:cubicBezTo>
                    <a:cubicBezTo>
                      <a:pt x="19" y="9"/>
                      <a:pt x="8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55"/>
              <p:cNvSpPr>
                <a:spLocks/>
              </p:cNvSpPr>
              <p:nvPr/>
            </p:nvSpPr>
            <p:spPr bwMode="auto">
              <a:xfrm>
                <a:off x="882554" y="6149912"/>
                <a:ext cx="53359" cy="24516"/>
              </a:xfrm>
              <a:custGeom>
                <a:avLst/>
                <a:gdLst>
                  <a:gd name="T0" fmla="*/ 11 w 32"/>
                  <a:gd name="T1" fmla="*/ 0 h 15"/>
                  <a:gd name="T2" fmla="*/ 0 w 32"/>
                  <a:gd name="T3" fmla="*/ 2 h 15"/>
                  <a:gd name="T4" fmla="*/ 0 w 32"/>
                  <a:gd name="T5" fmla="*/ 2 h 15"/>
                  <a:gd name="T6" fmla="*/ 0 w 32"/>
                  <a:gd name="T7" fmla="*/ 2 h 15"/>
                  <a:gd name="T8" fmla="*/ 0 w 32"/>
                  <a:gd name="T9" fmla="*/ 2 h 15"/>
                  <a:gd name="T10" fmla="*/ 0 w 32"/>
                  <a:gd name="T11" fmla="*/ 2 h 15"/>
                  <a:gd name="T12" fmla="*/ 23 w 32"/>
                  <a:gd name="T13" fmla="*/ 15 h 15"/>
                  <a:gd name="T14" fmla="*/ 31 w 32"/>
                  <a:gd name="T15" fmla="*/ 14 h 15"/>
                  <a:gd name="T16" fmla="*/ 16 w 32"/>
                  <a:gd name="T17" fmla="*/ 8 h 15"/>
                  <a:gd name="T18" fmla="*/ 16 w 32"/>
                  <a:gd name="T19" fmla="*/ 8 h 15"/>
                  <a:gd name="T20" fmla="*/ 16 w 32"/>
                  <a:gd name="T21" fmla="*/ 8 h 15"/>
                  <a:gd name="T22" fmla="*/ 17 w 32"/>
                  <a:gd name="T23" fmla="*/ 8 h 15"/>
                  <a:gd name="T24" fmla="*/ 32 w 32"/>
                  <a:gd name="T25" fmla="*/ 11 h 15"/>
                  <a:gd name="T26" fmla="*/ 11 w 32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11" y="0"/>
                    </a:moveTo>
                    <a:cubicBezTo>
                      <a:pt x="6" y="0"/>
                      <a:pt x="3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4" y="8"/>
                      <a:pt x="11" y="15"/>
                      <a:pt x="23" y="15"/>
                    </a:cubicBezTo>
                    <a:cubicBezTo>
                      <a:pt x="25" y="15"/>
                      <a:pt x="28" y="15"/>
                      <a:pt x="31" y="14"/>
                    </a:cubicBezTo>
                    <a:cubicBezTo>
                      <a:pt x="31" y="14"/>
                      <a:pt x="20" y="11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23" y="8"/>
                      <a:pt x="32" y="11"/>
                      <a:pt x="32" y="11"/>
                    </a:cubicBezTo>
                    <a:cubicBezTo>
                      <a:pt x="25" y="3"/>
                      <a:pt x="17" y="0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56"/>
              <p:cNvSpPr>
                <a:spLocks/>
              </p:cNvSpPr>
              <p:nvPr/>
            </p:nvSpPr>
            <p:spPr bwMode="auto">
              <a:xfrm>
                <a:off x="967640" y="6085016"/>
                <a:ext cx="21632" cy="54801"/>
              </a:xfrm>
              <a:custGeom>
                <a:avLst/>
                <a:gdLst>
                  <a:gd name="T0" fmla="*/ 6 w 13"/>
                  <a:gd name="T1" fmla="*/ 0 h 33"/>
                  <a:gd name="T2" fmla="*/ 6 w 13"/>
                  <a:gd name="T3" fmla="*/ 0 h 33"/>
                  <a:gd name="T4" fmla="*/ 6 w 13"/>
                  <a:gd name="T5" fmla="*/ 0 h 33"/>
                  <a:gd name="T6" fmla="*/ 6 w 13"/>
                  <a:gd name="T7" fmla="*/ 0 h 33"/>
                  <a:gd name="T8" fmla="*/ 6 w 13"/>
                  <a:gd name="T9" fmla="*/ 0 h 33"/>
                  <a:gd name="T10" fmla="*/ 0 w 13"/>
                  <a:gd name="T11" fmla="*/ 17 h 33"/>
                  <a:gd name="T12" fmla="*/ 4 w 13"/>
                  <a:gd name="T13" fmla="*/ 33 h 33"/>
                  <a:gd name="T14" fmla="*/ 4 w 13"/>
                  <a:gd name="T15" fmla="*/ 31 h 33"/>
                  <a:gd name="T16" fmla="*/ 6 w 13"/>
                  <a:gd name="T17" fmla="*/ 17 h 33"/>
                  <a:gd name="T18" fmla="*/ 8 w 13"/>
                  <a:gd name="T19" fmla="*/ 31 h 33"/>
                  <a:gd name="T20" fmla="*/ 8 w 13"/>
                  <a:gd name="T21" fmla="*/ 33 h 33"/>
                  <a:gd name="T22" fmla="*/ 13 w 13"/>
                  <a:gd name="T23" fmla="*/ 17 h 33"/>
                  <a:gd name="T24" fmla="*/ 6 w 13"/>
                  <a:gd name="T25" fmla="*/ 0 h 33"/>
                  <a:gd name="T26" fmla="*/ 6 w 13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33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4"/>
                      <a:pt x="0" y="10"/>
                      <a:pt x="0" y="17"/>
                    </a:cubicBezTo>
                    <a:cubicBezTo>
                      <a:pt x="0" y="22"/>
                      <a:pt x="1" y="27"/>
                      <a:pt x="4" y="33"/>
                    </a:cubicBezTo>
                    <a:cubicBezTo>
                      <a:pt x="4" y="33"/>
                      <a:pt x="4" y="32"/>
                      <a:pt x="4" y="31"/>
                    </a:cubicBezTo>
                    <a:cubicBezTo>
                      <a:pt x="4" y="27"/>
                      <a:pt x="5" y="21"/>
                      <a:pt x="6" y="17"/>
                    </a:cubicBezTo>
                    <a:cubicBezTo>
                      <a:pt x="8" y="21"/>
                      <a:pt x="8" y="27"/>
                      <a:pt x="8" y="31"/>
                    </a:cubicBezTo>
                    <a:cubicBezTo>
                      <a:pt x="8" y="32"/>
                      <a:pt x="8" y="33"/>
                      <a:pt x="8" y="33"/>
                    </a:cubicBezTo>
                    <a:cubicBezTo>
                      <a:pt x="11" y="27"/>
                      <a:pt x="13" y="22"/>
                      <a:pt x="13" y="17"/>
                    </a:cubicBezTo>
                    <a:cubicBezTo>
                      <a:pt x="13" y="10"/>
                      <a:pt x="9" y="4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57"/>
              <p:cNvSpPr>
                <a:spLocks/>
              </p:cNvSpPr>
              <p:nvPr/>
            </p:nvSpPr>
            <p:spPr bwMode="auto">
              <a:xfrm>
                <a:off x="882554" y="6194619"/>
                <a:ext cx="53359" cy="25958"/>
              </a:xfrm>
              <a:custGeom>
                <a:avLst/>
                <a:gdLst>
                  <a:gd name="T0" fmla="*/ 23 w 32"/>
                  <a:gd name="T1" fmla="*/ 0 h 15"/>
                  <a:gd name="T2" fmla="*/ 0 w 32"/>
                  <a:gd name="T3" fmla="*/ 13 h 15"/>
                  <a:gd name="T4" fmla="*/ 0 w 32"/>
                  <a:gd name="T5" fmla="*/ 13 h 15"/>
                  <a:gd name="T6" fmla="*/ 0 w 32"/>
                  <a:gd name="T7" fmla="*/ 13 h 15"/>
                  <a:gd name="T8" fmla="*/ 0 w 32"/>
                  <a:gd name="T9" fmla="*/ 13 h 15"/>
                  <a:gd name="T10" fmla="*/ 0 w 32"/>
                  <a:gd name="T11" fmla="*/ 13 h 15"/>
                  <a:gd name="T12" fmla="*/ 11 w 32"/>
                  <a:gd name="T13" fmla="*/ 15 h 15"/>
                  <a:gd name="T14" fmla="*/ 32 w 32"/>
                  <a:gd name="T15" fmla="*/ 4 h 15"/>
                  <a:gd name="T16" fmla="*/ 17 w 32"/>
                  <a:gd name="T17" fmla="*/ 7 h 15"/>
                  <a:gd name="T18" fmla="*/ 16 w 32"/>
                  <a:gd name="T19" fmla="*/ 7 h 15"/>
                  <a:gd name="T20" fmla="*/ 16 w 32"/>
                  <a:gd name="T21" fmla="*/ 7 h 15"/>
                  <a:gd name="T22" fmla="*/ 16 w 32"/>
                  <a:gd name="T23" fmla="*/ 7 h 15"/>
                  <a:gd name="T24" fmla="*/ 31 w 32"/>
                  <a:gd name="T25" fmla="*/ 1 h 15"/>
                  <a:gd name="T26" fmla="*/ 23 w 32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23" y="0"/>
                    </a:moveTo>
                    <a:cubicBezTo>
                      <a:pt x="11" y="0"/>
                      <a:pt x="4" y="7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4"/>
                      <a:pt x="6" y="15"/>
                      <a:pt x="11" y="15"/>
                    </a:cubicBezTo>
                    <a:cubicBezTo>
                      <a:pt x="17" y="15"/>
                      <a:pt x="25" y="12"/>
                      <a:pt x="32" y="4"/>
                    </a:cubicBezTo>
                    <a:cubicBezTo>
                      <a:pt x="32" y="4"/>
                      <a:pt x="23" y="7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20" y="4"/>
                      <a:pt x="31" y="1"/>
                      <a:pt x="31" y="1"/>
                    </a:cubicBezTo>
                    <a:cubicBezTo>
                      <a:pt x="28" y="0"/>
                      <a:pt x="25" y="0"/>
                      <a:pt x="2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58"/>
              <p:cNvSpPr>
                <a:spLocks/>
              </p:cNvSpPr>
              <p:nvPr/>
            </p:nvSpPr>
            <p:spPr bwMode="auto">
              <a:xfrm>
                <a:off x="869575" y="6237883"/>
                <a:ext cx="86528" cy="89412"/>
              </a:xfrm>
              <a:custGeom>
                <a:avLst/>
                <a:gdLst>
                  <a:gd name="T0" fmla="*/ 11 w 52"/>
                  <a:gd name="T1" fmla="*/ 0 h 53"/>
                  <a:gd name="T2" fmla="*/ 0 w 52"/>
                  <a:gd name="T3" fmla="*/ 32 h 53"/>
                  <a:gd name="T4" fmla="*/ 4 w 52"/>
                  <a:gd name="T5" fmla="*/ 52 h 53"/>
                  <a:gd name="T6" fmla="*/ 4 w 52"/>
                  <a:gd name="T7" fmla="*/ 52 h 53"/>
                  <a:gd name="T8" fmla="*/ 4 w 52"/>
                  <a:gd name="T9" fmla="*/ 52 h 53"/>
                  <a:gd name="T10" fmla="*/ 4 w 52"/>
                  <a:gd name="T11" fmla="*/ 52 h 53"/>
                  <a:gd name="T12" fmla="*/ 4 w 52"/>
                  <a:gd name="T13" fmla="*/ 52 h 53"/>
                  <a:gd name="T14" fmla="*/ 4 w 52"/>
                  <a:gd name="T15" fmla="*/ 52 h 53"/>
                  <a:gd name="T16" fmla="*/ 4 w 52"/>
                  <a:gd name="T17" fmla="*/ 52 h 53"/>
                  <a:gd name="T18" fmla="*/ 10 w 52"/>
                  <a:gd name="T19" fmla="*/ 53 h 53"/>
                  <a:gd name="T20" fmla="*/ 52 w 52"/>
                  <a:gd name="T21" fmla="*/ 30 h 53"/>
                  <a:gd name="T22" fmla="*/ 11 w 52"/>
                  <a:gd name="T23" fmla="*/ 48 h 53"/>
                  <a:gd name="T24" fmla="*/ 8 w 52"/>
                  <a:gd name="T25" fmla="*/ 47 h 53"/>
                  <a:gd name="T26" fmla="*/ 8 w 52"/>
                  <a:gd name="T27" fmla="*/ 48 h 53"/>
                  <a:gd name="T28" fmla="*/ 8 w 52"/>
                  <a:gd name="T29" fmla="*/ 47 h 53"/>
                  <a:gd name="T30" fmla="*/ 8 w 52"/>
                  <a:gd name="T31" fmla="*/ 47 h 53"/>
                  <a:gd name="T32" fmla="*/ 8 w 52"/>
                  <a:gd name="T33" fmla="*/ 47 h 53"/>
                  <a:gd name="T34" fmla="*/ 5 w 52"/>
                  <a:gd name="T35" fmla="*/ 32 h 53"/>
                  <a:gd name="T36" fmla="*/ 11 w 52"/>
                  <a:gd name="T3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53">
                    <a:moveTo>
                      <a:pt x="11" y="0"/>
                    </a:moveTo>
                    <a:cubicBezTo>
                      <a:pt x="4" y="7"/>
                      <a:pt x="0" y="20"/>
                      <a:pt x="0" y="32"/>
                    </a:cubicBezTo>
                    <a:cubicBezTo>
                      <a:pt x="0" y="40"/>
                      <a:pt x="1" y="47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6" y="53"/>
                      <a:pt x="8" y="53"/>
                      <a:pt x="10" y="53"/>
                    </a:cubicBezTo>
                    <a:cubicBezTo>
                      <a:pt x="25" y="53"/>
                      <a:pt x="46" y="43"/>
                      <a:pt x="52" y="30"/>
                    </a:cubicBezTo>
                    <a:cubicBezTo>
                      <a:pt x="43" y="37"/>
                      <a:pt x="24" y="48"/>
                      <a:pt x="11" y="48"/>
                    </a:cubicBezTo>
                    <a:cubicBezTo>
                      <a:pt x="10" y="48"/>
                      <a:pt x="9" y="48"/>
                      <a:pt x="8" y="47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6" y="43"/>
                      <a:pt x="5" y="38"/>
                      <a:pt x="5" y="32"/>
                    </a:cubicBezTo>
                    <a:cubicBezTo>
                      <a:pt x="5" y="21"/>
                      <a:pt x="8" y="8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9"/>
              <p:cNvSpPr>
                <a:spLocks/>
              </p:cNvSpPr>
              <p:nvPr/>
            </p:nvSpPr>
            <p:spPr bwMode="auto">
              <a:xfrm>
                <a:off x="845058" y="6121070"/>
                <a:ext cx="69222" cy="70665"/>
              </a:xfrm>
              <a:custGeom>
                <a:avLst/>
                <a:gdLst>
                  <a:gd name="T0" fmla="*/ 29 w 42"/>
                  <a:gd name="T1" fmla="*/ 0 h 42"/>
                  <a:gd name="T2" fmla="*/ 0 w 42"/>
                  <a:gd name="T3" fmla="*/ 10 h 42"/>
                  <a:gd name="T4" fmla="*/ 0 w 42"/>
                  <a:gd name="T5" fmla="*/ 10 h 42"/>
                  <a:gd name="T6" fmla="*/ 0 w 42"/>
                  <a:gd name="T7" fmla="*/ 10 h 42"/>
                  <a:gd name="T8" fmla="*/ 0 w 42"/>
                  <a:gd name="T9" fmla="*/ 11 h 42"/>
                  <a:gd name="T10" fmla="*/ 0 w 42"/>
                  <a:gd name="T11" fmla="*/ 11 h 42"/>
                  <a:gd name="T12" fmla="*/ 29 w 42"/>
                  <a:gd name="T13" fmla="*/ 42 h 42"/>
                  <a:gd name="T14" fmla="*/ 4 w 42"/>
                  <a:gd name="T15" fmla="*/ 12 h 42"/>
                  <a:gd name="T16" fmla="*/ 4 w 42"/>
                  <a:gd name="T17" fmla="*/ 12 h 42"/>
                  <a:gd name="T18" fmla="*/ 4 w 42"/>
                  <a:gd name="T19" fmla="*/ 12 h 42"/>
                  <a:gd name="T20" fmla="*/ 4 w 42"/>
                  <a:gd name="T21" fmla="*/ 12 h 42"/>
                  <a:gd name="T22" fmla="*/ 4 w 42"/>
                  <a:gd name="T23" fmla="*/ 12 h 42"/>
                  <a:gd name="T24" fmla="*/ 37 w 42"/>
                  <a:gd name="T25" fmla="*/ 2 h 42"/>
                  <a:gd name="T26" fmla="*/ 42 w 42"/>
                  <a:gd name="T27" fmla="*/ 3 h 42"/>
                  <a:gd name="T28" fmla="*/ 29 w 42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42">
                    <a:moveTo>
                      <a:pt x="29" y="0"/>
                    </a:moveTo>
                    <a:cubicBezTo>
                      <a:pt x="18" y="0"/>
                      <a:pt x="6" y="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23"/>
                      <a:pt x="16" y="40"/>
                      <a:pt x="29" y="42"/>
                    </a:cubicBezTo>
                    <a:cubicBezTo>
                      <a:pt x="20" y="37"/>
                      <a:pt x="5" y="2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0" y="6"/>
                      <a:pt x="26" y="2"/>
                      <a:pt x="37" y="2"/>
                    </a:cubicBezTo>
                    <a:cubicBezTo>
                      <a:pt x="39" y="2"/>
                      <a:pt x="40" y="2"/>
                      <a:pt x="42" y="3"/>
                    </a:cubicBezTo>
                    <a:cubicBezTo>
                      <a:pt x="38" y="0"/>
                      <a:pt x="34" y="0"/>
                      <a:pt x="29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0"/>
              <p:cNvSpPr>
                <a:spLocks/>
              </p:cNvSpPr>
              <p:nvPr/>
            </p:nvSpPr>
            <p:spPr bwMode="auto">
              <a:xfrm>
                <a:off x="943123" y="6041752"/>
                <a:ext cx="69222" cy="63454"/>
              </a:xfrm>
              <a:custGeom>
                <a:avLst/>
                <a:gdLst>
                  <a:gd name="T0" fmla="*/ 21 w 42"/>
                  <a:gd name="T1" fmla="*/ 0 h 38"/>
                  <a:gd name="T2" fmla="*/ 21 w 42"/>
                  <a:gd name="T3" fmla="*/ 0 h 38"/>
                  <a:gd name="T4" fmla="*/ 21 w 42"/>
                  <a:gd name="T5" fmla="*/ 0 h 38"/>
                  <a:gd name="T6" fmla="*/ 21 w 42"/>
                  <a:gd name="T7" fmla="*/ 0 h 38"/>
                  <a:gd name="T8" fmla="*/ 21 w 42"/>
                  <a:gd name="T9" fmla="*/ 0 h 38"/>
                  <a:gd name="T10" fmla="*/ 0 w 42"/>
                  <a:gd name="T11" fmla="*/ 33 h 38"/>
                  <a:gd name="T12" fmla="*/ 1 w 42"/>
                  <a:gd name="T13" fmla="*/ 38 h 38"/>
                  <a:gd name="T14" fmla="*/ 21 w 42"/>
                  <a:gd name="T15" fmla="*/ 5 h 38"/>
                  <a:gd name="T16" fmla="*/ 21 w 42"/>
                  <a:gd name="T17" fmla="*/ 5 h 38"/>
                  <a:gd name="T18" fmla="*/ 21 w 42"/>
                  <a:gd name="T19" fmla="*/ 5 h 38"/>
                  <a:gd name="T20" fmla="*/ 21 w 42"/>
                  <a:gd name="T21" fmla="*/ 5 h 38"/>
                  <a:gd name="T22" fmla="*/ 21 w 42"/>
                  <a:gd name="T23" fmla="*/ 5 h 38"/>
                  <a:gd name="T24" fmla="*/ 42 w 42"/>
                  <a:gd name="T25" fmla="*/ 38 h 38"/>
                  <a:gd name="T26" fmla="*/ 42 w 42"/>
                  <a:gd name="T27" fmla="*/ 34 h 38"/>
                  <a:gd name="T28" fmla="*/ 21 w 42"/>
                  <a:gd name="T29" fmla="*/ 0 h 38"/>
                  <a:gd name="T30" fmla="*/ 21 w 42"/>
                  <a:gd name="T3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38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1" y="5"/>
                      <a:pt x="0" y="21"/>
                      <a:pt x="0" y="33"/>
                    </a:cubicBezTo>
                    <a:cubicBezTo>
                      <a:pt x="0" y="35"/>
                      <a:pt x="0" y="36"/>
                      <a:pt x="1" y="38"/>
                    </a:cubicBezTo>
                    <a:cubicBezTo>
                      <a:pt x="3" y="27"/>
                      <a:pt x="12" y="9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30" y="9"/>
                      <a:pt x="40" y="27"/>
                      <a:pt x="42" y="38"/>
                    </a:cubicBezTo>
                    <a:cubicBezTo>
                      <a:pt x="42" y="36"/>
                      <a:pt x="42" y="35"/>
                      <a:pt x="42" y="34"/>
                    </a:cubicBezTo>
                    <a:cubicBezTo>
                      <a:pt x="42" y="21"/>
                      <a:pt x="31" y="5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61"/>
              <p:cNvSpPr>
                <a:spLocks/>
              </p:cNvSpPr>
              <p:nvPr/>
            </p:nvSpPr>
            <p:spPr bwMode="auto">
              <a:xfrm>
                <a:off x="935913" y="6012910"/>
                <a:ext cx="85086" cy="76433"/>
              </a:xfrm>
              <a:custGeom>
                <a:avLst/>
                <a:gdLst>
                  <a:gd name="T0" fmla="*/ 25 w 51"/>
                  <a:gd name="T1" fmla="*/ 0 h 46"/>
                  <a:gd name="T2" fmla="*/ 25 w 51"/>
                  <a:gd name="T3" fmla="*/ 0 h 46"/>
                  <a:gd name="T4" fmla="*/ 25 w 51"/>
                  <a:gd name="T5" fmla="*/ 0 h 46"/>
                  <a:gd name="T6" fmla="*/ 25 w 51"/>
                  <a:gd name="T7" fmla="*/ 0 h 46"/>
                  <a:gd name="T8" fmla="*/ 25 w 51"/>
                  <a:gd name="T9" fmla="*/ 0 h 46"/>
                  <a:gd name="T10" fmla="*/ 0 w 51"/>
                  <a:gd name="T11" fmla="*/ 41 h 46"/>
                  <a:gd name="T12" fmla="*/ 0 w 51"/>
                  <a:gd name="T13" fmla="*/ 46 h 46"/>
                  <a:gd name="T14" fmla="*/ 25 w 51"/>
                  <a:gd name="T15" fmla="*/ 6 h 46"/>
                  <a:gd name="T16" fmla="*/ 25 w 51"/>
                  <a:gd name="T17" fmla="*/ 6 h 46"/>
                  <a:gd name="T18" fmla="*/ 25 w 51"/>
                  <a:gd name="T19" fmla="*/ 6 h 46"/>
                  <a:gd name="T20" fmla="*/ 25 w 51"/>
                  <a:gd name="T21" fmla="*/ 6 h 46"/>
                  <a:gd name="T22" fmla="*/ 25 w 51"/>
                  <a:gd name="T23" fmla="*/ 6 h 46"/>
                  <a:gd name="T24" fmla="*/ 50 w 51"/>
                  <a:gd name="T25" fmla="*/ 46 h 46"/>
                  <a:gd name="T26" fmla="*/ 51 w 51"/>
                  <a:gd name="T27" fmla="*/ 41 h 46"/>
                  <a:gd name="T28" fmla="*/ 25 w 51"/>
                  <a:gd name="T29" fmla="*/ 0 h 46"/>
                  <a:gd name="T30" fmla="*/ 25 w 51"/>
                  <a:gd name="T3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" h="46"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3" y="6"/>
                      <a:pt x="0" y="25"/>
                      <a:pt x="0" y="41"/>
                    </a:cubicBezTo>
                    <a:cubicBezTo>
                      <a:pt x="0" y="43"/>
                      <a:pt x="0" y="44"/>
                      <a:pt x="0" y="46"/>
                    </a:cubicBezTo>
                    <a:cubicBezTo>
                      <a:pt x="3" y="33"/>
                      <a:pt x="14" y="11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36" y="11"/>
                      <a:pt x="48" y="33"/>
                      <a:pt x="50" y="46"/>
                    </a:cubicBezTo>
                    <a:cubicBezTo>
                      <a:pt x="51" y="44"/>
                      <a:pt x="51" y="43"/>
                      <a:pt x="51" y="41"/>
                    </a:cubicBezTo>
                    <a:cubicBezTo>
                      <a:pt x="51" y="25"/>
                      <a:pt x="38" y="6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62"/>
              <p:cNvSpPr>
                <a:spLocks/>
              </p:cNvSpPr>
              <p:nvPr/>
            </p:nvSpPr>
            <p:spPr bwMode="auto">
              <a:xfrm>
                <a:off x="813331" y="6109533"/>
                <a:ext cx="86528" cy="85086"/>
              </a:xfrm>
              <a:custGeom>
                <a:avLst/>
                <a:gdLst>
                  <a:gd name="T0" fmla="*/ 36 w 52"/>
                  <a:gd name="T1" fmla="*/ 0 h 51"/>
                  <a:gd name="T2" fmla="*/ 1 w 52"/>
                  <a:gd name="T3" fmla="*/ 13 h 51"/>
                  <a:gd name="T4" fmla="*/ 1 w 52"/>
                  <a:gd name="T5" fmla="*/ 13 h 51"/>
                  <a:gd name="T6" fmla="*/ 1 w 52"/>
                  <a:gd name="T7" fmla="*/ 13 h 51"/>
                  <a:gd name="T8" fmla="*/ 0 w 52"/>
                  <a:gd name="T9" fmla="*/ 14 h 51"/>
                  <a:gd name="T10" fmla="*/ 1 w 52"/>
                  <a:gd name="T11" fmla="*/ 14 h 51"/>
                  <a:gd name="T12" fmla="*/ 37 w 52"/>
                  <a:gd name="T13" fmla="*/ 51 h 51"/>
                  <a:gd name="T14" fmla="*/ 6 w 52"/>
                  <a:gd name="T15" fmla="*/ 15 h 51"/>
                  <a:gd name="T16" fmla="*/ 6 w 52"/>
                  <a:gd name="T17" fmla="*/ 15 h 51"/>
                  <a:gd name="T18" fmla="*/ 6 w 52"/>
                  <a:gd name="T19" fmla="*/ 15 h 51"/>
                  <a:gd name="T20" fmla="*/ 6 w 52"/>
                  <a:gd name="T21" fmla="*/ 15 h 51"/>
                  <a:gd name="T22" fmla="*/ 6 w 52"/>
                  <a:gd name="T23" fmla="*/ 15 h 51"/>
                  <a:gd name="T24" fmla="*/ 46 w 52"/>
                  <a:gd name="T25" fmla="*/ 3 h 51"/>
                  <a:gd name="T26" fmla="*/ 52 w 52"/>
                  <a:gd name="T27" fmla="*/ 4 h 51"/>
                  <a:gd name="T28" fmla="*/ 36 w 52"/>
                  <a:gd name="T2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51">
                    <a:moveTo>
                      <a:pt x="36" y="0"/>
                    </a:moveTo>
                    <a:cubicBezTo>
                      <a:pt x="23" y="0"/>
                      <a:pt x="8" y="6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29"/>
                      <a:pt x="20" y="50"/>
                      <a:pt x="37" y="51"/>
                    </a:cubicBezTo>
                    <a:cubicBezTo>
                      <a:pt x="26" y="45"/>
                      <a:pt x="8" y="27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4" y="7"/>
                      <a:pt x="33" y="3"/>
                      <a:pt x="46" y="3"/>
                    </a:cubicBezTo>
                    <a:cubicBezTo>
                      <a:pt x="49" y="3"/>
                      <a:pt x="51" y="4"/>
                      <a:pt x="52" y="4"/>
                    </a:cubicBezTo>
                    <a:cubicBezTo>
                      <a:pt x="48" y="1"/>
                      <a:pt x="42" y="0"/>
                      <a:pt x="3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63"/>
              <p:cNvSpPr>
                <a:spLocks noEditPoints="1"/>
              </p:cNvSpPr>
              <p:nvPr/>
            </p:nvSpPr>
            <p:spPr bwMode="auto">
              <a:xfrm>
                <a:off x="868132" y="5736020"/>
                <a:ext cx="34611" cy="36053"/>
              </a:xfrm>
              <a:custGeom>
                <a:avLst/>
                <a:gdLst>
                  <a:gd name="T0" fmla="*/ 11 w 21"/>
                  <a:gd name="T1" fmla="*/ 3 h 22"/>
                  <a:gd name="T2" fmla="*/ 14 w 21"/>
                  <a:gd name="T3" fmla="*/ 4 h 22"/>
                  <a:gd name="T4" fmla="*/ 17 w 21"/>
                  <a:gd name="T5" fmla="*/ 7 h 22"/>
                  <a:gd name="T6" fmla="*/ 19 w 21"/>
                  <a:gd name="T7" fmla="*/ 9 h 22"/>
                  <a:gd name="T8" fmla="*/ 18 w 21"/>
                  <a:gd name="T9" fmla="*/ 12 h 22"/>
                  <a:gd name="T10" fmla="*/ 19 w 21"/>
                  <a:gd name="T11" fmla="*/ 14 h 22"/>
                  <a:gd name="T12" fmla="*/ 15 w 21"/>
                  <a:gd name="T13" fmla="*/ 18 h 22"/>
                  <a:gd name="T14" fmla="*/ 13 w 21"/>
                  <a:gd name="T15" fmla="*/ 19 h 22"/>
                  <a:gd name="T16" fmla="*/ 8 w 21"/>
                  <a:gd name="T17" fmla="*/ 18 h 22"/>
                  <a:gd name="T18" fmla="*/ 5 w 21"/>
                  <a:gd name="T19" fmla="*/ 18 h 22"/>
                  <a:gd name="T20" fmla="*/ 4 w 21"/>
                  <a:gd name="T21" fmla="*/ 15 h 22"/>
                  <a:gd name="T22" fmla="*/ 2 w 21"/>
                  <a:gd name="T23" fmla="*/ 13 h 22"/>
                  <a:gd name="T24" fmla="*/ 2 w 21"/>
                  <a:gd name="T25" fmla="*/ 9 h 22"/>
                  <a:gd name="T26" fmla="*/ 5 w 21"/>
                  <a:gd name="T27" fmla="*/ 6 h 22"/>
                  <a:gd name="T28" fmla="*/ 8 w 21"/>
                  <a:gd name="T29" fmla="*/ 3 h 22"/>
                  <a:gd name="T30" fmla="*/ 11 w 21"/>
                  <a:gd name="T31" fmla="*/ 0 h 22"/>
                  <a:gd name="T32" fmla="*/ 7 w 21"/>
                  <a:gd name="T33" fmla="*/ 1 h 22"/>
                  <a:gd name="T34" fmla="*/ 3 w 21"/>
                  <a:gd name="T35" fmla="*/ 5 h 22"/>
                  <a:gd name="T36" fmla="*/ 0 w 21"/>
                  <a:gd name="T37" fmla="*/ 8 h 22"/>
                  <a:gd name="T38" fmla="*/ 1 w 21"/>
                  <a:gd name="T39" fmla="*/ 10 h 22"/>
                  <a:gd name="T40" fmla="*/ 0 w 21"/>
                  <a:gd name="T41" fmla="*/ 13 h 22"/>
                  <a:gd name="T42" fmla="*/ 3 w 21"/>
                  <a:gd name="T43" fmla="*/ 16 h 22"/>
                  <a:gd name="T44" fmla="*/ 3 w 21"/>
                  <a:gd name="T45" fmla="*/ 16 h 22"/>
                  <a:gd name="T46" fmla="*/ 4 w 21"/>
                  <a:gd name="T47" fmla="*/ 20 h 22"/>
                  <a:gd name="T48" fmla="*/ 7 w 21"/>
                  <a:gd name="T49" fmla="*/ 20 h 22"/>
                  <a:gd name="T50" fmla="*/ 13 w 21"/>
                  <a:gd name="T51" fmla="*/ 20 h 22"/>
                  <a:gd name="T52" fmla="*/ 17 w 21"/>
                  <a:gd name="T53" fmla="*/ 20 h 22"/>
                  <a:gd name="T54" fmla="*/ 21 w 21"/>
                  <a:gd name="T55" fmla="*/ 15 h 22"/>
                  <a:gd name="T56" fmla="*/ 20 w 21"/>
                  <a:gd name="T57" fmla="*/ 12 h 22"/>
                  <a:gd name="T58" fmla="*/ 20 w 21"/>
                  <a:gd name="T59" fmla="*/ 12 h 22"/>
                  <a:gd name="T60" fmla="*/ 21 w 21"/>
                  <a:gd name="T61" fmla="*/ 8 h 22"/>
                  <a:gd name="T62" fmla="*/ 19 w 21"/>
                  <a:gd name="T63" fmla="*/ 6 h 22"/>
                  <a:gd name="T64" fmla="*/ 19 w 21"/>
                  <a:gd name="T65" fmla="*/ 6 h 22"/>
                  <a:gd name="T66" fmla="*/ 15 w 21"/>
                  <a:gd name="T67" fmla="*/ 2 h 22"/>
                  <a:gd name="T68" fmla="*/ 11 w 21"/>
                  <a:gd name="T6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" h="22">
                    <a:moveTo>
                      <a:pt x="9" y="4"/>
                    </a:moveTo>
                    <a:cubicBezTo>
                      <a:pt x="9" y="3"/>
                      <a:pt x="10" y="3"/>
                      <a:pt x="11" y="3"/>
                    </a:cubicBezTo>
                    <a:cubicBezTo>
                      <a:pt x="12" y="3"/>
                      <a:pt x="13" y="3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9"/>
                      <a:pt x="19" y="9"/>
                      <a:pt x="19" y="10"/>
                    </a:cubicBezTo>
                    <a:cubicBezTo>
                      <a:pt x="19" y="10"/>
                      <a:pt x="19" y="11"/>
                      <a:pt x="18" y="12"/>
                    </a:cubicBezTo>
                    <a:cubicBezTo>
                      <a:pt x="19" y="12"/>
                      <a:pt x="19" y="13"/>
                      <a:pt x="19" y="13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5"/>
                      <a:pt x="18" y="16"/>
                      <a:pt x="17" y="16"/>
                    </a:cubicBezTo>
                    <a:cubicBezTo>
                      <a:pt x="17" y="17"/>
                      <a:pt x="16" y="18"/>
                      <a:pt x="15" y="18"/>
                    </a:cubicBezTo>
                    <a:cubicBezTo>
                      <a:pt x="15" y="19"/>
                      <a:pt x="14" y="19"/>
                      <a:pt x="14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19"/>
                      <a:pt x="11" y="20"/>
                      <a:pt x="10" y="20"/>
                    </a:cubicBezTo>
                    <a:cubicBezTo>
                      <a:pt x="9" y="20"/>
                      <a:pt x="8" y="19"/>
                      <a:pt x="8" y="18"/>
                    </a:cubicBezTo>
                    <a:cubicBezTo>
                      <a:pt x="8" y="18"/>
                      <a:pt x="7" y="18"/>
                      <a:pt x="7" y="18"/>
                    </a:cubicBezTo>
                    <a:cubicBezTo>
                      <a:pt x="6" y="18"/>
                      <a:pt x="6" y="18"/>
                      <a:pt x="5" y="18"/>
                    </a:cubicBezTo>
                    <a:cubicBezTo>
                      <a:pt x="5" y="17"/>
                      <a:pt x="4" y="16"/>
                      <a:pt x="4" y="16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2"/>
                      <a:pt x="3" y="11"/>
                      <a:pt x="3" y="11"/>
                    </a:cubicBezTo>
                    <a:cubicBezTo>
                      <a:pt x="3" y="10"/>
                      <a:pt x="2" y="10"/>
                      <a:pt x="2" y="9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6" y="4"/>
                      <a:pt x="7" y="3"/>
                      <a:pt x="8" y="3"/>
                    </a:cubicBezTo>
                    <a:cubicBezTo>
                      <a:pt x="8" y="3"/>
                      <a:pt x="8" y="4"/>
                      <a:pt x="9" y="4"/>
                    </a:cubicBezTo>
                    <a:moveTo>
                      <a:pt x="11" y="0"/>
                    </a:moveTo>
                    <a:cubicBezTo>
                      <a:pt x="10" y="0"/>
                      <a:pt x="9" y="1"/>
                      <a:pt x="8" y="2"/>
                    </a:cubicBezTo>
                    <a:cubicBezTo>
                      <a:pt x="8" y="2"/>
                      <a:pt x="7" y="1"/>
                      <a:pt x="7" y="1"/>
                    </a:cubicBezTo>
                    <a:cubicBezTo>
                      <a:pt x="6" y="1"/>
                      <a:pt x="5" y="2"/>
                      <a:pt x="5" y="2"/>
                    </a:cubicBezTo>
                    <a:cubicBezTo>
                      <a:pt x="4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1"/>
                      <a:pt x="0" y="12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7"/>
                      <a:pt x="3" y="17"/>
                    </a:cubicBezTo>
                    <a:cubicBezTo>
                      <a:pt x="3" y="18"/>
                      <a:pt x="3" y="19"/>
                      <a:pt x="4" y="20"/>
                    </a:cubicBezTo>
                    <a:cubicBezTo>
                      <a:pt x="5" y="20"/>
                      <a:pt x="5" y="20"/>
                      <a:pt x="6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1"/>
                      <a:pt x="14" y="21"/>
                      <a:pt x="15" y="21"/>
                    </a:cubicBezTo>
                    <a:cubicBezTo>
                      <a:pt x="15" y="21"/>
                      <a:pt x="16" y="21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5"/>
                      <a:pt x="21" y="14"/>
                      <a:pt x="21" y="14"/>
                    </a:cubicBezTo>
                    <a:cubicBezTo>
                      <a:pt x="21" y="13"/>
                      <a:pt x="21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1"/>
                      <a:pt x="21" y="10"/>
                      <a:pt x="21" y="9"/>
                    </a:cubicBezTo>
                    <a:cubicBezTo>
                      <a:pt x="21" y="9"/>
                      <a:pt x="21" y="9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4"/>
                      <a:pt x="18" y="3"/>
                      <a:pt x="17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1"/>
                      <a:pt x="12" y="0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64"/>
              <p:cNvSpPr>
                <a:spLocks/>
              </p:cNvSpPr>
              <p:nvPr/>
            </p:nvSpPr>
            <p:spPr bwMode="auto">
              <a:xfrm>
                <a:off x="1000809" y="6237883"/>
                <a:ext cx="85086" cy="89412"/>
              </a:xfrm>
              <a:custGeom>
                <a:avLst/>
                <a:gdLst>
                  <a:gd name="T0" fmla="*/ 40 w 51"/>
                  <a:gd name="T1" fmla="*/ 0 h 53"/>
                  <a:gd name="T2" fmla="*/ 47 w 51"/>
                  <a:gd name="T3" fmla="*/ 32 h 53"/>
                  <a:gd name="T4" fmla="*/ 44 w 51"/>
                  <a:gd name="T5" fmla="*/ 47 h 53"/>
                  <a:gd name="T6" fmla="*/ 44 w 51"/>
                  <a:gd name="T7" fmla="*/ 47 h 53"/>
                  <a:gd name="T8" fmla="*/ 44 w 51"/>
                  <a:gd name="T9" fmla="*/ 47 h 53"/>
                  <a:gd name="T10" fmla="*/ 43 w 51"/>
                  <a:gd name="T11" fmla="*/ 48 h 53"/>
                  <a:gd name="T12" fmla="*/ 43 w 51"/>
                  <a:gd name="T13" fmla="*/ 47 h 53"/>
                  <a:gd name="T14" fmla="*/ 40 w 51"/>
                  <a:gd name="T15" fmla="*/ 48 h 53"/>
                  <a:gd name="T16" fmla="*/ 0 w 51"/>
                  <a:gd name="T17" fmla="*/ 30 h 53"/>
                  <a:gd name="T18" fmla="*/ 41 w 51"/>
                  <a:gd name="T19" fmla="*/ 53 h 53"/>
                  <a:gd name="T20" fmla="*/ 47 w 51"/>
                  <a:gd name="T21" fmla="*/ 52 h 53"/>
                  <a:gd name="T22" fmla="*/ 47 w 51"/>
                  <a:gd name="T23" fmla="*/ 52 h 53"/>
                  <a:gd name="T24" fmla="*/ 47 w 51"/>
                  <a:gd name="T25" fmla="*/ 52 h 53"/>
                  <a:gd name="T26" fmla="*/ 47 w 51"/>
                  <a:gd name="T27" fmla="*/ 52 h 53"/>
                  <a:gd name="T28" fmla="*/ 47 w 51"/>
                  <a:gd name="T29" fmla="*/ 52 h 53"/>
                  <a:gd name="T30" fmla="*/ 47 w 51"/>
                  <a:gd name="T31" fmla="*/ 52 h 53"/>
                  <a:gd name="T32" fmla="*/ 51 w 51"/>
                  <a:gd name="T33" fmla="*/ 32 h 53"/>
                  <a:gd name="T34" fmla="*/ 40 w 51"/>
                  <a:gd name="T3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53">
                    <a:moveTo>
                      <a:pt x="40" y="0"/>
                    </a:moveTo>
                    <a:cubicBezTo>
                      <a:pt x="44" y="8"/>
                      <a:pt x="47" y="21"/>
                      <a:pt x="47" y="32"/>
                    </a:cubicBezTo>
                    <a:cubicBezTo>
                      <a:pt x="47" y="38"/>
                      <a:pt x="46" y="43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2" y="48"/>
                      <a:pt x="41" y="48"/>
                      <a:pt x="40" y="48"/>
                    </a:cubicBezTo>
                    <a:cubicBezTo>
                      <a:pt x="28" y="48"/>
                      <a:pt x="8" y="37"/>
                      <a:pt x="0" y="30"/>
                    </a:cubicBezTo>
                    <a:cubicBezTo>
                      <a:pt x="6" y="43"/>
                      <a:pt x="26" y="53"/>
                      <a:pt x="41" y="53"/>
                    </a:cubicBezTo>
                    <a:cubicBezTo>
                      <a:pt x="43" y="53"/>
                      <a:pt x="45" y="53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50" y="47"/>
                      <a:pt x="51" y="40"/>
                      <a:pt x="51" y="32"/>
                    </a:cubicBezTo>
                    <a:cubicBezTo>
                      <a:pt x="51" y="20"/>
                      <a:pt x="48" y="7"/>
                      <a:pt x="40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65"/>
              <p:cNvSpPr>
                <a:spLocks/>
              </p:cNvSpPr>
              <p:nvPr/>
            </p:nvSpPr>
            <p:spPr bwMode="auto">
              <a:xfrm>
                <a:off x="1019556" y="6149912"/>
                <a:ext cx="54801" cy="24516"/>
              </a:xfrm>
              <a:custGeom>
                <a:avLst/>
                <a:gdLst>
                  <a:gd name="T0" fmla="*/ 22 w 33"/>
                  <a:gd name="T1" fmla="*/ 0 h 15"/>
                  <a:gd name="T2" fmla="*/ 0 w 33"/>
                  <a:gd name="T3" fmla="*/ 11 h 15"/>
                  <a:gd name="T4" fmla="*/ 15 w 33"/>
                  <a:gd name="T5" fmla="*/ 8 h 15"/>
                  <a:gd name="T6" fmla="*/ 16 w 33"/>
                  <a:gd name="T7" fmla="*/ 8 h 15"/>
                  <a:gd name="T8" fmla="*/ 16 w 33"/>
                  <a:gd name="T9" fmla="*/ 8 h 15"/>
                  <a:gd name="T10" fmla="*/ 16 w 33"/>
                  <a:gd name="T11" fmla="*/ 8 h 15"/>
                  <a:gd name="T12" fmla="*/ 1 w 33"/>
                  <a:gd name="T13" fmla="*/ 14 h 15"/>
                  <a:gd name="T14" fmla="*/ 9 w 33"/>
                  <a:gd name="T15" fmla="*/ 15 h 15"/>
                  <a:gd name="T16" fmla="*/ 32 w 33"/>
                  <a:gd name="T17" fmla="*/ 2 h 15"/>
                  <a:gd name="T18" fmla="*/ 33 w 33"/>
                  <a:gd name="T19" fmla="*/ 2 h 15"/>
                  <a:gd name="T20" fmla="*/ 33 w 33"/>
                  <a:gd name="T21" fmla="*/ 2 h 15"/>
                  <a:gd name="T22" fmla="*/ 33 w 33"/>
                  <a:gd name="T23" fmla="*/ 2 h 15"/>
                  <a:gd name="T24" fmla="*/ 32 w 33"/>
                  <a:gd name="T25" fmla="*/ 2 h 15"/>
                  <a:gd name="T26" fmla="*/ 22 w 33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5">
                    <a:moveTo>
                      <a:pt x="22" y="0"/>
                    </a:moveTo>
                    <a:cubicBezTo>
                      <a:pt x="15" y="0"/>
                      <a:pt x="7" y="3"/>
                      <a:pt x="0" y="11"/>
                    </a:cubicBezTo>
                    <a:cubicBezTo>
                      <a:pt x="0" y="11"/>
                      <a:pt x="9" y="8"/>
                      <a:pt x="15" y="8"/>
                    </a:cubicBezTo>
                    <a:cubicBezTo>
                      <a:pt x="15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2" y="11"/>
                      <a:pt x="1" y="14"/>
                      <a:pt x="1" y="14"/>
                    </a:cubicBezTo>
                    <a:cubicBezTo>
                      <a:pt x="4" y="15"/>
                      <a:pt x="7" y="15"/>
                      <a:pt x="9" y="15"/>
                    </a:cubicBezTo>
                    <a:cubicBezTo>
                      <a:pt x="22" y="15"/>
                      <a:pt x="29" y="8"/>
                      <a:pt x="32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0" y="1"/>
                      <a:pt x="26" y="0"/>
                      <a:pt x="22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66"/>
              <p:cNvSpPr>
                <a:spLocks/>
              </p:cNvSpPr>
              <p:nvPr/>
            </p:nvSpPr>
            <p:spPr bwMode="auto">
              <a:xfrm>
                <a:off x="940239" y="6148470"/>
                <a:ext cx="76433" cy="73549"/>
              </a:xfrm>
              <a:custGeom>
                <a:avLst/>
                <a:gdLst>
                  <a:gd name="T0" fmla="*/ 14 w 46"/>
                  <a:gd name="T1" fmla="*/ 4 h 44"/>
                  <a:gd name="T2" fmla="*/ 16 w 46"/>
                  <a:gd name="T3" fmla="*/ 10 h 44"/>
                  <a:gd name="T4" fmla="*/ 16 w 46"/>
                  <a:gd name="T5" fmla="*/ 12 h 44"/>
                  <a:gd name="T6" fmla="*/ 13 w 46"/>
                  <a:gd name="T7" fmla="*/ 10 h 44"/>
                  <a:gd name="T8" fmla="*/ 15 w 46"/>
                  <a:gd name="T9" fmla="*/ 12 h 44"/>
                  <a:gd name="T10" fmla="*/ 14 w 46"/>
                  <a:gd name="T11" fmla="*/ 12 h 44"/>
                  <a:gd name="T12" fmla="*/ 12 w 46"/>
                  <a:gd name="T13" fmla="*/ 14 h 44"/>
                  <a:gd name="T14" fmla="*/ 10 w 46"/>
                  <a:gd name="T15" fmla="*/ 16 h 44"/>
                  <a:gd name="T16" fmla="*/ 2 w 46"/>
                  <a:gd name="T17" fmla="*/ 16 h 44"/>
                  <a:gd name="T18" fmla="*/ 9 w 46"/>
                  <a:gd name="T19" fmla="*/ 19 h 44"/>
                  <a:gd name="T20" fmla="*/ 9 w 46"/>
                  <a:gd name="T21" fmla="*/ 23 h 44"/>
                  <a:gd name="T22" fmla="*/ 9 w 46"/>
                  <a:gd name="T23" fmla="*/ 26 h 44"/>
                  <a:gd name="T24" fmla="*/ 11 w 46"/>
                  <a:gd name="T25" fmla="*/ 26 h 44"/>
                  <a:gd name="T26" fmla="*/ 8 w 46"/>
                  <a:gd name="T27" fmla="*/ 28 h 44"/>
                  <a:gd name="T28" fmla="*/ 11 w 46"/>
                  <a:gd name="T29" fmla="*/ 27 h 44"/>
                  <a:gd name="T30" fmla="*/ 11 w 46"/>
                  <a:gd name="T31" fmla="*/ 31 h 44"/>
                  <a:gd name="T32" fmla="*/ 5 w 46"/>
                  <a:gd name="T33" fmla="*/ 37 h 44"/>
                  <a:gd name="T34" fmla="*/ 13 w 46"/>
                  <a:gd name="T35" fmla="*/ 33 h 44"/>
                  <a:gd name="T36" fmla="*/ 15 w 46"/>
                  <a:gd name="T37" fmla="*/ 35 h 44"/>
                  <a:gd name="T38" fmla="*/ 19 w 46"/>
                  <a:gd name="T39" fmla="*/ 36 h 44"/>
                  <a:gd name="T40" fmla="*/ 22 w 46"/>
                  <a:gd name="T41" fmla="*/ 37 h 44"/>
                  <a:gd name="T42" fmla="*/ 22 w 46"/>
                  <a:gd name="T43" fmla="*/ 35 h 44"/>
                  <a:gd name="T44" fmla="*/ 22 w 46"/>
                  <a:gd name="T45" fmla="*/ 38 h 44"/>
                  <a:gd name="T46" fmla="*/ 24 w 46"/>
                  <a:gd name="T47" fmla="*/ 35 h 44"/>
                  <a:gd name="T48" fmla="*/ 24 w 46"/>
                  <a:gd name="T49" fmla="*/ 37 h 44"/>
                  <a:gd name="T50" fmla="*/ 27 w 46"/>
                  <a:gd name="T51" fmla="*/ 40 h 44"/>
                  <a:gd name="T52" fmla="*/ 30 w 46"/>
                  <a:gd name="T53" fmla="*/ 35 h 44"/>
                  <a:gd name="T54" fmla="*/ 36 w 46"/>
                  <a:gd name="T55" fmla="*/ 41 h 44"/>
                  <a:gd name="T56" fmla="*/ 33 w 46"/>
                  <a:gd name="T57" fmla="*/ 34 h 44"/>
                  <a:gd name="T58" fmla="*/ 35 w 46"/>
                  <a:gd name="T59" fmla="*/ 31 h 44"/>
                  <a:gd name="T60" fmla="*/ 36 w 46"/>
                  <a:gd name="T61" fmla="*/ 28 h 44"/>
                  <a:gd name="T62" fmla="*/ 35 w 46"/>
                  <a:gd name="T63" fmla="*/ 27 h 44"/>
                  <a:gd name="T64" fmla="*/ 40 w 46"/>
                  <a:gd name="T65" fmla="*/ 28 h 44"/>
                  <a:gd name="T66" fmla="*/ 35 w 46"/>
                  <a:gd name="T67" fmla="*/ 26 h 44"/>
                  <a:gd name="T68" fmla="*/ 37 w 46"/>
                  <a:gd name="T69" fmla="*/ 26 h 44"/>
                  <a:gd name="T70" fmla="*/ 37 w 46"/>
                  <a:gd name="T71" fmla="*/ 23 h 44"/>
                  <a:gd name="T72" fmla="*/ 38 w 46"/>
                  <a:gd name="T73" fmla="*/ 20 h 44"/>
                  <a:gd name="T74" fmla="*/ 44 w 46"/>
                  <a:gd name="T75" fmla="*/ 16 h 44"/>
                  <a:gd name="T76" fmla="*/ 37 w 46"/>
                  <a:gd name="T77" fmla="*/ 17 h 44"/>
                  <a:gd name="T78" fmla="*/ 34 w 46"/>
                  <a:gd name="T79" fmla="*/ 14 h 44"/>
                  <a:gd name="T80" fmla="*/ 32 w 46"/>
                  <a:gd name="T81" fmla="*/ 12 h 44"/>
                  <a:gd name="T82" fmla="*/ 31 w 46"/>
                  <a:gd name="T83" fmla="*/ 12 h 44"/>
                  <a:gd name="T84" fmla="*/ 33 w 46"/>
                  <a:gd name="T85" fmla="*/ 10 h 44"/>
                  <a:gd name="T86" fmla="*/ 30 w 46"/>
                  <a:gd name="T87" fmla="*/ 12 h 44"/>
                  <a:gd name="T88" fmla="*/ 30 w 46"/>
                  <a:gd name="T89" fmla="*/ 10 h 44"/>
                  <a:gd name="T90" fmla="*/ 32 w 46"/>
                  <a:gd name="T91" fmla="*/ 4 h 44"/>
                  <a:gd name="T92" fmla="*/ 28 w 46"/>
                  <a:gd name="T93" fmla="*/ 9 h 44"/>
                  <a:gd name="T94" fmla="*/ 25 w 46"/>
                  <a:gd name="T95" fmla="*/ 8 h 44"/>
                  <a:gd name="T96" fmla="*/ 23 w 46"/>
                  <a:gd name="T97" fmla="*/ 0 h 44"/>
                  <a:gd name="T98" fmla="*/ 22 w 46"/>
                  <a:gd name="T9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6" h="44">
                    <a:moveTo>
                      <a:pt x="18" y="0"/>
                    </a:moveTo>
                    <a:cubicBezTo>
                      <a:pt x="18" y="3"/>
                      <a:pt x="18" y="6"/>
                      <a:pt x="18" y="9"/>
                    </a:cubicBezTo>
                    <a:cubicBezTo>
                      <a:pt x="17" y="8"/>
                      <a:pt x="16" y="6"/>
                      <a:pt x="14" y="4"/>
                    </a:cubicBezTo>
                    <a:cubicBezTo>
                      <a:pt x="15" y="6"/>
                      <a:pt x="15" y="8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1"/>
                      <a:pt x="16" y="11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5" y="11"/>
                      <a:pt x="14" y="9"/>
                    </a:cubicBezTo>
                    <a:cubicBezTo>
                      <a:pt x="14" y="9"/>
                      <a:pt x="13" y="9"/>
                      <a:pt x="13" y="8"/>
                    </a:cubicBezTo>
                    <a:cubicBezTo>
                      <a:pt x="13" y="9"/>
                      <a:pt x="13" y="10"/>
                      <a:pt x="13" y="10"/>
                    </a:cubicBezTo>
                    <a:cubicBezTo>
                      <a:pt x="14" y="11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2" y="11"/>
                      <a:pt x="10" y="9"/>
                      <a:pt x="8" y="9"/>
                    </a:cubicBezTo>
                    <a:cubicBezTo>
                      <a:pt x="10" y="11"/>
                      <a:pt x="11" y="12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9" y="12"/>
                      <a:pt x="6" y="11"/>
                      <a:pt x="3" y="10"/>
                    </a:cubicBezTo>
                    <a:cubicBezTo>
                      <a:pt x="5" y="12"/>
                      <a:pt x="7" y="14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6"/>
                      <a:pt x="5" y="16"/>
                      <a:pt x="2" y="16"/>
                    </a:cubicBezTo>
                    <a:cubicBezTo>
                      <a:pt x="4" y="17"/>
                      <a:pt x="7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6" y="19"/>
                      <a:pt x="3" y="20"/>
                      <a:pt x="0" y="20"/>
                    </a:cubicBezTo>
                    <a:cubicBezTo>
                      <a:pt x="3" y="21"/>
                      <a:pt x="6" y="22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7" y="24"/>
                      <a:pt x="5" y="24"/>
                      <a:pt x="3" y="25"/>
                    </a:cubicBezTo>
                    <a:cubicBezTo>
                      <a:pt x="4" y="25"/>
                      <a:pt x="7" y="26"/>
                      <a:pt x="9" y="26"/>
                    </a:cubicBezTo>
                    <a:cubicBezTo>
                      <a:pt x="10" y="26"/>
                      <a:pt x="10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9" y="26"/>
                      <a:pt x="8" y="27"/>
                    </a:cubicBezTo>
                    <a:cubicBezTo>
                      <a:pt x="7" y="27"/>
                      <a:pt x="7" y="27"/>
                      <a:pt x="6" y="28"/>
                    </a:cubicBezTo>
                    <a:cubicBezTo>
                      <a:pt x="7" y="28"/>
                      <a:pt x="8" y="28"/>
                      <a:pt x="8" y="28"/>
                    </a:cubicBezTo>
                    <a:cubicBezTo>
                      <a:pt x="10" y="28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0" y="28"/>
                      <a:pt x="10" y="28"/>
                    </a:cubicBezTo>
                    <a:cubicBezTo>
                      <a:pt x="8" y="29"/>
                      <a:pt x="6" y="31"/>
                      <a:pt x="5" y="33"/>
                    </a:cubicBezTo>
                    <a:cubicBezTo>
                      <a:pt x="8" y="31"/>
                      <a:pt x="10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9" y="33"/>
                      <a:pt x="7" y="35"/>
                      <a:pt x="5" y="37"/>
                    </a:cubicBezTo>
                    <a:cubicBezTo>
                      <a:pt x="8" y="36"/>
                      <a:pt x="10" y="35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4"/>
                      <a:pt x="11" y="38"/>
                      <a:pt x="10" y="41"/>
                    </a:cubicBezTo>
                    <a:cubicBezTo>
                      <a:pt x="12" y="39"/>
                      <a:pt x="15" y="36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8"/>
                      <a:pt x="14" y="41"/>
                      <a:pt x="13" y="44"/>
                    </a:cubicBezTo>
                    <a:cubicBezTo>
                      <a:pt x="15" y="41"/>
                      <a:pt x="17" y="39"/>
                      <a:pt x="19" y="36"/>
                    </a:cubicBezTo>
                    <a:cubicBezTo>
                      <a:pt x="19" y="37"/>
                      <a:pt x="19" y="38"/>
                      <a:pt x="19" y="40"/>
                    </a:cubicBezTo>
                    <a:cubicBezTo>
                      <a:pt x="19" y="40"/>
                      <a:pt x="19" y="41"/>
                      <a:pt x="19" y="43"/>
                    </a:cubicBezTo>
                    <a:cubicBezTo>
                      <a:pt x="20" y="41"/>
                      <a:pt x="21" y="38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6"/>
                      <a:pt x="22" y="36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7"/>
                      <a:pt x="22" y="38"/>
                    </a:cubicBezTo>
                    <a:cubicBezTo>
                      <a:pt x="23" y="39"/>
                      <a:pt x="23" y="39"/>
                      <a:pt x="23" y="40"/>
                    </a:cubicBezTo>
                    <a:cubicBezTo>
                      <a:pt x="23" y="39"/>
                      <a:pt x="24" y="39"/>
                      <a:pt x="24" y="38"/>
                    </a:cubicBezTo>
                    <a:cubicBezTo>
                      <a:pt x="24" y="37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6"/>
                      <a:pt x="24" y="36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5" y="38"/>
                      <a:pt x="26" y="41"/>
                      <a:pt x="27" y="43"/>
                    </a:cubicBezTo>
                    <a:cubicBezTo>
                      <a:pt x="27" y="41"/>
                      <a:pt x="27" y="40"/>
                      <a:pt x="27" y="40"/>
                    </a:cubicBezTo>
                    <a:cubicBezTo>
                      <a:pt x="27" y="38"/>
                      <a:pt x="27" y="37"/>
                      <a:pt x="27" y="36"/>
                    </a:cubicBezTo>
                    <a:cubicBezTo>
                      <a:pt x="29" y="39"/>
                      <a:pt x="30" y="42"/>
                      <a:pt x="32" y="44"/>
                    </a:cubicBezTo>
                    <a:cubicBezTo>
                      <a:pt x="31" y="41"/>
                      <a:pt x="31" y="38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1" y="37"/>
                      <a:pt x="34" y="39"/>
                      <a:pt x="36" y="41"/>
                    </a:cubicBezTo>
                    <a:cubicBezTo>
                      <a:pt x="35" y="38"/>
                      <a:pt x="34" y="35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5" y="35"/>
                      <a:pt x="37" y="37"/>
                      <a:pt x="40" y="38"/>
                    </a:cubicBezTo>
                    <a:cubicBezTo>
                      <a:pt x="38" y="36"/>
                      <a:pt x="37" y="33"/>
                      <a:pt x="35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6" y="31"/>
                      <a:pt x="38" y="31"/>
                      <a:pt x="41" y="33"/>
                    </a:cubicBezTo>
                    <a:cubicBezTo>
                      <a:pt x="40" y="31"/>
                      <a:pt x="38" y="29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6" y="28"/>
                      <a:pt x="38" y="28"/>
                    </a:cubicBezTo>
                    <a:cubicBezTo>
                      <a:pt x="38" y="28"/>
                      <a:pt x="39" y="28"/>
                      <a:pt x="40" y="28"/>
                    </a:cubicBezTo>
                    <a:cubicBezTo>
                      <a:pt x="39" y="27"/>
                      <a:pt x="39" y="27"/>
                      <a:pt x="38" y="27"/>
                    </a:cubicBezTo>
                    <a:cubicBezTo>
                      <a:pt x="37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6" y="26"/>
                      <a:pt x="36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9" y="26"/>
                      <a:pt x="42" y="25"/>
                      <a:pt x="43" y="25"/>
                    </a:cubicBezTo>
                    <a:cubicBezTo>
                      <a:pt x="41" y="24"/>
                      <a:pt x="39" y="24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3" y="22"/>
                      <a:pt x="46" y="21"/>
                    </a:cubicBezTo>
                    <a:cubicBezTo>
                      <a:pt x="43" y="20"/>
                      <a:pt x="40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9" y="19"/>
                      <a:pt x="42" y="17"/>
                      <a:pt x="44" y="16"/>
                    </a:cubicBezTo>
                    <a:cubicBezTo>
                      <a:pt x="41" y="16"/>
                      <a:pt x="38" y="16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9" y="15"/>
                      <a:pt x="41" y="13"/>
                      <a:pt x="43" y="11"/>
                    </a:cubicBezTo>
                    <a:cubicBezTo>
                      <a:pt x="40" y="12"/>
                      <a:pt x="37" y="13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2"/>
                      <a:pt x="36" y="11"/>
                      <a:pt x="38" y="9"/>
                    </a:cubicBezTo>
                    <a:cubicBezTo>
                      <a:pt x="36" y="9"/>
                      <a:pt x="34" y="11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2" y="11"/>
                      <a:pt x="33" y="10"/>
                    </a:cubicBezTo>
                    <a:cubicBezTo>
                      <a:pt x="33" y="10"/>
                      <a:pt x="33" y="9"/>
                      <a:pt x="33" y="8"/>
                    </a:cubicBezTo>
                    <a:cubicBezTo>
                      <a:pt x="33" y="9"/>
                      <a:pt x="32" y="9"/>
                      <a:pt x="32" y="9"/>
                    </a:cubicBezTo>
                    <a:cubicBezTo>
                      <a:pt x="31" y="11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1"/>
                      <a:pt x="30" y="11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8"/>
                      <a:pt x="31" y="6"/>
                      <a:pt x="32" y="4"/>
                    </a:cubicBezTo>
                    <a:cubicBezTo>
                      <a:pt x="30" y="6"/>
                      <a:pt x="29" y="8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6"/>
                      <a:pt x="28" y="3"/>
                      <a:pt x="29" y="0"/>
                    </a:cubicBezTo>
                    <a:cubicBezTo>
                      <a:pt x="27" y="3"/>
                      <a:pt x="26" y="5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7"/>
                    </a:cubicBezTo>
                    <a:cubicBezTo>
                      <a:pt x="25" y="6"/>
                      <a:pt x="24" y="3"/>
                      <a:pt x="23" y="0"/>
                    </a:cubicBezTo>
                    <a:cubicBezTo>
                      <a:pt x="22" y="3"/>
                      <a:pt x="22" y="5"/>
                      <a:pt x="22" y="7"/>
                    </a:cubicBezTo>
                    <a:cubicBezTo>
                      <a:pt x="22" y="7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5"/>
                      <a:pt x="20" y="3"/>
                      <a:pt x="1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67"/>
              <p:cNvSpPr>
                <a:spLocks noEditPoints="1"/>
              </p:cNvSpPr>
              <p:nvPr/>
            </p:nvSpPr>
            <p:spPr bwMode="auto">
              <a:xfrm>
                <a:off x="1080126" y="5822548"/>
                <a:ext cx="34611" cy="37495"/>
              </a:xfrm>
              <a:custGeom>
                <a:avLst/>
                <a:gdLst>
                  <a:gd name="T0" fmla="*/ 11 w 21"/>
                  <a:gd name="T1" fmla="*/ 2 h 22"/>
                  <a:gd name="T2" fmla="*/ 15 w 21"/>
                  <a:gd name="T3" fmla="*/ 4 h 22"/>
                  <a:gd name="T4" fmla="*/ 17 w 21"/>
                  <a:gd name="T5" fmla="*/ 6 h 22"/>
                  <a:gd name="T6" fmla="*/ 19 w 21"/>
                  <a:gd name="T7" fmla="*/ 9 h 22"/>
                  <a:gd name="T8" fmla="*/ 18 w 21"/>
                  <a:gd name="T9" fmla="*/ 11 h 22"/>
                  <a:gd name="T10" fmla="*/ 19 w 21"/>
                  <a:gd name="T11" fmla="*/ 14 h 22"/>
                  <a:gd name="T12" fmla="*/ 16 w 21"/>
                  <a:gd name="T13" fmla="*/ 18 h 22"/>
                  <a:gd name="T14" fmla="*/ 13 w 21"/>
                  <a:gd name="T15" fmla="*/ 18 h 22"/>
                  <a:gd name="T16" fmla="*/ 8 w 21"/>
                  <a:gd name="T17" fmla="*/ 18 h 22"/>
                  <a:gd name="T18" fmla="*/ 5 w 21"/>
                  <a:gd name="T19" fmla="*/ 18 h 22"/>
                  <a:gd name="T20" fmla="*/ 4 w 21"/>
                  <a:gd name="T21" fmla="*/ 15 h 22"/>
                  <a:gd name="T22" fmla="*/ 2 w 21"/>
                  <a:gd name="T23" fmla="*/ 12 h 22"/>
                  <a:gd name="T24" fmla="*/ 3 w 21"/>
                  <a:gd name="T25" fmla="*/ 9 h 22"/>
                  <a:gd name="T26" fmla="*/ 5 w 21"/>
                  <a:gd name="T27" fmla="*/ 6 h 22"/>
                  <a:gd name="T28" fmla="*/ 8 w 21"/>
                  <a:gd name="T29" fmla="*/ 3 h 22"/>
                  <a:gd name="T30" fmla="*/ 11 w 21"/>
                  <a:gd name="T31" fmla="*/ 0 h 22"/>
                  <a:gd name="T32" fmla="*/ 7 w 21"/>
                  <a:gd name="T33" fmla="*/ 1 h 22"/>
                  <a:gd name="T34" fmla="*/ 3 w 21"/>
                  <a:gd name="T35" fmla="*/ 5 h 22"/>
                  <a:gd name="T36" fmla="*/ 1 w 21"/>
                  <a:gd name="T37" fmla="*/ 8 h 22"/>
                  <a:gd name="T38" fmla="*/ 1 w 21"/>
                  <a:gd name="T39" fmla="*/ 10 h 22"/>
                  <a:gd name="T40" fmla="*/ 0 w 21"/>
                  <a:gd name="T41" fmla="*/ 13 h 22"/>
                  <a:gd name="T42" fmla="*/ 3 w 21"/>
                  <a:gd name="T43" fmla="*/ 16 h 22"/>
                  <a:gd name="T44" fmla="*/ 3 w 21"/>
                  <a:gd name="T45" fmla="*/ 16 h 22"/>
                  <a:gd name="T46" fmla="*/ 4 w 21"/>
                  <a:gd name="T47" fmla="*/ 19 h 22"/>
                  <a:gd name="T48" fmla="*/ 7 w 21"/>
                  <a:gd name="T49" fmla="*/ 20 h 22"/>
                  <a:gd name="T50" fmla="*/ 13 w 21"/>
                  <a:gd name="T51" fmla="*/ 20 h 22"/>
                  <a:gd name="T52" fmla="*/ 17 w 21"/>
                  <a:gd name="T53" fmla="*/ 20 h 22"/>
                  <a:gd name="T54" fmla="*/ 21 w 21"/>
                  <a:gd name="T55" fmla="*/ 15 h 22"/>
                  <a:gd name="T56" fmla="*/ 20 w 21"/>
                  <a:gd name="T57" fmla="*/ 12 h 22"/>
                  <a:gd name="T58" fmla="*/ 20 w 21"/>
                  <a:gd name="T59" fmla="*/ 12 h 22"/>
                  <a:gd name="T60" fmla="*/ 21 w 21"/>
                  <a:gd name="T61" fmla="*/ 8 h 22"/>
                  <a:gd name="T62" fmla="*/ 19 w 21"/>
                  <a:gd name="T63" fmla="*/ 6 h 22"/>
                  <a:gd name="T64" fmla="*/ 19 w 21"/>
                  <a:gd name="T65" fmla="*/ 5 h 22"/>
                  <a:gd name="T66" fmla="*/ 15 w 21"/>
                  <a:gd name="T67" fmla="*/ 2 h 22"/>
                  <a:gd name="T68" fmla="*/ 11 w 21"/>
                  <a:gd name="T6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" h="22">
                    <a:moveTo>
                      <a:pt x="9" y="3"/>
                    </a:moveTo>
                    <a:cubicBezTo>
                      <a:pt x="9" y="3"/>
                      <a:pt x="10" y="2"/>
                      <a:pt x="11" y="2"/>
                    </a:cubicBezTo>
                    <a:cubicBezTo>
                      <a:pt x="12" y="2"/>
                      <a:pt x="13" y="3"/>
                      <a:pt x="14" y="4"/>
                    </a:cubicBezTo>
                    <a:cubicBezTo>
                      <a:pt x="14" y="4"/>
                      <a:pt x="14" y="4"/>
                      <a:pt x="15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10"/>
                      <a:pt x="19" y="11"/>
                      <a:pt x="18" y="11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9" y="15"/>
                      <a:pt x="18" y="16"/>
                      <a:pt x="17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5" y="18"/>
                      <a:pt x="14" y="19"/>
                      <a:pt x="14" y="19"/>
                    </a:cubicBezTo>
                    <a:cubicBezTo>
                      <a:pt x="13" y="19"/>
                      <a:pt x="13" y="18"/>
                      <a:pt x="13" y="18"/>
                    </a:cubicBezTo>
                    <a:cubicBezTo>
                      <a:pt x="12" y="19"/>
                      <a:pt x="11" y="19"/>
                      <a:pt x="10" y="19"/>
                    </a:cubicBezTo>
                    <a:cubicBezTo>
                      <a:pt x="9" y="19"/>
                      <a:pt x="8" y="19"/>
                      <a:pt x="8" y="18"/>
                    </a:cubicBezTo>
                    <a:cubicBezTo>
                      <a:pt x="8" y="18"/>
                      <a:pt x="7" y="18"/>
                      <a:pt x="7" y="18"/>
                    </a:cubicBezTo>
                    <a:cubicBezTo>
                      <a:pt x="6" y="18"/>
                      <a:pt x="6" y="18"/>
                      <a:pt x="5" y="18"/>
                    </a:cubicBezTo>
                    <a:cubicBezTo>
                      <a:pt x="5" y="17"/>
                      <a:pt x="4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4"/>
                      <a:pt x="2" y="13"/>
                    </a:cubicBez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10"/>
                      <a:pt x="3" y="9"/>
                      <a:pt x="3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9" y="3"/>
                      <a:pt x="9" y="3"/>
                    </a:cubicBezTo>
                    <a:moveTo>
                      <a:pt x="11" y="0"/>
                    </a:moveTo>
                    <a:cubicBezTo>
                      <a:pt x="10" y="0"/>
                      <a:pt x="9" y="1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4" y="2"/>
                      <a:pt x="3" y="4"/>
                      <a:pt x="3" y="5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1" y="15"/>
                      <a:pt x="2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7"/>
                      <a:pt x="3" y="19"/>
                      <a:pt x="4" y="19"/>
                    </a:cubicBezTo>
                    <a:cubicBezTo>
                      <a:pt x="5" y="20"/>
                      <a:pt x="5" y="20"/>
                      <a:pt x="6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8" y="21"/>
                      <a:pt x="9" y="22"/>
                      <a:pt x="10" y="22"/>
                    </a:cubicBezTo>
                    <a:cubicBezTo>
                      <a:pt x="11" y="22"/>
                      <a:pt x="12" y="21"/>
                      <a:pt x="13" y="20"/>
                    </a:cubicBezTo>
                    <a:cubicBezTo>
                      <a:pt x="14" y="20"/>
                      <a:pt x="14" y="20"/>
                      <a:pt x="15" y="20"/>
                    </a:cubicBezTo>
                    <a:cubicBezTo>
                      <a:pt x="15" y="20"/>
                      <a:pt x="16" y="20"/>
                      <a:pt x="17" y="20"/>
                    </a:cubicBezTo>
                    <a:cubicBezTo>
                      <a:pt x="18" y="19"/>
                      <a:pt x="18" y="18"/>
                      <a:pt x="18" y="17"/>
                    </a:cubicBezTo>
                    <a:cubicBezTo>
                      <a:pt x="19" y="17"/>
                      <a:pt x="20" y="16"/>
                      <a:pt x="21" y="15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1"/>
                      <a:pt x="21" y="10"/>
                      <a:pt x="21" y="9"/>
                    </a:cubicBezTo>
                    <a:cubicBezTo>
                      <a:pt x="21" y="9"/>
                      <a:pt x="21" y="8"/>
                      <a:pt x="21" y="8"/>
                    </a:cubicBezTo>
                    <a:cubicBezTo>
                      <a:pt x="21" y="7"/>
                      <a:pt x="20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5"/>
                      <a:pt x="19" y="5"/>
                    </a:cubicBezTo>
                    <a:cubicBezTo>
                      <a:pt x="19" y="4"/>
                      <a:pt x="18" y="3"/>
                      <a:pt x="17" y="2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1"/>
                      <a:pt x="13" y="0"/>
                      <a:pt x="1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68"/>
              <p:cNvSpPr>
                <a:spLocks/>
              </p:cNvSpPr>
              <p:nvPr/>
            </p:nvSpPr>
            <p:spPr bwMode="auto">
              <a:xfrm>
                <a:off x="967640" y="6230672"/>
                <a:ext cx="21632" cy="54801"/>
              </a:xfrm>
              <a:custGeom>
                <a:avLst/>
                <a:gdLst>
                  <a:gd name="T0" fmla="*/ 4 w 13"/>
                  <a:gd name="T1" fmla="*/ 0 h 33"/>
                  <a:gd name="T2" fmla="*/ 0 w 13"/>
                  <a:gd name="T3" fmla="*/ 16 h 33"/>
                  <a:gd name="T4" fmla="*/ 6 w 13"/>
                  <a:gd name="T5" fmla="*/ 33 h 33"/>
                  <a:gd name="T6" fmla="*/ 6 w 13"/>
                  <a:gd name="T7" fmla="*/ 33 h 33"/>
                  <a:gd name="T8" fmla="*/ 6 w 13"/>
                  <a:gd name="T9" fmla="*/ 33 h 33"/>
                  <a:gd name="T10" fmla="*/ 6 w 13"/>
                  <a:gd name="T11" fmla="*/ 33 h 33"/>
                  <a:gd name="T12" fmla="*/ 6 w 13"/>
                  <a:gd name="T13" fmla="*/ 33 h 33"/>
                  <a:gd name="T14" fmla="*/ 6 w 13"/>
                  <a:gd name="T15" fmla="*/ 33 h 33"/>
                  <a:gd name="T16" fmla="*/ 13 w 13"/>
                  <a:gd name="T17" fmla="*/ 16 h 33"/>
                  <a:gd name="T18" fmla="*/ 8 w 13"/>
                  <a:gd name="T19" fmla="*/ 0 h 33"/>
                  <a:gd name="T20" fmla="*/ 8 w 13"/>
                  <a:gd name="T21" fmla="*/ 2 h 33"/>
                  <a:gd name="T22" fmla="*/ 6 w 13"/>
                  <a:gd name="T23" fmla="*/ 16 h 33"/>
                  <a:gd name="T24" fmla="*/ 4 w 13"/>
                  <a:gd name="T25" fmla="*/ 2 h 33"/>
                  <a:gd name="T26" fmla="*/ 4 w 13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33">
                    <a:moveTo>
                      <a:pt x="4" y="0"/>
                    </a:moveTo>
                    <a:cubicBezTo>
                      <a:pt x="1" y="6"/>
                      <a:pt x="0" y="11"/>
                      <a:pt x="0" y="16"/>
                    </a:cubicBezTo>
                    <a:cubicBezTo>
                      <a:pt x="0" y="23"/>
                      <a:pt x="3" y="29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9" y="29"/>
                      <a:pt x="13" y="23"/>
                      <a:pt x="13" y="16"/>
                    </a:cubicBezTo>
                    <a:cubicBezTo>
                      <a:pt x="13" y="11"/>
                      <a:pt x="11" y="6"/>
                      <a:pt x="8" y="0"/>
                    </a:cubicBezTo>
                    <a:cubicBezTo>
                      <a:pt x="8" y="0"/>
                      <a:pt x="8" y="1"/>
                      <a:pt x="8" y="2"/>
                    </a:cubicBezTo>
                    <a:cubicBezTo>
                      <a:pt x="8" y="6"/>
                      <a:pt x="8" y="12"/>
                      <a:pt x="6" y="16"/>
                    </a:cubicBezTo>
                    <a:cubicBezTo>
                      <a:pt x="5" y="12"/>
                      <a:pt x="4" y="6"/>
                      <a:pt x="4" y="2"/>
                    </a:cubicBezTo>
                    <a:cubicBezTo>
                      <a:pt x="4" y="1"/>
                      <a:pt x="4" y="0"/>
                      <a:pt x="4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69"/>
              <p:cNvSpPr>
                <a:spLocks/>
              </p:cNvSpPr>
              <p:nvPr/>
            </p:nvSpPr>
            <p:spPr bwMode="auto">
              <a:xfrm>
                <a:off x="996482" y="6226345"/>
                <a:ext cx="72107" cy="72107"/>
              </a:xfrm>
              <a:custGeom>
                <a:avLst/>
                <a:gdLst>
                  <a:gd name="T0" fmla="*/ 33 w 43"/>
                  <a:gd name="T1" fmla="*/ 0 h 43"/>
                  <a:gd name="T2" fmla="*/ 39 w 43"/>
                  <a:gd name="T3" fmla="*/ 25 h 43"/>
                  <a:gd name="T4" fmla="*/ 36 w 43"/>
                  <a:gd name="T5" fmla="*/ 38 h 43"/>
                  <a:gd name="T6" fmla="*/ 36 w 43"/>
                  <a:gd name="T7" fmla="*/ 38 h 43"/>
                  <a:gd name="T8" fmla="*/ 36 w 43"/>
                  <a:gd name="T9" fmla="*/ 38 h 43"/>
                  <a:gd name="T10" fmla="*/ 36 w 43"/>
                  <a:gd name="T11" fmla="*/ 38 h 43"/>
                  <a:gd name="T12" fmla="*/ 36 w 43"/>
                  <a:gd name="T13" fmla="*/ 38 h 43"/>
                  <a:gd name="T14" fmla="*/ 33 w 43"/>
                  <a:gd name="T15" fmla="*/ 38 h 43"/>
                  <a:gd name="T16" fmla="*/ 0 w 43"/>
                  <a:gd name="T17" fmla="*/ 24 h 43"/>
                  <a:gd name="T18" fmla="*/ 34 w 43"/>
                  <a:gd name="T19" fmla="*/ 43 h 43"/>
                  <a:gd name="T20" fmla="*/ 39 w 43"/>
                  <a:gd name="T21" fmla="*/ 42 h 43"/>
                  <a:gd name="T22" fmla="*/ 39 w 43"/>
                  <a:gd name="T23" fmla="*/ 42 h 43"/>
                  <a:gd name="T24" fmla="*/ 39 w 43"/>
                  <a:gd name="T25" fmla="*/ 42 h 43"/>
                  <a:gd name="T26" fmla="*/ 39 w 43"/>
                  <a:gd name="T27" fmla="*/ 42 h 43"/>
                  <a:gd name="T28" fmla="*/ 39 w 43"/>
                  <a:gd name="T29" fmla="*/ 42 h 43"/>
                  <a:gd name="T30" fmla="*/ 39 w 43"/>
                  <a:gd name="T31" fmla="*/ 42 h 43"/>
                  <a:gd name="T32" fmla="*/ 43 w 43"/>
                  <a:gd name="T33" fmla="*/ 26 h 43"/>
                  <a:gd name="T34" fmla="*/ 33 w 43"/>
                  <a:gd name="T3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43">
                    <a:moveTo>
                      <a:pt x="33" y="0"/>
                    </a:moveTo>
                    <a:cubicBezTo>
                      <a:pt x="36" y="6"/>
                      <a:pt x="39" y="16"/>
                      <a:pt x="39" y="25"/>
                    </a:cubicBezTo>
                    <a:cubicBezTo>
                      <a:pt x="39" y="30"/>
                      <a:pt x="38" y="35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38"/>
                      <a:pt x="34" y="38"/>
                      <a:pt x="33" y="38"/>
                    </a:cubicBezTo>
                    <a:cubicBezTo>
                      <a:pt x="23" y="38"/>
                      <a:pt x="7" y="30"/>
                      <a:pt x="0" y="24"/>
                    </a:cubicBezTo>
                    <a:cubicBezTo>
                      <a:pt x="5" y="35"/>
                      <a:pt x="22" y="43"/>
                      <a:pt x="34" y="43"/>
                    </a:cubicBezTo>
                    <a:cubicBezTo>
                      <a:pt x="36" y="43"/>
                      <a:pt x="37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41" y="38"/>
                      <a:pt x="43" y="32"/>
                      <a:pt x="43" y="26"/>
                    </a:cubicBezTo>
                    <a:cubicBezTo>
                      <a:pt x="43" y="16"/>
                      <a:pt x="40" y="5"/>
                      <a:pt x="3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70"/>
              <p:cNvSpPr>
                <a:spLocks/>
              </p:cNvSpPr>
              <p:nvPr/>
            </p:nvSpPr>
            <p:spPr bwMode="auto">
              <a:xfrm>
                <a:off x="1019556" y="6194619"/>
                <a:ext cx="54801" cy="25958"/>
              </a:xfrm>
              <a:custGeom>
                <a:avLst/>
                <a:gdLst>
                  <a:gd name="T0" fmla="*/ 9 w 33"/>
                  <a:gd name="T1" fmla="*/ 0 h 15"/>
                  <a:gd name="T2" fmla="*/ 1 w 33"/>
                  <a:gd name="T3" fmla="*/ 1 h 15"/>
                  <a:gd name="T4" fmla="*/ 16 w 33"/>
                  <a:gd name="T5" fmla="*/ 7 h 15"/>
                  <a:gd name="T6" fmla="*/ 16 w 33"/>
                  <a:gd name="T7" fmla="*/ 7 h 15"/>
                  <a:gd name="T8" fmla="*/ 16 w 33"/>
                  <a:gd name="T9" fmla="*/ 7 h 15"/>
                  <a:gd name="T10" fmla="*/ 15 w 33"/>
                  <a:gd name="T11" fmla="*/ 7 h 15"/>
                  <a:gd name="T12" fmla="*/ 0 w 33"/>
                  <a:gd name="T13" fmla="*/ 4 h 15"/>
                  <a:gd name="T14" fmla="*/ 22 w 33"/>
                  <a:gd name="T15" fmla="*/ 15 h 15"/>
                  <a:gd name="T16" fmla="*/ 32 w 33"/>
                  <a:gd name="T17" fmla="*/ 13 h 15"/>
                  <a:gd name="T18" fmla="*/ 33 w 33"/>
                  <a:gd name="T19" fmla="*/ 13 h 15"/>
                  <a:gd name="T20" fmla="*/ 33 w 33"/>
                  <a:gd name="T21" fmla="*/ 13 h 15"/>
                  <a:gd name="T22" fmla="*/ 33 w 33"/>
                  <a:gd name="T23" fmla="*/ 13 h 15"/>
                  <a:gd name="T24" fmla="*/ 32 w 33"/>
                  <a:gd name="T25" fmla="*/ 13 h 15"/>
                  <a:gd name="T26" fmla="*/ 9 w 33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5">
                    <a:moveTo>
                      <a:pt x="9" y="0"/>
                    </a:moveTo>
                    <a:cubicBezTo>
                      <a:pt x="7" y="0"/>
                      <a:pt x="4" y="0"/>
                      <a:pt x="1" y="1"/>
                    </a:cubicBezTo>
                    <a:cubicBezTo>
                      <a:pt x="1" y="1"/>
                      <a:pt x="12" y="4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5" y="7"/>
                      <a:pt x="15" y="7"/>
                    </a:cubicBezTo>
                    <a:cubicBezTo>
                      <a:pt x="9" y="7"/>
                      <a:pt x="0" y="4"/>
                      <a:pt x="0" y="4"/>
                    </a:cubicBezTo>
                    <a:cubicBezTo>
                      <a:pt x="7" y="12"/>
                      <a:pt x="15" y="15"/>
                      <a:pt x="22" y="15"/>
                    </a:cubicBezTo>
                    <a:cubicBezTo>
                      <a:pt x="26" y="15"/>
                      <a:pt x="30" y="14"/>
                      <a:pt x="32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29" y="7"/>
                      <a:pt x="22" y="0"/>
                      <a:pt x="9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71"/>
              <p:cNvSpPr>
                <a:spLocks/>
              </p:cNvSpPr>
              <p:nvPr/>
            </p:nvSpPr>
            <p:spPr bwMode="auto">
              <a:xfrm>
                <a:off x="1003693" y="6220577"/>
                <a:ext cx="34611" cy="46148"/>
              </a:xfrm>
              <a:custGeom>
                <a:avLst/>
                <a:gdLst>
                  <a:gd name="T0" fmla="*/ 2 w 21"/>
                  <a:gd name="T1" fmla="*/ 0 h 28"/>
                  <a:gd name="T2" fmla="*/ 10 w 21"/>
                  <a:gd name="T3" fmla="*/ 14 h 28"/>
                  <a:gd name="T4" fmla="*/ 10 w 21"/>
                  <a:gd name="T5" fmla="*/ 14 h 28"/>
                  <a:gd name="T6" fmla="*/ 10 w 21"/>
                  <a:gd name="T7" fmla="*/ 14 h 28"/>
                  <a:gd name="T8" fmla="*/ 0 w 21"/>
                  <a:gd name="T9" fmla="*/ 2 h 28"/>
                  <a:gd name="T10" fmla="*/ 21 w 21"/>
                  <a:gd name="T11" fmla="*/ 28 h 28"/>
                  <a:gd name="T12" fmla="*/ 21 w 21"/>
                  <a:gd name="T13" fmla="*/ 28 h 28"/>
                  <a:gd name="T14" fmla="*/ 21 w 21"/>
                  <a:gd name="T15" fmla="*/ 28 h 28"/>
                  <a:gd name="T16" fmla="*/ 21 w 21"/>
                  <a:gd name="T17" fmla="*/ 28 h 28"/>
                  <a:gd name="T18" fmla="*/ 21 w 21"/>
                  <a:gd name="T19" fmla="*/ 28 h 28"/>
                  <a:gd name="T20" fmla="*/ 21 w 21"/>
                  <a:gd name="T21" fmla="*/ 28 h 28"/>
                  <a:gd name="T22" fmla="*/ 21 w 21"/>
                  <a:gd name="T23" fmla="*/ 26 h 28"/>
                  <a:gd name="T24" fmla="*/ 2 w 21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28">
                    <a:moveTo>
                      <a:pt x="2" y="0"/>
                    </a:moveTo>
                    <a:cubicBezTo>
                      <a:pt x="2" y="0"/>
                      <a:pt x="9" y="9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6" y="11"/>
                      <a:pt x="0" y="2"/>
                      <a:pt x="0" y="2"/>
                    </a:cubicBezTo>
                    <a:cubicBezTo>
                      <a:pt x="1" y="20"/>
                      <a:pt x="13" y="26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6"/>
                    </a:cubicBezTo>
                    <a:cubicBezTo>
                      <a:pt x="21" y="18"/>
                      <a:pt x="18" y="6"/>
                      <a:pt x="2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72"/>
              <p:cNvSpPr>
                <a:spLocks/>
              </p:cNvSpPr>
              <p:nvPr/>
            </p:nvSpPr>
            <p:spPr bwMode="auto">
              <a:xfrm>
                <a:off x="1003693" y="6103764"/>
                <a:ext cx="34611" cy="46148"/>
              </a:xfrm>
              <a:custGeom>
                <a:avLst/>
                <a:gdLst>
                  <a:gd name="T0" fmla="*/ 21 w 21"/>
                  <a:gd name="T1" fmla="*/ 0 h 28"/>
                  <a:gd name="T2" fmla="*/ 21 w 21"/>
                  <a:gd name="T3" fmla="*/ 0 h 28"/>
                  <a:gd name="T4" fmla="*/ 0 w 21"/>
                  <a:gd name="T5" fmla="*/ 26 h 28"/>
                  <a:gd name="T6" fmla="*/ 10 w 21"/>
                  <a:gd name="T7" fmla="*/ 14 h 28"/>
                  <a:gd name="T8" fmla="*/ 10 w 21"/>
                  <a:gd name="T9" fmla="*/ 14 h 28"/>
                  <a:gd name="T10" fmla="*/ 10 w 21"/>
                  <a:gd name="T11" fmla="*/ 14 h 28"/>
                  <a:gd name="T12" fmla="*/ 2 w 21"/>
                  <a:gd name="T13" fmla="*/ 28 h 28"/>
                  <a:gd name="T14" fmla="*/ 21 w 21"/>
                  <a:gd name="T15" fmla="*/ 2 h 28"/>
                  <a:gd name="T16" fmla="*/ 21 w 21"/>
                  <a:gd name="T17" fmla="*/ 0 h 28"/>
                  <a:gd name="T18" fmla="*/ 21 w 21"/>
                  <a:gd name="T19" fmla="*/ 0 h 28"/>
                  <a:gd name="T20" fmla="*/ 21 w 21"/>
                  <a:gd name="T21" fmla="*/ 0 h 28"/>
                  <a:gd name="T22" fmla="*/ 21 w 21"/>
                  <a:gd name="T23" fmla="*/ 0 h 28"/>
                  <a:gd name="T24" fmla="*/ 21 w 21"/>
                  <a:gd name="T25" fmla="*/ 0 h 28"/>
                  <a:gd name="T26" fmla="*/ 21 w 21"/>
                  <a:gd name="T2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8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3" y="2"/>
                      <a:pt x="1" y="8"/>
                      <a:pt x="0" y="26"/>
                    </a:cubicBezTo>
                    <a:cubicBezTo>
                      <a:pt x="0" y="26"/>
                      <a:pt x="6" y="17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9"/>
                      <a:pt x="2" y="28"/>
                      <a:pt x="2" y="28"/>
                    </a:cubicBezTo>
                    <a:cubicBezTo>
                      <a:pt x="18" y="22"/>
                      <a:pt x="21" y="10"/>
                      <a:pt x="21" y="2"/>
                    </a:cubicBezTo>
                    <a:cubicBezTo>
                      <a:pt x="21" y="1"/>
                      <a:pt x="21" y="1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73"/>
              <p:cNvSpPr>
                <a:spLocks noEditPoints="1"/>
              </p:cNvSpPr>
              <p:nvPr/>
            </p:nvSpPr>
            <p:spPr bwMode="auto">
              <a:xfrm>
                <a:off x="605664" y="4944289"/>
                <a:ext cx="1854584" cy="1889195"/>
              </a:xfrm>
              <a:custGeom>
                <a:avLst/>
                <a:gdLst>
                  <a:gd name="T0" fmla="*/ 116 w 1111"/>
                  <a:gd name="T1" fmla="*/ 1053 h 1131"/>
                  <a:gd name="T2" fmla="*/ 96 w 1111"/>
                  <a:gd name="T3" fmla="*/ 1041 h 1131"/>
                  <a:gd name="T4" fmla="*/ 186 w 1111"/>
                  <a:gd name="T5" fmla="*/ 1049 h 1131"/>
                  <a:gd name="T6" fmla="*/ 324 w 1111"/>
                  <a:gd name="T7" fmla="*/ 1042 h 1131"/>
                  <a:gd name="T8" fmla="*/ 540 w 1111"/>
                  <a:gd name="T9" fmla="*/ 1018 h 1131"/>
                  <a:gd name="T10" fmla="*/ 580 w 1111"/>
                  <a:gd name="T11" fmla="*/ 1001 h 1131"/>
                  <a:gd name="T12" fmla="*/ 239 w 1111"/>
                  <a:gd name="T13" fmla="*/ 960 h 1131"/>
                  <a:gd name="T14" fmla="*/ 233 w 1111"/>
                  <a:gd name="T15" fmla="*/ 921 h 1131"/>
                  <a:gd name="T16" fmla="*/ 272 w 1111"/>
                  <a:gd name="T17" fmla="*/ 916 h 1131"/>
                  <a:gd name="T18" fmla="*/ 525 w 1111"/>
                  <a:gd name="T19" fmla="*/ 880 h 1131"/>
                  <a:gd name="T20" fmla="*/ 654 w 1111"/>
                  <a:gd name="T21" fmla="*/ 878 h 1131"/>
                  <a:gd name="T22" fmla="*/ 509 w 1111"/>
                  <a:gd name="T23" fmla="*/ 845 h 1131"/>
                  <a:gd name="T24" fmla="*/ 388 w 1111"/>
                  <a:gd name="T25" fmla="*/ 870 h 1131"/>
                  <a:gd name="T26" fmla="*/ 408 w 1111"/>
                  <a:gd name="T27" fmla="*/ 779 h 1131"/>
                  <a:gd name="T28" fmla="*/ 417 w 1111"/>
                  <a:gd name="T29" fmla="*/ 738 h 1131"/>
                  <a:gd name="T30" fmla="*/ 511 w 1111"/>
                  <a:gd name="T31" fmla="*/ 774 h 1131"/>
                  <a:gd name="T32" fmla="*/ 400 w 1111"/>
                  <a:gd name="T33" fmla="*/ 694 h 1131"/>
                  <a:gd name="T34" fmla="*/ 425 w 1111"/>
                  <a:gd name="T35" fmla="*/ 652 h 1131"/>
                  <a:gd name="T36" fmla="*/ 385 w 1111"/>
                  <a:gd name="T37" fmla="*/ 647 h 1131"/>
                  <a:gd name="T38" fmla="*/ 117 w 1111"/>
                  <a:gd name="T39" fmla="*/ 709 h 1131"/>
                  <a:gd name="T40" fmla="*/ 522 w 1111"/>
                  <a:gd name="T41" fmla="*/ 617 h 1131"/>
                  <a:gd name="T42" fmla="*/ 324 w 1111"/>
                  <a:gd name="T43" fmla="*/ 578 h 1131"/>
                  <a:gd name="T44" fmla="*/ 287 w 1111"/>
                  <a:gd name="T45" fmla="*/ 561 h 1131"/>
                  <a:gd name="T46" fmla="*/ 273 w 1111"/>
                  <a:gd name="T47" fmla="*/ 542 h 1131"/>
                  <a:gd name="T48" fmla="*/ 332 w 1111"/>
                  <a:gd name="T49" fmla="*/ 537 h 1131"/>
                  <a:gd name="T50" fmla="*/ 302 w 1111"/>
                  <a:gd name="T51" fmla="*/ 548 h 1131"/>
                  <a:gd name="T52" fmla="*/ 273 w 1111"/>
                  <a:gd name="T53" fmla="*/ 531 h 1131"/>
                  <a:gd name="T54" fmla="*/ 514 w 1111"/>
                  <a:gd name="T55" fmla="*/ 532 h 1131"/>
                  <a:gd name="T56" fmla="*/ 168 w 1111"/>
                  <a:gd name="T57" fmla="*/ 536 h 1131"/>
                  <a:gd name="T58" fmla="*/ 283 w 1111"/>
                  <a:gd name="T59" fmla="*/ 502 h 1131"/>
                  <a:gd name="T60" fmla="*/ 174 w 1111"/>
                  <a:gd name="T61" fmla="*/ 500 h 1131"/>
                  <a:gd name="T62" fmla="*/ 138 w 1111"/>
                  <a:gd name="T63" fmla="*/ 507 h 1131"/>
                  <a:gd name="T64" fmla="*/ 189 w 1111"/>
                  <a:gd name="T65" fmla="*/ 493 h 1131"/>
                  <a:gd name="T66" fmla="*/ 204 w 1111"/>
                  <a:gd name="T67" fmla="*/ 485 h 1131"/>
                  <a:gd name="T68" fmla="*/ 168 w 1111"/>
                  <a:gd name="T69" fmla="*/ 472 h 1131"/>
                  <a:gd name="T70" fmla="*/ 482 w 1111"/>
                  <a:gd name="T71" fmla="*/ 474 h 1131"/>
                  <a:gd name="T72" fmla="*/ 155 w 1111"/>
                  <a:gd name="T73" fmla="*/ 475 h 1131"/>
                  <a:gd name="T74" fmla="*/ 174 w 1111"/>
                  <a:gd name="T75" fmla="*/ 470 h 1131"/>
                  <a:gd name="T76" fmla="*/ 180 w 1111"/>
                  <a:gd name="T77" fmla="*/ 466 h 1131"/>
                  <a:gd name="T78" fmla="*/ 441 w 1111"/>
                  <a:gd name="T79" fmla="*/ 478 h 1131"/>
                  <a:gd name="T80" fmla="*/ 60 w 1111"/>
                  <a:gd name="T81" fmla="*/ 433 h 1131"/>
                  <a:gd name="T82" fmla="*/ 59 w 1111"/>
                  <a:gd name="T83" fmla="*/ 432 h 1131"/>
                  <a:gd name="T84" fmla="*/ 436 w 1111"/>
                  <a:gd name="T85" fmla="*/ 405 h 1131"/>
                  <a:gd name="T86" fmla="*/ 350 w 1111"/>
                  <a:gd name="T87" fmla="*/ 386 h 1131"/>
                  <a:gd name="T88" fmla="*/ 59 w 1111"/>
                  <a:gd name="T89" fmla="*/ 361 h 1131"/>
                  <a:gd name="T90" fmla="*/ 57 w 1111"/>
                  <a:gd name="T91" fmla="*/ 314 h 1131"/>
                  <a:gd name="T92" fmla="*/ 61 w 1111"/>
                  <a:gd name="T93" fmla="*/ 294 h 1131"/>
                  <a:gd name="T94" fmla="*/ 87 w 1111"/>
                  <a:gd name="T95" fmla="*/ 225 h 1131"/>
                  <a:gd name="T96" fmla="*/ 414 w 1111"/>
                  <a:gd name="T97" fmla="*/ 274 h 1131"/>
                  <a:gd name="T98" fmla="*/ 87 w 1111"/>
                  <a:gd name="T99" fmla="*/ 221 h 1131"/>
                  <a:gd name="T100" fmla="*/ 393 w 1111"/>
                  <a:gd name="T101" fmla="*/ 237 h 1131"/>
                  <a:gd name="T102" fmla="*/ 629 w 1111"/>
                  <a:gd name="T103" fmla="*/ 204 h 1131"/>
                  <a:gd name="T104" fmla="*/ 516 w 1111"/>
                  <a:gd name="T105" fmla="*/ 167 h 1131"/>
                  <a:gd name="T106" fmla="*/ 280 w 1111"/>
                  <a:gd name="T107" fmla="*/ 150 h 1131"/>
                  <a:gd name="T108" fmla="*/ 520 w 1111"/>
                  <a:gd name="T109" fmla="*/ 151 h 1131"/>
                  <a:gd name="T110" fmla="*/ 570 w 1111"/>
                  <a:gd name="T111" fmla="*/ 107 h 1131"/>
                  <a:gd name="T112" fmla="*/ 551 w 1111"/>
                  <a:gd name="T113" fmla="*/ 93 h 1131"/>
                  <a:gd name="T114" fmla="*/ 486 w 1111"/>
                  <a:gd name="T115" fmla="*/ 82 h 1131"/>
                  <a:gd name="T116" fmla="*/ 348 w 1111"/>
                  <a:gd name="T117" fmla="*/ 473 h 1131"/>
                  <a:gd name="T118" fmla="*/ 73 w 1111"/>
                  <a:gd name="T119" fmla="*/ 761 h 1131"/>
                  <a:gd name="T120" fmla="*/ 904 w 1111"/>
                  <a:gd name="T121" fmla="*/ 528 h 1131"/>
                  <a:gd name="T122" fmla="*/ 636 w 1111"/>
                  <a:gd name="T123" fmla="*/ 11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11" h="1131">
                    <a:moveTo>
                      <a:pt x="104" y="1102"/>
                    </a:moveTo>
                    <a:cubicBezTo>
                      <a:pt x="104" y="1101"/>
                      <a:pt x="104" y="1099"/>
                      <a:pt x="104" y="1099"/>
                    </a:cubicBezTo>
                    <a:cubicBezTo>
                      <a:pt x="124" y="1067"/>
                      <a:pt x="138" y="1066"/>
                      <a:pt x="139" y="1066"/>
                    </a:cubicBezTo>
                    <a:cubicBezTo>
                      <a:pt x="139" y="1066"/>
                      <a:pt x="139" y="1066"/>
                      <a:pt x="139" y="1066"/>
                    </a:cubicBezTo>
                    <a:cubicBezTo>
                      <a:pt x="139" y="1066"/>
                      <a:pt x="139" y="1066"/>
                      <a:pt x="139" y="1066"/>
                    </a:cubicBezTo>
                    <a:cubicBezTo>
                      <a:pt x="139" y="1066"/>
                      <a:pt x="139" y="1066"/>
                      <a:pt x="139" y="1066"/>
                    </a:cubicBezTo>
                    <a:cubicBezTo>
                      <a:pt x="122" y="1075"/>
                      <a:pt x="113" y="1100"/>
                      <a:pt x="107" y="1104"/>
                    </a:cubicBezTo>
                    <a:cubicBezTo>
                      <a:pt x="106" y="1104"/>
                      <a:pt x="106" y="1105"/>
                      <a:pt x="105" y="1105"/>
                    </a:cubicBezTo>
                    <a:cubicBezTo>
                      <a:pt x="104" y="1105"/>
                      <a:pt x="104" y="1103"/>
                      <a:pt x="104" y="1102"/>
                    </a:cubicBezTo>
                    <a:moveTo>
                      <a:pt x="323" y="1068"/>
                    </a:moveTo>
                    <a:cubicBezTo>
                      <a:pt x="323" y="1067"/>
                      <a:pt x="323" y="1066"/>
                      <a:pt x="324" y="1065"/>
                    </a:cubicBezTo>
                    <a:cubicBezTo>
                      <a:pt x="325" y="1059"/>
                      <a:pt x="328" y="1055"/>
                      <a:pt x="329" y="1055"/>
                    </a:cubicBezTo>
                    <a:cubicBezTo>
                      <a:pt x="330" y="1055"/>
                      <a:pt x="332" y="1059"/>
                      <a:pt x="334" y="1065"/>
                    </a:cubicBezTo>
                    <a:cubicBezTo>
                      <a:pt x="334" y="1066"/>
                      <a:pt x="334" y="1067"/>
                      <a:pt x="334" y="1068"/>
                    </a:cubicBezTo>
                    <a:cubicBezTo>
                      <a:pt x="334" y="1070"/>
                      <a:pt x="334" y="1072"/>
                      <a:pt x="333" y="1073"/>
                    </a:cubicBezTo>
                    <a:cubicBezTo>
                      <a:pt x="332" y="1074"/>
                      <a:pt x="330" y="1075"/>
                      <a:pt x="329" y="1075"/>
                    </a:cubicBezTo>
                    <a:cubicBezTo>
                      <a:pt x="327" y="1075"/>
                      <a:pt x="325" y="1074"/>
                      <a:pt x="324" y="1073"/>
                    </a:cubicBezTo>
                    <a:cubicBezTo>
                      <a:pt x="324" y="1072"/>
                      <a:pt x="323" y="1070"/>
                      <a:pt x="323" y="1068"/>
                    </a:cubicBezTo>
                    <a:moveTo>
                      <a:pt x="330" y="1054"/>
                    </a:moveTo>
                    <a:cubicBezTo>
                      <a:pt x="330" y="1054"/>
                      <a:pt x="330" y="1054"/>
                      <a:pt x="330" y="1054"/>
                    </a:cubicBezTo>
                    <a:cubicBezTo>
                      <a:pt x="330" y="1054"/>
                      <a:pt x="332" y="1054"/>
                      <a:pt x="333" y="1054"/>
                    </a:cubicBezTo>
                    <a:cubicBezTo>
                      <a:pt x="335" y="1054"/>
                      <a:pt x="338" y="1054"/>
                      <a:pt x="342" y="1055"/>
                    </a:cubicBezTo>
                    <a:cubicBezTo>
                      <a:pt x="345" y="1056"/>
                      <a:pt x="347" y="1057"/>
                      <a:pt x="348" y="1059"/>
                    </a:cubicBezTo>
                    <a:cubicBezTo>
                      <a:pt x="348" y="1060"/>
                      <a:pt x="348" y="1060"/>
                      <a:pt x="348" y="1061"/>
                    </a:cubicBezTo>
                    <a:cubicBezTo>
                      <a:pt x="348" y="1064"/>
                      <a:pt x="346" y="1066"/>
                      <a:pt x="343" y="1067"/>
                    </a:cubicBezTo>
                    <a:cubicBezTo>
                      <a:pt x="343" y="1067"/>
                      <a:pt x="343" y="1067"/>
                      <a:pt x="343" y="1067"/>
                    </a:cubicBezTo>
                    <a:cubicBezTo>
                      <a:pt x="341" y="1067"/>
                      <a:pt x="338" y="1066"/>
                      <a:pt x="336" y="1064"/>
                    </a:cubicBezTo>
                    <a:cubicBezTo>
                      <a:pt x="332" y="1059"/>
                      <a:pt x="330" y="1055"/>
                      <a:pt x="330" y="1054"/>
                    </a:cubicBezTo>
                    <a:moveTo>
                      <a:pt x="310" y="1061"/>
                    </a:moveTo>
                    <a:cubicBezTo>
                      <a:pt x="310" y="1061"/>
                      <a:pt x="310" y="1060"/>
                      <a:pt x="310" y="1059"/>
                    </a:cubicBezTo>
                    <a:cubicBezTo>
                      <a:pt x="311" y="1057"/>
                      <a:pt x="313" y="1056"/>
                      <a:pt x="316" y="1055"/>
                    </a:cubicBezTo>
                    <a:cubicBezTo>
                      <a:pt x="319" y="1054"/>
                      <a:pt x="322" y="1054"/>
                      <a:pt x="324" y="1054"/>
                    </a:cubicBezTo>
                    <a:cubicBezTo>
                      <a:pt x="326" y="1054"/>
                      <a:pt x="327" y="1054"/>
                      <a:pt x="327" y="1054"/>
                    </a:cubicBezTo>
                    <a:cubicBezTo>
                      <a:pt x="327" y="1054"/>
                      <a:pt x="327" y="1054"/>
                      <a:pt x="327" y="1054"/>
                    </a:cubicBezTo>
                    <a:cubicBezTo>
                      <a:pt x="327" y="1054"/>
                      <a:pt x="327" y="1054"/>
                      <a:pt x="327" y="1054"/>
                    </a:cubicBezTo>
                    <a:cubicBezTo>
                      <a:pt x="327" y="1055"/>
                      <a:pt x="325" y="1059"/>
                      <a:pt x="321" y="1064"/>
                    </a:cubicBezTo>
                    <a:cubicBezTo>
                      <a:pt x="319" y="1066"/>
                      <a:pt x="317" y="1067"/>
                      <a:pt x="315" y="1067"/>
                    </a:cubicBezTo>
                    <a:cubicBezTo>
                      <a:pt x="315" y="1067"/>
                      <a:pt x="314" y="1067"/>
                      <a:pt x="314" y="1067"/>
                    </a:cubicBezTo>
                    <a:cubicBezTo>
                      <a:pt x="313" y="1067"/>
                      <a:pt x="311" y="1066"/>
                      <a:pt x="310" y="1064"/>
                    </a:cubicBezTo>
                    <a:cubicBezTo>
                      <a:pt x="310" y="1063"/>
                      <a:pt x="310" y="1062"/>
                      <a:pt x="310" y="1061"/>
                    </a:cubicBezTo>
                    <a:moveTo>
                      <a:pt x="79" y="1090"/>
                    </a:moveTo>
                    <a:cubicBezTo>
                      <a:pt x="79" y="1088"/>
                      <a:pt x="79" y="1087"/>
                      <a:pt x="79" y="1087"/>
                    </a:cubicBezTo>
                    <a:cubicBezTo>
                      <a:pt x="99" y="1054"/>
                      <a:pt x="114" y="1053"/>
                      <a:pt x="116" y="1053"/>
                    </a:cubicBezTo>
                    <a:cubicBezTo>
                      <a:pt x="116" y="1053"/>
                      <a:pt x="116" y="1053"/>
                      <a:pt x="116" y="1053"/>
                    </a:cubicBezTo>
                    <a:cubicBezTo>
                      <a:pt x="116" y="1053"/>
                      <a:pt x="116" y="1053"/>
                      <a:pt x="116" y="1053"/>
                    </a:cubicBezTo>
                    <a:cubicBezTo>
                      <a:pt x="116" y="1053"/>
                      <a:pt x="116" y="1053"/>
                      <a:pt x="116" y="1053"/>
                    </a:cubicBezTo>
                    <a:cubicBezTo>
                      <a:pt x="98" y="1062"/>
                      <a:pt x="88" y="1087"/>
                      <a:pt x="82" y="1091"/>
                    </a:cubicBezTo>
                    <a:cubicBezTo>
                      <a:pt x="81" y="1092"/>
                      <a:pt x="81" y="1092"/>
                      <a:pt x="80" y="1092"/>
                    </a:cubicBezTo>
                    <a:cubicBezTo>
                      <a:pt x="79" y="1092"/>
                      <a:pt x="79" y="1091"/>
                      <a:pt x="79" y="1090"/>
                    </a:cubicBezTo>
                    <a:moveTo>
                      <a:pt x="246" y="1063"/>
                    </a:moveTo>
                    <a:cubicBezTo>
                      <a:pt x="246" y="1062"/>
                      <a:pt x="246" y="1061"/>
                      <a:pt x="247" y="1060"/>
                    </a:cubicBezTo>
                    <a:cubicBezTo>
                      <a:pt x="248" y="1054"/>
                      <a:pt x="251" y="1050"/>
                      <a:pt x="252" y="1050"/>
                    </a:cubicBezTo>
                    <a:cubicBezTo>
                      <a:pt x="253" y="1050"/>
                      <a:pt x="255" y="1054"/>
                      <a:pt x="257" y="1060"/>
                    </a:cubicBezTo>
                    <a:cubicBezTo>
                      <a:pt x="257" y="1061"/>
                      <a:pt x="257" y="1062"/>
                      <a:pt x="257" y="1063"/>
                    </a:cubicBezTo>
                    <a:cubicBezTo>
                      <a:pt x="257" y="1065"/>
                      <a:pt x="257" y="1066"/>
                      <a:pt x="256" y="1068"/>
                    </a:cubicBezTo>
                    <a:cubicBezTo>
                      <a:pt x="255" y="1069"/>
                      <a:pt x="253" y="1070"/>
                      <a:pt x="252" y="1070"/>
                    </a:cubicBezTo>
                    <a:cubicBezTo>
                      <a:pt x="250" y="1070"/>
                      <a:pt x="248" y="1069"/>
                      <a:pt x="247" y="1068"/>
                    </a:cubicBezTo>
                    <a:cubicBezTo>
                      <a:pt x="247" y="1066"/>
                      <a:pt x="246" y="1065"/>
                      <a:pt x="246" y="1063"/>
                    </a:cubicBezTo>
                    <a:moveTo>
                      <a:pt x="232" y="1056"/>
                    </a:moveTo>
                    <a:cubicBezTo>
                      <a:pt x="232" y="1055"/>
                      <a:pt x="233" y="1055"/>
                      <a:pt x="233" y="1054"/>
                    </a:cubicBezTo>
                    <a:cubicBezTo>
                      <a:pt x="234" y="1052"/>
                      <a:pt x="236" y="1050"/>
                      <a:pt x="239" y="1050"/>
                    </a:cubicBezTo>
                    <a:cubicBezTo>
                      <a:pt x="242" y="1049"/>
                      <a:pt x="245" y="1049"/>
                      <a:pt x="247" y="1049"/>
                    </a:cubicBezTo>
                    <a:cubicBezTo>
                      <a:pt x="249" y="1049"/>
                      <a:pt x="250" y="1049"/>
                      <a:pt x="250" y="1049"/>
                    </a:cubicBezTo>
                    <a:cubicBezTo>
                      <a:pt x="250" y="1049"/>
                      <a:pt x="250" y="1049"/>
                      <a:pt x="250" y="1049"/>
                    </a:cubicBezTo>
                    <a:cubicBezTo>
                      <a:pt x="250" y="1049"/>
                      <a:pt x="250" y="1049"/>
                      <a:pt x="250" y="1049"/>
                    </a:cubicBezTo>
                    <a:cubicBezTo>
                      <a:pt x="250" y="1050"/>
                      <a:pt x="248" y="1054"/>
                      <a:pt x="244" y="1059"/>
                    </a:cubicBezTo>
                    <a:cubicBezTo>
                      <a:pt x="242" y="1061"/>
                      <a:pt x="240" y="1062"/>
                      <a:pt x="238" y="1062"/>
                    </a:cubicBezTo>
                    <a:cubicBezTo>
                      <a:pt x="238" y="1062"/>
                      <a:pt x="237" y="1062"/>
                      <a:pt x="237" y="1062"/>
                    </a:cubicBezTo>
                    <a:cubicBezTo>
                      <a:pt x="236" y="1061"/>
                      <a:pt x="234" y="1060"/>
                      <a:pt x="233" y="1059"/>
                    </a:cubicBezTo>
                    <a:cubicBezTo>
                      <a:pt x="233" y="1058"/>
                      <a:pt x="232" y="1057"/>
                      <a:pt x="232" y="1056"/>
                    </a:cubicBezTo>
                    <a:moveTo>
                      <a:pt x="253" y="1049"/>
                    </a:moveTo>
                    <a:cubicBezTo>
                      <a:pt x="253" y="1049"/>
                      <a:pt x="253" y="1049"/>
                      <a:pt x="253" y="1049"/>
                    </a:cubicBezTo>
                    <a:cubicBezTo>
                      <a:pt x="253" y="1049"/>
                      <a:pt x="255" y="1049"/>
                      <a:pt x="256" y="1049"/>
                    </a:cubicBezTo>
                    <a:cubicBezTo>
                      <a:pt x="258" y="1049"/>
                      <a:pt x="261" y="1049"/>
                      <a:pt x="265" y="1050"/>
                    </a:cubicBezTo>
                    <a:cubicBezTo>
                      <a:pt x="268" y="1050"/>
                      <a:pt x="270" y="1052"/>
                      <a:pt x="271" y="1054"/>
                    </a:cubicBezTo>
                    <a:cubicBezTo>
                      <a:pt x="271" y="1055"/>
                      <a:pt x="271" y="1055"/>
                      <a:pt x="271" y="1056"/>
                    </a:cubicBezTo>
                    <a:cubicBezTo>
                      <a:pt x="271" y="1059"/>
                      <a:pt x="269" y="1061"/>
                      <a:pt x="266" y="1062"/>
                    </a:cubicBezTo>
                    <a:cubicBezTo>
                      <a:pt x="266" y="1062"/>
                      <a:pt x="266" y="1062"/>
                      <a:pt x="266" y="1062"/>
                    </a:cubicBezTo>
                    <a:cubicBezTo>
                      <a:pt x="264" y="1062"/>
                      <a:pt x="261" y="1061"/>
                      <a:pt x="259" y="1059"/>
                    </a:cubicBezTo>
                    <a:cubicBezTo>
                      <a:pt x="255" y="1054"/>
                      <a:pt x="253" y="1050"/>
                      <a:pt x="253" y="1049"/>
                    </a:cubicBezTo>
                    <a:moveTo>
                      <a:pt x="59" y="1078"/>
                    </a:moveTo>
                    <a:cubicBezTo>
                      <a:pt x="59" y="1077"/>
                      <a:pt x="60" y="1075"/>
                      <a:pt x="60" y="1075"/>
                    </a:cubicBezTo>
                    <a:cubicBezTo>
                      <a:pt x="79" y="1042"/>
                      <a:pt x="95" y="1041"/>
                      <a:pt x="96" y="1041"/>
                    </a:cubicBezTo>
                    <a:cubicBezTo>
                      <a:pt x="96" y="1041"/>
                      <a:pt x="96" y="1041"/>
                      <a:pt x="96" y="1041"/>
                    </a:cubicBezTo>
                    <a:cubicBezTo>
                      <a:pt x="96" y="1041"/>
                      <a:pt x="96" y="1041"/>
                      <a:pt x="96" y="1041"/>
                    </a:cubicBezTo>
                    <a:cubicBezTo>
                      <a:pt x="96" y="1041"/>
                      <a:pt x="96" y="1041"/>
                      <a:pt x="96" y="1041"/>
                    </a:cubicBezTo>
                    <a:cubicBezTo>
                      <a:pt x="79" y="1050"/>
                      <a:pt x="69" y="1078"/>
                      <a:pt x="63" y="1080"/>
                    </a:cubicBezTo>
                    <a:cubicBezTo>
                      <a:pt x="62" y="1081"/>
                      <a:pt x="61" y="1081"/>
                      <a:pt x="61" y="1081"/>
                    </a:cubicBezTo>
                    <a:cubicBezTo>
                      <a:pt x="60" y="1081"/>
                      <a:pt x="59" y="1080"/>
                      <a:pt x="59" y="1078"/>
                    </a:cubicBezTo>
                    <a:moveTo>
                      <a:pt x="173" y="1054"/>
                    </a:moveTo>
                    <a:cubicBezTo>
                      <a:pt x="173" y="1053"/>
                      <a:pt x="173" y="1052"/>
                      <a:pt x="173" y="1051"/>
                    </a:cubicBezTo>
                    <a:cubicBezTo>
                      <a:pt x="175" y="1045"/>
                      <a:pt x="177" y="1041"/>
                      <a:pt x="178" y="1040"/>
                    </a:cubicBezTo>
                    <a:cubicBezTo>
                      <a:pt x="179" y="1041"/>
                      <a:pt x="182" y="1044"/>
                      <a:pt x="183" y="1051"/>
                    </a:cubicBezTo>
                    <a:cubicBezTo>
                      <a:pt x="184" y="1052"/>
                      <a:pt x="184" y="1053"/>
                      <a:pt x="184" y="1054"/>
                    </a:cubicBezTo>
                    <a:cubicBezTo>
                      <a:pt x="184" y="1056"/>
                      <a:pt x="183" y="1057"/>
                      <a:pt x="183" y="1058"/>
                    </a:cubicBezTo>
                    <a:cubicBezTo>
                      <a:pt x="182" y="1059"/>
                      <a:pt x="180" y="1060"/>
                      <a:pt x="178" y="1060"/>
                    </a:cubicBezTo>
                    <a:cubicBezTo>
                      <a:pt x="177" y="1060"/>
                      <a:pt x="175" y="1059"/>
                      <a:pt x="174" y="1058"/>
                    </a:cubicBezTo>
                    <a:cubicBezTo>
                      <a:pt x="173" y="1057"/>
                      <a:pt x="173" y="1056"/>
                      <a:pt x="173" y="1054"/>
                    </a:cubicBezTo>
                    <a:moveTo>
                      <a:pt x="310" y="1046"/>
                    </a:moveTo>
                    <a:cubicBezTo>
                      <a:pt x="310" y="1045"/>
                      <a:pt x="310" y="1044"/>
                      <a:pt x="310" y="1043"/>
                    </a:cubicBezTo>
                    <a:cubicBezTo>
                      <a:pt x="311" y="1041"/>
                      <a:pt x="313" y="1040"/>
                      <a:pt x="314" y="1040"/>
                    </a:cubicBezTo>
                    <a:cubicBezTo>
                      <a:pt x="314" y="1040"/>
                      <a:pt x="315" y="1040"/>
                      <a:pt x="315" y="1040"/>
                    </a:cubicBezTo>
                    <a:cubicBezTo>
                      <a:pt x="317" y="1040"/>
                      <a:pt x="319" y="1041"/>
                      <a:pt x="321" y="1043"/>
                    </a:cubicBezTo>
                    <a:cubicBezTo>
                      <a:pt x="325" y="1047"/>
                      <a:pt x="327" y="1051"/>
                      <a:pt x="327" y="1053"/>
                    </a:cubicBezTo>
                    <a:cubicBezTo>
                      <a:pt x="327" y="1053"/>
                      <a:pt x="327" y="1053"/>
                      <a:pt x="327" y="1053"/>
                    </a:cubicBezTo>
                    <a:cubicBezTo>
                      <a:pt x="327" y="1053"/>
                      <a:pt x="327" y="1053"/>
                      <a:pt x="327" y="1053"/>
                    </a:cubicBezTo>
                    <a:cubicBezTo>
                      <a:pt x="327" y="1053"/>
                      <a:pt x="326" y="1053"/>
                      <a:pt x="324" y="1053"/>
                    </a:cubicBezTo>
                    <a:cubicBezTo>
                      <a:pt x="322" y="1053"/>
                      <a:pt x="319" y="1053"/>
                      <a:pt x="316" y="1052"/>
                    </a:cubicBezTo>
                    <a:cubicBezTo>
                      <a:pt x="313" y="1051"/>
                      <a:pt x="311" y="1050"/>
                      <a:pt x="310" y="1047"/>
                    </a:cubicBezTo>
                    <a:cubicBezTo>
                      <a:pt x="310" y="1047"/>
                      <a:pt x="310" y="1046"/>
                      <a:pt x="310" y="1046"/>
                    </a:cubicBezTo>
                    <a:moveTo>
                      <a:pt x="330" y="1053"/>
                    </a:moveTo>
                    <a:cubicBezTo>
                      <a:pt x="330" y="1051"/>
                      <a:pt x="332" y="1048"/>
                      <a:pt x="336" y="1043"/>
                    </a:cubicBezTo>
                    <a:cubicBezTo>
                      <a:pt x="338" y="1041"/>
                      <a:pt x="341" y="1040"/>
                      <a:pt x="343" y="1040"/>
                    </a:cubicBezTo>
                    <a:cubicBezTo>
                      <a:pt x="343" y="1040"/>
                      <a:pt x="343" y="1040"/>
                      <a:pt x="343" y="1040"/>
                    </a:cubicBezTo>
                    <a:cubicBezTo>
                      <a:pt x="346" y="1040"/>
                      <a:pt x="348" y="1043"/>
                      <a:pt x="348" y="1046"/>
                    </a:cubicBezTo>
                    <a:cubicBezTo>
                      <a:pt x="348" y="1046"/>
                      <a:pt x="348" y="1047"/>
                      <a:pt x="348" y="1047"/>
                    </a:cubicBezTo>
                    <a:cubicBezTo>
                      <a:pt x="347" y="1050"/>
                      <a:pt x="345" y="1051"/>
                      <a:pt x="342" y="1052"/>
                    </a:cubicBezTo>
                    <a:cubicBezTo>
                      <a:pt x="338" y="1053"/>
                      <a:pt x="335" y="1053"/>
                      <a:pt x="333" y="1053"/>
                    </a:cubicBezTo>
                    <a:cubicBezTo>
                      <a:pt x="331" y="1053"/>
                      <a:pt x="330" y="1053"/>
                      <a:pt x="330" y="1053"/>
                    </a:cubicBezTo>
                    <a:cubicBezTo>
                      <a:pt x="330" y="1053"/>
                      <a:pt x="330" y="1053"/>
                      <a:pt x="330" y="1053"/>
                    </a:cubicBezTo>
                    <a:moveTo>
                      <a:pt x="180" y="1040"/>
                    </a:moveTo>
                    <a:cubicBezTo>
                      <a:pt x="180" y="1040"/>
                      <a:pt x="180" y="1040"/>
                      <a:pt x="180" y="1040"/>
                    </a:cubicBezTo>
                    <a:cubicBezTo>
                      <a:pt x="180" y="1039"/>
                      <a:pt x="181" y="1039"/>
                      <a:pt x="183" y="1039"/>
                    </a:cubicBezTo>
                    <a:cubicBezTo>
                      <a:pt x="185" y="1039"/>
                      <a:pt x="188" y="1040"/>
                      <a:pt x="191" y="1040"/>
                    </a:cubicBezTo>
                    <a:cubicBezTo>
                      <a:pt x="194" y="1041"/>
                      <a:pt x="196" y="1043"/>
                      <a:pt x="197" y="1045"/>
                    </a:cubicBezTo>
                    <a:cubicBezTo>
                      <a:pt x="197" y="1045"/>
                      <a:pt x="197" y="1046"/>
                      <a:pt x="197" y="1047"/>
                    </a:cubicBezTo>
                    <a:cubicBezTo>
                      <a:pt x="197" y="1049"/>
                      <a:pt x="195" y="1052"/>
                      <a:pt x="193" y="1052"/>
                    </a:cubicBezTo>
                    <a:cubicBezTo>
                      <a:pt x="193" y="1052"/>
                      <a:pt x="192" y="1052"/>
                      <a:pt x="192" y="1052"/>
                    </a:cubicBezTo>
                    <a:cubicBezTo>
                      <a:pt x="190" y="1052"/>
                      <a:pt x="188" y="1051"/>
                      <a:pt x="186" y="1049"/>
                    </a:cubicBezTo>
                    <a:cubicBezTo>
                      <a:pt x="182" y="1045"/>
                      <a:pt x="180" y="1041"/>
                      <a:pt x="180" y="1040"/>
                    </a:cubicBezTo>
                    <a:moveTo>
                      <a:pt x="159" y="1047"/>
                    </a:moveTo>
                    <a:cubicBezTo>
                      <a:pt x="159" y="1046"/>
                      <a:pt x="159" y="1045"/>
                      <a:pt x="159" y="1045"/>
                    </a:cubicBezTo>
                    <a:cubicBezTo>
                      <a:pt x="160" y="1043"/>
                      <a:pt x="162" y="1041"/>
                      <a:pt x="165" y="1040"/>
                    </a:cubicBezTo>
                    <a:cubicBezTo>
                      <a:pt x="169" y="1040"/>
                      <a:pt x="172" y="1039"/>
                      <a:pt x="174" y="1039"/>
                    </a:cubicBezTo>
                    <a:cubicBezTo>
                      <a:pt x="175" y="1039"/>
                      <a:pt x="176" y="1039"/>
                      <a:pt x="177" y="1040"/>
                    </a:cubicBezTo>
                    <a:cubicBezTo>
                      <a:pt x="177" y="1040"/>
                      <a:pt x="177" y="1040"/>
                      <a:pt x="177" y="1040"/>
                    </a:cubicBezTo>
                    <a:cubicBezTo>
                      <a:pt x="177" y="1040"/>
                      <a:pt x="177" y="1040"/>
                      <a:pt x="177" y="1040"/>
                    </a:cubicBezTo>
                    <a:cubicBezTo>
                      <a:pt x="177" y="1041"/>
                      <a:pt x="175" y="1045"/>
                      <a:pt x="171" y="1049"/>
                    </a:cubicBezTo>
                    <a:cubicBezTo>
                      <a:pt x="169" y="1051"/>
                      <a:pt x="166" y="1052"/>
                      <a:pt x="164" y="1052"/>
                    </a:cubicBezTo>
                    <a:cubicBezTo>
                      <a:pt x="164" y="1052"/>
                      <a:pt x="164" y="1052"/>
                      <a:pt x="164" y="1052"/>
                    </a:cubicBezTo>
                    <a:cubicBezTo>
                      <a:pt x="162" y="1052"/>
                      <a:pt x="161" y="1051"/>
                      <a:pt x="160" y="1049"/>
                    </a:cubicBezTo>
                    <a:cubicBezTo>
                      <a:pt x="159" y="1049"/>
                      <a:pt x="159" y="1048"/>
                      <a:pt x="159" y="1047"/>
                    </a:cubicBezTo>
                    <a:moveTo>
                      <a:pt x="232" y="1040"/>
                    </a:moveTo>
                    <a:cubicBezTo>
                      <a:pt x="232" y="1039"/>
                      <a:pt x="233" y="1039"/>
                      <a:pt x="233" y="1038"/>
                    </a:cubicBezTo>
                    <a:cubicBezTo>
                      <a:pt x="234" y="1036"/>
                      <a:pt x="236" y="1035"/>
                      <a:pt x="237" y="1035"/>
                    </a:cubicBezTo>
                    <a:cubicBezTo>
                      <a:pt x="237" y="1035"/>
                      <a:pt x="238" y="1035"/>
                      <a:pt x="238" y="1035"/>
                    </a:cubicBezTo>
                    <a:cubicBezTo>
                      <a:pt x="240" y="1035"/>
                      <a:pt x="242" y="1036"/>
                      <a:pt x="244" y="1038"/>
                    </a:cubicBezTo>
                    <a:cubicBezTo>
                      <a:pt x="248" y="1042"/>
                      <a:pt x="250" y="1046"/>
                      <a:pt x="250" y="1047"/>
                    </a:cubicBezTo>
                    <a:cubicBezTo>
                      <a:pt x="250" y="1047"/>
                      <a:pt x="250" y="1047"/>
                      <a:pt x="250" y="1047"/>
                    </a:cubicBezTo>
                    <a:cubicBezTo>
                      <a:pt x="250" y="1047"/>
                      <a:pt x="250" y="1047"/>
                      <a:pt x="250" y="1047"/>
                    </a:cubicBezTo>
                    <a:cubicBezTo>
                      <a:pt x="250" y="1048"/>
                      <a:pt x="249" y="1048"/>
                      <a:pt x="247" y="1048"/>
                    </a:cubicBezTo>
                    <a:cubicBezTo>
                      <a:pt x="245" y="1048"/>
                      <a:pt x="242" y="1048"/>
                      <a:pt x="239" y="1047"/>
                    </a:cubicBezTo>
                    <a:cubicBezTo>
                      <a:pt x="236" y="1046"/>
                      <a:pt x="234" y="1044"/>
                      <a:pt x="233" y="1042"/>
                    </a:cubicBezTo>
                    <a:cubicBezTo>
                      <a:pt x="233" y="1042"/>
                      <a:pt x="232" y="1041"/>
                      <a:pt x="232" y="1040"/>
                    </a:cubicBezTo>
                    <a:moveTo>
                      <a:pt x="253" y="1047"/>
                    </a:moveTo>
                    <a:cubicBezTo>
                      <a:pt x="253" y="1046"/>
                      <a:pt x="255" y="1042"/>
                      <a:pt x="259" y="1038"/>
                    </a:cubicBezTo>
                    <a:cubicBezTo>
                      <a:pt x="261" y="1036"/>
                      <a:pt x="264" y="1035"/>
                      <a:pt x="266" y="1035"/>
                    </a:cubicBezTo>
                    <a:cubicBezTo>
                      <a:pt x="266" y="1035"/>
                      <a:pt x="266" y="1035"/>
                      <a:pt x="266" y="1035"/>
                    </a:cubicBezTo>
                    <a:cubicBezTo>
                      <a:pt x="269" y="1035"/>
                      <a:pt x="271" y="1038"/>
                      <a:pt x="271" y="1040"/>
                    </a:cubicBezTo>
                    <a:cubicBezTo>
                      <a:pt x="271" y="1041"/>
                      <a:pt x="271" y="1042"/>
                      <a:pt x="271" y="1042"/>
                    </a:cubicBezTo>
                    <a:cubicBezTo>
                      <a:pt x="270" y="1044"/>
                      <a:pt x="268" y="1046"/>
                      <a:pt x="265" y="1047"/>
                    </a:cubicBezTo>
                    <a:cubicBezTo>
                      <a:pt x="261" y="1048"/>
                      <a:pt x="258" y="1048"/>
                      <a:pt x="256" y="1048"/>
                    </a:cubicBezTo>
                    <a:cubicBezTo>
                      <a:pt x="254" y="1048"/>
                      <a:pt x="253" y="1048"/>
                      <a:pt x="253" y="1048"/>
                    </a:cubicBezTo>
                    <a:cubicBezTo>
                      <a:pt x="253" y="1047"/>
                      <a:pt x="253" y="1047"/>
                      <a:pt x="253" y="1047"/>
                    </a:cubicBezTo>
                    <a:moveTo>
                      <a:pt x="323" y="1038"/>
                    </a:moveTo>
                    <a:cubicBezTo>
                      <a:pt x="323" y="1037"/>
                      <a:pt x="324" y="1035"/>
                      <a:pt x="324" y="1034"/>
                    </a:cubicBezTo>
                    <a:cubicBezTo>
                      <a:pt x="325" y="1033"/>
                      <a:pt x="327" y="1032"/>
                      <a:pt x="329" y="1032"/>
                    </a:cubicBezTo>
                    <a:cubicBezTo>
                      <a:pt x="331" y="1032"/>
                      <a:pt x="332" y="1033"/>
                      <a:pt x="333" y="1034"/>
                    </a:cubicBezTo>
                    <a:cubicBezTo>
                      <a:pt x="334" y="1035"/>
                      <a:pt x="334" y="1037"/>
                      <a:pt x="334" y="1038"/>
                    </a:cubicBezTo>
                    <a:cubicBezTo>
                      <a:pt x="334" y="1039"/>
                      <a:pt x="334" y="1040"/>
                      <a:pt x="334" y="1042"/>
                    </a:cubicBezTo>
                    <a:cubicBezTo>
                      <a:pt x="332" y="1047"/>
                      <a:pt x="330" y="1051"/>
                      <a:pt x="329" y="1052"/>
                    </a:cubicBezTo>
                    <a:cubicBezTo>
                      <a:pt x="328" y="1051"/>
                      <a:pt x="325" y="1047"/>
                      <a:pt x="324" y="1042"/>
                    </a:cubicBezTo>
                    <a:cubicBezTo>
                      <a:pt x="323" y="1040"/>
                      <a:pt x="323" y="1039"/>
                      <a:pt x="323" y="1038"/>
                    </a:cubicBezTo>
                    <a:moveTo>
                      <a:pt x="246" y="1033"/>
                    </a:moveTo>
                    <a:cubicBezTo>
                      <a:pt x="246" y="1032"/>
                      <a:pt x="247" y="1030"/>
                      <a:pt x="247" y="1029"/>
                    </a:cubicBezTo>
                    <a:cubicBezTo>
                      <a:pt x="248" y="1028"/>
                      <a:pt x="250" y="1027"/>
                      <a:pt x="252" y="1027"/>
                    </a:cubicBezTo>
                    <a:cubicBezTo>
                      <a:pt x="254" y="1027"/>
                      <a:pt x="255" y="1028"/>
                      <a:pt x="256" y="1029"/>
                    </a:cubicBezTo>
                    <a:cubicBezTo>
                      <a:pt x="257" y="1030"/>
                      <a:pt x="257" y="1032"/>
                      <a:pt x="257" y="1033"/>
                    </a:cubicBezTo>
                    <a:cubicBezTo>
                      <a:pt x="257" y="1034"/>
                      <a:pt x="257" y="1035"/>
                      <a:pt x="257" y="1036"/>
                    </a:cubicBezTo>
                    <a:cubicBezTo>
                      <a:pt x="255" y="1042"/>
                      <a:pt x="253" y="1046"/>
                      <a:pt x="252" y="1047"/>
                    </a:cubicBezTo>
                    <a:cubicBezTo>
                      <a:pt x="251" y="1046"/>
                      <a:pt x="248" y="1042"/>
                      <a:pt x="247" y="1036"/>
                    </a:cubicBezTo>
                    <a:cubicBezTo>
                      <a:pt x="246" y="1035"/>
                      <a:pt x="246" y="1034"/>
                      <a:pt x="246" y="1033"/>
                    </a:cubicBezTo>
                    <a:moveTo>
                      <a:pt x="159" y="1031"/>
                    </a:moveTo>
                    <a:cubicBezTo>
                      <a:pt x="159" y="1030"/>
                      <a:pt x="159" y="1029"/>
                      <a:pt x="160" y="1028"/>
                    </a:cubicBezTo>
                    <a:cubicBezTo>
                      <a:pt x="161" y="1027"/>
                      <a:pt x="162" y="1026"/>
                      <a:pt x="164" y="1025"/>
                    </a:cubicBezTo>
                    <a:cubicBezTo>
                      <a:pt x="164" y="1025"/>
                      <a:pt x="164" y="1025"/>
                      <a:pt x="164" y="1025"/>
                    </a:cubicBezTo>
                    <a:cubicBezTo>
                      <a:pt x="166" y="1025"/>
                      <a:pt x="169" y="1027"/>
                      <a:pt x="171" y="1029"/>
                    </a:cubicBezTo>
                    <a:cubicBezTo>
                      <a:pt x="175" y="1033"/>
                      <a:pt x="177" y="1037"/>
                      <a:pt x="177" y="1038"/>
                    </a:cubicBezTo>
                    <a:cubicBezTo>
                      <a:pt x="177" y="1038"/>
                      <a:pt x="177" y="1038"/>
                      <a:pt x="177" y="1038"/>
                    </a:cubicBezTo>
                    <a:cubicBezTo>
                      <a:pt x="177" y="1038"/>
                      <a:pt x="177" y="1038"/>
                      <a:pt x="177" y="1038"/>
                    </a:cubicBezTo>
                    <a:cubicBezTo>
                      <a:pt x="176" y="1038"/>
                      <a:pt x="175" y="1038"/>
                      <a:pt x="174" y="1038"/>
                    </a:cubicBezTo>
                    <a:cubicBezTo>
                      <a:pt x="172" y="1038"/>
                      <a:pt x="169" y="1038"/>
                      <a:pt x="165" y="1037"/>
                    </a:cubicBezTo>
                    <a:cubicBezTo>
                      <a:pt x="162" y="1037"/>
                      <a:pt x="160" y="1035"/>
                      <a:pt x="159" y="1033"/>
                    </a:cubicBezTo>
                    <a:cubicBezTo>
                      <a:pt x="159" y="1032"/>
                      <a:pt x="159" y="1032"/>
                      <a:pt x="159" y="1031"/>
                    </a:cubicBezTo>
                    <a:moveTo>
                      <a:pt x="180" y="1038"/>
                    </a:moveTo>
                    <a:cubicBezTo>
                      <a:pt x="180" y="1037"/>
                      <a:pt x="182" y="1033"/>
                      <a:pt x="186" y="1028"/>
                    </a:cubicBezTo>
                    <a:cubicBezTo>
                      <a:pt x="188" y="1027"/>
                      <a:pt x="190" y="1025"/>
                      <a:pt x="192" y="1025"/>
                    </a:cubicBezTo>
                    <a:cubicBezTo>
                      <a:pt x="192" y="1025"/>
                      <a:pt x="193" y="1025"/>
                      <a:pt x="193" y="1025"/>
                    </a:cubicBezTo>
                    <a:cubicBezTo>
                      <a:pt x="195" y="1026"/>
                      <a:pt x="197" y="1028"/>
                      <a:pt x="197" y="1031"/>
                    </a:cubicBezTo>
                    <a:cubicBezTo>
                      <a:pt x="197" y="1032"/>
                      <a:pt x="197" y="1032"/>
                      <a:pt x="197" y="1033"/>
                    </a:cubicBezTo>
                    <a:cubicBezTo>
                      <a:pt x="196" y="1035"/>
                      <a:pt x="194" y="1037"/>
                      <a:pt x="191" y="1037"/>
                    </a:cubicBezTo>
                    <a:cubicBezTo>
                      <a:pt x="188" y="1038"/>
                      <a:pt x="185" y="1038"/>
                      <a:pt x="183" y="1038"/>
                    </a:cubicBezTo>
                    <a:cubicBezTo>
                      <a:pt x="181" y="1038"/>
                      <a:pt x="180" y="1038"/>
                      <a:pt x="180" y="1038"/>
                    </a:cubicBezTo>
                    <a:cubicBezTo>
                      <a:pt x="180" y="1038"/>
                      <a:pt x="180" y="1038"/>
                      <a:pt x="180" y="1038"/>
                    </a:cubicBezTo>
                    <a:moveTo>
                      <a:pt x="173" y="1024"/>
                    </a:moveTo>
                    <a:cubicBezTo>
                      <a:pt x="173" y="1022"/>
                      <a:pt x="173" y="1021"/>
                      <a:pt x="174" y="1020"/>
                    </a:cubicBezTo>
                    <a:cubicBezTo>
                      <a:pt x="175" y="1018"/>
                      <a:pt x="176" y="1018"/>
                      <a:pt x="178" y="1018"/>
                    </a:cubicBezTo>
                    <a:cubicBezTo>
                      <a:pt x="180" y="1018"/>
                      <a:pt x="182" y="1018"/>
                      <a:pt x="183" y="1020"/>
                    </a:cubicBezTo>
                    <a:cubicBezTo>
                      <a:pt x="183" y="1021"/>
                      <a:pt x="184" y="1022"/>
                      <a:pt x="184" y="1024"/>
                    </a:cubicBezTo>
                    <a:cubicBezTo>
                      <a:pt x="184" y="1025"/>
                      <a:pt x="184" y="1026"/>
                      <a:pt x="183" y="1027"/>
                    </a:cubicBezTo>
                    <a:cubicBezTo>
                      <a:pt x="182" y="1033"/>
                      <a:pt x="179" y="1037"/>
                      <a:pt x="178" y="1037"/>
                    </a:cubicBezTo>
                    <a:cubicBezTo>
                      <a:pt x="177" y="1037"/>
                      <a:pt x="175" y="1033"/>
                      <a:pt x="173" y="1027"/>
                    </a:cubicBezTo>
                    <a:cubicBezTo>
                      <a:pt x="173" y="1026"/>
                      <a:pt x="173" y="1025"/>
                      <a:pt x="173" y="1024"/>
                    </a:cubicBezTo>
                    <a:moveTo>
                      <a:pt x="540" y="1022"/>
                    </a:moveTo>
                    <a:cubicBezTo>
                      <a:pt x="540" y="1021"/>
                      <a:pt x="540" y="1019"/>
                      <a:pt x="540" y="1018"/>
                    </a:cubicBezTo>
                    <a:cubicBezTo>
                      <a:pt x="542" y="1014"/>
                      <a:pt x="546" y="1011"/>
                      <a:pt x="550" y="1011"/>
                    </a:cubicBezTo>
                    <a:cubicBezTo>
                      <a:pt x="551" y="1011"/>
                      <a:pt x="553" y="1012"/>
                      <a:pt x="554" y="1012"/>
                    </a:cubicBezTo>
                    <a:cubicBezTo>
                      <a:pt x="558" y="1013"/>
                      <a:pt x="560" y="1017"/>
                      <a:pt x="560" y="1022"/>
                    </a:cubicBezTo>
                    <a:cubicBezTo>
                      <a:pt x="560" y="1023"/>
                      <a:pt x="560" y="1024"/>
                      <a:pt x="560" y="1025"/>
                    </a:cubicBezTo>
                    <a:cubicBezTo>
                      <a:pt x="558" y="1030"/>
                      <a:pt x="554" y="1032"/>
                      <a:pt x="550" y="1032"/>
                    </a:cubicBezTo>
                    <a:cubicBezTo>
                      <a:pt x="549" y="1032"/>
                      <a:pt x="548" y="1032"/>
                      <a:pt x="547" y="1032"/>
                    </a:cubicBezTo>
                    <a:cubicBezTo>
                      <a:pt x="542" y="1030"/>
                      <a:pt x="540" y="1026"/>
                      <a:pt x="540" y="1022"/>
                    </a:cubicBezTo>
                    <a:moveTo>
                      <a:pt x="496" y="1022"/>
                    </a:moveTo>
                    <a:cubicBezTo>
                      <a:pt x="496" y="1020"/>
                      <a:pt x="496" y="1019"/>
                      <a:pt x="497" y="1018"/>
                    </a:cubicBezTo>
                    <a:cubicBezTo>
                      <a:pt x="498" y="1014"/>
                      <a:pt x="502" y="1011"/>
                      <a:pt x="506" y="1011"/>
                    </a:cubicBezTo>
                    <a:cubicBezTo>
                      <a:pt x="507" y="1011"/>
                      <a:pt x="509" y="1011"/>
                      <a:pt x="510" y="1012"/>
                    </a:cubicBezTo>
                    <a:cubicBezTo>
                      <a:pt x="514" y="1013"/>
                      <a:pt x="517" y="1017"/>
                      <a:pt x="517" y="1022"/>
                    </a:cubicBezTo>
                    <a:cubicBezTo>
                      <a:pt x="517" y="1023"/>
                      <a:pt x="516" y="1024"/>
                      <a:pt x="516" y="1025"/>
                    </a:cubicBezTo>
                    <a:cubicBezTo>
                      <a:pt x="515" y="1029"/>
                      <a:pt x="510" y="1032"/>
                      <a:pt x="506" y="1032"/>
                    </a:cubicBezTo>
                    <a:cubicBezTo>
                      <a:pt x="505" y="1032"/>
                      <a:pt x="504" y="1032"/>
                      <a:pt x="503" y="1032"/>
                    </a:cubicBezTo>
                    <a:cubicBezTo>
                      <a:pt x="499" y="1030"/>
                      <a:pt x="496" y="1026"/>
                      <a:pt x="496" y="1022"/>
                    </a:cubicBezTo>
                    <a:moveTo>
                      <a:pt x="813" y="1015"/>
                    </a:moveTo>
                    <a:cubicBezTo>
                      <a:pt x="813" y="1015"/>
                      <a:pt x="813" y="1015"/>
                      <a:pt x="813" y="1015"/>
                    </a:cubicBezTo>
                    <a:cubicBezTo>
                      <a:pt x="813" y="1009"/>
                      <a:pt x="817" y="1004"/>
                      <a:pt x="823" y="1004"/>
                    </a:cubicBezTo>
                    <a:cubicBezTo>
                      <a:pt x="829" y="1004"/>
                      <a:pt x="834" y="1009"/>
                      <a:pt x="834" y="1015"/>
                    </a:cubicBezTo>
                    <a:cubicBezTo>
                      <a:pt x="834" y="1015"/>
                      <a:pt x="834" y="1015"/>
                      <a:pt x="834" y="1015"/>
                    </a:cubicBezTo>
                    <a:cubicBezTo>
                      <a:pt x="834" y="1015"/>
                      <a:pt x="834" y="1015"/>
                      <a:pt x="834" y="1015"/>
                    </a:cubicBezTo>
                    <a:cubicBezTo>
                      <a:pt x="834" y="1021"/>
                      <a:pt x="829" y="1025"/>
                      <a:pt x="823" y="1025"/>
                    </a:cubicBezTo>
                    <a:cubicBezTo>
                      <a:pt x="817" y="1025"/>
                      <a:pt x="813" y="1021"/>
                      <a:pt x="813" y="1015"/>
                    </a:cubicBezTo>
                    <a:cubicBezTo>
                      <a:pt x="813" y="1015"/>
                      <a:pt x="813" y="1015"/>
                      <a:pt x="813" y="1015"/>
                    </a:cubicBezTo>
                    <a:moveTo>
                      <a:pt x="453" y="1009"/>
                    </a:moveTo>
                    <a:cubicBezTo>
                      <a:pt x="453" y="1008"/>
                      <a:pt x="453" y="1007"/>
                      <a:pt x="454" y="1005"/>
                    </a:cubicBezTo>
                    <a:cubicBezTo>
                      <a:pt x="455" y="1001"/>
                      <a:pt x="459" y="999"/>
                      <a:pt x="463" y="999"/>
                    </a:cubicBezTo>
                    <a:cubicBezTo>
                      <a:pt x="464" y="999"/>
                      <a:pt x="466" y="999"/>
                      <a:pt x="467" y="999"/>
                    </a:cubicBezTo>
                    <a:cubicBezTo>
                      <a:pt x="471" y="1001"/>
                      <a:pt x="474" y="1005"/>
                      <a:pt x="474" y="1009"/>
                    </a:cubicBezTo>
                    <a:cubicBezTo>
                      <a:pt x="474" y="1010"/>
                      <a:pt x="473" y="1011"/>
                      <a:pt x="473" y="1013"/>
                    </a:cubicBezTo>
                    <a:cubicBezTo>
                      <a:pt x="471" y="1017"/>
                      <a:pt x="468" y="1019"/>
                      <a:pt x="463" y="1019"/>
                    </a:cubicBezTo>
                    <a:cubicBezTo>
                      <a:pt x="462" y="1019"/>
                      <a:pt x="461" y="1019"/>
                      <a:pt x="460" y="1019"/>
                    </a:cubicBezTo>
                    <a:cubicBezTo>
                      <a:pt x="456" y="1017"/>
                      <a:pt x="453" y="1013"/>
                      <a:pt x="453" y="1009"/>
                    </a:cubicBezTo>
                    <a:moveTo>
                      <a:pt x="580" y="1001"/>
                    </a:moveTo>
                    <a:cubicBezTo>
                      <a:pt x="580" y="1000"/>
                      <a:pt x="580" y="999"/>
                      <a:pt x="581" y="998"/>
                    </a:cubicBezTo>
                    <a:cubicBezTo>
                      <a:pt x="582" y="993"/>
                      <a:pt x="586" y="991"/>
                      <a:pt x="590" y="991"/>
                    </a:cubicBezTo>
                    <a:cubicBezTo>
                      <a:pt x="591" y="991"/>
                      <a:pt x="593" y="991"/>
                      <a:pt x="594" y="991"/>
                    </a:cubicBezTo>
                    <a:cubicBezTo>
                      <a:pt x="598" y="993"/>
                      <a:pt x="601" y="997"/>
                      <a:pt x="601" y="1001"/>
                    </a:cubicBezTo>
                    <a:cubicBezTo>
                      <a:pt x="601" y="1002"/>
                      <a:pt x="600" y="1004"/>
                      <a:pt x="600" y="1005"/>
                    </a:cubicBezTo>
                    <a:cubicBezTo>
                      <a:pt x="598" y="1009"/>
                      <a:pt x="595" y="1012"/>
                      <a:pt x="590" y="1012"/>
                    </a:cubicBezTo>
                    <a:cubicBezTo>
                      <a:pt x="589" y="1012"/>
                      <a:pt x="588" y="1011"/>
                      <a:pt x="587" y="1011"/>
                    </a:cubicBezTo>
                    <a:cubicBezTo>
                      <a:pt x="583" y="1009"/>
                      <a:pt x="580" y="1005"/>
                      <a:pt x="580" y="1001"/>
                    </a:cubicBezTo>
                    <a:moveTo>
                      <a:pt x="717" y="1001"/>
                    </a:moveTo>
                    <a:cubicBezTo>
                      <a:pt x="717" y="1001"/>
                      <a:pt x="717" y="1001"/>
                      <a:pt x="717" y="1001"/>
                    </a:cubicBezTo>
                    <a:cubicBezTo>
                      <a:pt x="717" y="995"/>
                      <a:pt x="722" y="990"/>
                      <a:pt x="728" y="990"/>
                    </a:cubicBezTo>
                    <a:cubicBezTo>
                      <a:pt x="734" y="990"/>
                      <a:pt x="738" y="995"/>
                      <a:pt x="738" y="1001"/>
                    </a:cubicBezTo>
                    <a:cubicBezTo>
                      <a:pt x="738" y="1001"/>
                      <a:pt x="738" y="1001"/>
                      <a:pt x="738" y="1001"/>
                    </a:cubicBezTo>
                    <a:cubicBezTo>
                      <a:pt x="738" y="1001"/>
                      <a:pt x="738" y="1001"/>
                      <a:pt x="738" y="1001"/>
                    </a:cubicBezTo>
                    <a:cubicBezTo>
                      <a:pt x="738" y="1007"/>
                      <a:pt x="734" y="1011"/>
                      <a:pt x="728" y="1011"/>
                    </a:cubicBezTo>
                    <a:cubicBezTo>
                      <a:pt x="722" y="1011"/>
                      <a:pt x="717" y="1007"/>
                      <a:pt x="717" y="1001"/>
                    </a:cubicBezTo>
                    <a:cubicBezTo>
                      <a:pt x="717" y="1001"/>
                      <a:pt x="717" y="1001"/>
                      <a:pt x="717" y="1001"/>
                    </a:cubicBezTo>
                    <a:moveTo>
                      <a:pt x="924" y="988"/>
                    </a:moveTo>
                    <a:cubicBezTo>
                      <a:pt x="924" y="988"/>
                      <a:pt x="924" y="988"/>
                      <a:pt x="924" y="988"/>
                    </a:cubicBezTo>
                    <a:cubicBezTo>
                      <a:pt x="924" y="983"/>
                      <a:pt x="929" y="978"/>
                      <a:pt x="934" y="978"/>
                    </a:cubicBezTo>
                    <a:cubicBezTo>
                      <a:pt x="940" y="978"/>
                      <a:pt x="945" y="983"/>
                      <a:pt x="945" y="988"/>
                    </a:cubicBezTo>
                    <a:cubicBezTo>
                      <a:pt x="945" y="988"/>
                      <a:pt x="945" y="988"/>
                      <a:pt x="945" y="988"/>
                    </a:cubicBezTo>
                    <a:cubicBezTo>
                      <a:pt x="945" y="988"/>
                      <a:pt x="945" y="988"/>
                      <a:pt x="945" y="988"/>
                    </a:cubicBezTo>
                    <a:cubicBezTo>
                      <a:pt x="945" y="994"/>
                      <a:pt x="940" y="999"/>
                      <a:pt x="934" y="999"/>
                    </a:cubicBezTo>
                    <a:cubicBezTo>
                      <a:pt x="929" y="999"/>
                      <a:pt x="924" y="994"/>
                      <a:pt x="924" y="988"/>
                    </a:cubicBezTo>
                    <a:cubicBezTo>
                      <a:pt x="924" y="988"/>
                      <a:pt x="924" y="988"/>
                      <a:pt x="924" y="988"/>
                    </a:cubicBezTo>
                    <a:moveTo>
                      <a:pt x="617" y="967"/>
                    </a:moveTo>
                    <a:cubicBezTo>
                      <a:pt x="617" y="966"/>
                      <a:pt x="617" y="965"/>
                      <a:pt x="617" y="964"/>
                    </a:cubicBezTo>
                    <a:cubicBezTo>
                      <a:pt x="619" y="960"/>
                      <a:pt x="623" y="957"/>
                      <a:pt x="627" y="957"/>
                    </a:cubicBezTo>
                    <a:cubicBezTo>
                      <a:pt x="628" y="957"/>
                      <a:pt x="629" y="957"/>
                      <a:pt x="631" y="958"/>
                    </a:cubicBezTo>
                    <a:cubicBezTo>
                      <a:pt x="635" y="959"/>
                      <a:pt x="637" y="963"/>
                      <a:pt x="637" y="967"/>
                    </a:cubicBezTo>
                    <a:cubicBezTo>
                      <a:pt x="637" y="969"/>
                      <a:pt x="637" y="970"/>
                      <a:pt x="637" y="971"/>
                    </a:cubicBezTo>
                    <a:cubicBezTo>
                      <a:pt x="635" y="975"/>
                      <a:pt x="631" y="978"/>
                      <a:pt x="627" y="978"/>
                    </a:cubicBezTo>
                    <a:cubicBezTo>
                      <a:pt x="626" y="978"/>
                      <a:pt x="625" y="978"/>
                      <a:pt x="623" y="977"/>
                    </a:cubicBezTo>
                    <a:cubicBezTo>
                      <a:pt x="619" y="976"/>
                      <a:pt x="617" y="972"/>
                      <a:pt x="617" y="967"/>
                    </a:cubicBezTo>
                    <a:moveTo>
                      <a:pt x="257" y="962"/>
                    </a:moveTo>
                    <a:cubicBezTo>
                      <a:pt x="257" y="962"/>
                      <a:pt x="257" y="962"/>
                      <a:pt x="257" y="962"/>
                    </a:cubicBezTo>
                    <a:cubicBezTo>
                      <a:pt x="257" y="955"/>
                      <a:pt x="260" y="949"/>
                      <a:pt x="265" y="949"/>
                    </a:cubicBezTo>
                    <a:cubicBezTo>
                      <a:pt x="269" y="949"/>
                      <a:pt x="272" y="955"/>
                      <a:pt x="272" y="962"/>
                    </a:cubicBezTo>
                    <a:cubicBezTo>
                      <a:pt x="272" y="962"/>
                      <a:pt x="272" y="962"/>
                      <a:pt x="272" y="962"/>
                    </a:cubicBezTo>
                    <a:cubicBezTo>
                      <a:pt x="272" y="962"/>
                      <a:pt x="272" y="962"/>
                      <a:pt x="272" y="962"/>
                    </a:cubicBezTo>
                    <a:cubicBezTo>
                      <a:pt x="272" y="970"/>
                      <a:pt x="269" y="976"/>
                      <a:pt x="265" y="976"/>
                    </a:cubicBezTo>
                    <a:cubicBezTo>
                      <a:pt x="260" y="976"/>
                      <a:pt x="257" y="970"/>
                      <a:pt x="257" y="962"/>
                    </a:cubicBezTo>
                    <a:cubicBezTo>
                      <a:pt x="257" y="962"/>
                      <a:pt x="257" y="962"/>
                      <a:pt x="257" y="962"/>
                    </a:cubicBezTo>
                    <a:moveTo>
                      <a:pt x="232" y="955"/>
                    </a:moveTo>
                    <a:cubicBezTo>
                      <a:pt x="232" y="952"/>
                      <a:pt x="236" y="947"/>
                      <a:pt x="241" y="944"/>
                    </a:cubicBezTo>
                    <a:cubicBezTo>
                      <a:pt x="244" y="943"/>
                      <a:pt x="247" y="942"/>
                      <a:pt x="250" y="942"/>
                    </a:cubicBezTo>
                    <a:cubicBezTo>
                      <a:pt x="253" y="942"/>
                      <a:pt x="255" y="942"/>
                      <a:pt x="256" y="944"/>
                    </a:cubicBezTo>
                    <a:cubicBezTo>
                      <a:pt x="256" y="945"/>
                      <a:pt x="257" y="946"/>
                      <a:pt x="257" y="946"/>
                    </a:cubicBezTo>
                    <a:cubicBezTo>
                      <a:pt x="257" y="950"/>
                      <a:pt x="253" y="954"/>
                      <a:pt x="248" y="957"/>
                    </a:cubicBezTo>
                    <a:cubicBezTo>
                      <a:pt x="245" y="959"/>
                      <a:pt x="242" y="960"/>
                      <a:pt x="239" y="960"/>
                    </a:cubicBezTo>
                    <a:cubicBezTo>
                      <a:pt x="236" y="960"/>
                      <a:pt x="234" y="959"/>
                      <a:pt x="233" y="957"/>
                    </a:cubicBezTo>
                    <a:cubicBezTo>
                      <a:pt x="232" y="957"/>
                      <a:pt x="232" y="956"/>
                      <a:pt x="232" y="955"/>
                    </a:cubicBezTo>
                    <a:moveTo>
                      <a:pt x="273" y="946"/>
                    </a:moveTo>
                    <a:cubicBezTo>
                      <a:pt x="273" y="946"/>
                      <a:pt x="273" y="945"/>
                      <a:pt x="273" y="944"/>
                    </a:cubicBezTo>
                    <a:cubicBezTo>
                      <a:pt x="274" y="942"/>
                      <a:pt x="276" y="942"/>
                      <a:pt x="279" y="942"/>
                    </a:cubicBezTo>
                    <a:cubicBezTo>
                      <a:pt x="282" y="942"/>
                      <a:pt x="285" y="942"/>
                      <a:pt x="288" y="944"/>
                    </a:cubicBezTo>
                    <a:cubicBezTo>
                      <a:pt x="294" y="947"/>
                      <a:pt x="297" y="952"/>
                      <a:pt x="297" y="955"/>
                    </a:cubicBezTo>
                    <a:cubicBezTo>
                      <a:pt x="297" y="956"/>
                      <a:pt x="297" y="957"/>
                      <a:pt x="296" y="957"/>
                    </a:cubicBezTo>
                    <a:cubicBezTo>
                      <a:pt x="295" y="959"/>
                      <a:pt x="293" y="960"/>
                      <a:pt x="290" y="960"/>
                    </a:cubicBezTo>
                    <a:cubicBezTo>
                      <a:pt x="288" y="960"/>
                      <a:pt x="284" y="959"/>
                      <a:pt x="281" y="957"/>
                    </a:cubicBezTo>
                    <a:cubicBezTo>
                      <a:pt x="276" y="954"/>
                      <a:pt x="273" y="950"/>
                      <a:pt x="273" y="946"/>
                    </a:cubicBezTo>
                    <a:moveTo>
                      <a:pt x="259" y="939"/>
                    </a:moveTo>
                    <a:cubicBezTo>
                      <a:pt x="259" y="939"/>
                      <a:pt x="259" y="939"/>
                      <a:pt x="259" y="939"/>
                    </a:cubicBezTo>
                    <a:cubicBezTo>
                      <a:pt x="259" y="936"/>
                      <a:pt x="261" y="933"/>
                      <a:pt x="265" y="933"/>
                    </a:cubicBezTo>
                    <a:cubicBezTo>
                      <a:pt x="268" y="933"/>
                      <a:pt x="270" y="936"/>
                      <a:pt x="270" y="939"/>
                    </a:cubicBezTo>
                    <a:cubicBezTo>
                      <a:pt x="270" y="939"/>
                      <a:pt x="270" y="939"/>
                      <a:pt x="270" y="939"/>
                    </a:cubicBezTo>
                    <a:cubicBezTo>
                      <a:pt x="270" y="939"/>
                      <a:pt x="270" y="939"/>
                      <a:pt x="270" y="939"/>
                    </a:cubicBezTo>
                    <a:cubicBezTo>
                      <a:pt x="270" y="942"/>
                      <a:pt x="268" y="945"/>
                      <a:pt x="265" y="945"/>
                    </a:cubicBezTo>
                    <a:cubicBezTo>
                      <a:pt x="261" y="945"/>
                      <a:pt x="259" y="942"/>
                      <a:pt x="259" y="939"/>
                    </a:cubicBezTo>
                    <a:cubicBezTo>
                      <a:pt x="259" y="939"/>
                      <a:pt x="259" y="939"/>
                      <a:pt x="259" y="939"/>
                    </a:cubicBezTo>
                    <a:moveTo>
                      <a:pt x="478" y="993"/>
                    </a:moveTo>
                    <a:cubicBezTo>
                      <a:pt x="478" y="971"/>
                      <a:pt x="495" y="925"/>
                      <a:pt x="495" y="925"/>
                    </a:cubicBezTo>
                    <a:cubicBezTo>
                      <a:pt x="497" y="932"/>
                      <a:pt x="498" y="944"/>
                      <a:pt x="498" y="956"/>
                    </a:cubicBezTo>
                    <a:cubicBezTo>
                      <a:pt x="498" y="980"/>
                      <a:pt x="494" y="1005"/>
                      <a:pt x="485" y="1005"/>
                    </a:cubicBezTo>
                    <a:cubicBezTo>
                      <a:pt x="484" y="1005"/>
                      <a:pt x="484" y="1005"/>
                      <a:pt x="483" y="1005"/>
                    </a:cubicBezTo>
                    <a:cubicBezTo>
                      <a:pt x="479" y="1004"/>
                      <a:pt x="478" y="999"/>
                      <a:pt x="478" y="993"/>
                    </a:cubicBezTo>
                    <a:moveTo>
                      <a:pt x="514" y="968"/>
                    </a:moveTo>
                    <a:cubicBezTo>
                      <a:pt x="514" y="946"/>
                      <a:pt x="518" y="921"/>
                      <a:pt x="518" y="921"/>
                    </a:cubicBezTo>
                    <a:cubicBezTo>
                      <a:pt x="524" y="934"/>
                      <a:pt x="532" y="964"/>
                      <a:pt x="532" y="984"/>
                    </a:cubicBezTo>
                    <a:cubicBezTo>
                      <a:pt x="532" y="994"/>
                      <a:pt x="529" y="1002"/>
                      <a:pt x="524" y="1002"/>
                    </a:cubicBezTo>
                    <a:cubicBezTo>
                      <a:pt x="524" y="1002"/>
                      <a:pt x="524" y="1002"/>
                      <a:pt x="524" y="1002"/>
                    </a:cubicBezTo>
                    <a:cubicBezTo>
                      <a:pt x="516" y="1001"/>
                      <a:pt x="514" y="985"/>
                      <a:pt x="514" y="968"/>
                    </a:cubicBezTo>
                    <a:moveTo>
                      <a:pt x="1007" y="929"/>
                    </a:moveTo>
                    <a:cubicBezTo>
                      <a:pt x="1007" y="929"/>
                      <a:pt x="1007" y="929"/>
                      <a:pt x="1007" y="929"/>
                    </a:cubicBezTo>
                    <a:cubicBezTo>
                      <a:pt x="1007" y="923"/>
                      <a:pt x="1011" y="919"/>
                      <a:pt x="1017" y="919"/>
                    </a:cubicBezTo>
                    <a:cubicBezTo>
                      <a:pt x="1023" y="919"/>
                      <a:pt x="1028" y="923"/>
                      <a:pt x="1028" y="929"/>
                    </a:cubicBezTo>
                    <a:cubicBezTo>
                      <a:pt x="1028" y="929"/>
                      <a:pt x="1028" y="929"/>
                      <a:pt x="1028" y="929"/>
                    </a:cubicBezTo>
                    <a:cubicBezTo>
                      <a:pt x="1028" y="929"/>
                      <a:pt x="1028" y="929"/>
                      <a:pt x="1028" y="929"/>
                    </a:cubicBezTo>
                    <a:cubicBezTo>
                      <a:pt x="1028" y="935"/>
                      <a:pt x="1023" y="939"/>
                      <a:pt x="1017" y="939"/>
                    </a:cubicBezTo>
                    <a:cubicBezTo>
                      <a:pt x="1011" y="939"/>
                      <a:pt x="1007" y="935"/>
                      <a:pt x="1007" y="929"/>
                    </a:cubicBezTo>
                    <a:cubicBezTo>
                      <a:pt x="1007" y="929"/>
                      <a:pt x="1007" y="929"/>
                      <a:pt x="1007" y="929"/>
                    </a:cubicBezTo>
                    <a:moveTo>
                      <a:pt x="232" y="923"/>
                    </a:moveTo>
                    <a:cubicBezTo>
                      <a:pt x="232" y="922"/>
                      <a:pt x="232" y="922"/>
                      <a:pt x="233" y="921"/>
                    </a:cubicBezTo>
                    <a:cubicBezTo>
                      <a:pt x="234" y="919"/>
                      <a:pt x="236" y="918"/>
                      <a:pt x="239" y="918"/>
                    </a:cubicBezTo>
                    <a:cubicBezTo>
                      <a:pt x="241" y="918"/>
                      <a:pt x="245" y="919"/>
                      <a:pt x="248" y="921"/>
                    </a:cubicBezTo>
                    <a:cubicBezTo>
                      <a:pt x="253" y="924"/>
                      <a:pt x="257" y="928"/>
                      <a:pt x="257" y="932"/>
                    </a:cubicBezTo>
                    <a:cubicBezTo>
                      <a:pt x="257" y="933"/>
                      <a:pt x="256" y="934"/>
                      <a:pt x="256" y="934"/>
                    </a:cubicBezTo>
                    <a:cubicBezTo>
                      <a:pt x="255" y="936"/>
                      <a:pt x="253" y="937"/>
                      <a:pt x="250" y="937"/>
                    </a:cubicBezTo>
                    <a:cubicBezTo>
                      <a:pt x="247" y="937"/>
                      <a:pt x="244" y="936"/>
                      <a:pt x="241" y="934"/>
                    </a:cubicBezTo>
                    <a:cubicBezTo>
                      <a:pt x="236" y="931"/>
                      <a:pt x="232" y="927"/>
                      <a:pt x="232" y="923"/>
                    </a:cubicBezTo>
                    <a:moveTo>
                      <a:pt x="273" y="932"/>
                    </a:moveTo>
                    <a:cubicBezTo>
                      <a:pt x="273" y="928"/>
                      <a:pt x="276" y="924"/>
                      <a:pt x="281" y="921"/>
                    </a:cubicBezTo>
                    <a:cubicBezTo>
                      <a:pt x="284" y="919"/>
                      <a:pt x="288" y="918"/>
                      <a:pt x="290" y="918"/>
                    </a:cubicBezTo>
                    <a:cubicBezTo>
                      <a:pt x="293" y="918"/>
                      <a:pt x="295" y="919"/>
                      <a:pt x="296" y="921"/>
                    </a:cubicBezTo>
                    <a:cubicBezTo>
                      <a:pt x="297" y="922"/>
                      <a:pt x="297" y="922"/>
                      <a:pt x="297" y="923"/>
                    </a:cubicBezTo>
                    <a:cubicBezTo>
                      <a:pt x="297" y="927"/>
                      <a:pt x="294" y="931"/>
                      <a:pt x="288" y="934"/>
                    </a:cubicBezTo>
                    <a:cubicBezTo>
                      <a:pt x="285" y="936"/>
                      <a:pt x="282" y="937"/>
                      <a:pt x="279" y="937"/>
                    </a:cubicBezTo>
                    <a:cubicBezTo>
                      <a:pt x="276" y="937"/>
                      <a:pt x="274" y="936"/>
                      <a:pt x="273" y="934"/>
                    </a:cubicBezTo>
                    <a:cubicBezTo>
                      <a:pt x="273" y="934"/>
                      <a:pt x="273" y="933"/>
                      <a:pt x="273" y="932"/>
                    </a:cubicBezTo>
                    <a:moveTo>
                      <a:pt x="643" y="928"/>
                    </a:moveTo>
                    <a:cubicBezTo>
                      <a:pt x="643" y="927"/>
                      <a:pt x="644" y="926"/>
                      <a:pt x="644" y="925"/>
                    </a:cubicBezTo>
                    <a:cubicBezTo>
                      <a:pt x="645" y="920"/>
                      <a:pt x="649" y="918"/>
                      <a:pt x="654" y="918"/>
                    </a:cubicBezTo>
                    <a:cubicBezTo>
                      <a:pt x="655" y="918"/>
                      <a:pt x="656" y="918"/>
                      <a:pt x="657" y="918"/>
                    </a:cubicBezTo>
                    <a:cubicBezTo>
                      <a:pt x="661" y="920"/>
                      <a:pt x="664" y="924"/>
                      <a:pt x="664" y="928"/>
                    </a:cubicBezTo>
                    <a:cubicBezTo>
                      <a:pt x="664" y="929"/>
                      <a:pt x="664" y="931"/>
                      <a:pt x="663" y="932"/>
                    </a:cubicBezTo>
                    <a:cubicBezTo>
                      <a:pt x="662" y="936"/>
                      <a:pt x="658" y="939"/>
                      <a:pt x="654" y="939"/>
                    </a:cubicBezTo>
                    <a:cubicBezTo>
                      <a:pt x="652" y="939"/>
                      <a:pt x="651" y="938"/>
                      <a:pt x="650" y="938"/>
                    </a:cubicBezTo>
                    <a:cubicBezTo>
                      <a:pt x="646" y="937"/>
                      <a:pt x="643" y="933"/>
                      <a:pt x="643" y="928"/>
                    </a:cubicBezTo>
                    <a:moveTo>
                      <a:pt x="561" y="992"/>
                    </a:moveTo>
                    <a:cubicBezTo>
                      <a:pt x="545" y="992"/>
                      <a:pt x="533" y="916"/>
                      <a:pt x="533" y="916"/>
                    </a:cubicBezTo>
                    <a:cubicBezTo>
                      <a:pt x="533" y="916"/>
                      <a:pt x="533" y="916"/>
                      <a:pt x="533" y="916"/>
                    </a:cubicBezTo>
                    <a:cubicBezTo>
                      <a:pt x="533" y="916"/>
                      <a:pt x="533" y="916"/>
                      <a:pt x="533" y="916"/>
                    </a:cubicBezTo>
                    <a:cubicBezTo>
                      <a:pt x="546" y="930"/>
                      <a:pt x="567" y="967"/>
                      <a:pt x="567" y="984"/>
                    </a:cubicBezTo>
                    <a:cubicBezTo>
                      <a:pt x="567" y="988"/>
                      <a:pt x="565" y="991"/>
                      <a:pt x="562" y="992"/>
                    </a:cubicBezTo>
                    <a:cubicBezTo>
                      <a:pt x="562" y="992"/>
                      <a:pt x="561" y="992"/>
                      <a:pt x="561" y="992"/>
                    </a:cubicBezTo>
                    <a:moveTo>
                      <a:pt x="596" y="977"/>
                    </a:moveTo>
                    <a:cubicBezTo>
                      <a:pt x="580" y="977"/>
                      <a:pt x="553" y="909"/>
                      <a:pt x="553" y="909"/>
                    </a:cubicBezTo>
                    <a:cubicBezTo>
                      <a:pt x="553" y="909"/>
                      <a:pt x="553" y="909"/>
                      <a:pt x="553" y="909"/>
                    </a:cubicBezTo>
                    <a:cubicBezTo>
                      <a:pt x="553" y="909"/>
                      <a:pt x="553" y="909"/>
                      <a:pt x="553" y="909"/>
                    </a:cubicBezTo>
                    <a:cubicBezTo>
                      <a:pt x="569" y="920"/>
                      <a:pt x="601" y="956"/>
                      <a:pt x="601" y="970"/>
                    </a:cubicBezTo>
                    <a:cubicBezTo>
                      <a:pt x="601" y="973"/>
                      <a:pt x="600" y="975"/>
                      <a:pt x="598" y="976"/>
                    </a:cubicBezTo>
                    <a:cubicBezTo>
                      <a:pt x="597" y="976"/>
                      <a:pt x="596" y="977"/>
                      <a:pt x="596" y="977"/>
                    </a:cubicBezTo>
                    <a:moveTo>
                      <a:pt x="257" y="916"/>
                    </a:moveTo>
                    <a:cubicBezTo>
                      <a:pt x="257" y="916"/>
                      <a:pt x="257" y="916"/>
                      <a:pt x="257" y="916"/>
                    </a:cubicBezTo>
                    <a:cubicBezTo>
                      <a:pt x="257" y="909"/>
                      <a:pt x="260" y="903"/>
                      <a:pt x="265" y="903"/>
                    </a:cubicBezTo>
                    <a:cubicBezTo>
                      <a:pt x="269" y="903"/>
                      <a:pt x="272" y="909"/>
                      <a:pt x="272" y="916"/>
                    </a:cubicBezTo>
                    <a:cubicBezTo>
                      <a:pt x="272" y="916"/>
                      <a:pt x="272" y="916"/>
                      <a:pt x="272" y="916"/>
                    </a:cubicBezTo>
                    <a:cubicBezTo>
                      <a:pt x="272" y="916"/>
                      <a:pt x="272" y="916"/>
                      <a:pt x="272" y="916"/>
                    </a:cubicBezTo>
                    <a:cubicBezTo>
                      <a:pt x="272" y="923"/>
                      <a:pt x="269" y="929"/>
                      <a:pt x="265" y="929"/>
                    </a:cubicBezTo>
                    <a:cubicBezTo>
                      <a:pt x="260" y="929"/>
                      <a:pt x="257" y="923"/>
                      <a:pt x="257" y="916"/>
                    </a:cubicBezTo>
                    <a:cubicBezTo>
                      <a:pt x="257" y="916"/>
                      <a:pt x="257" y="916"/>
                      <a:pt x="257" y="916"/>
                    </a:cubicBezTo>
                    <a:moveTo>
                      <a:pt x="353" y="965"/>
                    </a:moveTo>
                    <a:cubicBezTo>
                      <a:pt x="356" y="956"/>
                      <a:pt x="358" y="949"/>
                      <a:pt x="358" y="933"/>
                    </a:cubicBezTo>
                    <a:cubicBezTo>
                      <a:pt x="359" y="917"/>
                      <a:pt x="373" y="896"/>
                      <a:pt x="373" y="896"/>
                    </a:cubicBezTo>
                    <a:cubicBezTo>
                      <a:pt x="375" y="898"/>
                      <a:pt x="376" y="902"/>
                      <a:pt x="376" y="906"/>
                    </a:cubicBezTo>
                    <a:cubicBezTo>
                      <a:pt x="376" y="916"/>
                      <a:pt x="371" y="929"/>
                      <a:pt x="371" y="929"/>
                    </a:cubicBezTo>
                    <a:cubicBezTo>
                      <a:pt x="378" y="923"/>
                      <a:pt x="382" y="900"/>
                      <a:pt x="382" y="900"/>
                    </a:cubicBezTo>
                    <a:cubicBezTo>
                      <a:pt x="386" y="908"/>
                      <a:pt x="387" y="915"/>
                      <a:pt x="387" y="922"/>
                    </a:cubicBezTo>
                    <a:cubicBezTo>
                      <a:pt x="387" y="953"/>
                      <a:pt x="353" y="965"/>
                      <a:pt x="353" y="965"/>
                    </a:cubicBezTo>
                    <a:cubicBezTo>
                      <a:pt x="353" y="965"/>
                      <a:pt x="353" y="965"/>
                      <a:pt x="353" y="965"/>
                    </a:cubicBezTo>
                    <a:cubicBezTo>
                      <a:pt x="353" y="965"/>
                      <a:pt x="353" y="965"/>
                      <a:pt x="353" y="965"/>
                    </a:cubicBezTo>
                    <a:moveTo>
                      <a:pt x="396" y="896"/>
                    </a:moveTo>
                    <a:cubicBezTo>
                      <a:pt x="396" y="896"/>
                      <a:pt x="396" y="896"/>
                      <a:pt x="396" y="896"/>
                    </a:cubicBezTo>
                    <a:cubicBezTo>
                      <a:pt x="421" y="905"/>
                      <a:pt x="427" y="920"/>
                      <a:pt x="427" y="933"/>
                    </a:cubicBezTo>
                    <a:cubicBezTo>
                      <a:pt x="427" y="946"/>
                      <a:pt x="421" y="956"/>
                      <a:pt x="421" y="956"/>
                    </a:cubicBezTo>
                    <a:cubicBezTo>
                      <a:pt x="420" y="953"/>
                      <a:pt x="417" y="947"/>
                      <a:pt x="404" y="936"/>
                    </a:cubicBezTo>
                    <a:cubicBezTo>
                      <a:pt x="388" y="922"/>
                      <a:pt x="386" y="911"/>
                      <a:pt x="386" y="904"/>
                    </a:cubicBezTo>
                    <a:cubicBezTo>
                      <a:pt x="386" y="901"/>
                      <a:pt x="387" y="899"/>
                      <a:pt x="387" y="899"/>
                    </a:cubicBezTo>
                    <a:cubicBezTo>
                      <a:pt x="399" y="902"/>
                      <a:pt x="402" y="920"/>
                      <a:pt x="402" y="920"/>
                    </a:cubicBezTo>
                    <a:cubicBezTo>
                      <a:pt x="402" y="920"/>
                      <a:pt x="403" y="919"/>
                      <a:pt x="403" y="918"/>
                    </a:cubicBezTo>
                    <a:cubicBezTo>
                      <a:pt x="403" y="913"/>
                      <a:pt x="401" y="905"/>
                      <a:pt x="399" y="902"/>
                    </a:cubicBezTo>
                    <a:cubicBezTo>
                      <a:pt x="396" y="899"/>
                      <a:pt x="396" y="896"/>
                      <a:pt x="396" y="896"/>
                    </a:cubicBezTo>
                    <a:moveTo>
                      <a:pt x="625" y="944"/>
                    </a:moveTo>
                    <a:cubicBezTo>
                      <a:pt x="608" y="944"/>
                      <a:pt x="564" y="895"/>
                      <a:pt x="564" y="895"/>
                    </a:cubicBezTo>
                    <a:cubicBezTo>
                      <a:pt x="564" y="895"/>
                      <a:pt x="564" y="895"/>
                      <a:pt x="564" y="895"/>
                    </a:cubicBezTo>
                    <a:cubicBezTo>
                      <a:pt x="564" y="895"/>
                      <a:pt x="564" y="895"/>
                      <a:pt x="564" y="895"/>
                    </a:cubicBezTo>
                    <a:cubicBezTo>
                      <a:pt x="585" y="900"/>
                      <a:pt x="630" y="926"/>
                      <a:pt x="630" y="939"/>
                    </a:cubicBezTo>
                    <a:cubicBezTo>
                      <a:pt x="630" y="941"/>
                      <a:pt x="630" y="942"/>
                      <a:pt x="629" y="943"/>
                    </a:cubicBezTo>
                    <a:cubicBezTo>
                      <a:pt x="628" y="944"/>
                      <a:pt x="626" y="944"/>
                      <a:pt x="625" y="944"/>
                    </a:cubicBezTo>
                    <a:moveTo>
                      <a:pt x="568" y="883"/>
                    </a:moveTo>
                    <a:cubicBezTo>
                      <a:pt x="568" y="883"/>
                      <a:pt x="568" y="883"/>
                      <a:pt x="568" y="883"/>
                    </a:cubicBezTo>
                    <a:cubicBezTo>
                      <a:pt x="572" y="883"/>
                      <a:pt x="577" y="882"/>
                      <a:pt x="583" y="882"/>
                    </a:cubicBezTo>
                    <a:cubicBezTo>
                      <a:pt x="609" y="882"/>
                      <a:pt x="647" y="889"/>
                      <a:pt x="647" y="900"/>
                    </a:cubicBezTo>
                    <a:cubicBezTo>
                      <a:pt x="647" y="900"/>
                      <a:pt x="647" y="901"/>
                      <a:pt x="646" y="902"/>
                    </a:cubicBezTo>
                    <a:cubicBezTo>
                      <a:pt x="645" y="905"/>
                      <a:pt x="642" y="906"/>
                      <a:pt x="637" y="906"/>
                    </a:cubicBezTo>
                    <a:cubicBezTo>
                      <a:pt x="616" y="906"/>
                      <a:pt x="568" y="883"/>
                      <a:pt x="568" y="883"/>
                    </a:cubicBezTo>
                    <a:cubicBezTo>
                      <a:pt x="568" y="883"/>
                      <a:pt x="568" y="883"/>
                      <a:pt x="568" y="883"/>
                    </a:cubicBezTo>
                    <a:moveTo>
                      <a:pt x="521" y="889"/>
                    </a:moveTo>
                    <a:cubicBezTo>
                      <a:pt x="521" y="885"/>
                      <a:pt x="522" y="881"/>
                      <a:pt x="525" y="880"/>
                    </a:cubicBezTo>
                    <a:cubicBezTo>
                      <a:pt x="526" y="880"/>
                      <a:pt x="526" y="880"/>
                      <a:pt x="526" y="880"/>
                    </a:cubicBezTo>
                    <a:cubicBezTo>
                      <a:pt x="530" y="880"/>
                      <a:pt x="534" y="885"/>
                      <a:pt x="536" y="891"/>
                    </a:cubicBezTo>
                    <a:cubicBezTo>
                      <a:pt x="536" y="893"/>
                      <a:pt x="536" y="895"/>
                      <a:pt x="536" y="897"/>
                    </a:cubicBezTo>
                    <a:cubicBezTo>
                      <a:pt x="536" y="902"/>
                      <a:pt x="535" y="905"/>
                      <a:pt x="532" y="906"/>
                    </a:cubicBezTo>
                    <a:cubicBezTo>
                      <a:pt x="532" y="906"/>
                      <a:pt x="531" y="906"/>
                      <a:pt x="531" y="906"/>
                    </a:cubicBezTo>
                    <a:cubicBezTo>
                      <a:pt x="527" y="906"/>
                      <a:pt x="523" y="901"/>
                      <a:pt x="522" y="895"/>
                    </a:cubicBezTo>
                    <a:cubicBezTo>
                      <a:pt x="521" y="893"/>
                      <a:pt x="521" y="891"/>
                      <a:pt x="521" y="889"/>
                    </a:cubicBezTo>
                    <a:moveTo>
                      <a:pt x="373" y="886"/>
                    </a:moveTo>
                    <a:cubicBezTo>
                      <a:pt x="373" y="884"/>
                      <a:pt x="374" y="881"/>
                      <a:pt x="377" y="879"/>
                    </a:cubicBezTo>
                    <a:cubicBezTo>
                      <a:pt x="379" y="878"/>
                      <a:pt x="381" y="877"/>
                      <a:pt x="383" y="877"/>
                    </a:cubicBezTo>
                    <a:cubicBezTo>
                      <a:pt x="386" y="877"/>
                      <a:pt x="389" y="878"/>
                      <a:pt x="390" y="881"/>
                    </a:cubicBezTo>
                    <a:cubicBezTo>
                      <a:pt x="392" y="883"/>
                      <a:pt x="392" y="885"/>
                      <a:pt x="392" y="886"/>
                    </a:cubicBezTo>
                    <a:cubicBezTo>
                      <a:pt x="392" y="889"/>
                      <a:pt x="391" y="892"/>
                      <a:pt x="388" y="894"/>
                    </a:cubicBezTo>
                    <a:cubicBezTo>
                      <a:pt x="387" y="895"/>
                      <a:pt x="385" y="896"/>
                      <a:pt x="383" y="896"/>
                    </a:cubicBezTo>
                    <a:cubicBezTo>
                      <a:pt x="380" y="896"/>
                      <a:pt x="377" y="895"/>
                      <a:pt x="375" y="892"/>
                    </a:cubicBezTo>
                    <a:cubicBezTo>
                      <a:pt x="374" y="890"/>
                      <a:pt x="373" y="888"/>
                      <a:pt x="373" y="886"/>
                    </a:cubicBezTo>
                    <a:moveTo>
                      <a:pt x="496" y="893"/>
                    </a:moveTo>
                    <a:cubicBezTo>
                      <a:pt x="496" y="889"/>
                      <a:pt x="498" y="885"/>
                      <a:pt x="501" y="882"/>
                    </a:cubicBezTo>
                    <a:cubicBezTo>
                      <a:pt x="505" y="878"/>
                      <a:pt x="509" y="876"/>
                      <a:pt x="512" y="876"/>
                    </a:cubicBezTo>
                    <a:cubicBezTo>
                      <a:pt x="514" y="876"/>
                      <a:pt x="515" y="877"/>
                      <a:pt x="516" y="878"/>
                    </a:cubicBezTo>
                    <a:cubicBezTo>
                      <a:pt x="517" y="879"/>
                      <a:pt x="517" y="880"/>
                      <a:pt x="517" y="882"/>
                    </a:cubicBezTo>
                    <a:cubicBezTo>
                      <a:pt x="517" y="885"/>
                      <a:pt x="515" y="889"/>
                      <a:pt x="512" y="892"/>
                    </a:cubicBezTo>
                    <a:cubicBezTo>
                      <a:pt x="508" y="896"/>
                      <a:pt x="504" y="898"/>
                      <a:pt x="501" y="898"/>
                    </a:cubicBezTo>
                    <a:cubicBezTo>
                      <a:pt x="499" y="898"/>
                      <a:pt x="498" y="897"/>
                      <a:pt x="497" y="896"/>
                    </a:cubicBezTo>
                    <a:cubicBezTo>
                      <a:pt x="496" y="895"/>
                      <a:pt x="496" y="894"/>
                      <a:pt x="496" y="893"/>
                    </a:cubicBezTo>
                    <a:moveTo>
                      <a:pt x="400" y="883"/>
                    </a:moveTo>
                    <a:cubicBezTo>
                      <a:pt x="400" y="883"/>
                      <a:pt x="400" y="883"/>
                      <a:pt x="400" y="883"/>
                    </a:cubicBezTo>
                    <a:cubicBezTo>
                      <a:pt x="410" y="875"/>
                      <a:pt x="418" y="872"/>
                      <a:pt x="426" y="872"/>
                    </a:cubicBezTo>
                    <a:cubicBezTo>
                      <a:pt x="452" y="872"/>
                      <a:pt x="467" y="905"/>
                      <a:pt x="467" y="905"/>
                    </a:cubicBezTo>
                    <a:cubicBezTo>
                      <a:pt x="467" y="905"/>
                      <a:pt x="467" y="905"/>
                      <a:pt x="467" y="905"/>
                    </a:cubicBezTo>
                    <a:cubicBezTo>
                      <a:pt x="467" y="905"/>
                      <a:pt x="467" y="905"/>
                      <a:pt x="467" y="905"/>
                    </a:cubicBezTo>
                    <a:cubicBezTo>
                      <a:pt x="461" y="902"/>
                      <a:pt x="456" y="898"/>
                      <a:pt x="448" y="898"/>
                    </a:cubicBezTo>
                    <a:cubicBezTo>
                      <a:pt x="444" y="898"/>
                      <a:pt x="440" y="899"/>
                      <a:pt x="434" y="901"/>
                    </a:cubicBezTo>
                    <a:cubicBezTo>
                      <a:pt x="431" y="903"/>
                      <a:pt x="427" y="903"/>
                      <a:pt x="423" y="903"/>
                    </a:cubicBezTo>
                    <a:cubicBezTo>
                      <a:pt x="410" y="903"/>
                      <a:pt x="397" y="895"/>
                      <a:pt x="397" y="895"/>
                    </a:cubicBezTo>
                    <a:cubicBezTo>
                      <a:pt x="397" y="895"/>
                      <a:pt x="397" y="895"/>
                      <a:pt x="397" y="895"/>
                    </a:cubicBezTo>
                    <a:cubicBezTo>
                      <a:pt x="397" y="895"/>
                      <a:pt x="397" y="895"/>
                      <a:pt x="397" y="895"/>
                    </a:cubicBezTo>
                    <a:cubicBezTo>
                      <a:pt x="401" y="892"/>
                      <a:pt x="407" y="891"/>
                      <a:pt x="413" y="891"/>
                    </a:cubicBezTo>
                    <a:cubicBezTo>
                      <a:pt x="420" y="891"/>
                      <a:pt x="426" y="892"/>
                      <a:pt x="426" y="892"/>
                    </a:cubicBezTo>
                    <a:cubicBezTo>
                      <a:pt x="422" y="887"/>
                      <a:pt x="400" y="883"/>
                      <a:pt x="400" y="883"/>
                    </a:cubicBezTo>
                    <a:cubicBezTo>
                      <a:pt x="400" y="883"/>
                      <a:pt x="400" y="883"/>
                      <a:pt x="400" y="883"/>
                    </a:cubicBezTo>
                    <a:moveTo>
                      <a:pt x="654" y="882"/>
                    </a:moveTo>
                    <a:cubicBezTo>
                      <a:pt x="654" y="881"/>
                      <a:pt x="654" y="880"/>
                      <a:pt x="654" y="878"/>
                    </a:cubicBezTo>
                    <a:cubicBezTo>
                      <a:pt x="656" y="874"/>
                      <a:pt x="660" y="871"/>
                      <a:pt x="664" y="871"/>
                    </a:cubicBezTo>
                    <a:cubicBezTo>
                      <a:pt x="665" y="871"/>
                      <a:pt x="666" y="872"/>
                      <a:pt x="668" y="872"/>
                    </a:cubicBezTo>
                    <a:cubicBezTo>
                      <a:pt x="672" y="874"/>
                      <a:pt x="674" y="878"/>
                      <a:pt x="674" y="882"/>
                    </a:cubicBezTo>
                    <a:cubicBezTo>
                      <a:pt x="674" y="883"/>
                      <a:pt x="674" y="884"/>
                      <a:pt x="674" y="885"/>
                    </a:cubicBezTo>
                    <a:cubicBezTo>
                      <a:pt x="672" y="890"/>
                      <a:pt x="668" y="892"/>
                      <a:pt x="664" y="892"/>
                    </a:cubicBezTo>
                    <a:cubicBezTo>
                      <a:pt x="663" y="892"/>
                      <a:pt x="662" y="892"/>
                      <a:pt x="661" y="892"/>
                    </a:cubicBezTo>
                    <a:cubicBezTo>
                      <a:pt x="656" y="890"/>
                      <a:pt x="654" y="886"/>
                      <a:pt x="654" y="882"/>
                    </a:cubicBezTo>
                    <a:moveTo>
                      <a:pt x="532" y="875"/>
                    </a:moveTo>
                    <a:cubicBezTo>
                      <a:pt x="532" y="874"/>
                      <a:pt x="532" y="874"/>
                      <a:pt x="532" y="873"/>
                    </a:cubicBezTo>
                    <a:cubicBezTo>
                      <a:pt x="533" y="871"/>
                      <a:pt x="537" y="869"/>
                      <a:pt x="541" y="869"/>
                    </a:cubicBezTo>
                    <a:cubicBezTo>
                      <a:pt x="543" y="869"/>
                      <a:pt x="545" y="869"/>
                      <a:pt x="547" y="870"/>
                    </a:cubicBezTo>
                    <a:cubicBezTo>
                      <a:pt x="553" y="872"/>
                      <a:pt x="558" y="876"/>
                      <a:pt x="558" y="879"/>
                    </a:cubicBezTo>
                    <a:cubicBezTo>
                      <a:pt x="558" y="880"/>
                      <a:pt x="558" y="880"/>
                      <a:pt x="558" y="880"/>
                    </a:cubicBezTo>
                    <a:cubicBezTo>
                      <a:pt x="557" y="883"/>
                      <a:pt x="553" y="885"/>
                      <a:pt x="549" y="885"/>
                    </a:cubicBezTo>
                    <a:cubicBezTo>
                      <a:pt x="547" y="885"/>
                      <a:pt x="545" y="885"/>
                      <a:pt x="543" y="884"/>
                    </a:cubicBezTo>
                    <a:cubicBezTo>
                      <a:pt x="537" y="882"/>
                      <a:pt x="532" y="878"/>
                      <a:pt x="532" y="875"/>
                    </a:cubicBezTo>
                    <a:moveTo>
                      <a:pt x="488" y="863"/>
                    </a:moveTo>
                    <a:cubicBezTo>
                      <a:pt x="488" y="862"/>
                      <a:pt x="488" y="862"/>
                      <a:pt x="488" y="861"/>
                    </a:cubicBezTo>
                    <a:cubicBezTo>
                      <a:pt x="489" y="859"/>
                      <a:pt x="492" y="857"/>
                      <a:pt x="497" y="857"/>
                    </a:cubicBezTo>
                    <a:cubicBezTo>
                      <a:pt x="499" y="857"/>
                      <a:pt x="501" y="857"/>
                      <a:pt x="503" y="858"/>
                    </a:cubicBezTo>
                    <a:cubicBezTo>
                      <a:pt x="509" y="860"/>
                      <a:pt x="514" y="864"/>
                      <a:pt x="514" y="867"/>
                    </a:cubicBezTo>
                    <a:cubicBezTo>
                      <a:pt x="514" y="868"/>
                      <a:pt x="513" y="868"/>
                      <a:pt x="513" y="868"/>
                    </a:cubicBezTo>
                    <a:cubicBezTo>
                      <a:pt x="513" y="871"/>
                      <a:pt x="509" y="873"/>
                      <a:pt x="505" y="873"/>
                    </a:cubicBezTo>
                    <a:cubicBezTo>
                      <a:pt x="503" y="873"/>
                      <a:pt x="501" y="873"/>
                      <a:pt x="499" y="872"/>
                    </a:cubicBezTo>
                    <a:cubicBezTo>
                      <a:pt x="492" y="870"/>
                      <a:pt x="488" y="866"/>
                      <a:pt x="488" y="863"/>
                    </a:cubicBezTo>
                    <a:moveTo>
                      <a:pt x="575" y="867"/>
                    </a:moveTo>
                    <a:cubicBezTo>
                      <a:pt x="575" y="867"/>
                      <a:pt x="575" y="867"/>
                      <a:pt x="575" y="867"/>
                    </a:cubicBezTo>
                    <a:cubicBezTo>
                      <a:pt x="589" y="860"/>
                      <a:pt x="620" y="851"/>
                      <a:pt x="639" y="851"/>
                    </a:cubicBezTo>
                    <a:cubicBezTo>
                      <a:pt x="649" y="851"/>
                      <a:pt x="655" y="853"/>
                      <a:pt x="655" y="859"/>
                    </a:cubicBezTo>
                    <a:cubicBezTo>
                      <a:pt x="655" y="859"/>
                      <a:pt x="655" y="859"/>
                      <a:pt x="655" y="859"/>
                    </a:cubicBezTo>
                    <a:cubicBezTo>
                      <a:pt x="655" y="867"/>
                      <a:pt x="635" y="869"/>
                      <a:pt x="615" y="869"/>
                    </a:cubicBezTo>
                    <a:cubicBezTo>
                      <a:pt x="595" y="869"/>
                      <a:pt x="575" y="867"/>
                      <a:pt x="575" y="867"/>
                    </a:cubicBezTo>
                    <a:cubicBezTo>
                      <a:pt x="575" y="867"/>
                      <a:pt x="575" y="867"/>
                      <a:pt x="575" y="867"/>
                    </a:cubicBezTo>
                    <a:moveTo>
                      <a:pt x="528" y="860"/>
                    </a:moveTo>
                    <a:cubicBezTo>
                      <a:pt x="528" y="857"/>
                      <a:pt x="530" y="853"/>
                      <a:pt x="534" y="849"/>
                    </a:cubicBezTo>
                    <a:cubicBezTo>
                      <a:pt x="537" y="846"/>
                      <a:pt x="542" y="844"/>
                      <a:pt x="545" y="844"/>
                    </a:cubicBezTo>
                    <a:cubicBezTo>
                      <a:pt x="546" y="844"/>
                      <a:pt x="547" y="844"/>
                      <a:pt x="548" y="845"/>
                    </a:cubicBezTo>
                    <a:cubicBezTo>
                      <a:pt x="549" y="846"/>
                      <a:pt x="550" y="848"/>
                      <a:pt x="550" y="849"/>
                    </a:cubicBezTo>
                    <a:cubicBezTo>
                      <a:pt x="550" y="852"/>
                      <a:pt x="548" y="856"/>
                      <a:pt x="544" y="860"/>
                    </a:cubicBezTo>
                    <a:cubicBezTo>
                      <a:pt x="541" y="863"/>
                      <a:pt x="537" y="865"/>
                      <a:pt x="533" y="865"/>
                    </a:cubicBezTo>
                    <a:cubicBezTo>
                      <a:pt x="532" y="865"/>
                      <a:pt x="531" y="865"/>
                      <a:pt x="530" y="864"/>
                    </a:cubicBezTo>
                    <a:cubicBezTo>
                      <a:pt x="529" y="863"/>
                      <a:pt x="528" y="862"/>
                      <a:pt x="528" y="860"/>
                    </a:cubicBezTo>
                    <a:moveTo>
                      <a:pt x="509" y="845"/>
                    </a:moveTo>
                    <a:cubicBezTo>
                      <a:pt x="509" y="840"/>
                      <a:pt x="511" y="837"/>
                      <a:pt x="514" y="836"/>
                    </a:cubicBezTo>
                    <a:cubicBezTo>
                      <a:pt x="514" y="836"/>
                      <a:pt x="514" y="836"/>
                      <a:pt x="515" y="836"/>
                    </a:cubicBezTo>
                    <a:cubicBezTo>
                      <a:pt x="518" y="836"/>
                      <a:pt x="522" y="840"/>
                      <a:pt x="524" y="847"/>
                    </a:cubicBezTo>
                    <a:cubicBezTo>
                      <a:pt x="525" y="849"/>
                      <a:pt x="525" y="851"/>
                      <a:pt x="525" y="852"/>
                    </a:cubicBezTo>
                    <a:cubicBezTo>
                      <a:pt x="525" y="857"/>
                      <a:pt x="523" y="861"/>
                      <a:pt x="520" y="861"/>
                    </a:cubicBezTo>
                    <a:cubicBezTo>
                      <a:pt x="520" y="862"/>
                      <a:pt x="520" y="862"/>
                      <a:pt x="519" y="862"/>
                    </a:cubicBezTo>
                    <a:cubicBezTo>
                      <a:pt x="516" y="862"/>
                      <a:pt x="512" y="857"/>
                      <a:pt x="510" y="851"/>
                    </a:cubicBezTo>
                    <a:cubicBezTo>
                      <a:pt x="509" y="849"/>
                      <a:pt x="509" y="847"/>
                      <a:pt x="509" y="845"/>
                    </a:cubicBezTo>
                    <a:moveTo>
                      <a:pt x="390" y="874"/>
                    </a:moveTo>
                    <a:cubicBezTo>
                      <a:pt x="393" y="833"/>
                      <a:pt x="426" y="829"/>
                      <a:pt x="440" y="829"/>
                    </a:cubicBezTo>
                    <a:cubicBezTo>
                      <a:pt x="444" y="829"/>
                      <a:pt x="446" y="829"/>
                      <a:pt x="446" y="829"/>
                    </a:cubicBezTo>
                    <a:cubicBezTo>
                      <a:pt x="446" y="829"/>
                      <a:pt x="446" y="829"/>
                      <a:pt x="446" y="829"/>
                    </a:cubicBezTo>
                    <a:cubicBezTo>
                      <a:pt x="446" y="829"/>
                      <a:pt x="446" y="829"/>
                      <a:pt x="446" y="829"/>
                    </a:cubicBezTo>
                    <a:cubicBezTo>
                      <a:pt x="436" y="833"/>
                      <a:pt x="429" y="840"/>
                      <a:pt x="427" y="856"/>
                    </a:cubicBezTo>
                    <a:cubicBezTo>
                      <a:pt x="424" y="871"/>
                      <a:pt x="397" y="881"/>
                      <a:pt x="397" y="881"/>
                    </a:cubicBezTo>
                    <a:cubicBezTo>
                      <a:pt x="397" y="880"/>
                      <a:pt x="397" y="880"/>
                      <a:pt x="397" y="879"/>
                    </a:cubicBezTo>
                    <a:cubicBezTo>
                      <a:pt x="397" y="870"/>
                      <a:pt x="413" y="853"/>
                      <a:pt x="413" y="853"/>
                    </a:cubicBezTo>
                    <a:cubicBezTo>
                      <a:pt x="404" y="855"/>
                      <a:pt x="390" y="874"/>
                      <a:pt x="390" y="874"/>
                    </a:cubicBezTo>
                    <a:cubicBezTo>
                      <a:pt x="390" y="874"/>
                      <a:pt x="390" y="874"/>
                      <a:pt x="390" y="874"/>
                    </a:cubicBezTo>
                    <a:cubicBezTo>
                      <a:pt x="390" y="874"/>
                      <a:pt x="390" y="874"/>
                      <a:pt x="390" y="874"/>
                    </a:cubicBezTo>
                    <a:moveTo>
                      <a:pt x="1064" y="837"/>
                    </a:moveTo>
                    <a:cubicBezTo>
                      <a:pt x="1064" y="837"/>
                      <a:pt x="1064" y="837"/>
                      <a:pt x="1064" y="837"/>
                    </a:cubicBezTo>
                    <a:cubicBezTo>
                      <a:pt x="1064" y="832"/>
                      <a:pt x="1068" y="827"/>
                      <a:pt x="1074" y="827"/>
                    </a:cubicBezTo>
                    <a:cubicBezTo>
                      <a:pt x="1080" y="827"/>
                      <a:pt x="1085" y="832"/>
                      <a:pt x="1085" y="837"/>
                    </a:cubicBezTo>
                    <a:cubicBezTo>
                      <a:pt x="1085" y="837"/>
                      <a:pt x="1085" y="837"/>
                      <a:pt x="1085" y="837"/>
                    </a:cubicBezTo>
                    <a:cubicBezTo>
                      <a:pt x="1085" y="837"/>
                      <a:pt x="1085" y="837"/>
                      <a:pt x="1085" y="837"/>
                    </a:cubicBezTo>
                    <a:cubicBezTo>
                      <a:pt x="1085" y="843"/>
                      <a:pt x="1080" y="848"/>
                      <a:pt x="1074" y="848"/>
                    </a:cubicBezTo>
                    <a:cubicBezTo>
                      <a:pt x="1068" y="848"/>
                      <a:pt x="1064" y="843"/>
                      <a:pt x="1064" y="837"/>
                    </a:cubicBezTo>
                    <a:cubicBezTo>
                      <a:pt x="1064" y="837"/>
                      <a:pt x="1064" y="837"/>
                      <a:pt x="1064" y="837"/>
                    </a:cubicBezTo>
                    <a:moveTo>
                      <a:pt x="645" y="831"/>
                    </a:moveTo>
                    <a:cubicBezTo>
                      <a:pt x="645" y="830"/>
                      <a:pt x="646" y="829"/>
                      <a:pt x="646" y="828"/>
                    </a:cubicBezTo>
                    <a:cubicBezTo>
                      <a:pt x="648" y="824"/>
                      <a:pt x="651" y="821"/>
                      <a:pt x="656" y="821"/>
                    </a:cubicBezTo>
                    <a:cubicBezTo>
                      <a:pt x="657" y="821"/>
                      <a:pt x="658" y="821"/>
                      <a:pt x="659" y="822"/>
                    </a:cubicBezTo>
                    <a:cubicBezTo>
                      <a:pt x="663" y="823"/>
                      <a:pt x="666" y="827"/>
                      <a:pt x="666" y="831"/>
                    </a:cubicBezTo>
                    <a:cubicBezTo>
                      <a:pt x="666" y="833"/>
                      <a:pt x="666" y="834"/>
                      <a:pt x="666" y="835"/>
                    </a:cubicBezTo>
                    <a:cubicBezTo>
                      <a:pt x="664" y="839"/>
                      <a:pt x="660" y="842"/>
                      <a:pt x="656" y="842"/>
                    </a:cubicBezTo>
                    <a:cubicBezTo>
                      <a:pt x="655" y="842"/>
                      <a:pt x="654" y="842"/>
                      <a:pt x="652" y="841"/>
                    </a:cubicBezTo>
                    <a:cubicBezTo>
                      <a:pt x="648" y="840"/>
                      <a:pt x="645" y="836"/>
                      <a:pt x="645" y="831"/>
                    </a:cubicBezTo>
                    <a:moveTo>
                      <a:pt x="353" y="828"/>
                    </a:moveTo>
                    <a:cubicBezTo>
                      <a:pt x="353" y="822"/>
                      <a:pt x="354" y="815"/>
                      <a:pt x="357" y="808"/>
                    </a:cubicBezTo>
                    <a:cubicBezTo>
                      <a:pt x="357" y="808"/>
                      <a:pt x="363" y="818"/>
                      <a:pt x="369" y="821"/>
                    </a:cubicBezTo>
                    <a:cubicBezTo>
                      <a:pt x="374" y="824"/>
                      <a:pt x="393" y="835"/>
                      <a:pt x="393" y="854"/>
                    </a:cubicBezTo>
                    <a:cubicBezTo>
                      <a:pt x="393" y="859"/>
                      <a:pt x="391" y="864"/>
                      <a:pt x="388" y="870"/>
                    </a:cubicBezTo>
                    <a:cubicBezTo>
                      <a:pt x="388" y="870"/>
                      <a:pt x="374" y="862"/>
                      <a:pt x="374" y="848"/>
                    </a:cubicBezTo>
                    <a:cubicBezTo>
                      <a:pt x="374" y="848"/>
                      <a:pt x="374" y="848"/>
                      <a:pt x="374" y="847"/>
                    </a:cubicBezTo>
                    <a:cubicBezTo>
                      <a:pt x="374" y="847"/>
                      <a:pt x="373" y="847"/>
                      <a:pt x="373" y="850"/>
                    </a:cubicBezTo>
                    <a:cubicBezTo>
                      <a:pt x="373" y="853"/>
                      <a:pt x="375" y="860"/>
                      <a:pt x="382" y="877"/>
                    </a:cubicBezTo>
                    <a:cubicBezTo>
                      <a:pt x="382" y="877"/>
                      <a:pt x="382" y="877"/>
                      <a:pt x="382" y="877"/>
                    </a:cubicBezTo>
                    <a:cubicBezTo>
                      <a:pt x="382" y="877"/>
                      <a:pt x="382" y="877"/>
                      <a:pt x="382" y="877"/>
                    </a:cubicBezTo>
                    <a:cubicBezTo>
                      <a:pt x="382" y="877"/>
                      <a:pt x="376" y="873"/>
                      <a:pt x="368" y="865"/>
                    </a:cubicBezTo>
                    <a:cubicBezTo>
                      <a:pt x="373" y="871"/>
                      <a:pt x="373" y="877"/>
                      <a:pt x="373" y="877"/>
                    </a:cubicBezTo>
                    <a:cubicBezTo>
                      <a:pt x="373" y="877"/>
                      <a:pt x="373" y="877"/>
                      <a:pt x="373" y="877"/>
                    </a:cubicBezTo>
                    <a:cubicBezTo>
                      <a:pt x="373" y="877"/>
                      <a:pt x="373" y="877"/>
                      <a:pt x="373" y="877"/>
                    </a:cubicBezTo>
                    <a:cubicBezTo>
                      <a:pt x="371" y="877"/>
                      <a:pt x="370" y="878"/>
                      <a:pt x="368" y="878"/>
                    </a:cubicBezTo>
                    <a:cubicBezTo>
                      <a:pt x="358" y="878"/>
                      <a:pt x="349" y="868"/>
                      <a:pt x="349" y="868"/>
                    </a:cubicBezTo>
                    <a:cubicBezTo>
                      <a:pt x="351" y="872"/>
                      <a:pt x="355" y="877"/>
                      <a:pt x="359" y="878"/>
                    </a:cubicBezTo>
                    <a:cubicBezTo>
                      <a:pt x="363" y="879"/>
                      <a:pt x="368" y="883"/>
                      <a:pt x="368" y="883"/>
                    </a:cubicBezTo>
                    <a:cubicBezTo>
                      <a:pt x="368" y="883"/>
                      <a:pt x="368" y="883"/>
                      <a:pt x="368" y="883"/>
                    </a:cubicBezTo>
                    <a:cubicBezTo>
                      <a:pt x="368" y="883"/>
                      <a:pt x="368" y="883"/>
                      <a:pt x="368" y="883"/>
                    </a:cubicBezTo>
                    <a:cubicBezTo>
                      <a:pt x="366" y="883"/>
                      <a:pt x="364" y="884"/>
                      <a:pt x="362" y="884"/>
                    </a:cubicBezTo>
                    <a:cubicBezTo>
                      <a:pt x="363" y="884"/>
                      <a:pt x="364" y="884"/>
                      <a:pt x="365" y="884"/>
                    </a:cubicBezTo>
                    <a:cubicBezTo>
                      <a:pt x="367" y="884"/>
                      <a:pt x="369" y="884"/>
                      <a:pt x="369" y="884"/>
                    </a:cubicBezTo>
                    <a:cubicBezTo>
                      <a:pt x="369" y="884"/>
                      <a:pt x="369" y="884"/>
                      <a:pt x="369" y="884"/>
                    </a:cubicBezTo>
                    <a:cubicBezTo>
                      <a:pt x="369" y="884"/>
                      <a:pt x="369" y="884"/>
                      <a:pt x="369" y="884"/>
                    </a:cubicBezTo>
                    <a:cubicBezTo>
                      <a:pt x="363" y="895"/>
                      <a:pt x="347" y="900"/>
                      <a:pt x="347" y="900"/>
                    </a:cubicBezTo>
                    <a:cubicBezTo>
                      <a:pt x="348" y="900"/>
                      <a:pt x="349" y="900"/>
                      <a:pt x="351" y="900"/>
                    </a:cubicBezTo>
                    <a:cubicBezTo>
                      <a:pt x="359" y="900"/>
                      <a:pt x="371" y="896"/>
                      <a:pt x="371" y="896"/>
                    </a:cubicBezTo>
                    <a:cubicBezTo>
                      <a:pt x="371" y="896"/>
                      <a:pt x="371" y="896"/>
                      <a:pt x="371" y="896"/>
                    </a:cubicBezTo>
                    <a:cubicBezTo>
                      <a:pt x="371" y="896"/>
                      <a:pt x="371" y="896"/>
                      <a:pt x="371" y="896"/>
                    </a:cubicBezTo>
                    <a:cubicBezTo>
                      <a:pt x="363" y="915"/>
                      <a:pt x="351" y="921"/>
                      <a:pt x="340" y="921"/>
                    </a:cubicBezTo>
                    <a:cubicBezTo>
                      <a:pt x="324" y="921"/>
                      <a:pt x="309" y="907"/>
                      <a:pt x="309" y="907"/>
                    </a:cubicBezTo>
                    <a:cubicBezTo>
                      <a:pt x="309" y="907"/>
                      <a:pt x="309" y="907"/>
                      <a:pt x="309" y="907"/>
                    </a:cubicBezTo>
                    <a:cubicBezTo>
                      <a:pt x="309" y="907"/>
                      <a:pt x="309" y="907"/>
                      <a:pt x="309" y="907"/>
                    </a:cubicBezTo>
                    <a:cubicBezTo>
                      <a:pt x="319" y="907"/>
                      <a:pt x="320" y="906"/>
                      <a:pt x="333" y="895"/>
                    </a:cubicBezTo>
                    <a:cubicBezTo>
                      <a:pt x="339" y="889"/>
                      <a:pt x="347" y="886"/>
                      <a:pt x="354" y="885"/>
                    </a:cubicBezTo>
                    <a:cubicBezTo>
                      <a:pt x="353" y="885"/>
                      <a:pt x="353" y="885"/>
                      <a:pt x="352" y="885"/>
                    </a:cubicBezTo>
                    <a:cubicBezTo>
                      <a:pt x="317" y="885"/>
                      <a:pt x="310" y="846"/>
                      <a:pt x="310" y="846"/>
                    </a:cubicBezTo>
                    <a:cubicBezTo>
                      <a:pt x="310" y="846"/>
                      <a:pt x="310" y="846"/>
                      <a:pt x="310" y="846"/>
                    </a:cubicBezTo>
                    <a:cubicBezTo>
                      <a:pt x="310" y="846"/>
                      <a:pt x="310" y="846"/>
                      <a:pt x="310" y="846"/>
                    </a:cubicBezTo>
                    <a:cubicBezTo>
                      <a:pt x="312" y="849"/>
                      <a:pt x="321" y="852"/>
                      <a:pt x="338" y="852"/>
                    </a:cubicBezTo>
                    <a:cubicBezTo>
                      <a:pt x="352" y="852"/>
                      <a:pt x="361" y="857"/>
                      <a:pt x="366" y="862"/>
                    </a:cubicBezTo>
                    <a:cubicBezTo>
                      <a:pt x="359" y="854"/>
                      <a:pt x="353" y="842"/>
                      <a:pt x="353" y="828"/>
                    </a:cubicBezTo>
                    <a:moveTo>
                      <a:pt x="393" y="779"/>
                    </a:moveTo>
                    <a:cubicBezTo>
                      <a:pt x="393" y="779"/>
                      <a:pt x="393" y="779"/>
                      <a:pt x="393" y="779"/>
                    </a:cubicBezTo>
                    <a:cubicBezTo>
                      <a:pt x="393" y="772"/>
                      <a:pt x="397" y="766"/>
                      <a:pt x="401" y="766"/>
                    </a:cubicBezTo>
                    <a:cubicBezTo>
                      <a:pt x="405" y="766"/>
                      <a:pt x="408" y="772"/>
                      <a:pt x="408" y="779"/>
                    </a:cubicBezTo>
                    <a:cubicBezTo>
                      <a:pt x="408" y="779"/>
                      <a:pt x="408" y="779"/>
                      <a:pt x="408" y="779"/>
                    </a:cubicBezTo>
                    <a:cubicBezTo>
                      <a:pt x="408" y="779"/>
                      <a:pt x="408" y="779"/>
                      <a:pt x="408" y="779"/>
                    </a:cubicBezTo>
                    <a:cubicBezTo>
                      <a:pt x="408" y="787"/>
                      <a:pt x="405" y="793"/>
                      <a:pt x="401" y="793"/>
                    </a:cubicBezTo>
                    <a:cubicBezTo>
                      <a:pt x="397" y="793"/>
                      <a:pt x="393" y="787"/>
                      <a:pt x="393" y="779"/>
                    </a:cubicBezTo>
                    <a:cubicBezTo>
                      <a:pt x="393" y="779"/>
                      <a:pt x="393" y="779"/>
                      <a:pt x="393" y="779"/>
                    </a:cubicBezTo>
                    <a:moveTo>
                      <a:pt x="369" y="772"/>
                    </a:moveTo>
                    <a:cubicBezTo>
                      <a:pt x="369" y="769"/>
                      <a:pt x="372" y="764"/>
                      <a:pt x="377" y="761"/>
                    </a:cubicBezTo>
                    <a:cubicBezTo>
                      <a:pt x="380" y="760"/>
                      <a:pt x="384" y="759"/>
                      <a:pt x="386" y="759"/>
                    </a:cubicBezTo>
                    <a:cubicBezTo>
                      <a:pt x="389" y="759"/>
                      <a:pt x="391" y="759"/>
                      <a:pt x="392" y="761"/>
                    </a:cubicBezTo>
                    <a:cubicBezTo>
                      <a:pt x="393" y="762"/>
                      <a:pt x="393" y="763"/>
                      <a:pt x="393" y="764"/>
                    </a:cubicBezTo>
                    <a:cubicBezTo>
                      <a:pt x="393" y="767"/>
                      <a:pt x="390" y="771"/>
                      <a:pt x="384" y="774"/>
                    </a:cubicBezTo>
                    <a:cubicBezTo>
                      <a:pt x="381" y="776"/>
                      <a:pt x="378" y="777"/>
                      <a:pt x="375" y="777"/>
                    </a:cubicBezTo>
                    <a:cubicBezTo>
                      <a:pt x="372" y="777"/>
                      <a:pt x="370" y="776"/>
                      <a:pt x="369" y="775"/>
                    </a:cubicBezTo>
                    <a:cubicBezTo>
                      <a:pt x="369" y="774"/>
                      <a:pt x="369" y="773"/>
                      <a:pt x="369" y="772"/>
                    </a:cubicBezTo>
                    <a:moveTo>
                      <a:pt x="409" y="764"/>
                    </a:moveTo>
                    <a:cubicBezTo>
                      <a:pt x="409" y="763"/>
                      <a:pt x="409" y="762"/>
                      <a:pt x="409" y="761"/>
                    </a:cubicBezTo>
                    <a:cubicBezTo>
                      <a:pt x="410" y="759"/>
                      <a:pt x="413" y="759"/>
                      <a:pt x="415" y="759"/>
                    </a:cubicBezTo>
                    <a:cubicBezTo>
                      <a:pt x="418" y="759"/>
                      <a:pt x="421" y="760"/>
                      <a:pt x="425" y="761"/>
                    </a:cubicBezTo>
                    <a:cubicBezTo>
                      <a:pt x="430" y="764"/>
                      <a:pt x="433" y="769"/>
                      <a:pt x="433" y="772"/>
                    </a:cubicBezTo>
                    <a:cubicBezTo>
                      <a:pt x="433" y="773"/>
                      <a:pt x="433" y="774"/>
                      <a:pt x="432" y="775"/>
                    </a:cubicBezTo>
                    <a:cubicBezTo>
                      <a:pt x="431" y="776"/>
                      <a:pt x="429" y="777"/>
                      <a:pt x="427" y="777"/>
                    </a:cubicBezTo>
                    <a:cubicBezTo>
                      <a:pt x="424" y="777"/>
                      <a:pt x="421" y="776"/>
                      <a:pt x="417" y="774"/>
                    </a:cubicBezTo>
                    <a:cubicBezTo>
                      <a:pt x="412" y="771"/>
                      <a:pt x="409" y="767"/>
                      <a:pt x="409" y="764"/>
                    </a:cubicBezTo>
                    <a:moveTo>
                      <a:pt x="395" y="756"/>
                    </a:moveTo>
                    <a:cubicBezTo>
                      <a:pt x="395" y="756"/>
                      <a:pt x="395" y="756"/>
                      <a:pt x="395" y="756"/>
                    </a:cubicBezTo>
                    <a:cubicBezTo>
                      <a:pt x="395" y="753"/>
                      <a:pt x="398" y="750"/>
                      <a:pt x="401" y="750"/>
                    </a:cubicBezTo>
                    <a:cubicBezTo>
                      <a:pt x="404" y="750"/>
                      <a:pt x="407" y="753"/>
                      <a:pt x="407" y="756"/>
                    </a:cubicBezTo>
                    <a:cubicBezTo>
                      <a:pt x="407" y="756"/>
                      <a:pt x="407" y="756"/>
                      <a:pt x="407" y="756"/>
                    </a:cubicBezTo>
                    <a:cubicBezTo>
                      <a:pt x="407" y="756"/>
                      <a:pt x="407" y="756"/>
                      <a:pt x="407" y="756"/>
                    </a:cubicBezTo>
                    <a:cubicBezTo>
                      <a:pt x="407" y="760"/>
                      <a:pt x="404" y="762"/>
                      <a:pt x="401" y="762"/>
                    </a:cubicBezTo>
                    <a:cubicBezTo>
                      <a:pt x="398" y="762"/>
                      <a:pt x="395" y="760"/>
                      <a:pt x="395" y="756"/>
                    </a:cubicBezTo>
                    <a:cubicBezTo>
                      <a:pt x="395" y="756"/>
                      <a:pt x="395" y="756"/>
                      <a:pt x="395" y="756"/>
                    </a:cubicBezTo>
                    <a:moveTo>
                      <a:pt x="369" y="740"/>
                    </a:moveTo>
                    <a:cubicBezTo>
                      <a:pt x="369" y="739"/>
                      <a:pt x="369" y="739"/>
                      <a:pt x="369" y="738"/>
                    </a:cubicBezTo>
                    <a:cubicBezTo>
                      <a:pt x="370" y="736"/>
                      <a:pt x="372" y="735"/>
                      <a:pt x="375" y="735"/>
                    </a:cubicBezTo>
                    <a:cubicBezTo>
                      <a:pt x="378" y="735"/>
                      <a:pt x="381" y="736"/>
                      <a:pt x="384" y="738"/>
                    </a:cubicBezTo>
                    <a:cubicBezTo>
                      <a:pt x="390" y="741"/>
                      <a:pt x="393" y="746"/>
                      <a:pt x="393" y="749"/>
                    </a:cubicBezTo>
                    <a:cubicBezTo>
                      <a:pt x="393" y="750"/>
                      <a:pt x="393" y="751"/>
                      <a:pt x="392" y="751"/>
                    </a:cubicBezTo>
                    <a:cubicBezTo>
                      <a:pt x="391" y="753"/>
                      <a:pt x="389" y="754"/>
                      <a:pt x="386" y="754"/>
                    </a:cubicBezTo>
                    <a:cubicBezTo>
                      <a:pt x="384" y="754"/>
                      <a:pt x="380" y="753"/>
                      <a:pt x="377" y="751"/>
                    </a:cubicBezTo>
                    <a:cubicBezTo>
                      <a:pt x="372" y="748"/>
                      <a:pt x="369" y="744"/>
                      <a:pt x="369" y="740"/>
                    </a:cubicBezTo>
                    <a:moveTo>
                      <a:pt x="409" y="749"/>
                    </a:moveTo>
                    <a:cubicBezTo>
                      <a:pt x="409" y="745"/>
                      <a:pt x="412" y="741"/>
                      <a:pt x="417" y="738"/>
                    </a:cubicBezTo>
                    <a:cubicBezTo>
                      <a:pt x="420" y="736"/>
                      <a:pt x="424" y="735"/>
                      <a:pt x="427" y="735"/>
                    </a:cubicBezTo>
                    <a:cubicBezTo>
                      <a:pt x="429" y="735"/>
                      <a:pt x="431" y="736"/>
                      <a:pt x="432" y="738"/>
                    </a:cubicBezTo>
                    <a:cubicBezTo>
                      <a:pt x="433" y="739"/>
                      <a:pt x="433" y="739"/>
                      <a:pt x="433" y="740"/>
                    </a:cubicBezTo>
                    <a:cubicBezTo>
                      <a:pt x="433" y="744"/>
                      <a:pt x="430" y="748"/>
                      <a:pt x="425" y="751"/>
                    </a:cubicBezTo>
                    <a:cubicBezTo>
                      <a:pt x="421" y="753"/>
                      <a:pt x="418" y="754"/>
                      <a:pt x="415" y="754"/>
                    </a:cubicBezTo>
                    <a:cubicBezTo>
                      <a:pt x="413" y="754"/>
                      <a:pt x="410" y="753"/>
                      <a:pt x="409" y="751"/>
                    </a:cubicBezTo>
                    <a:cubicBezTo>
                      <a:pt x="409" y="751"/>
                      <a:pt x="409" y="750"/>
                      <a:pt x="409" y="749"/>
                    </a:cubicBezTo>
                    <a:moveTo>
                      <a:pt x="546" y="785"/>
                    </a:moveTo>
                    <a:cubicBezTo>
                      <a:pt x="555" y="785"/>
                      <a:pt x="564" y="783"/>
                      <a:pt x="573" y="778"/>
                    </a:cubicBezTo>
                    <a:cubicBezTo>
                      <a:pt x="589" y="770"/>
                      <a:pt x="600" y="754"/>
                      <a:pt x="602" y="737"/>
                    </a:cubicBezTo>
                    <a:cubicBezTo>
                      <a:pt x="636" y="723"/>
                      <a:pt x="636" y="723"/>
                      <a:pt x="636" y="723"/>
                    </a:cubicBezTo>
                    <a:cubicBezTo>
                      <a:pt x="636" y="724"/>
                      <a:pt x="636" y="724"/>
                      <a:pt x="636" y="724"/>
                    </a:cubicBezTo>
                    <a:cubicBezTo>
                      <a:pt x="624" y="736"/>
                      <a:pt x="624" y="736"/>
                      <a:pt x="624" y="736"/>
                    </a:cubicBezTo>
                    <a:cubicBezTo>
                      <a:pt x="636" y="742"/>
                      <a:pt x="636" y="742"/>
                      <a:pt x="636" y="742"/>
                    </a:cubicBezTo>
                    <a:cubicBezTo>
                      <a:pt x="619" y="744"/>
                      <a:pt x="619" y="744"/>
                      <a:pt x="619" y="744"/>
                    </a:cubicBezTo>
                    <a:cubicBezTo>
                      <a:pt x="631" y="755"/>
                      <a:pt x="631" y="755"/>
                      <a:pt x="631" y="755"/>
                    </a:cubicBezTo>
                    <a:cubicBezTo>
                      <a:pt x="613" y="756"/>
                      <a:pt x="613" y="756"/>
                      <a:pt x="613" y="756"/>
                    </a:cubicBezTo>
                    <a:cubicBezTo>
                      <a:pt x="626" y="769"/>
                      <a:pt x="626" y="769"/>
                      <a:pt x="626" y="769"/>
                    </a:cubicBezTo>
                    <a:cubicBezTo>
                      <a:pt x="626" y="769"/>
                      <a:pt x="626" y="769"/>
                      <a:pt x="626" y="769"/>
                    </a:cubicBezTo>
                    <a:cubicBezTo>
                      <a:pt x="604" y="767"/>
                      <a:pt x="604" y="767"/>
                      <a:pt x="604" y="767"/>
                    </a:cubicBezTo>
                    <a:cubicBezTo>
                      <a:pt x="613" y="786"/>
                      <a:pt x="613" y="786"/>
                      <a:pt x="613" y="786"/>
                    </a:cubicBezTo>
                    <a:cubicBezTo>
                      <a:pt x="595" y="779"/>
                      <a:pt x="595" y="779"/>
                      <a:pt x="595" y="779"/>
                    </a:cubicBezTo>
                    <a:cubicBezTo>
                      <a:pt x="601" y="797"/>
                      <a:pt x="601" y="797"/>
                      <a:pt x="601" y="797"/>
                    </a:cubicBezTo>
                    <a:cubicBezTo>
                      <a:pt x="586" y="791"/>
                      <a:pt x="586" y="791"/>
                      <a:pt x="586" y="791"/>
                    </a:cubicBezTo>
                    <a:cubicBezTo>
                      <a:pt x="588" y="807"/>
                      <a:pt x="588" y="807"/>
                      <a:pt x="588" y="807"/>
                    </a:cubicBezTo>
                    <a:cubicBezTo>
                      <a:pt x="573" y="797"/>
                      <a:pt x="573" y="797"/>
                      <a:pt x="573" y="797"/>
                    </a:cubicBezTo>
                    <a:cubicBezTo>
                      <a:pt x="570" y="814"/>
                      <a:pt x="570" y="814"/>
                      <a:pt x="570" y="814"/>
                    </a:cubicBezTo>
                    <a:cubicBezTo>
                      <a:pt x="570" y="814"/>
                      <a:pt x="570" y="814"/>
                      <a:pt x="570" y="814"/>
                    </a:cubicBezTo>
                    <a:cubicBezTo>
                      <a:pt x="559" y="802"/>
                      <a:pt x="559" y="802"/>
                      <a:pt x="559" y="802"/>
                    </a:cubicBezTo>
                    <a:cubicBezTo>
                      <a:pt x="553" y="818"/>
                      <a:pt x="553" y="818"/>
                      <a:pt x="553" y="818"/>
                    </a:cubicBezTo>
                    <a:cubicBezTo>
                      <a:pt x="552" y="818"/>
                      <a:pt x="552" y="818"/>
                      <a:pt x="552" y="818"/>
                    </a:cubicBezTo>
                    <a:cubicBezTo>
                      <a:pt x="542" y="803"/>
                      <a:pt x="542" y="803"/>
                      <a:pt x="542" y="803"/>
                    </a:cubicBezTo>
                    <a:cubicBezTo>
                      <a:pt x="532" y="817"/>
                      <a:pt x="532" y="817"/>
                      <a:pt x="532" y="817"/>
                    </a:cubicBezTo>
                    <a:cubicBezTo>
                      <a:pt x="531" y="817"/>
                      <a:pt x="531" y="817"/>
                      <a:pt x="531" y="817"/>
                    </a:cubicBezTo>
                    <a:cubicBezTo>
                      <a:pt x="524" y="800"/>
                      <a:pt x="524" y="800"/>
                      <a:pt x="524" y="800"/>
                    </a:cubicBezTo>
                    <a:cubicBezTo>
                      <a:pt x="514" y="812"/>
                      <a:pt x="514" y="812"/>
                      <a:pt x="514" y="812"/>
                    </a:cubicBezTo>
                    <a:cubicBezTo>
                      <a:pt x="514" y="812"/>
                      <a:pt x="514" y="812"/>
                      <a:pt x="514" y="812"/>
                    </a:cubicBezTo>
                    <a:cubicBezTo>
                      <a:pt x="510" y="798"/>
                      <a:pt x="510" y="798"/>
                      <a:pt x="510" y="798"/>
                    </a:cubicBezTo>
                    <a:cubicBezTo>
                      <a:pt x="495" y="802"/>
                      <a:pt x="495" y="802"/>
                      <a:pt x="495" y="802"/>
                    </a:cubicBezTo>
                    <a:cubicBezTo>
                      <a:pt x="495" y="802"/>
                      <a:pt x="495" y="802"/>
                      <a:pt x="495" y="802"/>
                    </a:cubicBezTo>
                    <a:cubicBezTo>
                      <a:pt x="501" y="787"/>
                      <a:pt x="501" y="787"/>
                      <a:pt x="501" y="787"/>
                    </a:cubicBezTo>
                    <a:cubicBezTo>
                      <a:pt x="480" y="787"/>
                      <a:pt x="480" y="787"/>
                      <a:pt x="480" y="787"/>
                    </a:cubicBezTo>
                    <a:cubicBezTo>
                      <a:pt x="511" y="774"/>
                      <a:pt x="511" y="774"/>
                      <a:pt x="511" y="774"/>
                    </a:cubicBezTo>
                    <a:cubicBezTo>
                      <a:pt x="521" y="782"/>
                      <a:pt x="533" y="785"/>
                      <a:pt x="546" y="785"/>
                    </a:cubicBezTo>
                    <a:moveTo>
                      <a:pt x="821" y="730"/>
                    </a:moveTo>
                    <a:cubicBezTo>
                      <a:pt x="821" y="730"/>
                      <a:pt x="821" y="730"/>
                      <a:pt x="821" y="730"/>
                    </a:cubicBezTo>
                    <a:cubicBezTo>
                      <a:pt x="821" y="725"/>
                      <a:pt x="825" y="720"/>
                      <a:pt x="831" y="720"/>
                    </a:cubicBezTo>
                    <a:cubicBezTo>
                      <a:pt x="837" y="720"/>
                      <a:pt x="842" y="725"/>
                      <a:pt x="842" y="730"/>
                    </a:cubicBezTo>
                    <a:cubicBezTo>
                      <a:pt x="842" y="730"/>
                      <a:pt x="842" y="730"/>
                      <a:pt x="842" y="730"/>
                    </a:cubicBezTo>
                    <a:cubicBezTo>
                      <a:pt x="842" y="730"/>
                      <a:pt x="842" y="730"/>
                      <a:pt x="842" y="730"/>
                    </a:cubicBezTo>
                    <a:cubicBezTo>
                      <a:pt x="842" y="736"/>
                      <a:pt x="837" y="741"/>
                      <a:pt x="831" y="741"/>
                    </a:cubicBezTo>
                    <a:cubicBezTo>
                      <a:pt x="825" y="741"/>
                      <a:pt x="821" y="736"/>
                      <a:pt x="821" y="730"/>
                    </a:cubicBezTo>
                    <a:cubicBezTo>
                      <a:pt x="821" y="730"/>
                      <a:pt x="821" y="730"/>
                      <a:pt x="821" y="730"/>
                    </a:cubicBezTo>
                    <a:moveTo>
                      <a:pt x="393" y="733"/>
                    </a:moveTo>
                    <a:cubicBezTo>
                      <a:pt x="393" y="733"/>
                      <a:pt x="393" y="733"/>
                      <a:pt x="393" y="733"/>
                    </a:cubicBezTo>
                    <a:cubicBezTo>
                      <a:pt x="393" y="726"/>
                      <a:pt x="397" y="720"/>
                      <a:pt x="401" y="720"/>
                    </a:cubicBezTo>
                    <a:cubicBezTo>
                      <a:pt x="405" y="720"/>
                      <a:pt x="408" y="726"/>
                      <a:pt x="408" y="733"/>
                    </a:cubicBezTo>
                    <a:cubicBezTo>
                      <a:pt x="408" y="733"/>
                      <a:pt x="408" y="733"/>
                      <a:pt x="408" y="733"/>
                    </a:cubicBezTo>
                    <a:cubicBezTo>
                      <a:pt x="408" y="733"/>
                      <a:pt x="408" y="733"/>
                      <a:pt x="408" y="733"/>
                    </a:cubicBezTo>
                    <a:cubicBezTo>
                      <a:pt x="408" y="740"/>
                      <a:pt x="405" y="746"/>
                      <a:pt x="401" y="746"/>
                    </a:cubicBezTo>
                    <a:cubicBezTo>
                      <a:pt x="397" y="746"/>
                      <a:pt x="393" y="740"/>
                      <a:pt x="393" y="733"/>
                    </a:cubicBezTo>
                    <a:cubicBezTo>
                      <a:pt x="393" y="733"/>
                      <a:pt x="393" y="733"/>
                      <a:pt x="393" y="733"/>
                    </a:cubicBezTo>
                    <a:moveTo>
                      <a:pt x="1082" y="729"/>
                    </a:moveTo>
                    <a:cubicBezTo>
                      <a:pt x="1082" y="729"/>
                      <a:pt x="1082" y="729"/>
                      <a:pt x="1082" y="729"/>
                    </a:cubicBezTo>
                    <a:cubicBezTo>
                      <a:pt x="1082" y="723"/>
                      <a:pt x="1086" y="718"/>
                      <a:pt x="1092" y="718"/>
                    </a:cubicBezTo>
                    <a:cubicBezTo>
                      <a:pt x="1098" y="718"/>
                      <a:pt x="1103" y="723"/>
                      <a:pt x="1103" y="729"/>
                    </a:cubicBezTo>
                    <a:cubicBezTo>
                      <a:pt x="1103" y="729"/>
                      <a:pt x="1103" y="729"/>
                      <a:pt x="1103" y="729"/>
                    </a:cubicBezTo>
                    <a:cubicBezTo>
                      <a:pt x="1103" y="729"/>
                      <a:pt x="1103" y="729"/>
                      <a:pt x="1103" y="729"/>
                    </a:cubicBezTo>
                    <a:cubicBezTo>
                      <a:pt x="1103" y="735"/>
                      <a:pt x="1098" y="739"/>
                      <a:pt x="1092" y="739"/>
                    </a:cubicBezTo>
                    <a:cubicBezTo>
                      <a:pt x="1086" y="739"/>
                      <a:pt x="1082" y="735"/>
                      <a:pt x="1082" y="729"/>
                    </a:cubicBezTo>
                    <a:cubicBezTo>
                      <a:pt x="1082" y="729"/>
                      <a:pt x="1082" y="729"/>
                      <a:pt x="1082" y="729"/>
                    </a:cubicBezTo>
                    <a:moveTo>
                      <a:pt x="960" y="701"/>
                    </a:moveTo>
                    <a:cubicBezTo>
                      <a:pt x="960" y="701"/>
                      <a:pt x="960" y="701"/>
                      <a:pt x="960" y="701"/>
                    </a:cubicBezTo>
                    <a:cubicBezTo>
                      <a:pt x="960" y="696"/>
                      <a:pt x="965" y="691"/>
                      <a:pt x="971" y="691"/>
                    </a:cubicBezTo>
                    <a:cubicBezTo>
                      <a:pt x="977" y="691"/>
                      <a:pt x="981" y="696"/>
                      <a:pt x="981" y="701"/>
                    </a:cubicBezTo>
                    <a:cubicBezTo>
                      <a:pt x="981" y="701"/>
                      <a:pt x="981" y="701"/>
                      <a:pt x="981" y="701"/>
                    </a:cubicBezTo>
                    <a:cubicBezTo>
                      <a:pt x="981" y="701"/>
                      <a:pt x="981" y="701"/>
                      <a:pt x="981" y="701"/>
                    </a:cubicBezTo>
                    <a:cubicBezTo>
                      <a:pt x="981" y="707"/>
                      <a:pt x="977" y="712"/>
                      <a:pt x="971" y="712"/>
                    </a:cubicBezTo>
                    <a:cubicBezTo>
                      <a:pt x="965" y="712"/>
                      <a:pt x="960" y="707"/>
                      <a:pt x="960" y="701"/>
                    </a:cubicBezTo>
                    <a:cubicBezTo>
                      <a:pt x="960" y="701"/>
                      <a:pt x="960" y="701"/>
                      <a:pt x="960" y="701"/>
                    </a:cubicBezTo>
                    <a:moveTo>
                      <a:pt x="385" y="694"/>
                    </a:moveTo>
                    <a:cubicBezTo>
                      <a:pt x="385" y="694"/>
                      <a:pt x="385" y="694"/>
                      <a:pt x="385" y="694"/>
                    </a:cubicBezTo>
                    <a:cubicBezTo>
                      <a:pt x="385" y="686"/>
                      <a:pt x="389" y="681"/>
                      <a:pt x="393" y="681"/>
                    </a:cubicBezTo>
                    <a:cubicBezTo>
                      <a:pt x="397" y="681"/>
                      <a:pt x="400" y="686"/>
                      <a:pt x="400" y="694"/>
                    </a:cubicBezTo>
                    <a:cubicBezTo>
                      <a:pt x="400" y="694"/>
                      <a:pt x="400" y="694"/>
                      <a:pt x="400" y="694"/>
                    </a:cubicBezTo>
                    <a:cubicBezTo>
                      <a:pt x="400" y="694"/>
                      <a:pt x="400" y="694"/>
                      <a:pt x="400" y="694"/>
                    </a:cubicBezTo>
                    <a:cubicBezTo>
                      <a:pt x="400" y="701"/>
                      <a:pt x="397" y="707"/>
                      <a:pt x="393" y="707"/>
                    </a:cubicBezTo>
                    <a:cubicBezTo>
                      <a:pt x="389" y="707"/>
                      <a:pt x="385" y="701"/>
                      <a:pt x="385" y="694"/>
                    </a:cubicBezTo>
                    <a:cubicBezTo>
                      <a:pt x="385" y="694"/>
                      <a:pt x="385" y="694"/>
                      <a:pt x="385" y="694"/>
                    </a:cubicBezTo>
                    <a:moveTo>
                      <a:pt x="361" y="687"/>
                    </a:moveTo>
                    <a:cubicBezTo>
                      <a:pt x="361" y="683"/>
                      <a:pt x="364" y="679"/>
                      <a:pt x="369" y="676"/>
                    </a:cubicBezTo>
                    <a:cubicBezTo>
                      <a:pt x="372" y="674"/>
                      <a:pt x="376" y="673"/>
                      <a:pt x="379" y="673"/>
                    </a:cubicBezTo>
                    <a:cubicBezTo>
                      <a:pt x="381" y="673"/>
                      <a:pt x="383" y="674"/>
                      <a:pt x="384" y="676"/>
                    </a:cubicBezTo>
                    <a:cubicBezTo>
                      <a:pt x="385" y="676"/>
                      <a:pt x="385" y="677"/>
                      <a:pt x="385" y="678"/>
                    </a:cubicBezTo>
                    <a:cubicBezTo>
                      <a:pt x="385" y="681"/>
                      <a:pt x="382" y="686"/>
                      <a:pt x="377" y="689"/>
                    </a:cubicBezTo>
                    <a:cubicBezTo>
                      <a:pt x="373" y="691"/>
                      <a:pt x="370" y="692"/>
                      <a:pt x="367" y="692"/>
                    </a:cubicBezTo>
                    <a:cubicBezTo>
                      <a:pt x="364" y="692"/>
                      <a:pt x="362" y="691"/>
                      <a:pt x="361" y="689"/>
                    </a:cubicBezTo>
                    <a:cubicBezTo>
                      <a:pt x="361" y="688"/>
                      <a:pt x="361" y="687"/>
                      <a:pt x="361" y="687"/>
                    </a:cubicBezTo>
                    <a:moveTo>
                      <a:pt x="401" y="678"/>
                    </a:moveTo>
                    <a:cubicBezTo>
                      <a:pt x="401" y="677"/>
                      <a:pt x="401" y="676"/>
                      <a:pt x="402" y="676"/>
                    </a:cubicBezTo>
                    <a:cubicBezTo>
                      <a:pt x="403" y="674"/>
                      <a:pt x="405" y="673"/>
                      <a:pt x="407" y="673"/>
                    </a:cubicBezTo>
                    <a:cubicBezTo>
                      <a:pt x="410" y="673"/>
                      <a:pt x="414" y="674"/>
                      <a:pt x="417" y="676"/>
                    </a:cubicBezTo>
                    <a:cubicBezTo>
                      <a:pt x="422" y="679"/>
                      <a:pt x="425" y="683"/>
                      <a:pt x="425" y="687"/>
                    </a:cubicBezTo>
                    <a:cubicBezTo>
                      <a:pt x="425" y="687"/>
                      <a:pt x="425" y="688"/>
                      <a:pt x="425" y="689"/>
                    </a:cubicBezTo>
                    <a:cubicBezTo>
                      <a:pt x="424" y="691"/>
                      <a:pt x="421" y="691"/>
                      <a:pt x="419" y="691"/>
                    </a:cubicBezTo>
                    <a:cubicBezTo>
                      <a:pt x="416" y="691"/>
                      <a:pt x="413" y="691"/>
                      <a:pt x="409" y="689"/>
                    </a:cubicBezTo>
                    <a:cubicBezTo>
                      <a:pt x="404" y="686"/>
                      <a:pt x="401" y="681"/>
                      <a:pt x="401" y="678"/>
                    </a:cubicBezTo>
                    <a:moveTo>
                      <a:pt x="387" y="671"/>
                    </a:moveTo>
                    <a:cubicBezTo>
                      <a:pt x="387" y="671"/>
                      <a:pt x="387" y="671"/>
                      <a:pt x="387" y="671"/>
                    </a:cubicBezTo>
                    <a:cubicBezTo>
                      <a:pt x="387" y="667"/>
                      <a:pt x="390" y="665"/>
                      <a:pt x="393" y="665"/>
                    </a:cubicBezTo>
                    <a:cubicBezTo>
                      <a:pt x="396" y="665"/>
                      <a:pt x="399" y="667"/>
                      <a:pt x="399" y="671"/>
                    </a:cubicBezTo>
                    <a:cubicBezTo>
                      <a:pt x="399" y="671"/>
                      <a:pt x="399" y="671"/>
                      <a:pt x="399" y="671"/>
                    </a:cubicBezTo>
                    <a:cubicBezTo>
                      <a:pt x="399" y="671"/>
                      <a:pt x="399" y="671"/>
                      <a:pt x="399" y="671"/>
                    </a:cubicBezTo>
                    <a:cubicBezTo>
                      <a:pt x="399" y="674"/>
                      <a:pt x="396" y="677"/>
                      <a:pt x="393" y="677"/>
                    </a:cubicBezTo>
                    <a:cubicBezTo>
                      <a:pt x="390" y="677"/>
                      <a:pt x="387" y="674"/>
                      <a:pt x="387" y="671"/>
                    </a:cubicBezTo>
                    <a:cubicBezTo>
                      <a:pt x="387" y="671"/>
                      <a:pt x="387" y="671"/>
                      <a:pt x="387" y="671"/>
                    </a:cubicBezTo>
                    <a:moveTo>
                      <a:pt x="361" y="655"/>
                    </a:moveTo>
                    <a:cubicBezTo>
                      <a:pt x="361" y="654"/>
                      <a:pt x="361" y="653"/>
                      <a:pt x="361" y="652"/>
                    </a:cubicBezTo>
                    <a:cubicBezTo>
                      <a:pt x="362" y="651"/>
                      <a:pt x="364" y="650"/>
                      <a:pt x="367" y="650"/>
                    </a:cubicBezTo>
                    <a:cubicBezTo>
                      <a:pt x="370" y="650"/>
                      <a:pt x="373" y="651"/>
                      <a:pt x="377" y="653"/>
                    </a:cubicBezTo>
                    <a:cubicBezTo>
                      <a:pt x="382" y="656"/>
                      <a:pt x="385" y="660"/>
                      <a:pt x="385" y="663"/>
                    </a:cubicBezTo>
                    <a:cubicBezTo>
                      <a:pt x="385" y="664"/>
                      <a:pt x="385" y="665"/>
                      <a:pt x="384" y="666"/>
                    </a:cubicBezTo>
                    <a:cubicBezTo>
                      <a:pt x="383" y="667"/>
                      <a:pt x="381" y="668"/>
                      <a:pt x="378" y="668"/>
                    </a:cubicBezTo>
                    <a:cubicBezTo>
                      <a:pt x="376" y="668"/>
                      <a:pt x="372" y="667"/>
                      <a:pt x="369" y="665"/>
                    </a:cubicBezTo>
                    <a:cubicBezTo>
                      <a:pt x="364" y="663"/>
                      <a:pt x="361" y="658"/>
                      <a:pt x="361" y="655"/>
                    </a:cubicBezTo>
                    <a:moveTo>
                      <a:pt x="401" y="663"/>
                    </a:moveTo>
                    <a:cubicBezTo>
                      <a:pt x="401" y="660"/>
                      <a:pt x="404" y="655"/>
                      <a:pt x="409" y="653"/>
                    </a:cubicBezTo>
                    <a:cubicBezTo>
                      <a:pt x="413" y="651"/>
                      <a:pt x="416" y="650"/>
                      <a:pt x="419" y="650"/>
                    </a:cubicBezTo>
                    <a:cubicBezTo>
                      <a:pt x="421" y="650"/>
                      <a:pt x="424" y="651"/>
                      <a:pt x="425" y="652"/>
                    </a:cubicBezTo>
                    <a:cubicBezTo>
                      <a:pt x="425" y="653"/>
                      <a:pt x="425" y="654"/>
                      <a:pt x="425" y="655"/>
                    </a:cubicBezTo>
                    <a:cubicBezTo>
                      <a:pt x="425" y="658"/>
                      <a:pt x="422" y="662"/>
                      <a:pt x="417" y="665"/>
                    </a:cubicBezTo>
                    <a:cubicBezTo>
                      <a:pt x="414" y="667"/>
                      <a:pt x="410" y="668"/>
                      <a:pt x="407" y="668"/>
                    </a:cubicBezTo>
                    <a:cubicBezTo>
                      <a:pt x="405" y="668"/>
                      <a:pt x="403" y="667"/>
                      <a:pt x="402" y="666"/>
                    </a:cubicBezTo>
                    <a:cubicBezTo>
                      <a:pt x="401" y="665"/>
                      <a:pt x="401" y="664"/>
                      <a:pt x="401" y="663"/>
                    </a:cubicBezTo>
                    <a:moveTo>
                      <a:pt x="511" y="698"/>
                    </a:moveTo>
                    <a:cubicBezTo>
                      <a:pt x="520" y="698"/>
                      <a:pt x="528" y="697"/>
                      <a:pt x="536" y="692"/>
                    </a:cubicBezTo>
                    <a:cubicBezTo>
                      <a:pt x="550" y="685"/>
                      <a:pt x="559" y="671"/>
                      <a:pt x="561" y="656"/>
                    </a:cubicBezTo>
                    <a:cubicBezTo>
                      <a:pt x="590" y="644"/>
                      <a:pt x="590" y="644"/>
                      <a:pt x="590" y="644"/>
                    </a:cubicBezTo>
                    <a:cubicBezTo>
                      <a:pt x="590" y="644"/>
                      <a:pt x="590" y="644"/>
                      <a:pt x="590" y="644"/>
                    </a:cubicBezTo>
                    <a:cubicBezTo>
                      <a:pt x="580" y="655"/>
                      <a:pt x="580" y="655"/>
                      <a:pt x="580" y="655"/>
                    </a:cubicBezTo>
                    <a:cubicBezTo>
                      <a:pt x="591" y="660"/>
                      <a:pt x="591" y="660"/>
                      <a:pt x="591" y="660"/>
                    </a:cubicBezTo>
                    <a:cubicBezTo>
                      <a:pt x="576" y="662"/>
                      <a:pt x="576" y="662"/>
                      <a:pt x="576" y="662"/>
                    </a:cubicBezTo>
                    <a:cubicBezTo>
                      <a:pt x="587" y="672"/>
                      <a:pt x="587" y="672"/>
                      <a:pt x="587" y="672"/>
                    </a:cubicBezTo>
                    <a:cubicBezTo>
                      <a:pt x="571" y="673"/>
                      <a:pt x="571" y="673"/>
                      <a:pt x="571" y="673"/>
                    </a:cubicBezTo>
                    <a:cubicBezTo>
                      <a:pt x="582" y="684"/>
                      <a:pt x="582" y="684"/>
                      <a:pt x="582" y="684"/>
                    </a:cubicBezTo>
                    <a:cubicBezTo>
                      <a:pt x="582" y="684"/>
                      <a:pt x="582" y="684"/>
                      <a:pt x="582" y="684"/>
                    </a:cubicBezTo>
                    <a:cubicBezTo>
                      <a:pt x="562" y="682"/>
                      <a:pt x="562" y="682"/>
                      <a:pt x="562" y="682"/>
                    </a:cubicBezTo>
                    <a:cubicBezTo>
                      <a:pt x="571" y="699"/>
                      <a:pt x="571" y="699"/>
                      <a:pt x="571" y="699"/>
                    </a:cubicBezTo>
                    <a:cubicBezTo>
                      <a:pt x="555" y="693"/>
                      <a:pt x="555" y="693"/>
                      <a:pt x="555" y="693"/>
                    </a:cubicBezTo>
                    <a:cubicBezTo>
                      <a:pt x="560" y="709"/>
                      <a:pt x="560" y="709"/>
                      <a:pt x="560" y="709"/>
                    </a:cubicBezTo>
                    <a:cubicBezTo>
                      <a:pt x="547" y="703"/>
                      <a:pt x="547" y="703"/>
                      <a:pt x="547" y="703"/>
                    </a:cubicBezTo>
                    <a:cubicBezTo>
                      <a:pt x="549" y="717"/>
                      <a:pt x="549" y="717"/>
                      <a:pt x="549" y="717"/>
                    </a:cubicBezTo>
                    <a:cubicBezTo>
                      <a:pt x="536" y="709"/>
                      <a:pt x="536" y="709"/>
                      <a:pt x="536" y="709"/>
                    </a:cubicBezTo>
                    <a:cubicBezTo>
                      <a:pt x="533" y="724"/>
                      <a:pt x="533" y="724"/>
                      <a:pt x="533" y="724"/>
                    </a:cubicBezTo>
                    <a:cubicBezTo>
                      <a:pt x="533" y="724"/>
                      <a:pt x="533" y="724"/>
                      <a:pt x="533" y="724"/>
                    </a:cubicBezTo>
                    <a:cubicBezTo>
                      <a:pt x="523" y="713"/>
                      <a:pt x="523" y="713"/>
                      <a:pt x="523" y="713"/>
                    </a:cubicBezTo>
                    <a:cubicBezTo>
                      <a:pt x="518" y="727"/>
                      <a:pt x="518" y="727"/>
                      <a:pt x="518" y="727"/>
                    </a:cubicBezTo>
                    <a:cubicBezTo>
                      <a:pt x="517" y="727"/>
                      <a:pt x="517" y="727"/>
                      <a:pt x="517" y="727"/>
                    </a:cubicBezTo>
                    <a:cubicBezTo>
                      <a:pt x="508" y="714"/>
                      <a:pt x="508" y="714"/>
                      <a:pt x="508" y="714"/>
                    </a:cubicBezTo>
                    <a:cubicBezTo>
                      <a:pt x="500" y="726"/>
                      <a:pt x="500" y="726"/>
                      <a:pt x="500" y="726"/>
                    </a:cubicBezTo>
                    <a:cubicBezTo>
                      <a:pt x="499" y="726"/>
                      <a:pt x="499" y="726"/>
                      <a:pt x="499" y="726"/>
                    </a:cubicBezTo>
                    <a:cubicBezTo>
                      <a:pt x="493" y="711"/>
                      <a:pt x="493" y="711"/>
                      <a:pt x="493" y="711"/>
                    </a:cubicBezTo>
                    <a:cubicBezTo>
                      <a:pt x="484" y="722"/>
                      <a:pt x="484" y="722"/>
                      <a:pt x="484" y="722"/>
                    </a:cubicBezTo>
                    <a:cubicBezTo>
                      <a:pt x="484" y="722"/>
                      <a:pt x="484" y="722"/>
                      <a:pt x="484" y="722"/>
                    </a:cubicBezTo>
                    <a:cubicBezTo>
                      <a:pt x="481" y="710"/>
                      <a:pt x="481" y="710"/>
                      <a:pt x="481" y="710"/>
                    </a:cubicBezTo>
                    <a:cubicBezTo>
                      <a:pt x="467" y="713"/>
                      <a:pt x="467" y="713"/>
                      <a:pt x="467" y="713"/>
                    </a:cubicBezTo>
                    <a:cubicBezTo>
                      <a:pt x="467" y="713"/>
                      <a:pt x="467" y="713"/>
                      <a:pt x="467" y="713"/>
                    </a:cubicBezTo>
                    <a:cubicBezTo>
                      <a:pt x="472" y="700"/>
                      <a:pt x="472" y="700"/>
                      <a:pt x="472" y="700"/>
                    </a:cubicBezTo>
                    <a:cubicBezTo>
                      <a:pt x="454" y="700"/>
                      <a:pt x="454" y="700"/>
                      <a:pt x="454" y="700"/>
                    </a:cubicBezTo>
                    <a:cubicBezTo>
                      <a:pt x="482" y="689"/>
                      <a:pt x="482" y="689"/>
                      <a:pt x="482" y="689"/>
                    </a:cubicBezTo>
                    <a:cubicBezTo>
                      <a:pt x="490" y="695"/>
                      <a:pt x="501" y="698"/>
                      <a:pt x="511" y="698"/>
                    </a:cubicBezTo>
                    <a:moveTo>
                      <a:pt x="385" y="647"/>
                    </a:moveTo>
                    <a:cubicBezTo>
                      <a:pt x="385" y="647"/>
                      <a:pt x="385" y="647"/>
                      <a:pt x="385" y="647"/>
                    </a:cubicBezTo>
                    <a:cubicBezTo>
                      <a:pt x="385" y="640"/>
                      <a:pt x="389" y="634"/>
                      <a:pt x="393" y="634"/>
                    </a:cubicBezTo>
                    <a:cubicBezTo>
                      <a:pt x="397" y="634"/>
                      <a:pt x="400" y="640"/>
                      <a:pt x="400" y="647"/>
                    </a:cubicBezTo>
                    <a:cubicBezTo>
                      <a:pt x="400" y="647"/>
                      <a:pt x="400" y="647"/>
                      <a:pt x="400" y="647"/>
                    </a:cubicBezTo>
                    <a:cubicBezTo>
                      <a:pt x="400" y="647"/>
                      <a:pt x="400" y="647"/>
                      <a:pt x="400" y="647"/>
                    </a:cubicBezTo>
                    <a:cubicBezTo>
                      <a:pt x="400" y="655"/>
                      <a:pt x="397" y="661"/>
                      <a:pt x="393" y="661"/>
                    </a:cubicBezTo>
                    <a:cubicBezTo>
                      <a:pt x="389" y="661"/>
                      <a:pt x="385" y="655"/>
                      <a:pt x="385" y="647"/>
                    </a:cubicBezTo>
                    <a:cubicBezTo>
                      <a:pt x="385" y="647"/>
                      <a:pt x="385" y="647"/>
                      <a:pt x="385" y="647"/>
                    </a:cubicBezTo>
                    <a:moveTo>
                      <a:pt x="223" y="632"/>
                    </a:moveTo>
                    <a:cubicBezTo>
                      <a:pt x="224" y="632"/>
                      <a:pt x="224" y="632"/>
                      <a:pt x="225" y="632"/>
                    </a:cubicBezTo>
                    <a:cubicBezTo>
                      <a:pt x="234" y="632"/>
                      <a:pt x="243" y="635"/>
                      <a:pt x="251" y="641"/>
                    </a:cubicBezTo>
                    <a:cubicBezTo>
                      <a:pt x="267" y="652"/>
                      <a:pt x="265" y="664"/>
                      <a:pt x="265" y="676"/>
                    </a:cubicBezTo>
                    <a:cubicBezTo>
                      <a:pt x="265" y="676"/>
                      <a:pt x="265" y="676"/>
                      <a:pt x="265" y="676"/>
                    </a:cubicBezTo>
                    <a:cubicBezTo>
                      <a:pt x="265" y="676"/>
                      <a:pt x="265" y="676"/>
                      <a:pt x="265" y="676"/>
                    </a:cubicBezTo>
                    <a:cubicBezTo>
                      <a:pt x="265" y="680"/>
                      <a:pt x="265" y="684"/>
                      <a:pt x="264" y="687"/>
                    </a:cubicBezTo>
                    <a:cubicBezTo>
                      <a:pt x="267" y="685"/>
                      <a:pt x="271" y="684"/>
                      <a:pt x="274" y="682"/>
                    </a:cubicBezTo>
                    <a:cubicBezTo>
                      <a:pt x="280" y="681"/>
                      <a:pt x="286" y="679"/>
                      <a:pt x="293" y="679"/>
                    </a:cubicBezTo>
                    <a:cubicBezTo>
                      <a:pt x="299" y="679"/>
                      <a:pt x="305" y="680"/>
                      <a:pt x="312" y="686"/>
                    </a:cubicBezTo>
                    <a:cubicBezTo>
                      <a:pt x="321" y="692"/>
                      <a:pt x="327" y="700"/>
                      <a:pt x="329" y="709"/>
                    </a:cubicBezTo>
                    <a:cubicBezTo>
                      <a:pt x="331" y="713"/>
                      <a:pt x="332" y="718"/>
                      <a:pt x="332" y="723"/>
                    </a:cubicBezTo>
                    <a:cubicBezTo>
                      <a:pt x="332" y="728"/>
                      <a:pt x="331" y="733"/>
                      <a:pt x="329" y="738"/>
                    </a:cubicBezTo>
                    <a:cubicBezTo>
                      <a:pt x="323" y="757"/>
                      <a:pt x="311" y="759"/>
                      <a:pt x="300" y="763"/>
                    </a:cubicBezTo>
                    <a:cubicBezTo>
                      <a:pt x="297" y="764"/>
                      <a:pt x="293" y="765"/>
                      <a:pt x="289" y="765"/>
                    </a:cubicBezTo>
                    <a:cubicBezTo>
                      <a:pt x="292" y="767"/>
                      <a:pt x="295" y="770"/>
                      <a:pt x="297" y="773"/>
                    </a:cubicBezTo>
                    <a:cubicBezTo>
                      <a:pt x="301" y="780"/>
                      <a:pt x="308" y="787"/>
                      <a:pt x="308" y="799"/>
                    </a:cubicBezTo>
                    <a:cubicBezTo>
                      <a:pt x="308" y="802"/>
                      <a:pt x="307" y="806"/>
                      <a:pt x="306" y="810"/>
                    </a:cubicBezTo>
                    <a:cubicBezTo>
                      <a:pt x="302" y="820"/>
                      <a:pt x="296" y="828"/>
                      <a:pt x="289" y="833"/>
                    </a:cubicBezTo>
                    <a:cubicBezTo>
                      <a:pt x="281" y="839"/>
                      <a:pt x="272" y="842"/>
                      <a:pt x="261" y="843"/>
                    </a:cubicBezTo>
                    <a:cubicBezTo>
                      <a:pt x="261" y="843"/>
                      <a:pt x="261" y="843"/>
                      <a:pt x="261" y="843"/>
                    </a:cubicBezTo>
                    <a:cubicBezTo>
                      <a:pt x="241" y="843"/>
                      <a:pt x="236" y="832"/>
                      <a:pt x="229" y="823"/>
                    </a:cubicBezTo>
                    <a:cubicBezTo>
                      <a:pt x="226" y="820"/>
                      <a:pt x="225" y="816"/>
                      <a:pt x="223" y="813"/>
                    </a:cubicBezTo>
                    <a:cubicBezTo>
                      <a:pt x="222" y="816"/>
                      <a:pt x="220" y="820"/>
                      <a:pt x="218" y="823"/>
                    </a:cubicBezTo>
                    <a:cubicBezTo>
                      <a:pt x="210" y="831"/>
                      <a:pt x="205" y="843"/>
                      <a:pt x="185" y="843"/>
                    </a:cubicBezTo>
                    <a:cubicBezTo>
                      <a:pt x="185" y="843"/>
                      <a:pt x="185" y="843"/>
                      <a:pt x="185" y="843"/>
                    </a:cubicBezTo>
                    <a:cubicBezTo>
                      <a:pt x="175" y="842"/>
                      <a:pt x="165" y="839"/>
                      <a:pt x="158" y="833"/>
                    </a:cubicBezTo>
                    <a:cubicBezTo>
                      <a:pt x="150" y="828"/>
                      <a:pt x="144" y="820"/>
                      <a:pt x="141" y="810"/>
                    </a:cubicBezTo>
                    <a:cubicBezTo>
                      <a:pt x="139" y="806"/>
                      <a:pt x="138" y="802"/>
                      <a:pt x="138" y="798"/>
                    </a:cubicBezTo>
                    <a:cubicBezTo>
                      <a:pt x="138" y="787"/>
                      <a:pt x="145" y="780"/>
                      <a:pt x="149" y="773"/>
                    </a:cubicBezTo>
                    <a:cubicBezTo>
                      <a:pt x="152" y="770"/>
                      <a:pt x="154" y="767"/>
                      <a:pt x="157" y="765"/>
                    </a:cubicBezTo>
                    <a:cubicBezTo>
                      <a:pt x="153" y="765"/>
                      <a:pt x="150" y="764"/>
                      <a:pt x="146" y="763"/>
                    </a:cubicBezTo>
                    <a:cubicBezTo>
                      <a:pt x="136" y="758"/>
                      <a:pt x="123" y="757"/>
                      <a:pt x="117" y="738"/>
                    </a:cubicBezTo>
                    <a:cubicBezTo>
                      <a:pt x="116" y="733"/>
                      <a:pt x="115" y="728"/>
                      <a:pt x="115" y="723"/>
                    </a:cubicBezTo>
                    <a:cubicBezTo>
                      <a:pt x="115" y="718"/>
                      <a:pt x="116" y="713"/>
                      <a:pt x="117" y="709"/>
                    </a:cubicBezTo>
                    <a:cubicBezTo>
                      <a:pt x="120" y="700"/>
                      <a:pt x="126" y="692"/>
                      <a:pt x="134" y="686"/>
                    </a:cubicBezTo>
                    <a:cubicBezTo>
                      <a:pt x="141" y="680"/>
                      <a:pt x="148" y="678"/>
                      <a:pt x="153" y="678"/>
                    </a:cubicBezTo>
                    <a:cubicBezTo>
                      <a:pt x="160" y="678"/>
                      <a:pt x="166" y="681"/>
                      <a:pt x="172" y="682"/>
                    </a:cubicBezTo>
                    <a:cubicBezTo>
                      <a:pt x="176" y="684"/>
                      <a:pt x="179" y="685"/>
                      <a:pt x="182" y="687"/>
                    </a:cubicBezTo>
                    <a:cubicBezTo>
                      <a:pt x="182" y="684"/>
                      <a:pt x="181" y="680"/>
                      <a:pt x="181" y="676"/>
                    </a:cubicBezTo>
                    <a:cubicBezTo>
                      <a:pt x="181" y="676"/>
                      <a:pt x="181" y="676"/>
                      <a:pt x="181" y="676"/>
                    </a:cubicBezTo>
                    <a:cubicBezTo>
                      <a:pt x="181" y="676"/>
                      <a:pt x="181" y="676"/>
                      <a:pt x="181" y="676"/>
                    </a:cubicBezTo>
                    <a:cubicBezTo>
                      <a:pt x="182" y="665"/>
                      <a:pt x="180" y="652"/>
                      <a:pt x="196" y="641"/>
                    </a:cubicBezTo>
                    <a:cubicBezTo>
                      <a:pt x="204" y="635"/>
                      <a:pt x="213" y="632"/>
                      <a:pt x="221" y="632"/>
                    </a:cubicBezTo>
                    <a:cubicBezTo>
                      <a:pt x="222" y="632"/>
                      <a:pt x="223" y="632"/>
                      <a:pt x="223" y="632"/>
                    </a:cubicBezTo>
                    <a:moveTo>
                      <a:pt x="1033" y="612"/>
                    </a:moveTo>
                    <a:cubicBezTo>
                      <a:pt x="1033" y="612"/>
                      <a:pt x="1033" y="612"/>
                      <a:pt x="1033" y="612"/>
                    </a:cubicBezTo>
                    <a:cubicBezTo>
                      <a:pt x="1033" y="607"/>
                      <a:pt x="1038" y="602"/>
                      <a:pt x="1044" y="602"/>
                    </a:cubicBezTo>
                    <a:cubicBezTo>
                      <a:pt x="1050" y="602"/>
                      <a:pt x="1054" y="607"/>
                      <a:pt x="1054" y="612"/>
                    </a:cubicBezTo>
                    <a:cubicBezTo>
                      <a:pt x="1054" y="612"/>
                      <a:pt x="1054" y="612"/>
                      <a:pt x="1054" y="612"/>
                    </a:cubicBezTo>
                    <a:cubicBezTo>
                      <a:pt x="1054" y="612"/>
                      <a:pt x="1054" y="612"/>
                      <a:pt x="1054" y="612"/>
                    </a:cubicBezTo>
                    <a:cubicBezTo>
                      <a:pt x="1054" y="618"/>
                      <a:pt x="1050" y="623"/>
                      <a:pt x="1044" y="623"/>
                    </a:cubicBezTo>
                    <a:cubicBezTo>
                      <a:pt x="1038" y="623"/>
                      <a:pt x="1033" y="618"/>
                      <a:pt x="1033" y="612"/>
                    </a:cubicBezTo>
                    <a:cubicBezTo>
                      <a:pt x="1033" y="612"/>
                      <a:pt x="1033" y="612"/>
                      <a:pt x="1033" y="612"/>
                    </a:cubicBezTo>
                    <a:moveTo>
                      <a:pt x="798" y="591"/>
                    </a:moveTo>
                    <a:cubicBezTo>
                      <a:pt x="798" y="591"/>
                      <a:pt x="798" y="591"/>
                      <a:pt x="798" y="591"/>
                    </a:cubicBezTo>
                    <a:cubicBezTo>
                      <a:pt x="798" y="586"/>
                      <a:pt x="802" y="581"/>
                      <a:pt x="808" y="581"/>
                    </a:cubicBezTo>
                    <a:cubicBezTo>
                      <a:pt x="814" y="581"/>
                      <a:pt x="819" y="586"/>
                      <a:pt x="819" y="591"/>
                    </a:cubicBezTo>
                    <a:cubicBezTo>
                      <a:pt x="819" y="591"/>
                      <a:pt x="819" y="591"/>
                      <a:pt x="819" y="591"/>
                    </a:cubicBezTo>
                    <a:cubicBezTo>
                      <a:pt x="819" y="591"/>
                      <a:pt x="819" y="591"/>
                      <a:pt x="819" y="591"/>
                    </a:cubicBezTo>
                    <a:cubicBezTo>
                      <a:pt x="819" y="597"/>
                      <a:pt x="814" y="602"/>
                      <a:pt x="808" y="602"/>
                    </a:cubicBezTo>
                    <a:cubicBezTo>
                      <a:pt x="802" y="602"/>
                      <a:pt x="798" y="597"/>
                      <a:pt x="798" y="591"/>
                    </a:cubicBezTo>
                    <a:cubicBezTo>
                      <a:pt x="798" y="591"/>
                      <a:pt x="798" y="591"/>
                      <a:pt x="798" y="591"/>
                    </a:cubicBezTo>
                    <a:moveTo>
                      <a:pt x="483" y="622"/>
                    </a:moveTo>
                    <a:cubicBezTo>
                      <a:pt x="490" y="622"/>
                      <a:pt x="497" y="620"/>
                      <a:pt x="504" y="616"/>
                    </a:cubicBezTo>
                    <a:cubicBezTo>
                      <a:pt x="517" y="609"/>
                      <a:pt x="525" y="597"/>
                      <a:pt x="527" y="584"/>
                    </a:cubicBezTo>
                    <a:cubicBezTo>
                      <a:pt x="553" y="573"/>
                      <a:pt x="553" y="573"/>
                      <a:pt x="553" y="573"/>
                    </a:cubicBezTo>
                    <a:cubicBezTo>
                      <a:pt x="553" y="574"/>
                      <a:pt x="553" y="574"/>
                      <a:pt x="553" y="574"/>
                    </a:cubicBezTo>
                    <a:cubicBezTo>
                      <a:pt x="544" y="583"/>
                      <a:pt x="544" y="583"/>
                      <a:pt x="544" y="583"/>
                    </a:cubicBezTo>
                    <a:cubicBezTo>
                      <a:pt x="553" y="588"/>
                      <a:pt x="553" y="588"/>
                      <a:pt x="553" y="588"/>
                    </a:cubicBezTo>
                    <a:cubicBezTo>
                      <a:pt x="540" y="589"/>
                      <a:pt x="540" y="589"/>
                      <a:pt x="540" y="589"/>
                    </a:cubicBezTo>
                    <a:cubicBezTo>
                      <a:pt x="550" y="598"/>
                      <a:pt x="550" y="598"/>
                      <a:pt x="550" y="598"/>
                    </a:cubicBezTo>
                    <a:cubicBezTo>
                      <a:pt x="535" y="599"/>
                      <a:pt x="535" y="599"/>
                      <a:pt x="535" y="599"/>
                    </a:cubicBezTo>
                    <a:cubicBezTo>
                      <a:pt x="545" y="609"/>
                      <a:pt x="545" y="609"/>
                      <a:pt x="545" y="609"/>
                    </a:cubicBezTo>
                    <a:cubicBezTo>
                      <a:pt x="545" y="609"/>
                      <a:pt x="545" y="609"/>
                      <a:pt x="545" y="609"/>
                    </a:cubicBezTo>
                    <a:cubicBezTo>
                      <a:pt x="528" y="607"/>
                      <a:pt x="528" y="607"/>
                      <a:pt x="528" y="607"/>
                    </a:cubicBezTo>
                    <a:cubicBezTo>
                      <a:pt x="536" y="622"/>
                      <a:pt x="536" y="622"/>
                      <a:pt x="536" y="622"/>
                    </a:cubicBezTo>
                    <a:cubicBezTo>
                      <a:pt x="522" y="617"/>
                      <a:pt x="522" y="617"/>
                      <a:pt x="522" y="617"/>
                    </a:cubicBezTo>
                    <a:cubicBezTo>
                      <a:pt x="526" y="631"/>
                      <a:pt x="526" y="631"/>
                      <a:pt x="526" y="631"/>
                    </a:cubicBezTo>
                    <a:cubicBezTo>
                      <a:pt x="514" y="626"/>
                      <a:pt x="514" y="626"/>
                      <a:pt x="514" y="626"/>
                    </a:cubicBezTo>
                    <a:cubicBezTo>
                      <a:pt x="516" y="639"/>
                      <a:pt x="516" y="639"/>
                      <a:pt x="516" y="639"/>
                    </a:cubicBezTo>
                    <a:cubicBezTo>
                      <a:pt x="504" y="631"/>
                      <a:pt x="504" y="631"/>
                      <a:pt x="504" y="631"/>
                    </a:cubicBezTo>
                    <a:cubicBezTo>
                      <a:pt x="502" y="644"/>
                      <a:pt x="502" y="644"/>
                      <a:pt x="502" y="644"/>
                    </a:cubicBezTo>
                    <a:cubicBezTo>
                      <a:pt x="502" y="644"/>
                      <a:pt x="502" y="644"/>
                      <a:pt x="502" y="644"/>
                    </a:cubicBezTo>
                    <a:cubicBezTo>
                      <a:pt x="493" y="635"/>
                      <a:pt x="493" y="635"/>
                      <a:pt x="493" y="635"/>
                    </a:cubicBezTo>
                    <a:cubicBezTo>
                      <a:pt x="488" y="647"/>
                      <a:pt x="488" y="647"/>
                      <a:pt x="488" y="647"/>
                    </a:cubicBezTo>
                    <a:cubicBezTo>
                      <a:pt x="488" y="647"/>
                      <a:pt x="488" y="647"/>
                      <a:pt x="488" y="647"/>
                    </a:cubicBezTo>
                    <a:cubicBezTo>
                      <a:pt x="480" y="636"/>
                      <a:pt x="480" y="636"/>
                      <a:pt x="480" y="636"/>
                    </a:cubicBezTo>
                    <a:cubicBezTo>
                      <a:pt x="472" y="646"/>
                      <a:pt x="472" y="646"/>
                      <a:pt x="472" y="646"/>
                    </a:cubicBezTo>
                    <a:cubicBezTo>
                      <a:pt x="472" y="646"/>
                      <a:pt x="472" y="646"/>
                      <a:pt x="472" y="646"/>
                    </a:cubicBezTo>
                    <a:cubicBezTo>
                      <a:pt x="466" y="633"/>
                      <a:pt x="466" y="633"/>
                      <a:pt x="466" y="633"/>
                    </a:cubicBezTo>
                    <a:cubicBezTo>
                      <a:pt x="458" y="643"/>
                      <a:pt x="458" y="643"/>
                      <a:pt x="458" y="643"/>
                    </a:cubicBezTo>
                    <a:cubicBezTo>
                      <a:pt x="458" y="643"/>
                      <a:pt x="458" y="643"/>
                      <a:pt x="458" y="643"/>
                    </a:cubicBezTo>
                    <a:cubicBezTo>
                      <a:pt x="455" y="632"/>
                      <a:pt x="455" y="632"/>
                      <a:pt x="455" y="632"/>
                    </a:cubicBezTo>
                    <a:cubicBezTo>
                      <a:pt x="443" y="635"/>
                      <a:pt x="443" y="635"/>
                      <a:pt x="443" y="635"/>
                    </a:cubicBezTo>
                    <a:cubicBezTo>
                      <a:pt x="443" y="635"/>
                      <a:pt x="443" y="635"/>
                      <a:pt x="443" y="635"/>
                    </a:cubicBezTo>
                    <a:cubicBezTo>
                      <a:pt x="448" y="623"/>
                      <a:pt x="448" y="623"/>
                      <a:pt x="448" y="623"/>
                    </a:cubicBezTo>
                    <a:cubicBezTo>
                      <a:pt x="432" y="623"/>
                      <a:pt x="432" y="623"/>
                      <a:pt x="432" y="623"/>
                    </a:cubicBezTo>
                    <a:cubicBezTo>
                      <a:pt x="456" y="613"/>
                      <a:pt x="456" y="613"/>
                      <a:pt x="456" y="613"/>
                    </a:cubicBezTo>
                    <a:cubicBezTo>
                      <a:pt x="464" y="619"/>
                      <a:pt x="473" y="622"/>
                      <a:pt x="483" y="622"/>
                    </a:cubicBezTo>
                    <a:moveTo>
                      <a:pt x="289" y="573"/>
                    </a:moveTo>
                    <a:cubicBezTo>
                      <a:pt x="289" y="569"/>
                      <a:pt x="290" y="564"/>
                      <a:pt x="293" y="559"/>
                    </a:cubicBezTo>
                    <a:cubicBezTo>
                      <a:pt x="293" y="559"/>
                      <a:pt x="293" y="559"/>
                      <a:pt x="293" y="559"/>
                    </a:cubicBezTo>
                    <a:cubicBezTo>
                      <a:pt x="293" y="559"/>
                      <a:pt x="293" y="559"/>
                      <a:pt x="293" y="559"/>
                    </a:cubicBezTo>
                    <a:cubicBezTo>
                      <a:pt x="293" y="559"/>
                      <a:pt x="293" y="560"/>
                      <a:pt x="293" y="561"/>
                    </a:cubicBezTo>
                    <a:cubicBezTo>
                      <a:pt x="293" y="564"/>
                      <a:pt x="294" y="570"/>
                      <a:pt x="295" y="573"/>
                    </a:cubicBezTo>
                    <a:cubicBezTo>
                      <a:pt x="296" y="570"/>
                      <a:pt x="296" y="564"/>
                      <a:pt x="296" y="561"/>
                    </a:cubicBezTo>
                    <a:cubicBezTo>
                      <a:pt x="296" y="560"/>
                      <a:pt x="296" y="559"/>
                      <a:pt x="296" y="559"/>
                    </a:cubicBezTo>
                    <a:cubicBezTo>
                      <a:pt x="296" y="559"/>
                      <a:pt x="296" y="559"/>
                      <a:pt x="296" y="559"/>
                    </a:cubicBezTo>
                    <a:cubicBezTo>
                      <a:pt x="296" y="559"/>
                      <a:pt x="296" y="559"/>
                      <a:pt x="296" y="559"/>
                    </a:cubicBezTo>
                    <a:cubicBezTo>
                      <a:pt x="299" y="564"/>
                      <a:pt x="300" y="569"/>
                      <a:pt x="300" y="573"/>
                    </a:cubicBezTo>
                    <a:cubicBezTo>
                      <a:pt x="300" y="579"/>
                      <a:pt x="297" y="584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5" y="587"/>
                      <a:pt x="295" y="587"/>
                      <a:pt x="295" y="587"/>
                    </a:cubicBezTo>
                    <a:cubicBezTo>
                      <a:pt x="292" y="584"/>
                      <a:pt x="289" y="579"/>
                      <a:pt x="289" y="573"/>
                    </a:cubicBezTo>
                    <a:moveTo>
                      <a:pt x="309" y="554"/>
                    </a:moveTo>
                    <a:cubicBezTo>
                      <a:pt x="309" y="554"/>
                      <a:pt x="309" y="554"/>
                      <a:pt x="309" y="554"/>
                    </a:cubicBezTo>
                    <a:cubicBezTo>
                      <a:pt x="322" y="560"/>
                      <a:pt x="324" y="569"/>
                      <a:pt x="324" y="576"/>
                    </a:cubicBezTo>
                    <a:cubicBezTo>
                      <a:pt x="324" y="577"/>
                      <a:pt x="324" y="577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24" y="578"/>
                      <a:pt x="324" y="578"/>
                      <a:pt x="324" y="578"/>
                    </a:cubicBezTo>
                    <a:cubicBezTo>
                      <a:pt x="318" y="576"/>
                      <a:pt x="308" y="571"/>
                      <a:pt x="307" y="556"/>
                    </a:cubicBezTo>
                    <a:cubicBezTo>
                      <a:pt x="307" y="556"/>
                      <a:pt x="307" y="556"/>
                      <a:pt x="307" y="556"/>
                    </a:cubicBezTo>
                    <a:cubicBezTo>
                      <a:pt x="307" y="556"/>
                      <a:pt x="307" y="556"/>
                      <a:pt x="307" y="556"/>
                    </a:cubicBezTo>
                    <a:cubicBezTo>
                      <a:pt x="307" y="556"/>
                      <a:pt x="312" y="564"/>
                      <a:pt x="316" y="566"/>
                    </a:cubicBezTo>
                    <a:cubicBezTo>
                      <a:pt x="315" y="562"/>
                      <a:pt x="309" y="554"/>
                      <a:pt x="309" y="554"/>
                    </a:cubicBezTo>
                    <a:cubicBezTo>
                      <a:pt x="309" y="554"/>
                      <a:pt x="309" y="554"/>
                      <a:pt x="309" y="554"/>
                    </a:cubicBezTo>
                    <a:moveTo>
                      <a:pt x="280" y="554"/>
                    </a:moveTo>
                    <a:cubicBezTo>
                      <a:pt x="280" y="554"/>
                      <a:pt x="280" y="554"/>
                      <a:pt x="280" y="554"/>
                    </a:cubicBezTo>
                    <a:cubicBezTo>
                      <a:pt x="280" y="554"/>
                      <a:pt x="275" y="562"/>
                      <a:pt x="274" y="566"/>
                    </a:cubicBezTo>
                    <a:cubicBezTo>
                      <a:pt x="277" y="564"/>
                      <a:pt x="283" y="556"/>
                      <a:pt x="283" y="556"/>
                    </a:cubicBezTo>
                    <a:cubicBezTo>
                      <a:pt x="283" y="556"/>
                      <a:pt x="283" y="556"/>
                      <a:pt x="283" y="556"/>
                    </a:cubicBezTo>
                    <a:cubicBezTo>
                      <a:pt x="283" y="556"/>
                      <a:pt x="283" y="556"/>
                      <a:pt x="283" y="556"/>
                    </a:cubicBezTo>
                    <a:cubicBezTo>
                      <a:pt x="281" y="571"/>
                      <a:pt x="272" y="576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8"/>
                      <a:pt x="265" y="578"/>
                      <a:pt x="265" y="578"/>
                    </a:cubicBezTo>
                    <a:cubicBezTo>
                      <a:pt x="265" y="577"/>
                      <a:pt x="265" y="577"/>
                      <a:pt x="265" y="576"/>
                    </a:cubicBezTo>
                    <a:cubicBezTo>
                      <a:pt x="265" y="569"/>
                      <a:pt x="268" y="560"/>
                      <a:pt x="280" y="554"/>
                    </a:cubicBezTo>
                    <a:cubicBezTo>
                      <a:pt x="280" y="554"/>
                      <a:pt x="280" y="554"/>
                      <a:pt x="280" y="554"/>
                    </a:cubicBezTo>
                    <a:moveTo>
                      <a:pt x="301" y="552"/>
                    </a:moveTo>
                    <a:cubicBezTo>
                      <a:pt x="301" y="552"/>
                      <a:pt x="301" y="552"/>
                      <a:pt x="301" y="552"/>
                    </a:cubicBezTo>
                    <a:cubicBezTo>
                      <a:pt x="306" y="557"/>
                      <a:pt x="307" y="561"/>
                      <a:pt x="307" y="565"/>
                    </a:cubicBezTo>
                    <a:cubicBezTo>
                      <a:pt x="307" y="568"/>
                      <a:pt x="307" y="570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6" y="572"/>
                      <a:pt x="306" y="572"/>
                      <a:pt x="306" y="572"/>
                    </a:cubicBezTo>
                    <a:cubicBezTo>
                      <a:pt x="303" y="570"/>
                      <a:pt x="298" y="565"/>
                      <a:pt x="298" y="558"/>
                    </a:cubicBezTo>
                    <a:cubicBezTo>
                      <a:pt x="298" y="556"/>
                      <a:pt x="298" y="555"/>
                      <a:pt x="299" y="553"/>
                    </a:cubicBezTo>
                    <a:cubicBezTo>
                      <a:pt x="299" y="553"/>
                      <a:pt x="301" y="559"/>
                      <a:pt x="303" y="562"/>
                    </a:cubicBezTo>
                    <a:cubicBezTo>
                      <a:pt x="303" y="562"/>
                      <a:pt x="303" y="561"/>
                      <a:pt x="303" y="561"/>
                    </a:cubicBezTo>
                    <a:cubicBezTo>
                      <a:pt x="303" y="558"/>
                      <a:pt x="301" y="552"/>
                      <a:pt x="301" y="552"/>
                    </a:cubicBezTo>
                    <a:cubicBezTo>
                      <a:pt x="301" y="552"/>
                      <a:pt x="301" y="552"/>
                      <a:pt x="301" y="552"/>
                    </a:cubicBezTo>
                    <a:moveTo>
                      <a:pt x="282" y="565"/>
                    </a:moveTo>
                    <a:cubicBezTo>
                      <a:pt x="282" y="561"/>
                      <a:pt x="284" y="557"/>
                      <a:pt x="289" y="552"/>
                    </a:cubicBezTo>
                    <a:cubicBezTo>
                      <a:pt x="289" y="552"/>
                      <a:pt x="289" y="552"/>
                      <a:pt x="289" y="552"/>
                    </a:cubicBezTo>
                    <a:cubicBezTo>
                      <a:pt x="289" y="552"/>
                      <a:pt x="289" y="552"/>
                      <a:pt x="289" y="552"/>
                    </a:cubicBezTo>
                    <a:cubicBezTo>
                      <a:pt x="289" y="552"/>
                      <a:pt x="287" y="558"/>
                      <a:pt x="287" y="561"/>
                    </a:cubicBezTo>
                    <a:cubicBezTo>
                      <a:pt x="287" y="561"/>
                      <a:pt x="287" y="562"/>
                      <a:pt x="287" y="562"/>
                    </a:cubicBezTo>
                    <a:cubicBezTo>
                      <a:pt x="289" y="559"/>
                      <a:pt x="291" y="553"/>
                      <a:pt x="291" y="553"/>
                    </a:cubicBezTo>
                    <a:cubicBezTo>
                      <a:pt x="291" y="555"/>
                      <a:pt x="291" y="556"/>
                      <a:pt x="291" y="558"/>
                    </a:cubicBezTo>
                    <a:cubicBezTo>
                      <a:pt x="291" y="565"/>
                      <a:pt x="287" y="570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2"/>
                      <a:pt x="283" y="572"/>
                      <a:pt x="283" y="572"/>
                    </a:cubicBezTo>
                    <a:cubicBezTo>
                      <a:pt x="283" y="570"/>
                      <a:pt x="282" y="568"/>
                      <a:pt x="282" y="565"/>
                    </a:cubicBezTo>
                    <a:moveTo>
                      <a:pt x="316" y="552"/>
                    </a:moveTo>
                    <a:cubicBezTo>
                      <a:pt x="314" y="549"/>
                      <a:pt x="309" y="546"/>
                      <a:pt x="309" y="546"/>
                    </a:cubicBezTo>
                    <a:cubicBezTo>
                      <a:pt x="309" y="546"/>
                      <a:pt x="309" y="546"/>
                      <a:pt x="309" y="546"/>
                    </a:cubicBezTo>
                    <a:cubicBezTo>
                      <a:pt x="309" y="546"/>
                      <a:pt x="309" y="546"/>
                      <a:pt x="309" y="546"/>
                    </a:cubicBezTo>
                    <a:cubicBezTo>
                      <a:pt x="319" y="547"/>
                      <a:pt x="323" y="554"/>
                      <a:pt x="324" y="558"/>
                    </a:cubicBezTo>
                    <a:cubicBezTo>
                      <a:pt x="325" y="558"/>
                      <a:pt x="325" y="558"/>
                      <a:pt x="325" y="558"/>
                    </a:cubicBezTo>
                    <a:cubicBezTo>
                      <a:pt x="325" y="558"/>
                      <a:pt x="325" y="558"/>
                      <a:pt x="325" y="558"/>
                    </a:cubicBezTo>
                    <a:cubicBezTo>
                      <a:pt x="325" y="559"/>
                      <a:pt x="325" y="559"/>
                      <a:pt x="325" y="559"/>
                    </a:cubicBezTo>
                    <a:cubicBezTo>
                      <a:pt x="324" y="558"/>
                      <a:pt x="324" y="558"/>
                      <a:pt x="324" y="558"/>
                    </a:cubicBezTo>
                    <a:cubicBezTo>
                      <a:pt x="324" y="558"/>
                      <a:pt x="324" y="558"/>
                      <a:pt x="323" y="558"/>
                    </a:cubicBezTo>
                    <a:cubicBezTo>
                      <a:pt x="318" y="558"/>
                      <a:pt x="311" y="557"/>
                      <a:pt x="307" y="547"/>
                    </a:cubicBezTo>
                    <a:cubicBezTo>
                      <a:pt x="307" y="547"/>
                      <a:pt x="307" y="547"/>
                      <a:pt x="307" y="547"/>
                    </a:cubicBezTo>
                    <a:cubicBezTo>
                      <a:pt x="307" y="547"/>
                      <a:pt x="307" y="547"/>
                      <a:pt x="307" y="547"/>
                    </a:cubicBezTo>
                    <a:cubicBezTo>
                      <a:pt x="307" y="547"/>
                      <a:pt x="313" y="552"/>
                      <a:pt x="316" y="552"/>
                    </a:cubicBezTo>
                    <a:moveTo>
                      <a:pt x="265" y="558"/>
                    </a:moveTo>
                    <a:cubicBezTo>
                      <a:pt x="265" y="558"/>
                      <a:pt x="265" y="558"/>
                      <a:pt x="265" y="558"/>
                    </a:cubicBezTo>
                    <a:cubicBezTo>
                      <a:pt x="265" y="558"/>
                      <a:pt x="265" y="558"/>
                      <a:pt x="265" y="558"/>
                    </a:cubicBezTo>
                    <a:cubicBezTo>
                      <a:pt x="266" y="554"/>
                      <a:pt x="270" y="547"/>
                      <a:pt x="281" y="546"/>
                    </a:cubicBezTo>
                    <a:cubicBezTo>
                      <a:pt x="281" y="546"/>
                      <a:pt x="281" y="546"/>
                      <a:pt x="281" y="546"/>
                    </a:cubicBezTo>
                    <a:cubicBezTo>
                      <a:pt x="281" y="546"/>
                      <a:pt x="281" y="546"/>
                      <a:pt x="281" y="546"/>
                    </a:cubicBezTo>
                    <a:cubicBezTo>
                      <a:pt x="281" y="546"/>
                      <a:pt x="275" y="549"/>
                      <a:pt x="274" y="552"/>
                    </a:cubicBezTo>
                    <a:cubicBezTo>
                      <a:pt x="277" y="552"/>
                      <a:pt x="282" y="547"/>
                      <a:pt x="282" y="547"/>
                    </a:cubicBezTo>
                    <a:cubicBezTo>
                      <a:pt x="282" y="547"/>
                      <a:pt x="282" y="547"/>
                      <a:pt x="282" y="547"/>
                    </a:cubicBezTo>
                    <a:cubicBezTo>
                      <a:pt x="282" y="547"/>
                      <a:pt x="282" y="547"/>
                      <a:pt x="282" y="547"/>
                    </a:cubicBezTo>
                    <a:cubicBezTo>
                      <a:pt x="278" y="557"/>
                      <a:pt x="271" y="558"/>
                      <a:pt x="266" y="558"/>
                    </a:cubicBezTo>
                    <a:cubicBezTo>
                      <a:pt x="266" y="558"/>
                      <a:pt x="265" y="558"/>
                      <a:pt x="265" y="558"/>
                    </a:cubicBezTo>
                    <a:cubicBezTo>
                      <a:pt x="265" y="559"/>
                      <a:pt x="265" y="559"/>
                      <a:pt x="265" y="559"/>
                    </a:cubicBezTo>
                    <a:cubicBezTo>
                      <a:pt x="265" y="558"/>
                      <a:pt x="265" y="558"/>
                      <a:pt x="265" y="558"/>
                    </a:cubicBezTo>
                    <a:cubicBezTo>
                      <a:pt x="265" y="558"/>
                      <a:pt x="265" y="558"/>
                      <a:pt x="265" y="558"/>
                    </a:cubicBezTo>
                    <a:moveTo>
                      <a:pt x="247" y="552"/>
                    </a:move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50" y="548"/>
                      <a:pt x="256" y="542"/>
                      <a:pt x="266" y="542"/>
                    </a:cubicBezTo>
                    <a:cubicBezTo>
                      <a:pt x="268" y="542"/>
                      <a:pt x="271" y="542"/>
                      <a:pt x="273" y="542"/>
                    </a:cubicBezTo>
                    <a:cubicBezTo>
                      <a:pt x="273" y="542"/>
                      <a:pt x="273" y="542"/>
                      <a:pt x="273" y="542"/>
                    </a:cubicBezTo>
                    <a:cubicBezTo>
                      <a:pt x="273" y="542"/>
                      <a:pt x="273" y="542"/>
                      <a:pt x="273" y="542"/>
                    </a:cubicBezTo>
                    <a:cubicBezTo>
                      <a:pt x="273" y="542"/>
                      <a:pt x="264" y="545"/>
                      <a:pt x="261" y="548"/>
                    </a:cubicBezTo>
                    <a:cubicBezTo>
                      <a:pt x="261" y="548"/>
                      <a:pt x="261" y="548"/>
                      <a:pt x="261" y="548"/>
                    </a:cubicBezTo>
                    <a:cubicBezTo>
                      <a:pt x="266" y="548"/>
                      <a:pt x="274" y="545"/>
                      <a:pt x="274" y="545"/>
                    </a:cubicBezTo>
                    <a:cubicBezTo>
                      <a:pt x="274" y="545"/>
                      <a:pt x="274" y="545"/>
                      <a:pt x="274" y="545"/>
                    </a:cubicBezTo>
                    <a:cubicBezTo>
                      <a:pt x="274" y="545"/>
                      <a:pt x="274" y="545"/>
                      <a:pt x="274" y="545"/>
                    </a:cubicBezTo>
                    <a:cubicBezTo>
                      <a:pt x="268" y="552"/>
                      <a:pt x="261" y="554"/>
                      <a:pt x="256" y="554"/>
                    </a:cubicBezTo>
                    <a:cubicBezTo>
                      <a:pt x="252" y="554"/>
                      <a:pt x="249" y="553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cubicBezTo>
                      <a:pt x="247" y="552"/>
                      <a:pt x="247" y="552"/>
                      <a:pt x="247" y="552"/>
                    </a:cubicBezTo>
                    <a:moveTo>
                      <a:pt x="317" y="542"/>
                    </a:moveTo>
                    <a:cubicBezTo>
                      <a:pt x="317" y="542"/>
                      <a:pt x="317" y="542"/>
                      <a:pt x="317" y="542"/>
                    </a:cubicBezTo>
                    <a:cubicBezTo>
                      <a:pt x="319" y="542"/>
                      <a:pt x="321" y="542"/>
                      <a:pt x="323" y="542"/>
                    </a:cubicBezTo>
                    <a:cubicBezTo>
                      <a:pt x="334" y="542"/>
                      <a:pt x="340" y="548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3" y="552"/>
                      <a:pt x="343" y="552"/>
                      <a:pt x="343" y="552"/>
                    </a:cubicBezTo>
                    <a:cubicBezTo>
                      <a:pt x="340" y="553"/>
                      <a:pt x="337" y="554"/>
                      <a:pt x="334" y="554"/>
                    </a:cubicBezTo>
                    <a:cubicBezTo>
                      <a:pt x="328" y="554"/>
                      <a:pt x="322" y="552"/>
                      <a:pt x="316" y="545"/>
                    </a:cubicBezTo>
                    <a:cubicBezTo>
                      <a:pt x="316" y="545"/>
                      <a:pt x="316" y="545"/>
                      <a:pt x="316" y="545"/>
                    </a:cubicBezTo>
                    <a:cubicBezTo>
                      <a:pt x="316" y="545"/>
                      <a:pt x="316" y="545"/>
                      <a:pt x="316" y="545"/>
                    </a:cubicBezTo>
                    <a:cubicBezTo>
                      <a:pt x="316" y="545"/>
                      <a:pt x="323" y="548"/>
                      <a:pt x="328" y="548"/>
                    </a:cubicBezTo>
                    <a:cubicBezTo>
                      <a:pt x="328" y="548"/>
                      <a:pt x="329" y="548"/>
                      <a:pt x="329" y="548"/>
                    </a:cubicBezTo>
                    <a:cubicBezTo>
                      <a:pt x="326" y="545"/>
                      <a:pt x="317" y="542"/>
                      <a:pt x="317" y="542"/>
                    </a:cubicBezTo>
                    <a:cubicBezTo>
                      <a:pt x="317" y="542"/>
                      <a:pt x="317" y="542"/>
                      <a:pt x="317" y="542"/>
                    </a:cubicBezTo>
                    <a:moveTo>
                      <a:pt x="934" y="552"/>
                    </a:moveTo>
                    <a:cubicBezTo>
                      <a:pt x="934" y="552"/>
                      <a:pt x="934" y="552"/>
                      <a:pt x="934" y="552"/>
                    </a:cubicBezTo>
                    <a:cubicBezTo>
                      <a:pt x="934" y="546"/>
                      <a:pt x="938" y="541"/>
                      <a:pt x="944" y="541"/>
                    </a:cubicBezTo>
                    <a:cubicBezTo>
                      <a:pt x="950" y="541"/>
                      <a:pt x="955" y="546"/>
                      <a:pt x="955" y="552"/>
                    </a:cubicBezTo>
                    <a:cubicBezTo>
                      <a:pt x="955" y="552"/>
                      <a:pt x="955" y="552"/>
                      <a:pt x="955" y="552"/>
                    </a:cubicBezTo>
                    <a:cubicBezTo>
                      <a:pt x="955" y="552"/>
                      <a:pt x="955" y="552"/>
                      <a:pt x="955" y="552"/>
                    </a:cubicBezTo>
                    <a:cubicBezTo>
                      <a:pt x="955" y="558"/>
                      <a:pt x="950" y="562"/>
                      <a:pt x="944" y="562"/>
                    </a:cubicBezTo>
                    <a:cubicBezTo>
                      <a:pt x="938" y="562"/>
                      <a:pt x="934" y="558"/>
                      <a:pt x="934" y="552"/>
                    </a:cubicBezTo>
                    <a:cubicBezTo>
                      <a:pt x="934" y="552"/>
                      <a:pt x="934" y="552"/>
                      <a:pt x="934" y="552"/>
                    </a:cubicBezTo>
                    <a:moveTo>
                      <a:pt x="311" y="536"/>
                    </a:moveTo>
                    <a:cubicBezTo>
                      <a:pt x="315" y="534"/>
                      <a:pt x="318" y="533"/>
                      <a:pt x="321" y="533"/>
                    </a:cubicBezTo>
                    <a:cubicBezTo>
                      <a:pt x="326" y="533"/>
                      <a:pt x="329" y="535"/>
                      <a:pt x="331" y="537"/>
                    </a:cubicBezTo>
                    <a:cubicBezTo>
                      <a:pt x="332" y="537"/>
                      <a:pt x="332" y="537"/>
                      <a:pt x="332" y="537"/>
                    </a:cubicBezTo>
                    <a:cubicBezTo>
                      <a:pt x="332" y="537"/>
                      <a:pt x="332" y="537"/>
                      <a:pt x="332" y="537"/>
                    </a:cubicBezTo>
                    <a:cubicBezTo>
                      <a:pt x="332" y="537"/>
                      <a:pt x="332" y="537"/>
                      <a:pt x="332" y="537"/>
                    </a:cubicBezTo>
                    <a:cubicBezTo>
                      <a:pt x="331" y="537"/>
                      <a:pt x="331" y="537"/>
                      <a:pt x="331" y="537"/>
                    </a:cubicBezTo>
                    <a:cubicBezTo>
                      <a:pt x="329" y="539"/>
                      <a:pt x="326" y="541"/>
                      <a:pt x="321" y="541"/>
                    </a:cubicBezTo>
                    <a:cubicBezTo>
                      <a:pt x="318" y="541"/>
                      <a:pt x="315" y="540"/>
                      <a:pt x="311" y="538"/>
                    </a:cubicBezTo>
                    <a:cubicBezTo>
                      <a:pt x="311" y="538"/>
                      <a:pt x="311" y="538"/>
                      <a:pt x="311" y="538"/>
                    </a:cubicBezTo>
                    <a:cubicBezTo>
                      <a:pt x="311" y="538"/>
                      <a:pt x="311" y="538"/>
                      <a:pt x="311" y="538"/>
                    </a:cubicBezTo>
                    <a:cubicBezTo>
                      <a:pt x="311" y="538"/>
                      <a:pt x="312" y="538"/>
                      <a:pt x="312" y="538"/>
                    </a:cubicBezTo>
                    <a:cubicBezTo>
                      <a:pt x="315" y="538"/>
                      <a:pt x="319" y="538"/>
                      <a:pt x="321" y="537"/>
                    </a:cubicBezTo>
                    <a:cubicBezTo>
                      <a:pt x="319" y="536"/>
                      <a:pt x="315" y="536"/>
                      <a:pt x="312" y="536"/>
                    </a:cubicBezTo>
                    <a:cubicBezTo>
                      <a:pt x="312" y="536"/>
                      <a:pt x="311" y="536"/>
                      <a:pt x="311" y="536"/>
                    </a:cubicBezTo>
                    <a:cubicBezTo>
                      <a:pt x="311" y="536"/>
                      <a:pt x="311" y="536"/>
                      <a:pt x="311" y="536"/>
                    </a:cubicBezTo>
                    <a:cubicBezTo>
                      <a:pt x="311" y="536"/>
                      <a:pt x="311" y="536"/>
                      <a:pt x="311" y="536"/>
                    </a:cubicBezTo>
                    <a:moveTo>
                      <a:pt x="258" y="537"/>
                    </a:move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60" y="535"/>
                      <a:pt x="264" y="533"/>
                      <a:pt x="269" y="533"/>
                    </a:cubicBezTo>
                    <a:cubicBezTo>
                      <a:pt x="272" y="533"/>
                      <a:pt x="275" y="534"/>
                      <a:pt x="278" y="536"/>
                    </a:cubicBezTo>
                    <a:cubicBezTo>
                      <a:pt x="278" y="536"/>
                      <a:pt x="278" y="536"/>
                      <a:pt x="278" y="536"/>
                    </a:cubicBezTo>
                    <a:cubicBezTo>
                      <a:pt x="278" y="536"/>
                      <a:pt x="278" y="536"/>
                      <a:pt x="278" y="536"/>
                    </a:cubicBezTo>
                    <a:cubicBezTo>
                      <a:pt x="278" y="536"/>
                      <a:pt x="278" y="536"/>
                      <a:pt x="277" y="536"/>
                    </a:cubicBezTo>
                    <a:cubicBezTo>
                      <a:pt x="275" y="536"/>
                      <a:pt x="271" y="536"/>
                      <a:pt x="269" y="537"/>
                    </a:cubicBezTo>
                    <a:cubicBezTo>
                      <a:pt x="271" y="538"/>
                      <a:pt x="275" y="538"/>
                      <a:pt x="277" y="538"/>
                    </a:cubicBezTo>
                    <a:cubicBezTo>
                      <a:pt x="278" y="538"/>
                      <a:pt x="278" y="538"/>
                      <a:pt x="278" y="538"/>
                    </a:cubicBezTo>
                    <a:cubicBezTo>
                      <a:pt x="278" y="538"/>
                      <a:pt x="278" y="538"/>
                      <a:pt x="278" y="538"/>
                    </a:cubicBezTo>
                    <a:cubicBezTo>
                      <a:pt x="278" y="538"/>
                      <a:pt x="278" y="538"/>
                      <a:pt x="278" y="538"/>
                    </a:cubicBezTo>
                    <a:cubicBezTo>
                      <a:pt x="275" y="540"/>
                      <a:pt x="272" y="541"/>
                      <a:pt x="269" y="541"/>
                    </a:cubicBezTo>
                    <a:cubicBezTo>
                      <a:pt x="264" y="541"/>
                      <a:pt x="260" y="539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cubicBezTo>
                      <a:pt x="258" y="537"/>
                      <a:pt x="258" y="537"/>
                      <a:pt x="258" y="537"/>
                    </a:cubicBezTo>
                    <a:moveTo>
                      <a:pt x="292" y="525"/>
                    </a:moveTo>
                    <a:cubicBezTo>
                      <a:pt x="293" y="524"/>
                      <a:pt x="294" y="524"/>
                      <a:pt x="295" y="524"/>
                    </a:cubicBezTo>
                    <a:cubicBezTo>
                      <a:pt x="297" y="524"/>
                      <a:pt x="298" y="524"/>
                      <a:pt x="299" y="526"/>
                    </a:cubicBezTo>
                    <a:cubicBezTo>
                      <a:pt x="300" y="526"/>
                      <a:pt x="300" y="526"/>
                      <a:pt x="301" y="526"/>
                    </a:cubicBezTo>
                    <a:cubicBezTo>
                      <a:pt x="301" y="526"/>
                      <a:pt x="302" y="526"/>
                      <a:pt x="303" y="526"/>
                    </a:cubicBezTo>
                    <a:cubicBezTo>
                      <a:pt x="304" y="527"/>
                      <a:pt x="305" y="529"/>
                      <a:pt x="305" y="530"/>
                    </a:cubicBezTo>
                    <a:cubicBezTo>
                      <a:pt x="305" y="530"/>
                      <a:pt x="305" y="530"/>
                      <a:pt x="305" y="531"/>
                    </a:cubicBezTo>
                    <a:cubicBezTo>
                      <a:pt x="306" y="531"/>
                      <a:pt x="307" y="532"/>
                      <a:pt x="308" y="533"/>
                    </a:cubicBezTo>
                    <a:cubicBezTo>
                      <a:pt x="308" y="534"/>
                      <a:pt x="308" y="534"/>
                      <a:pt x="308" y="535"/>
                    </a:cubicBezTo>
                    <a:cubicBezTo>
                      <a:pt x="308" y="536"/>
                      <a:pt x="307" y="537"/>
                      <a:pt x="307" y="538"/>
                    </a:cubicBezTo>
                    <a:cubicBezTo>
                      <a:pt x="307" y="538"/>
                      <a:pt x="307" y="539"/>
                      <a:pt x="307" y="540"/>
                    </a:cubicBezTo>
                    <a:cubicBezTo>
                      <a:pt x="307" y="541"/>
                      <a:pt x="307" y="541"/>
                      <a:pt x="307" y="542"/>
                    </a:cubicBezTo>
                    <a:cubicBezTo>
                      <a:pt x="307" y="543"/>
                      <a:pt x="305" y="544"/>
                      <a:pt x="304" y="544"/>
                    </a:cubicBezTo>
                    <a:cubicBezTo>
                      <a:pt x="304" y="546"/>
                      <a:pt x="303" y="547"/>
                      <a:pt x="302" y="548"/>
                    </a:cubicBezTo>
                    <a:cubicBezTo>
                      <a:pt x="301" y="548"/>
                      <a:pt x="301" y="549"/>
                      <a:pt x="300" y="549"/>
                    </a:cubicBezTo>
                    <a:cubicBezTo>
                      <a:pt x="299" y="549"/>
                      <a:pt x="298" y="549"/>
                      <a:pt x="298" y="548"/>
                    </a:cubicBezTo>
                    <a:cubicBezTo>
                      <a:pt x="297" y="549"/>
                      <a:pt x="296" y="550"/>
                      <a:pt x="294" y="550"/>
                    </a:cubicBezTo>
                    <a:cubicBezTo>
                      <a:pt x="293" y="550"/>
                      <a:pt x="291" y="549"/>
                      <a:pt x="290" y="548"/>
                    </a:cubicBezTo>
                    <a:cubicBezTo>
                      <a:pt x="290" y="548"/>
                      <a:pt x="289" y="548"/>
                      <a:pt x="289" y="548"/>
                    </a:cubicBezTo>
                    <a:cubicBezTo>
                      <a:pt x="288" y="548"/>
                      <a:pt x="287" y="548"/>
                      <a:pt x="286" y="547"/>
                    </a:cubicBezTo>
                    <a:cubicBezTo>
                      <a:pt x="285" y="546"/>
                      <a:pt x="285" y="545"/>
                      <a:pt x="285" y="544"/>
                    </a:cubicBezTo>
                    <a:cubicBezTo>
                      <a:pt x="285" y="543"/>
                      <a:pt x="285" y="543"/>
                      <a:pt x="285" y="543"/>
                    </a:cubicBezTo>
                    <a:cubicBezTo>
                      <a:pt x="283" y="543"/>
                      <a:pt x="282" y="542"/>
                      <a:pt x="282" y="540"/>
                    </a:cubicBezTo>
                    <a:cubicBezTo>
                      <a:pt x="282" y="540"/>
                      <a:pt x="282" y="540"/>
                      <a:pt x="282" y="539"/>
                    </a:cubicBezTo>
                    <a:cubicBezTo>
                      <a:pt x="282" y="538"/>
                      <a:pt x="282" y="537"/>
                      <a:pt x="283" y="536"/>
                    </a:cubicBezTo>
                    <a:cubicBezTo>
                      <a:pt x="282" y="535"/>
                      <a:pt x="282" y="534"/>
                      <a:pt x="282" y="533"/>
                    </a:cubicBezTo>
                    <a:cubicBezTo>
                      <a:pt x="282" y="533"/>
                      <a:pt x="282" y="533"/>
                      <a:pt x="282" y="532"/>
                    </a:cubicBezTo>
                    <a:cubicBezTo>
                      <a:pt x="283" y="531"/>
                      <a:pt x="284" y="530"/>
                      <a:pt x="286" y="529"/>
                    </a:cubicBezTo>
                    <a:cubicBezTo>
                      <a:pt x="286" y="528"/>
                      <a:pt x="286" y="527"/>
                      <a:pt x="287" y="526"/>
                    </a:cubicBezTo>
                    <a:cubicBezTo>
                      <a:pt x="288" y="525"/>
                      <a:pt x="289" y="525"/>
                      <a:pt x="290" y="525"/>
                    </a:cubicBezTo>
                    <a:cubicBezTo>
                      <a:pt x="291" y="525"/>
                      <a:pt x="291" y="525"/>
                      <a:pt x="292" y="525"/>
                    </a:cubicBezTo>
                    <a:moveTo>
                      <a:pt x="316" y="529"/>
                    </a:moveTo>
                    <a:cubicBezTo>
                      <a:pt x="322" y="522"/>
                      <a:pt x="328" y="519"/>
                      <a:pt x="334" y="519"/>
                    </a:cubicBezTo>
                    <a:cubicBezTo>
                      <a:pt x="337" y="519"/>
                      <a:pt x="340" y="520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3" y="521"/>
                      <a:pt x="343" y="521"/>
                      <a:pt x="343" y="521"/>
                    </a:cubicBezTo>
                    <a:cubicBezTo>
                      <a:pt x="340" y="526"/>
                      <a:pt x="334" y="532"/>
                      <a:pt x="323" y="532"/>
                    </a:cubicBezTo>
                    <a:cubicBezTo>
                      <a:pt x="321" y="532"/>
                      <a:pt x="319" y="532"/>
                      <a:pt x="317" y="531"/>
                    </a:cubicBezTo>
                    <a:cubicBezTo>
                      <a:pt x="317" y="531"/>
                      <a:pt x="317" y="531"/>
                      <a:pt x="317" y="531"/>
                    </a:cubicBezTo>
                    <a:cubicBezTo>
                      <a:pt x="317" y="531"/>
                      <a:pt x="317" y="531"/>
                      <a:pt x="317" y="531"/>
                    </a:cubicBezTo>
                    <a:cubicBezTo>
                      <a:pt x="317" y="531"/>
                      <a:pt x="326" y="529"/>
                      <a:pt x="329" y="526"/>
                    </a:cubicBezTo>
                    <a:cubicBezTo>
                      <a:pt x="329" y="526"/>
                      <a:pt x="328" y="526"/>
                      <a:pt x="328" y="526"/>
                    </a:cubicBezTo>
                    <a:cubicBezTo>
                      <a:pt x="323" y="526"/>
                      <a:pt x="316" y="529"/>
                      <a:pt x="316" y="529"/>
                    </a:cubicBezTo>
                    <a:cubicBezTo>
                      <a:pt x="316" y="529"/>
                      <a:pt x="316" y="529"/>
                      <a:pt x="316" y="529"/>
                    </a:cubicBezTo>
                    <a:cubicBezTo>
                      <a:pt x="316" y="529"/>
                      <a:pt x="316" y="529"/>
                      <a:pt x="316" y="529"/>
                    </a:cubicBezTo>
                    <a:moveTo>
                      <a:pt x="247" y="521"/>
                    </a:moveTo>
                    <a:cubicBezTo>
                      <a:pt x="249" y="520"/>
                      <a:pt x="252" y="519"/>
                      <a:pt x="256" y="519"/>
                    </a:cubicBezTo>
                    <a:cubicBezTo>
                      <a:pt x="261" y="519"/>
                      <a:pt x="268" y="522"/>
                      <a:pt x="274" y="529"/>
                    </a:cubicBezTo>
                    <a:cubicBezTo>
                      <a:pt x="274" y="529"/>
                      <a:pt x="274" y="529"/>
                      <a:pt x="274" y="529"/>
                    </a:cubicBezTo>
                    <a:cubicBezTo>
                      <a:pt x="274" y="529"/>
                      <a:pt x="274" y="529"/>
                      <a:pt x="274" y="529"/>
                    </a:cubicBezTo>
                    <a:cubicBezTo>
                      <a:pt x="274" y="529"/>
                      <a:pt x="266" y="526"/>
                      <a:pt x="261" y="526"/>
                    </a:cubicBezTo>
                    <a:cubicBezTo>
                      <a:pt x="261" y="526"/>
                      <a:pt x="261" y="526"/>
                      <a:pt x="261" y="526"/>
                    </a:cubicBezTo>
                    <a:cubicBezTo>
                      <a:pt x="264" y="529"/>
                      <a:pt x="273" y="531"/>
                      <a:pt x="273" y="531"/>
                    </a:cubicBezTo>
                    <a:cubicBezTo>
                      <a:pt x="273" y="531"/>
                      <a:pt x="273" y="531"/>
                      <a:pt x="273" y="531"/>
                    </a:cubicBezTo>
                    <a:cubicBezTo>
                      <a:pt x="273" y="531"/>
                      <a:pt x="273" y="531"/>
                      <a:pt x="273" y="531"/>
                    </a:cubicBezTo>
                    <a:cubicBezTo>
                      <a:pt x="271" y="532"/>
                      <a:pt x="268" y="532"/>
                      <a:pt x="266" y="532"/>
                    </a:cubicBezTo>
                    <a:cubicBezTo>
                      <a:pt x="256" y="532"/>
                      <a:pt x="250" y="526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cubicBezTo>
                      <a:pt x="247" y="521"/>
                      <a:pt x="247" y="521"/>
                      <a:pt x="247" y="521"/>
                    </a:cubicBezTo>
                    <a:moveTo>
                      <a:pt x="265" y="515"/>
                    </a:moveTo>
                    <a:cubicBezTo>
                      <a:pt x="265" y="515"/>
                      <a:pt x="265" y="515"/>
                      <a:pt x="265" y="515"/>
                    </a:cubicBezTo>
                    <a:cubicBezTo>
                      <a:pt x="265" y="515"/>
                      <a:pt x="265" y="515"/>
                      <a:pt x="265" y="515"/>
                    </a:cubicBezTo>
                    <a:cubicBezTo>
                      <a:pt x="265" y="515"/>
                      <a:pt x="266" y="515"/>
                      <a:pt x="266" y="515"/>
                    </a:cubicBezTo>
                    <a:cubicBezTo>
                      <a:pt x="271" y="515"/>
                      <a:pt x="278" y="517"/>
                      <a:pt x="282" y="526"/>
                    </a:cubicBezTo>
                    <a:cubicBezTo>
                      <a:pt x="282" y="526"/>
                      <a:pt x="282" y="526"/>
                      <a:pt x="282" y="526"/>
                    </a:cubicBezTo>
                    <a:cubicBezTo>
                      <a:pt x="282" y="526"/>
                      <a:pt x="282" y="526"/>
                      <a:pt x="282" y="526"/>
                    </a:cubicBezTo>
                    <a:cubicBezTo>
                      <a:pt x="282" y="526"/>
                      <a:pt x="277" y="522"/>
                      <a:pt x="274" y="521"/>
                    </a:cubicBezTo>
                    <a:cubicBezTo>
                      <a:pt x="275" y="524"/>
                      <a:pt x="281" y="528"/>
                      <a:pt x="281" y="528"/>
                    </a:cubicBezTo>
                    <a:cubicBezTo>
                      <a:pt x="281" y="528"/>
                      <a:pt x="281" y="528"/>
                      <a:pt x="281" y="528"/>
                    </a:cubicBezTo>
                    <a:cubicBezTo>
                      <a:pt x="281" y="528"/>
                      <a:pt x="281" y="528"/>
                      <a:pt x="281" y="528"/>
                    </a:cubicBezTo>
                    <a:cubicBezTo>
                      <a:pt x="270" y="527"/>
                      <a:pt x="266" y="520"/>
                      <a:pt x="265" y="515"/>
                    </a:cubicBezTo>
                    <a:cubicBezTo>
                      <a:pt x="265" y="515"/>
                      <a:pt x="265" y="515"/>
                      <a:pt x="265" y="515"/>
                    </a:cubicBezTo>
                    <a:cubicBezTo>
                      <a:pt x="265" y="515"/>
                      <a:pt x="265" y="515"/>
                      <a:pt x="265" y="515"/>
                    </a:cubicBezTo>
                    <a:moveTo>
                      <a:pt x="324" y="515"/>
                    </a:move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5" y="515"/>
                      <a:pt x="325" y="515"/>
                      <a:pt x="325" y="515"/>
                    </a:cubicBezTo>
                    <a:cubicBezTo>
                      <a:pt x="323" y="520"/>
                      <a:pt x="319" y="527"/>
                      <a:pt x="309" y="528"/>
                    </a:cubicBezTo>
                    <a:cubicBezTo>
                      <a:pt x="309" y="528"/>
                      <a:pt x="309" y="528"/>
                      <a:pt x="309" y="528"/>
                    </a:cubicBezTo>
                    <a:cubicBezTo>
                      <a:pt x="309" y="528"/>
                      <a:pt x="309" y="528"/>
                      <a:pt x="309" y="528"/>
                    </a:cubicBezTo>
                    <a:cubicBezTo>
                      <a:pt x="309" y="528"/>
                      <a:pt x="314" y="524"/>
                      <a:pt x="316" y="521"/>
                    </a:cubicBezTo>
                    <a:cubicBezTo>
                      <a:pt x="313" y="522"/>
                      <a:pt x="307" y="526"/>
                      <a:pt x="307" y="526"/>
                    </a:cubicBezTo>
                    <a:cubicBezTo>
                      <a:pt x="307" y="526"/>
                      <a:pt x="307" y="526"/>
                      <a:pt x="307" y="526"/>
                    </a:cubicBezTo>
                    <a:cubicBezTo>
                      <a:pt x="307" y="526"/>
                      <a:pt x="307" y="526"/>
                      <a:pt x="307" y="526"/>
                    </a:cubicBezTo>
                    <a:cubicBezTo>
                      <a:pt x="311" y="517"/>
                      <a:pt x="318" y="515"/>
                      <a:pt x="323" y="515"/>
                    </a:cubicBezTo>
                    <a:cubicBezTo>
                      <a:pt x="324" y="515"/>
                      <a:pt x="324" y="515"/>
                      <a:pt x="324" y="515"/>
                    </a:cubicBezTo>
                    <a:moveTo>
                      <a:pt x="452" y="554"/>
                    </a:moveTo>
                    <a:cubicBezTo>
                      <a:pt x="459" y="554"/>
                      <a:pt x="465" y="553"/>
                      <a:pt x="472" y="549"/>
                    </a:cubicBezTo>
                    <a:cubicBezTo>
                      <a:pt x="484" y="543"/>
                      <a:pt x="491" y="531"/>
                      <a:pt x="493" y="519"/>
                    </a:cubicBezTo>
                    <a:cubicBezTo>
                      <a:pt x="518" y="509"/>
                      <a:pt x="518" y="509"/>
                      <a:pt x="518" y="509"/>
                    </a:cubicBezTo>
                    <a:cubicBezTo>
                      <a:pt x="518" y="509"/>
                      <a:pt x="518" y="509"/>
                      <a:pt x="518" y="509"/>
                    </a:cubicBezTo>
                    <a:cubicBezTo>
                      <a:pt x="509" y="518"/>
                      <a:pt x="509" y="518"/>
                      <a:pt x="509" y="518"/>
                    </a:cubicBezTo>
                    <a:cubicBezTo>
                      <a:pt x="518" y="523"/>
                      <a:pt x="518" y="523"/>
                      <a:pt x="518" y="523"/>
                    </a:cubicBezTo>
                    <a:cubicBezTo>
                      <a:pt x="506" y="524"/>
                      <a:pt x="506" y="524"/>
                      <a:pt x="506" y="524"/>
                    </a:cubicBezTo>
                    <a:cubicBezTo>
                      <a:pt x="514" y="532"/>
                      <a:pt x="514" y="532"/>
                      <a:pt x="514" y="532"/>
                    </a:cubicBezTo>
                    <a:cubicBezTo>
                      <a:pt x="501" y="533"/>
                      <a:pt x="501" y="533"/>
                      <a:pt x="501" y="533"/>
                    </a:cubicBezTo>
                    <a:cubicBezTo>
                      <a:pt x="510" y="542"/>
                      <a:pt x="510" y="542"/>
                      <a:pt x="510" y="542"/>
                    </a:cubicBezTo>
                    <a:cubicBezTo>
                      <a:pt x="510" y="542"/>
                      <a:pt x="510" y="542"/>
                      <a:pt x="510" y="542"/>
                    </a:cubicBezTo>
                    <a:cubicBezTo>
                      <a:pt x="494" y="541"/>
                      <a:pt x="494" y="541"/>
                      <a:pt x="494" y="541"/>
                    </a:cubicBezTo>
                    <a:cubicBezTo>
                      <a:pt x="501" y="554"/>
                      <a:pt x="501" y="554"/>
                      <a:pt x="501" y="554"/>
                    </a:cubicBezTo>
                    <a:cubicBezTo>
                      <a:pt x="488" y="550"/>
                      <a:pt x="488" y="550"/>
                      <a:pt x="488" y="550"/>
                    </a:cubicBezTo>
                    <a:cubicBezTo>
                      <a:pt x="493" y="563"/>
                      <a:pt x="493" y="563"/>
                      <a:pt x="493" y="563"/>
                    </a:cubicBezTo>
                    <a:cubicBezTo>
                      <a:pt x="481" y="558"/>
                      <a:pt x="481" y="558"/>
                      <a:pt x="481" y="558"/>
                    </a:cubicBezTo>
                    <a:cubicBezTo>
                      <a:pt x="483" y="570"/>
                      <a:pt x="483" y="570"/>
                      <a:pt x="483" y="570"/>
                    </a:cubicBezTo>
                    <a:cubicBezTo>
                      <a:pt x="472" y="563"/>
                      <a:pt x="472" y="563"/>
                      <a:pt x="472" y="563"/>
                    </a:cubicBezTo>
                    <a:cubicBezTo>
                      <a:pt x="470" y="575"/>
                      <a:pt x="470" y="575"/>
                      <a:pt x="470" y="575"/>
                    </a:cubicBezTo>
                    <a:cubicBezTo>
                      <a:pt x="470" y="575"/>
                      <a:pt x="470" y="575"/>
                      <a:pt x="470" y="575"/>
                    </a:cubicBezTo>
                    <a:cubicBezTo>
                      <a:pt x="462" y="567"/>
                      <a:pt x="462" y="567"/>
                      <a:pt x="462" y="567"/>
                    </a:cubicBezTo>
                    <a:cubicBezTo>
                      <a:pt x="457" y="578"/>
                      <a:pt x="457" y="578"/>
                      <a:pt x="457" y="578"/>
                    </a:cubicBezTo>
                    <a:cubicBezTo>
                      <a:pt x="456" y="578"/>
                      <a:pt x="456" y="578"/>
                      <a:pt x="456" y="578"/>
                    </a:cubicBezTo>
                    <a:cubicBezTo>
                      <a:pt x="449" y="567"/>
                      <a:pt x="449" y="567"/>
                      <a:pt x="449" y="567"/>
                    </a:cubicBezTo>
                    <a:cubicBezTo>
                      <a:pt x="442" y="577"/>
                      <a:pt x="442" y="577"/>
                      <a:pt x="442" y="577"/>
                    </a:cubicBezTo>
                    <a:cubicBezTo>
                      <a:pt x="441" y="577"/>
                      <a:pt x="441" y="577"/>
                      <a:pt x="441" y="577"/>
                    </a:cubicBezTo>
                    <a:cubicBezTo>
                      <a:pt x="436" y="565"/>
                      <a:pt x="436" y="565"/>
                      <a:pt x="436" y="565"/>
                    </a:cubicBezTo>
                    <a:cubicBezTo>
                      <a:pt x="429" y="574"/>
                      <a:pt x="429" y="574"/>
                      <a:pt x="429" y="574"/>
                    </a:cubicBezTo>
                    <a:cubicBezTo>
                      <a:pt x="429" y="574"/>
                      <a:pt x="429" y="574"/>
                      <a:pt x="429" y="574"/>
                    </a:cubicBezTo>
                    <a:cubicBezTo>
                      <a:pt x="426" y="564"/>
                      <a:pt x="426" y="564"/>
                      <a:pt x="426" y="564"/>
                    </a:cubicBezTo>
                    <a:cubicBezTo>
                      <a:pt x="415" y="567"/>
                      <a:pt x="415" y="567"/>
                      <a:pt x="415" y="567"/>
                    </a:cubicBezTo>
                    <a:cubicBezTo>
                      <a:pt x="415" y="566"/>
                      <a:pt x="415" y="566"/>
                      <a:pt x="415" y="566"/>
                    </a:cubicBezTo>
                    <a:cubicBezTo>
                      <a:pt x="419" y="556"/>
                      <a:pt x="419" y="556"/>
                      <a:pt x="419" y="556"/>
                    </a:cubicBezTo>
                    <a:cubicBezTo>
                      <a:pt x="404" y="556"/>
                      <a:pt x="404" y="556"/>
                      <a:pt x="404" y="556"/>
                    </a:cubicBezTo>
                    <a:cubicBezTo>
                      <a:pt x="427" y="546"/>
                      <a:pt x="427" y="546"/>
                      <a:pt x="427" y="546"/>
                    </a:cubicBezTo>
                    <a:cubicBezTo>
                      <a:pt x="434" y="551"/>
                      <a:pt x="443" y="554"/>
                      <a:pt x="452" y="554"/>
                    </a:cubicBezTo>
                    <a:moveTo>
                      <a:pt x="162" y="521"/>
                    </a:moveTo>
                    <a:cubicBezTo>
                      <a:pt x="162" y="517"/>
                      <a:pt x="163" y="513"/>
                      <a:pt x="166" y="508"/>
                    </a:cubicBezTo>
                    <a:cubicBezTo>
                      <a:pt x="166" y="508"/>
                      <a:pt x="166" y="508"/>
                      <a:pt x="166" y="508"/>
                    </a:cubicBezTo>
                    <a:cubicBezTo>
                      <a:pt x="166" y="508"/>
                      <a:pt x="166" y="508"/>
                      <a:pt x="166" y="508"/>
                    </a:cubicBezTo>
                    <a:cubicBezTo>
                      <a:pt x="166" y="508"/>
                      <a:pt x="166" y="508"/>
                      <a:pt x="166" y="509"/>
                    </a:cubicBezTo>
                    <a:cubicBezTo>
                      <a:pt x="166" y="512"/>
                      <a:pt x="166" y="518"/>
                      <a:pt x="168" y="521"/>
                    </a:cubicBezTo>
                    <a:cubicBezTo>
                      <a:pt x="169" y="518"/>
                      <a:pt x="169" y="512"/>
                      <a:pt x="169" y="509"/>
                    </a:cubicBezTo>
                    <a:cubicBezTo>
                      <a:pt x="169" y="508"/>
                      <a:pt x="169" y="508"/>
                      <a:pt x="169" y="508"/>
                    </a:cubicBezTo>
                    <a:cubicBezTo>
                      <a:pt x="169" y="508"/>
                      <a:pt x="169" y="508"/>
                      <a:pt x="169" y="508"/>
                    </a:cubicBezTo>
                    <a:cubicBezTo>
                      <a:pt x="169" y="508"/>
                      <a:pt x="169" y="508"/>
                      <a:pt x="169" y="508"/>
                    </a:cubicBezTo>
                    <a:cubicBezTo>
                      <a:pt x="172" y="513"/>
                      <a:pt x="173" y="517"/>
                      <a:pt x="173" y="521"/>
                    </a:cubicBezTo>
                    <a:cubicBezTo>
                      <a:pt x="173" y="527"/>
                      <a:pt x="170" y="532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8" y="536"/>
                      <a:pt x="168" y="536"/>
                      <a:pt x="168" y="536"/>
                    </a:cubicBezTo>
                    <a:cubicBezTo>
                      <a:pt x="165" y="532"/>
                      <a:pt x="162" y="527"/>
                      <a:pt x="162" y="521"/>
                    </a:cubicBezTo>
                    <a:moveTo>
                      <a:pt x="182" y="502"/>
                    </a:moveTo>
                    <a:cubicBezTo>
                      <a:pt x="182" y="502"/>
                      <a:pt x="182" y="502"/>
                      <a:pt x="182" y="502"/>
                    </a:cubicBezTo>
                    <a:cubicBezTo>
                      <a:pt x="195" y="508"/>
                      <a:pt x="197" y="518"/>
                      <a:pt x="197" y="524"/>
                    </a:cubicBezTo>
                    <a:cubicBezTo>
                      <a:pt x="197" y="525"/>
                      <a:pt x="197" y="525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7" y="526"/>
                      <a:pt x="197" y="526"/>
                      <a:pt x="197" y="526"/>
                    </a:cubicBezTo>
                    <a:cubicBezTo>
                      <a:pt x="191" y="524"/>
                      <a:pt x="181" y="519"/>
                      <a:pt x="180" y="504"/>
                    </a:cubicBezTo>
                    <a:cubicBezTo>
                      <a:pt x="180" y="504"/>
                      <a:pt x="180" y="504"/>
                      <a:pt x="180" y="504"/>
                    </a:cubicBezTo>
                    <a:cubicBezTo>
                      <a:pt x="180" y="504"/>
                      <a:pt x="180" y="504"/>
                      <a:pt x="180" y="504"/>
                    </a:cubicBezTo>
                    <a:cubicBezTo>
                      <a:pt x="180" y="504"/>
                      <a:pt x="185" y="512"/>
                      <a:pt x="189" y="514"/>
                    </a:cubicBezTo>
                    <a:cubicBezTo>
                      <a:pt x="188" y="510"/>
                      <a:pt x="182" y="502"/>
                      <a:pt x="182" y="502"/>
                    </a:cubicBezTo>
                    <a:cubicBezTo>
                      <a:pt x="182" y="502"/>
                      <a:pt x="182" y="502"/>
                      <a:pt x="182" y="502"/>
                    </a:cubicBezTo>
                    <a:moveTo>
                      <a:pt x="153" y="502"/>
                    </a:moveTo>
                    <a:cubicBezTo>
                      <a:pt x="153" y="502"/>
                      <a:pt x="153" y="502"/>
                      <a:pt x="153" y="502"/>
                    </a:cubicBezTo>
                    <a:cubicBezTo>
                      <a:pt x="153" y="502"/>
                      <a:pt x="148" y="510"/>
                      <a:pt x="147" y="514"/>
                    </a:cubicBezTo>
                    <a:cubicBezTo>
                      <a:pt x="150" y="512"/>
                      <a:pt x="156" y="504"/>
                      <a:pt x="156" y="504"/>
                    </a:cubicBezTo>
                    <a:cubicBezTo>
                      <a:pt x="156" y="504"/>
                      <a:pt x="156" y="504"/>
                      <a:pt x="156" y="504"/>
                    </a:cubicBezTo>
                    <a:cubicBezTo>
                      <a:pt x="156" y="504"/>
                      <a:pt x="156" y="504"/>
                      <a:pt x="156" y="504"/>
                    </a:cubicBezTo>
                    <a:cubicBezTo>
                      <a:pt x="154" y="519"/>
                      <a:pt x="145" y="524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6"/>
                      <a:pt x="138" y="526"/>
                      <a:pt x="138" y="526"/>
                    </a:cubicBezTo>
                    <a:cubicBezTo>
                      <a:pt x="138" y="525"/>
                      <a:pt x="138" y="525"/>
                      <a:pt x="138" y="524"/>
                    </a:cubicBezTo>
                    <a:cubicBezTo>
                      <a:pt x="138" y="518"/>
                      <a:pt x="141" y="508"/>
                      <a:pt x="153" y="502"/>
                    </a:cubicBezTo>
                    <a:cubicBezTo>
                      <a:pt x="153" y="502"/>
                      <a:pt x="153" y="502"/>
                      <a:pt x="153" y="502"/>
                    </a:cubicBezTo>
                    <a:moveTo>
                      <a:pt x="283" y="502"/>
                    </a:moveTo>
                    <a:cubicBezTo>
                      <a:pt x="283" y="502"/>
                      <a:pt x="283" y="502"/>
                      <a:pt x="283" y="502"/>
                    </a:cubicBezTo>
                    <a:cubicBezTo>
                      <a:pt x="283" y="502"/>
                      <a:pt x="283" y="502"/>
                      <a:pt x="283" y="502"/>
                    </a:cubicBezTo>
                    <a:cubicBezTo>
                      <a:pt x="287" y="504"/>
                      <a:pt x="291" y="508"/>
                      <a:pt x="291" y="516"/>
                    </a:cubicBezTo>
                    <a:cubicBezTo>
                      <a:pt x="291" y="517"/>
                      <a:pt x="291" y="519"/>
                      <a:pt x="291" y="521"/>
                    </a:cubicBezTo>
                    <a:cubicBezTo>
                      <a:pt x="291" y="521"/>
                      <a:pt x="289" y="514"/>
                      <a:pt x="287" y="512"/>
                    </a:cubicBezTo>
                    <a:cubicBezTo>
                      <a:pt x="287" y="512"/>
                      <a:pt x="287" y="512"/>
                      <a:pt x="287" y="513"/>
                    </a:cubicBezTo>
                    <a:cubicBezTo>
                      <a:pt x="287" y="516"/>
                      <a:pt x="289" y="522"/>
                      <a:pt x="289" y="522"/>
                    </a:cubicBezTo>
                    <a:cubicBezTo>
                      <a:pt x="289" y="522"/>
                      <a:pt x="289" y="522"/>
                      <a:pt x="289" y="522"/>
                    </a:cubicBezTo>
                    <a:cubicBezTo>
                      <a:pt x="289" y="522"/>
                      <a:pt x="289" y="522"/>
                      <a:pt x="289" y="522"/>
                    </a:cubicBezTo>
                    <a:cubicBezTo>
                      <a:pt x="284" y="517"/>
                      <a:pt x="282" y="512"/>
                      <a:pt x="282" y="508"/>
                    </a:cubicBezTo>
                    <a:cubicBezTo>
                      <a:pt x="282" y="506"/>
                      <a:pt x="283" y="504"/>
                      <a:pt x="283" y="502"/>
                    </a:cubicBezTo>
                    <a:cubicBezTo>
                      <a:pt x="283" y="502"/>
                      <a:pt x="283" y="502"/>
                      <a:pt x="283" y="502"/>
                    </a:cubicBezTo>
                    <a:cubicBezTo>
                      <a:pt x="283" y="502"/>
                      <a:pt x="283" y="502"/>
                      <a:pt x="283" y="502"/>
                    </a:cubicBezTo>
                    <a:moveTo>
                      <a:pt x="298" y="516"/>
                    </a:moveTo>
                    <a:cubicBezTo>
                      <a:pt x="298" y="508"/>
                      <a:pt x="303" y="504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07" y="504"/>
                      <a:pt x="307" y="506"/>
                      <a:pt x="307" y="508"/>
                    </a:cubicBezTo>
                    <a:cubicBezTo>
                      <a:pt x="307" y="512"/>
                      <a:pt x="306" y="517"/>
                      <a:pt x="301" y="522"/>
                    </a:cubicBezTo>
                    <a:cubicBezTo>
                      <a:pt x="301" y="522"/>
                      <a:pt x="301" y="522"/>
                      <a:pt x="301" y="522"/>
                    </a:cubicBezTo>
                    <a:cubicBezTo>
                      <a:pt x="301" y="522"/>
                      <a:pt x="301" y="522"/>
                      <a:pt x="301" y="522"/>
                    </a:cubicBezTo>
                    <a:cubicBezTo>
                      <a:pt x="301" y="522"/>
                      <a:pt x="303" y="516"/>
                      <a:pt x="303" y="513"/>
                    </a:cubicBezTo>
                    <a:cubicBezTo>
                      <a:pt x="303" y="512"/>
                      <a:pt x="303" y="512"/>
                      <a:pt x="303" y="512"/>
                    </a:cubicBezTo>
                    <a:cubicBezTo>
                      <a:pt x="301" y="514"/>
                      <a:pt x="299" y="521"/>
                      <a:pt x="299" y="521"/>
                    </a:cubicBezTo>
                    <a:cubicBezTo>
                      <a:pt x="298" y="519"/>
                      <a:pt x="298" y="517"/>
                      <a:pt x="298" y="516"/>
                    </a:cubicBezTo>
                    <a:moveTo>
                      <a:pt x="155" y="514"/>
                    </a:moveTo>
                    <a:cubicBezTo>
                      <a:pt x="155" y="510"/>
                      <a:pt x="157" y="505"/>
                      <a:pt x="162" y="500"/>
                    </a:cubicBezTo>
                    <a:cubicBezTo>
                      <a:pt x="162" y="500"/>
                      <a:pt x="162" y="500"/>
                      <a:pt x="162" y="500"/>
                    </a:cubicBezTo>
                    <a:cubicBezTo>
                      <a:pt x="162" y="500"/>
                      <a:pt x="162" y="500"/>
                      <a:pt x="162" y="500"/>
                    </a:cubicBezTo>
                    <a:cubicBezTo>
                      <a:pt x="162" y="500"/>
                      <a:pt x="160" y="506"/>
                      <a:pt x="160" y="509"/>
                    </a:cubicBezTo>
                    <a:cubicBezTo>
                      <a:pt x="160" y="510"/>
                      <a:pt x="160" y="510"/>
                      <a:pt x="160" y="510"/>
                    </a:cubicBezTo>
                    <a:cubicBezTo>
                      <a:pt x="162" y="508"/>
                      <a:pt x="164" y="501"/>
                      <a:pt x="164" y="501"/>
                    </a:cubicBezTo>
                    <a:cubicBezTo>
                      <a:pt x="164" y="503"/>
                      <a:pt x="164" y="504"/>
                      <a:pt x="164" y="506"/>
                    </a:cubicBezTo>
                    <a:cubicBezTo>
                      <a:pt x="164" y="513"/>
                      <a:pt x="160" y="518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20"/>
                      <a:pt x="156" y="520"/>
                      <a:pt x="156" y="520"/>
                    </a:cubicBezTo>
                    <a:cubicBezTo>
                      <a:pt x="156" y="518"/>
                      <a:pt x="155" y="516"/>
                      <a:pt x="155" y="514"/>
                    </a:cubicBezTo>
                    <a:moveTo>
                      <a:pt x="174" y="500"/>
                    </a:moveTo>
                    <a:cubicBezTo>
                      <a:pt x="174" y="500"/>
                      <a:pt x="174" y="500"/>
                      <a:pt x="174" y="500"/>
                    </a:cubicBezTo>
                    <a:cubicBezTo>
                      <a:pt x="179" y="505"/>
                      <a:pt x="180" y="509"/>
                      <a:pt x="180" y="514"/>
                    </a:cubicBezTo>
                    <a:cubicBezTo>
                      <a:pt x="180" y="516"/>
                      <a:pt x="180" y="518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9" y="520"/>
                      <a:pt x="179" y="520"/>
                      <a:pt x="179" y="520"/>
                    </a:cubicBezTo>
                    <a:cubicBezTo>
                      <a:pt x="176" y="518"/>
                      <a:pt x="171" y="513"/>
                      <a:pt x="171" y="506"/>
                    </a:cubicBezTo>
                    <a:cubicBezTo>
                      <a:pt x="171" y="504"/>
                      <a:pt x="171" y="503"/>
                      <a:pt x="172" y="501"/>
                    </a:cubicBezTo>
                    <a:cubicBezTo>
                      <a:pt x="172" y="501"/>
                      <a:pt x="174" y="508"/>
                      <a:pt x="176" y="510"/>
                    </a:cubicBezTo>
                    <a:cubicBezTo>
                      <a:pt x="176" y="510"/>
                      <a:pt x="176" y="510"/>
                      <a:pt x="176" y="509"/>
                    </a:cubicBezTo>
                    <a:cubicBezTo>
                      <a:pt x="176" y="506"/>
                      <a:pt x="174" y="500"/>
                      <a:pt x="174" y="500"/>
                    </a:cubicBezTo>
                    <a:cubicBezTo>
                      <a:pt x="174" y="500"/>
                      <a:pt x="174" y="500"/>
                      <a:pt x="174" y="500"/>
                    </a:cubicBezTo>
                    <a:moveTo>
                      <a:pt x="265" y="496"/>
                    </a:moveTo>
                    <a:cubicBezTo>
                      <a:pt x="265" y="496"/>
                      <a:pt x="265" y="496"/>
                      <a:pt x="265" y="496"/>
                    </a:cubicBezTo>
                    <a:cubicBezTo>
                      <a:pt x="265" y="496"/>
                      <a:pt x="265" y="496"/>
                      <a:pt x="265" y="496"/>
                    </a:cubicBezTo>
                    <a:cubicBezTo>
                      <a:pt x="272" y="498"/>
                      <a:pt x="281" y="503"/>
                      <a:pt x="283" y="518"/>
                    </a:cubicBezTo>
                    <a:cubicBezTo>
                      <a:pt x="283" y="518"/>
                      <a:pt x="283" y="518"/>
                      <a:pt x="283" y="518"/>
                    </a:cubicBezTo>
                    <a:cubicBezTo>
                      <a:pt x="283" y="518"/>
                      <a:pt x="283" y="518"/>
                      <a:pt x="283" y="518"/>
                    </a:cubicBezTo>
                    <a:cubicBezTo>
                      <a:pt x="283" y="518"/>
                      <a:pt x="277" y="510"/>
                      <a:pt x="274" y="508"/>
                    </a:cubicBezTo>
                    <a:cubicBezTo>
                      <a:pt x="275" y="512"/>
                      <a:pt x="280" y="520"/>
                      <a:pt x="280" y="520"/>
                    </a:cubicBezTo>
                    <a:cubicBezTo>
                      <a:pt x="280" y="520"/>
                      <a:pt x="280" y="520"/>
                      <a:pt x="280" y="520"/>
                    </a:cubicBezTo>
                    <a:cubicBezTo>
                      <a:pt x="280" y="520"/>
                      <a:pt x="280" y="520"/>
                      <a:pt x="280" y="520"/>
                    </a:cubicBezTo>
                    <a:cubicBezTo>
                      <a:pt x="268" y="514"/>
                      <a:pt x="265" y="504"/>
                      <a:pt x="265" y="498"/>
                    </a:cubicBezTo>
                    <a:cubicBezTo>
                      <a:pt x="265" y="497"/>
                      <a:pt x="265" y="497"/>
                      <a:pt x="265" y="496"/>
                    </a:cubicBezTo>
                    <a:cubicBezTo>
                      <a:pt x="265" y="496"/>
                      <a:pt x="265" y="496"/>
                      <a:pt x="265" y="496"/>
                    </a:cubicBezTo>
                    <a:cubicBezTo>
                      <a:pt x="265" y="496"/>
                      <a:pt x="265" y="496"/>
                      <a:pt x="265" y="496"/>
                    </a:cubicBezTo>
                    <a:moveTo>
                      <a:pt x="307" y="518"/>
                    </a:moveTo>
                    <a:cubicBezTo>
                      <a:pt x="308" y="503"/>
                      <a:pt x="318" y="498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6"/>
                      <a:pt x="324" y="496"/>
                      <a:pt x="324" y="496"/>
                    </a:cubicBezTo>
                    <a:cubicBezTo>
                      <a:pt x="324" y="497"/>
                      <a:pt x="324" y="497"/>
                      <a:pt x="324" y="498"/>
                    </a:cubicBezTo>
                    <a:cubicBezTo>
                      <a:pt x="324" y="504"/>
                      <a:pt x="322" y="514"/>
                      <a:pt x="309" y="520"/>
                    </a:cubicBezTo>
                    <a:cubicBezTo>
                      <a:pt x="309" y="520"/>
                      <a:pt x="309" y="520"/>
                      <a:pt x="309" y="520"/>
                    </a:cubicBezTo>
                    <a:cubicBezTo>
                      <a:pt x="309" y="520"/>
                      <a:pt x="309" y="520"/>
                      <a:pt x="309" y="520"/>
                    </a:cubicBezTo>
                    <a:cubicBezTo>
                      <a:pt x="309" y="520"/>
                      <a:pt x="315" y="512"/>
                      <a:pt x="316" y="508"/>
                    </a:cubicBezTo>
                    <a:cubicBezTo>
                      <a:pt x="312" y="510"/>
                      <a:pt x="307" y="518"/>
                      <a:pt x="307" y="518"/>
                    </a:cubicBezTo>
                    <a:cubicBezTo>
                      <a:pt x="307" y="518"/>
                      <a:pt x="307" y="518"/>
                      <a:pt x="307" y="518"/>
                    </a:cubicBezTo>
                    <a:cubicBezTo>
                      <a:pt x="307" y="518"/>
                      <a:pt x="307" y="518"/>
                      <a:pt x="307" y="518"/>
                    </a:cubicBezTo>
                    <a:moveTo>
                      <a:pt x="189" y="501"/>
                    </a:moveTo>
                    <a:cubicBezTo>
                      <a:pt x="187" y="498"/>
                      <a:pt x="182" y="494"/>
                      <a:pt x="182" y="494"/>
                    </a:cubicBezTo>
                    <a:cubicBezTo>
                      <a:pt x="182" y="494"/>
                      <a:pt x="182" y="494"/>
                      <a:pt x="182" y="494"/>
                    </a:cubicBezTo>
                    <a:cubicBezTo>
                      <a:pt x="182" y="494"/>
                      <a:pt x="182" y="494"/>
                      <a:pt x="182" y="494"/>
                    </a:cubicBezTo>
                    <a:cubicBezTo>
                      <a:pt x="192" y="495"/>
                      <a:pt x="196" y="502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7" y="507"/>
                    </a:cubicBezTo>
                    <a:cubicBezTo>
                      <a:pt x="197" y="507"/>
                      <a:pt x="197" y="507"/>
                      <a:pt x="196" y="507"/>
                    </a:cubicBezTo>
                    <a:cubicBezTo>
                      <a:pt x="191" y="507"/>
                      <a:pt x="184" y="505"/>
                      <a:pt x="180" y="496"/>
                    </a:cubicBezTo>
                    <a:cubicBezTo>
                      <a:pt x="180" y="496"/>
                      <a:pt x="180" y="496"/>
                      <a:pt x="180" y="496"/>
                    </a:cubicBezTo>
                    <a:cubicBezTo>
                      <a:pt x="180" y="496"/>
                      <a:pt x="180" y="496"/>
                      <a:pt x="180" y="496"/>
                    </a:cubicBezTo>
                    <a:cubicBezTo>
                      <a:pt x="180" y="496"/>
                      <a:pt x="186" y="500"/>
                      <a:pt x="189" y="501"/>
                    </a:cubicBezTo>
                    <a:moveTo>
                      <a:pt x="138" y="507"/>
                    </a:move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9" y="502"/>
                      <a:pt x="143" y="495"/>
                      <a:pt x="154" y="494"/>
                    </a:cubicBezTo>
                    <a:cubicBezTo>
                      <a:pt x="154" y="494"/>
                      <a:pt x="154" y="494"/>
                      <a:pt x="154" y="494"/>
                    </a:cubicBezTo>
                    <a:cubicBezTo>
                      <a:pt x="154" y="494"/>
                      <a:pt x="154" y="494"/>
                      <a:pt x="154" y="494"/>
                    </a:cubicBezTo>
                    <a:cubicBezTo>
                      <a:pt x="154" y="494"/>
                      <a:pt x="148" y="498"/>
                      <a:pt x="146" y="501"/>
                    </a:cubicBezTo>
                    <a:cubicBezTo>
                      <a:pt x="150" y="500"/>
                      <a:pt x="155" y="496"/>
                      <a:pt x="155" y="496"/>
                    </a:cubicBezTo>
                    <a:cubicBezTo>
                      <a:pt x="155" y="496"/>
                      <a:pt x="155" y="496"/>
                      <a:pt x="155" y="496"/>
                    </a:cubicBezTo>
                    <a:cubicBezTo>
                      <a:pt x="155" y="496"/>
                      <a:pt x="155" y="496"/>
                      <a:pt x="155" y="496"/>
                    </a:cubicBezTo>
                    <a:cubicBezTo>
                      <a:pt x="151" y="505"/>
                      <a:pt x="144" y="507"/>
                      <a:pt x="139" y="507"/>
                    </a:cubicBezTo>
                    <a:cubicBezTo>
                      <a:pt x="139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cubicBezTo>
                      <a:pt x="138" y="507"/>
                      <a:pt x="138" y="507"/>
                      <a:pt x="138" y="507"/>
                    </a:cubicBezTo>
                    <a:moveTo>
                      <a:pt x="120" y="501"/>
                    </a:move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3" y="496"/>
                      <a:pt x="129" y="490"/>
                      <a:pt x="139" y="490"/>
                    </a:cubicBezTo>
                    <a:cubicBezTo>
                      <a:pt x="141" y="490"/>
                      <a:pt x="143" y="490"/>
                      <a:pt x="146" y="491"/>
                    </a:cubicBezTo>
                    <a:cubicBezTo>
                      <a:pt x="146" y="491"/>
                      <a:pt x="146" y="491"/>
                      <a:pt x="146" y="491"/>
                    </a:cubicBezTo>
                    <a:cubicBezTo>
                      <a:pt x="146" y="491"/>
                      <a:pt x="146" y="491"/>
                      <a:pt x="146" y="491"/>
                    </a:cubicBezTo>
                    <a:cubicBezTo>
                      <a:pt x="146" y="491"/>
                      <a:pt x="137" y="493"/>
                      <a:pt x="134" y="496"/>
                    </a:cubicBezTo>
                    <a:cubicBezTo>
                      <a:pt x="134" y="496"/>
                      <a:pt x="134" y="496"/>
                      <a:pt x="134" y="496"/>
                    </a:cubicBezTo>
                    <a:cubicBezTo>
                      <a:pt x="139" y="496"/>
                      <a:pt x="147" y="493"/>
                      <a:pt x="147" y="493"/>
                    </a:cubicBezTo>
                    <a:cubicBezTo>
                      <a:pt x="147" y="493"/>
                      <a:pt x="147" y="493"/>
                      <a:pt x="147" y="493"/>
                    </a:cubicBezTo>
                    <a:cubicBezTo>
                      <a:pt x="147" y="493"/>
                      <a:pt x="147" y="493"/>
                      <a:pt x="147" y="493"/>
                    </a:cubicBezTo>
                    <a:cubicBezTo>
                      <a:pt x="141" y="500"/>
                      <a:pt x="134" y="502"/>
                      <a:pt x="129" y="502"/>
                    </a:cubicBezTo>
                    <a:cubicBezTo>
                      <a:pt x="125" y="502"/>
                      <a:pt x="122" y="502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cubicBezTo>
                      <a:pt x="120" y="501"/>
                      <a:pt x="120" y="501"/>
                      <a:pt x="120" y="501"/>
                    </a:cubicBezTo>
                    <a:moveTo>
                      <a:pt x="189" y="491"/>
                    </a:moveTo>
                    <a:cubicBezTo>
                      <a:pt x="189" y="491"/>
                      <a:pt x="189" y="491"/>
                      <a:pt x="189" y="491"/>
                    </a:cubicBezTo>
                    <a:cubicBezTo>
                      <a:pt x="192" y="490"/>
                      <a:pt x="194" y="490"/>
                      <a:pt x="196" y="490"/>
                    </a:cubicBezTo>
                    <a:cubicBezTo>
                      <a:pt x="207" y="490"/>
                      <a:pt x="213" y="496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6" y="501"/>
                      <a:pt x="216" y="501"/>
                      <a:pt x="216" y="501"/>
                    </a:cubicBezTo>
                    <a:cubicBezTo>
                      <a:pt x="213" y="502"/>
                      <a:pt x="210" y="502"/>
                      <a:pt x="207" y="502"/>
                    </a:cubicBezTo>
                    <a:cubicBezTo>
                      <a:pt x="201" y="502"/>
                      <a:pt x="195" y="500"/>
                      <a:pt x="189" y="493"/>
                    </a:cubicBezTo>
                    <a:cubicBezTo>
                      <a:pt x="189" y="493"/>
                      <a:pt x="189" y="493"/>
                      <a:pt x="189" y="493"/>
                    </a:cubicBezTo>
                    <a:cubicBezTo>
                      <a:pt x="189" y="493"/>
                      <a:pt x="189" y="493"/>
                      <a:pt x="189" y="493"/>
                    </a:cubicBezTo>
                    <a:cubicBezTo>
                      <a:pt x="189" y="493"/>
                      <a:pt x="196" y="496"/>
                      <a:pt x="201" y="496"/>
                    </a:cubicBezTo>
                    <a:cubicBezTo>
                      <a:pt x="201" y="496"/>
                      <a:pt x="202" y="496"/>
                      <a:pt x="202" y="496"/>
                    </a:cubicBezTo>
                    <a:cubicBezTo>
                      <a:pt x="198" y="493"/>
                      <a:pt x="189" y="491"/>
                      <a:pt x="189" y="491"/>
                    </a:cubicBezTo>
                    <a:cubicBezTo>
                      <a:pt x="189" y="491"/>
                      <a:pt x="189" y="491"/>
                      <a:pt x="189" y="491"/>
                    </a:cubicBezTo>
                    <a:moveTo>
                      <a:pt x="423" y="493"/>
                    </a:moveTo>
                    <a:cubicBezTo>
                      <a:pt x="423" y="491"/>
                      <a:pt x="424" y="489"/>
                      <a:pt x="426" y="488"/>
                    </a:cubicBezTo>
                    <a:cubicBezTo>
                      <a:pt x="427" y="487"/>
                      <a:pt x="428" y="487"/>
                      <a:pt x="429" y="487"/>
                    </a:cubicBezTo>
                    <a:cubicBezTo>
                      <a:pt x="431" y="487"/>
                      <a:pt x="433" y="488"/>
                      <a:pt x="434" y="490"/>
                    </a:cubicBezTo>
                    <a:cubicBezTo>
                      <a:pt x="435" y="491"/>
                      <a:pt x="435" y="492"/>
                      <a:pt x="435" y="493"/>
                    </a:cubicBezTo>
                    <a:cubicBezTo>
                      <a:pt x="435" y="495"/>
                      <a:pt x="434" y="497"/>
                      <a:pt x="432" y="498"/>
                    </a:cubicBezTo>
                    <a:cubicBezTo>
                      <a:pt x="431" y="498"/>
                      <a:pt x="430" y="499"/>
                      <a:pt x="429" y="499"/>
                    </a:cubicBezTo>
                    <a:cubicBezTo>
                      <a:pt x="427" y="499"/>
                      <a:pt x="425" y="498"/>
                      <a:pt x="424" y="496"/>
                    </a:cubicBezTo>
                    <a:cubicBezTo>
                      <a:pt x="424" y="495"/>
                      <a:pt x="423" y="494"/>
                      <a:pt x="423" y="493"/>
                    </a:cubicBezTo>
                    <a:moveTo>
                      <a:pt x="295" y="486"/>
                    </a:move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cubicBezTo>
                      <a:pt x="297" y="490"/>
                      <a:pt x="300" y="495"/>
                      <a:pt x="300" y="501"/>
                    </a:cubicBezTo>
                    <a:cubicBezTo>
                      <a:pt x="300" y="505"/>
                      <a:pt x="299" y="509"/>
                      <a:pt x="296" y="514"/>
                    </a:cubicBezTo>
                    <a:cubicBezTo>
                      <a:pt x="296" y="514"/>
                      <a:pt x="296" y="514"/>
                      <a:pt x="296" y="514"/>
                    </a:cubicBezTo>
                    <a:cubicBezTo>
                      <a:pt x="296" y="514"/>
                      <a:pt x="296" y="514"/>
                      <a:pt x="296" y="514"/>
                    </a:cubicBezTo>
                    <a:cubicBezTo>
                      <a:pt x="296" y="514"/>
                      <a:pt x="296" y="514"/>
                      <a:pt x="296" y="513"/>
                    </a:cubicBezTo>
                    <a:cubicBezTo>
                      <a:pt x="296" y="510"/>
                      <a:pt x="296" y="504"/>
                      <a:pt x="295" y="501"/>
                    </a:cubicBezTo>
                    <a:cubicBezTo>
                      <a:pt x="294" y="504"/>
                      <a:pt x="293" y="509"/>
                      <a:pt x="293" y="512"/>
                    </a:cubicBezTo>
                    <a:cubicBezTo>
                      <a:pt x="293" y="514"/>
                      <a:pt x="293" y="514"/>
                      <a:pt x="293" y="514"/>
                    </a:cubicBezTo>
                    <a:cubicBezTo>
                      <a:pt x="293" y="514"/>
                      <a:pt x="293" y="514"/>
                      <a:pt x="293" y="514"/>
                    </a:cubicBezTo>
                    <a:cubicBezTo>
                      <a:pt x="293" y="514"/>
                      <a:pt x="293" y="514"/>
                      <a:pt x="293" y="514"/>
                    </a:cubicBezTo>
                    <a:cubicBezTo>
                      <a:pt x="290" y="509"/>
                      <a:pt x="289" y="505"/>
                      <a:pt x="289" y="501"/>
                    </a:cubicBezTo>
                    <a:cubicBezTo>
                      <a:pt x="289" y="495"/>
                      <a:pt x="292" y="490"/>
                      <a:pt x="295" y="486"/>
                    </a:cubicBezTo>
                    <a:cubicBezTo>
                      <a:pt x="295" y="486"/>
                      <a:pt x="295" y="486"/>
                      <a:pt x="295" y="486"/>
                    </a:cubicBezTo>
                    <a:moveTo>
                      <a:pt x="449" y="489"/>
                    </a:moveTo>
                    <a:cubicBezTo>
                      <a:pt x="449" y="487"/>
                      <a:pt x="450" y="485"/>
                      <a:pt x="452" y="484"/>
                    </a:cubicBezTo>
                    <a:cubicBezTo>
                      <a:pt x="453" y="483"/>
                      <a:pt x="454" y="483"/>
                      <a:pt x="455" y="483"/>
                    </a:cubicBezTo>
                    <a:cubicBezTo>
                      <a:pt x="457" y="483"/>
                      <a:pt x="459" y="484"/>
                      <a:pt x="460" y="485"/>
                    </a:cubicBezTo>
                    <a:cubicBezTo>
                      <a:pt x="461" y="486"/>
                      <a:pt x="461" y="487"/>
                      <a:pt x="461" y="489"/>
                    </a:cubicBezTo>
                    <a:cubicBezTo>
                      <a:pt x="461" y="491"/>
                      <a:pt x="460" y="492"/>
                      <a:pt x="458" y="494"/>
                    </a:cubicBezTo>
                    <a:cubicBezTo>
                      <a:pt x="457" y="494"/>
                      <a:pt x="456" y="495"/>
                      <a:pt x="455" y="495"/>
                    </a:cubicBezTo>
                    <a:cubicBezTo>
                      <a:pt x="453" y="495"/>
                      <a:pt x="451" y="494"/>
                      <a:pt x="450" y="492"/>
                    </a:cubicBezTo>
                    <a:cubicBezTo>
                      <a:pt x="449" y="491"/>
                      <a:pt x="449" y="490"/>
                      <a:pt x="449" y="489"/>
                    </a:cubicBezTo>
                    <a:moveTo>
                      <a:pt x="184" y="484"/>
                    </a:moveTo>
                    <a:cubicBezTo>
                      <a:pt x="188" y="482"/>
                      <a:pt x="191" y="481"/>
                      <a:pt x="194" y="481"/>
                    </a:cubicBezTo>
                    <a:cubicBezTo>
                      <a:pt x="198" y="481"/>
                      <a:pt x="202" y="483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4" y="485"/>
                      <a:pt x="204" y="485"/>
                      <a:pt x="204" y="485"/>
                    </a:cubicBezTo>
                    <a:cubicBezTo>
                      <a:pt x="202" y="487"/>
                      <a:pt x="198" y="489"/>
                      <a:pt x="194" y="489"/>
                    </a:cubicBezTo>
                    <a:cubicBezTo>
                      <a:pt x="191" y="489"/>
                      <a:pt x="188" y="488"/>
                      <a:pt x="184" y="486"/>
                    </a:cubicBezTo>
                    <a:cubicBezTo>
                      <a:pt x="184" y="486"/>
                      <a:pt x="184" y="486"/>
                      <a:pt x="184" y="486"/>
                    </a:cubicBezTo>
                    <a:cubicBezTo>
                      <a:pt x="184" y="486"/>
                      <a:pt x="184" y="486"/>
                      <a:pt x="184" y="486"/>
                    </a:cubicBezTo>
                    <a:cubicBezTo>
                      <a:pt x="184" y="486"/>
                      <a:pt x="185" y="486"/>
                      <a:pt x="185" y="486"/>
                    </a:cubicBezTo>
                    <a:cubicBezTo>
                      <a:pt x="188" y="486"/>
                      <a:pt x="192" y="486"/>
                      <a:pt x="194" y="485"/>
                    </a:cubicBezTo>
                    <a:cubicBezTo>
                      <a:pt x="192" y="484"/>
                      <a:pt x="188" y="484"/>
                      <a:pt x="185" y="484"/>
                    </a:cubicBezTo>
                    <a:cubicBezTo>
                      <a:pt x="185" y="484"/>
                      <a:pt x="184" y="484"/>
                      <a:pt x="184" y="484"/>
                    </a:cubicBezTo>
                    <a:cubicBezTo>
                      <a:pt x="184" y="484"/>
                      <a:pt x="184" y="484"/>
                      <a:pt x="184" y="484"/>
                    </a:cubicBezTo>
                    <a:cubicBezTo>
                      <a:pt x="184" y="484"/>
                      <a:pt x="184" y="484"/>
                      <a:pt x="184" y="484"/>
                    </a:cubicBezTo>
                    <a:moveTo>
                      <a:pt x="131" y="485"/>
                    </a:move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3" y="483"/>
                      <a:pt x="137" y="481"/>
                      <a:pt x="142" y="481"/>
                    </a:cubicBezTo>
                    <a:cubicBezTo>
                      <a:pt x="144" y="481"/>
                      <a:pt x="148" y="482"/>
                      <a:pt x="151" y="484"/>
                    </a:cubicBezTo>
                    <a:cubicBezTo>
                      <a:pt x="151" y="484"/>
                      <a:pt x="151" y="484"/>
                      <a:pt x="151" y="484"/>
                    </a:cubicBezTo>
                    <a:cubicBezTo>
                      <a:pt x="151" y="484"/>
                      <a:pt x="151" y="484"/>
                      <a:pt x="151" y="484"/>
                    </a:cubicBezTo>
                    <a:cubicBezTo>
                      <a:pt x="151" y="484"/>
                      <a:pt x="151" y="484"/>
                      <a:pt x="150" y="484"/>
                    </a:cubicBezTo>
                    <a:cubicBezTo>
                      <a:pt x="148" y="484"/>
                      <a:pt x="144" y="484"/>
                      <a:pt x="142" y="485"/>
                    </a:cubicBezTo>
                    <a:cubicBezTo>
                      <a:pt x="144" y="486"/>
                      <a:pt x="148" y="486"/>
                      <a:pt x="150" y="486"/>
                    </a:cubicBezTo>
                    <a:cubicBezTo>
                      <a:pt x="151" y="486"/>
                      <a:pt x="151" y="486"/>
                      <a:pt x="151" y="486"/>
                    </a:cubicBezTo>
                    <a:cubicBezTo>
                      <a:pt x="151" y="486"/>
                      <a:pt x="151" y="486"/>
                      <a:pt x="151" y="486"/>
                    </a:cubicBezTo>
                    <a:cubicBezTo>
                      <a:pt x="151" y="486"/>
                      <a:pt x="151" y="486"/>
                      <a:pt x="151" y="486"/>
                    </a:cubicBezTo>
                    <a:cubicBezTo>
                      <a:pt x="148" y="488"/>
                      <a:pt x="144" y="489"/>
                      <a:pt x="142" y="489"/>
                    </a:cubicBezTo>
                    <a:cubicBezTo>
                      <a:pt x="137" y="489"/>
                      <a:pt x="133" y="487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cubicBezTo>
                      <a:pt x="131" y="485"/>
                      <a:pt x="131" y="485"/>
                      <a:pt x="131" y="485"/>
                    </a:cubicBezTo>
                    <a:moveTo>
                      <a:pt x="398" y="487"/>
                    </a:moveTo>
                    <a:cubicBezTo>
                      <a:pt x="398" y="485"/>
                      <a:pt x="399" y="483"/>
                      <a:pt x="401" y="482"/>
                    </a:cubicBezTo>
                    <a:cubicBezTo>
                      <a:pt x="402" y="481"/>
                      <a:pt x="403" y="481"/>
                      <a:pt x="404" y="481"/>
                    </a:cubicBezTo>
                    <a:cubicBezTo>
                      <a:pt x="406" y="481"/>
                      <a:pt x="408" y="482"/>
                      <a:pt x="409" y="483"/>
                    </a:cubicBezTo>
                    <a:cubicBezTo>
                      <a:pt x="410" y="484"/>
                      <a:pt x="410" y="485"/>
                      <a:pt x="410" y="487"/>
                    </a:cubicBezTo>
                    <a:cubicBezTo>
                      <a:pt x="410" y="488"/>
                      <a:pt x="409" y="490"/>
                      <a:pt x="407" y="492"/>
                    </a:cubicBezTo>
                    <a:cubicBezTo>
                      <a:pt x="406" y="492"/>
                      <a:pt x="405" y="493"/>
                      <a:pt x="404" y="493"/>
                    </a:cubicBezTo>
                    <a:cubicBezTo>
                      <a:pt x="402" y="493"/>
                      <a:pt x="400" y="492"/>
                      <a:pt x="399" y="490"/>
                    </a:cubicBezTo>
                    <a:cubicBezTo>
                      <a:pt x="398" y="489"/>
                      <a:pt x="398" y="488"/>
                      <a:pt x="398" y="487"/>
                    </a:cubicBezTo>
                    <a:moveTo>
                      <a:pt x="165" y="474"/>
                    </a:moveTo>
                    <a:cubicBezTo>
                      <a:pt x="166" y="473"/>
                      <a:pt x="167" y="472"/>
                      <a:pt x="168" y="472"/>
                    </a:cubicBezTo>
                    <a:cubicBezTo>
                      <a:pt x="170" y="472"/>
                      <a:pt x="171" y="473"/>
                      <a:pt x="172" y="474"/>
                    </a:cubicBezTo>
                    <a:cubicBezTo>
                      <a:pt x="173" y="474"/>
                      <a:pt x="173" y="474"/>
                      <a:pt x="174" y="474"/>
                    </a:cubicBezTo>
                    <a:cubicBezTo>
                      <a:pt x="174" y="474"/>
                      <a:pt x="175" y="474"/>
                      <a:pt x="176" y="475"/>
                    </a:cubicBezTo>
                    <a:cubicBezTo>
                      <a:pt x="177" y="476"/>
                      <a:pt x="178" y="477"/>
                      <a:pt x="178" y="478"/>
                    </a:cubicBezTo>
                    <a:cubicBezTo>
                      <a:pt x="178" y="478"/>
                      <a:pt x="178" y="479"/>
                      <a:pt x="178" y="479"/>
                    </a:cubicBezTo>
                    <a:cubicBezTo>
                      <a:pt x="179" y="479"/>
                      <a:pt x="180" y="480"/>
                      <a:pt x="181" y="482"/>
                    </a:cubicBezTo>
                    <a:cubicBezTo>
                      <a:pt x="181" y="482"/>
                      <a:pt x="181" y="482"/>
                      <a:pt x="181" y="483"/>
                    </a:cubicBezTo>
                    <a:cubicBezTo>
                      <a:pt x="181" y="484"/>
                      <a:pt x="180" y="485"/>
                      <a:pt x="179" y="486"/>
                    </a:cubicBezTo>
                    <a:cubicBezTo>
                      <a:pt x="180" y="487"/>
                      <a:pt x="180" y="488"/>
                      <a:pt x="180" y="489"/>
                    </a:cubicBezTo>
                    <a:cubicBezTo>
                      <a:pt x="180" y="489"/>
                      <a:pt x="180" y="489"/>
                      <a:pt x="180" y="490"/>
                    </a:cubicBezTo>
                    <a:cubicBezTo>
                      <a:pt x="180" y="491"/>
                      <a:pt x="178" y="492"/>
                      <a:pt x="177" y="493"/>
                    </a:cubicBezTo>
                    <a:cubicBezTo>
                      <a:pt x="177" y="494"/>
                      <a:pt x="176" y="495"/>
                      <a:pt x="175" y="496"/>
                    </a:cubicBezTo>
                    <a:cubicBezTo>
                      <a:pt x="174" y="497"/>
                      <a:pt x="173" y="497"/>
                      <a:pt x="173" y="497"/>
                    </a:cubicBezTo>
                    <a:cubicBezTo>
                      <a:pt x="172" y="497"/>
                      <a:pt x="171" y="497"/>
                      <a:pt x="171" y="497"/>
                    </a:cubicBezTo>
                    <a:cubicBezTo>
                      <a:pt x="170" y="498"/>
                      <a:pt x="168" y="498"/>
                      <a:pt x="167" y="498"/>
                    </a:cubicBezTo>
                    <a:cubicBezTo>
                      <a:pt x="165" y="498"/>
                      <a:pt x="164" y="497"/>
                      <a:pt x="163" y="496"/>
                    </a:cubicBezTo>
                    <a:cubicBezTo>
                      <a:pt x="163" y="496"/>
                      <a:pt x="162" y="496"/>
                      <a:pt x="162" y="496"/>
                    </a:cubicBezTo>
                    <a:cubicBezTo>
                      <a:pt x="161" y="496"/>
                      <a:pt x="160" y="496"/>
                      <a:pt x="159" y="496"/>
                    </a:cubicBezTo>
                    <a:cubicBezTo>
                      <a:pt x="158" y="495"/>
                      <a:pt x="158" y="493"/>
                      <a:pt x="158" y="492"/>
                    </a:cubicBezTo>
                    <a:cubicBezTo>
                      <a:pt x="158" y="492"/>
                      <a:pt x="158" y="492"/>
                      <a:pt x="158" y="491"/>
                    </a:cubicBezTo>
                    <a:cubicBezTo>
                      <a:pt x="156" y="491"/>
                      <a:pt x="155" y="490"/>
                      <a:pt x="155" y="489"/>
                    </a:cubicBezTo>
                    <a:cubicBezTo>
                      <a:pt x="155" y="488"/>
                      <a:pt x="155" y="488"/>
                      <a:pt x="155" y="487"/>
                    </a:cubicBezTo>
                    <a:cubicBezTo>
                      <a:pt x="155" y="486"/>
                      <a:pt x="155" y="485"/>
                      <a:pt x="156" y="484"/>
                    </a:cubicBezTo>
                    <a:cubicBezTo>
                      <a:pt x="155" y="484"/>
                      <a:pt x="155" y="483"/>
                      <a:pt x="155" y="482"/>
                    </a:cubicBezTo>
                    <a:cubicBezTo>
                      <a:pt x="155" y="481"/>
                      <a:pt x="155" y="481"/>
                      <a:pt x="155" y="480"/>
                    </a:cubicBezTo>
                    <a:cubicBezTo>
                      <a:pt x="156" y="479"/>
                      <a:pt x="157" y="478"/>
                      <a:pt x="159" y="478"/>
                    </a:cubicBezTo>
                    <a:cubicBezTo>
                      <a:pt x="159" y="476"/>
                      <a:pt x="159" y="475"/>
                      <a:pt x="160" y="474"/>
                    </a:cubicBezTo>
                    <a:cubicBezTo>
                      <a:pt x="161" y="473"/>
                      <a:pt x="162" y="473"/>
                      <a:pt x="163" y="473"/>
                    </a:cubicBezTo>
                    <a:cubicBezTo>
                      <a:pt x="163" y="473"/>
                      <a:pt x="164" y="473"/>
                      <a:pt x="165" y="474"/>
                    </a:cubicBezTo>
                    <a:moveTo>
                      <a:pt x="371" y="475"/>
                    </a:moveTo>
                    <a:cubicBezTo>
                      <a:pt x="371" y="473"/>
                      <a:pt x="372" y="471"/>
                      <a:pt x="374" y="470"/>
                    </a:cubicBezTo>
                    <a:cubicBezTo>
                      <a:pt x="375" y="469"/>
                      <a:pt x="376" y="469"/>
                      <a:pt x="377" y="469"/>
                    </a:cubicBezTo>
                    <a:cubicBezTo>
                      <a:pt x="379" y="469"/>
                      <a:pt x="381" y="470"/>
                      <a:pt x="382" y="472"/>
                    </a:cubicBezTo>
                    <a:cubicBezTo>
                      <a:pt x="383" y="473"/>
                      <a:pt x="383" y="474"/>
                      <a:pt x="383" y="475"/>
                    </a:cubicBezTo>
                    <a:cubicBezTo>
                      <a:pt x="383" y="477"/>
                      <a:pt x="382" y="479"/>
                      <a:pt x="381" y="480"/>
                    </a:cubicBezTo>
                    <a:cubicBezTo>
                      <a:pt x="380" y="481"/>
                      <a:pt x="378" y="481"/>
                      <a:pt x="377" y="481"/>
                    </a:cubicBezTo>
                    <a:cubicBezTo>
                      <a:pt x="375" y="481"/>
                      <a:pt x="373" y="480"/>
                      <a:pt x="372" y="478"/>
                    </a:cubicBezTo>
                    <a:cubicBezTo>
                      <a:pt x="372" y="477"/>
                      <a:pt x="371" y="476"/>
                      <a:pt x="371" y="475"/>
                    </a:cubicBezTo>
                    <a:moveTo>
                      <a:pt x="470" y="474"/>
                    </a:moveTo>
                    <a:cubicBezTo>
                      <a:pt x="470" y="472"/>
                      <a:pt x="471" y="470"/>
                      <a:pt x="473" y="469"/>
                    </a:cubicBezTo>
                    <a:cubicBezTo>
                      <a:pt x="474" y="469"/>
                      <a:pt x="475" y="468"/>
                      <a:pt x="476" y="468"/>
                    </a:cubicBezTo>
                    <a:cubicBezTo>
                      <a:pt x="478" y="468"/>
                      <a:pt x="480" y="469"/>
                      <a:pt x="481" y="471"/>
                    </a:cubicBezTo>
                    <a:cubicBezTo>
                      <a:pt x="482" y="472"/>
                      <a:pt x="482" y="473"/>
                      <a:pt x="482" y="474"/>
                    </a:cubicBezTo>
                    <a:cubicBezTo>
                      <a:pt x="482" y="476"/>
                      <a:pt x="481" y="478"/>
                      <a:pt x="479" y="479"/>
                    </a:cubicBezTo>
                    <a:cubicBezTo>
                      <a:pt x="478" y="480"/>
                      <a:pt x="477" y="480"/>
                      <a:pt x="476" y="480"/>
                    </a:cubicBezTo>
                    <a:cubicBezTo>
                      <a:pt x="474" y="480"/>
                      <a:pt x="472" y="479"/>
                      <a:pt x="471" y="477"/>
                    </a:cubicBezTo>
                    <a:cubicBezTo>
                      <a:pt x="471" y="476"/>
                      <a:pt x="470" y="475"/>
                      <a:pt x="470" y="474"/>
                    </a:cubicBezTo>
                    <a:moveTo>
                      <a:pt x="189" y="477"/>
                    </a:moveTo>
                    <a:cubicBezTo>
                      <a:pt x="195" y="470"/>
                      <a:pt x="201" y="468"/>
                      <a:pt x="207" y="468"/>
                    </a:cubicBezTo>
                    <a:cubicBezTo>
                      <a:pt x="210" y="468"/>
                      <a:pt x="213" y="469"/>
                      <a:pt x="216" y="470"/>
                    </a:cubicBezTo>
                    <a:cubicBezTo>
                      <a:pt x="216" y="469"/>
                      <a:pt x="216" y="469"/>
                      <a:pt x="216" y="469"/>
                    </a:cubicBezTo>
                    <a:cubicBezTo>
                      <a:pt x="216" y="470"/>
                      <a:pt x="216" y="470"/>
                      <a:pt x="216" y="470"/>
                    </a:cubicBezTo>
                    <a:cubicBezTo>
                      <a:pt x="216" y="470"/>
                      <a:pt x="216" y="470"/>
                      <a:pt x="216" y="470"/>
                    </a:cubicBezTo>
                    <a:cubicBezTo>
                      <a:pt x="216" y="470"/>
                      <a:pt x="216" y="470"/>
                      <a:pt x="216" y="470"/>
                    </a:cubicBezTo>
                    <a:cubicBezTo>
                      <a:pt x="213" y="474"/>
                      <a:pt x="207" y="480"/>
                      <a:pt x="196" y="480"/>
                    </a:cubicBezTo>
                    <a:cubicBezTo>
                      <a:pt x="194" y="480"/>
                      <a:pt x="192" y="480"/>
                      <a:pt x="189" y="480"/>
                    </a:cubicBezTo>
                    <a:cubicBezTo>
                      <a:pt x="189" y="480"/>
                      <a:pt x="189" y="480"/>
                      <a:pt x="189" y="480"/>
                    </a:cubicBezTo>
                    <a:cubicBezTo>
                      <a:pt x="189" y="480"/>
                      <a:pt x="189" y="480"/>
                      <a:pt x="189" y="480"/>
                    </a:cubicBezTo>
                    <a:cubicBezTo>
                      <a:pt x="189" y="480"/>
                      <a:pt x="198" y="477"/>
                      <a:pt x="202" y="474"/>
                    </a:cubicBezTo>
                    <a:cubicBezTo>
                      <a:pt x="202" y="474"/>
                      <a:pt x="201" y="474"/>
                      <a:pt x="201" y="474"/>
                    </a:cubicBezTo>
                    <a:cubicBezTo>
                      <a:pt x="196" y="474"/>
                      <a:pt x="189" y="477"/>
                      <a:pt x="189" y="477"/>
                    </a:cubicBezTo>
                    <a:cubicBezTo>
                      <a:pt x="189" y="477"/>
                      <a:pt x="189" y="477"/>
                      <a:pt x="189" y="477"/>
                    </a:cubicBezTo>
                    <a:cubicBezTo>
                      <a:pt x="189" y="477"/>
                      <a:pt x="189" y="477"/>
                      <a:pt x="189" y="477"/>
                    </a:cubicBezTo>
                    <a:moveTo>
                      <a:pt x="120" y="470"/>
                    </a:moveTo>
                    <a:cubicBezTo>
                      <a:pt x="122" y="469"/>
                      <a:pt x="125" y="468"/>
                      <a:pt x="129" y="468"/>
                    </a:cubicBezTo>
                    <a:cubicBezTo>
                      <a:pt x="134" y="468"/>
                      <a:pt x="141" y="470"/>
                      <a:pt x="147" y="477"/>
                    </a:cubicBezTo>
                    <a:cubicBezTo>
                      <a:pt x="147" y="477"/>
                      <a:pt x="147" y="477"/>
                      <a:pt x="147" y="477"/>
                    </a:cubicBezTo>
                    <a:cubicBezTo>
                      <a:pt x="147" y="477"/>
                      <a:pt x="147" y="477"/>
                      <a:pt x="147" y="477"/>
                    </a:cubicBezTo>
                    <a:cubicBezTo>
                      <a:pt x="147" y="477"/>
                      <a:pt x="139" y="474"/>
                      <a:pt x="134" y="474"/>
                    </a:cubicBezTo>
                    <a:cubicBezTo>
                      <a:pt x="134" y="474"/>
                      <a:pt x="134" y="474"/>
                      <a:pt x="134" y="474"/>
                    </a:cubicBezTo>
                    <a:cubicBezTo>
                      <a:pt x="137" y="477"/>
                      <a:pt x="146" y="480"/>
                      <a:pt x="146" y="480"/>
                    </a:cubicBezTo>
                    <a:cubicBezTo>
                      <a:pt x="146" y="480"/>
                      <a:pt x="146" y="480"/>
                      <a:pt x="146" y="480"/>
                    </a:cubicBezTo>
                    <a:cubicBezTo>
                      <a:pt x="146" y="480"/>
                      <a:pt x="146" y="480"/>
                      <a:pt x="146" y="480"/>
                    </a:cubicBezTo>
                    <a:cubicBezTo>
                      <a:pt x="143" y="480"/>
                      <a:pt x="141" y="480"/>
                      <a:pt x="139" y="480"/>
                    </a:cubicBezTo>
                    <a:cubicBezTo>
                      <a:pt x="129" y="480"/>
                      <a:pt x="123" y="474"/>
                      <a:pt x="120" y="470"/>
                    </a:cubicBezTo>
                    <a:cubicBezTo>
                      <a:pt x="120" y="470"/>
                      <a:pt x="120" y="470"/>
                      <a:pt x="120" y="470"/>
                    </a:cubicBezTo>
                    <a:cubicBezTo>
                      <a:pt x="120" y="470"/>
                      <a:pt x="120" y="470"/>
                      <a:pt x="120" y="470"/>
                    </a:cubicBezTo>
                    <a:cubicBezTo>
                      <a:pt x="120" y="469"/>
                      <a:pt x="120" y="469"/>
                      <a:pt x="120" y="469"/>
                    </a:cubicBezTo>
                    <a:cubicBezTo>
                      <a:pt x="120" y="470"/>
                      <a:pt x="120" y="470"/>
                      <a:pt x="120" y="470"/>
                    </a:cubicBezTo>
                    <a:moveTo>
                      <a:pt x="138" y="464"/>
                    </a:moveTo>
                    <a:cubicBezTo>
                      <a:pt x="138" y="463"/>
                      <a:pt x="138" y="463"/>
                      <a:pt x="138" y="463"/>
                    </a:cubicBezTo>
                    <a:cubicBezTo>
                      <a:pt x="138" y="464"/>
                      <a:pt x="138" y="464"/>
                      <a:pt x="138" y="464"/>
                    </a:cubicBezTo>
                    <a:cubicBezTo>
                      <a:pt x="138" y="463"/>
                      <a:pt x="139" y="463"/>
                      <a:pt x="139" y="463"/>
                    </a:cubicBezTo>
                    <a:cubicBezTo>
                      <a:pt x="144" y="463"/>
                      <a:pt x="151" y="465"/>
                      <a:pt x="155" y="475"/>
                    </a:cubicBezTo>
                    <a:cubicBezTo>
                      <a:pt x="155" y="475"/>
                      <a:pt x="155" y="475"/>
                      <a:pt x="155" y="475"/>
                    </a:cubicBezTo>
                    <a:cubicBezTo>
                      <a:pt x="155" y="475"/>
                      <a:pt x="155" y="475"/>
                      <a:pt x="155" y="475"/>
                    </a:cubicBezTo>
                    <a:cubicBezTo>
                      <a:pt x="155" y="475"/>
                      <a:pt x="150" y="470"/>
                      <a:pt x="147" y="470"/>
                    </a:cubicBezTo>
                    <a:cubicBezTo>
                      <a:pt x="148" y="473"/>
                      <a:pt x="154" y="476"/>
                      <a:pt x="154" y="476"/>
                    </a:cubicBezTo>
                    <a:cubicBezTo>
                      <a:pt x="154" y="476"/>
                      <a:pt x="154" y="476"/>
                      <a:pt x="154" y="476"/>
                    </a:cubicBezTo>
                    <a:cubicBezTo>
                      <a:pt x="154" y="476"/>
                      <a:pt x="154" y="476"/>
                      <a:pt x="154" y="476"/>
                    </a:cubicBezTo>
                    <a:cubicBezTo>
                      <a:pt x="143" y="475"/>
                      <a:pt x="139" y="468"/>
                      <a:pt x="138" y="464"/>
                    </a:cubicBezTo>
                    <a:cubicBezTo>
                      <a:pt x="138" y="464"/>
                      <a:pt x="138" y="464"/>
                      <a:pt x="138" y="464"/>
                    </a:cubicBezTo>
                    <a:cubicBezTo>
                      <a:pt x="138" y="464"/>
                      <a:pt x="138" y="464"/>
                      <a:pt x="138" y="464"/>
                    </a:cubicBezTo>
                    <a:moveTo>
                      <a:pt x="197" y="464"/>
                    </a:moveTo>
                    <a:cubicBezTo>
                      <a:pt x="197" y="463"/>
                      <a:pt x="197" y="463"/>
                      <a:pt x="197" y="463"/>
                    </a:cubicBezTo>
                    <a:cubicBezTo>
                      <a:pt x="197" y="464"/>
                      <a:pt x="197" y="464"/>
                      <a:pt x="197" y="464"/>
                    </a:cubicBezTo>
                    <a:cubicBezTo>
                      <a:pt x="197" y="464"/>
                      <a:pt x="197" y="464"/>
                      <a:pt x="197" y="464"/>
                    </a:cubicBezTo>
                    <a:cubicBezTo>
                      <a:pt x="197" y="464"/>
                      <a:pt x="197" y="464"/>
                      <a:pt x="197" y="464"/>
                    </a:cubicBezTo>
                    <a:cubicBezTo>
                      <a:pt x="196" y="468"/>
                      <a:pt x="192" y="475"/>
                      <a:pt x="182" y="476"/>
                    </a:cubicBezTo>
                    <a:cubicBezTo>
                      <a:pt x="182" y="476"/>
                      <a:pt x="182" y="476"/>
                      <a:pt x="182" y="476"/>
                    </a:cubicBezTo>
                    <a:cubicBezTo>
                      <a:pt x="182" y="476"/>
                      <a:pt x="182" y="476"/>
                      <a:pt x="182" y="476"/>
                    </a:cubicBezTo>
                    <a:cubicBezTo>
                      <a:pt x="182" y="476"/>
                      <a:pt x="187" y="473"/>
                      <a:pt x="189" y="470"/>
                    </a:cubicBezTo>
                    <a:cubicBezTo>
                      <a:pt x="186" y="470"/>
                      <a:pt x="180" y="475"/>
                      <a:pt x="180" y="475"/>
                    </a:cubicBezTo>
                    <a:cubicBezTo>
                      <a:pt x="180" y="475"/>
                      <a:pt x="180" y="475"/>
                      <a:pt x="180" y="475"/>
                    </a:cubicBezTo>
                    <a:cubicBezTo>
                      <a:pt x="180" y="475"/>
                      <a:pt x="180" y="475"/>
                      <a:pt x="180" y="475"/>
                    </a:cubicBezTo>
                    <a:cubicBezTo>
                      <a:pt x="184" y="465"/>
                      <a:pt x="191" y="463"/>
                      <a:pt x="196" y="463"/>
                    </a:cubicBezTo>
                    <a:cubicBezTo>
                      <a:pt x="197" y="463"/>
                      <a:pt x="197" y="463"/>
                      <a:pt x="197" y="464"/>
                    </a:cubicBezTo>
                    <a:moveTo>
                      <a:pt x="156" y="450"/>
                    </a:moveTo>
                    <a:cubicBezTo>
                      <a:pt x="156" y="450"/>
                      <a:pt x="156" y="450"/>
                      <a:pt x="156" y="450"/>
                    </a:cubicBezTo>
                    <a:cubicBezTo>
                      <a:pt x="156" y="450"/>
                      <a:pt x="156" y="450"/>
                      <a:pt x="156" y="450"/>
                    </a:cubicBezTo>
                    <a:cubicBezTo>
                      <a:pt x="160" y="452"/>
                      <a:pt x="164" y="457"/>
                      <a:pt x="164" y="464"/>
                    </a:cubicBezTo>
                    <a:cubicBezTo>
                      <a:pt x="164" y="466"/>
                      <a:pt x="164" y="467"/>
                      <a:pt x="164" y="469"/>
                    </a:cubicBezTo>
                    <a:cubicBezTo>
                      <a:pt x="164" y="469"/>
                      <a:pt x="162" y="463"/>
                      <a:pt x="160" y="460"/>
                    </a:cubicBezTo>
                    <a:cubicBezTo>
                      <a:pt x="160" y="460"/>
                      <a:pt x="160" y="461"/>
                      <a:pt x="160" y="461"/>
                    </a:cubicBezTo>
                    <a:cubicBezTo>
                      <a:pt x="160" y="464"/>
                      <a:pt x="162" y="470"/>
                      <a:pt x="162" y="470"/>
                    </a:cubicBezTo>
                    <a:cubicBezTo>
                      <a:pt x="162" y="470"/>
                      <a:pt x="162" y="470"/>
                      <a:pt x="162" y="470"/>
                    </a:cubicBezTo>
                    <a:cubicBezTo>
                      <a:pt x="162" y="470"/>
                      <a:pt x="162" y="470"/>
                      <a:pt x="162" y="470"/>
                    </a:cubicBezTo>
                    <a:cubicBezTo>
                      <a:pt x="157" y="465"/>
                      <a:pt x="155" y="461"/>
                      <a:pt x="155" y="457"/>
                    </a:cubicBezTo>
                    <a:cubicBezTo>
                      <a:pt x="155" y="454"/>
                      <a:pt x="156" y="452"/>
                      <a:pt x="156" y="450"/>
                    </a:cubicBezTo>
                    <a:cubicBezTo>
                      <a:pt x="156" y="450"/>
                      <a:pt x="156" y="450"/>
                      <a:pt x="156" y="450"/>
                    </a:cubicBezTo>
                    <a:cubicBezTo>
                      <a:pt x="156" y="450"/>
                      <a:pt x="156" y="450"/>
                      <a:pt x="156" y="450"/>
                    </a:cubicBezTo>
                    <a:moveTo>
                      <a:pt x="171" y="464"/>
                    </a:moveTo>
                    <a:cubicBezTo>
                      <a:pt x="171" y="457"/>
                      <a:pt x="176" y="452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79" y="450"/>
                      <a:pt x="179" y="450"/>
                      <a:pt x="179" y="450"/>
                    </a:cubicBezTo>
                    <a:cubicBezTo>
                      <a:pt x="180" y="452"/>
                      <a:pt x="180" y="454"/>
                      <a:pt x="180" y="457"/>
                    </a:cubicBezTo>
                    <a:cubicBezTo>
                      <a:pt x="180" y="461"/>
                      <a:pt x="179" y="465"/>
                      <a:pt x="174" y="470"/>
                    </a:cubicBezTo>
                    <a:cubicBezTo>
                      <a:pt x="174" y="470"/>
                      <a:pt x="174" y="470"/>
                      <a:pt x="174" y="470"/>
                    </a:cubicBezTo>
                    <a:cubicBezTo>
                      <a:pt x="174" y="470"/>
                      <a:pt x="174" y="470"/>
                      <a:pt x="174" y="470"/>
                    </a:cubicBezTo>
                    <a:cubicBezTo>
                      <a:pt x="174" y="470"/>
                      <a:pt x="176" y="464"/>
                      <a:pt x="176" y="461"/>
                    </a:cubicBezTo>
                    <a:cubicBezTo>
                      <a:pt x="176" y="461"/>
                      <a:pt x="176" y="460"/>
                      <a:pt x="176" y="460"/>
                    </a:cubicBezTo>
                    <a:cubicBezTo>
                      <a:pt x="174" y="463"/>
                      <a:pt x="172" y="469"/>
                      <a:pt x="172" y="469"/>
                    </a:cubicBezTo>
                    <a:cubicBezTo>
                      <a:pt x="171" y="467"/>
                      <a:pt x="171" y="466"/>
                      <a:pt x="171" y="464"/>
                    </a:cubicBezTo>
                    <a:moveTo>
                      <a:pt x="353" y="454"/>
                    </a:moveTo>
                    <a:cubicBezTo>
                      <a:pt x="353" y="452"/>
                      <a:pt x="354" y="450"/>
                      <a:pt x="356" y="449"/>
                    </a:cubicBezTo>
                    <a:cubicBezTo>
                      <a:pt x="357" y="449"/>
                      <a:pt x="358" y="448"/>
                      <a:pt x="359" y="448"/>
                    </a:cubicBezTo>
                    <a:cubicBezTo>
                      <a:pt x="361" y="448"/>
                      <a:pt x="363" y="449"/>
                      <a:pt x="364" y="451"/>
                    </a:cubicBezTo>
                    <a:cubicBezTo>
                      <a:pt x="365" y="452"/>
                      <a:pt x="365" y="453"/>
                      <a:pt x="365" y="454"/>
                    </a:cubicBezTo>
                    <a:cubicBezTo>
                      <a:pt x="365" y="456"/>
                      <a:pt x="364" y="458"/>
                      <a:pt x="362" y="459"/>
                    </a:cubicBezTo>
                    <a:cubicBezTo>
                      <a:pt x="361" y="460"/>
                      <a:pt x="360" y="460"/>
                      <a:pt x="359" y="460"/>
                    </a:cubicBezTo>
                    <a:cubicBezTo>
                      <a:pt x="357" y="460"/>
                      <a:pt x="355" y="459"/>
                      <a:pt x="354" y="457"/>
                    </a:cubicBezTo>
                    <a:cubicBezTo>
                      <a:pt x="354" y="457"/>
                      <a:pt x="353" y="455"/>
                      <a:pt x="353" y="454"/>
                    </a:cubicBezTo>
                    <a:moveTo>
                      <a:pt x="138" y="444"/>
                    </a:moveTo>
                    <a:cubicBezTo>
                      <a:pt x="138" y="444"/>
                      <a:pt x="138" y="444"/>
                      <a:pt x="138" y="444"/>
                    </a:cubicBezTo>
                    <a:cubicBezTo>
                      <a:pt x="138" y="444"/>
                      <a:pt x="138" y="444"/>
                      <a:pt x="138" y="444"/>
                    </a:cubicBezTo>
                    <a:cubicBezTo>
                      <a:pt x="145" y="446"/>
                      <a:pt x="154" y="451"/>
                      <a:pt x="156" y="466"/>
                    </a:cubicBezTo>
                    <a:cubicBezTo>
                      <a:pt x="156" y="466"/>
                      <a:pt x="156" y="466"/>
                      <a:pt x="156" y="466"/>
                    </a:cubicBezTo>
                    <a:cubicBezTo>
                      <a:pt x="156" y="466"/>
                      <a:pt x="156" y="466"/>
                      <a:pt x="156" y="466"/>
                    </a:cubicBezTo>
                    <a:cubicBezTo>
                      <a:pt x="156" y="466"/>
                      <a:pt x="150" y="458"/>
                      <a:pt x="147" y="456"/>
                    </a:cubicBezTo>
                    <a:cubicBezTo>
                      <a:pt x="148" y="460"/>
                      <a:pt x="153" y="468"/>
                      <a:pt x="153" y="468"/>
                    </a:cubicBezTo>
                    <a:cubicBezTo>
                      <a:pt x="153" y="468"/>
                      <a:pt x="153" y="468"/>
                      <a:pt x="153" y="468"/>
                    </a:cubicBezTo>
                    <a:cubicBezTo>
                      <a:pt x="153" y="468"/>
                      <a:pt x="153" y="468"/>
                      <a:pt x="153" y="468"/>
                    </a:cubicBezTo>
                    <a:cubicBezTo>
                      <a:pt x="141" y="462"/>
                      <a:pt x="138" y="453"/>
                      <a:pt x="138" y="446"/>
                    </a:cubicBezTo>
                    <a:cubicBezTo>
                      <a:pt x="138" y="445"/>
                      <a:pt x="138" y="445"/>
                      <a:pt x="138" y="444"/>
                    </a:cubicBezTo>
                    <a:cubicBezTo>
                      <a:pt x="138" y="444"/>
                      <a:pt x="138" y="444"/>
                      <a:pt x="138" y="444"/>
                    </a:cubicBezTo>
                    <a:cubicBezTo>
                      <a:pt x="138" y="444"/>
                      <a:pt x="138" y="444"/>
                      <a:pt x="138" y="444"/>
                    </a:cubicBezTo>
                    <a:moveTo>
                      <a:pt x="180" y="466"/>
                    </a:moveTo>
                    <a:cubicBezTo>
                      <a:pt x="181" y="451"/>
                      <a:pt x="191" y="446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4"/>
                      <a:pt x="197" y="444"/>
                      <a:pt x="197" y="444"/>
                    </a:cubicBezTo>
                    <a:cubicBezTo>
                      <a:pt x="197" y="445"/>
                      <a:pt x="197" y="445"/>
                      <a:pt x="197" y="446"/>
                    </a:cubicBezTo>
                    <a:cubicBezTo>
                      <a:pt x="197" y="453"/>
                      <a:pt x="195" y="462"/>
                      <a:pt x="182" y="468"/>
                    </a:cubicBezTo>
                    <a:cubicBezTo>
                      <a:pt x="182" y="468"/>
                      <a:pt x="182" y="468"/>
                      <a:pt x="182" y="468"/>
                    </a:cubicBezTo>
                    <a:cubicBezTo>
                      <a:pt x="182" y="468"/>
                      <a:pt x="182" y="468"/>
                      <a:pt x="182" y="468"/>
                    </a:cubicBezTo>
                    <a:cubicBezTo>
                      <a:pt x="182" y="468"/>
                      <a:pt x="188" y="460"/>
                      <a:pt x="189" y="456"/>
                    </a:cubicBezTo>
                    <a:cubicBezTo>
                      <a:pt x="185" y="458"/>
                      <a:pt x="180" y="466"/>
                      <a:pt x="180" y="466"/>
                    </a:cubicBezTo>
                    <a:cubicBezTo>
                      <a:pt x="180" y="466"/>
                      <a:pt x="180" y="466"/>
                      <a:pt x="180" y="466"/>
                    </a:cubicBezTo>
                    <a:cubicBezTo>
                      <a:pt x="180" y="466"/>
                      <a:pt x="180" y="466"/>
                      <a:pt x="180" y="466"/>
                    </a:cubicBezTo>
                    <a:moveTo>
                      <a:pt x="47" y="449"/>
                    </a:moveTo>
                    <a:cubicBezTo>
                      <a:pt x="47" y="447"/>
                      <a:pt x="48" y="445"/>
                      <a:pt x="49" y="443"/>
                    </a:cubicBezTo>
                    <a:cubicBezTo>
                      <a:pt x="53" y="438"/>
                      <a:pt x="57" y="435"/>
                      <a:pt x="58" y="435"/>
                    </a:cubicBezTo>
                    <a:cubicBezTo>
                      <a:pt x="58" y="435"/>
                      <a:pt x="58" y="435"/>
                      <a:pt x="58" y="435"/>
                    </a:cubicBezTo>
                    <a:cubicBezTo>
                      <a:pt x="58" y="436"/>
                      <a:pt x="59" y="439"/>
                      <a:pt x="59" y="443"/>
                    </a:cubicBezTo>
                    <a:cubicBezTo>
                      <a:pt x="59" y="444"/>
                      <a:pt x="59" y="445"/>
                      <a:pt x="59" y="447"/>
                    </a:cubicBezTo>
                    <a:cubicBezTo>
                      <a:pt x="58" y="450"/>
                      <a:pt x="57" y="452"/>
                      <a:pt x="55" y="453"/>
                    </a:cubicBezTo>
                    <a:cubicBezTo>
                      <a:pt x="54" y="454"/>
                      <a:pt x="53" y="454"/>
                      <a:pt x="53" y="454"/>
                    </a:cubicBezTo>
                    <a:cubicBezTo>
                      <a:pt x="50" y="454"/>
                      <a:pt x="48" y="452"/>
                      <a:pt x="47" y="450"/>
                    </a:cubicBezTo>
                    <a:cubicBezTo>
                      <a:pt x="47" y="450"/>
                      <a:pt x="47" y="449"/>
                      <a:pt x="47" y="449"/>
                    </a:cubicBezTo>
                    <a:moveTo>
                      <a:pt x="59" y="436"/>
                    </a:moveTo>
                    <a:cubicBezTo>
                      <a:pt x="59" y="436"/>
                      <a:pt x="59" y="435"/>
                      <a:pt x="59" y="435"/>
                    </a:cubicBezTo>
                    <a:cubicBezTo>
                      <a:pt x="59" y="435"/>
                      <a:pt x="59" y="435"/>
                      <a:pt x="59" y="435"/>
                    </a:cubicBezTo>
                    <a:cubicBezTo>
                      <a:pt x="60" y="435"/>
                      <a:pt x="64" y="436"/>
                      <a:pt x="70" y="440"/>
                    </a:cubicBezTo>
                    <a:cubicBezTo>
                      <a:pt x="72" y="442"/>
                      <a:pt x="73" y="444"/>
                      <a:pt x="74" y="446"/>
                    </a:cubicBezTo>
                    <a:cubicBezTo>
                      <a:pt x="74" y="446"/>
                      <a:pt x="74" y="446"/>
                      <a:pt x="74" y="446"/>
                    </a:cubicBezTo>
                    <a:cubicBezTo>
                      <a:pt x="74" y="449"/>
                      <a:pt x="71" y="452"/>
                      <a:pt x="68" y="452"/>
                    </a:cubicBezTo>
                    <a:cubicBezTo>
                      <a:pt x="68" y="452"/>
                      <a:pt x="67" y="452"/>
                      <a:pt x="67" y="451"/>
                    </a:cubicBezTo>
                    <a:cubicBezTo>
                      <a:pt x="65" y="451"/>
                      <a:pt x="63" y="449"/>
                      <a:pt x="62" y="446"/>
                    </a:cubicBezTo>
                    <a:cubicBezTo>
                      <a:pt x="60" y="442"/>
                      <a:pt x="59" y="438"/>
                      <a:pt x="59" y="436"/>
                    </a:cubicBezTo>
                    <a:moveTo>
                      <a:pt x="168" y="435"/>
                    </a:move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cubicBezTo>
                      <a:pt x="170" y="438"/>
                      <a:pt x="173" y="443"/>
                      <a:pt x="173" y="449"/>
                    </a:cubicBezTo>
                    <a:cubicBezTo>
                      <a:pt x="173" y="453"/>
                      <a:pt x="172" y="458"/>
                      <a:pt x="169" y="463"/>
                    </a:cubicBezTo>
                    <a:cubicBezTo>
                      <a:pt x="169" y="463"/>
                      <a:pt x="169" y="463"/>
                      <a:pt x="169" y="463"/>
                    </a:cubicBezTo>
                    <a:cubicBezTo>
                      <a:pt x="169" y="463"/>
                      <a:pt x="169" y="463"/>
                      <a:pt x="169" y="463"/>
                    </a:cubicBezTo>
                    <a:cubicBezTo>
                      <a:pt x="169" y="463"/>
                      <a:pt x="169" y="462"/>
                      <a:pt x="169" y="461"/>
                    </a:cubicBezTo>
                    <a:cubicBezTo>
                      <a:pt x="169" y="458"/>
                      <a:pt x="169" y="452"/>
                      <a:pt x="168" y="449"/>
                    </a:cubicBezTo>
                    <a:cubicBezTo>
                      <a:pt x="166" y="452"/>
                      <a:pt x="166" y="458"/>
                      <a:pt x="166" y="461"/>
                    </a:cubicBezTo>
                    <a:cubicBezTo>
                      <a:pt x="166" y="462"/>
                      <a:pt x="166" y="463"/>
                      <a:pt x="166" y="463"/>
                    </a:cubicBezTo>
                    <a:cubicBezTo>
                      <a:pt x="166" y="463"/>
                      <a:pt x="166" y="463"/>
                      <a:pt x="166" y="463"/>
                    </a:cubicBezTo>
                    <a:cubicBezTo>
                      <a:pt x="166" y="463"/>
                      <a:pt x="166" y="463"/>
                      <a:pt x="166" y="463"/>
                    </a:cubicBezTo>
                    <a:cubicBezTo>
                      <a:pt x="163" y="458"/>
                      <a:pt x="162" y="453"/>
                      <a:pt x="162" y="449"/>
                    </a:cubicBezTo>
                    <a:cubicBezTo>
                      <a:pt x="162" y="443"/>
                      <a:pt x="165" y="438"/>
                      <a:pt x="168" y="435"/>
                    </a:cubicBezTo>
                    <a:cubicBezTo>
                      <a:pt x="168" y="435"/>
                      <a:pt x="168" y="435"/>
                      <a:pt x="168" y="435"/>
                    </a:cubicBezTo>
                    <a:moveTo>
                      <a:pt x="433" y="449"/>
                    </a:moveTo>
                    <a:cubicBezTo>
                      <a:pt x="433" y="443"/>
                      <a:pt x="433" y="436"/>
                      <a:pt x="434" y="432"/>
                    </a:cubicBezTo>
                    <a:cubicBezTo>
                      <a:pt x="434" y="432"/>
                      <a:pt x="444" y="459"/>
                      <a:pt x="444" y="471"/>
                    </a:cubicBezTo>
                    <a:cubicBezTo>
                      <a:pt x="444" y="475"/>
                      <a:pt x="443" y="477"/>
                      <a:pt x="442" y="478"/>
                    </a:cubicBezTo>
                    <a:cubicBezTo>
                      <a:pt x="441" y="478"/>
                      <a:pt x="441" y="478"/>
                      <a:pt x="441" y="478"/>
                    </a:cubicBezTo>
                    <a:cubicBezTo>
                      <a:pt x="435" y="478"/>
                      <a:pt x="433" y="463"/>
                      <a:pt x="433" y="449"/>
                    </a:cubicBezTo>
                    <a:moveTo>
                      <a:pt x="415" y="470"/>
                    </a:moveTo>
                    <a:cubicBezTo>
                      <a:pt x="415" y="459"/>
                      <a:pt x="420" y="440"/>
                      <a:pt x="425" y="432"/>
                    </a:cubicBezTo>
                    <a:cubicBezTo>
                      <a:pt x="425" y="432"/>
                      <a:pt x="426" y="439"/>
                      <a:pt x="426" y="447"/>
                    </a:cubicBezTo>
                    <a:cubicBezTo>
                      <a:pt x="426" y="461"/>
                      <a:pt x="424" y="478"/>
                      <a:pt x="419" y="478"/>
                    </a:cubicBezTo>
                    <a:cubicBezTo>
                      <a:pt x="419" y="478"/>
                      <a:pt x="419" y="478"/>
                      <a:pt x="419" y="478"/>
                    </a:cubicBezTo>
                    <a:cubicBezTo>
                      <a:pt x="416" y="478"/>
                      <a:pt x="415" y="474"/>
                      <a:pt x="415" y="470"/>
                    </a:cubicBezTo>
                    <a:moveTo>
                      <a:pt x="448" y="432"/>
                    </a:moveTo>
                    <a:cubicBezTo>
                      <a:pt x="448" y="432"/>
                      <a:pt x="448" y="432"/>
                      <a:pt x="448" y="432"/>
                    </a:cubicBezTo>
                    <a:cubicBezTo>
                      <a:pt x="448" y="432"/>
                      <a:pt x="466" y="460"/>
                      <a:pt x="466" y="471"/>
                    </a:cubicBezTo>
                    <a:cubicBezTo>
                      <a:pt x="466" y="473"/>
                      <a:pt x="466" y="474"/>
                      <a:pt x="465" y="475"/>
                    </a:cubicBezTo>
                    <a:cubicBezTo>
                      <a:pt x="464" y="475"/>
                      <a:pt x="464" y="475"/>
                      <a:pt x="463" y="475"/>
                    </a:cubicBezTo>
                    <a:cubicBezTo>
                      <a:pt x="455" y="475"/>
                      <a:pt x="448" y="444"/>
                      <a:pt x="448" y="432"/>
                    </a:cubicBezTo>
                    <a:moveTo>
                      <a:pt x="37" y="436"/>
                    </a:moveTo>
                    <a:cubicBezTo>
                      <a:pt x="37" y="435"/>
                      <a:pt x="37" y="433"/>
                      <a:pt x="38" y="432"/>
                    </a:cubicBezTo>
                    <a:cubicBezTo>
                      <a:pt x="40" y="431"/>
                      <a:pt x="42" y="430"/>
                      <a:pt x="44" y="430"/>
                    </a:cubicBezTo>
                    <a:cubicBezTo>
                      <a:pt x="44" y="430"/>
                      <a:pt x="45" y="430"/>
                      <a:pt x="46" y="430"/>
                    </a:cubicBezTo>
                    <a:cubicBezTo>
                      <a:pt x="52" y="431"/>
                      <a:pt x="56" y="433"/>
                      <a:pt x="57" y="434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6" y="435"/>
                      <a:pt x="53" y="438"/>
                      <a:pt x="47" y="441"/>
                    </a:cubicBezTo>
                    <a:cubicBezTo>
                      <a:pt x="46" y="441"/>
                      <a:pt x="44" y="442"/>
                      <a:pt x="43" y="442"/>
                    </a:cubicBezTo>
                    <a:cubicBezTo>
                      <a:pt x="42" y="442"/>
                      <a:pt x="41" y="441"/>
                      <a:pt x="40" y="441"/>
                    </a:cubicBezTo>
                    <a:cubicBezTo>
                      <a:pt x="38" y="440"/>
                      <a:pt x="37" y="438"/>
                      <a:pt x="37" y="436"/>
                    </a:cubicBezTo>
                    <a:moveTo>
                      <a:pt x="394" y="469"/>
                    </a:moveTo>
                    <a:cubicBezTo>
                      <a:pt x="394" y="459"/>
                      <a:pt x="406" y="438"/>
                      <a:pt x="413" y="430"/>
                    </a:cubicBezTo>
                    <a:cubicBezTo>
                      <a:pt x="413" y="430"/>
                      <a:pt x="413" y="430"/>
                      <a:pt x="413" y="430"/>
                    </a:cubicBezTo>
                    <a:cubicBezTo>
                      <a:pt x="413" y="430"/>
                      <a:pt x="413" y="430"/>
                      <a:pt x="413" y="430"/>
                    </a:cubicBezTo>
                    <a:cubicBezTo>
                      <a:pt x="413" y="430"/>
                      <a:pt x="406" y="474"/>
                      <a:pt x="397" y="474"/>
                    </a:cubicBezTo>
                    <a:cubicBezTo>
                      <a:pt x="397" y="474"/>
                      <a:pt x="397" y="474"/>
                      <a:pt x="397" y="474"/>
                    </a:cubicBezTo>
                    <a:cubicBezTo>
                      <a:pt x="395" y="473"/>
                      <a:pt x="394" y="471"/>
                      <a:pt x="394" y="469"/>
                    </a:cubicBezTo>
                    <a:moveTo>
                      <a:pt x="60" y="433"/>
                    </a:moveTo>
                    <a:cubicBezTo>
                      <a:pt x="60" y="433"/>
                      <a:pt x="60" y="433"/>
                      <a:pt x="60" y="433"/>
                    </a:cubicBezTo>
                    <a:cubicBezTo>
                      <a:pt x="60" y="432"/>
                      <a:pt x="63" y="430"/>
                      <a:pt x="69" y="427"/>
                    </a:cubicBezTo>
                    <a:cubicBezTo>
                      <a:pt x="71" y="426"/>
                      <a:pt x="72" y="426"/>
                      <a:pt x="73" y="426"/>
                    </a:cubicBezTo>
                    <a:cubicBezTo>
                      <a:pt x="75" y="426"/>
                      <a:pt x="76" y="426"/>
                      <a:pt x="77" y="427"/>
                    </a:cubicBezTo>
                    <a:cubicBezTo>
                      <a:pt x="78" y="427"/>
                      <a:pt x="79" y="429"/>
                      <a:pt x="79" y="431"/>
                    </a:cubicBezTo>
                    <a:cubicBezTo>
                      <a:pt x="79" y="431"/>
                      <a:pt x="79" y="431"/>
                      <a:pt x="79" y="432"/>
                    </a:cubicBezTo>
                    <a:cubicBezTo>
                      <a:pt x="79" y="433"/>
                      <a:pt x="79" y="434"/>
                      <a:pt x="78" y="435"/>
                    </a:cubicBezTo>
                    <a:cubicBezTo>
                      <a:pt x="77" y="436"/>
                      <a:pt x="75" y="437"/>
                      <a:pt x="72" y="437"/>
                    </a:cubicBezTo>
                    <a:cubicBezTo>
                      <a:pt x="72" y="437"/>
                      <a:pt x="71" y="437"/>
                      <a:pt x="71" y="437"/>
                    </a:cubicBezTo>
                    <a:cubicBezTo>
                      <a:pt x="64" y="436"/>
                      <a:pt x="61" y="434"/>
                      <a:pt x="60" y="433"/>
                    </a:cubicBezTo>
                    <a:cubicBezTo>
                      <a:pt x="60" y="433"/>
                      <a:pt x="60" y="433"/>
                      <a:pt x="60" y="433"/>
                    </a:cubicBezTo>
                    <a:moveTo>
                      <a:pt x="341" y="430"/>
                    </a:moveTo>
                    <a:cubicBezTo>
                      <a:pt x="341" y="428"/>
                      <a:pt x="342" y="426"/>
                      <a:pt x="344" y="425"/>
                    </a:cubicBezTo>
                    <a:cubicBezTo>
                      <a:pt x="345" y="424"/>
                      <a:pt x="346" y="424"/>
                      <a:pt x="347" y="424"/>
                    </a:cubicBezTo>
                    <a:cubicBezTo>
                      <a:pt x="349" y="424"/>
                      <a:pt x="351" y="425"/>
                      <a:pt x="352" y="427"/>
                    </a:cubicBezTo>
                    <a:cubicBezTo>
                      <a:pt x="353" y="428"/>
                      <a:pt x="353" y="429"/>
                      <a:pt x="353" y="430"/>
                    </a:cubicBezTo>
                    <a:cubicBezTo>
                      <a:pt x="353" y="432"/>
                      <a:pt x="352" y="434"/>
                      <a:pt x="351" y="435"/>
                    </a:cubicBezTo>
                    <a:cubicBezTo>
                      <a:pt x="350" y="436"/>
                      <a:pt x="348" y="436"/>
                      <a:pt x="347" y="436"/>
                    </a:cubicBezTo>
                    <a:cubicBezTo>
                      <a:pt x="345" y="436"/>
                      <a:pt x="343" y="435"/>
                      <a:pt x="342" y="433"/>
                    </a:cubicBezTo>
                    <a:cubicBezTo>
                      <a:pt x="342" y="432"/>
                      <a:pt x="341" y="431"/>
                      <a:pt x="341" y="430"/>
                    </a:cubicBezTo>
                    <a:moveTo>
                      <a:pt x="374" y="456"/>
                    </a:moveTo>
                    <a:cubicBezTo>
                      <a:pt x="374" y="448"/>
                      <a:pt x="394" y="429"/>
                      <a:pt x="405" y="424"/>
                    </a:cubicBezTo>
                    <a:cubicBezTo>
                      <a:pt x="405" y="424"/>
                      <a:pt x="405" y="424"/>
                      <a:pt x="405" y="424"/>
                    </a:cubicBezTo>
                    <a:cubicBezTo>
                      <a:pt x="405" y="424"/>
                      <a:pt x="405" y="424"/>
                      <a:pt x="405" y="424"/>
                    </a:cubicBezTo>
                    <a:cubicBezTo>
                      <a:pt x="405" y="424"/>
                      <a:pt x="385" y="460"/>
                      <a:pt x="377" y="460"/>
                    </a:cubicBezTo>
                    <a:cubicBezTo>
                      <a:pt x="376" y="460"/>
                      <a:pt x="375" y="460"/>
                      <a:pt x="375" y="459"/>
                    </a:cubicBezTo>
                    <a:cubicBezTo>
                      <a:pt x="374" y="459"/>
                      <a:pt x="374" y="458"/>
                      <a:pt x="374" y="456"/>
                    </a:cubicBezTo>
                    <a:moveTo>
                      <a:pt x="359" y="437"/>
                    </a:moveTo>
                    <a:cubicBezTo>
                      <a:pt x="359" y="429"/>
                      <a:pt x="389" y="419"/>
                      <a:pt x="401" y="418"/>
                    </a:cubicBezTo>
                    <a:cubicBezTo>
                      <a:pt x="401" y="418"/>
                      <a:pt x="401" y="418"/>
                      <a:pt x="401" y="418"/>
                    </a:cubicBezTo>
                    <a:cubicBezTo>
                      <a:pt x="401" y="418"/>
                      <a:pt x="401" y="418"/>
                      <a:pt x="401" y="418"/>
                    </a:cubicBezTo>
                    <a:cubicBezTo>
                      <a:pt x="401" y="418"/>
                      <a:pt x="373" y="440"/>
                      <a:pt x="363" y="440"/>
                    </a:cubicBezTo>
                    <a:cubicBezTo>
                      <a:pt x="362" y="440"/>
                      <a:pt x="361" y="440"/>
                      <a:pt x="360" y="439"/>
                    </a:cubicBezTo>
                    <a:cubicBezTo>
                      <a:pt x="359" y="438"/>
                      <a:pt x="359" y="438"/>
                      <a:pt x="359" y="437"/>
                    </a:cubicBezTo>
                    <a:moveTo>
                      <a:pt x="43" y="421"/>
                    </a:moveTo>
                    <a:cubicBezTo>
                      <a:pt x="43" y="420"/>
                      <a:pt x="43" y="418"/>
                      <a:pt x="45" y="417"/>
                    </a:cubicBezTo>
                    <a:cubicBezTo>
                      <a:pt x="46" y="416"/>
                      <a:pt x="47" y="416"/>
                      <a:pt x="48" y="416"/>
                    </a:cubicBezTo>
                    <a:cubicBezTo>
                      <a:pt x="49" y="416"/>
                      <a:pt x="49" y="416"/>
                      <a:pt x="49" y="416"/>
                    </a:cubicBezTo>
                    <a:cubicBezTo>
                      <a:pt x="52" y="417"/>
                      <a:pt x="54" y="418"/>
                      <a:pt x="55" y="421"/>
                    </a:cubicBezTo>
                    <a:cubicBezTo>
                      <a:pt x="57" y="426"/>
                      <a:pt x="57" y="429"/>
                      <a:pt x="57" y="431"/>
                    </a:cubicBezTo>
                    <a:cubicBezTo>
                      <a:pt x="57" y="432"/>
                      <a:pt x="57" y="432"/>
                      <a:pt x="57" y="432"/>
                    </a:cubicBezTo>
                    <a:cubicBezTo>
                      <a:pt x="57" y="432"/>
                      <a:pt x="57" y="432"/>
                      <a:pt x="57" y="432"/>
                    </a:cubicBezTo>
                    <a:cubicBezTo>
                      <a:pt x="56" y="432"/>
                      <a:pt x="52" y="431"/>
                      <a:pt x="47" y="428"/>
                    </a:cubicBezTo>
                    <a:cubicBezTo>
                      <a:pt x="44" y="426"/>
                      <a:pt x="43" y="424"/>
                      <a:pt x="43" y="421"/>
                    </a:cubicBezTo>
                    <a:cubicBezTo>
                      <a:pt x="43" y="421"/>
                      <a:pt x="43" y="421"/>
                      <a:pt x="43" y="421"/>
                    </a:cubicBezTo>
                    <a:moveTo>
                      <a:pt x="58" y="425"/>
                    </a:moveTo>
                    <a:cubicBezTo>
                      <a:pt x="58" y="423"/>
                      <a:pt x="58" y="422"/>
                      <a:pt x="58" y="421"/>
                    </a:cubicBezTo>
                    <a:cubicBezTo>
                      <a:pt x="58" y="418"/>
                      <a:pt x="59" y="415"/>
                      <a:pt x="61" y="414"/>
                    </a:cubicBezTo>
                    <a:cubicBezTo>
                      <a:pt x="62" y="414"/>
                      <a:pt x="63" y="413"/>
                      <a:pt x="64" y="413"/>
                    </a:cubicBezTo>
                    <a:cubicBezTo>
                      <a:pt x="64" y="413"/>
                      <a:pt x="65" y="414"/>
                      <a:pt x="66" y="414"/>
                    </a:cubicBezTo>
                    <a:cubicBezTo>
                      <a:pt x="68" y="415"/>
                      <a:pt x="69" y="416"/>
                      <a:pt x="69" y="417"/>
                    </a:cubicBezTo>
                    <a:cubicBezTo>
                      <a:pt x="69" y="418"/>
                      <a:pt x="69" y="418"/>
                      <a:pt x="69" y="419"/>
                    </a:cubicBezTo>
                    <a:cubicBezTo>
                      <a:pt x="69" y="421"/>
                      <a:pt x="69" y="423"/>
                      <a:pt x="67" y="425"/>
                    </a:cubicBezTo>
                    <a:cubicBezTo>
                      <a:pt x="63" y="429"/>
                      <a:pt x="60" y="432"/>
                      <a:pt x="59" y="432"/>
                    </a:cubicBezTo>
                    <a:cubicBezTo>
                      <a:pt x="58" y="431"/>
                      <a:pt x="58" y="429"/>
                      <a:pt x="58" y="425"/>
                    </a:cubicBezTo>
                    <a:moveTo>
                      <a:pt x="416" y="418"/>
                    </a:moveTo>
                    <a:cubicBezTo>
                      <a:pt x="416" y="417"/>
                      <a:pt x="416" y="416"/>
                      <a:pt x="416" y="414"/>
                    </a:cubicBezTo>
                    <a:cubicBezTo>
                      <a:pt x="418" y="411"/>
                      <a:pt x="420" y="408"/>
                      <a:pt x="422" y="408"/>
                    </a:cubicBezTo>
                    <a:cubicBezTo>
                      <a:pt x="422" y="408"/>
                      <a:pt x="423" y="408"/>
                      <a:pt x="423" y="409"/>
                    </a:cubicBezTo>
                    <a:cubicBezTo>
                      <a:pt x="424" y="409"/>
                      <a:pt x="425" y="411"/>
                      <a:pt x="425" y="413"/>
                    </a:cubicBezTo>
                    <a:cubicBezTo>
                      <a:pt x="425" y="414"/>
                      <a:pt x="425" y="416"/>
                      <a:pt x="424" y="417"/>
                    </a:cubicBezTo>
                    <a:cubicBezTo>
                      <a:pt x="423" y="420"/>
                      <a:pt x="421" y="423"/>
                      <a:pt x="419" y="423"/>
                    </a:cubicBezTo>
                    <a:cubicBezTo>
                      <a:pt x="419" y="423"/>
                      <a:pt x="418" y="423"/>
                      <a:pt x="418" y="423"/>
                    </a:cubicBezTo>
                    <a:cubicBezTo>
                      <a:pt x="417" y="422"/>
                      <a:pt x="416" y="421"/>
                      <a:pt x="416" y="418"/>
                    </a:cubicBezTo>
                    <a:moveTo>
                      <a:pt x="427" y="410"/>
                    </a:moveTo>
                    <a:cubicBezTo>
                      <a:pt x="427" y="409"/>
                      <a:pt x="428" y="408"/>
                      <a:pt x="428" y="407"/>
                    </a:cubicBezTo>
                    <a:cubicBezTo>
                      <a:pt x="429" y="407"/>
                      <a:pt x="429" y="407"/>
                      <a:pt x="430" y="407"/>
                    </a:cubicBezTo>
                    <a:cubicBezTo>
                      <a:pt x="432" y="407"/>
                      <a:pt x="435" y="408"/>
                      <a:pt x="436" y="410"/>
                    </a:cubicBezTo>
                    <a:cubicBezTo>
                      <a:pt x="438" y="412"/>
                      <a:pt x="439" y="414"/>
                      <a:pt x="439" y="416"/>
                    </a:cubicBezTo>
                    <a:cubicBezTo>
                      <a:pt x="439" y="417"/>
                      <a:pt x="439" y="418"/>
                      <a:pt x="438" y="419"/>
                    </a:cubicBezTo>
                    <a:cubicBezTo>
                      <a:pt x="438" y="419"/>
                      <a:pt x="437" y="419"/>
                      <a:pt x="436" y="419"/>
                    </a:cubicBezTo>
                    <a:cubicBezTo>
                      <a:pt x="435" y="419"/>
                      <a:pt x="432" y="418"/>
                      <a:pt x="430" y="416"/>
                    </a:cubicBezTo>
                    <a:cubicBezTo>
                      <a:pt x="428" y="414"/>
                      <a:pt x="427" y="411"/>
                      <a:pt x="427" y="410"/>
                    </a:cubicBezTo>
                    <a:moveTo>
                      <a:pt x="349" y="413"/>
                    </a:moveTo>
                    <a:cubicBezTo>
                      <a:pt x="349" y="408"/>
                      <a:pt x="362" y="406"/>
                      <a:pt x="375" y="406"/>
                    </a:cubicBezTo>
                    <a:cubicBezTo>
                      <a:pt x="382" y="406"/>
                      <a:pt x="390" y="407"/>
                      <a:pt x="395" y="408"/>
                    </a:cubicBezTo>
                    <a:cubicBezTo>
                      <a:pt x="395" y="408"/>
                      <a:pt x="395" y="408"/>
                      <a:pt x="395" y="408"/>
                    </a:cubicBezTo>
                    <a:cubicBezTo>
                      <a:pt x="395" y="408"/>
                      <a:pt x="395" y="408"/>
                      <a:pt x="395" y="408"/>
                    </a:cubicBezTo>
                    <a:cubicBezTo>
                      <a:pt x="395" y="408"/>
                      <a:pt x="370" y="417"/>
                      <a:pt x="357" y="417"/>
                    </a:cubicBezTo>
                    <a:cubicBezTo>
                      <a:pt x="353" y="417"/>
                      <a:pt x="350" y="416"/>
                      <a:pt x="349" y="414"/>
                    </a:cubicBezTo>
                    <a:cubicBezTo>
                      <a:pt x="349" y="414"/>
                      <a:pt x="349" y="414"/>
                      <a:pt x="349" y="413"/>
                    </a:cubicBezTo>
                    <a:moveTo>
                      <a:pt x="404" y="407"/>
                    </a:moveTo>
                    <a:cubicBezTo>
                      <a:pt x="404" y="405"/>
                      <a:pt x="407" y="402"/>
                      <a:pt x="411" y="402"/>
                    </a:cubicBezTo>
                    <a:cubicBezTo>
                      <a:pt x="412" y="402"/>
                      <a:pt x="413" y="401"/>
                      <a:pt x="413" y="401"/>
                    </a:cubicBezTo>
                    <a:cubicBezTo>
                      <a:pt x="416" y="401"/>
                      <a:pt x="419" y="403"/>
                      <a:pt x="419" y="404"/>
                    </a:cubicBezTo>
                    <a:cubicBezTo>
                      <a:pt x="419" y="404"/>
                      <a:pt x="419" y="405"/>
                      <a:pt x="419" y="405"/>
                    </a:cubicBezTo>
                    <a:cubicBezTo>
                      <a:pt x="419" y="407"/>
                      <a:pt x="416" y="409"/>
                      <a:pt x="413" y="410"/>
                    </a:cubicBezTo>
                    <a:cubicBezTo>
                      <a:pt x="412" y="410"/>
                      <a:pt x="411" y="410"/>
                      <a:pt x="410" y="410"/>
                    </a:cubicBezTo>
                    <a:cubicBezTo>
                      <a:pt x="407" y="410"/>
                      <a:pt x="405" y="409"/>
                      <a:pt x="404" y="407"/>
                    </a:cubicBezTo>
                    <a:cubicBezTo>
                      <a:pt x="404" y="407"/>
                      <a:pt x="404" y="407"/>
                      <a:pt x="404" y="407"/>
                    </a:cubicBezTo>
                    <a:moveTo>
                      <a:pt x="430" y="402"/>
                    </a:moveTo>
                    <a:cubicBezTo>
                      <a:pt x="430" y="399"/>
                      <a:pt x="433" y="397"/>
                      <a:pt x="437" y="396"/>
                    </a:cubicBezTo>
                    <a:cubicBezTo>
                      <a:pt x="438" y="396"/>
                      <a:pt x="438" y="396"/>
                      <a:pt x="439" y="396"/>
                    </a:cubicBezTo>
                    <a:cubicBezTo>
                      <a:pt x="442" y="396"/>
                      <a:pt x="444" y="397"/>
                      <a:pt x="445" y="399"/>
                    </a:cubicBezTo>
                    <a:cubicBezTo>
                      <a:pt x="445" y="399"/>
                      <a:pt x="445" y="399"/>
                      <a:pt x="445" y="399"/>
                    </a:cubicBezTo>
                    <a:cubicBezTo>
                      <a:pt x="445" y="402"/>
                      <a:pt x="442" y="404"/>
                      <a:pt x="438" y="405"/>
                    </a:cubicBezTo>
                    <a:cubicBezTo>
                      <a:pt x="437" y="405"/>
                      <a:pt x="437" y="405"/>
                      <a:pt x="436" y="405"/>
                    </a:cubicBezTo>
                    <a:cubicBezTo>
                      <a:pt x="433" y="405"/>
                      <a:pt x="430" y="404"/>
                      <a:pt x="430" y="402"/>
                    </a:cubicBezTo>
                    <a:cubicBezTo>
                      <a:pt x="430" y="402"/>
                      <a:pt x="430" y="402"/>
                      <a:pt x="430" y="402"/>
                    </a:cubicBezTo>
                    <a:moveTo>
                      <a:pt x="333" y="398"/>
                    </a:moveTo>
                    <a:cubicBezTo>
                      <a:pt x="333" y="395"/>
                      <a:pt x="336" y="392"/>
                      <a:pt x="339" y="392"/>
                    </a:cubicBezTo>
                    <a:cubicBezTo>
                      <a:pt x="339" y="392"/>
                      <a:pt x="339" y="392"/>
                      <a:pt x="339" y="392"/>
                    </a:cubicBezTo>
                    <a:cubicBezTo>
                      <a:pt x="342" y="392"/>
                      <a:pt x="345" y="395"/>
                      <a:pt x="345" y="398"/>
                    </a:cubicBezTo>
                    <a:cubicBezTo>
                      <a:pt x="345" y="398"/>
                      <a:pt x="345" y="398"/>
                      <a:pt x="345" y="398"/>
                    </a:cubicBezTo>
                    <a:cubicBezTo>
                      <a:pt x="345" y="402"/>
                      <a:pt x="343" y="404"/>
                      <a:pt x="339" y="404"/>
                    </a:cubicBezTo>
                    <a:cubicBezTo>
                      <a:pt x="339" y="404"/>
                      <a:pt x="339" y="404"/>
                      <a:pt x="339" y="404"/>
                    </a:cubicBezTo>
                    <a:cubicBezTo>
                      <a:pt x="336" y="404"/>
                      <a:pt x="333" y="402"/>
                      <a:pt x="333" y="399"/>
                    </a:cubicBezTo>
                    <a:cubicBezTo>
                      <a:pt x="333" y="398"/>
                      <a:pt x="333" y="398"/>
                      <a:pt x="333" y="398"/>
                    </a:cubicBezTo>
                    <a:cubicBezTo>
                      <a:pt x="333" y="398"/>
                      <a:pt x="333" y="398"/>
                      <a:pt x="333" y="398"/>
                    </a:cubicBezTo>
                    <a:moveTo>
                      <a:pt x="564" y="418"/>
                    </a:moveTo>
                    <a:cubicBezTo>
                      <a:pt x="568" y="418"/>
                      <a:pt x="572" y="418"/>
                      <a:pt x="576" y="416"/>
                    </a:cubicBezTo>
                    <a:cubicBezTo>
                      <a:pt x="587" y="412"/>
                      <a:pt x="595" y="403"/>
                      <a:pt x="598" y="392"/>
                    </a:cubicBezTo>
                    <a:cubicBezTo>
                      <a:pt x="600" y="393"/>
                      <a:pt x="602" y="396"/>
                      <a:pt x="602" y="400"/>
                    </a:cubicBezTo>
                    <a:cubicBezTo>
                      <a:pt x="602" y="400"/>
                      <a:pt x="602" y="400"/>
                      <a:pt x="602" y="401"/>
                    </a:cubicBezTo>
                    <a:cubicBezTo>
                      <a:pt x="602" y="412"/>
                      <a:pt x="596" y="423"/>
                      <a:pt x="585" y="429"/>
                    </a:cubicBezTo>
                    <a:cubicBezTo>
                      <a:pt x="580" y="432"/>
                      <a:pt x="574" y="434"/>
                      <a:pt x="569" y="434"/>
                    </a:cubicBezTo>
                    <a:cubicBezTo>
                      <a:pt x="555" y="434"/>
                      <a:pt x="541" y="426"/>
                      <a:pt x="533" y="412"/>
                    </a:cubicBezTo>
                    <a:cubicBezTo>
                      <a:pt x="529" y="405"/>
                      <a:pt x="527" y="399"/>
                      <a:pt x="527" y="392"/>
                    </a:cubicBezTo>
                    <a:cubicBezTo>
                      <a:pt x="527" y="392"/>
                      <a:pt x="527" y="392"/>
                      <a:pt x="527" y="392"/>
                    </a:cubicBezTo>
                    <a:cubicBezTo>
                      <a:pt x="527" y="392"/>
                      <a:pt x="527" y="392"/>
                      <a:pt x="527" y="392"/>
                    </a:cubicBezTo>
                    <a:cubicBezTo>
                      <a:pt x="534" y="408"/>
                      <a:pt x="549" y="418"/>
                      <a:pt x="564" y="418"/>
                    </a:cubicBezTo>
                    <a:moveTo>
                      <a:pt x="410" y="390"/>
                    </a:moveTo>
                    <a:cubicBezTo>
                      <a:pt x="410" y="389"/>
                      <a:pt x="410" y="388"/>
                      <a:pt x="411" y="388"/>
                    </a:cubicBezTo>
                    <a:cubicBezTo>
                      <a:pt x="411" y="387"/>
                      <a:pt x="412" y="387"/>
                      <a:pt x="413" y="387"/>
                    </a:cubicBezTo>
                    <a:cubicBezTo>
                      <a:pt x="415" y="387"/>
                      <a:pt x="417" y="388"/>
                      <a:pt x="419" y="391"/>
                    </a:cubicBezTo>
                    <a:cubicBezTo>
                      <a:pt x="421" y="393"/>
                      <a:pt x="422" y="395"/>
                      <a:pt x="422" y="397"/>
                    </a:cubicBezTo>
                    <a:cubicBezTo>
                      <a:pt x="422" y="398"/>
                      <a:pt x="421" y="398"/>
                      <a:pt x="421" y="399"/>
                    </a:cubicBezTo>
                    <a:cubicBezTo>
                      <a:pt x="420" y="399"/>
                      <a:pt x="420" y="400"/>
                      <a:pt x="419" y="400"/>
                    </a:cubicBezTo>
                    <a:cubicBezTo>
                      <a:pt x="417" y="400"/>
                      <a:pt x="415" y="398"/>
                      <a:pt x="413" y="396"/>
                    </a:cubicBezTo>
                    <a:cubicBezTo>
                      <a:pt x="411" y="394"/>
                      <a:pt x="410" y="392"/>
                      <a:pt x="410" y="390"/>
                    </a:cubicBezTo>
                    <a:moveTo>
                      <a:pt x="424" y="393"/>
                    </a:moveTo>
                    <a:cubicBezTo>
                      <a:pt x="424" y="392"/>
                      <a:pt x="424" y="391"/>
                      <a:pt x="425" y="389"/>
                    </a:cubicBezTo>
                    <a:cubicBezTo>
                      <a:pt x="426" y="386"/>
                      <a:pt x="428" y="383"/>
                      <a:pt x="430" y="383"/>
                    </a:cubicBezTo>
                    <a:cubicBezTo>
                      <a:pt x="431" y="383"/>
                      <a:pt x="431" y="383"/>
                      <a:pt x="431" y="384"/>
                    </a:cubicBezTo>
                    <a:cubicBezTo>
                      <a:pt x="433" y="384"/>
                      <a:pt x="433" y="386"/>
                      <a:pt x="433" y="388"/>
                    </a:cubicBezTo>
                    <a:cubicBezTo>
                      <a:pt x="433" y="389"/>
                      <a:pt x="433" y="391"/>
                      <a:pt x="433" y="392"/>
                    </a:cubicBezTo>
                    <a:cubicBezTo>
                      <a:pt x="432" y="396"/>
                      <a:pt x="429" y="398"/>
                      <a:pt x="427" y="398"/>
                    </a:cubicBezTo>
                    <a:cubicBezTo>
                      <a:pt x="427" y="398"/>
                      <a:pt x="427" y="398"/>
                      <a:pt x="426" y="398"/>
                    </a:cubicBezTo>
                    <a:cubicBezTo>
                      <a:pt x="425" y="397"/>
                      <a:pt x="424" y="396"/>
                      <a:pt x="424" y="393"/>
                    </a:cubicBezTo>
                    <a:moveTo>
                      <a:pt x="350" y="386"/>
                    </a:moveTo>
                    <a:cubicBezTo>
                      <a:pt x="350" y="386"/>
                      <a:pt x="350" y="386"/>
                      <a:pt x="350" y="386"/>
                    </a:cubicBezTo>
                    <a:cubicBezTo>
                      <a:pt x="350" y="383"/>
                      <a:pt x="353" y="382"/>
                      <a:pt x="356" y="382"/>
                    </a:cubicBezTo>
                    <a:cubicBezTo>
                      <a:pt x="367" y="382"/>
                      <a:pt x="387" y="390"/>
                      <a:pt x="395" y="396"/>
                    </a:cubicBezTo>
                    <a:cubicBezTo>
                      <a:pt x="395" y="396"/>
                      <a:pt x="395" y="396"/>
                      <a:pt x="395" y="396"/>
                    </a:cubicBezTo>
                    <a:cubicBezTo>
                      <a:pt x="395" y="396"/>
                      <a:pt x="395" y="396"/>
                      <a:pt x="395" y="396"/>
                    </a:cubicBezTo>
                    <a:cubicBezTo>
                      <a:pt x="395" y="396"/>
                      <a:pt x="350" y="395"/>
                      <a:pt x="350" y="386"/>
                    </a:cubicBezTo>
                    <a:moveTo>
                      <a:pt x="27" y="379"/>
                    </a:moveTo>
                    <a:cubicBezTo>
                      <a:pt x="27" y="377"/>
                      <a:pt x="28" y="375"/>
                      <a:pt x="29" y="373"/>
                    </a:cubicBezTo>
                    <a:cubicBezTo>
                      <a:pt x="33" y="368"/>
                      <a:pt x="37" y="366"/>
                      <a:pt x="38" y="366"/>
                    </a:cubicBezTo>
                    <a:cubicBezTo>
                      <a:pt x="38" y="366"/>
                      <a:pt x="38" y="366"/>
                      <a:pt x="38" y="366"/>
                    </a:cubicBezTo>
                    <a:cubicBezTo>
                      <a:pt x="38" y="366"/>
                      <a:pt x="39" y="369"/>
                      <a:pt x="39" y="373"/>
                    </a:cubicBezTo>
                    <a:cubicBezTo>
                      <a:pt x="39" y="374"/>
                      <a:pt x="39" y="376"/>
                      <a:pt x="39" y="377"/>
                    </a:cubicBezTo>
                    <a:cubicBezTo>
                      <a:pt x="38" y="380"/>
                      <a:pt x="37" y="382"/>
                      <a:pt x="35" y="384"/>
                    </a:cubicBezTo>
                    <a:cubicBezTo>
                      <a:pt x="34" y="384"/>
                      <a:pt x="34" y="384"/>
                      <a:pt x="33" y="384"/>
                    </a:cubicBezTo>
                    <a:cubicBezTo>
                      <a:pt x="30" y="384"/>
                      <a:pt x="28" y="383"/>
                      <a:pt x="27" y="380"/>
                    </a:cubicBezTo>
                    <a:cubicBezTo>
                      <a:pt x="27" y="380"/>
                      <a:pt x="27" y="379"/>
                      <a:pt x="27" y="379"/>
                    </a:cubicBezTo>
                    <a:moveTo>
                      <a:pt x="39" y="367"/>
                    </a:moveTo>
                    <a:cubicBezTo>
                      <a:pt x="39" y="366"/>
                      <a:pt x="39" y="366"/>
                      <a:pt x="39" y="365"/>
                    </a:cubicBezTo>
                    <a:cubicBezTo>
                      <a:pt x="39" y="365"/>
                      <a:pt x="39" y="365"/>
                      <a:pt x="39" y="365"/>
                    </a:cubicBezTo>
                    <a:cubicBezTo>
                      <a:pt x="40" y="365"/>
                      <a:pt x="45" y="367"/>
                      <a:pt x="50" y="370"/>
                    </a:cubicBezTo>
                    <a:cubicBezTo>
                      <a:pt x="52" y="372"/>
                      <a:pt x="54" y="374"/>
                      <a:pt x="54" y="376"/>
                    </a:cubicBezTo>
                    <a:cubicBezTo>
                      <a:pt x="54" y="377"/>
                      <a:pt x="54" y="377"/>
                      <a:pt x="54" y="377"/>
                    </a:cubicBezTo>
                    <a:cubicBezTo>
                      <a:pt x="54" y="379"/>
                      <a:pt x="51" y="382"/>
                      <a:pt x="48" y="382"/>
                    </a:cubicBezTo>
                    <a:cubicBezTo>
                      <a:pt x="48" y="382"/>
                      <a:pt x="47" y="382"/>
                      <a:pt x="47" y="382"/>
                    </a:cubicBezTo>
                    <a:cubicBezTo>
                      <a:pt x="45" y="381"/>
                      <a:pt x="43" y="379"/>
                      <a:pt x="42" y="377"/>
                    </a:cubicBezTo>
                    <a:cubicBezTo>
                      <a:pt x="40" y="372"/>
                      <a:pt x="39" y="368"/>
                      <a:pt x="39" y="367"/>
                    </a:cubicBezTo>
                    <a:moveTo>
                      <a:pt x="17" y="366"/>
                    </a:moveTo>
                    <a:cubicBezTo>
                      <a:pt x="17" y="365"/>
                      <a:pt x="18" y="364"/>
                      <a:pt x="18" y="363"/>
                    </a:cubicBezTo>
                    <a:cubicBezTo>
                      <a:pt x="20" y="361"/>
                      <a:pt x="22" y="361"/>
                      <a:pt x="24" y="361"/>
                    </a:cubicBezTo>
                    <a:cubicBezTo>
                      <a:pt x="25" y="361"/>
                      <a:pt x="25" y="361"/>
                      <a:pt x="26" y="361"/>
                    </a:cubicBezTo>
                    <a:cubicBezTo>
                      <a:pt x="32" y="362"/>
                      <a:pt x="36" y="364"/>
                      <a:pt x="37" y="364"/>
                    </a:cubicBezTo>
                    <a:cubicBezTo>
                      <a:pt x="37" y="364"/>
                      <a:pt x="37" y="364"/>
                      <a:pt x="37" y="364"/>
                    </a:cubicBezTo>
                    <a:cubicBezTo>
                      <a:pt x="37" y="364"/>
                      <a:pt x="37" y="364"/>
                      <a:pt x="37" y="364"/>
                    </a:cubicBezTo>
                    <a:cubicBezTo>
                      <a:pt x="36" y="365"/>
                      <a:pt x="33" y="368"/>
                      <a:pt x="27" y="371"/>
                    </a:cubicBezTo>
                    <a:cubicBezTo>
                      <a:pt x="26" y="372"/>
                      <a:pt x="24" y="372"/>
                      <a:pt x="23" y="372"/>
                    </a:cubicBezTo>
                    <a:cubicBezTo>
                      <a:pt x="22" y="372"/>
                      <a:pt x="21" y="372"/>
                      <a:pt x="20" y="371"/>
                    </a:cubicBezTo>
                    <a:cubicBezTo>
                      <a:pt x="18" y="370"/>
                      <a:pt x="17" y="368"/>
                      <a:pt x="17" y="366"/>
                    </a:cubicBezTo>
                    <a:moveTo>
                      <a:pt x="40" y="364"/>
                    </a:moveTo>
                    <a:cubicBezTo>
                      <a:pt x="40" y="364"/>
                      <a:pt x="40" y="364"/>
                      <a:pt x="40" y="364"/>
                    </a:cubicBezTo>
                    <a:cubicBezTo>
                      <a:pt x="40" y="363"/>
                      <a:pt x="44" y="360"/>
                      <a:pt x="49" y="357"/>
                    </a:cubicBezTo>
                    <a:cubicBezTo>
                      <a:pt x="51" y="357"/>
                      <a:pt x="52" y="356"/>
                      <a:pt x="54" y="356"/>
                    </a:cubicBezTo>
                    <a:cubicBezTo>
                      <a:pt x="55" y="356"/>
                      <a:pt x="56" y="356"/>
                      <a:pt x="57" y="357"/>
                    </a:cubicBezTo>
                    <a:cubicBezTo>
                      <a:pt x="58" y="358"/>
                      <a:pt x="59" y="359"/>
                      <a:pt x="59" y="361"/>
                    </a:cubicBezTo>
                    <a:cubicBezTo>
                      <a:pt x="59" y="361"/>
                      <a:pt x="59" y="362"/>
                      <a:pt x="59" y="362"/>
                    </a:cubicBezTo>
                    <a:cubicBezTo>
                      <a:pt x="59" y="363"/>
                      <a:pt x="59" y="365"/>
                      <a:pt x="58" y="365"/>
                    </a:cubicBezTo>
                    <a:cubicBezTo>
                      <a:pt x="57" y="367"/>
                      <a:pt x="55" y="367"/>
                      <a:pt x="52" y="367"/>
                    </a:cubicBezTo>
                    <a:cubicBezTo>
                      <a:pt x="52" y="367"/>
                      <a:pt x="51" y="367"/>
                      <a:pt x="51" y="367"/>
                    </a:cubicBezTo>
                    <a:cubicBezTo>
                      <a:pt x="45" y="367"/>
                      <a:pt x="41" y="365"/>
                      <a:pt x="40" y="364"/>
                    </a:cubicBezTo>
                    <a:cubicBezTo>
                      <a:pt x="40" y="364"/>
                      <a:pt x="40" y="364"/>
                      <a:pt x="40" y="364"/>
                    </a:cubicBezTo>
                    <a:moveTo>
                      <a:pt x="23" y="352"/>
                    </a:moveTo>
                    <a:cubicBezTo>
                      <a:pt x="23" y="350"/>
                      <a:pt x="24" y="349"/>
                      <a:pt x="25" y="347"/>
                    </a:cubicBezTo>
                    <a:cubicBezTo>
                      <a:pt x="26" y="347"/>
                      <a:pt x="27" y="346"/>
                      <a:pt x="28" y="346"/>
                    </a:cubicBezTo>
                    <a:cubicBezTo>
                      <a:pt x="29" y="346"/>
                      <a:pt x="29" y="346"/>
                      <a:pt x="30" y="346"/>
                    </a:cubicBezTo>
                    <a:cubicBezTo>
                      <a:pt x="32" y="347"/>
                      <a:pt x="34" y="349"/>
                      <a:pt x="35" y="352"/>
                    </a:cubicBezTo>
                    <a:cubicBezTo>
                      <a:pt x="37" y="356"/>
                      <a:pt x="37" y="360"/>
                      <a:pt x="37" y="362"/>
                    </a:cubicBezTo>
                    <a:cubicBezTo>
                      <a:pt x="37" y="362"/>
                      <a:pt x="37" y="363"/>
                      <a:pt x="37" y="363"/>
                    </a:cubicBezTo>
                    <a:cubicBezTo>
                      <a:pt x="37" y="363"/>
                      <a:pt x="37" y="363"/>
                      <a:pt x="37" y="363"/>
                    </a:cubicBezTo>
                    <a:cubicBezTo>
                      <a:pt x="36" y="363"/>
                      <a:pt x="32" y="361"/>
                      <a:pt x="27" y="358"/>
                    </a:cubicBezTo>
                    <a:cubicBezTo>
                      <a:pt x="24" y="356"/>
                      <a:pt x="23" y="354"/>
                      <a:pt x="23" y="352"/>
                    </a:cubicBezTo>
                    <a:cubicBezTo>
                      <a:pt x="23" y="352"/>
                      <a:pt x="23" y="352"/>
                      <a:pt x="23" y="352"/>
                    </a:cubicBezTo>
                    <a:moveTo>
                      <a:pt x="38" y="355"/>
                    </a:moveTo>
                    <a:cubicBezTo>
                      <a:pt x="38" y="354"/>
                      <a:pt x="38" y="353"/>
                      <a:pt x="38" y="351"/>
                    </a:cubicBezTo>
                    <a:cubicBezTo>
                      <a:pt x="38" y="348"/>
                      <a:pt x="39" y="346"/>
                      <a:pt x="41" y="345"/>
                    </a:cubicBezTo>
                    <a:cubicBezTo>
                      <a:pt x="42" y="344"/>
                      <a:pt x="43" y="344"/>
                      <a:pt x="44" y="344"/>
                    </a:cubicBezTo>
                    <a:cubicBezTo>
                      <a:pt x="45" y="344"/>
                      <a:pt x="45" y="344"/>
                      <a:pt x="46" y="344"/>
                    </a:cubicBezTo>
                    <a:cubicBezTo>
                      <a:pt x="48" y="345"/>
                      <a:pt x="49" y="346"/>
                      <a:pt x="49" y="348"/>
                    </a:cubicBezTo>
                    <a:cubicBezTo>
                      <a:pt x="49" y="348"/>
                      <a:pt x="49" y="349"/>
                      <a:pt x="49" y="349"/>
                    </a:cubicBezTo>
                    <a:cubicBezTo>
                      <a:pt x="49" y="351"/>
                      <a:pt x="49" y="353"/>
                      <a:pt x="47" y="355"/>
                    </a:cubicBezTo>
                    <a:cubicBezTo>
                      <a:pt x="44" y="360"/>
                      <a:pt x="40" y="362"/>
                      <a:pt x="39" y="363"/>
                    </a:cubicBezTo>
                    <a:cubicBezTo>
                      <a:pt x="38" y="362"/>
                      <a:pt x="38" y="359"/>
                      <a:pt x="38" y="355"/>
                    </a:cubicBezTo>
                    <a:moveTo>
                      <a:pt x="545" y="353"/>
                    </a:moveTo>
                    <a:cubicBezTo>
                      <a:pt x="545" y="353"/>
                      <a:pt x="545" y="353"/>
                      <a:pt x="545" y="353"/>
                    </a:cubicBezTo>
                    <a:cubicBezTo>
                      <a:pt x="545" y="345"/>
                      <a:pt x="551" y="338"/>
                      <a:pt x="560" y="338"/>
                    </a:cubicBezTo>
                    <a:cubicBezTo>
                      <a:pt x="568" y="338"/>
                      <a:pt x="575" y="345"/>
                      <a:pt x="575" y="353"/>
                    </a:cubicBezTo>
                    <a:cubicBezTo>
                      <a:pt x="575" y="353"/>
                      <a:pt x="575" y="353"/>
                      <a:pt x="575" y="353"/>
                    </a:cubicBezTo>
                    <a:cubicBezTo>
                      <a:pt x="575" y="353"/>
                      <a:pt x="575" y="353"/>
                      <a:pt x="575" y="353"/>
                    </a:cubicBezTo>
                    <a:cubicBezTo>
                      <a:pt x="575" y="362"/>
                      <a:pt x="568" y="369"/>
                      <a:pt x="560" y="369"/>
                    </a:cubicBezTo>
                    <a:cubicBezTo>
                      <a:pt x="551" y="369"/>
                      <a:pt x="545" y="362"/>
                      <a:pt x="545" y="353"/>
                    </a:cubicBezTo>
                    <a:cubicBezTo>
                      <a:pt x="545" y="353"/>
                      <a:pt x="545" y="353"/>
                      <a:pt x="545" y="353"/>
                    </a:cubicBezTo>
                    <a:moveTo>
                      <a:pt x="49" y="309"/>
                    </a:moveTo>
                    <a:cubicBezTo>
                      <a:pt x="49" y="308"/>
                      <a:pt x="49" y="306"/>
                      <a:pt x="51" y="304"/>
                    </a:cubicBezTo>
                    <a:cubicBezTo>
                      <a:pt x="55" y="299"/>
                      <a:pt x="58" y="296"/>
                      <a:pt x="59" y="296"/>
                    </a:cubicBezTo>
                    <a:cubicBezTo>
                      <a:pt x="59" y="296"/>
                      <a:pt x="59" y="296"/>
                      <a:pt x="59" y="296"/>
                    </a:cubicBezTo>
                    <a:cubicBezTo>
                      <a:pt x="60" y="296"/>
                      <a:pt x="60" y="299"/>
                      <a:pt x="60" y="304"/>
                    </a:cubicBezTo>
                    <a:cubicBezTo>
                      <a:pt x="60" y="305"/>
                      <a:pt x="60" y="306"/>
                      <a:pt x="60" y="307"/>
                    </a:cubicBezTo>
                    <a:cubicBezTo>
                      <a:pt x="60" y="310"/>
                      <a:pt x="59" y="313"/>
                      <a:pt x="57" y="314"/>
                    </a:cubicBezTo>
                    <a:cubicBezTo>
                      <a:pt x="56" y="314"/>
                      <a:pt x="55" y="315"/>
                      <a:pt x="54" y="315"/>
                    </a:cubicBezTo>
                    <a:cubicBezTo>
                      <a:pt x="52" y="315"/>
                      <a:pt x="49" y="313"/>
                      <a:pt x="49" y="311"/>
                    </a:cubicBezTo>
                    <a:cubicBezTo>
                      <a:pt x="49" y="310"/>
                      <a:pt x="49" y="310"/>
                      <a:pt x="49" y="309"/>
                    </a:cubicBezTo>
                    <a:moveTo>
                      <a:pt x="475" y="310"/>
                    </a:moveTo>
                    <a:cubicBezTo>
                      <a:pt x="475" y="306"/>
                      <a:pt x="476" y="302"/>
                      <a:pt x="480" y="299"/>
                    </a:cubicBezTo>
                    <a:cubicBezTo>
                      <a:pt x="482" y="297"/>
                      <a:pt x="486" y="296"/>
                      <a:pt x="489" y="296"/>
                    </a:cubicBezTo>
                    <a:cubicBezTo>
                      <a:pt x="493" y="296"/>
                      <a:pt x="497" y="297"/>
                      <a:pt x="500" y="300"/>
                    </a:cubicBezTo>
                    <a:cubicBezTo>
                      <a:pt x="502" y="303"/>
                      <a:pt x="504" y="307"/>
                      <a:pt x="504" y="310"/>
                    </a:cubicBezTo>
                    <a:cubicBezTo>
                      <a:pt x="504" y="314"/>
                      <a:pt x="502" y="318"/>
                      <a:pt x="499" y="321"/>
                    </a:cubicBezTo>
                    <a:cubicBezTo>
                      <a:pt x="496" y="323"/>
                      <a:pt x="493" y="325"/>
                      <a:pt x="489" y="325"/>
                    </a:cubicBezTo>
                    <a:cubicBezTo>
                      <a:pt x="485" y="325"/>
                      <a:pt x="482" y="323"/>
                      <a:pt x="479" y="320"/>
                    </a:cubicBezTo>
                    <a:cubicBezTo>
                      <a:pt x="476" y="317"/>
                      <a:pt x="475" y="314"/>
                      <a:pt x="475" y="310"/>
                    </a:cubicBezTo>
                    <a:moveTo>
                      <a:pt x="61" y="297"/>
                    </a:moveTo>
                    <a:cubicBezTo>
                      <a:pt x="61" y="296"/>
                      <a:pt x="61" y="296"/>
                      <a:pt x="61" y="296"/>
                    </a:cubicBezTo>
                    <a:cubicBezTo>
                      <a:pt x="61" y="296"/>
                      <a:pt x="61" y="296"/>
                      <a:pt x="61" y="296"/>
                    </a:cubicBezTo>
                    <a:cubicBezTo>
                      <a:pt x="62" y="296"/>
                      <a:pt x="66" y="297"/>
                      <a:pt x="71" y="301"/>
                    </a:cubicBezTo>
                    <a:cubicBezTo>
                      <a:pt x="74" y="302"/>
                      <a:pt x="75" y="305"/>
                      <a:pt x="75" y="307"/>
                    </a:cubicBezTo>
                    <a:cubicBezTo>
                      <a:pt x="75" y="307"/>
                      <a:pt x="75" y="307"/>
                      <a:pt x="75" y="307"/>
                    </a:cubicBezTo>
                    <a:cubicBezTo>
                      <a:pt x="75" y="310"/>
                      <a:pt x="72" y="312"/>
                      <a:pt x="70" y="312"/>
                    </a:cubicBezTo>
                    <a:cubicBezTo>
                      <a:pt x="69" y="312"/>
                      <a:pt x="69" y="312"/>
                      <a:pt x="68" y="312"/>
                    </a:cubicBezTo>
                    <a:cubicBezTo>
                      <a:pt x="66" y="312"/>
                      <a:pt x="64" y="310"/>
                      <a:pt x="63" y="307"/>
                    </a:cubicBezTo>
                    <a:cubicBezTo>
                      <a:pt x="61" y="302"/>
                      <a:pt x="61" y="299"/>
                      <a:pt x="61" y="297"/>
                    </a:cubicBezTo>
                    <a:moveTo>
                      <a:pt x="595" y="308"/>
                    </a:moveTo>
                    <a:cubicBezTo>
                      <a:pt x="595" y="305"/>
                      <a:pt x="596" y="301"/>
                      <a:pt x="599" y="298"/>
                    </a:cubicBezTo>
                    <a:cubicBezTo>
                      <a:pt x="602" y="296"/>
                      <a:pt x="605" y="295"/>
                      <a:pt x="608" y="295"/>
                    </a:cubicBezTo>
                    <a:cubicBezTo>
                      <a:pt x="611" y="295"/>
                      <a:pt x="613" y="295"/>
                      <a:pt x="616" y="297"/>
                    </a:cubicBezTo>
                    <a:cubicBezTo>
                      <a:pt x="616" y="297"/>
                      <a:pt x="616" y="297"/>
                      <a:pt x="616" y="297"/>
                    </a:cubicBezTo>
                    <a:cubicBezTo>
                      <a:pt x="616" y="297"/>
                      <a:pt x="616" y="297"/>
                      <a:pt x="616" y="297"/>
                    </a:cubicBezTo>
                    <a:cubicBezTo>
                      <a:pt x="612" y="307"/>
                      <a:pt x="609" y="315"/>
                      <a:pt x="607" y="322"/>
                    </a:cubicBezTo>
                    <a:cubicBezTo>
                      <a:pt x="604" y="322"/>
                      <a:pt x="601" y="320"/>
                      <a:pt x="598" y="318"/>
                    </a:cubicBezTo>
                    <a:cubicBezTo>
                      <a:pt x="596" y="315"/>
                      <a:pt x="595" y="312"/>
                      <a:pt x="595" y="308"/>
                    </a:cubicBezTo>
                    <a:moveTo>
                      <a:pt x="39" y="297"/>
                    </a:moveTo>
                    <a:cubicBezTo>
                      <a:pt x="39" y="295"/>
                      <a:pt x="39" y="294"/>
                      <a:pt x="40" y="293"/>
                    </a:cubicBezTo>
                    <a:cubicBezTo>
                      <a:pt x="41" y="292"/>
                      <a:pt x="43" y="291"/>
                      <a:pt x="46" y="291"/>
                    </a:cubicBezTo>
                    <a:cubicBezTo>
                      <a:pt x="46" y="291"/>
                      <a:pt x="47" y="291"/>
                      <a:pt x="47" y="291"/>
                    </a:cubicBezTo>
                    <a:cubicBezTo>
                      <a:pt x="54" y="292"/>
                      <a:pt x="58" y="294"/>
                      <a:pt x="58" y="295"/>
                    </a:cubicBezTo>
                    <a:cubicBezTo>
                      <a:pt x="58" y="295"/>
                      <a:pt x="58" y="295"/>
                      <a:pt x="58" y="295"/>
                    </a:cubicBezTo>
                    <a:cubicBezTo>
                      <a:pt x="58" y="295"/>
                      <a:pt x="58" y="295"/>
                      <a:pt x="58" y="295"/>
                    </a:cubicBezTo>
                    <a:cubicBezTo>
                      <a:pt x="58" y="296"/>
                      <a:pt x="55" y="299"/>
                      <a:pt x="49" y="301"/>
                    </a:cubicBezTo>
                    <a:cubicBezTo>
                      <a:pt x="47" y="302"/>
                      <a:pt x="46" y="302"/>
                      <a:pt x="44" y="302"/>
                    </a:cubicBezTo>
                    <a:cubicBezTo>
                      <a:pt x="43" y="302"/>
                      <a:pt x="42" y="302"/>
                      <a:pt x="41" y="302"/>
                    </a:cubicBezTo>
                    <a:cubicBezTo>
                      <a:pt x="40" y="301"/>
                      <a:pt x="39" y="299"/>
                      <a:pt x="39" y="297"/>
                    </a:cubicBezTo>
                    <a:moveTo>
                      <a:pt x="61" y="294"/>
                    </a:moveTo>
                    <a:cubicBezTo>
                      <a:pt x="61" y="294"/>
                      <a:pt x="61" y="294"/>
                      <a:pt x="61" y="294"/>
                    </a:cubicBezTo>
                    <a:cubicBezTo>
                      <a:pt x="62" y="293"/>
                      <a:pt x="65" y="290"/>
                      <a:pt x="71" y="288"/>
                    </a:cubicBezTo>
                    <a:cubicBezTo>
                      <a:pt x="72" y="287"/>
                      <a:pt x="74" y="287"/>
                      <a:pt x="75" y="287"/>
                    </a:cubicBezTo>
                    <a:cubicBezTo>
                      <a:pt x="76" y="287"/>
                      <a:pt x="77" y="287"/>
                      <a:pt x="78" y="287"/>
                    </a:cubicBezTo>
                    <a:cubicBezTo>
                      <a:pt x="80" y="288"/>
                      <a:pt x="81" y="289"/>
                      <a:pt x="81" y="291"/>
                    </a:cubicBezTo>
                    <a:cubicBezTo>
                      <a:pt x="81" y="292"/>
                      <a:pt x="81" y="292"/>
                      <a:pt x="81" y="292"/>
                    </a:cubicBezTo>
                    <a:cubicBezTo>
                      <a:pt x="81" y="294"/>
                      <a:pt x="80" y="295"/>
                      <a:pt x="80" y="296"/>
                    </a:cubicBezTo>
                    <a:cubicBezTo>
                      <a:pt x="78" y="297"/>
                      <a:pt x="76" y="298"/>
                      <a:pt x="74" y="298"/>
                    </a:cubicBezTo>
                    <a:cubicBezTo>
                      <a:pt x="73" y="298"/>
                      <a:pt x="73" y="298"/>
                      <a:pt x="72" y="298"/>
                    </a:cubicBezTo>
                    <a:cubicBezTo>
                      <a:pt x="66" y="297"/>
                      <a:pt x="62" y="295"/>
                      <a:pt x="61" y="294"/>
                    </a:cubicBezTo>
                    <a:cubicBezTo>
                      <a:pt x="61" y="294"/>
                      <a:pt x="61" y="294"/>
                      <a:pt x="61" y="294"/>
                    </a:cubicBezTo>
                    <a:moveTo>
                      <a:pt x="44" y="282"/>
                    </a:moveTo>
                    <a:cubicBezTo>
                      <a:pt x="44" y="280"/>
                      <a:pt x="45" y="279"/>
                      <a:pt x="47" y="278"/>
                    </a:cubicBezTo>
                    <a:cubicBezTo>
                      <a:pt x="48" y="277"/>
                      <a:pt x="49" y="277"/>
                      <a:pt x="50" y="277"/>
                    </a:cubicBezTo>
                    <a:cubicBezTo>
                      <a:pt x="50" y="277"/>
                      <a:pt x="51" y="277"/>
                      <a:pt x="51" y="277"/>
                    </a:cubicBezTo>
                    <a:cubicBezTo>
                      <a:pt x="53" y="277"/>
                      <a:pt x="55" y="279"/>
                      <a:pt x="56" y="282"/>
                    </a:cubicBezTo>
                    <a:cubicBezTo>
                      <a:pt x="58" y="287"/>
                      <a:pt x="59" y="290"/>
                      <a:pt x="59" y="292"/>
                    </a:cubicBezTo>
                    <a:cubicBezTo>
                      <a:pt x="59" y="293"/>
                      <a:pt x="59" y="293"/>
                      <a:pt x="59" y="293"/>
                    </a:cubicBezTo>
                    <a:cubicBezTo>
                      <a:pt x="59" y="293"/>
                      <a:pt x="59" y="293"/>
                      <a:pt x="59" y="293"/>
                    </a:cubicBezTo>
                    <a:cubicBezTo>
                      <a:pt x="57" y="293"/>
                      <a:pt x="53" y="292"/>
                      <a:pt x="48" y="288"/>
                    </a:cubicBezTo>
                    <a:cubicBezTo>
                      <a:pt x="46" y="287"/>
                      <a:pt x="45" y="284"/>
                      <a:pt x="44" y="282"/>
                    </a:cubicBezTo>
                    <a:cubicBezTo>
                      <a:pt x="44" y="282"/>
                      <a:pt x="44" y="282"/>
                      <a:pt x="44" y="282"/>
                    </a:cubicBezTo>
                    <a:moveTo>
                      <a:pt x="59" y="285"/>
                    </a:moveTo>
                    <a:cubicBezTo>
                      <a:pt x="59" y="284"/>
                      <a:pt x="59" y="283"/>
                      <a:pt x="59" y="282"/>
                    </a:cubicBezTo>
                    <a:cubicBezTo>
                      <a:pt x="60" y="279"/>
                      <a:pt x="61" y="276"/>
                      <a:pt x="63" y="275"/>
                    </a:cubicBezTo>
                    <a:cubicBezTo>
                      <a:pt x="64" y="274"/>
                      <a:pt x="65" y="274"/>
                      <a:pt x="65" y="274"/>
                    </a:cubicBezTo>
                    <a:cubicBezTo>
                      <a:pt x="66" y="274"/>
                      <a:pt x="67" y="274"/>
                      <a:pt x="68" y="275"/>
                    </a:cubicBezTo>
                    <a:cubicBezTo>
                      <a:pt x="69" y="275"/>
                      <a:pt x="70" y="277"/>
                      <a:pt x="71" y="278"/>
                    </a:cubicBezTo>
                    <a:cubicBezTo>
                      <a:pt x="71" y="279"/>
                      <a:pt x="71" y="279"/>
                      <a:pt x="71" y="280"/>
                    </a:cubicBezTo>
                    <a:cubicBezTo>
                      <a:pt x="71" y="281"/>
                      <a:pt x="70" y="283"/>
                      <a:pt x="69" y="285"/>
                    </a:cubicBezTo>
                    <a:cubicBezTo>
                      <a:pt x="65" y="290"/>
                      <a:pt x="62" y="293"/>
                      <a:pt x="60" y="293"/>
                    </a:cubicBezTo>
                    <a:cubicBezTo>
                      <a:pt x="60" y="292"/>
                      <a:pt x="59" y="289"/>
                      <a:pt x="59" y="285"/>
                    </a:cubicBezTo>
                    <a:moveTo>
                      <a:pt x="75" y="237"/>
                    </a:moveTo>
                    <a:cubicBezTo>
                      <a:pt x="75" y="236"/>
                      <a:pt x="75" y="234"/>
                      <a:pt x="77" y="232"/>
                    </a:cubicBezTo>
                    <a:cubicBezTo>
                      <a:pt x="81" y="227"/>
                      <a:pt x="84" y="224"/>
                      <a:pt x="85" y="224"/>
                    </a:cubicBezTo>
                    <a:cubicBezTo>
                      <a:pt x="85" y="224"/>
                      <a:pt x="85" y="224"/>
                      <a:pt x="85" y="224"/>
                    </a:cubicBezTo>
                    <a:cubicBezTo>
                      <a:pt x="86" y="224"/>
                      <a:pt x="86" y="227"/>
                      <a:pt x="86" y="232"/>
                    </a:cubicBezTo>
                    <a:cubicBezTo>
                      <a:pt x="86" y="233"/>
                      <a:pt x="86" y="234"/>
                      <a:pt x="86" y="235"/>
                    </a:cubicBezTo>
                    <a:cubicBezTo>
                      <a:pt x="86" y="238"/>
                      <a:pt x="85" y="241"/>
                      <a:pt x="83" y="242"/>
                    </a:cubicBezTo>
                    <a:cubicBezTo>
                      <a:pt x="82" y="242"/>
                      <a:pt x="81" y="243"/>
                      <a:pt x="80" y="243"/>
                    </a:cubicBezTo>
                    <a:cubicBezTo>
                      <a:pt x="78" y="243"/>
                      <a:pt x="75" y="241"/>
                      <a:pt x="75" y="239"/>
                    </a:cubicBezTo>
                    <a:cubicBezTo>
                      <a:pt x="75" y="238"/>
                      <a:pt x="75" y="238"/>
                      <a:pt x="75" y="237"/>
                    </a:cubicBezTo>
                    <a:moveTo>
                      <a:pt x="87" y="225"/>
                    </a:moveTo>
                    <a:cubicBezTo>
                      <a:pt x="87" y="224"/>
                      <a:pt x="87" y="224"/>
                      <a:pt x="87" y="224"/>
                    </a:cubicBezTo>
                    <a:cubicBezTo>
                      <a:pt x="87" y="224"/>
                      <a:pt x="87" y="224"/>
                      <a:pt x="87" y="224"/>
                    </a:cubicBezTo>
                    <a:cubicBezTo>
                      <a:pt x="88" y="224"/>
                      <a:pt x="92" y="225"/>
                      <a:pt x="97" y="229"/>
                    </a:cubicBezTo>
                    <a:cubicBezTo>
                      <a:pt x="100" y="230"/>
                      <a:pt x="101" y="233"/>
                      <a:pt x="101" y="235"/>
                    </a:cubicBezTo>
                    <a:cubicBezTo>
                      <a:pt x="101" y="235"/>
                      <a:pt x="101" y="235"/>
                      <a:pt x="101" y="235"/>
                    </a:cubicBezTo>
                    <a:cubicBezTo>
                      <a:pt x="101" y="238"/>
                      <a:pt x="99" y="240"/>
                      <a:pt x="96" y="240"/>
                    </a:cubicBezTo>
                    <a:cubicBezTo>
                      <a:pt x="95" y="240"/>
                      <a:pt x="95" y="240"/>
                      <a:pt x="95" y="240"/>
                    </a:cubicBezTo>
                    <a:cubicBezTo>
                      <a:pt x="92" y="240"/>
                      <a:pt x="90" y="238"/>
                      <a:pt x="89" y="235"/>
                    </a:cubicBezTo>
                    <a:cubicBezTo>
                      <a:pt x="87" y="230"/>
                      <a:pt x="87" y="227"/>
                      <a:pt x="87" y="225"/>
                    </a:cubicBezTo>
                    <a:moveTo>
                      <a:pt x="537" y="274"/>
                    </a:moveTo>
                    <a:cubicBezTo>
                      <a:pt x="537" y="268"/>
                      <a:pt x="538" y="263"/>
                      <a:pt x="540" y="257"/>
                    </a:cubicBezTo>
                    <a:cubicBezTo>
                      <a:pt x="547" y="236"/>
                      <a:pt x="566" y="223"/>
                      <a:pt x="587" y="223"/>
                    </a:cubicBezTo>
                    <a:cubicBezTo>
                      <a:pt x="593" y="223"/>
                      <a:pt x="598" y="224"/>
                      <a:pt x="604" y="226"/>
                    </a:cubicBezTo>
                    <a:cubicBezTo>
                      <a:pt x="616" y="231"/>
                      <a:pt x="625" y="239"/>
                      <a:pt x="631" y="249"/>
                    </a:cubicBezTo>
                    <a:cubicBezTo>
                      <a:pt x="631" y="249"/>
                      <a:pt x="631" y="249"/>
                      <a:pt x="631" y="249"/>
                    </a:cubicBezTo>
                    <a:cubicBezTo>
                      <a:pt x="631" y="249"/>
                      <a:pt x="631" y="249"/>
                      <a:pt x="631" y="249"/>
                    </a:cubicBezTo>
                    <a:cubicBezTo>
                      <a:pt x="629" y="258"/>
                      <a:pt x="626" y="268"/>
                      <a:pt x="623" y="277"/>
                    </a:cubicBezTo>
                    <a:cubicBezTo>
                      <a:pt x="621" y="276"/>
                      <a:pt x="620" y="275"/>
                      <a:pt x="618" y="275"/>
                    </a:cubicBezTo>
                    <a:cubicBezTo>
                      <a:pt x="614" y="273"/>
                      <a:pt x="611" y="273"/>
                      <a:pt x="608" y="273"/>
                    </a:cubicBezTo>
                    <a:cubicBezTo>
                      <a:pt x="595" y="273"/>
                      <a:pt x="584" y="280"/>
                      <a:pt x="580" y="293"/>
                    </a:cubicBezTo>
                    <a:cubicBezTo>
                      <a:pt x="578" y="296"/>
                      <a:pt x="578" y="299"/>
                      <a:pt x="578" y="303"/>
                    </a:cubicBezTo>
                    <a:cubicBezTo>
                      <a:pt x="578" y="311"/>
                      <a:pt x="581" y="319"/>
                      <a:pt x="587" y="325"/>
                    </a:cubicBezTo>
                    <a:cubicBezTo>
                      <a:pt x="587" y="325"/>
                      <a:pt x="587" y="325"/>
                      <a:pt x="587" y="325"/>
                    </a:cubicBezTo>
                    <a:cubicBezTo>
                      <a:pt x="587" y="325"/>
                      <a:pt x="587" y="325"/>
                      <a:pt x="587" y="325"/>
                    </a:cubicBezTo>
                    <a:cubicBezTo>
                      <a:pt x="587" y="325"/>
                      <a:pt x="587" y="325"/>
                      <a:pt x="587" y="325"/>
                    </a:cubicBezTo>
                    <a:cubicBezTo>
                      <a:pt x="581" y="325"/>
                      <a:pt x="575" y="324"/>
                      <a:pt x="570" y="322"/>
                    </a:cubicBezTo>
                    <a:cubicBezTo>
                      <a:pt x="549" y="314"/>
                      <a:pt x="537" y="295"/>
                      <a:pt x="537" y="274"/>
                    </a:cubicBezTo>
                    <a:moveTo>
                      <a:pt x="414" y="274"/>
                    </a:moveTo>
                    <a:cubicBezTo>
                      <a:pt x="414" y="268"/>
                      <a:pt x="415" y="262"/>
                      <a:pt x="417" y="256"/>
                    </a:cubicBezTo>
                    <a:cubicBezTo>
                      <a:pt x="425" y="234"/>
                      <a:pt x="445" y="221"/>
                      <a:pt x="467" y="221"/>
                    </a:cubicBezTo>
                    <a:cubicBezTo>
                      <a:pt x="473" y="221"/>
                      <a:pt x="479" y="222"/>
                      <a:pt x="485" y="224"/>
                    </a:cubicBezTo>
                    <a:cubicBezTo>
                      <a:pt x="506" y="232"/>
                      <a:pt x="520" y="252"/>
                      <a:pt x="520" y="274"/>
                    </a:cubicBezTo>
                    <a:cubicBezTo>
                      <a:pt x="520" y="280"/>
                      <a:pt x="519" y="285"/>
                      <a:pt x="517" y="291"/>
                    </a:cubicBezTo>
                    <a:cubicBezTo>
                      <a:pt x="513" y="284"/>
                      <a:pt x="507" y="278"/>
                      <a:pt x="499" y="275"/>
                    </a:cubicBezTo>
                    <a:cubicBezTo>
                      <a:pt x="495" y="273"/>
                      <a:pt x="492" y="273"/>
                      <a:pt x="488" y="273"/>
                    </a:cubicBezTo>
                    <a:cubicBezTo>
                      <a:pt x="475" y="273"/>
                      <a:pt x="463" y="281"/>
                      <a:pt x="459" y="294"/>
                    </a:cubicBezTo>
                    <a:cubicBezTo>
                      <a:pt x="458" y="297"/>
                      <a:pt x="457" y="301"/>
                      <a:pt x="457" y="304"/>
                    </a:cubicBezTo>
                    <a:cubicBezTo>
                      <a:pt x="457" y="313"/>
                      <a:pt x="461" y="321"/>
                      <a:pt x="467" y="327"/>
                    </a:cubicBezTo>
                    <a:cubicBezTo>
                      <a:pt x="467" y="327"/>
                      <a:pt x="467" y="327"/>
                      <a:pt x="467" y="327"/>
                    </a:cubicBezTo>
                    <a:cubicBezTo>
                      <a:pt x="467" y="327"/>
                      <a:pt x="467" y="327"/>
                      <a:pt x="467" y="327"/>
                    </a:cubicBezTo>
                    <a:cubicBezTo>
                      <a:pt x="467" y="327"/>
                      <a:pt x="467" y="327"/>
                      <a:pt x="466" y="327"/>
                    </a:cubicBezTo>
                    <a:cubicBezTo>
                      <a:pt x="461" y="327"/>
                      <a:pt x="455" y="326"/>
                      <a:pt x="449" y="324"/>
                    </a:cubicBezTo>
                    <a:cubicBezTo>
                      <a:pt x="427" y="316"/>
                      <a:pt x="414" y="296"/>
                      <a:pt x="414" y="274"/>
                    </a:cubicBezTo>
                    <a:moveTo>
                      <a:pt x="65" y="225"/>
                    </a:moveTo>
                    <a:cubicBezTo>
                      <a:pt x="65" y="223"/>
                      <a:pt x="65" y="222"/>
                      <a:pt x="66" y="221"/>
                    </a:cubicBezTo>
                    <a:cubicBezTo>
                      <a:pt x="67" y="220"/>
                      <a:pt x="69" y="219"/>
                      <a:pt x="72" y="219"/>
                    </a:cubicBezTo>
                    <a:cubicBezTo>
                      <a:pt x="72" y="219"/>
                      <a:pt x="73" y="219"/>
                      <a:pt x="73" y="219"/>
                    </a:cubicBezTo>
                    <a:cubicBezTo>
                      <a:pt x="80" y="220"/>
                      <a:pt x="84" y="222"/>
                      <a:pt x="84" y="223"/>
                    </a:cubicBezTo>
                    <a:cubicBezTo>
                      <a:pt x="84" y="223"/>
                      <a:pt x="84" y="223"/>
                      <a:pt x="84" y="223"/>
                    </a:cubicBezTo>
                    <a:cubicBezTo>
                      <a:pt x="84" y="223"/>
                      <a:pt x="84" y="223"/>
                      <a:pt x="84" y="223"/>
                    </a:cubicBezTo>
                    <a:cubicBezTo>
                      <a:pt x="84" y="224"/>
                      <a:pt x="81" y="227"/>
                      <a:pt x="75" y="229"/>
                    </a:cubicBezTo>
                    <a:cubicBezTo>
                      <a:pt x="73" y="230"/>
                      <a:pt x="72" y="230"/>
                      <a:pt x="71" y="230"/>
                    </a:cubicBezTo>
                    <a:cubicBezTo>
                      <a:pt x="69" y="230"/>
                      <a:pt x="68" y="230"/>
                      <a:pt x="67" y="230"/>
                    </a:cubicBezTo>
                    <a:cubicBezTo>
                      <a:pt x="66" y="229"/>
                      <a:pt x="65" y="227"/>
                      <a:pt x="65" y="225"/>
                    </a:cubicBezTo>
                    <a:moveTo>
                      <a:pt x="88" y="222"/>
                    </a:moveTo>
                    <a:cubicBezTo>
                      <a:pt x="88" y="222"/>
                      <a:pt x="88" y="222"/>
                      <a:pt x="88" y="222"/>
                    </a:cubicBezTo>
                    <a:cubicBezTo>
                      <a:pt x="88" y="221"/>
                      <a:pt x="91" y="218"/>
                      <a:pt x="97" y="216"/>
                    </a:cubicBezTo>
                    <a:cubicBezTo>
                      <a:pt x="98" y="215"/>
                      <a:pt x="100" y="215"/>
                      <a:pt x="101" y="215"/>
                    </a:cubicBezTo>
                    <a:cubicBezTo>
                      <a:pt x="102" y="215"/>
                      <a:pt x="103" y="215"/>
                      <a:pt x="104" y="215"/>
                    </a:cubicBezTo>
                    <a:cubicBezTo>
                      <a:pt x="106" y="216"/>
                      <a:pt x="107" y="217"/>
                      <a:pt x="107" y="219"/>
                    </a:cubicBezTo>
                    <a:cubicBezTo>
                      <a:pt x="107" y="220"/>
                      <a:pt x="107" y="220"/>
                      <a:pt x="107" y="220"/>
                    </a:cubicBezTo>
                    <a:cubicBezTo>
                      <a:pt x="107" y="222"/>
                      <a:pt x="107" y="223"/>
                      <a:pt x="106" y="224"/>
                    </a:cubicBezTo>
                    <a:cubicBezTo>
                      <a:pt x="104" y="225"/>
                      <a:pt x="102" y="226"/>
                      <a:pt x="100" y="226"/>
                    </a:cubicBezTo>
                    <a:cubicBezTo>
                      <a:pt x="99" y="226"/>
                      <a:pt x="99" y="226"/>
                      <a:pt x="98" y="226"/>
                    </a:cubicBezTo>
                    <a:cubicBezTo>
                      <a:pt x="92" y="225"/>
                      <a:pt x="88" y="223"/>
                      <a:pt x="88" y="222"/>
                    </a:cubicBezTo>
                    <a:cubicBezTo>
                      <a:pt x="88" y="222"/>
                      <a:pt x="88" y="222"/>
                      <a:pt x="88" y="222"/>
                    </a:cubicBezTo>
                    <a:moveTo>
                      <a:pt x="71" y="210"/>
                    </a:moveTo>
                    <a:cubicBezTo>
                      <a:pt x="71" y="208"/>
                      <a:pt x="71" y="207"/>
                      <a:pt x="73" y="206"/>
                    </a:cubicBezTo>
                    <a:cubicBezTo>
                      <a:pt x="74" y="205"/>
                      <a:pt x="75" y="205"/>
                      <a:pt x="76" y="205"/>
                    </a:cubicBezTo>
                    <a:cubicBezTo>
                      <a:pt x="76" y="205"/>
                      <a:pt x="77" y="205"/>
                      <a:pt x="77" y="205"/>
                    </a:cubicBezTo>
                    <a:cubicBezTo>
                      <a:pt x="79" y="205"/>
                      <a:pt x="81" y="207"/>
                      <a:pt x="82" y="210"/>
                    </a:cubicBezTo>
                    <a:cubicBezTo>
                      <a:pt x="84" y="215"/>
                      <a:pt x="85" y="218"/>
                      <a:pt x="85" y="220"/>
                    </a:cubicBezTo>
                    <a:cubicBezTo>
                      <a:pt x="85" y="221"/>
                      <a:pt x="85" y="221"/>
                      <a:pt x="85" y="221"/>
                    </a:cubicBezTo>
                    <a:cubicBezTo>
                      <a:pt x="85" y="221"/>
                      <a:pt x="85" y="221"/>
                      <a:pt x="85" y="221"/>
                    </a:cubicBezTo>
                    <a:cubicBezTo>
                      <a:pt x="83" y="221"/>
                      <a:pt x="79" y="220"/>
                      <a:pt x="75" y="216"/>
                    </a:cubicBezTo>
                    <a:cubicBezTo>
                      <a:pt x="72" y="215"/>
                      <a:pt x="71" y="212"/>
                      <a:pt x="71" y="210"/>
                    </a:cubicBezTo>
                    <a:cubicBezTo>
                      <a:pt x="71" y="210"/>
                      <a:pt x="71" y="210"/>
                      <a:pt x="71" y="210"/>
                    </a:cubicBezTo>
                    <a:moveTo>
                      <a:pt x="85" y="213"/>
                    </a:moveTo>
                    <a:cubicBezTo>
                      <a:pt x="85" y="212"/>
                      <a:pt x="85" y="211"/>
                      <a:pt x="85" y="210"/>
                    </a:cubicBezTo>
                    <a:cubicBezTo>
                      <a:pt x="86" y="207"/>
                      <a:pt x="87" y="204"/>
                      <a:pt x="89" y="203"/>
                    </a:cubicBezTo>
                    <a:cubicBezTo>
                      <a:pt x="90" y="203"/>
                      <a:pt x="91" y="202"/>
                      <a:pt x="92" y="202"/>
                    </a:cubicBezTo>
                    <a:cubicBezTo>
                      <a:pt x="92" y="202"/>
                      <a:pt x="93" y="202"/>
                      <a:pt x="94" y="203"/>
                    </a:cubicBezTo>
                    <a:cubicBezTo>
                      <a:pt x="95" y="203"/>
                      <a:pt x="96" y="205"/>
                      <a:pt x="97" y="206"/>
                    </a:cubicBezTo>
                    <a:cubicBezTo>
                      <a:pt x="97" y="207"/>
                      <a:pt x="97" y="207"/>
                      <a:pt x="97" y="208"/>
                    </a:cubicBezTo>
                    <a:cubicBezTo>
                      <a:pt x="97" y="209"/>
                      <a:pt x="96" y="211"/>
                      <a:pt x="95" y="213"/>
                    </a:cubicBezTo>
                    <a:cubicBezTo>
                      <a:pt x="91" y="218"/>
                      <a:pt x="88" y="221"/>
                      <a:pt x="87" y="221"/>
                    </a:cubicBezTo>
                    <a:cubicBezTo>
                      <a:pt x="86" y="220"/>
                      <a:pt x="85" y="217"/>
                      <a:pt x="85" y="213"/>
                    </a:cubicBezTo>
                    <a:moveTo>
                      <a:pt x="445" y="186"/>
                    </a:moveTo>
                    <a:cubicBezTo>
                      <a:pt x="448" y="176"/>
                      <a:pt x="448" y="176"/>
                      <a:pt x="448" y="176"/>
                    </a:cubicBezTo>
                    <a:cubicBezTo>
                      <a:pt x="453" y="185"/>
                      <a:pt x="453" y="185"/>
                      <a:pt x="453" y="185"/>
                    </a:cubicBezTo>
                    <a:cubicBezTo>
                      <a:pt x="459" y="178"/>
                      <a:pt x="459" y="178"/>
                      <a:pt x="459" y="178"/>
                    </a:cubicBezTo>
                    <a:cubicBezTo>
                      <a:pt x="463" y="184"/>
                      <a:pt x="463" y="184"/>
                      <a:pt x="463" y="184"/>
                    </a:cubicBezTo>
                    <a:cubicBezTo>
                      <a:pt x="466" y="179"/>
                      <a:pt x="466" y="179"/>
                      <a:pt x="466" y="179"/>
                    </a:cubicBezTo>
                    <a:cubicBezTo>
                      <a:pt x="471" y="185"/>
                      <a:pt x="471" y="185"/>
                      <a:pt x="471" y="185"/>
                    </a:cubicBezTo>
                    <a:cubicBezTo>
                      <a:pt x="474" y="181"/>
                      <a:pt x="474" y="181"/>
                      <a:pt x="474" y="181"/>
                    </a:cubicBezTo>
                    <a:cubicBezTo>
                      <a:pt x="474" y="181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76" y="188"/>
                      <a:pt x="476" y="188"/>
                      <a:pt x="476" y="188"/>
                    </a:cubicBezTo>
                    <a:cubicBezTo>
                      <a:pt x="482" y="185"/>
                      <a:pt x="482" y="185"/>
                      <a:pt x="482" y="185"/>
                    </a:cubicBezTo>
                    <a:cubicBezTo>
                      <a:pt x="483" y="191"/>
                      <a:pt x="483" y="191"/>
                      <a:pt x="483" y="191"/>
                    </a:cubicBezTo>
                    <a:cubicBezTo>
                      <a:pt x="488" y="189"/>
                      <a:pt x="488" y="189"/>
                      <a:pt x="488" y="189"/>
                    </a:cubicBezTo>
                    <a:cubicBezTo>
                      <a:pt x="489" y="195"/>
                      <a:pt x="489" y="195"/>
                      <a:pt x="489" y="195"/>
                    </a:cubicBezTo>
                    <a:cubicBezTo>
                      <a:pt x="492" y="192"/>
                      <a:pt x="492" y="192"/>
                      <a:pt x="492" y="192"/>
                    </a:cubicBezTo>
                    <a:cubicBezTo>
                      <a:pt x="492" y="192"/>
                      <a:pt x="492" y="192"/>
                      <a:pt x="492" y="192"/>
                    </a:cubicBezTo>
                    <a:cubicBezTo>
                      <a:pt x="493" y="198"/>
                      <a:pt x="493" y="198"/>
                      <a:pt x="493" y="198"/>
                    </a:cubicBezTo>
                    <a:cubicBezTo>
                      <a:pt x="495" y="194"/>
                      <a:pt x="495" y="194"/>
                      <a:pt x="495" y="194"/>
                    </a:cubicBezTo>
                    <a:cubicBezTo>
                      <a:pt x="497" y="199"/>
                      <a:pt x="497" y="199"/>
                      <a:pt x="497" y="199"/>
                    </a:cubicBezTo>
                    <a:cubicBezTo>
                      <a:pt x="500" y="199"/>
                      <a:pt x="500" y="199"/>
                      <a:pt x="500" y="199"/>
                    </a:cubicBezTo>
                    <a:cubicBezTo>
                      <a:pt x="500" y="203"/>
                      <a:pt x="500" y="203"/>
                      <a:pt x="500" y="203"/>
                    </a:cubicBezTo>
                    <a:cubicBezTo>
                      <a:pt x="504" y="204"/>
                      <a:pt x="504" y="204"/>
                      <a:pt x="504" y="204"/>
                    </a:cubicBezTo>
                    <a:cubicBezTo>
                      <a:pt x="504" y="207"/>
                      <a:pt x="504" y="207"/>
                      <a:pt x="504" y="207"/>
                    </a:cubicBezTo>
                    <a:cubicBezTo>
                      <a:pt x="506" y="207"/>
                      <a:pt x="506" y="207"/>
                      <a:pt x="506" y="207"/>
                    </a:cubicBezTo>
                    <a:cubicBezTo>
                      <a:pt x="506" y="207"/>
                      <a:pt x="506" y="207"/>
                      <a:pt x="506" y="207"/>
                    </a:cubicBezTo>
                    <a:cubicBezTo>
                      <a:pt x="509" y="211"/>
                      <a:pt x="512" y="215"/>
                      <a:pt x="515" y="219"/>
                    </a:cubicBezTo>
                    <a:cubicBezTo>
                      <a:pt x="515" y="219"/>
                      <a:pt x="515" y="219"/>
                      <a:pt x="515" y="219"/>
                    </a:cubicBezTo>
                    <a:cubicBezTo>
                      <a:pt x="515" y="219"/>
                      <a:pt x="515" y="219"/>
                      <a:pt x="515" y="219"/>
                    </a:cubicBezTo>
                    <a:cubicBezTo>
                      <a:pt x="499" y="202"/>
                      <a:pt x="478" y="192"/>
                      <a:pt x="457" y="192"/>
                    </a:cubicBezTo>
                    <a:cubicBezTo>
                      <a:pt x="450" y="192"/>
                      <a:pt x="443" y="193"/>
                      <a:pt x="437" y="196"/>
                    </a:cubicBezTo>
                    <a:cubicBezTo>
                      <a:pt x="410" y="205"/>
                      <a:pt x="393" y="231"/>
                      <a:pt x="390" y="261"/>
                    </a:cubicBezTo>
                    <a:cubicBezTo>
                      <a:pt x="390" y="256"/>
                      <a:pt x="389" y="252"/>
                      <a:pt x="389" y="248"/>
                    </a:cubicBezTo>
                    <a:cubicBezTo>
                      <a:pt x="389" y="247"/>
                      <a:pt x="389" y="246"/>
                      <a:pt x="389" y="245"/>
                    </a:cubicBezTo>
                    <a:cubicBezTo>
                      <a:pt x="392" y="245"/>
                      <a:pt x="392" y="245"/>
                      <a:pt x="392" y="245"/>
                    </a:cubicBezTo>
                    <a:cubicBezTo>
                      <a:pt x="389" y="243"/>
                      <a:pt x="389" y="243"/>
                      <a:pt x="389" y="243"/>
                    </a:cubicBezTo>
                    <a:cubicBezTo>
                      <a:pt x="389" y="243"/>
                      <a:pt x="389" y="243"/>
                      <a:pt x="389" y="243"/>
                    </a:cubicBezTo>
                    <a:cubicBezTo>
                      <a:pt x="392" y="242"/>
                      <a:pt x="392" y="242"/>
                      <a:pt x="392" y="242"/>
                    </a:cubicBezTo>
                    <a:cubicBezTo>
                      <a:pt x="390" y="238"/>
                      <a:pt x="390" y="238"/>
                      <a:pt x="390" y="238"/>
                    </a:cubicBezTo>
                    <a:cubicBezTo>
                      <a:pt x="393" y="237"/>
                      <a:pt x="393" y="237"/>
                      <a:pt x="393" y="237"/>
                    </a:cubicBezTo>
                    <a:cubicBezTo>
                      <a:pt x="390" y="232"/>
                      <a:pt x="390" y="232"/>
                      <a:pt x="390" y="232"/>
                    </a:cubicBezTo>
                    <a:cubicBezTo>
                      <a:pt x="394" y="232"/>
                      <a:pt x="394" y="232"/>
                      <a:pt x="394" y="232"/>
                    </a:cubicBezTo>
                    <a:cubicBezTo>
                      <a:pt x="391" y="228"/>
                      <a:pt x="391" y="228"/>
                      <a:pt x="391" y="228"/>
                    </a:cubicBezTo>
                    <a:cubicBezTo>
                      <a:pt x="395" y="228"/>
                      <a:pt x="395" y="228"/>
                      <a:pt x="395" y="228"/>
                    </a:cubicBezTo>
                    <a:cubicBezTo>
                      <a:pt x="391" y="221"/>
                      <a:pt x="391" y="221"/>
                      <a:pt x="391" y="221"/>
                    </a:cubicBezTo>
                    <a:cubicBezTo>
                      <a:pt x="398" y="221"/>
                      <a:pt x="398" y="221"/>
                      <a:pt x="398" y="221"/>
                    </a:cubicBezTo>
                    <a:cubicBezTo>
                      <a:pt x="394" y="213"/>
                      <a:pt x="394" y="213"/>
                      <a:pt x="394" y="213"/>
                    </a:cubicBezTo>
                    <a:cubicBezTo>
                      <a:pt x="394" y="213"/>
                      <a:pt x="394" y="213"/>
                      <a:pt x="394" y="213"/>
                    </a:cubicBezTo>
                    <a:cubicBezTo>
                      <a:pt x="402" y="214"/>
                      <a:pt x="403" y="214"/>
                      <a:pt x="403" y="214"/>
                    </a:cubicBezTo>
                    <a:cubicBezTo>
                      <a:pt x="403" y="214"/>
                      <a:pt x="403" y="214"/>
                      <a:pt x="403" y="214"/>
                    </a:cubicBezTo>
                    <a:cubicBezTo>
                      <a:pt x="399" y="205"/>
                      <a:pt x="399" y="205"/>
                      <a:pt x="399" y="205"/>
                    </a:cubicBezTo>
                    <a:cubicBezTo>
                      <a:pt x="405" y="206"/>
                      <a:pt x="405" y="206"/>
                      <a:pt x="405" y="206"/>
                    </a:cubicBezTo>
                    <a:cubicBezTo>
                      <a:pt x="404" y="198"/>
                      <a:pt x="404" y="198"/>
                      <a:pt x="404" y="198"/>
                    </a:cubicBezTo>
                    <a:cubicBezTo>
                      <a:pt x="411" y="201"/>
                      <a:pt x="411" y="201"/>
                      <a:pt x="411" y="201"/>
                    </a:cubicBezTo>
                    <a:cubicBezTo>
                      <a:pt x="410" y="192"/>
                      <a:pt x="410" y="192"/>
                      <a:pt x="410" y="192"/>
                    </a:cubicBezTo>
                    <a:cubicBezTo>
                      <a:pt x="417" y="195"/>
                      <a:pt x="417" y="195"/>
                      <a:pt x="417" y="195"/>
                    </a:cubicBezTo>
                    <a:cubicBezTo>
                      <a:pt x="418" y="188"/>
                      <a:pt x="418" y="188"/>
                      <a:pt x="418" y="188"/>
                    </a:cubicBezTo>
                    <a:cubicBezTo>
                      <a:pt x="424" y="191"/>
                      <a:pt x="424" y="191"/>
                      <a:pt x="424" y="191"/>
                    </a:cubicBezTo>
                    <a:cubicBezTo>
                      <a:pt x="424" y="183"/>
                      <a:pt x="424" y="183"/>
                      <a:pt x="424" y="183"/>
                    </a:cubicBezTo>
                    <a:cubicBezTo>
                      <a:pt x="430" y="187"/>
                      <a:pt x="430" y="187"/>
                      <a:pt x="430" y="187"/>
                    </a:cubicBezTo>
                    <a:cubicBezTo>
                      <a:pt x="431" y="180"/>
                      <a:pt x="431" y="180"/>
                      <a:pt x="431" y="180"/>
                    </a:cubicBezTo>
                    <a:cubicBezTo>
                      <a:pt x="438" y="187"/>
                      <a:pt x="438" y="187"/>
                      <a:pt x="438" y="187"/>
                    </a:cubicBezTo>
                    <a:cubicBezTo>
                      <a:pt x="440" y="178"/>
                      <a:pt x="440" y="178"/>
                      <a:pt x="440" y="178"/>
                    </a:cubicBezTo>
                    <a:cubicBezTo>
                      <a:pt x="445" y="186"/>
                      <a:pt x="445" y="186"/>
                      <a:pt x="445" y="186"/>
                    </a:cubicBezTo>
                    <a:moveTo>
                      <a:pt x="583" y="184"/>
                    </a:moveTo>
                    <a:cubicBezTo>
                      <a:pt x="586" y="175"/>
                      <a:pt x="586" y="175"/>
                      <a:pt x="586" y="175"/>
                    </a:cubicBezTo>
                    <a:cubicBezTo>
                      <a:pt x="589" y="184"/>
                      <a:pt x="589" y="184"/>
                      <a:pt x="589" y="184"/>
                    </a:cubicBezTo>
                    <a:cubicBezTo>
                      <a:pt x="593" y="176"/>
                      <a:pt x="593" y="176"/>
                      <a:pt x="593" y="176"/>
                    </a:cubicBezTo>
                    <a:cubicBezTo>
                      <a:pt x="596" y="185"/>
                      <a:pt x="596" y="185"/>
                      <a:pt x="596" y="185"/>
                    </a:cubicBezTo>
                    <a:cubicBezTo>
                      <a:pt x="602" y="179"/>
                      <a:pt x="602" y="179"/>
                      <a:pt x="602" y="179"/>
                    </a:cubicBezTo>
                    <a:cubicBezTo>
                      <a:pt x="605" y="186"/>
                      <a:pt x="605" y="186"/>
                      <a:pt x="605" y="186"/>
                    </a:cubicBezTo>
                    <a:cubicBezTo>
                      <a:pt x="608" y="182"/>
                      <a:pt x="608" y="182"/>
                      <a:pt x="608" y="182"/>
                    </a:cubicBezTo>
                    <a:cubicBezTo>
                      <a:pt x="611" y="188"/>
                      <a:pt x="611" y="188"/>
                      <a:pt x="611" y="188"/>
                    </a:cubicBezTo>
                    <a:cubicBezTo>
                      <a:pt x="614" y="186"/>
                      <a:pt x="614" y="186"/>
                      <a:pt x="614" y="186"/>
                    </a:cubicBezTo>
                    <a:cubicBezTo>
                      <a:pt x="614" y="186"/>
                      <a:pt x="616" y="192"/>
                      <a:pt x="616" y="192"/>
                    </a:cubicBezTo>
                    <a:cubicBezTo>
                      <a:pt x="616" y="192"/>
                      <a:pt x="616" y="192"/>
                      <a:pt x="616" y="192"/>
                    </a:cubicBezTo>
                    <a:cubicBezTo>
                      <a:pt x="621" y="190"/>
                      <a:pt x="621" y="190"/>
                      <a:pt x="621" y="190"/>
                    </a:cubicBezTo>
                    <a:cubicBezTo>
                      <a:pt x="621" y="196"/>
                      <a:pt x="621" y="196"/>
                      <a:pt x="621" y="196"/>
                    </a:cubicBezTo>
                    <a:cubicBezTo>
                      <a:pt x="626" y="195"/>
                      <a:pt x="626" y="195"/>
                      <a:pt x="626" y="195"/>
                    </a:cubicBezTo>
                    <a:cubicBezTo>
                      <a:pt x="626" y="201"/>
                      <a:pt x="626" y="201"/>
                      <a:pt x="626" y="201"/>
                    </a:cubicBezTo>
                    <a:cubicBezTo>
                      <a:pt x="628" y="199"/>
                      <a:pt x="628" y="199"/>
                      <a:pt x="628" y="199"/>
                    </a:cubicBezTo>
                    <a:cubicBezTo>
                      <a:pt x="628" y="199"/>
                      <a:pt x="628" y="199"/>
                      <a:pt x="628" y="199"/>
                    </a:cubicBezTo>
                    <a:cubicBezTo>
                      <a:pt x="629" y="204"/>
                      <a:pt x="629" y="204"/>
                      <a:pt x="629" y="204"/>
                    </a:cubicBezTo>
                    <a:cubicBezTo>
                      <a:pt x="631" y="201"/>
                      <a:pt x="631" y="201"/>
                      <a:pt x="631" y="201"/>
                    </a:cubicBezTo>
                    <a:cubicBezTo>
                      <a:pt x="632" y="206"/>
                      <a:pt x="632" y="206"/>
                      <a:pt x="632" y="206"/>
                    </a:cubicBezTo>
                    <a:cubicBezTo>
                      <a:pt x="635" y="207"/>
                      <a:pt x="635" y="207"/>
                      <a:pt x="635" y="207"/>
                    </a:cubicBezTo>
                    <a:cubicBezTo>
                      <a:pt x="634" y="211"/>
                      <a:pt x="634" y="211"/>
                      <a:pt x="634" y="211"/>
                    </a:cubicBezTo>
                    <a:cubicBezTo>
                      <a:pt x="637" y="212"/>
                      <a:pt x="637" y="212"/>
                      <a:pt x="637" y="212"/>
                    </a:cubicBezTo>
                    <a:cubicBezTo>
                      <a:pt x="637" y="212"/>
                      <a:pt x="637" y="212"/>
                      <a:pt x="637" y="212"/>
                    </a:cubicBezTo>
                    <a:cubicBezTo>
                      <a:pt x="637" y="212"/>
                      <a:pt x="637" y="212"/>
                      <a:pt x="637" y="212"/>
                    </a:cubicBezTo>
                    <a:cubicBezTo>
                      <a:pt x="637" y="213"/>
                      <a:pt x="636" y="215"/>
                      <a:pt x="636" y="217"/>
                    </a:cubicBezTo>
                    <a:cubicBezTo>
                      <a:pt x="623" y="201"/>
                      <a:pt x="605" y="191"/>
                      <a:pt x="586" y="191"/>
                    </a:cubicBezTo>
                    <a:cubicBezTo>
                      <a:pt x="584" y="191"/>
                      <a:pt x="582" y="191"/>
                      <a:pt x="580" y="191"/>
                    </a:cubicBezTo>
                    <a:cubicBezTo>
                      <a:pt x="555" y="194"/>
                      <a:pt x="536" y="214"/>
                      <a:pt x="528" y="241"/>
                    </a:cubicBezTo>
                    <a:cubicBezTo>
                      <a:pt x="528" y="241"/>
                      <a:pt x="528" y="241"/>
                      <a:pt x="528" y="241"/>
                    </a:cubicBezTo>
                    <a:cubicBezTo>
                      <a:pt x="528" y="241"/>
                      <a:pt x="528" y="241"/>
                      <a:pt x="528" y="241"/>
                    </a:cubicBezTo>
                    <a:cubicBezTo>
                      <a:pt x="528" y="236"/>
                      <a:pt x="529" y="231"/>
                      <a:pt x="530" y="227"/>
                    </a:cubicBezTo>
                    <a:cubicBezTo>
                      <a:pt x="532" y="227"/>
                      <a:pt x="532" y="227"/>
                      <a:pt x="532" y="227"/>
                    </a:cubicBezTo>
                    <a:cubicBezTo>
                      <a:pt x="531" y="225"/>
                      <a:pt x="531" y="225"/>
                      <a:pt x="531" y="225"/>
                    </a:cubicBezTo>
                    <a:cubicBezTo>
                      <a:pt x="531" y="224"/>
                      <a:pt x="531" y="224"/>
                      <a:pt x="531" y="224"/>
                    </a:cubicBezTo>
                    <a:cubicBezTo>
                      <a:pt x="533" y="225"/>
                      <a:pt x="533" y="225"/>
                      <a:pt x="533" y="225"/>
                    </a:cubicBezTo>
                    <a:cubicBezTo>
                      <a:pt x="532" y="220"/>
                      <a:pt x="532" y="220"/>
                      <a:pt x="532" y="220"/>
                    </a:cubicBezTo>
                    <a:cubicBezTo>
                      <a:pt x="535" y="220"/>
                      <a:pt x="535" y="220"/>
                      <a:pt x="535" y="220"/>
                    </a:cubicBezTo>
                    <a:cubicBezTo>
                      <a:pt x="533" y="215"/>
                      <a:pt x="533" y="215"/>
                      <a:pt x="533" y="215"/>
                    </a:cubicBezTo>
                    <a:cubicBezTo>
                      <a:pt x="537" y="216"/>
                      <a:pt x="537" y="216"/>
                      <a:pt x="537" y="216"/>
                    </a:cubicBezTo>
                    <a:cubicBezTo>
                      <a:pt x="534" y="211"/>
                      <a:pt x="534" y="211"/>
                      <a:pt x="534" y="211"/>
                    </a:cubicBezTo>
                    <a:cubicBezTo>
                      <a:pt x="538" y="213"/>
                      <a:pt x="538" y="213"/>
                      <a:pt x="538" y="213"/>
                    </a:cubicBezTo>
                    <a:cubicBezTo>
                      <a:pt x="536" y="205"/>
                      <a:pt x="536" y="205"/>
                      <a:pt x="536" y="205"/>
                    </a:cubicBezTo>
                    <a:cubicBezTo>
                      <a:pt x="542" y="207"/>
                      <a:pt x="542" y="207"/>
                      <a:pt x="542" y="207"/>
                    </a:cubicBezTo>
                    <a:cubicBezTo>
                      <a:pt x="540" y="198"/>
                      <a:pt x="540" y="198"/>
                      <a:pt x="540" y="198"/>
                    </a:cubicBezTo>
                    <a:cubicBezTo>
                      <a:pt x="540" y="198"/>
                      <a:pt x="540" y="198"/>
                      <a:pt x="540" y="198"/>
                    </a:cubicBezTo>
                    <a:cubicBezTo>
                      <a:pt x="547" y="201"/>
                      <a:pt x="547" y="201"/>
                      <a:pt x="547" y="201"/>
                    </a:cubicBezTo>
                    <a:cubicBezTo>
                      <a:pt x="547" y="201"/>
                      <a:pt x="547" y="201"/>
                      <a:pt x="547" y="201"/>
                    </a:cubicBezTo>
                    <a:cubicBezTo>
                      <a:pt x="545" y="192"/>
                      <a:pt x="545" y="192"/>
                      <a:pt x="545" y="192"/>
                    </a:cubicBezTo>
                    <a:cubicBezTo>
                      <a:pt x="551" y="195"/>
                      <a:pt x="551" y="195"/>
                      <a:pt x="551" y="195"/>
                    </a:cubicBezTo>
                    <a:cubicBezTo>
                      <a:pt x="551" y="187"/>
                      <a:pt x="551" y="187"/>
                      <a:pt x="551" y="187"/>
                    </a:cubicBezTo>
                    <a:cubicBezTo>
                      <a:pt x="557" y="191"/>
                      <a:pt x="557" y="191"/>
                      <a:pt x="557" y="191"/>
                    </a:cubicBezTo>
                    <a:cubicBezTo>
                      <a:pt x="557" y="183"/>
                      <a:pt x="557" y="183"/>
                      <a:pt x="557" y="183"/>
                    </a:cubicBezTo>
                    <a:cubicBezTo>
                      <a:pt x="563" y="187"/>
                      <a:pt x="563" y="187"/>
                      <a:pt x="563" y="187"/>
                    </a:cubicBezTo>
                    <a:cubicBezTo>
                      <a:pt x="565" y="180"/>
                      <a:pt x="565" y="180"/>
                      <a:pt x="565" y="180"/>
                    </a:cubicBezTo>
                    <a:cubicBezTo>
                      <a:pt x="569" y="184"/>
                      <a:pt x="569" y="184"/>
                      <a:pt x="569" y="184"/>
                    </a:cubicBezTo>
                    <a:cubicBezTo>
                      <a:pt x="572" y="177"/>
                      <a:pt x="572" y="177"/>
                      <a:pt x="572" y="177"/>
                    </a:cubicBezTo>
                    <a:cubicBezTo>
                      <a:pt x="576" y="182"/>
                      <a:pt x="576" y="182"/>
                      <a:pt x="576" y="182"/>
                    </a:cubicBezTo>
                    <a:cubicBezTo>
                      <a:pt x="578" y="176"/>
                      <a:pt x="578" y="176"/>
                      <a:pt x="578" y="176"/>
                    </a:cubicBezTo>
                    <a:cubicBezTo>
                      <a:pt x="583" y="184"/>
                      <a:pt x="583" y="184"/>
                      <a:pt x="583" y="184"/>
                    </a:cubicBezTo>
                    <a:moveTo>
                      <a:pt x="516" y="167"/>
                    </a:moveTo>
                    <a:cubicBezTo>
                      <a:pt x="516" y="164"/>
                      <a:pt x="517" y="162"/>
                      <a:pt x="519" y="162"/>
                    </a:cubicBezTo>
                    <a:cubicBezTo>
                      <a:pt x="519" y="162"/>
                      <a:pt x="519" y="162"/>
                      <a:pt x="519" y="162"/>
                    </a:cubicBezTo>
                    <a:cubicBezTo>
                      <a:pt x="521" y="162"/>
                      <a:pt x="523" y="164"/>
                      <a:pt x="524" y="168"/>
                    </a:cubicBezTo>
                    <a:cubicBezTo>
                      <a:pt x="525" y="169"/>
                      <a:pt x="525" y="170"/>
                      <a:pt x="525" y="171"/>
                    </a:cubicBezTo>
                    <a:cubicBezTo>
                      <a:pt x="525" y="174"/>
                      <a:pt x="524" y="176"/>
                      <a:pt x="522" y="176"/>
                    </a:cubicBezTo>
                    <a:cubicBezTo>
                      <a:pt x="522" y="176"/>
                      <a:pt x="522" y="176"/>
                      <a:pt x="522" y="176"/>
                    </a:cubicBezTo>
                    <a:cubicBezTo>
                      <a:pt x="520" y="176"/>
                      <a:pt x="517" y="174"/>
                      <a:pt x="516" y="170"/>
                    </a:cubicBezTo>
                    <a:cubicBezTo>
                      <a:pt x="516" y="169"/>
                      <a:pt x="516" y="168"/>
                      <a:pt x="516" y="167"/>
                    </a:cubicBezTo>
                    <a:moveTo>
                      <a:pt x="502" y="169"/>
                    </a:moveTo>
                    <a:cubicBezTo>
                      <a:pt x="502" y="167"/>
                      <a:pt x="503" y="165"/>
                      <a:pt x="505" y="163"/>
                    </a:cubicBezTo>
                    <a:cubicBezTo>
                      <a:pt x="507" y="161"/>
                      <a:pt x="509" y="160"/>
                      <a:pt x="511" y="160"/>
                    </a:cubicBezTo>
                    <a:cubicBezTo>
                      <a:pt x="512" y="160"/>
                      <a:pt x="513" y="160"/>
                      <a:pt x="513" y="161"/>
                    </a:cubicBezTo>
                    <a:cubicBezTo>
                      <a:pt x="514" y="161"/>
                      <a:pt x="514" y="162"/>
                      <a:pt x="514" y="163"/>
                    </a:cubicBezTo>
                    <a:cubicBezTo>
                      <a:pt x="514" y="164"/>
                      <a:pt x="513" y="167"/>
                      <a:pt x="511" y="169"/>
                    </a:cubicBezTo>
                    <a:cubicBezTo>
                      <a:pt x="509" y="171"/>
                      <a:pt x="507" y="172"/>
                      <a:pt x="505" y="172"/>
                    </a:cubicBezTo>
                    <a:cubicBezTo>
                      <a:pt x="504" y="172"/>
                      <a:pt x="503" y="171"/>
                      <a:pt x="503" y="171"/>
                    </a:cubicBezTo>
                    <a:cubicBezTo>
                      <a:pt x="502" y="170"/>
                      <a:pt x="502" y="170"/>
                      <a:pt x="502" y="169"/>
                    </a:cubicBezTo>
                    <a:moveTo>
                      <a:pt x="522" y="159"/>
                    </a:moveTo>
                    <a:cubicBezTo>
                      <a:pt x="522" y="158"/>
                      <a:pt x="522" y="158"/>
                      <a:pt x="522" y="158"/>
                    </a:cubicBezTo>
                    <a:cubicBezTo>
                      <a:pt x="523" y="156"/>
                      <a:pt x="525" y="156"/>
                      <a:pt x="527" y="156"/>
                    </a:cubicBezTo>
                    <a:cubicBezTo>
                      <a:pt x="528" y="156"/>
                      <a:pt x="529" y="156"/>
                      <a:pt x="531" y="156"/>
                    </a:cubicBezTo>
                    <a:cubicBezTo>
                      <a:pt x="534" y="157"/>
                      <a:pt x="537" y="159"/>
                      <a:pt x="537" y="161"/>
                    </a:cubicBezTo>
                    <a:cubicBezTo>
                      <a:pt x="537" y="161"/>
                      <a:pt x="537" y="162"/>
                      <a:pt x="537" y="162"/>
                    </a:cubicBezTo>
                    <a:cubicBezTo>
                      <a:pt x="536" y="163"/>
                      <a:pt x="534" y="164"/>
                      <a:pt x="532" y="164"/>
                    </a:cubicBezTo>
                    <a:cubicBezTo>
                      <a:pt x="531" y="164"/>
                      <a:pt x="530" y="164"/>
                      <a:pt x="528" y="164"/>
                    </a:cubicBezTo>
                    <a:cubicBezTo>
                      <a:pt x="525" y="163"/>
                      <a:pt x="522" y="161"/>
                      <a:pt x="522" y="159"/>
                    </a:cubicBezTo>
                    <a:moveTo>
                      <a:pt x="338" y="263"/>
                    </a:moveTo>
                    <a:cubicBezTo>
                      <a:pt x="338" y="263"/>
                      <a:pt x="338" y="263"/>
                      <a:pt x="338" y="263"/>
                    </a:cubicBezTo>
                    <a:cubicBezTo>
                      <a:pt x="338" y="218"/>
                      <a:pt x="349" y="173"/>
                      <a:pt x="387" y="155"/>
                    </a:cubicBezTo>
                    <a:cubicBezTo>
                      <a:pt x="387" y="155"/>
                      <a:pt x="387" y="155"/>
                      <a:pt x="387" y="155"/>
                    </a:cubicBezTo>
                    <a:cubicBezTo>
                      <a:pt x="387" y="155"/>
                      <a:pt x="387" y="155"/>
                      <a:pt x="387" y="155"/>
                    </a:cubicBezTo>
                    <a:cubicBezTo>
                      <a:pt x="362" y="177"/>
                      <a:pt x="354" y="215"/>
                      <a:pt x="354" y="253"/>
                    </a:cubicBezTo>
                    <a:cubicBezTo>
                      <a:pt x="354" y="308"/>
                      <a:pt x="403" y="355"/>
                      <a:pt x="471" y="376"/>
                    </a:cubicBezTo>
                    <a:cubicBezTo>
                      <a:pt x="472" y="412"/>
                      <a:pt x="493" y="443"/>
                      <a:pt x="522" y="456"/>
                    </a:cubicBezTo>
                    <a:cubicBezTo>
                      <a:pt x="523" y="457"/>
                      <a:pt x="523" y="457"/>
                      <a:pt x="523" y="457"/>
                    </a:cubicBezTo>
                    <a:cubicBezTo>
                      <a:pt x="524" y="457"/>
                      <a:pt x="526" y="457"/>
                      <a:pt x="526" y="457"/>
                    </a:cubicBezTo>
                    <a:cubicBezTo>
                      <a:pt x="526" y="457"/>
                      <a:pt x="526" y="457"/>
                      <a:pt x="526" y="457"/>
                    </a:cubicBezTo>
                    <a:cubicBezTo>
                      <a:pt x="526" y="457"/>
                      <a:pt x="526" y="457"/>
                      <a:pt x="526" y="457"/>
                    </a:cubicBezTo>
                    <a:cubicBezTo>
                      <a:pt x="469" y="455"/>
                      <a:pt x="463" y="382"/>
                      <a:pt x="463" y="382"/>
                    </a:cubicBezTo>
                    <a:cubicBezTo>
                      <a:pt x="395" y="362"/>
                      <a:pt x="338" y="317"/>
                      <a:pt x="338" y="263"/>
                    </a:cubicBezTo>
                    <a:cubicBezTo>
                      <a:pt x="338" y="263"/>
                      <a:pt x="338" y="263"/>
                      <a:pt x="338" y="263"/>
                    </a:cubicBezTo>
                    <a:moveTo>
                      <a:pt x="276" y="152"/>
                    </a:moveTo>
                    <a:cubicBezTo>
                      <a:pt x="277" y="151"/>
                      <a:pt x="278" y="150"/>
                      <a:pt x="280" y="150"/>
                    </a:cubicBezTo>
                    <a:cubicBezTo>
                      <a:pt x="280" y="150"/>
                      <a:pt x="280" y="150"/>
                      <a:pt x="281" y="150"/>
                    </a:cubicBezTo>
                    <a:cubicBezTo>
                      <a:pt x="283" y="151"/>
                      <a:pt x="284" y="152"/>
                      <a:pt x="285" y="154"/>
                    </a:cubicBezTo>
                    <a:cubicBezTo>
                      <a:pt x="285" y="154"/>
                      <a:pt x="285" y="154"/>
                      <a:pt x="285" y="154"/>
                    </a:cubicBezTo>
                    <a:cubicBezTo>
                      <a:pt x="287" y="154"/>
                      <a:pt x="288" y="155"/>
                      <a:pt x="290" y="156"/>
                    </a:cubicBezTo>
                    <a:cubicBezTo>
                      <a:pt x="290" y="157"/>
                      <a:pt x="291" y="158"/>
                      <a:pt x="291" y="160"/>
                    </a:cubicBezTo>
                    <a:cubicBezTo>
                      <a:pt x="291" y="160"/>
                      <a:pt x="291" y="161"/>
                      <a:pt x="290" y="162"/>
                    </a:cubicBezTo>
                    <a:cubicBezTo>
                      <a:pt x="292" y="163"/>
                      <a:pt x="293" y="164"/>
                      <a:pt x="293" y="166"/>
                    </a:cubicBezTo>
                    <a:cubicBezTo>
                      <a:pt x="293" y="166"/>
                      <a:pt x="293" y="167"/>
                      <a:pt x="293" y="167"/>
                    </a:cubicBezTo>
                    <a:cubicBezTo>
                      <a:pt x="293" y="169"/>
                      <a:pt x="292" y="170"/>
                      <a:pt x="291" y="171"/>
                    </a:cubicBezTo>
                    <a:cubicBezTo>
                      <a:pt x="291" y="172"/>
                      <a:pt x="291" y="173"/>
                      <a:pt x="291" y="174"/>
                    </a:cubicBezTo>
                    <a:cubicBezTo>
                      <a:pt x="291" y="175"/>
                      <a:pt x="291" y="176"/>
                      <a:pt x="290" y="177"/>
                    </a:cubicBezTo>
                    <a:cubicBezTo>
                      <a:pt x="289" y="178"/>
                      <a:pt x="287" y="179"/>
                      <a:pt x="285" y="179"/>
                    </a:cubicBezTo>
                    <a:cubicBezTo>
                      <a:pt x="285" y="179"/>
                      <a:pt x="285" y="179"/>
                      <a:pt x="285" y="179"/>
                    </a:cubicBezTo>
                    <a:cubicBezTo>
                      <a:pt x="285" y="181"/>
                      <a:pt x="284" y="182"/>
                      <a:pt x="282" y="183"/>
                    </a:cubicBezTo>
                    <a:cubicBezTo>
                      <a:pt x="281" y="183"/>
                      <a:pt x="281" y="184"/>
                      <a:pt x="280" y="184"/>
                    </a:cubicBezTo>
                    <a:cubicBezTo>
                      <a:pt x="279" y="184"/>
                      <a:pt x="277" y="183"/>
                      <a:pt x="276" y="182"/>
                    </a:cubicBezTo>
                    <a:cubicBezTo>
                      <a:pt x="275" y="183"/>
                      <a:pt x="274" y="184"/>
                      <a:pt x="273" y="184"/>
                    </a:cubicBezTo>
                    <a:cubicBezTo>
                      <a:pt x="272" y="184"/>
                      <a:pt x="272" y="184"/>
                      <a:pt x="271" y="184"/>
                    </a:cubicBezTo>
                    <a:cubicBezTo>
                      <a:pt x="269" y="183"/>
                      <a:pt x="268" y="182"/>
                      <a:pt x="267" y="180"/>
                    </a:cubicBezTo>
                    <a:cubicBezTo>
                      <a:pt x="267" y="180"/>
                      <a:pt x="267" y="180"/>
                      <a:pt x="267" y="180"/>
                    </a:cubicBezTo>
                    <a:cubicBezTo>
                      <a:pt x="265" y="180"/>
                      <a:pt x="264" y="179"/>
                      <a:pt x="263" y="178"/>
                    </a:cubicBezTo>
                    <a:cubicBezTo>
                      <a:pt x="262" y="177"/>
                      <a:pt x="261" y="176"/>
                      <a:pt x="261" y="174"/>
                    </a:cubicBezTo>
                    <a:cubicBezTo>
                      <a:pt x="261" y="173"/>
                      <a:pt x="261" y="173"/>
                      <a:pt x="262" y="172"/>
                    </a:cubicBezTo>
                    <a:cubicBezTo>
                      <a:pt x="260" y="171"/>
                      <a:pt x="259" y="170"/>
                      <a:pt x="259" y="168"/>
                    </a:cubicBezTo>
                    <a:cubicBezTo>
                      <a:pt x="259" y="168"/>
                      <a:pt x="259" y="167"/>
                      <a:pt x="259" y="167"/>
                    </a:cubicBezTo>
                    <a:cubicBezTo>
                      <a:pt x="259" y="165"/>
                      <a:pt x="260" y="164"/>
                      <a:pt x="261" y="162"/>
                    </a:cubicBezTo>
                    <a:cubicBezTo>
                      <a:pt x="261" y="162"/>
                      <a:pt x="261" y="161"/>
                      <a:pt x="261" y="160"/>
                    </a:cubicBezTo>
                    <a:cubicBezTo>
                      <a:pt x="261" y="159"/>
                      <a:pt x="261" y="158"/>
                      <a:pt x="262" y="157"/>
                    </a:cubicBezTo>
                    <a:cubicBezTo>
                      <a:pt x="263" y="156"/>
                      <a:pt x="265" y="155"/>
                      <a:pt x="267" y="155"/>
                    </a:cubicBezTo>
                    <a:cubicBezTo>
                      <a:pt x="267" y="155"/>
                      <a:pt x="267" y="155"/>
                      <a:pt x="267" y="155"/>
                    </a:cubicBezTo>
                    <a:cubicBezTo>
                      <a:pt x="267" y="153"/>
                      <a:pt x="268" y="151"/>
                      <a:pt x="270" y="151"/>
                    </a:cubicBezTo>
                    <a:cubicBezTo>
                      <a:pt x="271" y="150"/>
                      <a:pt x="271" y="150"/>
                      <a:pt x="272" y="150"/>
                    </a:cubicBezTo>
                    <a:cubicBezTo>
                      <a:pt x="273" y="150"/>
                      <a:pt x="275" y="151"/>
                      <a:pt x="276" y="152"/>
                    </a:cubicBezTo>
                    <a:moveTo>
                      <a:pt x="498" y="152"/>
                    </a:moveTo>
                    <a:cubicBezTo>
                      <a:pt x="498" y="152"/>
                      <a:pt x="498" y="152"/>
                      <a:pt x="498" y="151"/>
                    </a:cubicBezTo>
                    <a:cubicBezTo>
                      <a:pt x="498" y="150"/>
                      <a:pt x="500" y="149"/>
                      <a:pt x="503" y="149"/>
                    </a:cubicBezTo>
                    <a:cubicBezTo>
                      <a:pt x="504" y="149"/>
                      <a:pt x="505" y="149"/>
                      <a:pt x="506" y="149"/>
                    </a:cubicBezTo>
                    <a:cubicBezTo>
                      <a:pt x="509" y="150"/>
                      <a:pt x="512" y="153"/>
                      <a:pt x="512" y="155"/>
                    </a:cubicBezTo>
                    <a:cubicBezTo>
                      <a:pt x="512" y="155"/>
                      <a:pt x="512" y="155"/>
                      <a:pt x="512" y="155"/>
                    </a:cubicBezTo>
                    <a:cubicBezTo>
                      <a:pt x="511" y="157"/>
                      <a:pt x="509" y="158"/>
                      <a:pt x="507" y="158"/>
                    </a:cubicBezTo>
                    <a:cubicBezTo>
                      <a:pt x="506" y="158"/>
                      <a:pt x="505" y="158"/>
                      <a:pt x="504" y="157"/>
                    </a:cubicBezTo>
                    <a:cubicBezTo>
                      <a:pt x="500" y="156"/>
                      <a:pt x="498" y="154"/>
                      <a:pt x="498" y="152"/>
                    </a:cubicBezTo>
                    <a:moveTo>
                      <a:pt x="520" y="151"/>
                    </a:moveTo>
                    <a:cubicBezTo>
                      <a:pt x="520" y="149"/>
                      <a:pt x="521" y="147"/>
                      <a:pt x="523" y="145"/>
                    </a:cubicBezTo>
                    <a:cubicBezTo>
                      <a:pt x="525" y="143"/>
                      <a:pt x="527" y="142"/>
                      <a:pt x="529" y="142"/>
                    </a:cubicBezTo>
                    <a:cubicBezTo>
                      <a:pt x="530" y="142"/>
                      <a:pt x="531" y="142"/>
                      <a:pt x="531" y="142"/>
                    </a:cubicBezTo>
                    <a:cubicBezTo>
                      <a:pt x="532" y="143"/>
                      <a:pt x="532" y="144"/>
                      <a:pt x="532" y="144"/>
                    </a:cubicBezTo>
                    <a:cubicBezTo>
                      <a:pt x="532" y="146"/>
                      <a:pt x="531" y="149"/>
                      <a:pt x="529" y="150"/>
                    </a:cubicBezTo>
                    <a:cubicBezTo>
                      <a:pt x="527" y="152"/>
                      <a:pt x="525" y="154"/>
                      <a:pt x="523" y="154"/>
                    </a:cubicBezTo>
                    <a:cubicBezTo>
                      <a:pt x="522" y="154"/>
                      <a:pt x="521" y="153"/>
                      <a:pt x="521" y="153"/>
                    </a:cubicBezTo>
                    <a:cubicBezTo>
                      <a:pt x="520" y="152"/>
                      <a:pt x="520" y="152"/>
                      <a:pt x="520" y="151"/>
                    </a:cubicBezTo>
                    <a:moveTo>
                      <a:pt x="509" y="142"/>
                    </a:moveTo>
                    <a:cubicBezTo>
                      <a:pt x="509" y="140"/>
                      <a:pt x="510" y="138"/>
                      <a:pt x="512" y="137"/>
                    </a:cubicBezTo>
                    <a:cubicBezTo>
                      <a:pt x="512" y="137"/>
                      <a:pt x="512" y="137"/>
                      <a:pt x="513" y="137"/>
                    </a:cubicBezTo>
                    <a:cubicBezTo>
                      <a:pt x="515" y="137"/>
                      <a:pt x="517" y="140"/>
                      <a:pt x="518" y="143"/>
                    </a:cubicBezTo>
                    <a:cubicBezTo>
                      <a:pt x="518" y="144"/>
                      <a:pt x="518" y="145"/>
                      <a:pt x="518" y="146"/>
                    </a:cubicBezTo>
                    <a:cubicBezTo>
                      <a:pt x="518" y="149"/>
                      <a:pt x="517" y="151"/>
                      <a:pt x="516" y="151"/>
                    </a:cubicBezTo>
                    <a:cubicBezTo>
                      <a:pt x="515" y="151"/>
                      <a:pt x="515" y="151"/>
                      <a:pt x="515" y="151"/>
                    </a:cubicBezTo>
                    <a:cubicBezTo>
                      <a:pt x="513" y="151"/>
                      <a:pt x="511" y="149"/>
                      <a:pt x="510" y="145"/>
                    </a:cubicBezTo>
                    <a:cubicBezTo>
                      <a:pt x="510" y="144"/>
                      <a:pt x="509" y="143"/>
                      <a:pt x="509" y="142"/>
                    </a:cubicBezTo>
                    <a:moveTo>
                      <a:pt x="545" y="147"/>
                    </a:moveTo>
                    <a:cubicBezTo>
                      <a:pt x="545" y="147"/>
                      <a:pt x="545" y="147"/>
                      <a:pt x="545" y="147"/>
                    </a:cubicBezTo>
                    <a:cubicBezTo>
                      <a:pt x="545" y="147"/>
                      <a:pt x="572" y="129"/>
                      <a:pt x="583" y="129"/>
                    </a:cubicBezTo>
                    <a:cubicBezTo>
                      <a:pt x="585" y="129"/>
                      <a:pt x="586" y="130"/>
                      <a:pt x="587" y="131"/>
                    </a:cubicBezTo>
                    <a:cubicBezTo>
                      <a:pt x="587" y="131"/>
                      <a:pt x="587" y="132"/>
                      <a:pt x="587" y="132"/>
                    </a:cubicBezTo>
                    <a:cubicBezTo>
                      <a:pt x="587" y="140"/>
                      <a:pt x="558" y="147"/>
                      <a:pt x="546" y="147"/>
                    </a:cubicBezTo>
                    <a:cubicBezTo>
                      <a:pt x="545" y="147"/>
                      <a:pt x="545" y="147"/>
                      <a:pt x="545" y="147"/>
                    </a:cubicBezTo>
                    <a:cubicBezTo>
                      <a:pt x="545" y="147"/>
                      <a:pt x="545" y="147"/>
                      <a:pt x="545" y="147"/>
                    </a:cubicBezTo>
                    <a:moveTo>
                      <a:pt x="446" y="121"/>
                    </a:moveTo>
                    <a:cubicBezTo>
                      <a:pt x="446" y="121"/>
                      <a:pt x="446" y="120"/>
                      <a:pt x="446" y="120"/>
                    </a:cubicBezTo>
                    <a:cubicBezTo>
                      <a:pt x="447" y="119"/>
                      <a:pt x="448" y="118"/>
                      <a:pt x="449" y="118"/>
                    </a:cubicBezTo>
                    <a:cubicBezTo>
                      <a:pt x="458" y="118"/>
                      <a:pt x="477" y="136"/>
                      <a:pt x="483" y="146"/>
                    </a:cubicBezTo>
                    <a:cubicBezTo>
                      <a:pt x="483" y="146"/>
                      <a:pt x="483" y="146"/>
                      <a:pt x="483" y="146"/>
                    </a:cubicBezTo>
                    <a:cubicBezTo>
                      <a:pt x="483" y="146"/>
                      <a:pt x="483" y="146"/>
                      <a:pt x="483" y="146"/>
                    </a:cubicBezTo>
                    <a:cubicBezTo>
                      <a:pt x="483" y="146"/>
                      <a:pt x="446" y="130"/>
                      <a:pt x="446" y="121"/>
                    </a:cubicBezTo>
                    <a:moveTo>
                      <a:pt x="575" y="119"/>
                    </a:moveTo>
                    <a:cubicBezTo>
                      <a:pt x="575" y="117"/>
                      <a:pt x="576" y="115"/>
                      <a:pt x="577" y="114"/>
                    </a:cubicBezTo>
                    <a:cubicBezTo>
                      <a:pt x="578" y="114"/>
                      <a:pt x="579" y="113"/>
                      <a:pt x="580" y="113"/>
                    </a:cubicBezTo>
                    <a:cubicBezTo>
                      <a:pt x="582" y="113"/>
                      <a:pt x="584" y="114"/>
                      <a:pt x="585" y="116"/>
                    </a:cubicBezTo>
                    <a:cubicBezTo>
                      <a:pt x="586" y="117"/>
                      <a:pt x="586" y="118"/>
                      <a:pt x="586" y="119"/>
                    </a:cubicBezTo>
                    <a:cubicBezTo>
                      <a:pt x="586" y="121"/>
                      <a:pt x="585" y="123"/>
                      <a:pt x="584" y="124"/>
                    </a:cubicBezTo>
                    <a:cubicBezTo>
                      <a:pt x="583" y="125"/>
                      <a:pt x="582" y="125"/>
                      <a:pt x="581" y="125"/>
                    </a:cubicBezTo>
                    <a:cubicBezTo>
                      <a:pt x="579" y="125"/>
                      <a:pt x="577" y="124"/>
                      <a:pt x="576" y="122"/>
                    </a:cubicBezTo>
                    <a:cubicBezTo>
                      <a:pt x="575" y="121"/>
                      <a:pt x="575" y="120"/>
                      <a:pt x="575" y="119"/>
                    </a:cubicBezTo>
                    <a:moveTo>
                      <a:pt x="538" y="137"/>
                    </a:moveTo>
                    <a:cubicBezTo>
                      <a:pt x="538" y="137"/>
                      <a:pt x="561" y="107"/>
                      <a:pt x="570" y="107"/>
                    </a:cubicBezTo>
                    <a:cubicBezTo>
                      <a:pt x="571" y="107"/>
                      <a:pt x="572" y="107"/>
                      <a:pt x="572" y="107"/>
                    </a:cubicBezTo>
                    <a:cubicBezTo>
                      <a:pt x="573" y="108"/>
                      <a:pt x="573" y="109"/>
                      <a:pt x="573" y="110"/>
                    </a:cubicBezTo>
                    <a:cubicBezTo>
                      <a:pt x="574" y="117"/>
                      <a:pt x="549" y="133"/>
                      <a:pt x="538" y="137"/>
                    </a:cubicBezTo>
                    <a:cubicBezTo>
                      <a:pt x="538" y="137"/>
                      <a:pt x="538" y="137"/>
                      <a:pt x="538" y="137"/>
                    </a:cubicBezTo>
                    <a:cubicBezTo>
                      <a:pt x="538" y="137"/>
                      <a:pt x="538" y="137"/>
                      <a:pt x="538" y="137"/>
                    </a:cubicBezTo>
                    <a:moveTo>
                      <a:pt x="250" y="117"/>
                    </a:moveTo>
                    <a:cubicBezTo>
                      <a:pt x="250" y="117"/>
                      <a:pt x="266" y="105"/>
                      <a:pt x="280" y="105"/>
                    </a:cubicBezTo>
                    <a:cubicBezTo>
                      <a:pt x="288" y="105"/>
                      <a:pt x="294" y="108"/>
                      <a:pt x="298" y="119"/>
                    </a:cubicBezTo>
                    <a:cubicBezTo>
                      <a:pt x="298" y="119"/>
                      <a:pt x="298" y="119"/>
                      <a:pt x="298" y="119"/>
                    </a:cubicBezTo>
                    <a:cubicBezTo>
                      <a:pt x="298" y="119"/>
                      <a:pt x="298" y="119"/>
                      <a:pt x="298" y="119"/>
                    </a:cubicBezTo>
                    <a:cubicBezTo>
                      <a:pt x="298" y="119"/>
                      <a:pt x="298" y="119"/>
                      <a:pt x="298" y="119"/>
                    </a:cubicBezTo>
                    <a:cubicBezTo>
                      <a:pt x="296" y="119"/>
                      <a:pt x="251" y="119"/>
                      <a:pt x="238" y="147"/>
                    </a:cubicBezTo>
                    <a:cubicBezTo>
                      <a:pt x="235" y="153"/>
                      <a:pt x="233" y="160"/>
                      <a:pt x="233" y="167"/>
                    </a:cubicBezTo>
                    <a:cubicBezTo>
                      <a:pt x="233" y="190"/>
                      <a:pt x="250" y="214"/>
                      <a:pt x="277" y="220"/>
                    </a:cubicBezTo>
                    <a:cubicBezTo>
                      <a:pt x="277" y="220"/>
                      <a:pt x="277" y="220"/>
                      <a:pt x="277" y="221"/>
                    </a:cubicBezTo>
                    <a:cubicBezTo>
                      <a:pt x="277" y="222"/>
                      <a:pt x="277" y="226"/>
                      <a:pt x="273" y="226"/>
                    </a:cubicBezTo>
                    <a:cubicBezTo>
                      <a:pt x="272" y="226"/>
                      <a:pt x="271" y="225"/>
                      <a:pt x="269" y="225"/>
                    </a:cubicBezTo>
                    <a:cubicBezTo>
                      <a:pt x="261" y="222"/>
                      <a:pt x="219" y="222"/>
                      <a:pt x="219" y="176"/>
                    </a:cubicBezTo>
                    <a:cubicBezTo>
                      <a:pt x="219" y="173"/>
                      <a:pt x="219" y="170"/>
                      <a:pt x="219" y="166"/>
                    </a:cubicBezTo>
                    <a:cubicBezTo>
                      <a:pt x="219" y="166"/>
                      <a:pt x="216" y="160"/>
                      <a:pt x="216" y="154"/>
                    </a:cubicBezTo>
                    <a:cubicBezTo>
                      <a:pt x="216" y="149"/>
                      <a:pt x="218" y="143"/>
                      <a:pt x="225" y="139"/>
                    </a:cubicBez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25" y="138"/>
                      <a:pt x="225" y="116"/>
                      <a:pt x="243" y="116"/>
                    </a:cubicBezTo>
                    <a:cubicBezTo>
                      <a:pt x="245" y="116"/>
                      <a:pt x="247" y="116"/>
                      <a:pt x="250" y="117"/>
                    </a:cubicBezTo>
                    <a:moveTo>
                      <a:pt x="463" y="107"/>
                    </a:moveTo>
                    <a:cubicBezTo>
                      <a:pt x="463" y="106"/>
                      <a:pt x="463" y="105"/>
                      <a:pt x="463" y="105"/>
                    </a:cubicBezTo>
                    <a:cubicBezTo>
                      <a:pt x="464" y="104"/>
                      <a:pt x="465" y="104"/>
                      <a:pt x="466" y="104"/>
                    </a:cubicBezTo>
                    <a:cubicBezTo>
                      <a:pt x="473" y="104"/>
                      <a:pt x="490" y="127"/>
                      <a:pt x="494" y="138"/>
                    </a:cubicBezTo>
                    <a:cubicBezTo>
                      <a:pt x="494" y="138"/>
                      <a:pt x="494" y="138"/>
                      <a:pt x="494" y="138"/>
                    </a:cubicBezTo>
                    <a:cubicBezTo>
                      <a:pt x="494" y="138"/>
                      <a:pt x="494" y="138"/>
                      <a:pt x="494" y="138"/>
                    </a:cubicBezTo>
                    <a:cubicBezTo>
                      <a:pt x="494" y="138"/>
                      <a:pt x="463" y="116"/>
                      <a:pt x="463" y="107"/>
                    </a:cubicBezTo>
                    <a:moveTo>
                      <a:pt x="449" y="109"/>
                    </a:moveTo>
                    <a:cubicBezTo>
                      <a:pt x="449" y="108"/>
                      <a:pt x="449" y="108"/>
                      <a:pt x="449" y="107"/>
                    </a:cubicBezTo>
                    <a:cubicBezTo>
                      <a:pt x="450" y="105"/>
                      <a:pt x="452" y="103"/>
                      <a:pt x="455" y="103"/>
                    </a:cubicBezTo>
                    <a:cubicBezTo>
                      <a:pt x="455" y="103"/>
                      <a:pt x="456" y="104"/>
                      <a:pt x="457" y="104"/>
                    </a:cubicBezTo>
                    <a:cubicBezTo>
                      <a:pt x="459" y="105"/>
                      <a:pt x="460" y="107"/>
                      <a:pt x="460" y="109"/>
                    </a:cubicBezTo>
                    <a:cubicBezTo>
                      <a:pt x="460" y="110"/>
                      <a:pt x="460" y="111"/>
                      <a:pt x="460" y="112"/>
                    </a:cubicBezTo>
                    <a:cubicBezTo>
                      <a:pt x="459" y="114"/>
                      <a:pt x="457" y="115"/>
                      <a:pt x="455" y="115"/>
                    </a:cubicBezTo>
                    <a:cubicBezTo>
                      <a:pt x="454" y="115"/>
                      <a:pt x="453" y="115"/>
                      <a:pt x="452" y="115"/>
                    </a:cubicBezTo>
                    <a:cubicBezTo>
                      <a:pt x="450" y="114"/>
                      <a:pt x="449" y="111"/>
                      <a:pt x="449" y="109"/>
                    </a:cubicBezTo>
                    <a:moveTo>
                      <a:pt x="528" y="132"/>
                    </a:moveTo>
                    <a:cubicBezTo>
                      <a:pt x="528" y="132"/>
                      <a:pt x="541" y="93"/>
                      <a:pt x="550" y="93"/>
                    </a:cubicBezTo>
                    <a:cubicBezTo>
                      <a:pt x="550" y="93"/>
                      <a:pt x="550" y="93"/>
                      <a:pt x="551" y="93"/>
                    </a:cubicBezTo>
                    <a:cubicBezTo>
                      <a:pt x="552" y="93"/>
                      <a:pt x="553" y="95"/>
                      <a:pt x="553" y="96"/>
                    </a:cubicBezTo>
                    <a:cubicBezTo>
                      <a:pt x="553" y="105"/>
                      <a:pt x="537" y="125"/>
                      <a:pt x="528" y="132"/>
                    </a:cubicBezTo>
                    <a:cubicBezTo>
                      <a:pt x="528" y="132"/>
                      <a:pt x="528" y="132"/>
                      <a:pt x="528" y="132"/>
                    </a:cubicBezTo>
                    <a:cubicBezTo>
                      <a:pt x="528" y="132"/>
                      <a:pt x="528" y="132"/>
                      <a:pt x="528" y="132"/>
                    </a:cubicBezTo>
                    <a:moveTo>
                      <a:pt x="481" y="96"/>
                    </a:moveTo>
                    <a:cubicBezTo>
                      <a:pt x="481" y="94"/>
                      <a:pt x="481" y="93"/>
                      <a:pt x="482" y="93"/>
                    </a:cubicBezTo>
                    <a:cubicBezTo>
                      <a:pt x="483" y="92"/>
                      <a:pt x="483" y="92"/>
                      <a:pt x="484" y="92"/>
                    </a:cubicBezTo>
                    <a:cubicBezTo>
                      <a:pt x="491" y="92"/>
                      <a:pt x="501" y="121"/>
                      <a:pt x="501" y="134"/>
                    </a:cubicBezTo>
                    <a:cubicBezTo>
                      <a:pt x="501" y="134"/>
                      <a:pt x="501" y="134"/>
                      <a:pt x="501" y="134"/>
                    </a:cubicBezTo>
                    <a:cubicBezTo>
                      <a:pt x="501" y="134"/>
                      <a:pt x="501" y="134"/>
                      <a:pt x="501" y="134"/>
                    </a:cubicBezTo>
                    <a:cubicBezTo>
                      <a:pt x="501" y="134"/>
                      <a:pt x="481" y="106"/>
                      <a:pt x="481" y="96"/>
                    </a:cubicBezTo>
                    <a:moveTo>
                      <a:pt x="558" y="97"/>
                    </a:moveTo>
                    <a:cubicBezTo>
                      <a:pt x="558" y="97"/>
                      <a:pt x="558" y="96"/>
                      <a:pt x="558" y="95"/>
                    </a:cubicBezTo>
                    <a:cubicBezTo>
                      <a:pt x="559" y="93"/>
                      <a:pt x="561" y="92"/>
                      <a:pt x="563" y="92"/>
                    </a:cubicBezTo>
                    <a:cubicBezTo>
                      <a:pt x="564" y="92"/>
                      <a:pt x="565" y="92"/>
                      <a:pt x="566" y="92"/>
                    </a:cubicBezTo>
                    <a:cubicBezTo>
                      <a:pt x="568" y="93"/>
                      <a:pt x="569" y="95"/>
                      <a:pt x="569" y="97"/>
                    </a:cubicBezTo>
                    <a:cubicBezTo>
                      <a:pt x="569" y="98"/>
                      <a:pt x="569" y="99"/>
                      <a:pt x="569" y="100"/>
                    </a:cubicBezTo>
                    <a:cubicBezTo>
                      <a:pt x="568" y="102"/>
                      <a:pt x="566" y="103"/>
                      <a:pt x="563" y="103"/>
                    </a:cubicBezTo>
                    <a:cubicBezTo>
                      <a:pt x="563" y="103"/>
                      <a:pt x="562" y="103"/>
                      <a:pt x="561" y="103"/>
                    </a:cubicBezTo>
                    <a:cubicBezTo>
                      <a:pt x="559" y="102"/>
                      <a:pt x="558" y="100"/>
                      <a:pt x="558" y="97"/>
                    </a:cubicBezTo>
                    <a:moveTo>
                      <a:pt x="464" y="95"/>
                    </a:moveTo>
                    <a:cubicBezTo>
                      <a:pt x="464" y="95"/>
                      <a:pt x="464" y="94"/>
                      <a:pt x="465" y="93"/>
                    </a:cubicBezTo>
                    <a:cubicBezTo>
                      <a:pt x="466" y="91"/>
                      <a:pt x="468" y="90"/>
                      <a:pt x="470" y="90"/>
                    </a:cubicBezTo>
                    <a:cubicBezTo>
                      <a:pt x="471" y="90"/>
                      <a:pt x="471" y="90"/>
                      <a:pt x="472" y="90"/>
                    </a:cubicBezTo>
                    <a:cubicBezTo>
                      <a:pt x="474" y="91"/>
                      <a:pt x="476" y="93"/>
                      <a:pt x="476" y="95"/>
                    </a:cubicBezTo>
                    <a:cubicBezTo>
                      <a:pt x="476" y="96"/>
                      <a:pt x="476" y="97"/>
                      <a:pt x="475" y="98"/>
                    </a:cubicBezTo>
                    <a:cubicBezTo>
                      <a:pt x="474" y="100"/>
                      <a:pt x="472" y="101"/>
                      <a:pt x="470" y="101"/>
                    </a:cubicBezTo>
                    <a:cubicBezTo>
                      <a:pt x="469" y="101"/>
                      <a:pt x="468" y="101"/>
                      <a:pt x="468" y="101"/>
                    </a:cubicBezTo>
                    <a:cubicBezTo>
                      <a:pt x="465" y="100"/>
                      <a:pt x="464" y="98"/>
                      <a:pt x="464" y="95"/>
                    </a:cubicBezTo>
                    <a:moveTo>
                      <a:pt x="521" y="110"/>
                    </a:moveTo>
                    <a:cubicBezTo>
                      <a:pt x="521" y="98"/>
                      <a:pt x="522" y="84"/>
                      <a:pt x="527" y="84"/>
                    </a:cubicBezTo>
                    <a:cubicBezTo>
                      <a:pt x="527" y="84"/>
                      <a:pt x="527" y="84"/>
                      <a:pt x="527" y="84"/>
                    </a:cubicBezTo>
                    <a:cubicBezTo>
                      <a:pt x="530" y="84"/>
                      <a:pt x="531" y="88"/>
                      <a:pt x="531" y="93"/>
                    </a:cubicBezTo>
                    <a:cubicBezTo>
                      <a:pt x="531" y="103"/>
                      <a:pt x="526" y="121"/>
                      <a:pt x="522" y="129"/>
                    </a:cubicBezTo>
                    <a:cubicBezTo>
                      <a:pt x="522" y="129"/>
                      <a:pt x="521" y="120"/>
                      <a:pt x="521" y="110"/>
                    </a:cubicBezTo>
                    <a:moveTo>
                      <a:pt x="500" y="90"/>
                    </a:moveTo>
                    <a:cubicBezTo>
                      <a:pt x="500" y="87"/>
                      <a:pt x="501" y="85"/>
                      <a:pt x="502" y="84"/>
                    </a:cubicBezTo>
                    <a:cubicBezTo>
                      <a:pt x="503" y="84"/>
                      <a:pt x="503" y="84"/>
                      <a:pt x="503" y="84"/>
                    </a:cubicBezTo>
                    <a:cubicBezTo>
                      <a:pt x="509" y="84"/>
                      <a:pt x="513" y="104"/>
                      <a:pt x="513" y="119"/>
                    </a:cubicBezTo>
                    <a:cubicBezTo>
                      <a:pt x="513" y="123"/>
                      <a:pt x="512" y="126"/>
                      <a:pt x="512" y="128"/>
                    </a:cubicBezTo>
                    <a:cubicBezTo>
                      <a:pt x="512" y="128"/>
                      <a:pt x="500" y="101"/>
                      <a:pt x="500" y="90"/>
                    </a:cubicBezTo>
                    <a:moveTo>
                      <a:pt x="485" y="84"/>
                    </a:moveTo>
                    <a:cubicBezTo>
                      <a:pt x="485" y="83"/>
                      <a:pt x="485" y="83"/>
                      <a:pt x="486" y="82"/>
                    </a:cubicBezTo>
                    <a:cubicBezTo>
                      <a:pt x="487" y="80"/>
                      <a:pt x="489" y="78"/>
                      <a:pt x="491" y="78"/>
                    </a:cubicBezTo>
                    <a:cubicBezTo>
                      <a:pt x="492" y="78"/>
                      <a:pt x="493" y="78"/>
                      <a:pt x="493" y="79"/>
                    </a:cubicBezTo>
                    <a:cubicBezTo>
                      <a:pt x="496" y="80"/>
                      <a:pt x="497" y="82"/>
                      <a:pt x="497" y="84"/>
                    </a:cubicBezTo>
                    <a:cubicBezTo>
                      <a:pt x="497" y="85"/>
                      <a:pt x="497" y="86"/>
                      <a:pt x="496" y="87"/>
                    </a:cubicBezTo>
                    <a:cubicBezTo>
                      <a:pt x="495" y="89"/>
                      <a:pt x="493" y="90"/>
                      <a:pt x="491" y="90"/>
                    </a:cubicBezTo>
                    <a:cubicBezTo>
                      <a:pt x="490" y="90"/>
                      <a:pt x="490" y="90"/>
                      <a:pt x="489" y="89"/>
                    </a:cubicBezTo>
                    <a:cubicBezTo>
                      <a:pt x="487" y="89"/>
                      <a:pt x="485" y="86"/>
                      <a:pt x="485" y="84"/>
                    </a:cubicBezTo>
                    <a:moveTo>
                      <a:pt x="536" y="84"/>
                    </a:moveTo>
                    <a:cubicBezTo>
                      <a:pt x="536" y="83"/>
                      <a:pt x="536" y="82"/>
                      <a:pt x="536" y="81"/>
                    </a:cubicBezTo>
                    <a:cubicBezTo>
                      <a:pt x="537" y="79"/>
                      <a:pt x="539" y="78"/>
                      <a:pt x="541" y="78"/>
                    </a:cubicBezTo>
                    <a:cubicBezTo>
                      <a:pt x="542" y="78"/>
                      <a:pt x="543" y="78"/>
                      <a:pt x="544" y="78"/>
                    </a:cubicBezTo>
                    <a:cubicBezTo>
                      <a:pt x="546" y="79"/>
                      <a:pt x="547" y="81"/>
                      <a:pt x="547" y="84"/>
                    </a:cubicBezTo>
                    <a:cubicBezTo>
                      <a:pt x="547" y="85"/>
                      <a:pt x="547" y="85"/>
                      <a:pt x="547" y="86"/>
                    </a:cubicBezTo>
                    <a:cubicBezTo>
                      <a:pt x="546" y="88"/>
                      <a:pt x="544" y="90"/>
                      <a:pt x="541" y="90"/>
                    </a:cubicBezTo>
                    <a:cubicBezTo>
                      <a:pt x="541" y="90"/>
                      <a:pt x="540" y="89"/>
                      <a:pt x="539" y="89"/>
                    </a:cubicBezTo>
                    <a:cubicBezTo>
                      <a:pt x="537" y="88"/>
                      <a:pt x="536" y="86"/>
                      <a:pt x="536" y="84"/>
                    </a:cubicBezTo>
                    <a:moveTo>
                      <a:pt x="510" y="79"/>
                    </a:moveTo>
                    <a:cubicBezTo>
                      <a:pt x="510" y="78"/>
                      <a:pt x="510" y="77"/>
                      <a:pt x="510" y="77"/>
                    </a:cubicBezTo>
                    <a:cubicBezTo>
                      <a:pt x="511" y="74"/>
                      <a:pt x="513" y="73"/>
                      <a:pt x="516" y="73"/>
                    </a:cubicBezTo>
                    <a:cubicBezTo>
                      <a:pt x="517" y="73"/>
                      <a:pt x="517" y="73"/>
                      <a:pt x="518" y="74"/>
                    </a:cubicBezTo>
                    <a:cubicBezTo>
                      <a:pt x="520" y="75"/>
                      <a:pt x="522" y="77"/>
                      <a:pt x="522" y="79"/>
                    </a:cubicBezTo>
                    <a:cubicBezTo>
                      <a:pt x="522" y="80"/>
                      <a:pt x="521" y="81"/>
                      <a:pt x="521" y="81"/>
                    </a:cubicBezTo>
                    <a:cubicBezTo>
                      <a:pt x="520" y="83"/>
                      <a:pt x="518" y="85"/>
                      <a:pt x="516" y="85"/>
                    </a:cubicBezTo>
                    <a:cubicBezTo>
                      <a:pt x="515" y="85"/>
                      <a:pt x="514" y="85"/>
                      <a:pt x="513" y="84"/>
                    </a:cubicBezTo>
                    <a:cubicBezTo>
                      <a:pt x="511" y="83"/>
                      <a:pt x="510" y="81"/>
                      <a:pt x="510" y="79"/>
                    </a:cubicBezTo>
                    <a:moveTo>
                      <a:pt x="436" y="0"/>
                    </a:moveTo>
                    <a:cubicBezTo>
                      <a:pt x="370" y="0"/>
                      <a:pt x="323" y="33"/>
                      <a:pt x="297" y="78"/>
                    </a:cubicBezTo>
                    <a:cubicBezTo>
                      <a:pt x="296" y="78"/>
                      <a:pt x="296" y="78"/>
                      <a:pt x="296" y="78"/>
                    </a:cubicBezTo>
                    <a:cubicBezTo>
                      <a:pt x="293" y="77"/>
                      <a:pt x="289" y="77"/>
                      <a:pt x="286" y="77"/>
                    </a:cubicBezTo>
                    <a:cubicBezTo>
                      <a:pt x="275" y="77"/>
                      <a:pt x="263" y="80"/>
                      <a:pt x="252" y="85"/>
                    </a:cubicBezTo>
                    <a:cubicBezTo>
                      <a:pt x="220" y="99"/>
                      <a:pt x="202" y="131"/>
                      <a:pt x="202" y="166"/>
                    </a:cubicBezTo>
                    <a:cubicBezTo>
                      <a:pt x="202" y="179"/>
                      <a:pt x="205" y="193"/>
                      <a:pt x="211" y="206"/>
                    </a:cubicBezTo>
                    <a:cubicBezTo>
                      <a:pt x="221" y="228"/>
                      <a:pt x="237" y="244"/>
                      <a:pt x="257" y="253"/>
                    </a:cubicBezTo>
                    <a:cubicBezTo>
                      <a:pt x="257" y="253"/>
                      <a:pt x="260" y="254"/>
                      <a:pt x="266" y="257"/>
                    </a:cubicBezTo>
                    <a:cubicBezTo>
                      <a:pt x="266" y="257"/>
                      <a:pt x="266" y="257"/>
                      <a:pt x="266" y="257"/>
                    </a:cubicBezTo>
                    <a:cubicBezTo>
                      <a:pt x="266" y="257"/>
                      <a:pt x="266" y="257"/>
                      <a:pt x="266" y="257"/>
                    </a:cubicBezTo>
                    <a:cubicBezTo>
                      <a:pt x="264" y="273"/>
                      <a:pt x="262" y="290"/>
                      <a:pt x="262" y="308"/>
                    </a:cubicBezTo>
                    <a:cubicBezTo>
                      <a:pt x="262" y="371"/>
                      <a:pt x="280" y="439"/>
                      <a:pt x="348" y="473"/>
                    </a:cubicBezTo>
                    <a:cubicBezTo>
                      <a:pt x="348" y="473"/>
                      <a:pt x="348" y="473"/>
                      <a:pt x="348" y="473"/>
                    </a:cubicBezTo>
                    <a:cubicBezTo>
                      <a:pt x="348" y="473"/>
                      <a:pt x="348" y="473"/>
                      <a:pt x="348" y="473"/>
                    </a:cubicBezTo>
                    <a:cubicBezTo>
                      <a:pt x="348" y="473"/>
                      <a:pt x="348" y="474"/>
                      <a:pt x="348" y="474"/>
                    </a:cubicBezTo>
                    <a:cubicBezTo>
                      <a:pt x="348" y="474"/>
                      <a:pt x="348" y="473"/>
                      <a:pt x="348" y="473"/>
                    </a:cubicBezTo>
                    <a:cubicBezTo>
                      <a:pt x="348" y="473"/>
                      <a:pt x="348" y="473"/>
                      <a:pt x="348" y="473"/>
                    </a:cubicBezTo>
                    <a:cubicBezTo>
                      <a:pt x="348" y="473"/>
                      <a:pt x="348" y="473"/>
                      <a:pt x="348" y="474"/>
                    </a:cubicBezTo>
                    <a:cubicBezTo>
                      <a:pt x="303" y="463"/>
                      <a:pt x="198" y="436"/>
                      <a:pt x="110" y="409"/>
                    </a:cubicBezTo>
                    <a:cubicBezTo>
                      <a:pt x="88" y="402"/>
                      <a:pt x="81" y="380"/>
                      <a:pt x="81" y="357"/>
                    </a:cubicBezTo>
                    <a:cubicBezTo>
                      <a:pt x="81" y="331"/>
                      <a:pt x="89" y="302"/>
                      <a:pt x="92" y="288"/>
                    </a:cubicBezTo>
                    <a:cubicBezTo>
                      <a:pt x="98" y="262"/>
                      <a:pt x="129" y="186"/>
                      <a:pt x="138" y="177"/>
                    </a:cubicBezTo>
                    <a:cubicBezTo>
                      <a:pt x="146" y="169"/>
                      <a:pt x="186" y="152"/>
                      <a:pt x="197" y="129"/>
                    </a:cubicBezTo>
                    <a:cubicBezTo>
                      <a:pt x="198" y="127"/>
                      <a:pt x="198" y="125"/>
                      <a:pt x="198" y="124"/>
                    </a:cubicBezTo>
                    <a:cubicBezTo>
                      <a:pt x="198" y="120"/>
                      <a:pt x="196" y="119"/>
                      <a:pt x="192" y="119"/>
                    </a:cubicBezTo>
                    <a:cubicBezTo>
                      <a:pt x="188" y="119"/>
                      <a:pt x="182" y="120"/>
                      <a:pt x="176" y="124"/>
                    </a:cubicBezTo>
                    <a:cubicBezTo>
                      <a:pt x="171" y="127"/>
                      <a:pt x="167" y="129"/>
                      <a:pt x="163" y="129"/>
                    </a:cubicBezTo>
                    <a:cubicBezTo>
                      <a:pt x="160" y="129"/>
                      <a:pt x="159" y="128"/>
                      <a:pt x="159" y="125"/>
                    </a:cubicBezTo>
                    <a:cubicBezTo>
                      <a:pt x="159" y="122"/>
                      <a:pt x="162" y="115"/>
                      <a:pt x="172" y="106"/>
                    </a:cubicBezTo>
                    <a:cubicBezTo>
                      <a:pt x="192" y="86"/>
                      <a:pt x="217" y="85"/>
                      <a:pt x="217" y="85"/>
                    </a:cubicBezTo>
                    <a:cubicBezTo>
                      <a:pt x="217" y="85"/>
                      <a:pt x="218" y="85"/>
                      <a:pt x="219" y="85"/>
                    </a:cubicBezTo>
                    <a:cubicBezTo>
                      <a:pt x="227" y="85"/>
                      <a:pt x="232" y="84"/>
                      <a:pt x="232" y="82"/>
                    </a:cubicBezTo>
                    <a:cubicBezTo>
                      <a:pt x="232" y="82"/>
                      <a:pt x="232" y="82"/>
                      <a:pt x="232" y="82"/>
                    </a:cubicBezTo>
                    <a:cubicBezTo>
                      <a:pt x="232" y="79"/>
                      <a:pt x="229" y="77"/>
                      <a:pt x="224" y="76"/>
                    </a:cubicBezTo>
                    <a:cubicBezTo>
                      <a:pt x="224" y="76"/>
                      <a:pt x="224" y="76"/>
                      <a:pt x="224" y="76"/>
                    </a:cubicBezTo>
                    <a:cubicBezTo>
                      <a:pt x="224" y="76"/>
                      <a:pt x="224" y="76"/>
                      <a:pt x="224" y="76"/>
                    </a:cubicBezTo>
                    <a:cubicBezTo>
                      <a:pt x="224" y="76"/>
                      <a:pt x="224" y="76"/>
                      <a:pt x="225" y="76"/>
                    </a:cubicBezTo>
                    <a:cubicBezTo>
                      <a:pt x="227" y="76"/>
                      <a:pt x="230" y="75"/>
                      <a:pt x="231" y="72"/>
                    </a:cubicBezTo>
                    <a:cubicBezTo>
                      <a:pt x="231" y="72"/>
                      <a:pt x="232" y="71"/>
                      <a:pt x="232" y="71"/>
                    </a:cubicBezTo>
                    <a:cubicBezTo>
                      <a:pt x="232" y="67"/>
                      <a:pt x="222" y="65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6" y="65"/>
                      <a:pt x="229" y="62"/>
                      <a:pt x="229" y="59"/>
                    </a:cubicBezTo>
                    <a:cubicBezTo>
                      <a:pt x="229" y="56"/>
                      <a:pt x="227" y="54"/>
                      <a:pt x="221" y="52"/>
                    </a:cubicBezTo>
                    <a:cubicBezTo>
                      <a:pt x="216" y="50"/>
                      <a:pt x="207" y="49"/>
                      <a:pt x="198" y="49"/>
                    </a:cubicBezTo>
                    <a:cubicBezTo>
                      <a:pt x="188" y="49"/>
                      <a:pt x="178" y="50"/>
                      <a:pt x="178" y="50"/>
                    </a:cubicBezTo>
                    <a:cubicBezTo>
                      <a:pt x="102" y="57"/>
                      <a:pt x="98" y="138"/>
                      <a:pt x="98" y="158"/>
                    </a:cubicBezTo>
                    <a:cubicBezTo>
                      <a:pt x="98" y="160"/>
                      <a:pt x="98" y="162"/>
                      <a:pt x="98" y="162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79" y="176"/>
                      <a:pt x="32" y="249"/>
                      <a:pt x="8" y="339"/>
                    </a:cubicBezTo>
                    <a:cubicBezTo>
                      <a:pt x="3" y="359"/>
                      <a:pt x="0" y="377"/>
                      <a:pt x="0" y="393"/>
                    </a:cubicBezTo>
                    <a:cubicBezTo>
                      <a:pt x="0" y="496"/>
                      <a:pt x="101" y="518"/>
                      <a:pt x="118" y="528"/>
                    </a:cubicBezTo>
                    <a:cubicBezTo>
                      <a:pt x="133" y="537"/>
                      <a:pt x="273" y="601"/>
                      <a:pt x="342" y="624"/>
                    </a:cubicBezTo>
                    <a:cubicBezTo>
                      <a:pt x="342" y="624"/>
                      <a:pt x="342" y="624"/>
                      <a:pt x="342" y="624"/>
                    </a:cubicBezTo>
                    <a:cubicBezTo>
                      <a:pt x="342" y="624"/>
                      <a:pt x="342" y="624"/>
                      <a:pt x="342" y="624"/>
                    </a:cubicBezTo>
                    <a:cubicBezTo>
                      <a:pt x="339" y="638"/>
                      <a:pt x="339" y="638"/>
                      <a:pt x="339" y="638"/>
                    </a:cubicBezTo>
                    <a:cubicBezTo>
                      <a:pt x="272" y="602"/>
                      <a:pt x="221" y="588"/>
                      <a:pt x="182" y="588"/>
                    </a:cubicBezTo>
                    <a:cubicBezTo>
                      <a:pt x="91" y="588"/>
                      <a:pt x="63" y="662"/>
                      <a:pt x="63" y="715"/>
                    </a:cubicBezTo>
                    <a:cubicBezTo>
                      <a:pt x="63" y="735"/>
                      <a:pt x="67" y="751"/>
                      <a:pt x="73" y="761"/>
                    </a:cubicBezTo>
                    <a:cubicBezTo>
                      <a:pt x="100" y="801"/>
                      <a:pt x="221" y="968"/>
                      <a:pt x="244" y="1002"/>
                    </a:cubicBezTo>
                    <a:cubicBezTo>
                      <a:pt x="244" y="1002"/>
                      <a:pt x="244" y="1002"/>
                      <a:pt x="244" y="1002"/>
                    </a:cubicBezTo>
                    <a:cubicBezTo>
                      <a:pt x="244" y="1002"/>
                      <a:pt x="244" y="1002"/>
                      <a:pt x="244" y="1002"/>
                    </a:cubicBezTo>
                    <a:cubicBezTo>
                      <a:pt x="230" y="1000"/>
                      <a:pt x="216" y="999"/>
                      <a:pt x="201" y="999"/>
                    </a:cubicBezTo>
                    <a:cubicBezTo>
                      <a:pt x="129" y="999"/>
                      <a:pt x="50" y="1025"/>
                      <a:pt x="32" y="1077"/>
                    </a:cubicBezTo>
                    <a:cubicBezTo>
                      <a:pt x="29" y="1084"/>
                      <a:pt x="29" y="1089"/>
                      <a:pt x="29" y="1093"/>
                    </a:cubicBezTo>
                    <a:cubicBezTo>
                      <a:pt x="28" y="1101"/>
                      <a:pt x="33" y="1105"/>
                      <a:pt x="38" y="1105"/>
                    </a:cubicBezTo>
                    <a:cubicBezTo>
                      <a:pt x="44" y="1105"/>
                      <a:pt x="50" y="1101"/>
                      <a:pt x="55" y="1095"/>
                    </a:cubicBezTo>
                    <a:cubicBezTo>
                      <a:pt x="55" y="1095"/>
                      <a:pt x="55" y="1095"/>
                      <a:pt x="55" y="1095"/>
                    </a:cubicBezTo>
                    <a:cubicBezTo>
                      <a:pt x="55" y="1095"/>
                      <a:pt x="55" y="1095"/>
                      <a:pt x="55" y="1095"/>
                    </a:cubicBezTo>
                    <a:cubicBezTo>
                      <a:pt x="55" y="1095"/>
                      <a:pt x="55" y="1096"/>
                      <a:pt x="55" y="1096"/>
                    </a:cubicBezTo>
                    <a:cubicBezTo>
                      <a:pt x="55" y="1100"/>
                      <a:pt x="56" y="1115"/>
                      <a:pt x="66" y="1115"/>
                    </a:cubicBezTo>
                    <a:cubicBezTo>
                      <a:pt x="68" y="1115"/>
                      <a:pt x="71" y="1114"/>
                      <a:pt x="74" y="1112"/>
                    </a:cubicBezTo>
                    <a:cubicBezTo>
                      <a:pt x="74" y="1112"/>
                      <a:pt x="80" y="1126"/>
                      <a:pt x="90" y="1126"/>
                    </a:cubicBezTo>
                    <a:cubicBezTo>
                      <a:pt x="94" y="1126"/>
                      <a:pt x="99" y="1124"/>
                      <a:pt x="105" y="1119"/>
                    </a:cubicBezTo>
                    <a:cubicBezTo>
                      <a:pt x="105" y="1119"/>
                      <a:pt x="107" y="1131"/>
                      <a:pt x="115" y="1131"/>
                    </a:cubicBezTo>
                    <a:cubicBezTo>
                      <a:pt x="120" y="1131"/>
                      <a:pt x="125" y="1128"/>
                      <a:pt x="134" y="1119"/>
                    </a:cubicBezTo>
                    <a:cubicBezTo>
                      <a:pt x="148" y="1104"/>
                      <a:pt x="179" y="1089"/>
                      <a:pt x="230" y="1089"/>
                    </a:cubicBezTo>
                    <a:cubicBezTo>
                      <a:pt x="239" y="1089"/>
                      <a:pt x="247" y="1089"/>
                      <a:pt x="257" y="1090"/>
                    </a:cubicBezTo>
                    <a:cubicBezTo>
                      <a:pt x="285" y="1093"/>
                      <a:pt x="319" y="1100"/>
                      <a:pt x="344" y="1100"/>
                    </a:cubicBezTo>
                    <a:cubicBezTo>
                      <a:pt x="364" y="1100"/>
                      <a:pt x="378" y="1095"/>
                      <a:pt x="378" y="1080"/>
                    </a:cubicBezTo>
                    <a:cubicBezTo>
                      <a:pt x="378" y="1077"/>
                      <a:pt x="378" y="1074"/>
                      <a:pt x="377" y="1070"/>
                    </a:cubicBezTo>
                    <a:cubicBezTo>
                      <a:pt x="377" y="1070"/>
                      <a:pt x="377" y="1070"/>
                      <a:pt x="377" y="1070"/>
                    </a:cubicBezTo>
                    <a:cubicBezTo>
                      <a:pt x="377" y="1070"/>
                      <a:pt x="377" y="1070"/>
                      <a:pt x="377" y="1070"/>
                    </a:cubicBezTo>
                    <a:cubicBezTo>
                      <a:pt x="377" y="1070"/>
                      <a:pt x="377" y="1070"/>
                      <a:pt x="377" y="1069"/>
                    </a:cubicBezTo>
                    <a:cubicBezTo>
                      <a:pt x="377" y="1067"/>
                      <a:pt x="377" y="1065"/>
                      <a:pt x="376" y="1063"/>
                    </a:cubicBezTo>
                    <a:cubicBezTo>
                      <a:pt x="376" y="1063"/>
                      <a:pt x="376" y="1063"/>
                      <a:pt x="376" y="1063"/>
                    </a:cubicBezTo>
                    <a:cubicBezTo>
                      <a:pt x="376" y="1063"/>
                      <a:pt x="376" y="1063"/>
                      <a:pt x="376" y="1063"/>
                    </a:cubicBezTo>
                    <a:cubicBezTo>
                      <a:pt x="376" y="1062"/>
                      <a:pt x="376" y="1062"/>
                      <a:pt x="376" y="1062"/>
                    </a:cubicBezTo>
                    <a:cubicBezTo>
                      <a:pt x="376" y="1055"/>
                      <a:pt x="350" y="1012"/>
                      <a:pt x="332" y="979"/>
                    </a:cubicBezTo>
                    <a:cubicBezTo>
                      <a:pt x="332" y="979"/>
                      <a:pt x="332" y="979"/>
                      <a:pt x="332" y="979"/>
                    </a:cubicBezTo>
                    <a:cubicBezTo>
                      <a:pt x="332" y="979"/>
                      <a:pt x="332" y="979"/>
                      <a:pt x="332" y="979"/>
                    </a:cubicBezTo>
                    <a:cubicBezTo>
                      <a:pt x="386" y="1025"/>
                      <a:pt x="481" y="1078"/>
                      <a:pt x="564" y="1078"/>
                    </a:cubicBezTo>
                    <a:cubicBezTo>
                      <a:pt x="586" y="1078"/>
                      <a:pt x="608" y="1074"/>
                      <a:pt x="628" y="1065"/>
                    </a:cubicBezTo>
                    <a:cubicBezTo>
                      <a:pt x="660" y="1049"/>
                      <a:pt x="663" y="1015"/>
                      <a:pt x="674" y="999"/>
                    </a:cubicBezTo>
                    <a:cubicBezTo>
                      <a:pt x="724" y="1023"/>
                      <a:pt x="772" y="1035"/>
                      <a:pt x="819" y="1035"/>
                    </a:cubicBezTo>
                    <a:cubicBezTo>
                      <a:pt x="852" y="1035"/>
                      <a:pt x="884" y="1029"/>
                      <a:pt x="915" y="1017"/>
                    </a:cubicBezTo>
                    <a:cubicBezTo>
                      <a:pt x="1000" y="986"/>
                      <a:pt x="1052" y="922"/>
                      <a:pt x="1071" y="896"/>
                    </a:cubicBezTo>
                    <a:cubicBezTo>
                      <a:pt x="1071" y="895"/>
                      <a:pt x="1072" y="894"/>
                      <a:pt x="1072" y="894"/>
                    </a:cubicBezTo>
                    <a:cubicBezTo>
                      <a:pt x="1100" y="844"/>
                      <a:pt x="1111" y="797"/>
                      <a:pt x="1111" y="755"/>
                    </a:cubicBezTo>
                    <a:cubicBezTo>
                      <a:pt x="1111" y="652"/>
                      <a:pt x="1046" y="576"/>
                      <a:pt x="1002" y="553"/>
                    </a:cubicBezTo>
                    <a:cubicBezTo>
                      <a:pt x="1001" y="552"/>
                      <a:pt x="1001" y="552"/>
                      <a:pt x="1001" y="552"/>
                    </a:cubicBezTo>
                    <a:cubicBezTo>
                      <a:pt x="965" y="535"/>
                      <a:pt x="932" y="528"/>
                      <a:pt x="904" y="528"/>
                    </a:cubicBezTo>
                    <a:cubicBezTo>
                      <a:pt x="845" y="528"/>
                      <a:pt x="806" y="559"/>
                      <a:pt x="786" y="596"/>
                    </a:cubicBezTo>
                    <a:cubicBezTo>
                      <a:pt x="776" y="616"/>
                      <a:pt x="771" y="637"/>
                      <a:pt x="771" y="657"/>
                    </a:cubicBezTo>
                    <a:cubicBezTo>
                      <a:pt x="771" y="691"/>
                      <a:pt x="785" y="722"/>
                      <a:pt x="812" y="739"/>
                    </a:cubicBezTo>
                    <a:cubicBezTo>
                      <a:pt x="813" y="739"/>
                      <a:pt x="813" y="739"/>
                      <a:pt x="813" y="739"/>
                    </a:cubicBezTo>
                    <a:cubicBezTo>
                      <a:pt x="842" y="756"/>
                      <a:pt x="870" y="764"/>
                      <a:pt x="895" y="764"/>
                    </a:cubicBezTo>
                    <a:cubicBezTo>
                      <a:pt x="908" y="764"/>
                      <a:pt x="920" y="761"/>
                      <a:pt x="932" y="757"/>
                    </a:cubicBezTo>
                    <a:cubicBezTo>
                      <a:pt x="979" y="740"/>
                      <a:pt x="996" y="695"/>
                      <a:pt x="997" y="693"/>
                    </a:cubicBezTo>
                    <a:cubicBezTo>
                      <a:pt x="998" y="691"/>
                      <a:pt x="998" y="688"/>
                      <a:pt x="998" y="686"/>
                    </a:cubicBezTo>
                    <a:cubicBezTo>
                      <a:pt x="998" y="678"/>
                      <a:pt x="993" y="671"/>
                      <a:pt x="986" y="668"/>
                    </a:cubicBezTo>
                    <a:cubicBezTo>
                      <a:pt x="983" y="667"/>
                      <a:pt x="981" y="667"/>
                      <a:pt x="979" y="667"/>
                    </a:cubicBezTo>
                    <a:cubicBezTo>
                      <a:pt x="971" y="667"/>
                      <a:pt x="964" y="671"/>
                      <a:pt x="961" y="679"/>
                    </a:cubicBezTo>
                    <a:cubicBezTo>
                      <a:pt x="961" y="680"/>
                      <a:pt x="948" y="710"/>
                      <a:pt x="918" y="721"/>
                    </a:cubicBezTo>
                    <a:cubicBezTo>
                      <a:pt x="911" y="724"/>
                      <a:pt x="903" y="725"/>
                      <a:pt x="895" y="725"/>
                    </a:cubicBezTo>
                    <a:cubicBezTo>
                      <a:pt x="876" y="725"/>
                      <a:pt x="855" y="719"/>
                      <a:pt x="832" y="706"/>
                    </a:cubicBezTo>
                    <a:cubicBezTo>
                      <a:pt x="817" y="696"/>
                      <a:pt x="809" y="678"/>
                      <a:pt x="809" y="657"/>
                    </a:cubicBezTo>
                    <a:cubicBezTo>
                      <a:pt x="809" y="643"/>
                      <a:pt x="813" y="628"/>
                      <a:pt x="820" y="614"/>
                    </a:cubicBezTo>
                    <a:cubicBezTo>
                      <a:pt x="827" y="601"/>
                      <a:pt x="851" y="567"/>
                      <a:pt x="904" y="567"/>
                    </a:cubicBezTo>
                    <a:cubicBezTo>
                      <a:pt x="926" y="567"/>
                      <a:pt x="953" y="572"/>
                      <a:pt x="985" y="587"/>
                    </a:cubicBezTo>
                    <a:cubicBezTo>
                      <a:pt x="1009" y="600"/>
                      <a:pt x="1071" y="656"/>
                      <a:pt x="1071" y="750"/>
                    </a:cubicBezTo>
                    <a:cubicBezTo>
                      <a:pt x="1071" y="786"/>
                      <a:pt x="1062" y="828"/>
                      <a:pt x="1038" y="875"/>
                    </a:cubicBezTo>
                    <a:cubicBezTo>
                      <a:pt x="1018" y="903"/>
                      <a:pt x="943" y="995"/>
                      <a:pt x="819" y="995"/>
                    </a:cubicBezTo>
                    <a:cubicBezTo>
                      <a:pt x="781" y="995"/>
                      <a:pt x="738" y="986"/>
                      <a:pt x="691" y="964"/>
                    </a:cubicBezTo>
                    <a:cubicBezTo>
                      <a:pt x="691" y="964"/>
                      <a:pt x="691" y="964"/>
                      <a:pt x="691" y="964"/>
                    </a:cubicBezTo>
                    <a:cubicBezTo>
                      <a:pt x="691" y="964"/>
                      <a:pt x="691" y="964"/>
                      <a:pt x="691" y="964"/>
                    </a:cubicBezTo>
                    <a:cubicBezTo>
                      <a:pt x="697" y="946"/>
                      <a:pt x="699" y="926"/>
                      <a:pt x="699" y="906"/>
                    </a:cubicBezTo>
                    <a:cubicBezTo>
                      <a:pt x="699" y="763"/>
                      <a:pt x="577" y="568"/>
                      <a:pt x="527" y="492"/>
                    </a:cubicBezTo>
                    <a:cubicBezTo>
                      <a:pt x="527" y="492"/>
                      <a:pt x="527" y="492"/>
                      <a:pt x="527" y="492"/>
                    </a:cubicBezTo>
                    <a:cubicBezTo>
                      <a:pt x="527" y="492"/>
                      <a:pt x="527" y="492"/>
                      <a:pt x="527" y="492"/>
                    </a:cubicBezTo>
                    <a:cubicBezTo>
                      <a:pt x="527" y="492"/>
                      <a:pt x="528" y="492"/>
                      <a:pt x="529" y="492"/>
                    </a:cubicBezTo>
                    <a:cubicBezTo>
                      <a:pt x="529" y="492"/>
                      <a:pt x="530" y="493"/>
                      <a:pt x="531" y="493"/>
                    </a:cubicBezTo>
                    <a:cubicBezTo>
                      <a:pt x="531" y="493"/>
                      <a:pt x="531" y="493"/>
                      <a:pt x="532" y="493"/>
                    </a:cubicBezTo>
                    <a:cubicBezTo>
                      <a:pt x="633" y="485"/>
                      <a:pt x="657" y="448"/>
                      <a:pt x="657" y="414"/>
                    </a:cubicBezTo>
                    <a:cubicBezTo>
                      <a:pt x="657" y="391"/>
                      <a:pt x="646" y="369"/>
                      <a:pt x="640" y="360"/>
                    </a:cubicBezTo>
                    <a:cubicBezTo>
                      <a:pt x="638" y="357"/>
                      <a:pt x="629" y="349"/>
                      <a:pt x="626" y="346"/>
                    </a:cubicBezTo>
                    <a:cubicBezTo>
                      <a:pt x="620" y="340"/>
                      <a:pt x="616" y="333"/>
                      <a:pt x="616" y="324"/>
                    </a:cubicBezTo>
                    <a:cubicBezTo>
                      <a:pt x="616" y="312"/>
                      <a:pt x="622" y="294"/>
                      <a:pt x="634" y="263"/>
                    </a:cubicBezTo>
                    <a:cubicBezTo>
                      <a:pt x="644" y="238"/>
                      <a:pt x="648" y="214"/>
                      <a:pt x="648" y="192"/>
                    </a:cubicBezTo>
                    <a:cubicBezTo>
                      <a:pt x="648" y="171"/>
                      <a:pt x="644" y="151"/>
                      <a:pt x="638" y="132"/>
                    </a:cubicBezTo>
                    <a:cubicBezTo>
                      <a:pt x="638" y="132"/>
                      <a:pt x="638" y="132"/>
                      <a:pt x="638" y="132"/>
                    </a:cubicBezTo>
                    <a:cubicBezTo>
                      <a:pt x="638" y="132"/>
                      <a:pt x="638" y="132"/>
                      <a:pt x="638" y="132"/>
                    </a:cubicBezTo>
                    <a:cubicBezTo>
                      <a:pt x="653" y="131"/>
                      <a:pt x="680" y="128"/>
                      <a:pt x="683" y="128"/>
                    </a:cubicBezTo>
                    <a:cubicBezTo>
                      <a:pt x="683" y="128"/>
                      <a:pt x="653" y="110"/>
                      <a:pt x="636" y="110"/>
                    </a:cubicBezTo>
                    <a:cubicBezTo>
                      <a:pt x="636" y="110"/>
                      <a:pt x="636" y="110"/>
                      <a:pt x="636" y="110"/>
                    </a:cubicBezTo>
                    <a:cubicBezTo>
                      <a:pt x="636" y="110"/>
                      <a:pt x="636" y="110"/>
                      <a:pt x="636" y="110"/>
                    </a:cubicBezTo>
                    <a:cubicBezTo>
                      <a:pt x="636" y="110"/>
                      <a:pt x="653" y="96"/>
                      <a:pt x="661" y="96"/>
                    </a:cubicBezTo>
                    <a:cubicBezTo>
                      <a:pt x="661" y="96"/>
                      <a:pt x="661" y="96"/>
                      <a:pt x="661" y="96"/>
                    </a:cubicBezTo>
                    <a:cubicBezTo>
                      <a:pt x="661" y="96"/>
                      <a:pt x="639" y="89"/>
                      <a:pt x="620" y="89"/>
                    </a:cubicBezTo>
                    <a:cubicBezTo>
                      <a:pt x="620" y="89"/>
                      <a:pt x="620" y="89"/>
                      <a:pt x="620" y="89"/>
                    </a:cubicBezTo>
                    <a:cubicBezTo>
                      <a:pt x="620" y="89"/>
                      <a:pt x="620" y="89"/>
                      <a:pt x="620" y="89"/>
                    </a:cubicBezTo>
                    <a:cubicBezTo>
                      <a:pt x="620" y="89"/>
                      <a:pt x="646" y="76"/>
                      <a:pt x="652" y="75"/>
                    </a:cubicBezTo>
                    <a:cubicBezTo>
                      <a:pt x="652" y="75"/>
                      <a:pt x="633" y="69"/>
                      <a:pt x="617" y="69"/>
                    </a:cubicBezTo>
                    <a:cubicBezTo>
                      <a:pt x="613" y="69"/>
                      <a:pt x="609" y="70"/>
                      <a:pt x="605" y="71"/>
                    </a:cubicBezTo>
                    <a:cubicBezTo>
                      <a:pt x="603" y="71"/>
                      <a:pt x="602" y="71"/>
                      <a:pt x="602" y="71"/>
                    </a:cubicBezTo>
                    <a:cubicBezTo>
                      <a:pt x="601" y="71"/>
                      <a:pt x="601" y="71"/>
                      <a:pt x="601" y="71"/>
                    </a:cubicBezTo>
                    <a:cubicBezTo>
                      <a:pt x="601" y="68"/>
                      <a:pt x="629" y="51"/>
                      <a:pt x="629" y="51"/>
                    </a:cubicBezTo>
                    <a:cubicBezTo>
                      <a:pt x="629" y="51"/>
                      <a:pt x="625" y="50"/>
                      <a:pt x="619" y="50"/>
                    </a:cubicBezTo>
                    <a:cubicBezTo>
                      <a:pt x="612" y="50"/>
                      <a:pt x="602" y="51"/>
                      <a:pt x="591" y="57"/>
                    </a:cubicBezTo>
                    <a:cubicBezTo>
                      <a:pt x="591" y="57"/>
                      <a:pt x="591" y="57"/>
                      <a:pt x="591" y="57"/>
                    </a:cubicBezTo>
                    <a:cubicBezTo>
                      <a:pt x="591" y="57"/>
                      <a:pt x="591" y="57"/>
                      <a:pt x="591" y="57"/>
                    </a:cubicBezTo>
                    <a:cubicBezTo>
                      <a:pt x="611" y="36"/>
                      <a:pt x="611" y="36"/>
                      <a:pt x="611" y="36"/>
                    </a:cubicBezTo>
                    <a:cubicBezTo>
                      <a:pt x="611" y="36"/>
                      <a:pt x="608" y="36"/>
                      <a:pt x="604" y="36"/>
                    </a:cubicBezTo>
                    <a:cubicBezTo>
                      <a:pt x="598" y="36"/>
                      <a:pt x="588" y="36"/>
                      <a:pt x="575" y="38"/>
                    </a:cubicBezTo>
                    <a:cubicBezTo>
                      <a:pt x="575" y="38"/>
                      <a:pt x="575" y="38"/>
                      <a:pt x="575" y="38"/>
                    </a:cubicBezTo>
                    <a:cubicBezTo>
                      <a:pt x="575" y="38"/>
                      <a:pt x="575" y="38"/>
                      <a:pt x="575" y="38"/>
                    </a:cubicBezTo>
                    <a:cubicBezTo>
                      <a:pt x="592" y="23"/>
                      <a:pt x="592" y="23"/>
                      <a:pt x="592" y="23"/>
                    </a:cubicBezTo>
                    <a:cubicBezTo>
                      <a:pt x="592" y="23"/>
                      <a:pt x="592" y="23"/>
                      <a:pt x="592" y="23"/>
                    </a:cubicBezTo>
                    <a:cubicBezTo>
                      <a:pt x="590" y="23"/>
                      <a:pt x="573" y="24"/>
                      <a:pt x="556" y="27"/>
                    </a:cubicBezTo>
                    <a:cubicBezTo>
                      <a:pt x="556" y="27"/>
                      <a:pt x="556" y="27"/>
                      <a:pt x="556" y="27"/>
                    </a:cubicBezTo>
                    <a:cubicBezTo>
                      <a:pt x="556" y="27"/>
                      <a:pt x="556" y="27"/>
                      <a:pt x="556" y="27"/>
                    </a:cubicBezTo>
                    <a:cubicBezTo>
                      <a:pt x="566" y="10"/>
                      <a:pt x="566" y="10"/>
                      <a:pt x="566" y="10"/>
                    </a:cubicBezTo>
                    <a:cubicBezTo>
                      <a:pt x="566" y="10"/>
                      <a:pt x="561" y="9"/>
                      <a:pt x="554" y="9"/>
                    </a:cubicBezTo>
                    <a:cubicBezTo>
                      <a:pt x="545" y="9"/>
                      <a:pt x="533" y="10"/>
                      <a:pt x="519" y="16"/>
                    </a:cubicBezTo>
                    <a:cubicBezTo>
                      <a:pt x="488" y="5"/>
                      <a:pt x="461" y="0"/>
                      <a:pt x="43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74"/>
              <p:cNvSpPr>
                <a:spLocks/>
              </p:cNvSpPr>
              <p:nvPr/>
            </p:nvSpPr>
            <p:spPr bwMode="auto">
              <a:xfrm>
                <a:off x="1057052" y="6109533"/>
                <a:ext cx="86528" cy="85086"/>
              </a:xfrm>
              <a:custGeom>
                <a:avLst/>
                <a:gdLst>
                  <a:gd name="T0" fmla="*/ 16 w 52"/>
                  <a:gd name="T1" fmla="*/ 0 h 51"/>
                  <a:gd name="T2" fmla="*/ 0 w 52"/>
                  <a:gd name="T3" fmla="*/ 4 h 51"/>
                  <a:gd name="T4" fmla="*/ 6 w 52"/>
                  <a:gd name="T5" fmla="*/ 3 h 51"/>
                  <a:gd name="T6" fmla="*/ 46 w 52"/>
                  <a:gd name="T7" fmla="*/ 15 h 51"/>
                  <a:gd name="T8" fmla="*/ 46 w 52"/>
                  <a:gd name="T9" fmla="*/ 15 h 51"/>
                  <a:gd name="T10" fmla="*/ 46 w 52"/>
                  <a:gd name="T11" fmla="*/ 15 h 51"/>
                  <a:gd name="T12" fmla="*/ 46 w 52"/>
                  <a:gd name="T13" fmla="*/ 15 h 51"/>
                  <a:gd name="T14" fmla="*/ 46 w 52"/>
                  <a:gd name="T15" fmla="*/ 15 h 51"/>
                  <a:gd name="T16" fmla="*/ 16 w 52"/>
                  <a:gd name="T17" fmla="*/ 51 h 51"/>
                  <a:gd name="T18" fmla="*/ 52 w 52"/>
                  <a:gd name="T19" fmla="*/ 14 h 51"/>
                  <a:gd name="T20" fmla="*/ 52 w 52"/>
                  <a:gd name="T21" fmla="*/ 14 h 51"/>
                  <a:gd name="T22" fmla="*/ 52 w 52"/>
                  <a:gd name="T23" fmla="*/ 13 h 51"/>
                  <a:gd name="T24" fmla="*/ 52 w 52"/>
                  <a:gd name="T25" fmla="*/ 13 h 51"/>
                  <a:gd name="T26" fmla="*/ 52 w 52"/>
                  <a:gd name="T27" fmla="*/ 13 h 51"/>
                  <a:gd name="T28" fmla="*/ 16 w 52"/>
                  <a:gd name="T2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51">
                    <a:moveTo>
                      <a:pt x="16" y="0"/>
                    </a:moveTo>
                    <a:cubicBezTo>
                      <a:pt x="10" y="0"/>
                      <a:pt x="5" y="1"/>
                      <a:pt x="0" y="4"/>
                    </a:cubicBezTo>
                    <a:cubicBezTo>
                      <a:pt x="2" y="4"/>
                      <a:pt x="4" y="3"/>
                      <a:pt x="6" y="3"/>
                    </a:cubicBezTo>
                    <a:cubicBezTo>
                      <a:pt x="19" y="3"/>
                      <a:pt x="39" y="7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5" y="27"/>
                      <a:pt x="27" y="45"/>
                      <a:pt x="16" y="51"/>
                    </a:cubicBezTo>
                    <a:cubicBezTo>
                      <a:pt x="32" y="50"/>
                      <a:pt x="50" y="29"/>
                      <a:pt x="52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44" y="6"/>
                      <a:pt x="30" y="0"/>
                      <a:pt x="16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75"/>
              <p:cNvSpPr>
                <a:spLocks/>
              </p:cNvSpPr>
              <p:nvPr/>
            </p:nvSpPr>
            <p:spPr bwMode="auto">
              <a:xfrm>
                <a:off x="1042631" y="6121070"/>
                <a:ext cx="70665" cy="70665"/>
              </a:xfrm>
              <a:custGeom>
                <a:avLst/>
                <a:gdLst>
                  <a:gd name="T0" fmla="*/ 13 w 42"/>
                  <a:gd name="T1" fmla="*/ 0 h 42"/>
                  <a:gd name="T2" fmla="*/ 0 w 42"/>
                  <a:gd name="T3" fmla="*/ 3 h 42"/>
                  <a:gd name="T4" fmla="*/ 4 w 42"/>
                  <a:gd name="T5" fmla="*/ 2 h 42"/>
                  <a:gd name="T6" fmla="*/ 37 w 42"/>
                  <a:gd name="T7" fmla="*/ 12 h 42"/>
                  <a:gd name="T8" fmla="*/ 37 w 42"/>
                  <a:gd name="T9" fmla="*/ 12 h 42"/>
                  <a:gd name="T10" fmla="*/ 37 w 42"/>
                  <a:gd name="T11" fmla="*/ 12 h 42"/>
                  <a:gd name="T12" fmla="*/ 37 w 42"/>
                  <a:gd name="T13" fmla="*/ 12 h 42"/>
                  <a:gd name="T14" fmla="*/ 37 w 42"/>
                  <a:gd name="T15" fmla="*/ 12 h 42"/>
                  <a:gd name="T16" fmla="*/ 12 w 42"/>
                  <a:gd name="T17" fmla="*/ 42 h 42"/>
                  <a:gd name="T18" fmla="*/ 42 w 42"/>
                  <a:gd name="T19" fmla="*/ 11 h 42"/>
                  <a:gd name="T20" fmla="*/ 42 w 42"/>
                  <a:gd name="T21" fmla="*/ 11 h 42"/>
                  <a:gd name="T22" fmla="*/ 42 w 42"/>
                  <a:gd name="T23" fmla="*/ 10 h 42"/>
                  <a:gd name="T24" fmla="*/ 42 w 42"/>
                  <a:gd name="T25" fmla="*/ 10 h 42"/>
                  <a:gd name="T26" fmla="*/ 42 w 42"/>
                  <a:gd name="T27" fmla="*/ 10 h 42"/>
                  <a:gd name="T28" fmla="*/ 13 w 42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42">
                    <a:moveTo>
                      <a:pt x="13" y="0"/>
                    </a:moveTo>
                    <a:cubicBezTo>
                      <a:pt x="8" y="0"/>
                      <a:pt x="3" y="0"/>
                      <a:pt x="0" y="3"/>
                    </a:cubicBezTo>
                    <a:cubicBezTo>
                      <a:pt x="1" y="2"/>
                      <a:pt x="3" y="2"/>
                      <a:pt x="4" y="2"/>
                    </a:cubicBezTo>
                    <a:cubicBezTo>
                      <a:pt x="15" y="2"/>
                      <a:pt x="31" y="6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22"/>
                      <a:pt x="21" y="37"/>
                      <a:pt x="12" y="42"/>
                    </a:cubicBezTo>
                    <a:cubicBezTo>
                      <a:pt x="26" y="40"/>
                      <a:pt x="40" y="23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36" y="4"/>
                      <a:pt x="24" y="0"/>
                      <a:pt x="13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76"/>
              <p:cNvSpPr>
                <a:spLocks/>
              </p:cNvSpPr>
              <p:nvPr/>
            </p:nvSpPr>
            <p:spPr bwMode="auto">
              <a:xfrm>
                <a:off x="1196939" y="6421033"/>
                <a:ext cx="12979" cy="1442"/>
              </a:xfrm>
              <a:custGeom>
                <a:avLst/>
                <a:gdLst>
                  <a:gd name="T0" fmla="*/ 8 w 8"/>
                  <a:gd name="T1" fmla="*/ 0 h 1"/>
                  <a:gd name="T2" fmla="*/ 0 w 8"/>
                  <a:gd name="T3" fmla="*/ 1 h 1"/>
                  <a:gd name="T4" fmla="*/ 8 w 8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8" y="0"/>
                    </a:moveTo>
                    <a:cubicBezTo>
                      <a:pt x="6" y="0"/>
                      <a:pt x="3" y="0"/>
                      <a:pt x="0" y="1"/>
                    </a:cubicBezTo>
                    <a:cubicBezTo>
                      <a:pt x="2" y="1"/>
                      <a:pt x="5" y="1"/>
                      <a:pt x="8" y="0"/>
                    </a:cubicBezTo>
                  </a:path>
                </a:pathLst>
              </a:custGeom>
              <a:solidFill>
                <a:srgbClr val="C912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3" name="任意多边形 62"/>
          <p:cNvSpPr/>
          <p:nvPr/>
        </p:nvSpPr>
        <p:spPr>
          <a:xfrm>
            <a:off x="5289110" y="2528888"/>
            <a:ext cx="6902890" cy="1800225"/>
          </a:xfrm>
          <a:custGeom>
            <a:avLst/>
            <a:gdLst>
              <a:gd name="connsiteX0" fmla="*/ 13457 w 6902890"/>
              <a:gd name="connsiteY0" fmla="*/ 0 h 1800225"/>
              <a:gd name="connsiteX1" fmla="*/ 6902890 w 6902890"/>
              <a:gd name="connsiteY1" fmla="*/ 0 h 1800225"/>
              <a:gd name="connsiteX2" fmla="*/ 6902890 w 6902890"/>
              <a:gd name="connsiteY2" fmla="*/ 1800225 h 1800225"/>
              <a:gd name="connsiteX3" fmla="*/ 0 w 6902890"/>
              <a:gd name="connsiteY3" fmla="*/ 1800225 h 1800225"/>
              <a:gd name="connsiteX4" fmla="*/ 73158 w 6902890"/>
              <a:gd name="connsiteY4" fmla="*/ 1600340 h 1800225"/>
              <a:gd name="connsiteX5" fmla="*/ 181802 w 6902890"/>
              <a:gd name="connsiteY5" fmla="*/ 881728 h 1800225"/>
              <a:gd name="connsiteX6" fmla="*/ 73158 w 6902890"/>
              <a:gd name="connsiteY6" fmla="*/ 163116 h 180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02890" h="1800225">
                <a:moveTo>
                  <a:pt x="13457" y="0"/>
                </a:moveTo>
                <a:lnTo>
                  <a:pt x="6902890" y="0"/>
                </a:lnTo>
                <a:lnTo>
                  <a:pt x="6902890" y="1800225"/>
                </a:lnTo>
                <a:lnTo>
                  <a:pt x="0" y="1800225"/>
                </a:lnTo>
                <a:lnTo>
                  <a:pt x="73158" y="1600340"/>
                </a:lnTo>
                <a:cubicBezTo>
                  <a:pt x="143766" y="1373331"/>
                  <a:pt x="181802" y="1131971"/>
                  <a:pt x="181802" y="881728"/>
                </a:cubicBezTo>
                <a:cubicBezTo>
                  <a:pt x="181802" y="631485"/>
                  <a:pt x="143766" y="390125"/>
                  <a:pt x="73158" y="16311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838861" y="3044280"/>
            <a:ext cx="58033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rgbClr val="F8F0E8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410146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1" name="组合 210"/>
          <p:cNvGrpSpPr/>
          <p:nvPr/>
        </p:nvGrpSpPr>
        <p:grpSpPr>
          <a:xfrm>
            <a:off x="0" y="1089025"/>
            <a:ext cx="12192000" cy="4679950"/>
            <a:chOff x="0" y="1089025"/>
            <a:chExt cx="12192000" cy="4679950"/>
          </a:xfrm>
        </p:grpSpPr>
        <p:sp>
          <p:nvSpPr>
            <p:cNvPr id="2" name="矩形 1"/>
            <p:cNvSpPr/>
            <p:nvPr/>
          </p:nvSpPr>
          <p:spPr>
            <a:xfrm>
              <a:off x="0" y="1089025"/>
              <a:ext cx="12192000" cy="467995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38100" y="1135140"/>
              <a:ext cx="12119860" cy="292754"/>
              <a:chOff x="-215197" y="14514"/>
              <a:chExt cx="12119860" cy="292754"/>
            </a:xfrm>
            <a:solidFill>
              <a:srgbClr val="F8F0E8">
                <a:alpha val="88000"/>
              </a:srgbClr>
            </a:solidFill>
          </p:grpSpPr>
          <p:grpSp>
            <p:nvGrpSpPr>
              <p:cNvPr id="4" name="组合 3"/>
              <p:cNvGrpSpPr/>
              <p:nvPr userDrawn="1"/>
            </p:nvGrpSpPr>
            <p:grpSpPr>
              <a:xfrm flipV="1">
                <a:off x="39688" y="14514"/>
                <a:ext cx="11864975" cy="292754"/>
                <a:chOff x="0" y="6565246"/>
                <a:chExt cx="11864975" cy="292754"/>
              </a:xfrm>
              <a:grpFill/>
            </p:grpSpPr>
            <p:sp>
              <p:nvSpPr>
                <p:cNvPr id="6" name="任意多边形 5"/>
                <p:cNvSpPr>
                  <a:spLocks/>
                </p:cNvSpPr>
                <p:nvPr/>
              </p:nvSpPr>
              <p:spPr bwMode="auto">
                <a:xfrm>
                  <a:off x="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" name="任意多边形 6"/>
                <p:cNvSpPr>
                  <a:spLocks/>
                </p:cNvSpPr>
                <p:nvPr/>
              </p:nvSpPr>
              <p:spPr bwMode="auto">
                <a:xfrm>
                  <a:off x="2476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" name="任意多边形 7"/>
                <p:cNvSpPr>
                  <a:spLocks/>
                </p:cNvSpPr>
                <p:nvPr/>
              </p:nvSpPr>
              <p:spPr bwMode="auto">
                <a:xfrm>
                  <a:off x="4953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 8"/>
                <p:cNvSpPr>
                  <a:spLocks/>
                </p:cNvSpPr>
                <p:nvPr/>
              </p:nvSpPr>
              <p:spPr bwMode="auto">
                <a:xfrm>
                  <a:off x="7429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任意多边形 9"/>
                <p:cNvSpPr>
                  <a:spLocks/>
                </p:cNvSpPr>
                <p:nvPr/>
              </p:nvSpPr>
              <p:spPr bwMode="auto">
                <a:xfrm>
                  <a:off x="9906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任意多边形 10"/>
                <p:cNvSpPr>
                  <a:spLocks/>
                </p:cNvSpPr>
                <p:nvPr/>
              </p:nvSpPr>
              <p:spPr bwMode="auto">
                <a:xfrm>
                  <a:off x="12382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任意多边形 11"/>
                <p:cNvSpPr>
                  <a:spLocks/>
                </p:cNvSpPr>
                <p:nvPr/>
              </p:nvSpPr>
              <p:spPr bwMode="auto">
                <a:xfrm>
                  <a:off x="14859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任意多边形 12"/>
                <p:cNvSpPr>
                  <a:spLocks/>
                </p:cNvSpPr>
                <p:nvPr/>
              </p:nvSpPr>
              <p:spPr bwMode="auto">
                <a:xfrm>
                  <a:off x="17335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任意多边形 13"/>
                <p:cNvSpPr>
                  <a:spLocks/>
                </p:cNvSpPr>
                <p:nvPr/>
              </p:nvSpPr>
              <p:spPr bwMode="auto">
                <a:xfrm>
                  <a:off x="19812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 14"/>
                <p:cNvSpPr>
                  <a:spLocks/>
                </p:cNvSpPr>
                <p:nvPr/>
              </p:nvSpPr>
              <p:spPr bwMode="auto">
                <a:xfrm>
                  <a:off x="22288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 15"/>
                <p:cNvSpPr>
                  <a:spLocks/>
                </p:cNvSpPr>
                <p:nvPr/>
              </p:nvSpPr>
              <p:spPr bwMode="auto">
                <a:xfrm>
                  <a:off x="24765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 16"/>
                <p:cNvSpPr>
                  <a:spLocks/>
                </p:cNvSpPr>
                <p:nvPr/>
              </p:nvSpPr>
              <p:spPr bwMode="auto">
                <a:xfrm>
                  <a:off x="27241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 17"/>
                <p:cNvSpPr>
                  <a:spLocks/>
                </p:cNvSpPr>
                <p:nvPr/>
              </p:nvSpPr>
              <p:spPr bwMode="auto">
                <a:xfrm>
                  <a:off x="29718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 18"/>
                <p:cNvSpPr>
                  <a:spLocks/>
                </p:cNvSpPr>
                <p:nvPr/>
              </p:nvSpPr>
              <p:spPr bwMode="auto">
                <a:xfrm>
                  <a:off x="32194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 19"/>
                <p:cNvSpPr>
                  <a:spLocks/>
                </p:cNvSpPr>
                <p:nvPr/>
              </p:nvSpPr>
              <p:spPr bwMode="auto">
                <a:xfrm>
                  <a:off x="34671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 20"/>
                <p:cNvSpPr>
                  <a:spLocks/>
                </p:cNvSpPr>
                <p:nvPr/>
              </p:nvSpPr>
              <p:spPr bwMode="auto">
                <a:xfrm>
                  <a:off x="37147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 21"/>
                <p:cNvSpPr>
                  <a:spLocks/>
                </p:cNvSpPr>
                <p:nvPr/>
              </p:nvSpPr>
              <p:spPr bwMode="auto">
                <a:xfrm>
                  <a:off x="39624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 22"/>
                <p:cNvSpPr>
                  <a:spLocks/>
                </p:cNvSpPr>
                <p:nvPr/>
              </p:nvSpPr>
              <p:spPr bwMode="auto">
                <a:xfrm>
                  <a:off x="42100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 23"/>
                <p:cNvSpPr>
                  <a:spLocks/>
                </p:cNvSpPr>
                <p:nvPr/>
              </p:nvSpPr>
              <p:spPr bwMode="auto">
                <a:xfrm>
                  <a:off x="44577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 24"/>
                <p:cNvSpPr>
                  <a:spLocks/>
                </p:cNvSpPr>
                <p:nvPr/>
              </p:nvSpPr>
              <p:spPr bwMode="auto">
                <a:xfrm>
                  <a:off x="47053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 25"/>
                <p:cNvSpPr>
                  <a:spLocks/>
                </p:cNvSpPr>
                <p:nvPr/>
              </p:nvSpPr>
              <p:spPr bwMode="auto">
                <a:xfrm>
                  <a:off x="49530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 26"/>
                <p:cNvSpPr>
                  <a:spLocks/>
                </p:cNvSpPr>
                <p:nvPr/>
              </p:nvSpPr>
              <p:spPr bwMode="auto">
                <a:xfrm>
                  <a:off x="52006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 27"/>
                <p:cNvSpPr>
                  <a:spLocks/>
                </p:cNvSpPr>
                <p:nvPr/>
              </p:nvSpPr>
              <p:spPr bwMode="auto">
                <a:xfrm>
                  <a:off x="54483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 28"/>
                <p:cNvSpPr>
                  <a:spLocks/>
                </p:cNvSpPr>
                <p:nvPr/>
              </p:nvSpPr>
              <p:spPr bwMode="auto">
                <a:xfrm>
                  <a:off x="56959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 29"/>
                <p:cNvSpPr>
                  <a:spLocks/>
                </p:cNvSpPr>
                <p:nvPr/>
              </p:nvSpPr>
              <p:spPr bwMode="auto">
                <a:xfrm>
                  <a:off x="59436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 30"/>
                <p:cNvSpPr>
                  <a:spLocks/>
                </p:cNvSpPr>
                <p:nvPr/>
              </p:nvSpPr>
              <p:spPr bwMode="auto">
                <a:xfrm>
                  <a:off x="61912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 31"/>
                <p:cNvSpPr>
                  <a:spLocks/>
                </p:cNvSpPr>
                <p:nvPr/>
              </p:nvSpPr>
              <p:spPr bwMode="auto">
                <a:xfrm>
                  <a:off x="64389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 32"/>
                <p:cNvSpPr>
                  <a:spLocks/>
                </p:cNvSpPr>
                <p:nvPr/>
              </p:nvSpPr>
              <p:spPr bwMode="auto">
                <a:xfrm>
                  <a:off x="66865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 33"/>
                <p:cNvSpPr>
                  <a:spLocks/>
                </p:cNvSpPr>
                <p:nvPr/>
              </p:nvSpPr>
              <p:spPr bwMode="auto">
                <a:xfrm>
                  <a:off x="69342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 34"/>
                <p:cNvSpPr>
                  <a:spLocks/>
                </p:cNvSpPr>
                <p:nvPr/>
              </p:nvSpPr>
              <p:spPr bwMode="auto">
                <a:xfrm>
                  <a:off x="71818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 35"/>
                <p:cNvSpPr>
                  <a:spLocks/>
                </p:cNvSpPr>
                <p:nvPr/>
              </p:nvSpPr>
              <p:spPr bwMode="auto">
                <a:xfrm>
                  <a:off x="74295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 36"/>
                <p:cNvSpPr>
                  <a:spLocks/>
                </p:cNvSpPr>
                <p:nvPr/>
              </p:nvSpPr>
              <p:spPr bwMode="auto">
                <a:xfrm>
                  <a:off x="76771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 37"/>
                <p:cNvSpPr>
                  <a:spLocks/>
                </p:cNvSpPr>
                <p:nvPr/>
              </p:nvSpPr>
              <p:spPr bwMode="auto">
                <a:xfrm>
                  <a:off x="79248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 38"/>
                <p:cNvSpPr>
                  <a:spLocks/>
                </p:cNvSpPr>
                <p:nvPr/>
              </p:nvSpPr>
              <p:spPr bwMode="auto">
                <a:xfrm>
                  <a:off x="81724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 39"/>
                <p:cNvSpPr>
                  <a:spLocks/>
                </p:cNvSpPr>
                <p:nvPr/>
              </p:nvSpPr>
              <p:spPr bwMode="auto">
                <a:xfrm>
                  <a:off x="84201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 40"/>
                <p:cNvSpPr>
                  <a:spLocks/>
                </p:cNvSpPr>
                <p:nvPr/>
              </p:nvSpPr>
              <p:spPr bwMode="auto">
                <a:xfrm>
                  <a:off x="86677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 41"/>
                <p:cNvSpPr>
                  <a:spLocks/>
                </p:cNvSpPr>
                <p:nvPr/>
              </p:nvSpPr>
              <p:spPr bwMode="auto">
                <a:xfrm>
                  <a:off x="89154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 42"/>
                <p:cNvSpPr>
                  <a:spLocks/>
                </p:cNvSpPr>
                <p:nvPr/>
              </p:nvSpPr>
              <p:spPr bwMode="auto">
                <a:xfrm>
                  <a:off x="91630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 43"/>
                <p:cNvSpPr>
                  <a:spLocks/>
                </p:cNvSpPr>
                <p:nvPr/>
              </p:nvSpPr>
              <p:spPr bwMode="auto">
                <a:xfrm>
                  <a:off x="94107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 44"/>
                <p:cNvSpPr>
                  <a:spLocks/>
                </p:cNvSpPr>
                <p:nvPr/>
              </p:nvSpPr>
              <p:spPr bwMode="auto">
                <a:xfrm>
                  <a:off x="96583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 45"/>
                <p:cNvSpPr>
                  <a:spLocks/>
                </p:cNvSpPr>
                <p:nvPr/>
              </p:nvSpPr>
              <p:spPr bwMode="auto">
                <a:xfrm>
                  <a:off x="99060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 46"/>
                <p:cNvSpPr>
                  <a:spLocks/>
                </p:cNvSpPr>
                <p:nvPr/>
              </p:nvSpPr>
              <p:spPr bwMode="auto">
                <a:xfrm>
                  <a:off x="101536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 47"/>
                <p:cNvSpPr>
                  <a:spLocks/>
                </p:cNvSpPr>
                <p:nvPr/>
              </p:nvSpPr>
              <p:spPr bwMode="auto">
                <a:xfrm>
                  <a:off x="104013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 48"/>
                <p:cNvSpPr>
                  <a:spLocks/>
                </p:cNvSpPr>
                <p:nvPr/>
              </p:nvSpPr>
              <p:spPr bwMode="auto">
                <a:xfrm>
                  <a:off x="106489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 49"/>
                <p:cNvSpPr>
                  <a:spLocks/>
                </p:cNvSpPr>
                <p:nvPr/>
              </p:nvSpPr>
              <p:spPr bwMode="auto">
                <a:xfrm>
                  <a:off x="108966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 50"/>
                <p:cNvSpPr>
                  <a:spLocks/>
                </p:cNvSpPr>
                <p:nvPr/>
              </p:nvSpPr>
              <p:spPr bwMode="auto">
                <a:xfrm>
                  <a:off x="111442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 51"/>
                <p:cNvSpPr>
                  <a:spLocks/>
                </p:cNvSpPr>
                <p:nvPr/>
              </p:nvSpPr>
              <p:spPr bwMode="auto">
                <a:xfrm>
                  <a:off x="113919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 52"/>
                <p:cNvSpPr>
                  <a:spLocks/>
                </p:cNvSpPr>
                <p:nvPr/>
              </p:nvSpPr>
              <p:spPr bwMode="auto">
                <a:xfrm>
                  <a:off x="116395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" name="任意多边形 4"/>
              <p:cNvSpPr>
                <a:spLocks/>
              </p:cNvSpPr>
              <p:nvPr userDrawn="1"/>
            </p:nvSpPr>
            <p:spPr bwMode="auto">
              <a:xfrm flipV="1">
                <a:off x="-215197" y="14514"/>
                <a:ext cx="225425" cy="292754"/>
              </a:xfrm>
              <a:custGeom>
                <a:avLst/>
                <a:gdLst>
                  <a:gd name="connsiteX0" fmla="*/ 0 w 225425"/>
                  <a:gd name="connsiteY0" fmla="*/ 0 h 292754"/>
                  <a:gd name="connsiteX1" fmla="*/ 225425 w 225425"/>
                  <a:gd name="connsiteY1" fmla="*/ 0 h 292754"/>
                  <a:gd name="connsiteX2" fmla="*/ 225425 w 225425"/>
                  <a:gd name="connsiteY2" fmla="*/ 292754 h 292754"/>
                  <a:gd name="connsiteX3" fmla="*/ 0 w 225425"/>
                  <a:gd name="connsiteY3" fmla="*/ 292754 h 292754"/>
                  <a:gd name="connsiteX4" fmla="*/ 0 w 225425"/>
                  <a:gd name="connsiteY4" fmla="*/ 263525 h 292754"/>
                  <a:gd name="connsiteX5" fmla="*/ 192087 w 225425"/>
                  <a:gd name="connsiteY5" fmla="*/ 263525 h 292754"/>
                  <a:gd name="connsiteX6" fmla="*/ 192087 w 225425"/>
                  <a:gd name="connsiteY6" fmla="*/ 34925 h 292754"/>
                  <a:gd name="connsiteX7" fmla="*/ 33337 w 225425"/>
                  <a:gd name="connsiteY7" fmla="*/ 34925 h 292754"/>
                  <a:gd name="connsiteX8" fmla="*/ 33337 w 225425"/>
                  <a:gd name="connsiteY8" fmla="*/ 198438 h 292754"/>
                  <a:gd name="connsiteX9" fmla="*/ 128587 w 225425"/>
                  <a:gd name="connsiteY9" fmla="*/ 198438 h 292754"/>
                  <a:gd name="connsiteX10" fmla="*/ 128587 w 225425"/>
                  <a:gd name="connsiteY10" fmla="*/ 95250 h 292754"/>
                  <a:gd name="connsiteX11" fmla="*/ 98425 w 225425"/>
                  <a:gd name="connsiteY11" fmla="*/ 95250 h 292754"/>
                  <a:gd name="connsiteX12" fmla="*/ 98425 w 225425"/>
                  <a:gd name="connsiteY12" fmla="*/ 168275 h 292754"/>
                  <a:gd name="connsiteX13" fmla="*/ 63500 w 225425"/>
                  <a:gd name="connsiteY13" fmla="*/ 168275 h 292754"/>
                  <a:gd name="connsiteX14" fmla="*/ 63500 w 225425"/>
                  <a:gd name="connsiteY14" fmla="*/ 61913 h 292754"/>
                  <a:gd name="connsiteX15" fmla="*/ 161925 w 225425"/>
                  <a:gd name="connsiteY15" fmla="*/ 61913 h 292754"/>
                  <a:gd name="connsiteX16" fmla="*/ 161925 w 225425"/>
                  <a:gd name="connsiteY16" fmla="*/ 233363 h 292754"/>
                  <a:gd name="connsiteX17" fmla="*/ 0 w 225425"/>
                  <a:gd name="connsiteY17" fmla="*/ 233363 h 292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5425" h="292754">
                    <a:moveTo>
                      <a:pt x="0" y="0"/>
                    </a:moveTo>
                    <a:lnTo>
                      <a:pt x="225425" y="0"/>
                    </a:lnTo>
                    <a:lnTo>
                      <a:pt x="225425" y="292754"/>
                    </a:lnTo>
                    <a:lnTo>
                      <a:pt x="0" y="292754"/>
                    </a:lnTo>
                    <a:lnTo>
                      <a:pt x="0" y="263525"/>
                    </a:lnTo>
                    <a:lnTo>
                      <a:pt x="192087" y="263525"/>
                    </a:lnTo>
                    <a:lnTo>
                      <a:pt x="192087" y="34925"/>
                    </a:lnTo>
                    <a:lnTo>
                      <a:pt x="33337" y="34925"/>
                    </a:lnTo>
                    <a:lnTo>
                      <a:pt x="33337" y="198438"/>
                    </a:lnTo>
                    <a:lnTo>
                      <a:pt x="128587" y="198438"/>
                    </a:lnTo>
                    <a:lnTo>
                      <a:pt x="128587" y="95250"/>
                    </a:lnTo>
                    <a:lnTo>
                      <a:pt x="98425" y="95250"/>
                    </a:lnTo>
                    <a:lnTo>
                      <a:pt x="98425" y="168275"/>
                    </a:lnTo>
                    <a:lnTo>
                      <a:pt x="63500" y="168275"/>
                    </a:lnTo>
                    <a:lnTo>
                      <a:pt x="63500" y="61913"/>
                    </a:lnTo>
                    <a:lnTo>
                      <a:pt x="161925" y="61913"/>
                    </a:lnTo>
                    <a:lnTo>
                      <a:pt x="161925" y="233363"/>
                    </a:lnTo>
                    <a:lnTo>
                      <a:pt x="0" y="2333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 flipV="1">
              <a:off x="38100" y="5415040"/>
              <a:ext cx="12119860" cy="292754"/>
              <a:chOff x="-215197" y="14514"/>
              <a:chExt cx="12119860" cy="292754"/>
            </a:xfrm>
            <a:solidFill>
              <a:srgbClr val="F8F0E8">
                <a:alpha val="88000"/>
              </a:srgbClr>
            </a:solidFill>
          </p:grpSpPr>
          <p:grpSp>
            <p:nvGrpSpPr>
              <p:cNvPr id="160" name="组合 159"/>
              <p:cNvGrpSpPr/>
              <p:nvPr userDrawn="1"/>
            </p:nvGrpSpPr>
            <p:grpSpPr>
              <a:xfrm flipV="1">
                <a:off x="39688" y="14514"/>
                <a:ext cx="11864975" cy="292754"/>
                <a:chOff x="0" y="6565246"/>
                <a:chExt cx="11864975" cy="292754"/>
              </a:xfrm>
              <a:grpFill/>
            </p:grpSpPr>
            <p:sp>
              <p:nvSpPr>
                <p:cNvPr id="162" name="任意多边形 161"/>
                <p:cNvSpPr>
                  <a:spLocks/>
                </p:cNvSpPr>
                <p:nvPr/>
              </p:nvSpPr>
              <p:spPr bwMode="auto">
                <a:xfrm>
                  <a:off x="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 162"/>
                <p:cNvSpPr>
                  <a:spLocks/>
                </p:cNvSpPr>
                <p:nvPr/>
              </p:nvSpPr>
              <p:spPr bwMode="auto">
                <a:xfrm>
                  <a:off x="2476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 163"/>
                <p:cNvSpPr>
                  <a:spLocks/>
                </p:cNvSpPr>
                <p:nvPr/>
              </p:nvSpPr>
              <p:spPr bwMode="auto">
                <a:xfrm>
                  <a:off x="4953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 164"/>
                <p:cNvSpPr>
                  <a:spLocks/>
                </p:cNvSpPr>
                <p:nvPr/>
              </p:nvSpPr>
              <p:spPr bwMode="auto">
                <a:xfrm>
                  <a:off x="7429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 165"/>
                <p:cNvSpPr>
                  <a:spLocks/>
                </p:cNvSpPr>
                <p:nvPr/>
              </p:nvSpPr>
              <p:spPr bwMode="auto">
                <a:xfrm>
                  <a:off x="9906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 166"/>
                <p:cNvSpPr>
                  <a:spLocks/>
                </p:cNvSpPr>
                <p:nvPr/>
              </p:nvSpPr>
              <p:spPr bwMode="auto">
                <a:xfrm>
                  <a:off x="12382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 167"/>
                <p:cNvSpPr>
                  <a:spLocks/>
                </p:cNvSpPr>
                <p:nvPr/>
              </p:nvSpPr>
              <p:spPr bwMode="auto">
                <a:xfrm>
                  <a:off x="14859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 168"/>
                <p:cNvSpPr>
                  <a:spLocks/>
                </p:cNvSpPr>
                <p:nvPr/>
              </p:nvSpPr>
              <p:spPr bwMode="auto">
                <a:xfrm>
                  <a:off x="17335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 169"/>
                <p:cNvSpPr>
                  <a:spLocks/>
                </p:cNvSpPr>
                <p:nvPr/>
              </p:nvSpPr>
              <p:spPr bwMode="auto">
                <a:xfrm>
                  <a:off x="19812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 170"/>
                <p:cNvSpPr>
                  <a:spLocks/>
                </p:cNvSpPr>
                <p:nvPr/>
              </p:nvSpPr>
              <p:spPr bwMode="auto">
                <a:xfrm>
                  <a:off x="22288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 171"/>
                <p:cNvSpPr>
                  <a:spLocks/>
                </p:cNvSpPr>
                <p:nvPr/>
              </p:nvSpPr>
              <p:spPr bwMode="auto">
                <a:xfrm>
                  <a:off x="24765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 172"/>
                <p:cNvSpPr>
                  <a:spLocks/>
                </p:cNvSpPr>
                <p:nvPr/>
              </p:nvSpPr>
              <p:spPr bwMode="auto">
                <a:xfrm>
                  <a:off x="27241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 173"/>
                <p:cNvSpPr>
                  <a:spLocks/>
                </p:cNvSpPr>
                <p:nvPr/>
              </p:nvSpPr>
              <p:spPr bwMode="auto">
                <a:xfrm>
                  <a:off x="29718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 174"/>
                <p:cNvSpPr>
                  <a:spLocks/>
                </p:cNvSpPr>
                <p:nvPr/>
              </p:nvSpPr>
              <p:spPr bwMode="auto">
                <a:xfrm>
                  <a:off x="32194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 175"/>
                <p:cNvSpPr>
                  <a:spLocks/>
                </p:cNvSpPr>
                <p:nvPr/>
              </p:nvSpPr>
              <p:spPr bwMode="auto">
                <a:xfrm>
                  <a:off x="34671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 176"/>
                <p:cNvSpPr>
                  <a:spLocks/>
                </p:cNvSpPr>
                <p:nvPr/>
              </p:nvSpPr>
              <p:spPr bwMode="auto">
                <a:xfrm>
                  <a:off x="37147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 177"/>
                <p:cNvSpPr>
                  <a:spLocks/>
                </p:cNvSpPr>
                <p:nvPr/>
              </p:nvSpPr>
              <p:spPr bwMode="auto">
                <a:xfrm>
                  <a:off x="39624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 178"/>
                <p:cNvSpPr>
                  <a:spLocks/>
                </p:cNvSpPr>
                <p:nvPr/>
              </p:nvSpPr>
              <p:spPr bwMode="auto">
                <a:xfrm>
                  <a:off x="42100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 179"/>
                <p:cNvSpPr>
                  <a:spLocks/>
                </p:cNvSpPr>
                <p:nvPr/>
              </p:nvSpPr>
              <p:spPr bwMode="auto">
                <a:xfrm>
                  <a:off x="44577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 180"/>
                <p:cNvSpPr>
                  <a:spLocks/>
                </p:cNvSpPr>
                <p:nvPr/>
              </p:nvSpPr>
              <p:spPr bwMode="auto">
                <a:xfrm>
                  <a:off x="47053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2" name="任意多边形 181"/>
                <p:cNvSpPr>
                  <a:spLocks/>
                </p:cNvSpPr>
                <p:nvPr/>
              </p:nvSpPr>
              <p:spPr bwMode="auto">
                <a:xfrm>
                  <a:off x="49530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 182"/>
                <p:cNvSpPr>
                  <a:spLocks/>
                </p:cNvSpPr>
                <p:nvPr/>
              </p:nvSpPr>
              <p:spPr bwMode="auto">
                <a:xfrm>
                  <a:off x="52006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 183"/>
                <p:cNvSpPr>
                  <a:spLocks/>
                </p:cNvSpPr>
                <p:nvPr/>
              </p:nvSpPr>
              <p:spPr bwMode="auto">
                <a:xfrm>
                  <a:off x="54483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 184"/>
                <p:cNvSpPr>
                  <a:spLocks/>
                </p:cNvSpPr>
                <p:nvPr/>
              </p:nvSpPr>
              <p:spPr bwMode="auto">
                <a:xfrm>
                  <a:off x="56959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 185"/>
                <p:cNvSpPr>
                  <a:spLocks/>
                </p:cNvSpPr>
                <p:nvPr/>
              </p:nvSpPr>
              <p:spPr bwMode="auto">
                <a:xfrm>
                  <a:off x="59436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 186"/>
                <p:cNvSpPr>
                  <a:spLocks/>
                </p:cNvSpPr>
                <p:nvPr/>
              </p:nvSpPr>
              <p:spPr bwMode="auto">
                <a:xfrm>
                  <a:off x="61912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 187"/>
                <p:cNvSpPr>
                  <a:spLocks/>
                </p:cNvSpPr>
                <p:nvPr/>
              </p:nvSpPr>
              <p:spPr bwMode="auto">
                <a:xfrm>
                  <a:off x="64389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 188"/>
                <p:cNvSpPr>
                  <a:spLocks/>
                </p:cNvSpPr>
                <p:nvPr/>
              </p:nvSpPr>
              <p:spPr bwMode="auto">
                <a:xfrm>
                  <a:off x="66865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 189"/>
                <p:cNvSpPr>
                  <a:spLocks/>
                </p:cNvSpPr>
                <p:nvPr/>
              </p:nvSpPr>
              <p:spPr bwMode="auto">
                <a:xfrm>
                  <a:off x="69342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任意多边形 190"/>
                <p:cNvSpPr>
                  <a:spLocks/>
                </p:cNvSpPr>
                <p:nvPr/>
              </p:nvSpPr>
              <p:spPr bwMode="auto">
                <a:xfrm>
                  <a:off x="71818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 191"/>
                <p:cNvSpPr>
                  <a:spLocks/>
                </p:cNvSpPr>
                <p:nvPr/>
              </p:nvSpPr>
              <p:spPr bwMode="auto">
                <a:xfrm>
                  <a:off x="74295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 192"/>
                <p:cNvSpPr>
                  <a:spLocks/>
                </p:cNvSpPr>
                <p:nvPr/>
              </p:nvSpPr>
              <p:spPr bwMode="auto">
                <a:xfrm>
                  <a:off x="76771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 193"/>
                <p:cNvSpPr>
                  <a:spLocks/>
                </p:cNvSpPr>
                <p:nvPr/>
              </p:nvSpPr>
              <p:spPr bwMode="auto">
                <a:xfrm>
                  <a:off x="79248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 194"/>
                <p:cNvSpPr>
                  <a:spLocks/>
                </p:cNvSpPr>
                <p:nvPr/>
              </p:nvSpPr>
              <p:spPr bwMode="auto">
                <a:xfrm>
                  <a:off x="81724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 195"/>
                <p:cNvSpPr>
                  <a:spLocks/>
                </p:cNvSpPr>
                <p:nvPr/>
              </p:nvSpPr>
              <p:spPr bwMode="auto">
                <a:xfrm>
                  <a:off x="84201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 196"/>
                <p:cNvSpPr>
                  <a:spLocks/>
                </p:cNvSpPr>
                <p:nvPr/>
              </p:nvSpPr>
              <p:spPr bwMode="auto">
                <a:xfrm>
                  <a:off x="86677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 197"/>
                <p:cNvSpPr>
                  <a:spLocks/>
                </p:cNvSpPr>
                <p:nvPr/>
              </p:nvSpPr>
              <p:spPr bwMode="auto">
                <a:xfrm>
                  <a:off x="89154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 198"/>
                <p:cNvSpPr>
                  <a:spLocks/>
                </p:cNvSpPr>
                <p:nvPr/>
              </p:nvSpPr>
              <p:spPr bwMode="auto">
                <a:xfrm>
                  <a:off x="91630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任意多边形 199"/>
                <p:cNvSpPr>
                  <a:spLocks/>
                </p:cNvSpPr>
                <p:nvPr/>
              </p:nvSpPr>
              <p:spPr bwMode="auto">
                <a:xfrm>
                  <a:off x="94107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任意多边形 200"/>
                <p:cNvSpPr>
                  <a:spLocks/>
                </p:cNvSpPr>
                <p:nvPr/>
              </p:nvSpPr>
              <p:spPr bwMode="auto">
                <a:xfrm>
                  <a:off x="96583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任意多边形 201"/>
                <p:cNvSpPr>
                  <a:spLocks/>
                </p:cNvSpPr>
                <p:nvPr/>
              </p:nvSpPr>
              <p:spPr bwMode="auto">
                <a:xfrm>
                  <a:off x="99060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3" name="任意多边形 202"/>
                <p:cNvSpPr>
                  <a:spLocks/>
                </p:cNvSpPr>
                <p:nvPr/>
              </p:nvSpPr>
              <p:spPr bwMode="auto">
                <a:xfrm>
                  <a:off x="101536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任意多边形 203"/>
                <p:cNvSpPr>
                  <a:spLocks/>
                </p:cNvSpPr>
                <p:nvPr/>
              </p:nvSpPr>
              <p:spPr bwMode="auto">
                <a:xfrm>
                  <a:off x="104013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任意多边形 204"/>
                <p:cNvSpPr>
                  <a:spLocks/>
                </p:cNvSpPr>
                <p:nvPr/>
              </p:nvSpPr>
              <p:spPr bwMode="auto">
                <a:xfrm>
                  <a:off x="106489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 205"/>
                <p:cNvSpPr>
                  <a:spLocks/>
                </p:cNvSpPr>
                <p:nvPr/>
              </p:nvSpPr>
              <p:spPr bwMode="auto">
                <a:xfrm>
                  <a:off x="108966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 206"/>
                <p:cNvSpPr>
                  <a:spLocks/>
                </p:cNvSpPr>
                <p:nvPr/>
              </p:nvSpPr>
              <p:spPr bwMode="auto">
                <a:xfrm>
                  <a:off x="111442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任意多边形 207"/>
                <p:cNvSpPr>
                  <a:spLocks/>
                </p:cNvSpPr>
                <p:nvPr/>
              </p:nvSpPr>
              <p:spPr bwMode="auto">
                <a:xfrm>
                  <a:off x="1139190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" name="任意多边形 208"/>
                <p:cNvSpPr>
                  <a:spLocks/>
                </p:cNvSpPr>
                <p:nvPr/>
              </p:nvSpPr>
              <p:spPr bwMode="auto">
                <a:xfrm>
                  <a:off x="11639550" y="6565246"/>
                  <a:ext cx="225425" cy="292754"/>
                </a:xfrm>
                <a:custGeom>
                  <a:avLst/>
                  <a:gdLst>
                    <a:gd name="connsiteX0" fmla="*/ 0 w 225425"/>
                    <a:gd name="connsiteY0" fmla="*/ 0 h 292754"/>
                    <a:gd name="connsiteX1" fmla="*/ 225425 w 225425"/>
                    <a:gd name="connsiteY1" fmla="*/ 0 h 292754"/>
                    <a:gd name="connsiteX2" fmla="*/ 225425 w 225425"/>
                    <a:gd name="connsiteY2" fmla="*/ 292754 h 292754"/>
                    <a:gd name="connsiteX3" fmla="*/ 0 w 225425"/>
                    <a:gd name="connsiteY3" fmla="*/ 292754 h 292754"/>
                    <a:gd name="connsiteX4" fmla="*/ 0 w 225425"/>
                    <a:gd name="connsiteY4" fmla="*/ 263525 h 292754"/>
                    <a:gd name="connsiteX5" fmla="*/ 192087 w 225425"/>
                    <a:gd name="connsiteY5" fmla="*/ 263525 h 292754"/>
                    <a:gd name="connsiteX6" fmla="*/ 192087 w 225425"/>
                    <a:gd name="connsiteY6" fmla="*/ 34925 h 292754"/>
                    <a:gd name="connsiteX7" fmla="*/ 33337 w 225425"/>
                    <a:gd name="connsiteY7" fmla="*/ 34925 h 292754"/>
                    <a:gd name="connsiteX8" fmla="*/ 33337 w 225425"/>
                    <a:gd name="connsiteY8" fmla="*/ 198438 h 292754"/>
                    <a:gd name="connsiteX9" fmla="*/ 128587 w 225425"/>
                    <a:gd name="connsiteY9" fmla="*/ 198438 h 292754"/>
                    <a:gd name="connsiteX10" fmla="*/ 128587 w 225425"/>
                    <a:gd name="connsiteY10" fmla="*/ 95250 h 292754"/>
                    <a:gd name="connsiteX11" fmla="*/ 98425 w 225425"/>
                    <a:gd name="connsiteY11" fmla="*/ 95250 h 292754"/>
                    <a:gd name="connsiteX12" fmla="*/ 98425 w 225425"/>
                    <a:gd name="connsiteY12" fmla="*/ 168275 h 292754"/>
                    <a:gd name="connsiteX13" fmla="*/ 63500 w 225425"/>
                    <a:gd name="connsiteY13" fmla="*/ 168275 h 292754"/>
                    <a:gd name="connsiteX14" fmla="*/ 63500 w 225425"/>
                    <a:gd name="connsiteY14" fmla="*/ 61913 h 292754"/>
                    <a:gd name="connsiteX15" fmla="*/ 161925 w 225425"/>
                    <a:gd name="connsiteY15" fmla="*/ 61913 h 292754"/>
                    <a:gd name="connsiteX16" fmla="*/ 161925 w 225425"/>
                    <a:gd name="connsiteY16" fmla="*/ 233363 h 292754"/>
                    <a:gd name="connsiteX17" fmla="*/ 0 w 225425"/>
                    <a:gd name="connsiteY17" fmla="*/ 233363 h 292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5425" h="292754">
                      <a:moveTo>
                        <a:pt x="0" y="0"/>
                      </a:moveTo>
                      <a:lnTo>
                        <a:pt x="225425" y="0"/>
                      </a:lnTo>
                      <a:lnTo>
                        <a:pt x="225425" y="292754"/>
                      </a:lnTo>
                      <a:lnTo>
                        <a:pt x="0" y="292754"/>
                      </a:lnTo>
                      <a:lnTo>
                        <a:pt x="0" y="263525"/>
                      </a:lnTo>
                      <a:lnTo>
                        <a:pt x="192087" y="263525"/>
                      </a:lnTo>
                      <a:lnTo>
                        <a:pt x="192087" y="34925"/>
                      </a:lnTo>
                      <a:lnTo>
                        <a:pt x="33337" y="34925"/>
                      </a:lnTo>
                      <a:lnTo>
                        <a:pt x="33337" y="198438"/>
                      </a:lnTo>
                      <a:lnTo>
                        <a:pt x="128587" y="198438"/>
                      </a:lnTo>
                      <a:lnTo>
                        <a:pt x="128587" y="95250"/>
                      </a:lnTo>
                      <a:lnTo>
                        <a:pt x="98425" y="95250"/>
                      </a:lnTo>
                      <a:lnTo>
                        <a:pt x="98425" y="168275"/>
                      </a:lnTo>
                      <a:lnTo>
                        <a:pt x="63500" y="168275"/>
                      </a:lnTo>
                      <a:lnTo>
                        <a:pt x="63500" y="61913"/>
                      </a:lnTo>
                      <a:lnTo>
                        <a:pt x="161925" y="61913"/>
                      </a:lnTo>
                      <a:lnTo>
                        <a:pt x="161925" y="233363"/>
                      </a:lnTo>
                      <a:lnTo>
                        <a:pt x="0" y="2333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61" name="任意多边形 160"/>
              <p:cNvSpPr>
                <a:spLocks/>
              </p:cNvSpPr>
              <p:nvPr userDrawn="1"/>
            </p:nvSpPr>
            <p:spPr bwMode="auto">
              <a:xfrm flipV="1">
                <a:off x="-215197" y="14514"/>
                <a:ext cx="225425" cy="292754"/>
              </a:xfrm>
              <a:custGeom>
                <a:avLst/>
                <a:gdLst>
                  <a:gd name="connsiteX0" fmla="*/ 0 w 225425"/>
                  <a:gd name="connsiteY0" fmla="*/ 0 h 292754"/>
                  <a:gd name="connsiteX1" fmla="*/ 225425 w 225425"/>
                  <a:gd name="connsiteY1" fmla="*/ 0 h 292754"/>
                  <a:gd name="connsiteX2" fmla="*/ 225425 w 225425"/>
                  <a:gd name="connsiteY2" fmla="*/ 292754 h 292754"/>
                  <a:gd name="connsiteX3" fmla="*/ 0 w 225425"/>
                  <a:gd name="connsiteY3" fmla="*/ 292754 h 292754"/>
                  <a:gd name="connsiteX4" fmla="*/ 0 w 225425"/>
                  <a:gd name="connsiteY4" fmla="*/ 263525 h 292754"/>
                  <a:gd name="connsiteX5" fmla="*/ 192087 w 225425"/>
                  <a:gd name="connsiteY5" fmla="*/ 263525 h 292754"/>
                  <a:gd name="connsiteX6" fmla="*/ 192087 w 225425"/>
                  <a:gd name="connsiteY6" fmla="*/ 34925 h 292754"/>
                  <a:gd name="connsiteX7" fmla="*/ 33337 w 225425"/>
                  <a:gd name="connsiteY7" fmla="*/ 34925 h 292754"/>
                  <a:gd name="connsiteX8" fmla="*/ 33337 w 225425"/>
                  <a:gd name="connsiteY8" fmla="*/ 198438 h 292754"/>
                  <a:gd name="connsiteX9" fmla="*/ 128587 w 225425"/>
                  <a:gd name="connsiteY9" fmla="*/ 198438 h 292754"/>
                  <a:gd name="connsiteX10" fmla="*/ 128587 w 225425"/>
                  <a:gd name="connsiteY10" fmla="*/ 95250 h 292754"/>
                  <a:gd name="connsiteX11" fmla="*/ 98425 w 225425"/>
                  <a:gd name="connsiteY11" fmla="*/ 95250 h 292754"/>
                  <a:gd name="connsiteX12" fmla="*/ 98425 w 225425"/>
                  <a:gd name="connsiteY12" fmla="*/ 168275 h 292754"/>
                  <a:gd name="connsiteX13" fmla="*/ 63500 w 225425"/>
                  <a:gd name="connsiteY13" fmla="*/ 168275 h 292754"/>
                  <a:gd name="connsiteX14" fmla="*/ 63500 w 225425"/>
                  <a:gd name="connsiteY14" fmla="*/ 61913 h 292754"/>
                  <a:gd name="connsiteX15" fmla="*/ 161925 w 225425"/>
                  <a:gd name="connsiteY15" fmla="*/ 61913 h 292754"/>
                  <a:gd name="connsiteX16" fmla="*/ 161925 w 225425"/>
                  <a:gd name="connsiteY16" fmla="*/ 233363 h 292754"/>
                  <a:gd name="connsiteX17" fmla="*/ 0 w 225425"/>
                  <a:gd name="connsiteY17" fmla="*/ 233363 h 292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5425" h="292754">
                    <a:moveTo>
                      <a:pt x="0" y="0"/>
                    </a:moveTo>
                    <a:lnTo>
                      <a:pt x="225425" y="0"/>
                    </a:lnTo>
                    <a:lnTo>
                      <a:pt x="225425" y="292754"/>
                    </a:lnTo>
                    <a:lnTo>
                      <a:pt x="0" y="292754"/>
                    </a:lnTo>
                    <a:lnTo>
                      <a:pt x="0" y="263525"/>
                    </a:lnTo>
                    <a:lnTo>
                      <a:pt x="192087" y="263525"/>
                    </a:lnTo>
                    <a:lnTo>
                      <a:pt x="192087" y="34925"/>
                    </a:lnTo>
                    <a:lnTo>
                      <a:pt x="33337" y="34925"/>
                    </a:lnTo>
                    <a:lnTo>
                      <a:pt x="33337" y="198438"/>
                    </a:lnTo>
                    <a:lnTo>
                      <a:pt x="128587" y="198438"/>
                    </a:lnTo>
                    <a:lnTo>
                      <a:pt x="128587" y="95250"/>
                    </a:lnTo>
                    <a:lnTo>
                      <a:pt x="98425" y="95250"/>
                    </a:lnTo>
                    <a:lnTo>
                      <a:pt x="98425" y="168275"/>
                    </a:lnTo>
                    <a:lnTo>
                      <a:pt x="63500" y="168275"/>
                    </a:lnTo>
                    <a:lnTo>
                      <a:pt x="63500" y="61913"/>
                    </a:lnTo>
                    <a:lnTo>
                      <a:pt x="161925" y="61913"/>
                    </a:lnTo>
                    <a:lnTo>
                      <a:pt x="161925" y="233363"/>
                    </a:lnTo>
                    <a:lnTo>
                      <a:pt x="0" y="2333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13" name="矩形 212"/>
          <p:cNvSpPr/>
          <p:nvPr/>
        </p:nvSpPr>
        <p:spPr>
          <a:xfrm>
            <a:off x="1457203" y="1814054"/>
            <a:ext cx="648705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800" dirty="0" smtClean="0">
                <a:solidFill>
                  <a:srgbClr val="F8F0E8"/>
                </a:solidFill>
                <a:latin typeface="迷你简黄草" panose="03000509000000000000" pitchFamily="65" charset="-122"/>
                <a:ea typeface="迷你简黄草" panose="03000509000000000000" pitchFamily="65" charset="-122"/>
              </a:rPr>
              <a:t>请输入标题</a:t>
            </a:r>
            <a:endParaRPr lang="zh-CN" altLang="en-US" sz="3800" dirty="0">
              <a:solidFill>
                <a:srgbClr val="F8F0E8"/>
              </a:solidFill>
              <a:latin typeface="迷你简黄草" panose="03000509000000000000" pitchFamily="65" charset="-122"/>
              <a:ea typeface="迷你简黄草" panose="03000509000000000000" pitchFamily="65" charset="-122"/>
            </a:endParaRPr>
          </a:p>
        </p:txBody>
      </p:sp>
      <p:grpSp>
        <p:nvGrpSpPr>
          <p:cNvPr id="233" name="组合 232"/>
          <p:cNvGrpSpPr/>
          <p:nvPr/>
        </p:nvGrpSpPr>
        <p:grpSpPr>
          <a:xfrm>
            <a:off x="471213" y="1799550"/>
            <a:ext cx="1071324" cy="775369"/>
            <a:chOff x="461384" y="1888731"/>
            <a:chExt cx="879225" cy="636338"/>
          </a:xfrm>
        </p:grpSpPr>
        <p:sp>
          <p:nvSpPr>
            <p:cNvPr id="231" name="Freeform 18"/>
            <p:cNvSpPr>
              <a:spLocks noEditPoints="1"/>
            </p:cNvSpPr>
            <p:nvPr/>
          </p:nvSpPr>
          <p:spPr bwMode="auto">
            <a:xfrm>
              <a:off x="574766" y="1888731"/>
              <a:ext cx="758614" cy="600282"/>
            </a:xfrm>
            <a:custGeom>
              <a:avLst/>
              <a:gdLst>
                <a:gd name="T0" fmla="*/ 181 w 375"/>
                <a:gd name="T1" fmla="*/ 40 h 297"/>
                <a:gd name="T2" fmla="*/ 158 w 375"/>
                <a:gd name="T3" fmla="*/ 36 h 297"/>
                <a:gd name="T4" fmla="*/ 334 w 375"/>
                <a:gd name="T5" fmla="*/ 107 h 297"/>
                <a:gd name="T6" fmla="*/ 328 w 375"/>
                <a:gd name="T7" fmla="*/ 182 h 297"/>
                <a:gd name="T8" fmla="*/ 328 w 375"/>
                <a:gd name="T9" fmla="*/ 182 h 297"/>
                <a:gd name="T10" fmla="*/ 337 w 375"/>
                <a:gd name="T11" fmla="*/ 123 h 297"/>
                <a:gd name="T12" fmla="*/ 179 w 375"/>
                <a:gd name="T13" fmla="*/ 293 h 297"/>
                <a:gd name="T14" fmla="*/ 179 w 375"/>
                <a:gd name="T15" fmla="*/ 293 h 297"/>
                <a:gd name="T16" fmla="*/ 302 w 375"/>
                <a:gd name="T17" fmla="*/ 216 h 297"/>
                <a:gd name="T18" fmla="*/ 236 w 375"/>
                <a:gd name="T19" fmla="*/ 250 h 297"/>
                <a:gd name="T20" fmla="*/ 114 w 375"/>
                <a:gd name="T21" fmla="*/ 249 h 297"/>
                <a:gd name="T22" fmla="*/ 296 w 375"/>
                <a:gd name="T23" fmla="*/ 211 h 297"/>
                <a:gd name="T24" fmla="*/ 321 w 375"/>
                <a:gd name="T25" fmla="*/ 111 h 297"/>
                <a:gd name="T26" fmla="*/ 321 w 375"/>
                <a:gd name="T27" fmla="*/ 77 h 297"/>
                <a:gd name="T28" fmla="*/ 256 w 375"/>
                <a:gd name="T29" fmla="*/ 22 h 297"/>
                <a:gd name="T30" fmla="*/ 194 w 375"/>
                <a:gd name="T31" fmla="*/ 32 h 297"/>
                <a:gd name="T32" fmla="*/ 311 w 375"/>
                <a:gd name="T33" fmla="*/ 153 h 297"/>
                <a:gd name="T34" fmla="*/ 305 w 375"/>
                <a:gd name="T35" fmla="*/ 124 h 297"/>
                <a:gd name="T36" fmla="*/ 227 w 375"/>
                <a:gd name="T37" fmla="*/ 48 h 297"/>
                <a:gd name="T38" fmla="*/ 181 w 375"/>
                <a:gd name="T39" fmla="*/ 40 h 297"/>
                <a:gd name="T40" fmla="*/ 157 w 375"/>
                <a:gd name="T41" fmla="*/ 61 h 297"/>
                <a:gd name="T42" fmla="*/ 142 w 375"/>
                <a:gd name="T43" fmla="*/ 46 h 297"/>
                <a:gd name="T44" fmla="*/ 45 w 375"/>
                <a:gd name="T45" fmla="*/ 76 h 297"/>
                <a:gd name="T46" fmla="*/ 50 w 375"/>
                <a:gd name="T47" fmla="*/ 246 h 297"/>
                <a:gd name="T48" fmla="*/ 257 w 375"/>
                <a:gd name="T49" fmla="*/ 245 h 297"/>
                <a:gd name="T50" fmla="*/ 244 w 375"/>
                <a:gd name="T51" fmla="*/ 137 h 297"/>
                <a:gd name="T52" fmla="*/ 244 w 375"/>
                <a:gd name="T53" fmla="*/ 137 h 297"/>
                <a:gd name="T54" fmla="*/ 244 w 375"/>
                <a:gd name="T55" fmla="*/ 137 h 297"/>
                <a:gd name="T56" fmla="*/ 244 w 375"/>
                <a:gd name="T57" fmla="*/ 137 h 297"/>
                <a:gd name="T58" fmla="*/ 242 w 375"/>
                <a:gd name="T59" fmla="*/ 136 h 297"/>
                <a:gd name="T60" fmla="*/ 230 w 375"/>
                <a:gd name="T61" fmla="*/ 130 h 297"/>
                <a:gd name="T62" fmla="*/ 228 w 375"/>
                <a:gd name="T63" fmla="*/ 129 h 297"/>
                <a:gd name="T64" fmla="*/ 227 w 375"/>
                <a:gd name="T65" fmla="*/ 128 h 297"/>
                <a:gd name="T66" fmla="*/ 227 w 375"/>
                <a:gd name="T67" fmla="*/ 148 h 297"/>
                <a:gd name="T68" fmla="*/ 227 w 375"/>
                <a:gd name="T69" fmla="*/ 148 h 297"/>
                <a:gd name="T70" fmla="*/ 224 w 375"/>
                <a:gd name="T71" fmla="*/ 125 h 297"/>
                <a:gd name="T72" fmla="*/ 222 w 375"/>
                <a:gd name="T73" fmla="*/ 124 h 297"/>
                <a:gd name="T74" fmla="*/ 215 w 375"/>
                <a:gd name="T75" fmla="*/ 117 h 297"/>
                <a:gd name="T76" fmla="*/ 217 w 375"/>
                <a:gd name="T77" fmla="*/ 119 h 297"/>
                <a:gd name="T78" fmla="*/ 143 w 375"/>
                <a:gd name="T79" fmla="*/ 211 h 297"/>
                <a:gd name="T80" fmla="*/ 314 w 375"/>
                <a:gd name="T81" fmla="*/ 204 h 297"/>
                <a:gd name="T82" fmla="*/ 314 w 375"/>
                <a:gd name="T83" fmla="*/ 204 h 297"/>
                <a:gd name="T84" fmla="*/ 366 w 375"/>
                <a:gd name="T85" fmla="*/ 114 h 297"/>
                <a:gd name="T86" fmla="*/ 307 w 375"/>
                <a:gd name="T87" fmla="*/ 246 h 297"/>
                <a:gd name="T88" fmla="*/ 192 w 375"/>
                <a:gd name="T89" fmla="*/ 294 h 297"/>
                <a:gd name="T90" fmla="*/ 260 w 375"/>
                <a:gd name="T91" fmla="*/ 278 h 297"/>
                <a:gd name="T92" fmla="*/ 360 w 375"/>
                <a:gd name="T93" fmla="*/ 195 h 297"/>
                <a:gd name="T94" fmla="*/ 314 w 375"/>
                <a:gd name="T95" fmla="*/ 204 h 297"/>
                <a:gd name="T96" fmla="*/ 302 w 375"/>
                <a:gd name="T97" fmla="*/ 21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5" h="297">
                  <a:moveTo>
                    <a:pt x="158" y="36"/>
                  </a:moveTo>
                  <a:cubicBezTo>
                    <a:pt x="160" y="36"/>
                    <a:pt x="167" y="37"/>
                    <a:pt x="181" y="40"/>
                  </a:cubicBezTo>
                  <a:cubicBezTo>
                    <a:pt x="182" y="40"/>
                    <a:pt x="184" y="40"/>
                    <a:pt x="186" y="40"/>
                  </a:cubicBezTo>
                  <a:cubicBezTo>
                    <a:pt x="169" y="38"/>
                    <a:pt x="160" y="36"/>
                    <a:pt x="158" y="36"/>
                  </a:cubicBezTo>
                  <a:close/>
                  <a:moveTo>
                    <a:pt x="321" y="77"/>
                  </a:moveTo>
                  <a:cubicBezTo>
                    <a:pt x="326" y="85"/>
                    <a:pt x="330" y="95"/>
                    <a:pt x="334" y="107"/>
                  </a:cubicBezTo>
                  <a:cubicBezTo>
                    <a:pt x="330" y="92"/>
                    <a:pt x="325" y="82"/>
                    <a:pt x="321" y="77"/>
                  </a:cubicBezTo>
                  <a:close/>
                  <a:moveTo>
                    <a:pt x="328" y="182"/>
                  </a:moveTo>
                  <a:cubicBezTo>
                    <a:pt x="335" y="167"/>
                    <a:pt x="340" y="149"/>
                    <a:pt x="338" y="130"/>
                  </a:cubicBezTo>
                  <a:cubicBezTo>
                    <a:pt x="340" y="149"/>
                    <a:pt x="335" y="167"/>
                    <a:pt x="328" y="182"/>
                  </a:cubicBezTo>
                  <a:close/>
                  <a:moveTo>
                    <a:pt x="336" y="115"/>
                  </a:moveTo>
                  <a:cubicBezTo>
                    <a:pt x="336" y="117"/>
                    <a:pt x="337" y="120"/>
                    <a:pt x="337" y="123"/>
                  </a:cubicBezTo>
                  <a:cubicBezTo>
                    <a:pt x="337" y="120"/>
                    <a:pt x="336" y="118"/>
                    <a:pt x="336" y="115"/>
                  </a:cubicBezTo>
                  <a:close/>
                  <a:moveTo>
                    <a:pt x="179" y="293"/>
                  </a:moveTo>
                  <a:cubicBezTo>
                    <a:pt x="173" y="293"/>
                    <a:pt x="166" y="292"/>
                    <a:pt x="159" y="291"/>
                  </a:cubicBezTo>
                  <a:cubicBezTo>
                    <a:pt x="159" y="291"/>
                    <a:pt x="167" y="293"/>
                    <a:pt x="179" y="293"/>
                  </a:cubicBezTo>
                  <a:close/>
                  <a:moveTo>
                    <a:pt x="257" y="245"/>
                  </a:moveTo>
                  <a:cubicBezTo>
                    <a:pt x="271" y="239"/>
                    <a:pt x="286" y="231"/>
                    <a:pt x="302" y="216"/>
                  </a:cubicBezTo>
                  <a:cubicBezTo>
                    <a:pt x="300" y="217"/>
                    <a:pt x="299" y="218"/>
                    <a:pt x="298" y="219"/>
                  </a:cubicBezTo>
                  <a:cubicBezTo>
                    <a:pt x="276" y="237"/>
                    <a:pt x="255" y="244"/>
                    <a:pt x="236" y="250"/>
                  </a:cubicBezTo>
                  <a:cubicBezTo>
                    <a:pt x="197" y="260"/>
                    <a:pt x="161" y="265"/>
                    <a:pt x="114" y="256"/>
                  </a:cubicBezTo>
                  <a:cubicBezTo>
                    <a:pt x="100" y="263"/>
                    <a:pt x="104" y="260"/>
                    <a:pt x="114" y="249"/>
                  </a:cubicBezTo>
                  <a:cubicBezTo>
                    <a:pt x="161" y="250"/>
                    <a:pt x="195" y="248"/>
                    <a:pt x="234" y="240"/>
                  </a:cubicBezTo>
                  <a:cubicBezTo>
                    <a:pt x="253" y="236"/>
                    <a:pt x="274" y="229"/>
                    <a:pt x="296" y="211"/>
                  </a:cubicBezTo>
                  <a:cubicBezTo>
                    <a:pt x="306" y="202"/>
                    <a:pt x="317" y="190"/>
                    <a:pt x="324" y="171"/>
                  </a:cubicBezTo>
                  <a:cubicBezTo>
                    <a:pt x="331" y="152"/>
                    <a:pt x="330" y="128"/>
                    <a:pt x="321" y="111"/>
                  </a:cubicBezTo>
                  <a:cubicBezTo>
                    <a:pt x="317" y="84"/>
                    <a:pt x="311" y="73"/>
                    <a:pt x="314" y="71"/>
                  </a:cubicBezTo>
                  <a:cubicBezTo>
                    <a:pt x="314" y="70"/>
                    <a:pt x="318" y="71"/>
                    <a:pt x="321" y="77"/>
                  </a:cubicBezTo>
                  <a:cubicBezTo>
                    <a:pt x="312" y="60"/>
                    <a:pt x="300" y="50"/>
                    <a:pt x="291" y="43"/>
                  </a:cubicBezTo>
                  <a:cubicBezTo>
                    <a:pt x="277" y="31"/>
                    <a:pt x="265" y="26"/>
                    <a:pt x="256" y="22"/>
                  </a:cubicBezTo>
                  <a:cubicBezTo>
                    <a:pt x="237" y="15"/>
                    <a:pt x="229" y="16"/>
                    <a:pt x="230" y="21"/>
                  </a:cubicBezTo>
                  <a:cubicBezTo>
                    <a:pt x="170" y="0"/>
                    <a:pt x="160" y="14"/>
                    <a:pt x="194" y="32"/>
                  </a:cubicBezTo>
                  <a:cubicBezTo>
                    <a:pt x="223" y="42"/>
                    <a:pt x="248" y="47"/>
                    <a:pt x="281" y="71"/>
                  </a:cubicBezTo>
                  <a:cubicBezTo>
                    <a:pt x="295" y="82"/>
                    <a:pt x="321" y="111"/>
                    <a:pt x="311" y="153"/>
                  </a:cubicBezTo>
                  <a:cubicBezTo>
                    <a:pt x="300" y="185"/>
                    <a:pt x="278" y="198"/>
                    <a:pt x="257" y="206"/>
                  </a:cubicBezTo>
                  <a:cubicBezTo>
                    <a:pt x="297" y="190"/>
                    <a:pt x="311" y="153"/>
                    <a:pt x="305" y="124"/>
                  </a:cubicBezTo>
                  <a:cubicBezTo>
                    <a:pt x="298" y="86"/>
                    <a:pt x="275" y="73"/>
                    <a:pt x="262" y="64"/>
                  </a:cubicBezTo>
                  <a:cubicBezTo>
                    <a:pt x="248" y="55"/>
                    <a:pt x="237" y="51"/>
                    <a:pt x="227" y="48"/>
                  </a:cubicBezTo>
                  <a:cubicBezTo>
                    <a:pt x="209" y="44"/>
                    <a:pt x="200" y="44"/>
                    <a:pt x="194" y="42"/>
                  </a:cubicBezTo>
                  <a:cubicBezTo>
                    <a:pt x="189" y="41"/>
                    <a:pt x="185" y="41"/>
                    <a:pt x="181" y="40"/>
                  </a:cubicBezTo>
                  <a:cubicBezTo>
                    <a:pt x="139" y="39"/>
                    <a:pt x="139" y="45"/>
                    <a:pt x="177" y="52"/>
                  </a:cubicBezTo>
                  <a:cubicBezTo>
                    <a:pt x="169" y="55"/>
                    <a:pt x="163" y="58"/>
                    <a:pt x="157" y="61"/>
                  </a:cubicBezTo>
                  <a:cubicBezTo>
                    <a:pt x="154" y="59"/>
                    <a:pt x="150" y="58"/>
                    <a:pt x="146" y="56"/>
                  </a:cubicBezTo>
                  <a:cubicBezTo>
                    <a:pt x="155" y="51"/>
                    <a:pt x="154" y="47"/>
                    <a:pt x="142" y="46"/>
                  </a:cubicBezTo>
                  <a:cubicBezTo>
                    <a:pt x="130" y="45"/>
                    <a:pt x="109" y="44"/>
                    <a:pt x="73" y="59"/>
                  </a:cubicBezTo>
                  <a:cubicBezTo>
                    <a:pt x="103" y="37"/>
                    <a:pt x="88" y="35"/>
                    <a:pt x="45" y="76"/>
                  </a:cubicBezTo>
                  <a:cubicBezTo>
                    <a:pt x="26" y="90"/>
                    <a:pt x="1" y="115"/>
                    <a:pt x="0" y="159"/>
                  </a:cubicBezTo>
                  <a:cubicBezTo>
                    <a:pt x="1" y="203"/>
                    <a:pt x="28" y="232"/>
                    <a:pt x="50" y="246"/>
                  </a:cubicBezTo>
                  <a:cubicBezTo>
                    <a:pt x="95" y="274"/>
                    <a:pt x="133" y="273"/>
                    <a:pt x="166" y="270"/>
                  </a:cubicBezTo>
                  <a:cubicBezTo>
                    <a:pt x="200" y="265"/>
                    <a:pt x="223" y="260"/>
                    <a:pt x="257" y="245"/>
                  </a:cubicBezTo>
                  <a:close/>
                  <a:moveTo>
                    <a:pt x="244" y="137"/>
                  </a:moveTo>
                  <a:cubicBezTo>
                    <a:pt x="244" y="137"/>
                    <a:pt x="244" y="137"/>
                    <a:pt x="244" y="137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4" y="137"/>
                    <a:pt x="244" y="137"/>
                    <a:pt x="244" y="137"/>
                  </a:cubicBezTo>
                  <a:close/>
                  <a:moveTo>
                    <a:pt x="244" y="137"/>
                  </a:moveTo>
                  <a:cubicBezTo>
                    <a:pt x="244" y="137"/>
                    <a:pt x="244" y="137"/>
                    <a:pt x="244" y="137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4" y="137"/>
                    <a:pt x="244" y="137"/>
                    <a:pt x="244" y="137"/>
                  </a:cubicBezTo>
                  <a:close/>
                  <a:moveTo>
                    <a:pt x="242" y="136"/>
                  </a:moveTo>
                  <a:cubicBezTo>
                    <a:pt x="242" y="136"/>
                    <a:pt x="242" y="136"/>
                    <a:pt x="241" y="136"/>
                  </a:cubicBezTo>
                  <a:cubicBezTo>
                    <a:pt x="239" y="136"/>
                    <a:pt x="236" y="134"/>
                    <a:pt x="230" y="130"/>
                  </a:cubicBezTo>
                  <a:cubicBezTo>
                    <a:pt x="236" y="134"/>
                    <a:pt x="240" y="136"/>
                    <a:pt x="242" y="136"/>
                  </a:cubicBezTo>
                  <a:close/>
                  <a:moveTo>
                    <a:pt x="228" y="129"/>
                  </a:moveTo>
                  <a:cubicBezTo>
                    <a:pt x="228" y="128"/>
                    <a:pt x="228" y="128"/>
                    <a:pt x="227" y="128"/>
                  </a:cubicBezTo>
                  <a:cubicBezTo>
                    <a:pt x="227" y="128"/>
                    <a:pt x="227" y="128"/>
                    <a:pt x="227" y="128"/>
                  </a:cubicBezTo>
                  <a:cubicBezTo>
                    <a:pt x="227" y="128"/>
                    <a:pt x="228" y="128"/>
                    <a:pt x="228" y="129"/>
                  </a:cubicBezTo>
                  <a:close/>
                  <a:moveTo>
                    <a:pt x="227" y="148"/>
                  </a:moveTo>
                  <a:cubicBezTo>
                    <a:pt x="227" y="147"/>
                    <a:pt x="228" y="147"/>
                    <a:pt x="228" y="147"/>
                  </a:cubicBezTo>
                  <a:cubicBezTo>
                    <a:pt x="228" y="147"/>
                    <a:pt x="227" y="148"/>
                    <a:pt x="227" y="148"/>
                  </a:cubicBezTo>
                  <a:cubicBezTo>
                    <a:pt x="227" y="148"/>
                    <a:pt x="227" y="148"/>
                    <a:pt x="227" y="148"/>
                  </a:cubicBezTo>
                  <a:close/>
                  <a:moveTo>
                    <a:pt x="224" y="125"/>
                  </a:moveTo>
                  <a:cubicBezTo>
                    <a:pt x="224" y="125"/>
                    <a:pt x="224" y="125"/>
                    <a:pt x="223" y="125"/>
                  </a:cubicBezTo>
                  <a:cubicBezTo>
                    <a:pt x="223" y="125"/>
                    <a:pt x="223" y="124"/>
                    <a:pt x="222" y="124"/>
                  </a:cubicBezTo>
                  <a:cubicBezTo>
                    <a:pt x="223" y="124"/>
                    <a:pt x="223" y="125"/>
                    <a:pt x="224" y="125"/>
                  </a:cubicBezTo>
                  <a:close/>
                  <a:moveTo>
                    <a:pt x="215" y="117"/>
                  </a:moveTo>
                  <a:cubicBezTo>
                    <a:pt x="216" y="118"/>
                    <a:pt x="217" y="119"/>
                    <a:pt x="218" y="120"/>
                  </a:cubicBezTo>
                  <a:cubicBezTo>
                    <a:pt x="218" y="120"/>
                    <a:pt x="218" y="120"/>
                    <a:pt x="217" y="119"/>
                  </a:cubicBezTo>
                  <a:cubicBezTo>
                    <a:pt x="217" y="119"/>
                    <a:pt x="216" y="118"/>
                    <a:pt x="215" y="117"/>
                  </a:cubicBezTo>
                  <a:close/>
                  <a:moveTo>
                    <a:pt x="143" y="211"/>
                  </a:moveTo>
                  <a:cubicBezTo>
                    <a:pt x="143" y="212"/>
                    <a:pt x="143" y="211"/>
                    <a:pt x="143" y="211"/>
                  </a:cubicBezTo>
                  <a:close/>
                  <a:moveTo>
                    <a:pt x="314" y="204"/>
                  </a:moveTo>
                  <a:cubicBezTo>
                    <a:pt x="318" y="199"/>
                    <a:pt x="322" y="194"/>
                    <a:pt x="325" y="187"/>
                  </a:cubicBezTo>
                  <a:cubicBezTo>
                    <a:pt x="322" y="193"/>
                    <a:pt x="318" y="199"/>
                    <a:pt x="314" y="204"/>
                  </a:cubicBezTo>
                  <a:close/>
                  <a:moveTo>
                    <a:pt x="372" y="129"/>
                  </a:moveTo>
                  <a:cubicBezTo>
                    <a:pt x="366" y="99"/>
                    <a:pt x="360" y="102"/>
                    <a:pt x="366" y="114"/>
                  </a:cubicBezTo>
                  <a:cubicBezTo>
                    <a:pt x="372" y="124"/>
                    <a:pt x="375" y="163"/>
                    <a:pt x="359" y="193"/>
                  </a:cubicBezTo>
                  <a:cubicBezTo>
                    <a:pt x="344" y="223"/>
                    <a:pt x="323" y="239"/>
                    <a:pt x="307" y="246"/>
                  </a:cubicBezTo>
                  <a:cubicBezTo>
                    <a:pt x="277" y="259"/>
                    <a:pt x="266" y="269"/>
                    <a:pt x="240" y="285"/>
                  </a:cubicBezTo>
                  <a:cubicBezTo>
                    <a:pt x="227" y="292"/>
                    <a:pt x="206" y="295"/>
                    <a:pt x="192" y="294"/>
                  </a:cubicBezTo>
                  <a:cubicBezTo>
                    <a:pt x="187" y="294"/>
                    <a:pt x="183" y="293"/>
                    <a:pt x="179" y="293"/>
                  </a:cubicBezTo>
                  <a:cubicBezTo>
                    <a:pt x="227" y="297"/>
                    <a:pt x="246" y="287"/>
                    <a:pt x="260" y="278"/>
                  </a:cubicBezTo>
                  <a:cubicBezTo>
                    <a:pt x="275" y="267"/>
                    <a:pt x="277" y="260"/>
                    <a:pt x="302" y="250"/>
                  </a:cubicBezTo>
                  <a:cubicBezTo>
                    <a:pt x="325" y="240"/>
                    <a:pt x="347" y="221"/>
                    <a:pt x="360" y="195"/>
                  </a:cubicBezTo>
                  <a:cubicBezTo>
                    <a:pt x="373" y="170"/>
                    <a:pt x="374" y="144"/>
                    <a:pt x="372" y="129"/>
                  </a:cubicBezTo>
                  <a:close/>
                  <a:moveTo>
                    <a:pt x="314" y="204"/>
                  </a:moveTo>
                  <a:cubicBezTo>
                    <a:pt x="312" y="206"/>
                    <a:pt x="310" y="208"/>
                    <a:pt x="308" y="210"/>
                  </a:cubicBezTo>
                  <a:cubicBezTo>
                    <a:pt x="306" y="212"/>
                    <a:pt x="304" y="214"/>
                    <a:pt x="302" y="216"/>
                  </a:cubicBezTo>
                  <a:cubicBezTo>
                    <a:pt x="306" y="213"/>
                    <a:pt x="310" y="209"/>
                    <a:pt x="314" y="204"/>
                  </a:cubicBezTo>
                  <a:close/>
                </a:path>
              </a:pathLst>
            </a:custGeom>
            <a:solidFill>
              <a:srgbClr val="F8F0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文本框 231"/>
            <p:cNvSpPr txBox="1"/>
            <p:nvPr/>
          </p:nvSpPr>
          <p:spPr>
            <a:xfrm>
              <a:off x="461384" y="1944113"/>
              <a:ext cx="879225" cy="580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rgbClr val="C0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一</a:t>
              </a:r>
              <a:endParaRPr lang="zh-CN" altLang="en-US" sz="40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415" name="组合 414"/>
          <p:cNvGrpSpPr/>
          <p:nvPr/>
        </p:nvGrpSpPr>
        <p:grpSpPr>
          <a:xfrm>
            <a:off x="9938635" y="3407720"/>
            <a:ext cx="1840316" cy="1775079"/>
            <a:chOff x="6010275" y="1739903"/>
            <a:chExt cx="1701800" cy="1641475"/>
          </a:xfrm>
          <a:solidFill>
            <a:srgbClr val="F8F0E8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16" name="Freeform 341"/>
            <p:cNvSpPr>
              <a:spLocks/>
            </p:cNvSpPr>
            <p:nvPr/>
          </p:nvSpPr>
          <p:spPr bwMode="auto">
            <a:xfrm>
              <a:off x="6991350" y="2390778"/>
              <a:ext cx="23813" cy="20638"/>
            </a:xfrm>
            <a:custGeom>
              <a:avLst/>
              <a:gdLst>
                <a:gd name="T0" fmla="*/ 13 w 13"/>
                <a:gd name="T1" fmla="*/ 1 h 11"/>
                <a:gd name="T2" fmla="*/ 9 w 13"/>
                <a:gd name="T3" fmla="*/ 0 h 11"/>
                <a:gd name="T4" fmla="*/ 0 w 13"/>
                <a:gd name="T5" fmla="*/ 7 h 11"/>
                <a:gd name="T6" fmla="*/ 0 w 13"/>
                <a:gd name="T7" fmla="*/ 11 h 11"/>
                <a:gd name="T8" fmla="*/ 4 w 13"/>
                <a:gd name="T9" fmla="*/ 10 h 11"/>
                <a:gd name="T10" fmla="*/ 13 w 13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13" y="1"/>
                  </a:moveTo>
                  <a:cubicBezTo>
                    <a:pt x="12" y="1"/>
                    <a:pt x="11" y="1"/>
                    <a:pt x="9" y="0"/>
                  </a:cubicBezTo>
                  <a:cubicBezTo>
                    <a:pt x="8" y="4"/>
                    <a:pt x="4" y="6"/>
                    <a:pt x="0" y="7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1"/>
                    <a:pt x="3" y="11"/>
                    <a:pt x="4" y="10"/>
                  </a:cubicBezTo>
                  <a:cubicBezTo>
                    <a:pt x="6" y="9"/>
                    <a:pt x="13" y="4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17" name="组合 416"/>
            <p:cNvGrpSpPr/>
            <p:nvPr/>
          </p:nvGrpSpPr>
          <p:grpSpPr>
            <a:xfrm>
              <a:off x="6010275" y="1739903"/>
              <a:ext cx="1701800" cy="1641475"/>
              <a:chOff x="6010275" y="1739903"/>
              <a:chExt cx="1701800" cy="1641475"/>
            </a:xfrm>
            <a:grpFill/>
          </p:grpSpPr>
          <p:grpSp>
            <p:nvGrpSpPr>
              <p:cNvPr id="418" name="组合 417"/>
              <p:cNvGrpSpPr/>
              <p:nvPr/>
            </p:nvGrpSpPr>
            <p:grpSpPr>
              <a:xfrm>
                <a:off x="6953250" y="2398715"/>
                <a:ext cx="123825" cy="74613"/>
                <a:chOff x="6953250" y="2398715"/>
                <a:chExt cx="123825" cy="74613"/>
              </a:xfrm>
              <a:grpFill/>
            </p:grpSpPr>
            <p:sp>
              <p:nvSpPr>
                <p:cNvPr id="446" name="Freeform 343"/>
                <p:cNvSpPr>
                  <a:spLocks/>
                </p:cNvSpPr>
                <p:nvPr/>
              </p:nvSpPr>
              <p:spPr bwMode="auto">
                <a:xfrm>
                  <a:off x="6980238" y="2398715"/>
                  <a:ext cx="66675" cy="41275"/>
                </a:xfrm>
                <a:custGeom>
                  <a:avLst/>
                  <a:gdLst>
                    <a:gd name="T0" fmla="*/ 4 w 36"/>
                    <a:gd name="T1" fmla="*/ 23 h 23"/>
                    <a:gd name="T2" fmla="*/ 5 w 36"/>
                    <a:gd name="T3" fmla="*/ 23 h 23"/>
                    <a:gd name="T4" fmla="*/ 5 w 36"/>
                    <a:gd name="T5" fmla="*/ 23 h 23"/>
                    <a:gd name="T6" fmla="*/ 29 w 36"/>
                    <a:gd name="T7" fmla="*/ 14 h 23"/>
                    <a:gd name="T8" fmla="*/ 36 w 36"/>
                    <a:gd name="T9" fmla="*/ 3 h 23"/>
                    <a:gd name="T10" fmla="*/ 36 w 36"/>
                    <a:gd name="T11" fmla="*/ 3 h 23"/>
                    <a:gd name="T12" fmla="*/ 36 w 36"/>
                    <a:gd name="T13" fmla="*/ 1 h 23"/>
                    <a:gd name="T14" fmla="*/ 30 w 36"/>
                    <a:gd name="T15" fmla="*/ 0 h 23"/>
                    <a:gd name="T16" fmla="*/ 20 w 36"/>
                    <a:gd name="T17" fmla="*/ 14 h 23"/>
                    <a:gd name="T18" fmla="*/ 2 w 36"/>
                    <a:gd name="T19" fmla="*/ 19 h 23"/>
                    <a:gd name="T20" fmla="*/ 0 w 36"/>
                    <a:gd name="T21" fmla="*/ 22 h 23"/>
                    <a:gd name="T22" fmla="*/ 0 w 36"/>
                    <a:gd name="T23" fmla="*/ 22 h 23"/>
                    <a:gd name="T24" fmla="*/ 4 w 36"/>
                    <a:gd name="T25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6" h="23">
                      <a:moveTo>
                        <a:pt x="4" y="23"/>
                      </a:move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13" y="23"/>
                        <a:pt x="23" y="19"/>
                        <a:pt x="29" y="14"/>
                      </a:cubicBezTo>
                      <a:cubicBezTo>
                        <a:pt x="33" y="10"/>
                        <a:pt x="34" y="7"/>
                        <a:pt x="36" y="3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6" y="2"/>
                        <a:pt x="36" y="1"/>
                        <a:pt x="36" y="1"/>
                      </a:cubicBezTo>
                      <a:cubicBezTo>
                        <a:pt x="34" y="0"/>
                        <a:pt x="32" y="0"/>
                        <a:pt x="30" y="0"/>
                      </a:cubicBezTo>
                      <a:cubicBezTo>
                        <a:pt x="29" y="6"/>
                        <a:pt x="25" y="10"/>
                        <a:pt x="20" y="14"/>
                      </a:cubicBezTo>
                      <a:cubicBezTo>
                        <a:pt x="16" y="16"/>
                        <a:pt x="7" y="20"/>
                        <a:pt x="2" y="19"/>
                      </a:cubicBezTo>
                      <a:cubicBezTo>
                        <a:pt x="1" y="20"/>
                        <a:pt x="1" y="21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2" y="22"/>
                        <a:pt x="4" y="23"/>
                        <a:pt x="4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7" name="Freeform 344"/>
                <p:cNvSpPr>
                  <a:spLocks/>
                </p:cNvSpPr>
                <p:nvPr/>
              </p:nvSpPr>
              <p:spPr bwMode="auto">
                <a:xfrm>
                  <a:off x="6953250" y="2400303"/>
                  <a:ext cx="123825" cy="73025"/>
                </a:xfrm>
                <a:custGeom>
                  <a:avLst/>
                  <a:gdLst>
                    <a:gd name="T0" fmla="*/ 63 w 68"/>
                    <a:gd name="T1" fmla="*/ 0 h 40"/>
                    <a:gd name="T2" fmla="*/ 19 w 68"/>
                    <a:gd name="T3" fmla="*/ 33 h 40"/>
                    <a:gd name="T4" fmla="*/ 9 w 68"/>
                    <a:gd name="T5" fmla="*/ 32 h 40"/>
                    <a:gd name="T6" fmla="*/ 5 w 68"/>
                    <a:gd name="T7" fmla="*/ 31 h 40"/>
                    <a:gd name="T8" fmla="*/ 5 w 68"/>
                    <a:gd name="T9" fmla="*/ 31 h 40"/>
                    <a:gd name="T10" fmla="*/ 5 w 68"/>
                    <a:gd name="T11" fmla="*/ 30 h 40"/>
                    <a:gd name="T12" fmla="*/ 0 w 68"/>
                    <a:gd name="T13" fmla="*/ 33 h 40"/>
                    <a:gd name="T14" fmla="*/ 2 w 68"/>
                    <a:gd name="T15" fmla="*/ 34 h 40"/>
                    <a:gd name="T16" fmla="*/ 38 w 68"/>
                    <a:gd name="T17" fmla="*/ 35 h 40"/>
                    <a:gd name="T18" fmla="*/ 68 w 68"/>
                    <a:gd name="T19" fmla="*/ 1 h 40"/>
                    <a:gd name="T20" fmla="*/ 63 w 68"/>
                    <a:gd name="T21" fmla="*/ 0 h 40"/>
                    <a:gd name="T22" fmla="*/ 63 w 68"/>
                    <a:gd name="T2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40">
                      <a:moveTo>
                        <a:pt x="63" y="0"/>
                      </a:moveTo>
                      <a:cubicBezTo>
                        <a:pt x="60" y="22"/>
                        <a:pt x="39" y="34"/>
                        <a:pt x="19" y="33"/>
                      </a:cubicBezTo>
                      <a:cubicBezTo>
                        <a:pt x="17" y="33"/>
                        <a:pt x="12" y="33"/>
                        <a:pt x="9" y="32"/>
                      </a:cubicBezTo>
                      <a:cubicBezTo>
                        <a:pt x="7" y="32"/>
                        <a:pt x="6" y="31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0"/>
                        <a:pt x="5" y="30"/>
                      </a:cubicBezTo>
                      <a:cubicBezTo>
                        <a:pt x="3" y="31"/>
                        <a:pt x="2" y="32"/>
                        <a:pt x="0" y="33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13" y="40"/>
                        <a:pt x="26" y="40"/>
                        <a:pt x="38" y="35"/>
                      </a:cubicBezTo>
                      <a:cubicBezTo>
                        <a:pt x="52" y="30"/>
                        <a:pt x="67" y="17"/>
                        <a:pt x="68" y="1"/>
                      </a:cubicBezTo>
                      <a:cubicBezTo>
                        <a:pt x="66" y="1"/>
                        <a:pt x="64" y="1"/>
                        <a:pt x="63" y="0"/>
                      </a:cubicBezTo>
                      <a:cubicBezTo>
                        <a:pt x="63" y="0"/>
                        <a:pt x="63" y="0"/>
                        <a:pt x="6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9" name="组合 418"/>
              <p:cNvGrpSpPr/>
              <p:nvPr/>
            </p:nvGrpSpPr>
            <p:grpSpPr>
              <a:xfrm>
                <a:off x="6010275" y="1739903"/>
                <a:ext cx="1701800" cy="1641475"/>
                <a:chOff x="6010275" y="1739903"/>
                <a:chExt cx="1701800" cy="1641475"/>
              </a:xfrm>
              <a:grpFill/>
            </p:grpSpPr>
            <p:grpSp>
              <p:nvGrpSpPr>
                <p:cNvPr id="420" name="组合 419"/>
                <p:cNvGrpSpPr/>
                <p:nvPr/>
              </p:nvGrpSpPr>
              <p:grpSpPr>
                <a:xfrm>
                  <a:off x="6896100" y="2882903"/>
                  <a:ext cx="676276" cy="381000"/>
                  <a:chOff x="6896100" y="2882903"/>
                  <a:chExt cx="676276" cy="381000"/>
                </a:xfrm>
                <a:grpFill/>
              </p:grpSpPr>
              <p:sp>
                <p:nvSpPr>
                  <p:cNvPr id="422" name="Freeform 338"/>
                  <p:cNvSpPr>
                    <a:spLocks/>
                  </p:cNvSpPr>
                  <p:nvPr/>
                </p:nvSpPr>
                <p:spPr bwMode="auto">
                  <a:xfrm>
                    <a:off x="7248525" y="2951165"/>
                    <a:ext cx="131763" cy="115888"/>
                  </a:xfrm>
                  <a:custGeom>
                    <a:avLst/>
                    <a:gdLst>
                      <a:gd name="T0" fmla="*/ 2 w 72"/>
                      <a:gd name="T1" fmla="*/ 60 h 63"/>
                      <a:gd name="T2" fmla="*/ 43 w 72"/>
                      <a:gd name="T3" fmla="*/ 47 h 63"/>
                      <a:gd name="T4" fmla="*/ 72 w 72"/>
                      <a:gd name="T5" fmla="*/ 3 h 63"/>
                      <a:gd name="T6" fmla="*/ 70 w 72"/>
                      <a:gd name="T7" fmla="*/ 0 h 63"/>
                      <a:gd name="T8" fmla="*/ 68 w 72"/>
                      <a:gd name="T9" fmla="*/ 1 h 63"/>
                      <a:gd name="T10" fmla="*/ 56 w 72"/>
                      <a:gd name="T11" fmla="*/ 25 h 63"/>
                      <a:gd name="T12" fmla="*/ 9 w 72"/>
                      <a:gd name="T13" fmla="*/ 55 h 63"/>
                      <a:gd name="T14" fmla="*/ 4 w 72"/>
                      <a:gd name="T15" fmla="*/ 55 h 63"/>
                      <a:gd name="T16" fmla="*/ 0 w 72"/>
                      <a:gd name="T17" fmla="*/ 56 h 63"/>
                      <a:gd name="T18" fmla="*/ 2 w 72"/>
                      <a:gd name="T19" fmla="*/ 60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2" h="63">
                        <a:moveTo>
                          <a:pt x="2" y="60"/>
                        </a:moveTo>
                        <a:cubicBezTo>
                          <a:pt x="13" y="63"/>
                          <a:pt x="34" y="54"/>
                          <a:pt x="43" y="47"/>
                        </a:cubicBezTo>
                        <a:cubicBezTo>
                          <a:pt x="57" y="35"/>
                          <a:pt x="68" y="22"/>
                          <a:pt x="72" y="3"/>
                        </a:cubicBezTo>
                        <a:cubicBezTo>
                          <a:pt x="72" y="2"/>
                          <a:pt x="71" y="1"/>
                          <a:pt x="70" y="0"/>
                        </a:cubicBezTo>
                        <a:cubicBezTo>
                          <a:pt x="69" y="0"/>
                          <a:pt x="68" y="0"/>
                          <a:pt x="68" y="1"/>
                        </a:cubicBezTo>
                        <a:cubicBezTo>
                          <a:pt x="63" y="10"/>
                          <a:pt x="63" y="16"/>
                          <a:pt x="56" y="25"/>
                        </a:cubicBezTo>
                        <a:cubicBezTo>
                          <a:pt x="45" y="41"/>
                          <a:pt x="28" y="53"/>
                          <a:pt x="9" y="55"/>
                        </a:cubicBezTo>
                        <a:cubicBezTo>
                          <a:pt x="7" y="55"/>
                          <a:pt x="6" y="55"/>
                          <a:pt x="4" y="55"/>
                        </a:cubicBezTo>
                        <a:cubicBezTo>
                          <a:pt x="3" y="54"/>
                          <a:pt x="1" y="54"/>
                          <a:pt x="0" y="56"/>
                        </a:cubicBezTo>
                        <a:cubicBezTo>
                          <a:pt x="0" y="57"/>
                          <a:pt x="0" y="59"/>
                          <a:pt x="2" y="6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3" name="Rectangle 339"/>
                  <p:cNvSpPr>
                    <a:spLocks noChangeArrowheads="1"/>
                  </p:cNvSpPr>
                  <p:nvPr/>
                </p:nvSpPr>
                <p:spPr bwMode="auto">
                  <a:xfrm>
                    <a:off x="7483475" y="2970215"/>
                    <a:ext cx="1588" cy="158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4" name="Freeform 345"/>
                  <p:cNvSpPr>
                    <a:spLocks/>
                  </p:cNvSpPr>
                  <p:nvPr/>
                </p:nvSpPr>
                <p:spPr bwMode="auto">
                  <a:xfrm>
                    <a:off x="7026275" y="2989265"/>
                    <a:ext cx="50800" cy="53975"/>
                  </a:xfrm>
                  <a:custGeom>
                    <a:avLst/>
                    <a:gdLst>
                      <a:gd name="T0" fmla="*/ 1 w 28"/>
                      <a:gd name="T1" fmla="*/ 11 h 29"/>
                      <a:gd name="T2" fmla="*/ 3 w 28"/>
                      <a:gd name="T3" fmla="*/ 21 h 29"/>
                      <a:gd name="T4" fmla="*/ 11 w 28"/>
                      <a:gd name="T5" fmla="*/ 27 h 29"/>
                      <a:gd name="T6" fmla="*/ 21 w 28"/>
                      <a:gd name="T7" fmla="*/ 26 h 29"/>
                      <a:gd name="T8" fmla="*/ 27 w 28"/>
                      <a:gd name="T9" fmla="*/ 18 h 29"/>
                      <a:gd name="T10" fmla="*/ 26 w 28"/>
                      <a:gd name="T11" fmla="*/ 7 h 29"/>
                      <a:gd name="T12" fmla="*/ 18 w 28"/>
                      <a:gd name="T13" fmla="*/ 1 h 29"/>
                      <a:gd name="T14" fmla="*/ 8 w 28"/>
                      <a:gd name="T15" fmla="*/ 3 h 29"/>
                      <a:gd name="T16" fmla="*/ 1 w 28"/>
                      <a:gd name="T17" fmla="*/ 11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8" h="29">
                        <a:moveTo>
                          <a:pt x="1" y="11"/>
                        </a:moveTo>
                        <a:cubicBezTo>
                          <a:pt x="0" y="15"/>
                          <a:pt x="1" y="18"/>
                          <a:pt x="3" y="21"/>
                        </a:cubicBezTo>
                        <a:cubicBezTo>
                          <a:pt x="4" y="24"/>
                          <a:pt x="7" y="27"/>
                          <a:pt x="11" y="27"/>
                        </a:cubicBezTo>
                        <a:cubicBezTo>
                          <a:pt x="14" y="29"/>
                          <a:pt x="18" y="28"/>
                          <a:pt x="21" y="26"/>
                        </a:cubicBezTo>
                        <a:cubicBezTo>
                          <a:pt x="25" y="24"/>
                          <a:pt x="27" y="22"/>
                          <a:pt x="27" y="18"/>
                        </a:cubicBezTo>
                        <a:cubicBezTo>
                          <a:pt x="28" y="14"/>
                          <a:pt x="28" y="11"/>
                          <a:pt x="26" y="7"/>
                        </a:cubicBezTo>
                        <a:cubicBezTo>
                          <a:pt x="24" y="4"/>
                          <a:pt x="21" y="2"/>
                          <a:pt x="18" y="1"/>
                        </a:cubicBezTo>
                        <a:cubicBezTo>
                          <a:pt x="14" y="0"/>
                          <a:pt x="11" y="0"/>
                          <a:pt x="8" y="3"/>
                        </a:cubicBezTo>
                        <a:cubicBezTo>
                          <a:pt x="4" y="4"/>
                          <a:pt x="2" y="7"/>
                          <a:pt x="1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5" name="Freeform 346"/>
                  <p:cNvSpPr>
                    <a:spLocks/>
                  </p:cNvSpPr>
                  <p:nvPr/>
                </p:nvSpPr>
                <p:spPr bwMode="auto">
                  <a:xfrm>
                    <a:off x="7099300" y="2994028"/>
                    <a:ext cx="98425" cy="111125"/>
                  </a:xfrm>
                  <a:custGeom>
                    <a:avLst/>
                    <a:gdLst>
                      <a:gd name="T0" fmla="*/ 11 w 54"/>
                      <a:gd name="T1" fmla="*/ 8 h 60"/>
                      <a:gd name="T2" fmla="*/ 24 w 54"/>
                      <a:gd name="T3" fmla="*/ 14 h 60"/>
                      <a:gd name="T4" fmla="*/ 11 w 54"/>
                      <a:gd name="T5" fmla="*/ 16 h 60"/>
                      <a:gd name="T6" fmla="*/ 22 w 54"/>
                      <a:gd name="T7" fmla="*/ 25 h 60"/>
                      <a:gd name="T8" fmla="*/ 9 w 54"/>
                      <a:gd name="T9" fmla="*/ 25 h 60"/>
                      <a:gd name="T10" fmla="*/ 18 w 54"/>
                      <a:gd name="T11" fmla="*/ 36 h 60"/>
                      <a:gd name="T12" fmla="*/ 8 w 54"/>
                      <a:gd name="T13" fmla="*/ 35 h 60"/>
                      <a:gd name="T14" fmla="*/ 14 w 54"/>
                      <a:gd name="T15" fmla="*/ 45 h 60"/>
                      <a:gd name="T16" fmla="*/ 0 w 54"/>
                      <a:gd name="T17" fmla="*/ 43 h 60"/>
                      <a:gd name="T18" fmla="*/ 25 w 54"/>
                      <a:gd name="T19" fmla="*/ 60 h 60"/>
                      <a:gd name="T20" fmla="*/ 49 w 54"/>
                      <a:gd name="T21" fmla="*/ 43 h 60"/>
                      <a:gd name="T22" fmla="*/ 43 w 54"/>
                      <a:gd name="T23" fmla="*/ 8 h 60"/>
                      <a:gd name="T24" fmla="*/ 11 w 54"/>
                      <a:gd name="T25" fmla="*/ 8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54" h="60">
                        <a:moveTo>
                          <a:pt x="11" y="8"/>
                        </a:moveTo>
                        <a:cubicBezTo>
                          <a:pt x="16" y="7"/>
                          <a:pt x="21" y="9"/>
                          <a:pt x="24" y="14"/>
                        </a:cubicBezTo>
                        <a:cubicBezTo>
                          <a:pt x="18" y="13"/>
                          <a:pt x="13" y="13"/>
                          <a:pt x="11" y="16"/>
                        </a:cubicBezTo>
                        <a:cubicBezTo>
                          <a:pt x="16" y="17"/>
                          <a:pt x="20" y="20"/>
                          <a:pt x="22" y="25"/>
                        </a:cubicBezTo>
                        <a:cubicBezTo>
                          <a:pt x="18" y="24"/>
                          <a:pt x="14" y="24"/>
                          <a:pt x="9" y="25"/>
                        </a:cubicBezTo>
                        <a:cubicBezTo>
                          <a:pt x="14" y="27"/>
                          <a:pt x="17" y="31"/>
                          <a:pt x="18" y="36"/>
                        </a:cubicBezTo>
                        <a:cubicBezTo>
                          <a:pt x="16" y="33"/>
                          <a:pt x="12" y="32"/>
                          <a:pt x="8" y="35"/>
                        </a:cubicBezTo>
                        <a:cubicBezTo>
                          <a:pt x="11" y="38"/>
                          <a:pt x="13" y="41"/>
                          <a:pt x="14" y="45"/>
                        </a:cubicBezTo>
                        <a:cubicBezTo>
                          <a:pt x="11" y="43"/>
                          <a:pt x="7" y="42"/>
                          <a:pt x="0" y="43"/>
                        </a:cubicBezTo>
                        <a:cubicBezTo>
                          <a:pt x="7" y="54"/>
                          <a:pt x="16" y="60"/>
                          <a:pt x="25" y="60"/>
                        </a:cubicBezTo>
                        <a:cubicBezTo>
                          <a:pt x="36" y="58"/>
                          <a:pt x="44" y="52"/>
                          <a:pt x="49" y="43"/>
                        </a:cubicBezTo>
                        <a:cubicBezTo>
                          <a:pt x="54" y="32"/>
                          <a:pt x="53" y="20"/>
                          <a:pt x="43" y="8"/>
                        </a:cubicBezTo>
                        <a:cubicBezTo>
                          <a:pt x="32" y="0"/>
                          <a:pt x="21" y="0"/>
                          <a:pt x="11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6" name="Freeform 347"/>
                  <p:cNvSpPr>
                    <a:spLocks/>
                  </p:cNvSpPr>
                  <p:nvPr/>
                </p:nvSpPr>
                <p:spPr bwMode="auto">
                  <a:xfrm>
                    <a:off x="7050088" y="2882903"/>
                    <a:ext cx="120650" cy="106363"/>
                  </a:xfrm>
                  <a:custGeom>
                    <a:avLst/>
                    <a:gdLst>
                      <a:gd name="T0" fmla="*/ 10 w 66"/>
                      <a:gd name="T1" fmla="*/ 37 h 58"/>
                      <a:gd name="T2" fmla="*/ 25 w 66"/>
                      <a:gd name="T3" fmla="*/ 29 h 58"/>
                      <a:gd name="T4" fmla="*/ 22 w 66"/>
                      <a:gd name="T5" fmla="*/ 41 h 58"/>
                      <a:gd name="T6" fmla="*/ 38 w 66"/>
                      <a:gd name="T7" fmla="*/ 36 h 58"/>
                      <a:gd name="T8" fmla="*/ 28 w 66"/>
                      <a:gd name="T9" fmla="*/ 47 h 58"/>
                      <a:gd name="T10" fmla="*/ 43 w 66"/>
                      <a:gd name="T11" fmla="*/ 46 h 58"/>
                      <a:gd name="T12" fmla="*/ 36 w 66"/>
                      <a:gd name="T13" fmla="*/ 58 h 58"/>
                      <a:gd name="T14" fmla="*/ 45 w 66"/>
                      <a:gd name="T15" fmla="*/ 11 h 58"/>
                      <a:gd name="T16" fmla="*/ 0 w 66"/>
                      <a:gd name="T17" fmla="*/ 32 h 58"/>
                      <a:gd name="T18" fmla="*/ 15 w 66"/>
                      <a:gd name="T19" fmla="*/ 25 h 58"/>
                      <a:gd name="T20" fmla="*/ 10 w 66"/>
                      <a:gd name="T21" fmla="*/ 37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6" h="58">
                        <a:moveTo>
                          <a:pt x="10" y="37"/>
                        </a:moveTo>
                        <a:cubicBezTo>
                          <a:pt x="15" y="32"/>
                          <a:pt x="20" y="29"/>
                          <a:pt x="25" y="29"/>
                        </a:cubicBezTo>
                        <a:cubicBezTo>
                          <a:pt x="23" y="33"/>
                          <a:pt x="22" y="37"/>
                          <a:pt x="22" y="41"/>
                        </a:cubicBezTo>
                        <a:cubicBezTo>
                          <a:pt x="27" y="37"/>
                          <a:pt x="33" y="35"/>
                          <a:pt x="38" y="36"/>
                        </a:cubicBezTo>
                        <a:cubicBezTo>
                          <a:pt x="35" y="38"/>
                          <a:pt x="32" y="42"/>
                          <a:pt x="28" y="47"/>
                        </a:cubicBezTo>
                        <a:cubicBezTo>
                          <a:pt x="33" y="45"/>
                          <a:pt x="38" y="44"/>
                          <a:pt x="43" y="46"/>
                        </a:cubicBezTo>
                        <a:cubicBezTo>
                          <a:pt x="38" y="48"/>
                          <a:pt x="36" y="52"/>
                          <a:pt x="36" y="58"/>
                        </a:cubicBezTo>
                        <a:cubicBezTo>
                          <a:pt x="63" y="44"/>
                          <a:pt x="66" y="29"/>
                          <a:pt x="45" y="11"/>
                        </a:cubicBezTo>
                        <a:cubicBezTo>
                          <a:pt x="23" y="0"/>
                          <a:pt x="8" y="7"/>
                          <a:pt x="0" y="32"/>
                        </a:cubicBezTo>
                        <a:cubicBezTo>
                          <a:pt x="5" y="28"/>
                          <a:pt x="9" y="26"/>
                          <a:pt x="15" y="25"/>
                        </a:cubicBezTo>
                        <a:cubicBezTo>
                          <a:pt x="12" y="29"/>
                          <a:pt x="10" y="33"/>
                          <a:pt x="10" y="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7" name="Freeform 348"/>
                  <p:cNvSpPr>
                    <a:spLocks/>
                  </p:cNvSpPr>
                  <p:nvPr/>
                </p:nvSpPr>
                <p:spPr bwMode="auto">
                  <a:xfrm>
                    <a:off x="6896100" y="3013078"/>
                    <a:ext cx="112713" cy="112713"/>
                  </a:xfrm>
                  <a:custGeom>
                    <a:avLst/>
                    <a:gdLst>
                      <a:gd name="T0" fmla="*/ 48 w 62"/>
                      <a:gd name="T1" fmla="*/ 39 h 61"/>
                      <a:gd name="T2" fmla="*/ 57 w 62"/>
                      <a:gd name="T3" fmla="*/ 25 h 61"/>
                      <a:gd name="T4" fmla="*/ 41 w 62"/>
                      <a:gd name="T5" fmla="*/ 28 h 61"/>
                      <a:gd name="T6" fmla="*/ 52 w 62"/>
                      <a:gd name="T7" fmla="*/ 17 h 61"/>
                      <a:gd name="T8" fmla="*/ 41 w 62"/>
                      <a:gd name="T9" fmla="*/ 15 h 61"/>
                      <a:gd name="T10" fmla="*/ 54 w 62"/>
                      <a:gd name="T11" fmla="*/ 8 h 61"/>
                      <a:gd name="T12" fmla="*/ 5 w 62"/>
                      <a:gd name="T13" fmla="*/ 17 h 61"/>
                      <a:gd name="T14" fmla="*/ 21 w 62"/>
                      <a:gd name="T15" fmla="*/ 56 h 61"/>
                      <a:gd name="T16" fmla="*/ 62 w 62"/>
                      <a:gd name="T17" fmla="*/ 33 h 61"/>
                      <a:gd name="T18" fmla="*/ 48 w 62"/>
                      <a:gd name="T19" fmla="*/ 39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2" h="61">
                        <a:moveTo>
                          <a:pt x="48" y="39"/>
                        </a:moveTo>
                        <a:cubicBezTo>
                          <a:pt x="48" y="34"/>
                          <a:pt x="51" y="29"/>
                          <a:pt x="57" y="25"/>
                        </a:cubicBezTo>
                        <a:cubicBezTo>
                          <a:pt x="51" y="23"/>
                          <a:pt x="46" y="24"/>
                          <a:pt x="41" y="28"/>
                        </a:cubicBezTo>
                        <a:cubicBezTo>
                          <a:pt x="44" y="22"/>
                          <a:pt x="48" y="18"/>
                          <a:pt x="52" y="17"/>
                        </a:cubicBezTo>
                        <a:cubicBezTo>
                          <a:pt x="49" y="15"/>
                          <a:pt x="45" y="14"/>
                          <a:pt x="41" y="15"/>
                        </a:cubicBezTo>
                        <a:cubicBezTo>
                          <a:pt x="43" y="12"/>
                          <a:pt x="47" y="10"/>
                          <a:pt x="54" y="8"/>
                        </a:cubicBezTo>
                        <a:cubicBezTo>
                          <a:pt x="31" y="0"/>
                          <a:pt x="15" y="3"/>
                          <a:pt x="5" y="17"/>
                        </a:cubicBezTo>
                        <a:cubicBezTo>
                          <a:pt x="0" y="34"/>
                          <a:pt x="5" y="47"/>
                          <a:pt x="21" y="56"/>
                        </a:cubicBezTo>
                        <a:cubicBezTo>
                          <a:pt x="40" y="61"/>
                          <a:pt x="54" y="54"/>
                          <a:pt x="62" y="33"/>
                        </a:cubicBezTo>
                        <a:cubicBezTo>
                          <a:pt x="57" y="32"/>
                          <a:pt x="53" y="34"/>
                          <a:pt x="48" y="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8" name="Freeform 349"/>
                  <p:cNvSpPr>
                    <a:spLocks/>
                  </p:cNvSpPr>
                  <p:nvPr/>
                </p:nvSpPr>
                <p:spPr bwMode="auto">
                  <a:xfrm>
                    <a:off x="7002463" y="3079753"/>
                    <a:ext cx="109538" cy="88900"/>
                  </a:xfrm>
                  <a:custGeom>
                    <a:avLst/>
                    <a:gdLst>
                      <a:gd name="T0" fmla="*/ 44 w 60"/>
                      <a:gd name="T1" fmla="*/ 3 h 49"/>
                      <a:gd name="T2" fmla="*/ 40 w 60"/>
                      <a:gd name="T3" fmla="*/ 18 h 49"/>
                      <a:gd name="T4" fmla="*/ 33 w 60"/>
                      <a:gd name="T5" fmla="*/ 4 h 49"/>
                      <a:gd name="T6" fmla="*/ 28 w 60"/>
                      <a:gd name="T7" fmla="*/ 15 h 49"/>
                      <a:gd name="T8" fmla="*/ 25 w 60"/>
                      <a:gd name="T9" fmla="*/ 4 h 49"/>
                      <a:gd name="T10" fmla="*/ 15 w 60"/>
                      <a:gd name="T11" fmla="*/ 13 h 49"/>
                      <a:gd name="T12" fmla="*/ 17 w 60"/>
                      <a:gd name="T13" fmla="*/ 0 h 49"/>
                      <a:gd name="T14" fmla="*/ 7 w 60"/>
                      <a:gd name="T15" fmla="*/ 35 h 49"/>
                      <a:gd name="T16" fmla="*/ 29 w 60"/>
                      <a:gd name="T17" fmla="*/ 48 h 49"/>
                      <a:gd name="T18" fmla="*/ 48 w 60"/>
                      <a:gd name="T19" fmla="*/ 40 h 49"/>
                      <a:gd name="T20" fmla="*/ 44 w 60"/>
                      <a:gd name="T21" fmla="*/ 3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0" h="49">
                        <a:moveTo>
                          <a:pt x="44" y="3"/>
                        </a:moveTo>
                        <a:cubicBezTo>
                          <a:pt x="44" y="9"/>
                          <a:pt x="43" y="13"/>
                          <a:pt x="40" y="18"/>
                        </a:cubicBezTo>
                        <a:cubicBezTo>
                          <a:pt x="39" y="12"/>
                          <a:pt x="37" y="8"/>
                          <a:pt x="33" y="4"/>
                        </a:cubicBezTo>
                        <a:cubicBezTo>
                          <a:pt x="33" y="9"/>
                          <a:pt x="31" y="13"/>
                          <a:pt x="28" y="15"/>
                        </a:cubicBezTo>
                        <a:cubicBezTo>
                          <a:pt x="29" y="11"/>
                          <a:pt x="28" y="7"/>
                          <a:pt x="25" y="4"/>
                        </a:cubicBezTo>
                        <a:cubicBezTo>
                          <a:pt x="24" y="9"/>
                          <a:pt x="21" y="12"/>
                          <a:pt x="15" y="13"/>
                        </a:cubicBezTo>
                        <a:cubicBezTo>
                          <a:pt x="17" y="9"/>
                          <a:pt x="18" y="5"/>
                          <a:pt x="17" y="0"/>
                        </a:cubicBezTo>
                        <a:cubicBezTo>
                          <a:pt x="3" y="10"/>
                          <a:pt x="0" y="22"/>
                          <a:pt x="7" y="35"/>
                        </a:cubicBezTo>
                        <a:cubicBezTo>
                          <a:pt x="11" y="43"/>
                          <a:pt x="19" y="47"/>
                          <a:pt x="29" y="48"/>
                        </a:cubicBezTo>
                        <a:cubicBezTo>
                          <a:pt x="37" y="49"/>
                          <a:pt x="44" y="46"/>
                          <a:pt x="48" y="40"/>
                        </a:cubicBezTo>
                        <a:cubicBezTo>
                          <a:pt x="60" y="29"/>
                          <a:pt x="59" y="17"/>
                          <a:pt x="4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9" name="Freeform 350"/>
                  <p:cNvSpPr>
                    <a:spLocks/>
                  </p:cNvSpPr>
                  <p:nvPr/>
                </p:nvSpPr>
                <p:spPr bwMode="auto">
                  <a:xfrm>
                    <a:off x="6924675" y="2898778"/>
                    <a:ext cx="111125" cy="115888"/>
                  </a:xfrm>
                  <a:custGeom>
                    <a:avLst/>
                    <a:gdLst>
                      <a:gd name="T0" fmla="*/ 31 w 60"/>
                      <a:gd name="T1" fmla="*/ 62 h 63"/>
                      <a:gd name="T2" fmla="*/ 24 w 60"/>
                      <a:gd name="T3" fmla="*/ 49 h 63"/>
                      <a:gd name="T4" fmla="*/ 38 w 60"/>
                      <a:gd name="T5" fmla="*/ 53 h 63"/>
                      <a:gd name="T6" fmla="*/ 29 w 60"/>
                      <a:gd name="T7" fmla="*/ 39 h 63"/>
                      <a:gd name="T8" fmla="*/ 40 w 60"/>
                      <a:gd name="T9" fmla="*/ 44 h 63"/>
                      <a:gd name="T10" fmla="*/ 35 w 60"/>
                      <a:gd name="T11" fmla="*/ 26 h 63"/>
                      <a:gd name="T12" fmla="*/ 46 w 60"/>
                      <a:gd name="T13" fmla="*/ 36 h 63"/>
                      <a:gd name="T14" fmla="*/ 50 w 60"/>
                      <a:gd name="T15" fmla="*/ 19 h 63"/>
                      <a:gd name="T16" fmla="*/ 55 w 60"/>
                      <a:gd name="T17" fmla="*/ 33 h 63"/>
                      <a:gd name="T18" fmla="*/ 54 w 60"/>
                      <a:gd name="T19" fmla="*/ 11 h 63"/>
                      <a:gd name="T20" fmla="*/ 15 w 60"/>
                      <a:gd name="T21" fmla="*/ 13 h 63"/>
                      <a:gd name="T22" fmla="*/ 11 w 60"/>
                      <a:gd name="T23" fmla="*/ 52 h 63"/>
                      <a:gd name="T24" fmla="*/ 31 w 60"/>
                      <a:gd name="T25" fmla="*/ 62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60" h="63">
                        <a:moveTo>
                          <a:pt x="31" y="62"/>
                        </a:moveTo>
                        <a:cubicBezTo>
                          <a:pt x="27" y="59"/>
                          <a:pt x="25" y="54"/>
                          <a:pt x="24" y="49"/>
                        </a:cubicBezTo>
                        <a:cubicBezTo>
                          <a:pt x="28" y="52"/>
                          <a:pt x="32" y="53"/>
                          <a:pt x="38" y="53"/>
                        </a:cubicBezTo>
                        <a:cubicBezTo>
                          <a:pt x="34" y="49"/>
                          <a:pt x="31" y="45"/>
                          <a:pt x="29" y="39"/>
                        </a:cubicBezTo>
                        <a:cubicBezTo>
                          <a:pt x="32" y="41"/>
                          <a:pt x="35" y="43"/>
                          <a:pt x="40" y="44"/>
                        </a:cubicBezTo>
                        <a:cubicBezTo>
                          <a:pt x="37" y="40"/>
                          <a:pt x="35" y="34"/>
                          <a:pt x="35" y="26"/>
                        </a:cubicBezTo>
                        <a:cubicBezTo>
                          <a:pt x="37" y="31"/>
                          <a:pt x="41" y="34"/>
                          <a:pt x="46" y="36"/>
                        </a:cubicBezTo>
                        <a:cubicBezTo>
                          <a:pt x="46" y="31"/>
                          <a:pt x="47" y="25"/>
                          <a:pt x="50" y="19"/>
                        </a:cubicBezTo>
                        <a:cubicBezTo>
                          <a:pt x="50" y="24"/>
                          <a:pt x="52" y="29"/>
                          <a:pt x="55" y="33"/>
                        </a:cubicBezTo>
                        <a:cubicBezTo>
                          <a:pt x="60" y="27"/>
                          <a:pt x="60" y="20"/>
                          <a:pt x="54" y="11"/>
                        </a:cubicBezTo>
                        <a:cubicBezTo>
                          <a:pt x="43" y="0"/>
                          <a:pt x="31" y="0"/>
                          <a:pt x="15" y="13"/>
                        </a:cubicBezTo>
                        <a:cubicBezTo>
                          <a:pt x="2" y="25"/>
                          <a:pt x="0" y="38"/>
                          <a:pt x="11" y="52"/>
                        </a:cubicBezTo>
                        <a:cubicBezTo>
                          <a:pt x="18" y="60"/>
                          <a:pt x="25" y="63"/>
                          <a:pt x="31" y="6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pic>
                <p:nvPicPr>
                  <p:cNvPr id="430" name="Picture 351"/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234238" y="3173415"/>
                    <a:ext cx="17463" cy="1587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431" name="Picture 352"/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278688" y="3173415"/>
                    <a:ext cx="17463" cy="1587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432" name="Freeform 353"/>
                  <p:cNvSpPr>
                    <a:spLocks/>
                  </p:cNvSpPr>
                  <p:nvPr/>
                </p:nvSpPr>
                <p:spPr bwMode="auto">
                  <a:xfrm>
                    <a:off x="7467600" y="3070228"/>
                    <a:ext cx="79375" cy="34925"/>
                  </a:xfrm>
                  <a:custGeom>
                    <a:avLst/>
                    <a:gdLst>
                      <a:gd name="T0" fmla="*/ 35 w 43"/>
                      <a:gd name="T1" fmla="*/ 19 h 19"/>
                      <a:gd name="T2" fmla="*/ 38 w 43"/>
                      <a:gd name="T3" fmla="*/ 19 h 19"/>
                      <a:gd name="T4" fmla="*/ 33 w 43"/>
                      <a:gd name="T5" fmla="*/ 11 h 19"/>
                      <a:gd name="T6" fmla="*/ 15 w 43"/>
                      <a:gd name="T7" fmla="*/ 4 h 19"/>
                      <a:gd name="T8" fmla="*/ 0 w 43"/>
                      <a:gd name="T9" fmla="*/ 0 h 19"/>
                      <a:gd name="T10" fmla="*/ 35 w 43"/>
                      <a:gd name="T11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3" h="19">
                        <a:moveTo>
                          <a:pt x="35" y="19"/>
                        </a:moveTo>
                        <a:cubicBezTo>
                          <a:pt x="36" y="19"/>
                          <a:pt x="37" y="19"/>
                          <a:pt x="38" y="19"/>
                        </a:cubicBezTo>
                        <a:cubicBezTo>
                          <a:pt x="43" y="18"/>
                          <a:pt x="34" y="11"/>
                          <a:pt x="33" y="11"/>
                        </a:cubicBezTo>
                        <a:cubicBezTo>
                          <a:pt x="29" y="9"/>
                          <a:pt x="22" y="7"/>
                          <a:pt x="15" y="4"/>
                        </a:cubicBezTo>
                        <a:cubicBezTo>
                          <a:pt x="10" y="3"/>
                          <a:pt x="5" y="1"/>
                          <a:pt x="0" y="0"/>
                        </a:cubicBezTo>
                        <a:cubicBezTo>
                          <a:pt x="11" y="9"/>
                          <a:pt x="25" y="19"/>
                          <a:pt x="35" y="1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3" name="Freeform 354"/>
                  <p:cNvSpPr>
                    <a:spLocks/>
                  </p:cNvSpPr>
                  <p:nvPr/>
                </p:nvSpPr>
                <p:spPr bwMode="auto">
                  <a:xfrm>
                    <a:off x="7400925" y="3141665"/>
                    <a:ext cx="55563" cy="73025"/>
                  </a:xfrm>
                  <a:custGeom>
                    <a:avLst/>
                    <a:gdLst>
                      <a:gd name="T0" fmla="*/ 8 w 31"/>
                      <a:gd name="T1" fmla="*/ 16 h 40"/>
                      <a:gd name="T2" fmla="*/ 28 w 31"/>
                      <a:gd name="T3" fmla="*/ 39 h 40"/>
                      <a:gd name="T4" fmla="*/ 29 w 31"/>
                      <a:gd name="T5" fmla="*/ 32 h 40"/>
                      <a:gd name="T6" fmla="*/ 14 w 31"/>
                      <a:gd name="T7" fmla="*/ 12 h 40"/>
                      <a:gd name="T8" fmla="*/ 0 w 31"/>
                      <a:gd name="T9" fmla="*/ 0 h 40"/>
                      <a:gd name="T10" fmla="*/ 8 w 31"/>
                      <a:gd name="T11" fmla="*/ 16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1" h="40">
                        <a:moveTo>
                          <a:pt x="8" y="16"/>
                        </a:moveTo>
                        <a:cubicBezTo>
                          <a:pt x="15" y="28"/>
                          <a:pt x="23" y="40"/>
                          <a:pt x="28" y="39"/>
                        </a:cubicBezTo>
                        <a:cubicBezTo>
                          <a:pt x="30" y="38"/>
                          <a:pt x="31" y="36"/>
                          <a:pt x="29" y="32"/>
                        </a:cubicBezTo>
                        <a:cubicBezTo>
                          <a:pt x="27" y="27"/>
                          <a:pt x="22" y="20"/>
                          <a:pt x="14" y="12"/>
                        </a:cubicBezTo>
                        <a:cubicBezTo>
                          <a:pt x="12" y="11"/>
                          <a:pt x="5" y="5"/>
                          <a:pt x="0" y="0"/>
                        </a:cubicBezTo>
                        <a:cubicBezTo>
                          <a:pt x="2" y="5"/>
                          <a:pt x="5" y="10"/>
                          <a:pt x="8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" name="Freeform 355"/>
                  <p:cNvSpPr>
                    <a:spLocks/>
                  </p:cNvSpPr>
                  <p:nvPr/>
                </p:nvSpPr>
                <p:spPr bwMode="auto">
                  <a:xfrm>
                    <a:off x="7488238" y="2970215"/>
                    <a:ext cx="84138" cy="17463"/>
                  </a:xfrm>
                  <a:custGeom>
                    <a:avLst/>
                    <a:gdLst>
                      <a:gd name="T0" fmla="*/ 19 w 46"/>
                      <a:gd name="T1" fmla="*/ 1 h 9"/>
                      <a:gd name="T2" fmla="*/ 0 w 46"/>
                      <a:gd name="T3" fmla="*/ 2 h 9"/>
                      <a:gd name="T4" fmla="*/ 31 w 46"/>
                      <a:gd name="T5" fmla="*/ 9 h 9"/>
                      <a:gd name="T6" fmla="*/ 31 w 46"/>
                      <a:gd name="T7" fmla="*/ 9 h 9"/>
                      <a:gd name="T8" fmla="*/ 44 w 46"/>
                      <a:gd name="T9" fmla="*/ 4 h 9"/>
                      <a:gd name="T10" fmla="*/ 19 w 46"/>
                      <a:gd name="T11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6" h="9">
                        <a:moveTo>
                          <a:pt x="19" y="1"/>
                        </a:moveTo>
                        <a:cubicBezTo>
                          <a:pt x="12" y="1"/>
                          <a:pt x="5" y="2"/>
                          <a:pt x="0" y="2"/>
                        </a:cubicBezTo>
                        <a:cubicBezTo>
                          <a:pt x="10" y="5"/>
                          <a:pt x="17" y="9"/>
                          <a:pt x="31" y="9"/>
                        </a:cubicBezTo>
                        <a:cubicBezTo>
                          <a:pt x="31" y="9"/>
                          <a:pt x="31" y="9"/>
                          <a:pt x="31" y="9"/>
                        </a:cubicBezTo>
                        <a:cubicBezTo>
                          <a:pt x="33" y="9"/>
                          <a:pt x="46" y="8"/>
                          <a:pt x="44" y="4"/>
                        </a:cubicBezTo>
                        <a:cubicBezTo>
                          <a:pt x="43" y="0"/>
                          <a:pt x="31" y="0"/>
                          <a:pt x="1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5" name="Freeform 356"/>
                  <p:cNvSpPr>
                    <a:spLocks/>
                  </p:cNvSpPr>
                  <p:nvPr/>
                </p:nvSpPr>
                <p:spPr bwMode="auto">
                  <a:xfrm>
                    <a:off x="7302500" y="3173415"/>
                    <a:ext cx="20638" cy="90488"/>
                  </a:xfrm>
                  <a:custGeom>
                    <a:avLst/>
                    <a:gdLst>
                      <a:gd name="T0" fmla="*/ 4 w 11"/>
                      <a:gd name="T1" fmla="*/ 0 h 50"/>
                      <a:gd name="T2" fmla="*/ 1 w 11"/>
                      <a:gd name="T3" fmla="*/ 21 h 50"/>
                      <a:gd name="T4" fmla="*/ 1 w 11"/>
                      <a:gd name="T5" fmla="*/ 38 h 50"/>
                      <a:gd name="T6" fmla="*/ 8 w 11"/>
                      <a:gd name="T7" fmla="*/ 44 h 50"/>
                      <a:gd name="T8" fmla="*/ 10 w 11"/>
                      <a:gd name="T9" fmla="*/ 28 h 50"/>
                      <a:gd name="T10" fmla="*/ 4 w 11"/>
                      <a:gd name="T11" fmla="*/ 0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" h="50">
                        <a:moveTo>
                          <a:pt x="4" y="0"/>
                        </a:moveTo>
                        <a:cubicBezTo>
                          <a:pt x="4" y="6"/>
                          <a:pt x="2" y="13"/>
                          <a:pt x="1" y="21"/>
                        </a:cubicBezTo>
                        <a:cubicBezTo>
                          <a:pt x="1" y="27"/>
                          <a:pt x="0" y="33"/>
                          <a:pt x="1" y="38"/>
                        </a:cubicBezTo>
                        <a:cubicBezTo>
                          <a:pt x="1" y="44"/>
                          <a:pt x="5" y="50"/>
                          <a:pt x="8" y="44"/>
                        </a:cubicBezTo>
                        <a:cubicBezTo>
                          <a:pt x="11" y="40"/>
                          <a:pt x="11" y="34"/>
                          <a:pt x="10" y="28"/>
                        </a:cubicBezTo>
                        <a:cubicBezTo>
                          <a:pt x="10" y="19"/>
                          <a:pt x="7" y="9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pic>
                <p:nvPicPr>
                  <p:cNvPr id="436" name="Picture 357"/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370763" y="3244853"/>
                    <a:ext cx="15875" cy="1587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437" name="Freeform 358"/>
                  <p:cNvSpPr>
                    <a:spLocks/>
                  </p:cNvSpPr>
                  <p:nvPr/>
                </p:nvSpPr>
                <p:spPr bwMode="auto">
                  <a:xfrm>
                    <a:off x="7385050" y="3043240"/>
                    <a:ext cx="68263" cy="58738"/>
                  </a:xfrm>
                  <a:custGeom>
                    <a:avLst/>
                    <a:gdLst>
                      <a:gd name="T0" fmla="*/ 6 w 37"/>
                      <a:gd name="T1" fmla="*/ 0 h 32"/>
                      <a:gd name="T2" fmla="*/ 0 w 37"/>
                      <a:gd name="T3" fmla="*/ 7 h 32"/>
                      <a:gd name="T4" fmla="*/ 16 w 37"/>
                      <a:gd name="T5" fmla="*/ 20 h 32"/>
                      <a:gd name="T6" fmla="*/ 37 w 37"/>
                      <a:gd name="T7" fmla="*/ 29 h 32"/>
                      <a:gd name="T8" fmla="*/ 37 w 37"/>
                      <a:gd name="T9" fmla="*/ 29 h 32"/>
                      <a:gd name="T10" fmla="*/ 37 w 37"/>
                      <a:gd name="T11" fmla="*/ 29 h 32"/>
                      <a:gd name="T12" fmla="*/ 37 w 37"/>
                      <a:gd name="T13" fmla="*/ 29 h 32"/>
                      <a:gd name="T14" fmla="*/ 37 w 37"/>
                      <a:gd name="T15" fmla="*/ 29 h 32"/>
                      <a:gd name="T16" fmla="*/ 36 w 37"/>
                      <a:gd name="T17" fmla="*/ 27 h 32"/>
                      <a:gd name="T18" fmla="*/ 6 w 37"/>
                      <a:gd name="T19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7" h="32">
                        <a:moveTo>
                          <a:pt x="6" y="0"/>
                        </a:moveTo>
                        <a:cubicBezTo>
                          <a:pt x="4" y="2"/>
                          <a:pt x="2" y="4"/>
                          <a:pt x="0" y="7"/>
                        </a:cubicBezTo>
                        <a:cubicBezTo>
                          <a:pt x="5" y="10"/>
                          <a:pt x="13" y="17"/>
                          <a:pt x="16" y="20"/>
                        </a:cubicBezTo>
                        <a:cubicBezTo>
                          <a:pt x="19" y="22"/>
                          <a:pt x="36" y="32"/>
                          <a:pt x="37" y="29"/>
                        </a:cubicBezTo>
                        <a:cubicBezTo>
                          <a:pt x="37" y="29"/>
                          <a:pt x="37" y="29"/>
                          <a:pt x="37" y="29"/>
                        </a:cubicBezTo>
                        <a:cubicBezTo>
                          <a:pt x="37" y="29"/>
                          <a:pt x="37" y="29"/>
                          <a:pt x="37" y="29"/>
                        </a:cubicBezTo>
                        <a:cubicBezTo>
                          <a:pt x="37" y="29"/>
                          <a:pt x="37" y="29"/>
                          <a:pt x="37" y="29"/>
                        </a:cubicBezTo>
                        <a:cubicBezTo>
                          <a:pt x="37" y="29"/>
                          <a:pt x="37" y="29"/>
                          <a:pt x="37" y="29"/>
                        </a:cubicBezTo>
                        <a:cubicBezTo>
                          <a:pt x="37" y="29"/>
                          <a:pt x="36" y="27"/>
                          <a:pt x="36" y="27"/>
                        </a:cubicBezTo>
                        <a:cubicBezTo>
                          <a:pt x="33" y="18"/>
                          <a:pt x="15" y="7"/>
                          <a:pt x="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8" name="Freeform 359"/>
                  <p:cNvSpPr>
                    <a:spLocks/>
                  </p:cNvSpPr>
                  <p:nvPr/>
                </p:nvSpPr>
                <p:spPr bwMode="auto">
                  <a:xfrm>
                    <a:off x="7254875" y="3103565"/>
                    <a:ext cx="22225" cy="71438"/>
                  </a:xfrm>
                  <a:custGeom>
                    <a:avLst/>
                    <a:gdLst>
                      <a:gd name="T0" fmla="*/ 2 w 12"/>
                      <a:gd name="T1" fmla="*/ 22 h 39"/>
                      <a:gd name="T2" fmla="*/ 0 w 12"/>
                      <a:gd name="T3" fmla="*/ 30 h 39"/>
                      <a:gd name="T4" fmla="*/ 2 w 12"/>
                      <a:gd name="T5" fmla="*/ 39 h 39"/>
                      <a:gd name="T6" fmla="*/ 7 w 12"/>
                      <a:gd name="T7" fmla="*/ 27 h 39"/>
                      <a:gd name="T8" fmla="*/ 11 w 12"/>
                      <a:gd name="T9" fmla="*/ 9 h 39"/>
                      <a:gd name="T10" fmla="*/ 12 w 12"/>
                      <a:gd name="T11" fmla="*/ 0 h 39"/>
                      <a:gd name="T12" fmla="*/ 8 w 12"/>
                      <a:gd name="T13" fmla="*/ 0 h 39"/>
                      <a:gd name="T14" fmla="*/ 2 w 12"/>
                      <a:gd name="T15" fmla="*/ 22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39">
                        <a:moveTo>
                          <a:pt x="2" y="22"/>
                        </a:moveTo>
                        <a:cubicBezTo>
                          <a:pt x="1" y="25"/>
                          <a:pt x="0" y="28"/>
                          <a:pt x="0" y="30"/>
                        </a:cubicBezTo>
                        <a:cubicBezTo>
                          <a:pt x="0" y="37"/>
                          <a:pt x="1" y="36"/>
                          <a:pt x="2" y="39"/>
                        </a:cubicBezTo>
                        <a:cubicBezTo>
                          <a:pt x="4" y="38"/>
                          <a:pt x="6" y="32"/>
                          <a:pt x="7" y="27"/>
                        </a:cubicBezTo>
                        <a:cubicBezTo>
                          <a:pt x="9" y="19"/>
                          <a:pt x="11" y="11"/>
                          <a:pt x="11" y="9"/>
                        </a:cubicBezTo>
                        <a:cubicBezTo>
                          <a:pt x="11" y="8"/>
                          <a:pt x="12" y="4"/>
                          <a:pt x="12" y="0"/>
                        </a:cubicBezTo>
                        <a:cubicBezTo>
                          <a:pt x="11" y="0"/>
                          <a:pt x="10" y="0"/>
                          <a:pt x="8" y="0"/>
                        </a:cubicBezTo>
                        <a:cubicBezTo>
                          <a:pt x="7" y="6"/>
                          <a:pt x="3" y="15"/>
                          <a:pt x="2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9" name="Freeform 360"/>
                  <p:cNvSpPr>
                    <a:spLocks/>
                  </p:cNvSpPr>
                  <p:nvPr/>
                </p:nvSpPr>
                <p:spPr bwMode="auto">
                  <a:xfrm>
                    <a:off x="7415213" y="2990853"/>
                    <a:ext cx="73025" cy="26988"/>
                  </a:xfrm>
                  <a:custGeom>
                    <a:avLst/>
                    <a:gdLst>
                      <a:gd name="T0" fmla="*/ 11 w 40"/>
                      <a:gd name="T1" fmla="*/ 2 h 15"/>
                      <a:gd name="T2" fmla="*/ 4 w 40"/>
                      <a:gd name="T3" fmla="*/ 0 h 15"/>
                      <a:gd name="T4" fmla="*/ 3 w 40"/>
                      <a:gd name="T5" fmla="*/ 0 h 15"/>
                      <a:gd name="T6" fmla="*/ 0 w 40"/>
                      <a:gd name="T7" fmla="*/ 8 h 15"/>
                      <a:gd name="T8" fmla="*/ 2 w 40"/>
                      <a:gd name="T9" fmla="*/ 8 h 15"/>
                      <a:gd name="T10" fmla="*/ 28 w 40"/>
                      <a:gd name="T11" fmla="*/ 14 h 15"/>
                      <a:gd name="T12" fmla="*/ 36 w 40"/>
                      <a:gd name="T13" fmla="*/ 13 h 15"/>
                      <a:gd name="T14" fmla="*/ 11 w 40"/>
                      <a:gd name="T15" fmla="*/ 2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0" h="15">
                        <a:moveTo>
                          <a:pt x="11" y="2"/>
                        </a:moveTo>
                        <a:cubicBezTo>
                          <a:pt x="8" y="1"/>
                          <a:pt x="5" y="1"/>
                          <a:pt x="4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3"/>
                          <a:pt x="1" y="5"/>
                          <a:pt x="0" y="8"/>
                        </a:cubicBezTo>
                        <a:cubicBezTo>
                          <a:pt x="1" y="8"/>
                          <a:pt x="1" y="8"/>
                          <a:pt x="2" y="8"/>
                        </a:cubicBezTo>
                        <a:cubicBezTo>
                          <a:pt x="5" y="9"/>
                          <a:pt x="19" y="14"/>
                          <a:pt x="28" y="14"/>
                        </a:cubicBezTo>
                        <a:cubicBezTo>
                          <a:pt x="32" y="15"/>
                          <a:pt x="35" y="14"/>
                          <a:pt x="36" y="13"/>
                        </a:cubicBezTo>
                        <a:cubicBezTo>
                          <a:pt x="40" y="5"/>
                          <a:pt x="22" y="3"/>
                          <a:pt x="1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0" name="Freeform 361"/>
                  <p:cNvSpPr>
                    <a:spLocks/>
                  </p:cNvSpPr>
                  <p:nvPr/>
                </p:nvSpPr>
                <p:spPr bwMode="auto">
                  <a:xfrm>
                    <a:off x="7419975" y="2962278"/>
                    <a:ext cx="63500" cy="19050"/>
                  </a:xfrm>
                  <a:custGeom>
                    <a:avLst/>
                    <a:gdLst>
                      <a:gd name="T0" fmla="*/ 34 w 34"/>
                      <a:gd name="T1" fmla="*/ 5 h 11"/>
                      <a:gd name="T2" fmla="*/ 34 w 34"/>
                      <a:gd name="T3" fmla="*/ 5 h 11"/>
                      <a:gd name="T4" fmla="*/ 34 w 34"/>
                      <a:gd name="T5" fmla="*/ 4 h 11"/>
                      <a:gd name="T6" fmla="*/ 29 w 34"/>
                      <a:gd name="T7" fmla="*/ 1 h 11"/>
                      <a:gd name="T8" fmla="*/ 1 w 34"/>
                      <a:gd name="T9" fmla="*/ 6 h 11"/>
                      <a:gd name="T10" fmla="*/ 0 w 34"/>
                      <a:gd name="T11" fmla="*/ 11 h 11"/>
                      <a:gd name="T12" fmla="*/ 34 w 34"/>
                      <a:gd name="T13" fmla="*/ 5 h 11"/>
                      <a:gd name="T14" fmla="*/ 34 w 34"/>
                      <a:gd name="T15" fmla="*/ 5 h 11"/>
                      <a:gd name="T16" fmla="*/ 34 w 34"/>
                      <a:gd name="T17" fmla="*/ 5 h 11"/>
                      <a:gd name="T18" fmla="*/ 34 w 34"/>
                      <a:gd name="T19" fmla="*/ 5 h 11"/>
                      <a:gd name="T20" fmla="*/ 34 w 34"/>
                      <a:gd name="T21" fmla="*/ 5 h 11"/>
                      <a:gd name="T22" fmla="*/ 34 w 34"/>
                      <a:gd name="T23" fmla="*/ 5 h 11"/>
                      <a:gd name="T24" fmla="*/ 34 w 34"/>
                      <a:gd name="T25" fmla="*/ 5 h 11"/>
                      <a:gd name="T26" fmla="*/ 34 w 34"/>
                      <a:gd name="T27" fmla="*/ 5 h 11"/>
                      <a:gd name="T28" fmla="*/ 34 w 34"/>
                      <a:gd name="T29" fmla="*/ 5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4" h="11">
                        <a:moveTo>
                          <a:pt x="34" y="5"/>
                        </a:moveTo>
                        <a:cubicBezTo>
                          <a:pt x="34" y="5"/>
                          <a:pt x="34" y="5"/>
                          <a:pt x="34" y="5"/>
                        </a:cubicBezTo>
                        <a:cubicBezTo>
                          <a:pt x="34" y="5"/>
                          <a:pt x="34" y="4"/>
                          <a:pt x="34" y="4"/>
                        </a:cubicBezTo>
                        <a:cubicBezTo>
                          <a:pt x="34" y="3"/>
                          <a:pt x="32" y="2"/>
                          <a:pt x="29" y="1"/>
                        </a:cubicBezTo>
                        <a:cubicBezTo>
                          <a:pt x="21" y="0"/>
                          <a:pt x="5" y="4"/>
                          <a:pt x="1" y="6"/>
                        </a:cubicBezTo>
                        <a:cubicBezTo>
                          <a:pt x="1" y="8"/>
                          <a:pt x="1" y="9"/>
                          <a:pt x="0" y="11"/>
                        </a:cubicBezTo>
                        <a:cubicBezTo>
                          <a:pt x="9" y="10"/>
                          <a:pt x="29" y="9"/>
                          <a:pt x="34" y="5"/>
                        </a:cubicBezTo>
                        <a:cubicBezTo>
                          <a:pt x="34" y="5"/>
                          <a:pt x="34" y="5"/>
                          <a:pt x="34" y="5"/>
                        </a:cubicBezTo>
                        <a:cubicBezTo>
                          <a:pt x="34" y="5"/>
                          <a:pt x="34" y="5"/>
                          <a:pt x="34" y="5"/>
                        </a:cubicBezTo>
                        <a:cubicBezTo>
                          <a:pt x="34" y="5"/>
                          <a:pt x="34" y="5"/>
                          <a:pt x="34" y="5"/>
                        </a:cubicBezTo>
                        <a:cubicBezTo>
                          <a:pt x="34" y="5"/>
                          <a:pt x="34" y="5"/>
                          <a:pt x="34" y="5"/>
                        </a:cubicBezTo>
                        <a:cubicBezTo>
                          <a:pt x="34" y="5"/>
                          <a:pt x="34" y="5"/>
                          <a:pt x="34" y="5"/>
                        </a:cubicBezTo>
                        <a:cubicBezTo>
                          <a:pt x="34" y="5"/>
                          <a:pt x="34" y="5"/>
                          <a:pt x="34" y="5"/>
                        </a:cubicBezTo>
                        <a:cubicBezTo>
                          <a:pt x="34" y="5"/>
                          <a:pt x="34" y="5"/>
                          <a:pt x="34" y="5"/>
                        </a:cubicBezTo>
                        <a:cubicBezTo>
                          <a:pt x="34" y="5"/>
                          <a:pt x="34" y="5"/>
                          <a:pt x="34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1" name="Freeform 362"/>
                  <p:cNvSpPr>
                    <a:spLocks/>
                  </p:cNvSpPr>
                  <p:nvPr/>
                </p:nvSpPr>
                <p:spPr bwMode="auto">
                  <a:xfrm>
                    <a:off x="7366000" y="3062290"/>
                    <a:ext cx="71438" cy="69850"/>
                  </a:xfrm>
                  <a:custGeom>
                    <a:avLst/>
                    <a:gdLst>
                      <a:gd name="T0" fmla="*/ 7 w 39"/>
                      <a:gd name="T1" fmla="*/ 0 h 38"/>
                      <a:gd name="T2" fmla="*/ 0 w 39"/>
                      <a:gd name="T3" fmla="*/ 7 h 38"/>
                      <a:gd name="T4" fmla="*/ 28 w 39"/>
                      <a:gd name="T5" fmla="*/ 37 h 38"/>
                      <a:gd name="T6" fmla="*/ 16 w 39"/>
                      <a:gd name="T7" fmla="*/ 10 h 38"/>
                      <a:gd name="T8" fmla="*/ 7 w 39"/>
                      <a:gd name="T9" fmla="*/ 0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9" h="38">
                        <a:moveTo>
                          <a:pt x="7" y="0"/>
                        </a:moveTo>
                        <a:cubicBezTo>
                          <a:pt x="5" y="2"/>
                          <a:pt x="3" y="5"/>
                          <a:pt x="0" y="7"/>
                        </a:cubicBezTo>
                        <a:cubicBezTo>
                          <a:pt x="5" y="14"/>
                          <a:pt x="19" y="36"/>
                          <a:pt x="28" y="37"/>
                        </a:cubicBezTo>
                        <a:cubicBezTo>
                          <a:pt x="39" y="38"/>
                          <a:pt x="17" y="11"/>
                          <a:pt x="16" y="10"/>
                        </a:cubicBezTo>
                        <a:cubicBezTo>
                          <a:pt x="15" y="9"/>
                          <a:pt x="10" y="4"/>
                          <a:pt x="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2" name="Freeform 363"/>
                  <p:cNvSpPr>
                    <a:spLocks/>
                  </p:cNvSpPr>
                  <p:nvPr/>
                </p:nvSpPr>
                <p:spPr bwMode="auto">
                  <a:xfrm>
                    <a:off x="7402513" y="3014665"/>
                    <a:ext cx="76200" cy="49213"/>
                  </a:xfrm>
                  <a:custGeom>
                    <a:avLst/>
                    <a:gdLst>
                      <a:gd name="T0" fmla="*/ 25 w 42"/>
                      <a:gd name="T1" fmla="*/ 10 h 27"/>
                      <a:gd name="T2" fmla="*/ 5 w 42"/>
                      <a:gd name="T3" fmla="*/ 0 h 27"/>
                      <a:gd name="T4" fmla="*/ 3 w 42"/>
                      <a:gd name="T5" fmla="*/ 4 h 27"/>
                      <a:gd name="T6" fmla="*/ 0 w 42"/>
                      <a:gd name="T7" fmla="*/ 10 h 27"/>
                      <a:gd name="T8" fmla="*/ 25 w 42"/>
                      <a:gd name="T9" fmla="*/ 22 h 27"/>
                      <a:gd name="T10" fmla="*/ 25 w 42"/>
                      <a:gd name="T11" fmla="*/ 1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2" h="27">
                        <a:moveTo>
                          <a:pt x="25" y="10"/>
                        </a:moveTo>
                        <a:cubicBezTo>
                          <a:pt x="22" y="8"/>
                          <a:pt x="9" y="2"/>
                          <a:pt x="5" y="0"/>
                        </a:cubicBezTo>
                        <a:cubicBezTo>
                          <a:pt x="4" y="1"/>
                          <a:pt x="4" y="3"/>
                          <a:pt x="3" y="4"/>
                        </a:cubicBezTo>
                        <a:cubicBezTo>
                          <a:pt x="2" y="6"/>
                          <a:pt x="1" y="8"/>
                          <a:pt x="0" y="10"/>
                        </a:cubicBezTo>
                        <a:cubicBezTo>
                          <a:pt x="7" y="13"/>
                          <a:pt x="18" y="19"/>
                          <a:pt x="25" y="22"/>
                        </a:cubicBezTo>
                        <a:cubicBezTo>
                          <a:pt x="42" y="27"/>
                          <a:pt x="41" y="19"/>
                          <a:pt x="2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3" name="Freeform 364"/>
                  <p:cNvSpPr>
                    <a:spLocks/>
                  </p:cNvSpPr>
                  <p:nvPr/>
                </p:nvSpPr>
                <p:spPr bwMode="auto">
                  <a:xfrm>
                    <a:off x="7315200" y="3095628"/>
                    <a:ext cx="26988" cy="77788"/>
                  </a:xfrm>
                  <a:custGeom>
                    <a:avLst/>
                    <a:gdLst>
                      <a:gd name="T0" fmla="*/ 7 w 14"/>
                      <a:gd name="T1" fmla="*/ 0 h 42"/>
                      <a:gd name="T2" fmla="*/ 0 w 14"/>
                      <a:gd name="T3" fmla="*/ 2 h 42"/>
                      <a:gd name="T4" fmla="*/ 0 w 14"/>
                      <a:gd name="T5" fmla="*/ 3 h 42"/>
                      <a:gd name="T6" fmla="*/ 0 w 14"/>
                      <a:gd name="T7" fmla="*/ 3 h 42"/>
                      <a:gd name="T8" fmla="*/ 13 w 14"/>
                      <a:gd name="T9" fmla="*/ 42 h 42"/>
                      <a:gd name="T10" fmla="*/ 14 w 14"/>
                      <a:gd name="T11" fmla="*/ 30 h 42"/>
                      <a:gd name="T12" fmla="*/ 7 w 14"/>
                      <a:gd name="T13" fmla="*/ 0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" h="42">
                        <a:moveTo>
                          <a:pt x="7" y="0"/>
                        </a:moveTo>
                        <a:cubicBezTo>
                          <a:pt x="5" y="1"/>
                          <a:pt x="3" y="1"/>
                          <a:pt x="0" y="2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1" y="12"/>
                          <a:pt x="5" y="36"/>
                          <a:pt x="13" y="42"/>
                        </a:cubicBezTo>
                        <a:cubicBezTo>
                          <a:pt x="14" y="38"/>
                          <a:pt x="14" y="36"/>
                          <a:pt x="14" y="30"/>
                        </a:cubicBezTo>
                        <a:cubicBezTo>
                          <a:pt x="14" y="22"/>
                          <a:pt x="9" y="7"/>
                          <a:pt x="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4" name="Freeform 365"/>
                  <p:cNvSpPr>
                    <a:spLocks/>
                  </p:cNvSpPr>
                  <p:nvPr/>
                </p:nvSpPr>
                <p:spPr bwMode="auto">
                  <a:xfrm>
                    <a:off x="7339013" y="3081340"/>
                    <a:ext cx="52388" cy="85725"/>
                  </a:xfrm>
                  <a:custGeom>
                    <a:avLst/>
                    <a:gdLst>
                      <a:gd name="T0" fmla="*/ 0 w 28"/>
                      <a:gd name="T1" fmla="*/ 5 h 47"/>
                      <a:gd name="T2" fmla="*/ 11 w 28"/>
                      <a:gd name="T3" fmla="*/ 31 h 47"/>
                      <a:gd name="T4" fmla="*/ 24 w 28"/>
                      <a:gd name="T5" fmla="*/ 41 h 47"/>
                      <a:gd name="T6" fmla="*/ 9 w 28"/>
                      <a:gd name="T7" fmla="*/ 0 h 47"/>
                      <a:gd name="T8" fmla="*/ 0 w 28"/>
                      <a:gd name="T9" fmla="*/ 5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47">
                        <a:moveTo>
                          <a:pt x="0" y="5"/>
                        </a:moveTo>
                        <a:cubicBezTo>
                          <a:pt x="3" y="12"/>
                          <a:pt x="8" y="27"/>
                          <a:pt x="11" y="31"/>
                        </a:cubicBezTo>
                        <a:cubicBezTo>
                          <a:pt x="11" y="31"/>
                          <a:pt x="22" y="47"/>
                          <a:pt x="24" y="41"/>
                        </a:cubicBezTo>
                        <a:cubicBezTo>
                          <a:pt x="28" y="27"/>
                          <a:pt x="13" y="10"/>
                          <a:pt x="9" y="0"/>
                        </a:cubicBezTo>
                        <a:cubicBezTo>
                          <a:pt x="6" y="2"/>
                          <a:pt x="3" y="4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5" name="Freeform 366"/>
                  <p:cNvSpPr>
                    <a:spLocks/>
                  </p:cNvSpPr>
                  <p:nvPr/>
                </p:nvSpPr>
                <p:spPr bwMode="auto">
                  <a:xfrm>
                    <a:off x="7283450" y="3101978"/>
                    <a:ext cx="26988" cy="73025"/>
                  </a:xfrm>
                  <a:custGeom>
                    <a:avLst/>
                    <a:gdLst>
                      <a:gd name="T0" fmla="*/ 12 w 15"/>
                      <a:gd name="T1" fmla="*/ 0 h 40"/>
                      <a:gd name="T2" fmla="*/ 12 w 15"/>
                      <a:gd name="T3" fmla="*/ 0 h 40"/>
                      <a:gd name="T4" fmla="*/ 4 w 15"/>
                      <a:gd name="T5" fmla="*/ 1 h 40"/>
                      <a:gd name="T6" fmla="*/ 6 w 15"/>
                      <a:gd name="T7" fmla="*/ 36 h 40"/>
                      <a:gd name="T8" fmla="*/ 9 w 15"/>
                      <a:gd name="T9" fmla="*/ 40 h 40"/>
                      <a:gd name="T10" fmla="*/ 12 w 15"/>
                      <a:gd name="T11" fmla="*/ 0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5" h="40"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9" y="1"/>
                          <a:pt x="7" y="1"/>
                          <a:pt x="4" y="1"/>
                        </a:cubicBezTo>
                        <a:cubicBezTo>
                          <a:pt x="4" y="9"/>
                          <a:pt x="0" y="24"/>
                          <a:pt x="6" y="36"/>
                        </a:cubicBezTo>
                        <a:cubicBezTo>
                          <a:pt x="9" y="40"/>
                          <a:pt x="9" y="40"/>
                          <a:pt x="9" y="40"/>
                        </a:cubicBezTo>
                        <a:cubicBezTo>
                          <a:pt x="15" y="33"/>
                          <a:pt x="12" y="9"/>
                          <a:pt x="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21" name="Freeform 367"/>
                <p:cNvSpPr>
                  <a:spLocks noEditPoints="1"/>
                </p:cNvSpPr>
                <p:nvPr/>
              </p:nvSpPr>
              <p:spPr bwMode="auto">
                <a:xfrm>
                  <a:off x="6010275" y="1739903"/>
                  <a:ext cx="1701800" cy="1641475"/>
                </a:xfrm>
                <a:custGeom>
                  <a:avLst/>
                  <a:gdLst>
                    <a:gd name="T0" fmla="*/ 479 w 928"/>
                    <a:gd name="T1" fmla="*/ 40 h 894"/>
                    <a:gd name="T2" fmla="*/ 414 w 928"/>
                    <a:gd name="T3" fmla="*/ 228 h 894"/>
                    <a:gd name="T4" fmla="*/ 404 w 928"/>
                    <a:gd name="T5" fmla="*/ 640 h 894"/>
                    <a:gd name="T6" fmla="*/ 285 w 928"/>
                    <a:gd name="T7" fmla="*/ 680 h 894"/>
                    <a:gd name="T8" fmla="*/ 182 w 928"/>
                    <a:gd name="T9" fmla="*/ 327 h 894"/>
                    <a:gd name="T10" fmla="*/ 267 w 928"/>
                    <a:gd name="T11" fmla="*/ 315 h 894"/>
                    <a:gd name="T12" fmla="*/ 316 w 928"/>
                    <a:gd name="T13" fmla="*/ 538 h 894"/>
                    <a:gd name="T14" fmla="*/ 135 w 928"/>
                    <a:gd name="T15" fmla="*/ 680 h 894"/>
                    <a:gd name="T16" fmla="*/ 120 w 928"/>
                    <a:gd name="T17" fmla="*/ 544 h 894"/>
                    <a:gd name="T18" fmla="*/ 262 w 928"/>
                    <a:gd name="T19" fmla="*/ 623 h 894"/>
                    <a:gd name="T20" fmla="*/ 406 w 928"/>
                    <a:gd name="T21" fmla="*/ 754 h 894"/>
                    <a:gd name="T22" fmla="*/ 389 w 928"/>
                    <a:gd name="T23" fmla="*/ 851 h 894"/>
                    <a:gd name="T24" fmla="*/ 426 w 928"/>
                    <a:gd name="T25" fmla="*/ 810 h 894"/>
                    <a:gd name="T26" fmla="*/ 429 w 928"/>
                    <a:gd name="T27" fmla="*/ 831 h 894"/>
                    <a:gd name="T28" fmla="*/ 438 w 928"/>
                    <a:gd name="T29" fmla="*/ 837 h 894"/>
                    <a:gd name="T30" fmla="*/ 446 w 928"/>
                    <a:gd name="T31" fmla="*/ 853 h 894"/>
                    <a:gd name="T32" fmla="*/ 454 w 928"/>
                    <a:gd name="T33" fmla="*/ 834 h 894"/>
                    <a:gd name="T34" fmla="*/ 464 w 928"/>
                    <a:gd name="T35" fmla="*/ 824 h 894"/>
                    <a:gd name="T36" fmla="*/ 824 w 928"/>
                    <a:gd name="T37" fmla="*/ 552 h 894"/>
                    <a:gd name="T38" fmla="*/ 754 w 928"/>
                    <a:gd name="T39" fmla="*/ 616 h 894"/>
                    <a:gd name="T40" fmla="*/ 689 w 928"/>
                    <a:gd name="T41" fmla="*/ 575 h 894"/>
                    <a:gd name="T42" fmla="*/ 705 w 928"/>
                    <a:gd name="T43" fmla="*/ 622 h 894"/>
                    <a:gd name="T44" fmla="*/ 709 w 928"/>
                    <a:gd name="T45" fmla="*/ 533 h 894"/>
                    <a:gd name="T46" fmla="*/ 744 w 928"/>
                    <a:gd name="T47" fmla="*/ 546 h 894"/>
                    <a:gd name="T48" fmla="*/ 768 w 928"/>
                    <a:gd name="T49" fmla="*/ 587 h 894"/>
                    <a:gd name="T50" fmla="*/ 765 w 928"/>
                    <a:gd name="T51" fmla="*/ 534 h 894"/>
                    <a:gd name="T52" fmla="*/ 765 w 928"/>
                    <a:gd name="T53" fmla="*/ 501 h 894"/>
                    <a:gd name="T54" fmla="*/ 805 w 928"/>
                    <a:gd name="T55" fmla="*/ 478 h 894"/>
                    <a:gd name="T56" fmla="*/ 763 w 928"/>
                    <a:gd name="T57" fmla="*/ 508 h 894"/>
                    <a:gd name="T58" fmla="*/ 733 w 928"/>
                    <a:gd name="T59" fmla="*/ 492 h 894"/>
                    <a:gd name="T60" fmla="*/ 704 w 928"/>
                    <a:gd name="T61" fmla="*/ 450 h 894"/>
                    <a:gd name="T62" fmla="*/ 679 w 928"/>
                    <a:gd name="T63" fmla="*/ 474 h 894"/>
                    <a:gd name="T64" fmla="*/ 717 w 928"/>
                    <a:gd name="T65" fmla="*/ 306 h 894"/>
                    <a:gd name="T66" fmla="*/ 387 w 928"/>
                    <a:gd name="T67" fmla="*/ 320 h 894"/>
                    <a:gd name="T68" fmla="*/ 512 w 928"/>
                    <a:gd name="T69" fmla="*/ 181 h 894"/>
                    <a:gd name="T70" fmla="*/ 421 w 928"/>
                    <a:gd name="T71" fmla="*/ 587 h 894"/>
                    <a:gd name="T72" fmla="*/ 475 w 928"/>
                    <a:gd name="T73" fmla="*/ 527 h 894"/>
                    <a:gd name="T74" fmla="*/ 606 w 928"/>
                    <a:gd name="T75" fmla="*/ 384 h 894"/>
                    <a:gd name="T76" fmla="*/ 561 w 928"/>
                    <a:gd name="T77" fmla="*/ 402 h 894"/>
                    <a:gd name="T78" fmla="*/ 539 w 928"/>
                    <a:gd name="T79" fmla="*/ 424 h 894"/>
                    <a:gd name="T80" fmla="*/ 516 w 928"/>
                    <a:gd name="T81" fmla="*/ 409 h 894"/>
                    <a:gd name="T82" fmla="*/ 488 w 928"/>
                    <a:gd name="T83" fmla="*/ 402 h 894"/>
                    <a:gd name="T84" fmla="*/ 502 w 928"/>
                    <a:gd name="T85" fmla="*/ 376 h 894"/>
                    <a:gd name="T86" fmla="*/ 569 w 928"/>
                    <a:gd name="T87" fmla="*/ 337 h 894"/>
                    <a:gd name="T88" fmla="*/ 601 w 928"/>
                    <a:gd name="T89" fmla="*/ 355 h 894"/>
                    <a:gd name="T90" fmla="*/ 592 w 928"/>
                    <a:gd name="T91" fmla="*/ 368 h 894"/>
                    <a:gd name="T92" fmla="*/ 679 w 928"/>
                    <a:gd name="T93" fmla="*/ 504 h 894"/>
                    <a:gd name="T94" fmla="*/ 633 w 928"/>
                    <a:gd name="T95" fmla="*/ 529 h 894"/>
                    <a:gd name="T96" fmla="*/ 500 w 928"/>
                    <a:gd name="T97" fmla="*/ 850 h 894"/>
                    <a:gd name="T98" fmla="*/ 505 w 928"/>
                    <a:gd name="T99" fmla="*/ 831 h 894"/>
                    <a:gd name="T100" fmla="*/ 515 w 928"/>
                    <a:gd name="T101" fmla="*/ 855 h 894"/>
                    <a:gd name="T102" fmla="*/ 524 w 928"/>
                    <a:gd name="T103" fmla="*/ 825 h 894"/>
                    <a:gd name="T104" fmla="*/ 524 w 928"/>
                    <a:gd name="T105" fmla="*/ 857 h 894"/>
                    <a:gd name="T106" fmla="*/ 535 w 928"/>
                    <a:gd name="T107" fmla="*/ 856 h 894"/>
                    <a:gd name="T108" fmla="*/ 570 w 928"/>
                    <a:gd name="T109" fmla="*/ 793 h 894"/>
                    <a:gd name="T110" fmla="*/ 848 w 928"/>
                    <a:gd name="T111" fmla="*/ 686 h 894"/>
                    <a:gd name="T112" fmla="*/ 796 w 928"/>
                    <a:gd name="T113" fmla="*/ 731 h 894"/>
                    <a:gd name="T114" fmla="*/ 742 w 928"/>
                    <a:gd name="T115" fmla="*/ 779 h 894"/>
                    <a:gd name="T116" fmla="*/ 704 w 928"/>
                    <a:gd name="T117" fmla="*/ 788 h 894"/>
                    <a:gd name="T118" fmla="*/ 672 w 928"/>
                    <a:gd name="T119" fmla="*/ 735 h 8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928" h="894">
                      <a:moveTo>
                        <a:pt x="863" y="523"/>
                      </a:moveTo>
                      <a:cubicBezTo>
                        <a:pt x="773" y="372"/>
                        <a:pt x="627" y="390"/>
                        <a:pt x="627" y="390"/>
                      </a:cubicBezTo>
                      <a:cubicBezTo>
                        <a:pt x="635" y="370"/>
                        <a:pt x="708" y="373"/>
                        <a:pt x="708" y="373"/>
                      </a:cubicBezTo>
                      <a:cubicBezTo>
                        <a:pt x="848" y="320"/>
                        <a:pt x="757" y="222"/>
                        <a:pt x="757" y="222"/>
                      </a:cubicBezTo>
                      <a:cubicBezTo>
                        <a:pt x="758" y="55"/>
                        <a:pt x="616" y="18"/>
                        <a:pt x="616" y="18"/>
                      </a:cubicBezTo>
                      <a:cubicBezTo>
                        <a:pt x="587" y="13"/>
                        <a:pt x="561" y="13"/>
                        <a:pt x="538" y="18"/>
                      </a:cubicBezTo>
                      <a:cubicBezTo>
                        <a:pt x="530" y="11"/>
                        <a:pt x="514" y="0"/>
                        <a:pt x="520" y="8"/>
                      </a:cubicBezTo>
                      <a:cubicBezTo>
                        <a:pt x="523" y="12"/>
                        <a:pt x="525" y="17"/>
                        <a:pt x="525" y="21"/>
                      </a:cubicBezTo>
                      <a:cubicBezTo>
                        <a:pt x="523" y="21"/>
                        <a:pt x="521" y="22"/>
                        <a:pt x="519" y="23"/>
                      </a:cubicBezTo>
                      <a:cubicBezTo>
                        <a:pt x="505" y="12"/>
                        <a:pt x="488" y="8"/>
                        <a:pt x="496" y="13"/>
                      </a:cubicBezTo>
                      <a:cubicBezTo>
                        <a:pt x="501" y="17"/>
                        <a:pt x="502" y="23"/>
                        <a:pt x="503" y="28"/>
                      </a:cubicBezTo>
                      <a:cubicBezTo>
                        <a:pt x="501" y="29"/>
                        <a:pt x="499" y="30"/>
                        <a:pt x="498" y="31"/>
                      </a:cubicBezTo>
                      <a:cubicBezTo>
                        <a:pt x="482" y="17"/>
                        <a:pt x="459" y="10"/>
                        <a:pt x="467" y="14"/>
                      </a:cubicBezTo>
                      <a:cubicBezTo>
                        <a:pt x="473" y="17"/>
                        <a:pt x="479" y="31"/>
                        <a:pt x="481" y="39"/>
                      </a:cubicBezTo>
                      <a:cubicBezTo>
                        <a:pt x="480" y="39"/>
                        <a:pt x="480" y="40"/>
                        <a:pt x="479" y="40"/>
                      </a:cubicBezTo>
                      <a:cubicBezTo>
                        <a:pt x="456" y="18"/>
                        <a:pt x="416" y="32"/>
                        <a:pt x="428" y="30"/>
                      </a:cubicBezTo>
                      <a:cubicBezTo>
                        <a:pt x="437" y="29"/>
                        <a:pt x="453" y="47"/>
                        <a:pt x="459" y="54"/>
                      </a:cubicBezTo>
                      <a:cubicBezTo>
                        <a:pt x="458" y="54"/>
                        <a:pt x="458" y="54"/>
                        <a:pt x="458" y="54"/>
                      </a:cubicBezTo>
                      <a:cubicBezTo>
                        <a:pt x="458" y="54"/>
                        <a:pt x="458" y="54"/>
                        <a:pt x="458" y="54"/>
                      </a:cubicBezTo>
                      <a:cubicBezTo>
                        <a:pt x="447" y="43"/>
                        <a:pt x="392" y="49"/>
                        <a:pt x="409" y="51"/>
                      </a:cubicBezTo>
                      <a:cubicBezTo>
                        <a:pt x="421" y="52"/>
                        <a:pt x="436" y="60"/>
                        <a:pt x="444" y="66"/>
                      </a:cubicBezTo>
                      <a:cubicBezTo>
                        <a:pt x="444" y="66"/>
                        <a:pt x="444" y="66"/>
                        <a:pt x="444" y="66"/>
                      </a:cubicBezTo>
                      <a:cubicBezTo>
                        <a:pt x="416" y="55"/>
                        <a:pt x="385" y="77"/>
                        <a:pt x="385" y="77"/>
                      </a:cubicBezTo>
                      <a:cubicBezTo>
                        <a:pt x="402" y="71"/>
                        <a:pt x="419" y="77"/>
                        <a:pt x="427" y="82"/>
                      </a:cubicBezTo>
                      <a:cubicBezTo>
                        <a:pt x="427" y="83"/>
                        <a:pt x="427" y="83"/>
                        <a:pt x="426" y="84"/>
                      </a:cubicBezTo>
                      <a:cubicBezTo>
                        <a:pt x="396" y="77"/>
                        <a:pt x="374" y="108"/>
                        <a:pt x="374" y="108"/>
                      </a:cubicBezTo>
                      <a:cubicBezTo>
                        <a:pt x="393" y="96"/>
                        <a:pt x="406" y="97"/>
                        <a:pt x="413" y="99"/>
                      </a:cubicBezTo>
                      <a:cubicBezTo>
                        <a:pt x="388" y="132"/>
                        <a:pt x="376" y="161"/>
                        <a:pt x="376" y="161"/>
                      </a:cubicBezTo>
                      <a:cubicBezTo>
                        <a:pt x="375" y="169"/>
                        <a:pt x="384" y="176"/>
                        <a:pt x="384" y="176"/>
                      </a:cubicBezTo>
                      <a:cubicBezTo>
                        <a:pt x="417" y="200"/>
                        <a:pt x="414" y="228"/>
                        <a:pt x="414" y="228"/>
                      </a:cubicBezTo>
                      <a:cubicBezTo>
                        <a:pt x="411" y="268"/>
                        <a:pt x="346" y="289"/>
                        <a:pt x="346" y="289"/>
                      </a:cubicBezTo>
                      <a:cubicBezTo>
                        <a:pt x="349" y="306"/>
                        <a:pt x="340" y="310"/>
                        <a:pt x="378" y="373"/>
                      </a:cubicBezTo>
                      <a:cubicBezTo>
                        <a:pt x="416" y="436"/>
                        <a:pt x="492" y="427"/>
                        <a:pt x="492" y="427"/>
                      </a:cubicBezTo>
                      <a:cubicBezTo>
                        <a:pt x="453" y="454"/>
                        <a:pt x="404" y="533"/>
                        <a:pt x="404" y="533"/>
                      </a:cubicBezTo>
                      <a:cubicBezTo>
                        <a:pt x="375" y="596"/>
                        <a:pt x="355" y="549"/>
                        <a:pt x="355" y="549"/>
                      </a:cubicBezTo>
                      <a:cubicBezTo>
                        <a:pt x="323" y="509"/>
                        <a:pt x="323" y="509"/>
                        <a:pt x="323" y="509"/>
                      </a:cubicBezTo>
                      <a:cubicBezTo>
                        <a:pt x="306" y="491"/>
                        <a:pt x="340" y="468"/>
                        <a:pt x="340" y="468"/>
                      </a:cubicBezTo>
                      <a:cubicBezTo>
                        <a:pt x="381" y="433"/>
                        <a:pt x="367" y="399"/>
                        <a:pt x="358" y="383"/>
                      </a:cubicBezTo>
                      <a:cubicBezTo>
                        <a:pt x="319" y="317"/>
                        <a:pt x="245" y="251"/>
                        <a:pt x="245" y="251"/>
                      </a:cubicBezTo>
                      <a:cubicBezTo>
                        <a:pt x="178" y="301"/>
                        <a:pt x="178" y="301"/>
                        <a:pt x="178" y="301"/>
                      </a:cubicBezTo>
                      <a:cubicBezTo>
                        <a:pt x="45" y="416"/>
                        <a:pt x="130" y="469"/>
                        <a:pt x="130" y="469"/>
                      </a:cubicBezTo>
                      <a:cubicBezTo>
                        <a:pt x="97" y="463"/>
                        <a:pt x="97" y="463"/>
                        <a:pt x="97" y="463"/>
                      </a:cubicBezTo>
                      <a:cubicBezTo>
                        <a:pt x="101" y="514"/>
                        <a:pt x="182" y="520"/>
                        <a:pt x="182" y="520"/>
                      </a:cubicBezTo>
                      <a:cubicBezTo>
                        <a:pt x="258" y="516"/>
                        <a:pt x="269" y="535"/>
                        <a:pt x="269" y="535"/>
                      </a:cubicBezTo>
                      <a:cubicBezTo>
                        <a:pt x="318" y="552"/>
                        <a:pt x="404" y="640"/>
                        <a:pt x="404" y="640"/>
                      </a:cubicBezTo>
                      <a:cubicBezTo>
                        <a:pt x="405" y="633"/>
                        <a:pt x="512" y="562"/>
                        <a:pt x="512" y="562"/>
                      </a:cubicBezTo>
                      <a:cubicBezTo>
                        <a:pt x="613" y="520"/>
                        <a:pt x="637" y="595"/>
                        <a:pt x="637" y="595"/>
                      </a:cubicBezTo>
                      <a:cubicBezTo>
                        <a:pt x="582" y="584"/>
                        <a:pt x="553" y="590"/>
                        <a:pt x="553" y="590"/>
                      </a:cubicBezTo>
                      <a:cubicBezTo>
                        <a:pt x="419" y="625"/>
                        <a:pt x="474" y="773"/>
                        <a:pt x="474" y="773"/>
                      </a:cubicBezTo>
                      <a:cubicBezTo>
                        <a:pt x="392" y="750"/>
                        <a:pt x="317" y="662"/>
                        <a:pt x="317" y="662"/>
                      </a:cubicBezTo>
                      <a:cubicBezTo>
                        <a:pt x="254" y="581"/>
                        <a:pt x="182" y="546"/>
                        <a:pt x="182" y="546"/>
                      </a:cubicBezTo>
                      <a:cubicBezTo>
                        <a:pt x="117" y="498"/>
                        <a:pt x="63" y="540"/>
                        <a:pt x="63" y="540"/>
                      </a:cubicBezTo>
                      <a:cubicBezTo>
                        <a:pt x="0" y="595"/>
                        <a:pt x="46" y="659"/>
                        <a:pt x="46" y="659"/>
                      </a:cubicBezTo>
                      <a:cubicBezTo>
                        <a:pt x="112" y="729"/>
                        <a:pt x="173" y="672"/>
                        <a:pt x="173" y="672"/>
                      </a:cubicBezTo>
                      <a:cubicBezTo>
                        <a:pt x="190" y="653"/>
                        <a:pt x="162" y="648"/>
                        <a:pt x="162" y="648"/>
                      </a:cubicBezTo>
                      <a:cubicBezTo>
                        <a:pt x="134" y="661"/>
                        <a:pt x="134" y="661"/>
                        <a:pt x="134" y="661"/>
                      </a:cubicBezTo>
                      <a:cubicBezTo>
                        <a:pt x="71" y="681"/>
                        <a:pt x="60" y="621"/>
                        <a:pt x="60" y="621"/>
                      </a:cubicBezTo>
                      <a:cubicBezTo>
                        <a:pt x="55" y="573"/>
                        <a:pt x="83" y="564"/>
                        <a:pt x="83" y="564"/>
                      </a:cubicBezTo>
                      <a:cubicBezTo>
                        <a:pt x="118" y="540"/>
                        <a:pt x="185" y="579"/>
                        <a:pt x="185" y="579"/>
                      </a:cubicBezTo>
                      <a:cubicBezTo>
                        <a:pt x="233" y="607"/>
                        <a:pt x="285" y="680"/>
                        <a:pt x="285" y="680"/>
                      </a:cubicBezTo>
                      <a:cubicBezTo>
                        <a:pt x="318" y="746"/>
                        <a:pt x="378" y="776"/>
                        <a:pt x="378" y="776"/>
                      </a:cubicBezTo>
                      <a:cubicBezTo>
                        <a:pt x="400" y="794"/>
                        <a:pt x="412" y="800"/>
                        <a:pt x="417" y="801"/>
                      </a:cubicBezTo>
                      <a:cubicBezTo>
                        <a:pt x="329" y="804"/>
                        <a:pt x="329" y="847"/>
                        <a:pt x="329" y="847"/>
                      </a:cubicBezTo>
                      <a:cubicBezTo>
                        <a:pt x="329" y="860"/>
                        <a:pt x="353" y="876"/>
                        <a:pt x="401" y="873"/>
                      </a:cubicBezTo>
                      <a:cubicBezTo>
                        <a:pt x="419" y="872"/>
                        <a:pt x="578" y="879"/>
                        <a:pt x="578" y="879"/>
                      </a:cubicBezTo>
                      <a:cubicBezTo>
                        <a:pt x="604" y="876"/>
                        <a:pt x="570" y="830"/>
                        <a:pt x="570" y="830"/>
                      </a:cubicBezTo>
                      <a:cubicBezTo>
                        <a:pt x="674" y="894"/>
                        <a:pt x="755" y="845"/>
                        <a:pt x="755" y="845"/>
                      </a:cubicBezTo>
                      <a:cubicBezTo>
                        <a:pt x="808" y="827"/>
                        <a:pt x="838" y="773"/>
                        <a:pt x="838" y="773"/>
                      </a:cubicBezTo>
                      <a:cubicBezTo>
                        <a:pt x="928" y="650"/>
                        <a:pt x="863" y="523"/>
                        <a:pt x="863" y="523"/>
                      </a:cubicBezTo>
                      <a:close/>
                      <a:moveTo>
                        <a:pt x="262" y="427"/>
                      </a:moveTo>
                      <a:cubicBezTo>
                        <a:pt x="262" y="427"/>
                        <a:pt x="267" y="482"/>
                        <a:pt x="246" y="484"/>
                      </a:cubicBezTo>
                      <a:cubicBezTo>
                        <a:pt x="226" y="485"/>
                        <a:pt x="196" y="425"/>
                        <a:pt x="196" y="425"/>
                      </a:cubicBezTo>
                      <a:cubicBezTo>
                        <a:pt x="196" y="425"/>
                        <a:pt x="190" y="467"/>
                        <a:pt x="206" y="484"/>
                      </a:cubicBezTo>
                      <a:cubicBezTo>
                        <a:pt x="222" y="501"/>
                        <a:pt x="125" y="475"/>
                        <a:pt x="133" y="415"/>
                      </a:cubicBezTo>
                      <a:cubicBezTo>
                        <a:pt x="133" y="415"/>
                        <a:pt x="131" y="375"/>
                        <a:pt x="182" y="327"/>
                      </a:cubicBezTo>
                      <a:cubicBezTo>
                        <a:pt x="182" y="327"/>
                        <a:pt x="196" y="332"/>
                        <a:pt x="192" y="353"/>
                      </a:cubicBezTo>
                      <a:cubicBezTo>
                        <a:pt x="192" y="353"/>
                        <a:pt x="198" y="334"/>
                        <a:pt x="194" y="323"/>
                      </a:cubicBezTo>
                      <a:cubicBezTo>
                        <a:pt x="192" y="319"/>
                        <a:pt x="190" y="316"/>
                        <a:pt x="193" y="320"/>
                      </a:cubicBezTo>
                      <a:cubicBezTo>
                        <a:pt x="193" y="321"/>
                        <a:pt x="194" y="322"/>
                        <a:pt x="194" y="323"/>
                      </a:cubicBezTo>
                      <a:cubicBezTo>
                        <a:pt x="199" y="331"/>
                        <a:pt x="207" y="346"/>
                        <a:pt x="205" y="353"/>
                      </a:cubicBezTo>
                      <a:cubicBezTo>
                        <a:pt x="205" y="353"/>
                        <a:pt x="212" y="337"/>
                        <a:pt x="210" y="321"/>
                      </a:cubicBezTo>
                      <a:cubicBezTo>
                        <a:pt x="209" y="304"/>
                        <a:pt x="223" y="340"/>
                        <a:pt x="221" y="351"/>
                      </a:cubicBezTo>
                      <a:cubicBezTo>
                        <a:pt x="219" y="361"/>
                        <a:pt x="227" y="345"/>
                        <a:pt x="223" y="322"/>
                      </a:cubicBezTo>
                      <a:cubicBezTo>
                        <a:pt x="223" y="322"/>
                        <a:pt x="234" y="339"/>
                        <a:pt x="233" y="354"/>
                      </a:cubicBezTo>
                      <a:cubicBezTo>
                        <a:pt x="233" y="354"/>
                        <a:pt x="242" y="340"/>
                        <a:pt x="240" y="321"/>
                      </a:cubicBezTo>
                      <a:cubicBezTo>
                        <a:pt x="240" y="321"/>
                        <a:pt x="247" y="343"/>
                        <a:pt x="246" y="354"/>
                      </a:cubicBezTo>
                      <a:cubicBezTo>
                        <a:pt x="246" y="354"/>
                        <a:pt x="254" y="327"/>
                        <a:pt x="250" y="315"/>
                      </a:cubicBezTo>
                      <a:cubicBezTo>
                        <a:pt x="250" y="315"/>
                        <a:pt x="261" y="343"/>
                        <a:pt x="262" y="354"/>
                      </a:cubicBezTo>
                      <a:cubicBezTo>
                        <a:pt x="262" y="355"/>
                        <a:pt x="262" y="355"/>
                        <a:pt x="262" y="356"/>
                      </a:cubicBezTo>
                      <a:cubicBezTo>
                        <a:pt x="262" y="365"/>
                        <a:pt x="271" y="326"/>
                        <a:pt x="267" y="315"/>
                      </a:cubicBezTo>
                      <a:cubicBezTo>
                        <a:pt x="267" y="315"/>
                        <a:pt x="316" y="351"/>
                        <a:pt x="333" y="399"/>
                      </a:cubicBezTo>
                      <a:cubicBezTo>
                        <a:pt x="333" y="399"/>
                        <a:pt x="355" y="451"/>
                        <a:pt x="291" y="467"/>
                      </a:cubicBezTo>
                      <a:cubicBezTo>
                        <a:pt x="291" y="467"/>
                        <a:pt x="280" y="435"/>
                        <a:pt x="262" y="427"/>
                      </a:cubicBezTo>
                      <a:close/>
                      <a:moveTo>
                        <a:pt x="309" y="549"/>
                      </a:moveTo>
                      <a:cubicBezTo>
                        <a:pt x="306" y="549"/>
                        <a:pt x="304" y="548"/>
                        <a:pt x="304" y="545"/>
                      </a:cubicBezTo>
                      <a:cubicBezTo>
                        <a:pt x="303" y="543"/>
                        <a:pt x="305" y="542"/>
                        <a:pt x="309" y="543"/>
                      </a:cubicBezTo>
                      <a:cubicBezTo>
                        <a:pt x="313" y="543"/>
                        <a:pt x="317" y="544"/>
                        <a:pt x="321" y="547"/>
                      </a:cubicBezTo>
                      <a:cubicBezTo>
                        <a:pt x="318" y="548"/>
                        <a:pt x="314" y="548"/>
                        <a:pt x="309" y="549"/>
                      </a:cubicBezTo>
                      <a:close/>
                      <a:moveTo>
                        <a:pt x="316" y="538"/>
                      </a:moveTo>
                      <a:cubicBezTo>
                        <a:pt x="313" y="536"/>
                        <a:pt x="311" y="535"/>
                        <a:pt x="309" y="532"/>
                      </a:cubicBezTo>
                      <a:cubicBezTo>
                        <a:pt x="305" y="529"/>
                        <a:pt x="305" y="526"/>
                        <a:pt x="306" y="524"/>
                      </a:cubicBezTo>
                      <a:cubicBezTo>
                        <a:pt x="308" y="521"/>
                        <a:pt x="312" y="522"/>
                        <a:pt x="315" y="527"/>
                      </a:cubicBezTo>
                      <a:cubicBezTo>
                        <a:pt x="316" y="527"/>
                        <a:pt x="316" y="528"/>
                        <a:pt x="316" y="528"/>
                      </a:cubicBezTo>
                      <a:cubicBezTo>
                        <a:pt x="319" y="533"/>
                        <a:pt x="321" y="538"/>
                        <a:pt x="322" y="543"/>
                      </a:cubicBezTo>
                      <a:cubicBezTo>
                        <a:pt x="320" y="542"/>
                        <a:pt x="318" y="540"/>
                        <a:pt x="316" y="538"/>
                      </a:cubicBezTo>
                      <a:close/>
                      <a:moveTo>
                        <a:pt x="333" y="532"/>
                      </a:moveTo>
                      <a:cubicBezTo>
                        <a:pt x="331" y="536"/>
                        <a:pt x="329" y="540"/>
                        <a:pt x="325" y="543"/>
                      </a:cubicBezTo>
                      <a:cubicBezTo>
                        <a:pt x="325" y="540"/>
                        <a:pt x="326" y="535"/>
                        <a:pt x="327" y="531"/>
                      </a:cubicBezTo>
                      <a:cubicBezTo>
                        <a:pt x="328" y="527"/>
                        <a:pt x="329" y="526"/>
                        <a:pt x="332" y="526"/>
                      </a:cubicBezTo>
                      <a:cubicBezTo>
                        <a:pt x="334" y="527"/>
                        <a:pt x="334" y="529"/>
                        <a:pt x="333" y="532"/>
                      </a:cubicBezTo>
                      <a:close/>
                      <a:moveTo>
                        <a:pt x="45" y="601"/>
                      </a:moveTo>
                      <a:cubicBezTo>
                        <a:pt x="40" y="597"/>
                        <a:pt x="37" y="592"/>
                        <a:pt x="37" y="586"/>
                      </a:cubicBezTo>
                      <a:cubicBezTo>
                        <a:pt x="38" y="588"/>
                        <a:pt x="40" y="590"/>
                        <a:pt x="42" y="590"/>
                      </a:cubicBezTo>
                      <a:cubicBezTo>
                        <a:pt x="44" y="591"/>
                        <a:pt x="47" y="590"/>
                        <a:pt x="49" y="589"/>
                      </a:cubicBezTo>
                      <a:cubicBezTo>
                        <a:pt x="52" y="588"/>
                        <a:pt x="54" y="587"/>
                        <a:pt x="55" y="584"/>
                      </a:cubicBezTo>
                      <a:cubicBezTo>
                        <a:pt x="55" y="584"/>
                        <a:pt x="55" y="583"/>
                        <a:pt x="55" y="583"/>
                      </a:cubicBezTo>
                      <a:cubicBezTo>
                        <a:pt x="55" y="591"/>
                        <a:pt x="52" y="597"/>
                        <a:pt x="45" y="601"/>
                      </a:cubicBezTo>
                      <a:close/>
                      <a:moveTo>
                        <a:pt x="144" y="673"/>
                      </a:moveTo>
                      <a:cubicBezTo>
                        <a:pt x="143" y="679"/>
                        <a:pt x="139" y="684"/>
                        <a:pt x="134" y="686"/>
                      </a:cubicBezTo>
                      <a:cubicBezTo>
                        <a:pt x="135" y="685"/>
                        <a:pt x="136" y="682"/>
                        <a:pt x="135" y="680"/>
                      </a:cubicBezTo>
                      <a:cubicBezTo>
                        <a:pt x="135" y="677"/>
                        <a:pt x="134" y="675"/>
                        <a:pt x="132" y="673"/>
                      </a:cubicBezTo>
                      <a:cubicBezTo>
                        <a:pt x="130" y="671"/>
                        <a:pt x="128" y="670"/>
                        <a:pt x="125" y="670"/>
                      </a:cubicBezTo>
                      <a:cubicBezTo>
                        <a:pt x="124" y="670"/>
                        <a:pt x="124" y="671"/>
                        <a:pt x="124" y="670"/>
                      </a:cubicBezTo>
                      <a:cubicBezTo>
                        <a:pt x="131" y="667"/>
                        <a:pt x="138" y="668"/>
                        <a:pt x="144" y="673"/>
                      </a:cubicBezTo>
                      <a:close/>
                      <a:moveTo>
                        <a:pt x="64" y="663"/>
                      </a:moveTo>
                      <a:cubicBezTo>
                        <a:pt x="66" y="662"/>
                        <a:pt x="67" y="659"/>
                        <a:pt x="67" y="657"/>
                      </a:cubicBezTo>
                      <a:cubicBezTo>
                        <a:pt x="68" y="654"/>
                        <a:pt x="67" y="651"/>
                        <a:pt x="66" y="649"/>
                      </a:cubicBezTo>
                      <a:cubicBezTo>
                        <a:pt x="66" y="649"/>
                        <a:pt x="65" y="649"/>
                        <a:pt x="65" y="648"/>
                      </a:cubicBezTo>
                      <a:cubicBezTo>
                        <a:pt x="72" y="653"/>
                        <a:pt x="75" y="658"/>
                        <a:pt x="74" y="666"/>
                      </a:cubicBezTo>
                      <a:cubicBezTo>
                        <a:pt x="69" y="669"/>
                        <a:pt x="63" y="669"/>
                        <a:pt x="58" y="665"/>
                      </a:cubicBezTo>
                      <a:cubicBezTo>
                        <a:pt x="60" y="666"/>
                        <a:pt x="62" y="665"/>
                        <a:pt x="64" y="663"/>
                      </a:cubicBezTo>
                      <a:close/>
                      <a:moveTo>
                        <a:pt x="109" y="542"/>
                      </a:moveTo>
                      <a:cubicBezTo>
                        <a:pt x="111" y="536"/>
                        <a:pt x="115" y="532"/>
                        <a:pt x="121" y="531"/>
                      </a:cubicBezTo>
                      <a:cubicBezTo>
                        <a:pt x="120" y="533"/>
                        <a:pt x="119" y="535"/>
                        <a:pt x="119" y="537"/>
                      </a:cubicBezTo>
                      <a:cubicBezTo>
                        <a:pt x="118" y="540"/>
                        <a:pt x="119" y="542"/>
                        <a:pt x="120" y="544"/>
                      </a:cubicBezTo>
                      <a:cubicBezTo>
                        <a:pt x="122" y="547"/>
                        <a:pt x="124" y="548"/>
                        <a:pt x="127" y="549"/>
                      </a:cubicBezTo>
                      <a:cubicBezTo>
                        <a:pt x="127" y="549"/>
                        <a:pt x="127" y="549"/>
                        <a:pt x="128" y="549"/>
                      </a:cubicBezTo>
                      <a:cubicBezTo>
                        <a:pt x="120" y="550"/>
                        <a:pt x="114" y="549"/>
                        <a:pt x="109" y="542"/>
                      </a:cubicBezTo>
                      <a:close/>
                      <a:moveTo>
                        <a:pt x="204" y="571"/>
                      </a:moveTo>
                      <a:cubicBezTo>
                        <a:pt x="202" y="572"/>
                        <a:pt x="201" y="575"/>
                        <a:pt x="201" y="577"/>
                      </a:cubicBezTo>
                      <a:cubicBezTo>
                        <a:pt x="201" y="580"/>
                        <a:pt x="202" y="583"/>
                        <a:pt x="204" y="584"/>
                      </a:cubicBezTo>
                      <a:cubicBezTo>
                        <a:pt x="204" y="585"/>
                        <a:pt x="205" y="585"/>
                        <a:pt x="205" y="585"/>
                      </a:cubicBezTo>
                      <a:cubicBezTo>
                        <a:pt x="198" y="582"/>
                        <a:pt x="193" y="577"/>
                        <a:pt x="193" y="569"/>
                      </a:cubicBezTo>
                      <a:cubicBezTo>
                        <a:pt x="198" y="565"/>
                        <a:pt x="204" y="564"/>
                        <a:pt x="210" y="567"/>
                      </a:cubicBezTo>
                      <a:cubicBezTo>
                        <a:pt x="207" y="567"/>
                        <a:pt x="205" y="568"/>
                        <a:pt x="204" y="571"/>
                      </a:cubicBezTo>
                      <a:close/>
                      <a:moveTo>
                        <a:pt x="271" y="630"/>
                      </a:moveTo>
                      <a:cubicBezTo>
                        <a:pt x="269" y="630"/>
                        <a:pt x="267" y="632"/>
                        <a:pt x="266" y="635"/>
                      </a:cubicBezTo>
                      <a:cubicBezTo>
                        <a:pt x="265" y="637"/>
                        <a:pt x="265" y="640"/>
                        <a:pt x="266" y="643"/>
                      </a:cubicBezTo>
                      <a:cubicBezTo>
                        <a:pt x="266" y="643"/>
                        <a:pt x="267" y="643"/>
                        <a:pt x="267" y="644"/>
                      </a:cubicBezTo>
                      <a:cubicBezTo>
                        <a:pt x="261" y="638"/>
                        <a:pt x="259" y="631"/>
                        <a:pt x="262" y="623"/>
                      </a:cubicBezTo>
                      <a:cubicBezTo>
                        <a:pt x="268" y="622"/>
                        <a:pt x="274" y="624"/>
                        <a:pt x="278" y="628"/>
                      </a:cubicBezTo>
                      <a:cubicBezTo>
                        <a:pt x="276" y="627"/>
                        <a:pt x="274" y="628"/>
                        <a:pt x="271" y="630"/>
                      </a:cubicBezTo>
                      <a:close/>
                      <a:moveTo>
                        <a:pt x="326" y="694"/>
                      </a:moveTo>
                      <a:cubicBezTo>
                        <a:pt x="323" y="695"/>
                        <a:pt x="320" y="698"/>
                        <a:pt x="319" y="701"/>
                      </a:cubicBezTo>
                      <a:cubicBezTo>
                        <a:pt x="317" y="705"/>
                        <a:pt x="317" y="709"/>
                        <a:pt x="319" y="712"/>
                      </a:cubicBezTo>
                      <a:cubicBezTo>
                        <a:pt x="319" y="713"/>
                        <a:pt x="319" y="713"/>
                        <a:pt x="319" y="714"/>
                      </a:cubicBezTo>
                      <a:cubicBezTo>
                        <a:pt x="311" y="705"/>
                        <a:pt x="308" y="696"/>
                        <a:pt x="312" y="685"/>
                      </a:cubicBezTo>
                      <a:cubicBezTo>
                        <a:pt x="321" y="683"/>
                        <a:pt x="330" y="686"/>
                        <a:pt x="335" y="692"/>
                      </a:cubicBezTo>
                      <a:cubicBezTo>
                        <a:pt x="333" y="691"/>
                        <a:pt x="329" y="691"/>
                        <a:pt x="326" y="694"/>
                      </a:cubicBezTo>
                      <a:close/>
                      <a:moveTo>
                        <a:pt x="396" y="755"/>
                      </a:moveTo>
                      <a:cubicBezTo>
                        <a:pt x="393" y="757"/>
                        <a:pt x="391" y="759"/>
                        <a:pt x="389" y="763"/>
                      </a:cubicBezTo>
                      <a:cubicBezTo>
                        <a:pt x="388" y="767"/>
                        <a:pt x="387" y="770"/>
                        <a:pt x="389" y="774"/>
                      </a:cubicBezTo>
                      <a:cubicBezTo>
                        <a:pt x="389" y="775"/>
                        <a:pt x="390" y="775"/>
                        <a:pt x="389" y="776"/>
                      </a:cubicBezTo>
                      <a:cubicBezTo>
                        <a:pt x="381" y="767"/>
                        <a:pt x="379" y="758"/>
                        <a:pt x="383" y="747"/>
                      </a:cubicBezTo>
                      <a:cubicBezTo>
                        <a:pt x="392" y="744"/>
                        <a:pt x="401" y="747"/>
                        <a:pt x="406" y="754"/>
                      </a:cubicBezTo>
                      <a:cubicBezTo>
                        <a:pt x="403" y="752"/>
                        <a:pt x="400" y="753"/>
                        <a:pt x="396" y="755"/>
                      </a:cubicBezTo>
                      <a:close/>
                      <a:moveTo>
                        <a:pt x="364" y="861"/>
                      </a:moveTo>
                      <a:cubicBezTo>
                        <a:pt x="360" y="861"/>
                        <a:pt x="357" y="859"/>
                        <a:pt x="356" y="856"/>
                      </a:cubicBezTo>
                      <a:cubicBezTo>
                        <a:pt x="355" y="852"/>
                        <a:pt x="358" y="850"/>
                        <a:pt x="364" y="851"/>
                      </a:cubicBezTo>
                      <a:cubicBezTo>
                        <a:pt x="370" y="852"/>
                        <a:pt x="377" y="854"/>
                        <a:pt x="382" y="858"/>
                      </a:cubicBezTo>
                      <a:cubicBezTo>
                        <a:pt x="378" y="859"/>
                        <a:pt x="372" y="860"/>
                        <a:pt x="364" y="861"/>
                      </a:cubicBezTo>
                      <a:close/>
                      <a:moveTo>
                        <a:pt x="374" y="845"/>
                      </a:moveTo>
                      <a:cubicBezTo>
                        <a:pt x="371" y="842"/>
                        <a:pt x="367" y="839"/>
                        <a:pt x="364" y="836"/>
                      </a:cubicBezTo>
                      <a:cubicBezTo>
                        <a:pt x="359" y="831"/>
                        <a:pt x="358" y="826"/>
                        <a:pt x="360" y="822"/>
                      </a:cubicBezTo>
                      <a:cubicBezTo>
                        <a:pt x="363" y="818"/>
                        <a:pt x="368" y="819"/>
                        <a:pt x="374" y="827"/>
                      </a:cubicBezTo>
                      <a:cubicBezTo>
                        <a:pt x="374" y="828"/>
                        <a:pt x="374" y="828"/>
                        <a:pt x="375" y="830"/>
                      </a:cubicBezTo>
                      <a:cubicBezTo>
                        <a:pt x="380" y="836"/>
                        <a:pt x="383" y="844"/>
                        <a:pt x="385" y="851"/>
                      </a:cubicBezTo>
                      <a:cubicBezTo>
                        <a:pt x="382" y="850"/>
                        <a:pt x="378" y="847"/>
                        <a:pt x="374" y="845"/>
                      </a:cubicBezTo>
                      <a:close/>
                      <a:moveTo>
                        <a:pt x="401" y="836"/>
                      </a:moveTo>
                      <a:cubicBezTo>
                        <a:pt x="398" y="842"/>
                        <a:pt x="395" y="847"/>
                        <a:pt x="389" y="851"/>
                      </a:cubicBezTo>
                      <a:cubicBezTo>
                        <a:pt x="389" y="847"/>
                        <a:pt x="391" y="840"/>
                        <a:pt x="392" y="833"/>
                      </a:cubicBezTo>
                      <a:cubicBezTo>
                        <a:pt x="393" y="828"/>
                        <a:pt x="396" y="826"/>
                        <a:pt x="399" y="826"/>
                      </a:cubicBezTo>
                      <a:cubicBezTo>
                        <a:pt x="403" y="827"/>
                        <a:pt x="403" y="830"/>
                        <a:pt x="401" y="836"/>
                      </a:cubicBezTo>
                      <a:close/>
                      <a:moveTo>
                        <a:pt x="439" y="811"/>
                      </a:moveTo>
                      <a:cubicBezTo>
                        <a:pt x="441" y="807"/>
                        <a:pt x="444" y="804"/>
                        <a:pt x="448" y="804"/>
                      </a:cubicBezTo>
                      <a:cubicBezTo>
                        <a:pt x="448" y="804"/>
                        <a:pt x="448" y="804"/>
                        <a:pt x="449" y="804"/>
                      </a:cubicBezTo>
                      <a:cubicBezTo>
                        <a:pt x="449" y="804"/>
                        <a:pt x="449" y="804"/>
                        <a:pt x="448" y="804"/>
                      </a:cubicBezTo>
                      <a:cubicBezTo>
                        <a:pt x="447" y="806"/>
                        <a:pt x="446" y="808"/>
                        <a:pt x="445" y="810"/>
                      </a:cubicBezTo>
                      <a:cubicBezTo>
                        <a:pt x="445" y="810"/>
                        <a:pt x="445" y="812"/>
                        <a:pt x="445" y="812"/>
                      </a:cubicBezTo>
                      <a:cubicBezTo>
                        <a:pt x="445" y="813"/>
                        <a:pt x="444" y="814"/>
                        <a:pt x="444" y="815"/>
                      </a:cubicBezTo>
                      <a:cubicBezTo>
                        <a:pt x="444" y="816"/>
                        <a:pt x="444" y="816"/>
                        <a:pt x="444" y="816"/>
                      </a:cubicBezTo>
                      <a:cubicBezTo>
                        <a:pt x="443" y="817"/>
                        <a:pt x="443" y="818"/>
                        <a:pt x="443" y="820"/>
                      </a:cubicBezTo>
                      <a:cubicBezTo>
                        <a:pt x="438" y="818"/>
                        <a:pt x="437" y="815"/>
                        <a:pt x="439" y="811"/>
                      </a:cubicBezTo>
                      <a:close/>
                      <a:moveTo>
                        <a:pt x="425" y="812"/>
                      </a:moveTo>
                      <a:cubicBezTo>
                        <a:pt x="425" y="812"/>
                        <a:pt x="426" y="811"/>
                        <a:pt x="426" y="810"/>
                      </a:cubicBezTo>
                      <a:cubicBezTo>
                        <a:pt x="426" y="810"/>
                        <a:pt x="426" y="811"/>
                        <a:pt x="426" y="811"/>
                      </a:cubicBezTo>
                      <a:cubicBezTo>
                        <a:pt x="428" y="816"/>
                        <a:pt x="430" y="820"/>
                        <a:pt x="435" y="825"/>
                      </a:cubicBezTo>
                      <a:cubicBezTo>
                        <a:pt x="432" y="827"/>
                        <a:pt x="429" y="827"/>
                        <a:pt x="427" y="824"/>
                      </a:cubicBezTo>
                      <a:cubicBezTo>
                        <a:pt x="427" y="824"/>
                        <a:pt x="427" y="823"/>
                        <a:pt x="426" y="823"/>
                      </a:cubicBezTo>
                      <a:cubicBezTo>
                        <a:pt x="426" y="823"/>
                        <a:pt x="426" y="823"/>
                        <a:pt x="426" y="822"/>
                      </a:cubicBezTo>
                      <a:cubicBezTo>
                        <a:pt x="424" y="819"/>
                        <a:pt x="423" y="816"/>
                        <a:pt x="425" y="812"/>
                      </a:cubicBezTo>
                      <a:close/>
                      <a:moveTo>
                        <a:pt x="421" y="832"/>
                      </a:moveTo>
                      <a:cubicBezTo>
                        <a:pt x="421" y="832"/>
                        <a:pt x="421" y="832"/>
                        <a:pt x="421" y="832"/>
                      </a:cubicBezTo>
                      <a:cubicBezTo>
                        <a:pt x="420" y="832"/>
                        <a:pt x="420" y="831"/>
                        <a:pt x="420" y="830"/>
                      </a:cubicBezTo>
                      <a:cubicBezTo>
                        <a:pt x="419" y="830"/>
                        <a:pt x="419" y="829"/>
                        <a:pt x="419" y="829"/>
                      </a:cubicBezTo>
                      <a:cubicBezTo>
                        <a:pt x="419" y="829"/>
                        <a:pt x="420" y="829"/>
                        <a:pt x="420" y="829"/>
                      </a:cubicBezTo>
                      <a:cubicBezTo>
                        <a:pt x="421" y="830"/>
                        <a:pt x="422" y="830"/>
                        <a:pt x="423" y="830"/>
                      </a:cubicBezTo>
                      <a:cubicBezTo>
                        <a:pt x="423" y="830"/>
                        <a:pt x="423" y="830"/>
                        <a:pt x="423" y="830"/>
                      </a:cubicBezTo>
                      <a:cubicBezTo>
                        <a:pt x="424" y="831"/>
                        <a:pt x="426" y="831"/>
                        <a:pt x="427" y="831"/>
                      </a:cubicBezTo>
                      <a:cubicBezTo>
                        <a:pt x="427" y="831"/>
                        <a:pt x="428" y="831"/>
                        <a:pt x="429" y="831"/>
                      </a:cubicBezTo>
                      <a:cubicBezTo>
                        <a:pt x="430" y="831"/>
                        <a:pt x="431" y="831"/>
                        <a:pt x="432" y="831"/>
                      </a:cubicBezTo>
                      <a:cubicBezTo>
                        <a:pt x="432" y="831"/>
                        <a:pt x="432" y="831"/>
                        <a:pt x="432" y="831"/>
                      </a:cubicBezTo>
                      <a:cubicBezTo>
                        <a:pt x="434" y="831"/>
                        <a:pt x="435" y="831"/>
                        <a:pt x="437" y="831"/>
                      </a:cubicBezTo>
                      <a:cubicBezTo>
                        <a:pt x="436" y="836"/>
                        <a:pt x="434" y="838"/>
                        <a:pt x="429" y="837"/>
                      </a:cubicBezTo>
                      <a:cubicBezTo>
                        <a:pt x="426" y="837"/>
                        <a:pt x="423" y="835"/>
                        <a:pt x="421" y="832"/>
                      </a:cubicBezTo>
                      <a:close/>
                      <a:moveTo>
                        <a:pt x="440" y="844"/>
                      </a:moveTo>
                      <a:cubicBezTo>
                        <a:pt x="437" y="846"/>
                        <a:pt x="434" y="847"/>
                        <a:pt x="430" y="847"/>
                      </a:cubicBezTo>
                      <a:cubicBezTo>
                        <a:pt x="429" y="846"/>
                        <a:pt x="429" y="846"/>
                        <a:pt x="428" y="846"/>
                      </a:cubicBezTo>
                      <a:cubicBezTo>
                        <a:pt x="427" y="846"/>
                        <a:pt x="427" y="845"/>
                        <a:pt x="427" y="845"/>
                      </a:cubicBezTo>
                      <a:cubicBezTo>
                        <a:pt x="427" y="845"/>
                        <a:pt x="427" y="845"/>
                        <a:pt x="428" y="845"/>
                      </a:cubicBezTo>
                      <a:cubicBezTo>
                        <a:pt x="429" y="845"/>
                        <a:pt x="429" y="844"/>
                        <a:pt x="430" y="844"/>
                      </a:cubicBezTo>
                      <a:cubicBezTo>
                        <a:pt x="431" y="843"/>
                        <a:pt x="432" y="842"/>
                        <a:pt x="434" y="841"/>
                      </a:cubicBezTo>
                      <a:cubicBezTo>
                        <a:pt x="434" y="841"/>
                        <a:pt x="434" y="841"/>
                        <a:pt x="435" y="840"/>
                      </a:cubicBezTo>
                      <a:cubicBezTo>
                        <a:pt x="436" y="840"/>
                        <a:pt x="437" y="839"/>
                        <a:pt x="438" y="838"/>
                      </a:cubicBezTo>
                      <a:cubicBezTo>
                        <a:pt x="438" y="838"/>
                        <a:pt x="438" y="838"/>
                        <a:pt x="438" y="837"/>
                      </a:cubicBezTo>
                      <a:cubicBezTo>
                        <a:pt x="439" y="837"/>
                        <a:pt x="440" y="836"/>
                        <a:pt x="441" y="834"/>
                      </a:cubicBezTo>
                      <a:cubicBezTo>
                        <a:pt x="444" y="838"/>
                        <a:pt x="443" y="841"/>
                        <a:pt x="440" y="844"/>
                      </a:cubicBezTo>
                      <a:close/>
                      <a:moveTo>
                        <a:pt x="445" y="830"/>
                      </a:moveTo>
                      <a:cubicBezTo>
                        <a:pt x="443" y="831"/>
                        <a:pt x="442" y="831"/>
                        <a:pt x="441" y="831"/>
                      </a:cubicBezTo>
                      <a:cubicBezTo>
                        <a:pt x="440" y="830"/>
                        <a:pt x="439" y="830"/>
                        <a:pt x="438" y="829"/>
                      </a:cubicBezTo>
                      <a:cubicBezTo>
                        <a:pt x="437" y="828"/>
                        <a:pt x="437" y="827"/>
                        <a:pt x="437" y="826"/>
                      </a:cubicBezTo>
                      <a:cubicBezTo>
                        <a:pt x="437" y="825"/>
                        <a:pt x="438" y="824"/>
                        <a:pt x="439" y="823"/>
                      </a:cubicBezTo>
                      <a:cubicBezTo>
                        <a:pt x="440" y="823"/>
                        <a:pt x="441" y="822"/>
                        <a:pt x="442" y="822"/>
                      </a:cubicBezTo>
                      <a:cubicBezTo>
                        <a:pt x="443" y="823"/>
                        <a:pt x="445" y="823"/>
                        <a:pt x="445" y="824"/>
                      </a:cubicBezTo>
                      <a:cubicBezTo>
                        <a:pt x="446" y="825"/>
                        <a:pt x="446" y="826"/>
                        <a:pt x="446" y="827"/>
                      </a:cubicBezTo>
                      <a:cubicBezTo>
                        <a:pt x="446" y="828"/>
                        <a:pt x="446" y="829"/>
                        <a:pt x="445" y="830"/>
                      </a:cubicBezTo>
                      <a:close/>
                      <a:moveTo>
                        <a:pt x="453" y="843"/>
                      </a:moveTo>
                      <a:cubicBezTo>
                        <a:pt x="453" y="846"/>
                        <a:pt x="451" y="849"/>
                        <a:pt x="449" y="851"/>
                      </a:cubicBezTo>
                      <a:cubicBezTo>
                        <a:pt x="448" y="852"/>
                        <a:pt x="447" y="852"/>
                        <a:pt x="446" y="852"/>
                      </a:cubicBezTo>
                      <a:cubicBezTo>
                        <a:pt x="446" y="852"/>
                        <a:pt x="446" y="852"/>
                        <a:pt x="446" y="853"/>
                      </a:cubicBezTo>
                      <a:cubicBezTo>
                        <a:pt x="446" y="852"/>
                        <a:pt x="446" y="852"/>
                        <a:pt x="446" y="852"/>
                      </a:cubicBezTo>
                      <a:cubicBezTo>
                        <a:pt x="446" y="851"/>
                        <a:pt x="446" y="850"/>
                        <a:pt x="447" y="849"/>
                      </a:cubicBezTo>
                      <a:cubicBezTo>
                        <a:pt x="447" y="848"/>
                        <a:pt x="447" y="847"/>
                        <a:pt x="448" y="845"/>
                      </a:cubicBezTo>
                      <a:cubicBezTo>
                        <a:pt x="448" y="845"/>
                        <a:pt x="448" y="844"/>
                        <a:pt x="448" y="843"/>
                      </a:cubicBezTo>
                      <a:cubicBezTo>
                        <a:pt x="448" y="842"/>
                        <a:pt x="448" y="841"/>
                        <a:pt x="448" y="840"/>
                      </a:cubicBezTo>
                      <a:cubicBezTo>
                        <a:pt x="448" y="840"/>
                        <a:pt x="448" y="840"/>
                        <a:pt x="448" y="839"/>
                      </a:cubicBezTo>
                      <a:cubicBezTo>
                        <a:pt x="448" y="838"/>
                        <a:pt x="448" y="837"/>
                        <a:pt x="447" y="835"/>
                      </a:cubicBezTo>
                      <a:cubicBezTo>
                        <a:pt x="452" y="836"/>
                        <a:pt x="454" y="838"/>
                        <a:pt x="453" y="843"/>
                      </a:cubicBezTo>
                      <a:close/>
                      <a:moveTo>
                        <a:pt x="461" y="839"/>
                      </a:moveTo>
                      <a:cubicBezTo>
                        <a:pt x="460" y="840"/>
                        <a:pt x="460" y="841"/>
                        <a:pt x="460" y="842"/>
                      </a:cubicBezTo>
                      <a:cubicBezTo>
                        <a:pt x="460" y="842"/>
                        <a:pt x="460" y="842"/>
                        <a:pt x="460" y="842"/>
                      </a:cubicBezTo>
                      <a:cubicBezTo>
                        <a:pt x="460" y="842"/>
                        <a:pt x="460" y="842"/>
                        <a:pt x="459" y="842"/>
                      </a:cubicBezTo>
                      <a:cubicBezTo>
                        <a:pt x="459" y="841"/>
                        <a:pt x="459" y="840"/>
                        <a:pt x="458" y="839"/>
                      </a:cubicBezTo>
                      <a:cubicBezTo>
                        <a:pt x="457" y="838"/>
                        <a:pt x="457" y="837"/>
                        <a:pt x="456" y="836"/>
                      </a:cubicBezTo>
                      <a:cubicBezTo>
                        <a:pt x="455" y="835"/>
                        <a:pt x="455" y="835"/>
                        <a:pt x="454" y="834"/>
                      </a:cubicBezTo>
                      <a:cubicBezTo>
                        <a:pt x="454" y="834"/>
                        <a:pt x="453" y="833"/>
                        <a:pt x="452" y="832"/>
                      </a:cubicBezTo>
                      <a:cubicBezTo>
                        <a:pt x="452" y="832"/>
                        <a:pt x="452" y="832"/>
                        <a:pt x="452" y="832"/>
                      </a:cubicBezTo>
                      <a:cubicBezTo>
                        <a:pt x="451" y="831"/>
                        <a:pt x="449" y="830"/>
                        <a:pt x="448" y="829"/>
                      </a:cubicBezTo>
                      <a:cubicBezTo>
                        <a:pt x="452" y="826"/>
                        <a:pt x="455" y="826"/>
                        <a:pt x="458" y="830"/>
                      </a:cubicBezTo>
                      <a:cubicBezTo>
                        <a:pt x="460" y="833"/>
                        <a:pt x="461" y="836"/>
                        <a:pt x="461" y="839"/>
                      </a:cubicBezTo>
                      <a:close/>
                      <a:moveTo>
                        <a:pt x="464" y="825"/>
                      </a:moveTo>
                      <a:cubicBezTo>
                        <a:pt x="463" y="824"/>
                        <a:pt x="462" y="824"/>
                        <a:pt x="462" y="824"/>
                      </a:cubicBezTo>
                      <a:cubicBezTo>
                        <a:pt x="460" y="823"/>
                        <a:pt x="459" y="823"/>
                        <a:pt x="457" y="823"/>
                      </a:cubicBezTo>
                      <a:cubicBezTo>
                        <a:pt x="457" y="823"/>
                        <a:pt x="456" y="823"/>
                        <a:pt x="455" y="823"/>
                      </a:cubicBezTo>
                      <a:cubicBezTo>
                        <a:pt x="454" y="823"/>
                        <a:pt x="453" y="823"/>
                        <a:pt x="452" y="823"/>
                      </a:cubicBezTo>
                      <a:cubicBezTo>
                        <a:pt x="452" y="823"/>
                        <a:pt x="452" y="823"/>
                        <a:pt x="451" y="823"/>
                      </a:cubicBezTo>
                      <a:cubicBezTo>
                        <a:pt x="450" y="823"/>
                        <a:pt x="449" y="823"/>
                        <a:pt x="448" y="823"/>
                      </a:cubicBezTo>
                      <a:cubicBezTo>
                        <a:pt x="448" y="818"/>
                        <a:pt x="450" y="817"/>
                        <a:pt x="455" y="817"/>
                      </a:cubicBezTo>
                      <a:cubicBezTo>
                        <a:pt x="459" y="818"/>
                        <a:pt x="461" y="819"/>
                        <a:pt x="463" y="822"/>
                      </a:cubicBezTo>
                      <a:cubicBezTo>
                        <a:pt x="464" y="822"/>
                        <a:pt x="464" y="823"/>
                        <a:pt x="464" y="824"/>
                      </a:cubicBezTo>
                      <a:cubicBezTo>
                        <a:pt x="465" y="824"/>
                        <a:pt x="465" y="825"/>
                        <a:pt x="465" y="825"/>
                      </a:cubicBezTo>
                      <a:cubicBezTo>
                        <a:pt x="465" y="825"/>
                        <a:pt x="464" y="825"/>
                        <a:pt x="464" y="825"/>
                      </a:cubicBezTo>
                      <a:close/>
                      <a:moveTo>
                        <a:pt x="824" y="552"/>
                      </a:moveTo>
                      <a:cubicBezTo>
                        <a:pt x="824" y="549"/>
                        <a:pt x="824" y="547"/>
                        <a:pt x="826" y="545"/>
                      </a:cubicBezTo>
                      <a:cubicBezTo>
                        <a:pt x="828" y="542"/>
                        <a:pt x="830" y="542"/>
                        <a:pt x="833" y="541"/>
                      </a:cubicBezTo>
                      <a:cubicBezTo>
                        <a:pt x="835" y="541"/>
                        <a:pt x="838" y="542"/>
                        <a:pt x="839" y="543"/>
                      </a:cubicBezTo>
                      <a:cubicBezTo>
                        <a:pt x="841" y="545"/>
                        <a:pt x="843" y="548"/>
                        <a:pt x="843" y="551"/>
                      </a:cubicBezTo>
                      <a:cubicBezTo>
                        <a:pt x="843" y="553"/>
                        <a:pt x="842" y="555"/>
                        <a:pt x="841" y="557"/>
                      </a:cubicBezTo>
                      <a:cubicBezTo>
                        <a:pt x="840" y="558"/>
                        <a:pt x="838" y="559"/>
                        <a:pt x="836" y="560"/>
                      </a:cubicBezTo>
                      <a:cubicBezTo>
                        <a:pt x="835" y="560"/>
                        <a:pt x="835" y="560"/>
                        <a:pt x="834" y="560"/>
                      </a:cubicBezTo>
                      <a:cubicBezTo>
                        <a:pt x="833" y="560"/>
                        <a:pt x="833" y="561"/>
                        <a:pt x="833" y="561"/>
                      </a:cubicBezTo>
                      <a:cubicBezTo>
                        <a:pt x="831" y="560"/>
                        <a:pt x="829" y="560"/>
                        <a:pt x="827" y="558"/>
                      </a:cubicBezTo>
                      <a:cubicBezTo>
                        <a:pt x="827" y="558"/>
                        <a:pt x="827" y="558"/>
                        <a:pt x="826" y="558"/>
                      </a:cubicBezTo>
                      <a:cubicBezTo>
                        <a:pt x="826" y="557"/>
                        <a:pt x="826" y="556"/>
                        <a:pt x="825" y="556"/>
                      </a:cubicBezTo>
                      <a:cubicBezTo>
                        <a:pt x="824" y="555"/>
                        <a:pt x="823" y="553"/>
                        <a:pt x="824" y="552"/>
                      </a:cubicBezTo>
                      <a:close/>
                      <a:moveTo>
                        <a:pt x="762" y="609"/>
                      </a:moveTo>
                      <a:cubicBezTo>
                        <a:pt x="753" y="609"/>
                        <a:pt x="745" y="604"/>
                        <a:pt x="738" y="598"/>
                      </a:cubicBezTo>
                      <a:cubicBezTo>
                        <a:pt x="731" y="591"/>
                        <a:pt x="727" y="581"/>
                        <a:pt x="730" y="571"/>
                      </a:cubicBezTo>
                      <a:cubicBezTo>
                        <a:pt x="750" y="590"/>
                        <a:pt x="767" y="601"/>
                        <a:pt x="782" y="602"/>
                      </a:cubicBezTo>
                      <a:cubicBezTo>
                        <a:pt x="778" y="607"/>
                        <a:pt x="771" y="609"/>
                        <a:pt x="762" y="609"/>
                      </a:cubicBezTo>
                      <a:close/>
                      <a:moveTo>
                        <a:pt x="771" y="621"/>
                      </a:moveTo>
                      <a:cubicBezTo>
                        <a:pt x="771" y="624"/>
                        <a:pt x="771" y="626"/>
                        <a:pt x="769" y="629"/>
                      </a:cubicBezTo>
                      <a:cubicBezTo>
                        <a:pt x="767" y="631"/>
                        <a:pt x="766" y="632"/>
                        <a:pt x="765" y="632"/>
                      </a:cubicBezTo>
                      <a:cubicBezTo>
                        <a:pt x="763" y="632"/>
                        <a:pt x="763" y="632"/>
                        <a:pt x="762" y="633"/>
                      </a:cubicBezTo>
                      <a:cubicBezTo>
                        <a:pt x="762" y="633"/>
                        <a:pt x="761" y="633"/>
                        <a:pt x="760" y="632"/>
                      </a:cubicBezTo>
                      <a:cubicBezTo>
                        <a:pt x="759" y="632"/>
                        <a:pt x="757" y="631"/>
                        <a:pt x="755" y="630"/>
                      </a:cubicBezTo>
                      <a:cubicBezTo>
                        <a:pt x="755" y="629"/>
                        <a:pt x="755" y="629"/>
                        <a:pt x="754" y="629"/>
                      </a:cubicBezTo>
                      <a:cubicBezTo>
                        <a:pt x="754" y="628"/>
                        <a:pt x="754" y="628"/>
                        <a:pt x="753" y="628"/>
                      </a:cubicBezTo>
                      <a:cubicBezTo>
                        <a:pt x="753" y="626"/>
                        <a:pt x="752" y="625"/>
                        <a:pt x="752" y="623"/>
                      </a:cubicBezTo>
                      <a:cubicBezTo>
                        <a:pt x="751" y="620"/>
                        <a:pt x="753" y="618"/>
                        <a:pt x="754" y="616"/>
                      </a:cubicBezTo>
                      <a:cubicBezTo>
                        <a:pt x="756" y="614"/>
                        <a:pt x="757" y="613"/>
                        <a:pt x="760" y="613"/>
                      </a:cubicBezTo>
                      <a:cubicBezTo>
                        <a:pt x="763" y="612"/>
                        <a:pt x="765" y="614"/>
                        <a:pt x="767" y="615"/>
                      </a:cubicBezTo>
                      <a:cubicBezTo>
                        <a:pt x="770" y="616"/>
                        <a:pt x="771" y="618"/>
                        <a:pt x="771" y="621"/>
                      </a:cubicBezTo>
                      <a:close/>
                      <a:moveTo>
                        <a:pt x="714" y="549"/>
                      </a:moveTo>
                      <a:cubicBezTo>
                        <a:pt x="698" y="544"/>
                        <a:pt x="698" y="544"/>
                        <a:pt x="698" y="544"/>
                      </a:cubicBezTo>
                      <a:cubicBezTo>
                        <a:pt x="712" y="554"/>
                        <a:pt x="712" y="554"/>
                        <a:pt x="712" y="554"/>
                      </a:cubicBezTo>
                      <a:cubicBezTo>
                        <a:pt x="695" y="551"/>
                        <a:pt x="695" y="551"/>
                        <a:pt x="695" y="551"/>
                      </a:cubicBezTo>
                      <a:cubicBezTo>
                        <a:pt x="708" y="560"/>
                        <a:pt x="708" y="560"/>
                        <a:pt x="708" y="560"/>
                      </a:cubicBezTo>
                      <a:cubicBezTo>
                        <a:pt x="690" y="557"/>
                        <a:pt x="690" y="557"/>
                        <a:pt x="690" y="557"/>
                      </a:cubicBezTo>
                      <a:cubicBezTo>
                        <a:pt x="702" y="565"/>
                        <a:pt x="702" y="565"/>
                        <a:pt x="702" y="565"/>
                      </a:cubicBezTo>
                      <a:cubicBezTo>
                        <a:pt x="684" y="563"/>
                        <a:pt x="684" y="563"/>
                        <a:pt x="684" y="563"/>
                      </a:cubicBezTo>
                      <a:cubicBezTo>
                        <a:pt x="699" y="570"/>
                        <a:pt x="699" y="570"/>
                        <a:pt x="699" y="570"/>
                      </a:cubicBezTo>
                      <a:cubicBezTo>
                        <a:pt x="687" y="569"/>
                        <a:pt x="687" y="569"/>
                        <a:pt x="687" y="569"/>
                      </a:cubicBezTo>
                      <a:cubicBezTo>
                        <a:pt x="703" y="577"/>
                        <a:pt x="703" y="577"/>
                        <a:pt x="703" y="577"/>
                      </a:cubicBezTo>
                      <a:cubicBezTo>
                        <a:pt x="689" y="575"/>
                        <a:pt x="689" y="575"/>
                        <a:pt x="689" y="575"/>
                      </a:cubicBezTo>
                      <a:cubicBezTo>
                        <a:pt x="701" y="583"/>
                        <a:pt x="701" y="583"/>
                        <a:pt x="701" y="583"/>
                      </a:cubicBezTo>
                      <a:cubicBezTo>
                        <a:pt x="683" y="581"/>
                        <a:pt x="683" y="581"/>
                        <a:pt x="683" y="581"/>
                      </a:cubicBezTo>
                      <a:cubicBezTo>
                        <a:pt x="702" y="589"/>
                        <a:pt x="702" y="589"/>
                        <a:pt x="702" y="589"/>
                      </a:cubicBezTo>
                      <a:cubicBezTo>
                        <a:pt x="685" y="587"/>
                        <a:pt x="685" y="587"/>
                        <a:pt x="685" y="587"/>
                      </a:cubicBezTo>
                      <a:cubicBezTo>
                        <a:pt x="699" y="592"/>
                        <a:pt x="699" y="592"/>
                        <a:pt x="699" y="592"/>
                      </a:cubicBezTo>
                      <a:cubicBezTo>
                        <a:pt x="680" y="591"/>
                        <a:pt x="680" y="591"/>
                        <a:pt x="680" y="591"/>
                      </a:cubicBezTo>
                      <a:cubicBezTo>
                        <a:pt x="698" y="597"/>
                        <a:pt x="698" y="597"/>
                        <a:pt x="698" y="597"/>
                      </a:cubicBezTo>
                      <a:cubicBezTo>
                        <a:pt x="684" y="599"/>
                        <a:pt x="684" y="599"/>
                        <a:pt x="684" y="599"/>
                      </a:cubicBezTo>
                      <a:cubicBezTo>
                        <a:pt x="703" y="605"/>
                        <a:pt x="703" y="605"/>
                        <a:pt x="703" y="605"/>
                      </a:cubicBezTo>
                      <a:cubicBezTo>
                        <a:pt x="680" y="604"/>
                        <a:pt x="680" y="604"/>
                        <a:pt x="680" y="604"/>
                      </a:cubicBezTo>
                      <a:cubicBezTo>
                        <a:pt x="700" y="610"/>
                        <a:pt x="700" y="610"/>
                        <a:pt x="700" y="610"/>
                      </a:cubicBezTo>
                      <a:cubicBezTo>
                        <a:pt x="684" y="611"/>
                        <a:pt x="684" y="611"/>
                        <a:pt x="684" y="611"/>
                      </a:cubicBezTo>
                      <a:cubicBezTo>
                        <a:pt x="698" y="615"/>
                        <a:pt x="698" y="615"/>
                        <a:pt x="698" y="615"/>
                      </a:cubicBezTo>
                      <a:cubicBezTo>
                        <a:pt x="683" y="618"/>
                        <a:pt x="683" y="618"/>
                        <a:pt x="683" y="618"/>
                      </a:cubicBezTo>
                      <a:cubicBezTo>
                        <a:pt x="705" y="622"/>
                        <a:pt x="705" y="622"/>
                        <a:pt x="705" y="622"/>
                      </a:cubicBezTo>
                      <a:cubicBezTo>
                        <a:pt x="687" y="625"/>
                        <a:pt x="687" y="625"/>
                        <a:pt x="687" y="625"/>
                      </a:cubicBezTo>
                      <a:cubicBezTo>
                        <a:pt x="702" y="628"/>
                        <a:pt x="702" y="628"/>
                        <a:pt x="702" y="628"/>
                      </a:cubicBezTo>
                      <a:cubicBezTo>
                        <a:pt x="683" y="632"/>
                        <a:pt x="683" y="632"/>
                        <a:pt x="683" y="632"/>
                      </a:cubicBezTo>
                      <a:cubicBezTo>
                        <a:pt x="677" y="617"/>
                        <a:pt x="674" y="602"/>
                        <a:pt x="675" y="586"/>
                      </a:cubicBezTo>
                      <a:cubicBezTo>
                        <a:pt x="676" y="571"/>
                        <a:pt x="685" y="554"/>
                        <a:pt x="702" y="535"/>
                      </a:cubicBezTo>
                      <a:lnTo>
                        <a:pt x="714" y="549"/>
                      </a:lnTo>
                      <a:close/>
                      <a:moveTo>
                        <a:pt x="709" y="533"/>
                      </a:moveTo>
                      <a:cubicBezTo>
                        <a:pt x="709" y="530"/>
                        <a:pt x="710" y="527"/>
                        <a:pt x="712" y="525"/>
                      </a:cubicBezTo>
                      <a:cubicBezTo>
                        <a:pt x="714" y="522"/>
                        <a:pt x="716" y="521"/>
                        <a:pt x="720" y="520"/>
                      </a:cubicBezTo>
                      <a:cubicBezTo>
                        <a:pt x="723" y="520"/>
                        <a:pt x="725" y="520"/>
                        <a:pt x="728" y="522"/>
                      </a:cubicBezTo>
                      <a:cubicBezTo>
                        <a:pt x="730" y="524"/>
                        <a:pt x="732" y="526"/>
                        <a:pt x="732" y="529"/>
                      </a:cubicBezTo>
                      <a:cubicBezTo>
                        <a:pt x="733" y="533"/>
                        <a:pt x="732" y="535"/>
                        <a:pt x="730" y="538"/>
                      </a:cubicBezTo>
                      <a:cubicBezTo>
                        <a:pt x="728" y="541"/>
                        <a:pt x="726" y="542"/>
                        <a:pt x="722" y="542"/>
                      </a:cubicBezTo>
                      <a:cubicBezTo>
                        <a:pt x="719" y="543"/>
                        <a:pt x="716" y="542"/>
                        <a:pt x="714" y="540"/>
                      </a:cubicBezTo>
                      <a:cubicBezTo>
                        <a:pt x="711" y="539"/>
                        <a:pt x="710" y="536"/>
                        <a:pt x="709" y="533"/>
                      </a:cubicBezTo>
                      <a:close/>
                      <a:moveTo>
                        <a:pt x="678" y="714"/>
                      </a:moveTo>
                      <a:cubicBezTo>
                        <a:pt x="679" y="713"/>
                        <a:pt x="681" y="712"/>
                        <a:pt x="682" y="713"/>
                      </a:cubicBezTo>
                      <a:cubicBezTo>
                        <a:pt x="684" y="714"/>
                        <a:pt x="684" y="714"/>
                        <a:pt x="687" y="713"/>
                      </a:cubicBezTo>
                      <a:cubicBezTo>
                        <a:pt x="706" y="712"/>
                        <a:pt x="723" y="699"/>
                        <a:pt x="734" y="684"/>
                      </a:cubicBezTo>
                      <a:cubicBezTo>
                        <a:pt x="741" y="675"/>
                        <a:pt x="741" y="669"/>
                        <a:pt x="745" y="660"/>
                      </a:cubicBezTo>
                      <a:cubicBezTo>
                        <a:pt x="746" y="659"/>
                        <a:pt x="747" y="658"/>
                        <a:pt x="748" y="659"/>
                      </a:cubicBezTo>
                      <a:cubicBezTo>
                        <a:pt x="749" y="659"/>
                        <a:pt x="750" y="660"/>
                        <a:pt x="749" y="662"/>
                      </a:cubicBezTo>
                      <a:cubicBezTo>
                        <a:pt x="746" y="680"/>
                        <a:pt x="734" y="694"/>
                        <a:pt x="720" y="705"/>
                      </a:cubicBezTo>
                      <a:cubicBezTo>
                        <a:pt x="712" y="712"/>
                        <a:pt x="691" y="722"/>
                        <a:pt x="680" y="718"/>
                      </a:cubicBezTo>
                      <a:cubicBezTo>
                        <a:pt x="678" y="717"/>
                        <a:pt x="678" y="716"/>
                        <a:pt x="678" y="714"/>
                      </a:cubicBezTo>
                      <a:close/>
                      <a:moveTo>
                        <a:pt x="761" y="590"/>
                      </a:moveTo>
                      <a:cubicBezTo>
                        <a:pt x="747" y="585"/>
                        <a:pt x="734" y="571"/>
                        <a:pt x="722" y="549"/>
                      </a:cubicBezTo>
                      <a:cubicBezTo>
                        <a:pt x="740" y="542"/>
                        <a:pt x="740" y="542"/>
                        <a:pt x="740" y="542"/>
                      </a:cubicBezTo>
                      <a:cubicBezTo>
                        <a:pt x="729" y="556"/>
                        <a:pt x="729" y="556"/>
                        <a:pt x="729" y="556"/>
                      </a:cubicBezTo>
                      <a:cubicBezTo>
                        <a:pt x="744" y="546"/>
                        <a:pt x="744" y="546"/>
                        <a:pt x="744" y="546"/>
                      </a:cubicBezTo>
                      <a:cubicBezTo>
                        <a:pt x="734" y="561"/>
                        <a:pt x="734" y="561"/>
                        <a:pt x="734" y="561"/>
                      </a:cubicBezTo>
                      <a:cubicBezTo>
                        <a:pt x="748" y="551"/>
                        <a:pt x="748" y="551"/>
                        <a:pt x="748" y="551"/>
                      </a:cubicBezTo>
                      <a:cubicBezTo>
                        <a:pt x="738" y="568"/>
                        <a:pt x="738" y="568"/>
                        <a:pt x="738" y="568"/>
                      </a:cubicBezTo>
                      <a:cubicBezTo>
                        <a:pt x="751" y="559"/>
                        <a:pt x="751" y="559"/>
                        <a:pt x="751" y="559"/>
                      </a:cubicBezTo>
                      <a:cubicBezTo>
                        <a:pt x="742" y="574"/>
                        <a:pt x="742" y="574"/>
                        <a:pt x="742" y="574"/>
                      </a:cubicBezTo>
                      <a:cubicBezTo>
                        <a:pt x="754" y="562"/>
                        <a:pt x="754" y="562"/>
                        <a:pt x="754" y="562"/>
                      </a:cubicBezTo>
                      <a:cubicBezTo>
                        <a:pt x="749" y="574"/>
                        <a:pt x="749" y="574"/>
                        <a:pt x="749" y="574"/>
                      </a:cubicBezTo>
                      <a:cubicBezTo>
                        <a:pt x="762" y="561"/>
                        <a:pt x="762" y="561"/>
                        <a:pt x="762" y="561"/>
                      </a:cubicBezTo>
                      <a:cubicBezTo>
                        <a:pt x="756" y="574"/>
                        <a:pt x="756" y="574"/>
                        <a:pt x="756" y="574"/>
                      </a:cubicBezTo>
                      <a:cubicBezTo>
                        <a:pt x="767" y="565"/>
                        <a:pt x="767" y="565"/>
                        <a:pt x="767" y="565"/>
                      </a:cubicBezTo>
                      <a:cubicBezTo>
                        <a:pt x="759" y="581"/>
                        <a:pt x="759" y="581"/>
                        <a:pt x="759" y="581"/>
                      </a:cubicBezTo>
                      <a:cubicBezTo>
                        <a:pt x="773" y="566"/>
                        <a:pt x="773" y="566"/>
                        <a:pt x="773" y="566"/>
                      </a:cubicBezTo>
                      <a:cubicBezTo>
                        <a:pt x="765" y="581"/>
                        <a:pt x="765" y="581"/>
                        <a:pt x="765" y="581"/>
                      </a:cubicBezTo>
                      <a:cubicBezTo>
                        <a:pt x="776" y="570"/>
                        <a:pt x="776" y="570"/>
                        <a:pt x="776" y="570"/>
                      </a:cubicBezTo>
                      <a:cubicBezTo>
                        <a:pt x="768" y="587"/>
                        <a:pt x="768" y="587"/>
                        <a:pt x="768" y="587"/>
                      </a:cubicBezTo>
                      <a:cubicBezTo>
                        <a:pt x="779" y="572"/>
                        <a:pt x="779" y="572"/>
                        <a:pt x="779" y="572"/>
                      </a:cubicBezTo>
                      <a:cubicBezTo>
                        <a:pt x="777" y="586"/>
                        <a:pt x="777" y="586"/>
                        <a:pt x="777" y="586"/>
                      </a:cubicBezTo>
                      <a:cubicBezTo>
                        <a:pt x="790" y="570"/>
                        <a:pt x="790" y="570"/>
                        <a:pt x="790" y="570"/>
                      </a:cubicBezTo>
                      <a:cubicBezTo>
                        <a:pt x="780" y="592"/>
                        <a:pt x="780" y="592"/>
                        <a:pt x="780" y="592"/>
                      </a:cubicBezTo>
                      <a:cubicBezTo>
                        <a:pt x="793" y="575"/>
                        <a:pt x="793" y="575"/>
                        <a:pt x="793" y="575"/>
                      </a:cubicBezTo>
                      <a:cubicBezTo>
                        <a:pt x="788" y="590"/>
                        <a:pt x="788" y="590"/>
                        <a:pt x="788" y="590"/>
                      </a:cubicBezTo>
                      <a:cubicBezTo>
                        <a:pt x="797" y="578"/>
                        <a:pt x="797" y="578"/>
                        <a:pt x="797" y="578"/>
                      </a:cubicBezTo>
                      <a:cubicBezTo>
                        <a:pt x="794" y="593"/>
                        <a:pt x="794" y="593"/>
                        <a:pt x="794" y="593"/>
                      </a:cubicBezTo>
                      <a:cubicBezTo>
                        <a:pt x="806" y="573"/>
                        <a:pt x="806" y="573"/>
                        <a:pt x="806" y="573"/>
                      </a:cubicBezTo>
                      <a:cubicBezTo>
                        <a:pt x="802" y="591"/>
                        <a:pt x="802" y="591"/>
                        <a:pt x="802" y="591"/>
                      </a:cubicBezTo>
                      <a:cubicBezTo>
                        <a:pt x="811" y="578"/>
                        <a:pt x="811" y="578"/>
                        <a:pt x="811" y="578"/>
                      </a:cubicBezTo>
                      <a:cubicBezTo>
                        <a:pt x="808" y="597"/>
                        <a:pt x="808" y="597"/>
                        <a:pt x="808" y="597"/>
                      </a:cubicBezTo>
                      <a:cubicBezTo>
                        <a:pt x="791" y="599"/>
                        <a:pt x="776" y="596"/>
                        <a:pt x="761" y="590"/>
                      </a:cubicBezTo>
                      <a:close/>
                      <a:moveTo>
                        <a:pt x="793" y="532"/>
                      </a:moveTo>
                      <a:cubicBezTo>
                        <a:pt x="784" y="537"/>
                        <a:pt x="775" y="538"/>
                        <a:pt x="765" y="534"/>
                      </a:cubicBezTo>
                      <a:cubicBezTo>
                        <a:pt x="788" y="519"/>
                        <a:pt x="804" y="504"/>
                        <a:pt x="811" y="491"/>
                      </a:cubicBezTo>
                      <a:cubicBezTo>
                        <a:pt x="815" y="496"/>
                        <a:pt x="815" y="503"/>
                        <a:pt x="811" y="511"/>
                      </a:cubicBezTo>
                      <a:cubicBezTo>
                        <a:pt x="809" y="520"/>
                        <a:pt x="802" y="527"/>
                        <a:pt x="793" y="532"/>
                      </a:cubicBezTo>
                      <a:close/>
                      <a:moveTo>
                        <a:pt x="766" y="440"/>
                      </a:moveTo>
                      <a:cubicBezTo>
                        <a:pt x="768" y="438"/>
                        <a:pt x="771" y="437"/>
                        <a:pt x="773" y="437"/>
                      </a:cubicBezTo>
                      <a:cubicBezTo>
                        <a:pt x="776" y="436"/>
                        <a:pt x="778" y="437"/>
                        <a:pt x="781" y="439"/>
                      </a:cubicBezTo>
                      <a:cubicBezTo>
                        <a:pt x="782" y="440"/>
                        <a:pt x="783" y="442"/>
                        <a:pt x="784" y="445"/>
                      </a:cubicBezTo>
                      <a:cubicBezTo>
                        <a:pt x="784" y="448"/>
                        <a:pt x="783" y="450"/>
                        <a:pt x="781" y="452"/>
                      </a:cubicBezTo>
                      <a:cubicBezTo>
                        <a:pt x="780" y="454"/>
                        <a:pt x="777" y="455"/>
                        <a:pt x="775" y="456"/>
                      </a:cubicBezTo>
                      <a:cubicBezTo>
                        <a:pt x="772" y="456"/>
                        <a:pt x="770" y="455"/>
                        <a:pt x="768" y="454"/>
                      </a:cubicBezTo>
                      <a:cubicBezTo>
                        <a:pt x="766" y="451"/>
                        <a:pt x="765" y="449"/>
                        <a:pt x="764" y="447"/>
                      </a:cubicBezTo>
                      <a:cubicBezTo>
                        <a:pt x="764" y="444"/>
                        <a:pt x="765" y="442"/>
                        <a:pt x="766" y="440"/>
                      </a:cubicBezTo>
                      <a:close/>
                      <a:moveTo>
                        <a:pt x="763" y="508"/>
                      </a:moveTo>
                      <a:cubicBezTo>
                        <a:pt x="773" y="516"/>
                        <a:pt x="773" y="516"/>
                        <a:pt x="773" y="516"/>
                      </a:cubicBezTo>
                      <a:cubicBezTo>
                        <a:pt x="765" y="501"/>
                        <a:pt x="765" y="501"/>
                        <a:pt x="765" y="501"/>
                      </a:cubicBezTo>
                      <a:cubicBezTo>
                        <a:pt x="775" y="509"/>
                        <a:pt x="775" y="509"/>
                        <a:pt x="775" y="509"/>
                      </a:cubicBezTo>
                      <a:cubicBezTo>
                        <a:pt x="770" y="497"/>
                        <a:pt x="770" y="497"/>
                        <a:pt x="770" y="497"/>
                      </a:cubicBezTo>
                      <a:cubicBezTo>
                        <a:pt x="783" y="508"/>
                        <a:pt x="783" y="508"/>
                        <a:pt x="783" y="508"/>
                      </a:cubicBezTo>
                      <a:cubicBezTo>
                        <a:pt x="773" y="491"/>
                        <a:pt x="773" y="491"/>
                        <a:pt x="773" y="491"/>
                      </a:cubicBezTo>
                      <a:cubicBezTo>
                        <a:pt x="785" y="502"/>
                        <a:pt x="785" y="502"/>
                        <a:pt x="785" y="502"/>
                      </a:cubicBezTo>
                      <a:cubicBezTo>
                        <a:pt x="778" y="489"/>
                        <a:pt x="778" y="489"/>
                        <a:pt x="778" y="489"/>
                      </a:cubicBezTo>
                      <a:cubicBezTo>
                        <a:pt x="792" y="502"/>
                        <a:pt x="792" y="502"/>
                        <a:pt x="792" y="502"/>
                      </a:cubicBezTo>
                      <a:cubicBezTo>
                        <a:pt x="780" y="486"/>
                        <a:pt x="780" y="486"/>
                        <a:pt x="780" y="486"/>
                      </a:cubicBezTo>
                      <a:cubicBezTo>
                        <a:pt x="793" y="493"/>
                        <a:pt x="793" y="493"/>
                        <a:pt x="793" y="493"/>
                      </a:cubicBezTo>
                      <a:cubicBezTo>
                        <a:pt x="781" y="476"/>
                        <a:pt x="781" y="476"/>
                        <a:pt x="781" y="476"/>
                      </a:cubicBezTo>
                      <a:cubicBezTo>
                        <a:pt x="799" y="491"/>
                        <a:pt x="799" y="491"/>
                        <a:pt x="799" y="491"/>
                      </a:cubicBezTo>
                      <a:cubicBezTo>
                        <a:pt x="787" y="474"/>
                        <a:pt x="787" y="474"/>
                        <a:pt x="787" y="474"/>
                      </a:cubicBezTo>
                      <a:cubicBezTo>
                        <a:pt x="800" y="482"/>
                        <a:pt x="800" y="482"/>
                        <a:pt x="800" y="482"/>
                      </a:cubicBezTo>
                      <a:cubicBezTo>
                        <a:pt x="791" y="471"/>
                        <a:pt x="791" y="471"/>
                        <a:pt x="791" y="471"/>
                      </a:cubicBezTo>
                      <a:cubicBezTo>
                        <a:pt x="805" y="478"/>
                        <a:pt x="805" y="478"/>
                        <a:pt x="805" y="478"/>
                      </a:cubicBezTo>
                      <a:cubicBezTo>
                        <a:pt x="789" y="461"/>
                        <a:pt x="789" y="461"/>
                        <a:pt x="789" y="461"/>
                      </a:cubicBezTo>
                      <a:cubicBezTo>
                        <a:pt x="806" y="469"/>
                        <a:pt x="806" y="469"/>
                        <a:pt x="806" y="469"/>
                      </a:cubicBezTo>
                      <a:cubicBezTo>
                        <a:pt x="795" y="457"/>
                        <a:pt x="795" y="457"/>
                        <a:pt x="795" y="457"/>
                      </a:cubicBezTo>
                      <a:cubicBezTo>
                        <a:pt x="812" y="465"/>
                        <a:pt x="812" y="465"/>
                        <a:pt x="812" y="465"/>
                      </a:cubicBezTo>
                      <a:cubicBezTo>
                        <a:pt x="809" y="481"/>
                        <a:pt x="802" y="495"/>
                        <a:pt x="793" y="508"/>
                      </a:cubicBezTo>
                      <a:cubicBezTo>
                        <a:pt x="783" y="520"/>
                        <a:pt x="766" y="529"/>
                        <a:pt x="741" y="535"/>
                      </a:cubicBezTo>
                      <a:cubicBezTo>
                        <a:pt x="739" y="517"/>
                        <a:pt x="739" y="517"/>
                        <a:pt x="739" y="517"/>
                      </a:cubicBezTo>
                      <a:cubicBezTo>
                        <a:pt x="750" y="531"/>
                        <a:pt x="750" y="531"/>
                        <a:pt x="750" y="531"/>
                      </a:cubicBezTo>
                      <a:cubicBezTo>
                        <a:pt x="744" y="514"/>
                        <a:pt x="744" y="514"/>
                        <a:pt x="744" y="514"/>
                      </a:cubicBezTo>
                      <a:cubicBezTo>
                        <a:pt x="757" y="527"/>
                        <a:pt x="757" y="527"/>
                        <a:pt x="757" y="527"/>
                      </a:cubicBezTo>
                      <a:cubicBezTo>
                        <a:pt x="751" y="512"/>
                        <a:pt x="751" y="512"/>
                        <a:pt x="751" y="512"/>
                      </a:cubicBezTo>
                      <a:cubicBezTo>
                        <a:pt x="764" y="524"/>
                        <a:pt x="764" y="524"/>
                        <a:pt x="764" y="524"/>
                      </a:cubicBezTo>
                      <a:cubicBezTo>
                        <a:pt x="759" y="510"/>
                        <a:pt x="759" y="510"/>
                        <a:pt x="759" y="510"/>
                      </a:cubicBezTo>
                      <a:cubicBezTo>
                        <a:pt x="771" y="523"/>
                        <a:pt x="771" y="523"/>
                        <a:pt x="771" y="523"/>
                      </a:cubicBezTo>
                      <a:lnTo>
                        <a:pt x="763" y="508"/>
                      </a:lnTo>
                      <a:close/>
                      <a:moveTo>
                        <a:pt x="751" y="446"/>
                      </a:moveTo>
                      <a:cubicBezTo>
                        <a:pt x="756" y="453"/>
                        <a:pt x="758" y="462"/>
                        <a:pt x="757" y="472"/>
                      </a:cubicBezTo>
                      <a:cubicBezTo>
                        <a:pt x="756" y="483"/>
                        <a:pt x="750" y="491"/>
                        <a:pt x="741" y="496"/>
                      </a:cubicBezTo>
                      <a:cubicBezTo>
                        <a:pt x="743" y="468"/>
                        <a:pt x="741" y="448"/>
                        <a:pt x="734" y="435"/>
                      </a:cubicBezTo>
                      <a:cubicBezTo>
                        <a:pt x="741" y="435"/>
                        <a:pt x="746" y="439"/>
                        <a:pt x="751" y="446"/>
                      </a:cubicBezTo>
                      <a:close/>
                      <a:moveTo>
                        <a:pt x="697" y="429"/>
                      </a:moveTo>
                      <a:cubicBezTo>
                        <a:pt x="714" y="418"/>
                        <a:pt x="714" y="418"/>
                        <a:pt x="714" y="418"/>
                      </a:cubicBezTo>
                      <a:cubicBezTo>
                        <a:pt x="725" y="431"/>
                        <a:pt x="733" y="444"/>
                        <a:pt x="737" y="459"/>
                      </a:cubicBezTo>
                      <a:cubicBezTo>
                        <a:pt x="741" y="474"/>
                        <a:pt x="738" y="493"/>
                        <a:pt x="728" y="516"/>
                      </a:cubicBezTo>
                      <a:cubicBezTo>
                        <a:pt x="712" y="507"/>
                        <a:pt x="712" y="507"/>
                        <a:pt x="712" y="507"/>
                      </a:cubicBezTo>
                      <a:cubicBezTo>
                        <a:pt x="729" y="506"/>
                        <a:pt x="729" y="506"/>
                        <a:pt x="729" y="506"/>
                      </a:cubicBezTo>
                      <a:cubicBezTo>
                        <a:pt x="712" y="501"/>
                        <a:pt x="712" y="501"/>
                        <a:pt x="712" y="501"/>
                      </a:cubicBezTo>
                      <a:cubicBezTo>
                        <a:pt x="730" y="499"/>
                        <a:pt x="730" y="499"/>
                        <a:pt x="730" y="499"/>
                      </a:cubicBezTo>
                      <a:cubicBezTo>
                        <a:pt x="714" y="494"/>
                        <a:pt x="714" y="494"/>
                        <a:pt x="714" y="494"/>
                      </a:cubicBezTo>
                      <a:cubicBezTo>
                        <a:pt x="733" y="492"/>
                        <a:pt x="733" y="492"/>
                        <a:pt x="733" y="492"/>
                      </a:cubicBezTo>
                      <a:cubicBezTo>
                        <a:pt x="718" y="487"/>
                        <a:pt x="718" y="487"/>
                        <a:pt x="718" y="487"/>
                      </a:cubicBezTo>
                      <a:cubicBezTo>
                        <a:pt x="736" y="485"/>
                        <a:pt x="736" y="485"/>
                        <a:pt x="736" y="485"/>
                      </a:cubicBezTo>
                      <a:cubicBezTo>
                        <a:pt x="719" y="483"/>
                        <a:pt x="719" y="483"/>
                        <a:pt x="719" y="483"/>
                      </a:cubicBezTo>
                      <a:cubicBezTo>
                        <a:pt x="731" y="479"/>
                        <a:pt x="731" y="479"/>
                        <a:pt x="731" y="479"/>
                      </a:cubicBezTo>
                      <a:cubicBezTo>
                        <a:pt x="713" y="478"/>
                        <a:pt x="713" y="478"/>
                        <a:pt x="713" y="478"/>
                      </a:cubicBezTo>
                      <a:cubicBezTo>
                        <a:pt x="727" y="474"/>
                        <a:pt x="727" y="474"/>
                        <a:pt x="727" y="474"/>
                      </a:cubicBezTo>
                      <a:cubicBezTo>
                        <a:pt x="713" y="471"/>
                        <a:pt x="713" y="471"/>
                        <a:pt x="713" y="471"/>
                      </a:cubicBezTo>
                      <a:cubicBezTo>
                        <a:pt x="731" y="467"/>
                        <a:pt x="731" y="467"/>
                        <a:pt x="731" y="467"/>
                      </a:cubicBezTo>
                      <a:cubicBezTo>
                        <a:pt x="711" y="466"/>
                        <a:pt x="711" y="466"/>
                        <a:pt x="711" y="466"/>
                      </a:cubicBezTo>
                      <a:cubicBezTo>
                        <a:pt x="728" y="463"/>
                        <a:pt x="728" y="463"/>
                        <a:pt x="728" y="463"/>
                      </a:cubicBezTo>
                      <a:cubicBezTo>
                        <a:pt x="712" y="461"/>
                        <a:pt x="712" y="461"/>
                        <a:pt x="712" y="461"/>
                      </a:cubicBezTo>
                      <a:cubicBezTo>
                        <a:pt x="731" y="456"/>
                        <a:pt x="731" y="456"/>
                        <a:pt x="731" y="456"/>
                      </a:cubicBezTo>
                      <a:cubicBezTo>
                        <a:pt x="711" y="457"/>
                        <a:pt x="711" y="457"/>
                        <a:pt x="711" y="457"/>
                      </a:cubicBezTo>
                      <a:cubicBezTo>
                        <a:pt x="724" y="450"/>
                        <a:pt x="724" y="450"/>
                        <a:pt x="724" y="450"/>
                      </a:cubicBezTo>
                      <a:cubicBezTo>
                        <a:pt x="704" y="450"/>
                        <a:pt x="704" y="450"/>
                        <a:pt x="704" y="450"/>
                      </a:cubicBezTo>
                      <a:cubicBezTo>
                        <a:pt x="727" y="444"/>
                        <a:pt x="727" y="444"/>
                        <a:pt x="727" y="444"/>
                      </a:cubicBezTo>
                      <a:cubicBezTo>
                        <a:pt x="706" y="444"/>
                        <a:pt x="706" y="444"/>
                        <a:pt x="706" y="444"/>
                      </a:cubicBezTo>
                      <a:cubicBezTo>
                        <a:pt x="720" y="438"/>
                        <a:pt x="720" y="438"/>
                        <a:pt x="720" y="438"/>
                      </a:cubicBezTo>
                      <a:cubicBezTo>
                        <a:pt x="706" y="440"/>
                        <a:pt x="706" y="440"/>
                        <a:pt x="706" y="440"/>
                      </a:cubicBezTo>
                      <a:cubicBezTo>
                        <a:pt x="720" y="432"/>
                        <a:pt x="720" y="432"/>
                        <a:pt x="720" y="432"/>
                      </a:cubicBezTo>
                      <a:cubicBezTo>
                        <a:pt x="696" y="436"/>
                        <a:pt x="696" y="436"/>
                        <a:pt x="696" y="436"/>
                      </a:cubicBezTo>
                      <a:cubicBezTo>
                        <a:pt x="712" y="427"/>
                        <a:pt x="712" y="427"/>
                        <a:pt x="712" y="427"/>
                      </a:cubicBezTo>
                      <a:lnTo>
                        <a:pt x="697" y="429"/>
                      </a:lnTo>
                      <a:close/>
                      <a:moveTo>
                        <a:pt x="678" y="461"/>
                      </a:moveTo>
                      <a:cubicBezTo>
                        <a:pt x="679" y="459"/>
                        <a:pt x="682" y="458"/>
                        <a:pt x="684" y="458"/>
                      </a:cubicBezTo>
                      <a:cubicBezTo>
                        <a:pt x="686" y="457"/>
                        <a:pt x="689" y="458"/>
                        <a:pt x="691" y="460"/>
                      </a:cubicBezTo>
                      <a:cubicBezTo>
                        <a:pt x="693" y="461"/>
                        <a:pt x="694" y="464"/>
                        <a:pt x="694" y="467"/>
                      </a:cubicBezTo>
                      <a:cubicBezTo>
                        <a:pt x="695" y="469"/>
                        <a:pt x="694" y="471"/>
                        <a:pt x="692" y="474"/>
                      </a:cubicBezTo>
                      <a:cubicBezTo>
                        <a:pt x="690" y="475"/>
                        <a:pt x="688" y="476"/>
                        <a:pt x="686" y="476"/>
                      </a:cubicBezTo>
                      <a:cubicBezTo>
                        <a:pt x="683" y="477"/>
                        <a:pt x="681" y="476"/>
                        <a:pt x="679" y="474"/>
                      </a:cubicBezTo>
                      <a:cubicBezTo>
                        <a:pt x="676" y="472"/>
                        <a:pt x="675" y="471"/>
                        <a:pt x="675" y="468"/>
                      </a:cubicBezTo>
                      <a:cubicBezTo>
                        <a:pt x="675" y="466"/>
                        <a:pt x="675" y="463"/>
                        <a:pt x="678" y="461"/>
                      </a:cubicBezTo>
                      <a:close/>
                      <a:moveTo>
                        <a:pt x="644" y="485"/>
                      </a:moveTo>
                      <a:cubicBezTo>
                        <a:pt x="652" y="480"/>
                        <a:pt x="661" y="480"/>
                        <a:pt x="671" y="482"/>
                      </a:cubicBezTo>
                      <a:cubicBezTo>
                        <a:pt x="682" y="485"/>
                        <a:pt x="688" y="490"/>
                        <a:pt x="691" y="501"/>
                      </a:cubicBezTo>
                      <a:cubicBezTo>
                        <a:pt x="664" y="495"/>
                        <a:pt x="643" y="494"/>
                        <a:pt x="630" y="500"/>
                      </a:cubicBezTo>
                      <a:cubicBezTo>
                        <a:pt x="631" y="494"/>
                        <a:pt x="636" y="489"/>
                        <a:pt x="644" y="485"/>
                      </a:cubicBezTo>
                      <a:close/>
                      <a:moveTo>
                        <a:pt x="770" y="279"/>
                      </a:moveTo>
                      <a:cubicBezTo>
                        <a:pt x="777" y="315"/>
                        <a:pt x="749" y="335"/>
                        <a:pt x="749" y="335"/>
                      </a:cubicBezTo>
                      <a:cubicBezTo>
                        <a:pt x="702" y="372"/>
                        <a:pt x="664" y="353"/>
                        <a:pt x="664" y="353"/>
                      </a:cubicBezTo>
                      <a:cubicBezTo>
                        <a:pt x="673" y="350"/>
                        <a:pt x="701" y="359"/>
                        <a:pt x="736" y="318"/>
                      </a:cubicBezTo>
                      <a:cubicBezTo>
                        <a:pt x="770" y="276"/>
                        <a:pt x="726" y="241"/>
                        <a:pt x="726" y="241"/>
                      </a:cubicBezTo>
                      <a:cubicBezTo>
                        <a:pt x="765" y="254"/>
                        <a:pt x="770" y="279"/>
                        <a:pt x="770" y="279"/>
                      </a:cubicBezTo>
                      <a:close/>
                      <a:moveTo>
                        <a:pt x="695" y="254"/>
                      </a:moveTo>
                      <a:cubicBezTo>
                        <a:pt x="726" y="275"/>
                        <a:pt x="717" y="306"/>
                        <a:pt x="717" y="306"/>
                      </a:cubicBezTo>
                      <a:cubicBezTo>
                        <a:pt x="696" y="338"/>
                        <a:pt x="664" y="325"/>
                        <a:pt x="664" y="325"/>
                      </a:cubicBezTo>
                      <a:cubicBezTo>
                        <a:pt x="731" y="312"/>
                        <a:pt x="695" y="254"/>
                        <a:pt x="695" y="254"/>
                      </a:cubicBezTo>
                      <a:close/>
                      <a:moveTo>
                        <a:pt x="543" y="54"/>
                      </a:moveTo>
                      <a:cubicBezTo>
                        <a:pt x="605" y="39"/>
                        <a:pt x="667" y="77"/>
                        <a:pt x="682" y="138"/>
                      </a:cubicBezTo>
                      <a:cubicBezTo>
                        <a:pt x="696" y="193"/>
                        <a:pt x="667" y="249"/>
                        <a:pt x="617" y="271"/>
                      </a:cubicBezTo>
                      <a:cubicBezTo>
                        <a:pt x="657" y="245"/>
                        <a:pt x="678" y="197"/>
                        <a:pt x="666" y="148"/>
                      </a:cubicBezTo>
                      <a:cubicBezTo>
                        <a:pt x="651" y="87"/>
                        <a:pt x="589" y="50"/>
                        <a:pt x="528" y="65"/>
                      </a:cubicBezTo>
                      <a:cubicBezTo>
                        <a:pt x="516" y="67"/>
                        <a:pt x="506" y="72"/>
                        <a:pt x="496" y="78"/>
                      </a:cubicBezTo>
                      <a:cubicBezTo>
                        <a:pt x="509" y="67"/>
                        <a:pt x="525" y="58"/>
                        <a:pt x="543" y="54"/>
                      </a:cubicBezTo>
                      <a:close/>
                      <a:moveTo>
                        <a:pt x="463" y="310"/>
                      </a:moveTo>
                      <a:cubicBezTo>
                        <a:pt x="467" y="313"/>
                        <a:pt x="476" y="339"/>
                        <a:pt x="476" y="339"/>
                      </a:cubicBezTo>
                      <a:cubicBezTo>
                        <a:pt x="477" y="371"/>
                        <a:pt x="458" y="383"/>
                        <a:pt x="458" y="383"/>
                      </a:cubicBezTo>
                      <a:cubicBezTo>
                        <a:pt x="410" y="403"/>
                        <a:pt x="385" y="359"/>
                        <a:pt x="385" y="359"/>
                      </a:cubicBezTo>
                      <a:cubicBezTo>
                        <a:pt x="366" y="333"/>
                        <a:pt x="378" y="323"/>
                        <a:pt x="378" y="323"/>
                      </a:cubicBezTo>
                      <a:cubicBezTo>
                        <a:pt x="387" y="320"/>
                        <a:pt x="387" y="320"/>
                        <a:pt x="387" y="320"/>
                      </a:cubicBezTo>
                      <a:cubicBezTo>
                        <a:pt x="369" y="301"/>
                        <a:pt x="382" y="293"/>
                        <a:pt x="382" y="293"/>
                      </a:cubicBezTo>
                      <a:cubicBezTo>
                        <a:pt x="428" y="250"/>
                        <a:pt x="428" y="250"/>
                        <a:pt x="428" y="250"/>
                      </a:cubicBezTo>
                      <a:cubicBezTo>
                        <a:pt x="463" y="300"/>
                        <a:pt x="517" y="264"/>
                        <a:pt x="517" y="264"/>
                      </a:cubicBezTo>
                      <a:cubicBezTo>
                        <a:pt x="569" y="223"/>
                        <a:pt x="527" y="174"/>
                        <a:pt x="527" y="174"/>
                      </a:cubicBezTo>
                      <a:cubicBezTo>
                        <a:pt x="464" y="120"/>
                        <a:pt x="422" y="190"/>
                        <a:pt x="422" y="190"/>
                      </a:cubicBezTo>
                      <a:cubicBezTo>
                        <a:pt x="417" y="161"/>
                        <a:pt x="463" y="127"/>
                        <a:pt x="463" y="127"/>
                      </a:cubicBezTo>
                      <a:cubicBezTo>
                        <a:pt x="501" y="111"/>
                        <a:pt x="537" y="127"/>
                        <a:pt x="537" y="127"/>
                      </a:cubicBezTo>
                      <a:cubicBezTo>
                        <a:pt x="586" y="152"/>
                        <a:pt x="595" y="203"/>
                        <a:pt x="595" y="203"/>
                      </a:cubicBezTo>
                      <a:cubicBezTo>
                        <a:pt x="602" y="263"/>
                        <a:pt x="556" y="294"/>
                        <a:pt x="556" y="294"/>
                      </a:cubicBezTo>
                      <a:cubicBezTo>
                        <a:pt x="534" y="316"/>
                        <a:pt x="463" y="310"/>
                        <a:pt x="463" y="310"/>
                      </a:cubicBezTo>
                      <a:close/>
                      <a:moveTo>
                        <a:pt x="475" y="216"/>
                      </a:moveTo>
                      <a:cubicBezTo>
                        <a:pt x="472" y="197"/>
                        <a:pt x="491" y="198"/>
                        <a:pt x="491" y="198"/>
                      </a:cubicBezTo>
                      <a:cubicBezTo>
                        <a:pt x="476" y="173"/>
                        <a:pt x="440" y="190"/>
                        <a:pt x="440" y="190"/>
                      </a:cubicBezTo>
                      <a:cubicBezTo>
                        <a:pt x="447" y="174"/>
                        <a:pt x="464" y="168"/>
                        <a:pt x="464" y="168"/>
                      </a:cubicBezTo>
                      <a:cubicBezTo>
                        <a:pt x="499" y="163"/>
                        <a:pt x="512" y="181"/>
                        <a:pt x="512" y="181"/>
                      </a:cubicBezTo>
                      <a:cubicBezTo>
                        <a:pt x="535" y="201"/>
                        <a:pt x="521" y="238"/>
                        <a:pt x="521" y="238"/>
                      </a:cubicBezTo>
                      <a:cubicBezTo>
                        <a:pt x="495" y="278"/>
                        <a:pt x="454" y="254"/>
                        <a:pt x="454" y="254"/>
                      </a:cubicBezTo>
                      <a:cubicBezTo>
                        <a:pt x="489" y="259"/>
                        <a:pt x="498" y="229"/>
                        <a:pt x="498" y="229"/>
                      </a:cubicBezTo>
                      <a:cubicBezTo>
                        <a:pt x="477" y="233"/>
                        <a:pt x="475" y="216"/>
                        <a:pt x="475" y="216"/>
                      </a:cubicBezTo>
                      <a:close/>
                      <a:moveTo>
                        <a:pt x="403" y="562"/>
                      </a:moveTo>
                      <a:cubicBezTo>
                        <a:pt x="403" y="558"/>
                        <a:pt x="407" y="558"/>
                        <a:pt x="412" y="560"/>
                      </a:cubicBezTo>
                      <a:cubicBezTo>
                        <a:pt x="418" y="563"/>
                        <a:pt x="423" y="566"/>
                        <a:pt x="428" y="572"/>
                      </a:cubicBezTo>
                      <a:cubicBezTo>
                        <a:pt x="423" y="572"/>
                        <a:pt x="417" y="571"/>
                        <a:pt x="409" y="569"/>
                      </a:cubicBezTo>
                      <a:cubicBezTo>
                        <a:pt x="404" y="568"/>
                        <a:pt x="402" y="566"/>
                        <a:pt x="403" y="562"/>
                      </a:cubicBezTo>
                      <a:close/>
                      <a:moveTo>
                        <a:pt x="412" y="597"/>
                      </a:moveTo>
                      <a:cubicBezTo>
                        <a:pt x="407" y="602"/>
                        <a:pt x="403" y="604"/>
                        <a:pt x="399" y="601"/>
                      </a:cubicBezTo>
                      <a:cubicBezTo>
                        <a:pt x="394" y="598"/>
                        <a:pt x="396" y="593"/>
                        <a:pt x="403" y="587"/>
                      </a:cubicBezTo>
                      <a:cubicBezTo>
                        <a:pt x="404" y="587"/>
                        <a:pt x="405" y="587"/>
                        <a:pt x="406" y="586"/>
                      </a:cubicBezTo>
                      <a:cubicBezTo>
                        <a:pt x="413" y="581"/>
                        <a:pt x="420" y="578"/>
                        <a:pt x="428" y="576"/>
                      </a:cubicBezTo>
                      <a:cubicBezTo>
                        <a:pt x="427" y="579"/>
                        <a:pt x="424" y="583"/>
                        <a:pt x="421" y="587"/>
                      </a:cubicBezTo>
                      <a:cubicBezTo>
                        <a:pt x="418" y="590"/>
                        <a:pt x="416" y="594"/>
                        <a:pt x="412" y="597"/>
                      </a:cubicBezTo>
                      <a:close/>
                      <a:moveTo>
                        <a:pt x="432" y="605"/>
                      </a:moveTo>
                      <a:cubicBezTo>
                        <a:pt x="429" y="606"/>
                        <a:pt x="427" y="604"/>
                        <a:pt x="428" y="597"/>
                      </a:cubicBezTo>
                      <a:cubicBezTo>
                        <a:pt x="429" y="591"/>
                        <a:pt x="431" y="585"/>
                        <a:pt x="435" y="579"/>
                      </a:cubicBezTo>
                      <a:cubicBezTo>
                        <a:pt x="436" y="583"/>
                        <a:pt x="437" y="589"/>
                        <a:pt x="437" y="597"/>
                      </a:cubicBezTo>
                      <a:cubicBezTo>
                        <a:pt x="438" y="601"/>
                        <a:pt x="436" y="604"/>
                        <a:pt x="432" y="605"/>
                      </a:cubicBezTo>
                      <a:close/>
                      <a:moveTo>
                        <a:pt x="465" y="491"/>
                      </a:moveTo>
                      <a:cubicBezTo>
                        <a:pt x="464" y="485"/>
                        <a:pt x="469" y="484"/>
                        <a:pt x="478" y="485"/>
                      </a:cubicBezTo>
                      <a:cubicBezTo>
                        <a:pt x="487" y="486"/>
                        <a:pt x="495" y="490"/>
                        <a:pt x="503" y="495"/>
                      </a:cubicBezTo>
                      <a:cubicBezTo>
                        <a:pt x="497" y="497"/>
                        <a:pt x="488" y="498"/>
                        <a:pt x="477" y="498"/>
                      </a:cubicBezTo>
                      <a:cubicBezTo>
                        <a:pt x="470" y="499"/>
                        <a:pt x="465" y="497"/>
                        <a:pt x="465" y="491"/>
                      </a:cubicBezTo>
                      <a:close/>
                      <a:moveTo>
                        <a:pt x="500" y="520"/>
                      </a:moveTo>
                      <a:cubicBezTo>
                        <a:pt x="498" y="525"/>
                        <a:pt x="495" y="531"/>
                        <a:pt x="492" y="537"/>
                      </a:cubicBezTo>
                      <a:cubicBezTo>
                        <a:pt x="487" y="546"/>
                        <a:pt x="481" y="549"/>
                        <a:pt x="474" y="546"/>
                      </a:cubicBezTo>
                      <a:cubicBezTo>
                        <a:pt x="467" y="544"/>
                        <a:pt x="468" y="537"/>
                        <a:pt x="475" y="527"/>
                      </a:cubicBezTo>
                      <a:cubicBezTo>
                        <a:pt x="476" y="525"/>
                        <a:pt x="478" y="524"/>
                        <a:pt x="478" y="523"/>
                      </a:cubicBezTo>
                      <a:cubicBezTo>
                        <a:pt x="486" y="515"/>
                        <a:pt x="495" y="507"/>
                        <a:pt x="506" y="502"/>
                      </a:cubicBezTo>
                      <a:cubicBezTo>
                        <a:pt x="504" y="507"/>
                        <a:pt x="503" y="513"/>
                        <a:pt x="500" y="520"/>
                      </a:cubicBezTo>
                      <a:close/>
                      <a:moveTo>
                        <a:pt x="522" y="540"/>
                      </a:moveTo>
                      <a:cubicBezTo>
                        <a:pt x="517" y="543"/>
                        <a:pt x="514" y="540"/>
                        <a:pt x="513" y="531"/>
                      </a:cubicBezTo>
                      <a:cubicBezTo>
                        <a:pt x="512" y="522"/>
                        <a:pt x="512" y="512"/>
                        <a:pt x="516" y="503"/>
                      </a:cubicBezTo>
                      <a:cubicBezTo>
                        <a:pt x="519" y="509"/>
                        <a:pt x="522" y="517"/>
                        <a:pt x="525" y="526"/>
                      </a:cubicBezTo>
                      <a:cubicBezTo>
                        <a:pt x="529" y="533"/>
                        <a:pt x="527" y="537"/>
                        <a:pt x="522" y="540"/>
                      </a:cubicBezTo>
                      <a:close/>
                      <a:moveTo>
                        <a:pt x="594" y="370"/>
                      </a:moveTo>
                      <a:cubicBezTo>
                        <a:pt x="598" y="374"/>
                        <a:pt x="599" y="378"/>
                        <a:pt x="593" y="381"/>
                      </a:cubicBezTo>
                      <a:cubicBezTo>
                        <a:pt x="592" y="381"/>
                        <a:pt x="591" y="381"/>
                        <a:pt x="590" y="381"/>
                      </a:cubicBezTo>
                      <a:cubicBezTo>
                        <a:pt x="591" y="382"/>
                        <a:pt x="593" y="383"/>
                        <a:pt x="594" y="384"/>
                      </a:cubicBezTo>
                      <a:cubicBezTo>
                        <a:pt x="594" y="384"/>
                        <a:pt x="594" y="384"/>
                        <a:pt x="595" y="384"/>
                      </a:cubicBezTo>
                      <a:cubicBezTo>
                        <a:pt x="596" y="381"/>
                        <a:pt x="598" y="380"/>
                        <a:pt x="601" y="381"/>
                      </a:cubicBezTo>
                      <a:cubicBezTo>
                        <a:pt x="603" y="381"/>
                        <a:pt x="605" y="382"/>
                        <a:pt x="606" y="384"/>
                      </a:cubicBezTo>
                      <a:cubicBezTo>
                        <a:pt x="608" y="389"/>
                        <a:pt x="603" y="398"/>
                        <a:pt x="596" y="394"/>
                      </a:cubicBezTo>
                      <a:cubicBezTo>
                        <a:pt x="595" y="393"/>
                        <a:pt x="595" y="392"/>
                        <a:pt x="594" y="391"/>
                      </a:cubicBezTo>
                      <a:cubicBezTo>
                        <a:pt x="593" y="390"/>
                        <a:pt x="593" y="388"/>
                        <a:pt x="593" y="386"/>
                      </a:cubicBezTo>
                      <a:cubicBezTo>
                        <a:pt x="592" y="386"/>
                        <a:pt x="590" y="385"/>
                        <a:pt x="588" y="384"/>
                      </a:cubicBezTo>
                      <a:cubicBezTo>
                        <a:pt x="589" y="385"/>
                        <a:pt x="590" y="387"/>
                        <a:pt x="589" y="389"/>
                      </a:cubicBezTo>
                      <a:cubicBezTo>
                        <a:pt x="588" y="396"/>
                        <a:pt x="581" y="396"/>
                        <a:pt x="576" y="394"/>
                      </a:cubicBezTo>
                      <a:cubicBezTo>
                        <a:pt x="577" y="396"/>
                        <a:pt x="579" y="398"/>
                        <a:pt x="580" y="400"/>
                      </a:cubicBezTo>
                      <a:cubicBezTo>
                        <a:pt x="581" y="399"/>
                        <a:pt x="583" y="398"/>
                        <a:pt x="586" y="398"/>
                      </a:cubicBezTo>
                      <a:cubicBezTo>
                        <a:pt x="588" y="399"/>
                        <a:pt x="589" y="400"/>
                        <a:pt x="590" y="401"/>
                      </a:cubicBezTo>
                      <a:cubicBezTo>
                        <a:pt x="593" y="407"/>
                        <a:pt x="588" y="416"/>
                        <a:pt x="581" y="411"/>
                      </a:cubicBezTo>
                      <a:cubicBezTo>
                        <a:pt x="580" y="410"/>
                        <a:pt x="579" y="410"/>
                        <a:pt x="579" y="409"/>
                      </a:cubicBezTo>
                      <a:cubicBezTo>
                        <a:pt x="577" y="407"/>
                        <a:pt x="577" y="404"/>
                        <a:pt x="578" y="402"/>
                      </a:cubicBezTo>
                      <a:cubicBezTo>
                        <a:pt x="577" y="401"/>
                        <a:pt x="576" y="399"/>
                        <a:pt x="575" y="397"/>
                      </a:cubicBezTo>
                      <a:cubicBezTo>
                        <a:pt x="576" y="401"/>
                        <a:pt x="575" y="404"/>
                        <a:pt x="571" y="406"/>
                      </a:cubicBezTo>
                      <a:cubicBezTo>
                        <a:pt x="568" y="406"/>
                        <a:pt x="564" y="404"/>
                        <a:pt x="561" y="402"/>
                      </a:cubicBezTo>
                      <a:cubicBezTo>
                        <a:pt x="562" y="405"/>
                        <a:pt x="563" y="406"/>
                        <a:pt x="563" y="409"/>
                      </a:cubicBezTo>
                      <a:cubicBezTo>
                        <a:pt x="564" y="409"/>
                        <a:pt x="565" y="409"/>
                        <a:pt x="566" y="409"/>
                      </a:cubicBezTo>
                      <a:cubicBezTo>
                        <a:pt x="568" y="409"/>
                        <a:pt x="570" y="411"/>
                        <a:pt x="571" y="412"/>
                      </a:cubicBezTo>
                      <a:cubicBezTo>
                        <a:pt x="573" y="417"/>
                        <a:pt x="568" y="426"/>
                        <a:pt x="561" y="422"/>
                      </a:cubicBezTo>
                      <a:cubicBezTo>
                        <a:pt x="560" y="421"/>
                        <a:pt x="560" y="420"/>
                        <a:pt x="559" y="419"/>
                      </a:cubicBezTo>
                      <a:cubicBezTo>
                        <a:pt x="557" y="417"/>
                        <a:pt x="558" y="414"/>
                        <a:pt x="560" y="412"/>
                      </a:cubicBezTo>
                      <a:cubicBezTo>
                        <a:pt x="560" y="411"/>
                        <a:pt x="560" y="411"/>
                        <a:pt x="561" y="410"/>
                      </a:cubicBezTo>
                      <a:cubicBezTo>
                        <a:pt x="560" y="408"/>
                        <a:pt x="560" y="407"/>
                        <a:pt x="559" y="405"/>
                      </a:cubicBezTo>
                      <a:cubicBezTo>
                        <a:pt x="558" y="408"/>
                        <a:pt x="557" y="410"/>
                        <a:pt x="553" y="411"/>
                      </a:cubicBezTo>
                      <a:cubicBezTo>
                        <a:pt x="550" y="412"/>
                        <a:pt x="548" y="410"/>
                        <a:pt x="546" y="408"/>
                      </a:cubicBezTo>
                      <a:cubicBezTo>
                        <a:pt x="546" y="409"/>
                        <a:pt x="546" y="412"/>
                        <a:pt x="546" y="413"/>
                      </a:cubicBezTo>
                      <a:cubicBezTo>
                        <a:pt x="546" y="413"/>
                        <a:pt x="546" y="413"/>
                        <a:pt x="547" y="413"/>
                      </a:cubicBezTo>
                      <a:cubicBezTo>
                        <a:pt x="549" y="414"/>
                        <a:pt x="550" y="415"/>
                        <a:pt x="551" y="416"/>
                      </a:cubicBezTo>
                      <a:cubicBezTo>
                        <a:pt x="554" y="422"/>
                        <a:pt x="548" y="431"/>
                        <a:pt x="542" y="426"/>
                      </a:cubicBezTo>
                      <a:cubicBezTo>
                        <a:pt x="541" y="426"/>
                        <a:pt x="540" y="425"/>
                        <a:pt x="539" y="424"/>
                      </a:cubicBezTo>
                      <a:cubicBezTo>
                        <a:pt x="538" y="421"/>
                        <a:pt x="538" y="418"/>
                        <a:pt x="540" y="416"/>
                      </a:cubicBezTo>
                      <a:cubicBezTo>
                        <a:pt x="540" y="415"/>
                        <a:pt x="542" y="414"/>
                        <a:pt x="543" y="413"/>
                      </a:cubicBezTo>
                      <a:cubicBezTo>
                        <a:pt x="543" y="410"/>
                        <a:pt x="543" y="410"/>
                        <a:pt x="543" y="410"/>
                      </a:cubicBezTo>
                      <a:cubicBezTo>
                        <a:pt x="544" y="408"/>
                        <a:pt x="544" y="408"/>
                        <a:pt x="544" y="408"/>
                      </a:cubicBezTo>
                      <a:cubicBezTo>
                        <a:pt x="541" y="412"/>
                        <a:pt x="537" y="414"/>
                        <a:pt x="532" y="412"/>
                      </a:cubicBezTo>
                      <a:cubicBezTo>
                        <a:pt x="531" y="411"/>
                        <a:pt x="530" y="409"/>
                        <a:pt x="530" y="407"/>
                      </a:cubicBezTo>
                      <a:cubicBezTo>
                        <a:pt x="529" y="409"/>
                        <a:pt x="529" y="411"/>
                        <a:pt x="529" y="412"/>
                      </a:cubicBezTo>
                      <a:cubicBezTo>
                        <a:pt x="530" y="413"/>
                        <a:pt x="532" y="414"/>
                        <a:pt x="532" y="415"/>
                      </a:cubicBezTo>
                      <a:cubicBezTo>
                        <a:pt x="535" y="420"/>
                        <a:pt x="530" y="430"/>
                        <a:pt x="523" y="425"/>
                      </a:cubicBezTo>
                      <a:cubicBezTo>
                        <a:pt x="522" y="424"/>
                        <a:pt x="521" y="423"/>
                        <a:pt x="521" y="423"/>
                      </a:cubicBezTo>
                      <a:cubicBezTo>
                        <a:pt x="519" y="420"/>
                        <a:pt x="520" y="417"/>
                        <a:pt x="521" y="415"/>
                      </a:cubicBezTo>
                      <a:cubicBezTo>
                        <a:pt x="522" y="413"/>
                        <a:pt x="524" y="412"/>
                        <a:pt x="526" y="412"/>
                      </a:cubicBezTo>
                      <a:cubicBezTo>
                        <a:pt x="527" y="411"/>
                        <a:pt x="527" y="408"/>
                        <a:pt x="528" y="407"/>
                      </a:cubicBezTo>
                      <a:cubicBezTo>
                        <a:pt x="526" y="408"/>
                        <a:pt x="525" y="409"/>
                        <a:pt x="523" y="410"/>
                      </a:cubicBezTo>
                      <a:cubicBezTo>
                        <a:pt x="521" y="411"/>
                        <a:pt x="518" y="411"/>
                        <a:pt x="516" y="409"/>
                      </a:cubicBezTo>
                      <a:cubicBezTo>
                        <a:pt x="515" y="408"/>
                        <a:pt x="514" y="406"/>
                        <a:pt x="514" y="404"/>
                      </a:cubicBezTo>
                      <a:cubicBezTo>
                        <a:pt x="514" y="403"/>
                        <a:pt x="514" y="403"/>
                        <a:pt x="514" y="403"/>
                      </a:cubicBezTo>
                      <a:cubicBezTo>
                        <a:pt x="513" y="404"/>
                        <a:pt x="512" y="406"/>
                        <a:pt x="511" y="407"/>
                      </a:cubicBezTo>
                      <a:cubicBezTo>
                        <a:pt x="511" y="407"/>
                        <a:pt x="511" y="407"/>
                        <a:pt x="512" y="408"/>
                      </a:cubicBezTo>
                      <a:cubicBezTo>
                        <a:pt x="515" y="413"/>
                        <a:pt x="509" y="422"/>
                        <a:pt x="502" y="418"/>
                      </a:cubicBezTo>
                      <a:cubicBezTo>
                        <a:pt x="501" y="417"/>
                        <a:pt x="501" y="416"/>
                        <a:pt x="500" y="415"/>
                      </a:cubicBezTo>
                      <a:cubicBezTo>
                        <a:pt x="499" y="413"/>
                        <a:pt x="499" y="410"/>
                        <a:pt x="501" y="408"/>
                      </a:cubicBezTo>
                      <a:cubicBezTo>
                        <a:pt x="502" y="405"/>
                        <a:pt x="504" y="404"/>
                        <a:pt x="507" y="405"/>
                      </a:cubicBezTo>
                      <a:cubicBezTo>
                        <a:pt x="508" y="405"/>
                        <a:pt x="509" y="405"/>
                        <a:pt x="509" y="406"/>
                      </a:cubicBezTo>
                      <a:cubicBezTo>
                        <a:pt x="510" y="404"/>
                        <a:pt x="511" y="403"/>
                        <a:pt x="512" y="402"/>
                      </a:cubicBezTo>
                      <a:cubicBezTo>
                        <a:pt x="509" y="403"/>
                        <a:pt x="507" y="403"/>
                        <a:pt x="505" y="401"/>
                      </a:cubicBezTo>
                      <a:cubicBezTo>
                        <a:pt x="503" y="399"/>
                        <a:pt x="503" y="396"/>
                        <a:pt x="503" y="393"/>
                      </a:cubicBezTo>
                      <a:cubicBezTo>
                        <a:pt x="502" y="394"/>
                        <a:pt x="501" y="394"/>
                        <a:pt x="500" y="395"/>
                      </a:cubicBezTo>
                      <a:cubicBezTo>
                        <a:pt x="502" y="400"/>
                        <a:pt x="497" y="409"/>
                        <a:pt x="491" y="404"/>
                      </a:cubicBezTo>
                      <a:cubicBezTo>
                        <a:pt x="490" y="403"/>
                        <a:pt x="489" y="403"/>
                        <a:pt x="488" y="402"/>
                      </a:cubicBezTo>
                      <a:cubicBezTo>
                        <a:pt x="487" y="399"/>
                        <a:pt x="487" y="396"/>
                        <a:pt x="489" y="394"/>
                      </a:cubicBezTo>
                      <a:cubicBezTo>
                        <a:pt x="490" y="392"/>
                        <a:pt x="492" y="390"/>
                        <a:pt x="496" y="391"/>
                      </a:cubicBezTo>
                      <a:cubicBezTo>
                        <a:pt x="497" y="392"/>
                        <a:pt x="498" y="392"/>
                        <a:pt x="498" y="393"/>
                      </a:cubicBezTo>
                      <a:cubicBezTo>
                        <a:pt x="500" y="392"/>
                        <a:pt x="501" y="392"/>
                        <a:pt x="502" y="392"/>
                      </a:cubicBezTo>
                      <a:cubicBezTo>
                        <a:pt x="495" y="390"/>
                        <a:pt x="490" y="385"/>
                        <a:pt x="489" y="376"/>
                      </a:cubicBezTo>
                      <a:cubicBezTo>
                        <a:pt x="489" y="368"/>
                        <a:pt x="492" y="362"/>
                        <a:pt x="501" y="361"/>
                      </a:cubicBezTo>
                      <a:cubicBezTo>
                        <a:pt x="515" y="360"/>
                        <a:pt x="516" y="382"/>
                        <a:pt x="504" y="380"/>
                      </a:cubicBezTo>
                      <a:cubicBezTo>
                        <a:pt x="494" y="378"/>
                        <a:pt x="496" y="366"/>
                        <a:pt x="502" y="367"/>
                      </a:cubicBezTo>
                      <a:cubicBezTo>
                        <a:pt x="504" y="367"/>
                        <a:pt x="505" y="369"/>
                        <a:pt x="506" y="370"/>
                      </a:cubicBezTo>
                      <a:cubicBezTo>
                        <a:pt x="506" y="371"/>
                        <a:pt x="505" y="372"/>
                        <a:pt x="504" y="372"/>
                      </a:cubicBezTo>
                      <a:cubicBezTo>
                        <a:pt x="503" y="372"/>
                        <a:pt x="502" y="372"/>
                        <a:pt x="502" y="371"/>
                      </a:cubicBezTo>
                      <a:cubicBezTo>
                        <a:pt x="502" y="371"/>
                        <a:pt x="502" y="370"/>
                        <a:pt x="502" y="370"/>
                      </a:cubicBezTo>
                      <a:cubicBezTo>
                        <a:pt x="502" y="370"/>
                        <a:pt x="502" y="370"/>
                        <a:pt x="502" y="370"/>
                      </a:cubicBezTo>
                      <a:cubicBezTo>
                        <a:pt x="502" y="370"/>
                        <a:pt x="502" y="370"/>
                        <a:pt x="502" y="370"/>
                      </a:cubicBezTo>
                      <a:cubicBezTo>
                        <a:pt x="499" y="371"/>
                        <a:pt x="500" y="374"/>
                        <a:pt x="502" y="376"/>
                      </a:cubicBezTo>
                      <a:cubicBezTo>
                        <a:pt x="509" y="381"/>
                        <a:pt x="514" y="367"/>
                        <a:pt x="503" y="364"/>
                      </a:cubicBezTo>
                      <a:cubicBezTo>
                        <a:pt x="491" y="362"/>
                        <a:pt x="488" y="382"/>
                        <a:pt x="500" y="388"/>
                      </a:cubicBezTo>
                      <a:cubicBezTo>
                        <a:pt x="510" y="393"/>
                        <a:pt x="521" y="388"/>
                        <a:pt x="528" y="380"/>
                      </a:cubicBezTo>
                      <a:cubicBezTo>
                        <a:pt x="539" y="366"/>
                        <a:pt x="536" y="346"/>
                        <a:pt x="526" y="332"/>
                      </a:cubicBezTo>
                      <a:cubicBezTo>
                        <a:pt x="520" y="323"/>
                        <a:pt x="519" y="324"/>
                        <a:pt x="513" y="318"/>
                      </a:cubicBezTo>
                      <a:cubicBezTo>
                        <a:pt x="512" y="318"/>
                        <a:pt x="512" y="317"/>
                        <a:pt x="513" y="317"/>
                      </a:cubicBezTo>
                      <a:cubicBezTo>
                        <a:pt x="513" y="317"/>
                        <a:pt x="513" y="317"/>
                        <a:pt x="514" y="317"/>
                      </a:cubicBezTo>
                      <a:cubicBezTo>
                        <a:pt x="518" y="320"/>
                        <a:pt x="521" y="322"/>
                        <a:pt x="524" y="325"/>
                      </a:cubicBezTo>
                      <a:cubicBezTo>
                        <a:pt x="524" y="325"/>
                        <a:pt x="524" y="325"/>
                        <a:pt x="524" y="325"/>
                      </a:cubicBezTo>
                      <a:cubicBezTo>
                        <a:pt x="524" y="325"/>
                        <a:pt x="525" y="325"/>
                        <a:pt x="525" y="326"/>
                      </a:cubicBezTo>
                      <a:cubicBezTo>
                        <a:pt x="526" y="325"/>
                        <a:pt x="526" y="325"/>
                        <a:pt x="526" y="325"/>
                      </a:cubicBezTo>
                      <a:cubicBezTo>
                        <a:pt x="527" y="326"/>
                        <a:pt x="527" y="326"/>
                        <a:pt x="528" y="326"/>
                      </a:cubicBezTo>
                      <a:cubicBezTo>
                        <a:pt x="528" y="326"/>
                        <a:pt x="528" y="327"/>
                        <a:pt x="529" y="327"/>
                      </a:cubicBezTo>
                      <a:cubicBezTo>
                        <a:pt x="533" y="326"/>
                        <a:pt x="538" y="327"/>
                        <a:pt x="543" y="327"/>
                      </a:cubicBezTo>
                      <a:cubicBezTo>
                        <a:pt x="553" y="328"/>
                        <a:pt x="561" y="332"/>
                        <a:pt x="569" y="337"/>
                      </a:cubicBezTo>
                      <a:cubicBezTo>
                        <a:pt x="559" y="328"/>
                        <a:pt x="556" y="324"/>
                        <a:pt x="539" y="326"/>
                      </a:cubicBezTo>
                      <a:cubicBezTo>
                        <a:pt x="539" y="326"/>
                        <a:pt x="538" y="326"/>
                        <a:pt x="538" y="325"/>
                      </a:cubicBezTo>
                      <a:cubicBezTo>
                        <a:pt x="538" y="324"/>
                        <a:pt x="538" y="324"/>
                        <a:pt x="539" y="324"/>
                      </a:cubicBezTo>
                      <a:cubicBezTo>
                        <a:pt x="558" y="320"/>
                        <a:pt x="560" y="327"/>
                        <a:pt x="574" y="337"/>
                      </a:cubicBezTo>
                      <a:cubicBezTo>
                        <a:pt x="579" y="342"/>
                        <a:pt x="585" y="346"/>
                        <a:pt x="591" y="350"/>
                      </a:cubicBezTo>
                      <a:cubicBezTo>
                        <a:pt x="593" y="351"/>
                        <a:pt x="594" y="352"/>
                        <a:pt x="592" y="353"/>
                      </a:cubicBezTo>
                      <a:cubicBezTo>
                        <a:pt x="591" y="353"/>
                        <a:pt x="587" y="352"/>
                        <a:pt x="585" y="352"/>
                      </a:cubicBezTo>
                      <a:cubicBezTo>
                        <a:pt x="573" y="352"/>
                        <a:pt x="550" y="350"/>
                        <a:pt x="539" y="346"/>
                      </a:cubicBezTo>
                      <a:cubicBezTo>
                        <a:pt x="540" y="346"/>
                        <a:pt x="541" y="347"/>
                        <a:pt x="542" y="348"/>
                      </a:cubicBezTo>
                      <a:cubicBezTo>
                        <a:pt x="547" y="352"/>
                        <a:pt x="563" y="355"/>
                        <a:pt x="570" y="356"/>
                      </a:cubicBezTo>
                      <a:cubicBezTo>
                        <a:pt x="575" y="356"/>
                        <a:pt x="581" y="356"/>
                        <a:pt x="586" y="357"/>
                      </a:cubicBezTo>
                      <a:cubicBezTo>
                        <a:pt x="586" y="357"/>
                        <a:pt x="586" y="357"/>
                        <a:pt x="586" y="357"/>
                      </a:cubicBezTo>
                      <a:cubicBezTo>
                        <a:pt x="586" y="357"/>
                        <a:pt x="586" y="357"/>
                        <a:pt x="587" y="357"/>
                      </a:cubicBezTo>
                      <a:cubicBezTo>
                        <a:pt x="593" y="357"/>
                        <a:pt x="599" y="357"/>
                        <a:pt x="605" y="358"/>
                      </a:cubicBezTo>
                      <a:cubicBezTo>
                        <a:pt x="604" y="357"/>
                        <a:pt x="602" y="356"/>
                        <a:pt x="601" y="355"/>
                      </a:cubicBezTo>
                      <a:cubicBezTo>
                        <a:pt x="587" y="346"/>
                        <a:pt x="582" y="339"/>
                        <a:pt x="571" y="329"/>
                      </a:cubicBezTo>
                      <a:cubicBezTo>
                        <a:pt x="566" y="324"/>
                        <a:pt x="555" y="318"/>
                        <a:pt x="548" y="321"/>
                      </a:cubicBezTo>
                      <a:cubicBezTo>
                        <a:pt x="548" y="322"/>
                        <a:pt x="547" y="322"/>
                        <a:pt x="547" y="321"/>
                      </a:cubicBezTo>
                      <a:cubicBezTo>
                        <a:pt x="546" y="321"/>
                        <a:pt x="546" y="320"/>
                        <a:pt x="547" y="320"/>
                      </a:cubicBezTo>
                      <a:cubicBezTo>
                        <a:pt x="555" y="315"/>
                        <a:pt x="566" y="321"/>
                        <a:pt x="572" y="327"/>
                      </a:cubicBezTo>
                      <a:cubicBezTo>
                        <a:pt x="584" y="337"/>
                        <a:pt x="590" y="344"/>
                        <a:pt x="602" y="352"/>
                      </a:cubicBezTo>
                      <a:cubicBezTo>
                        <a:pt x="605" y="354"/>
                        <a:pt x="607" y="355"/>
                        <a:pt x="610" y="357"/>
                      </a:cubicBezTo>
                      <a:cubicBezTo>
                        <a:pt x="613" y="351"/>
                        <a:pt x="622" y="348"/>
                        <a:pt x="627" y="352"/>
                      </a:cubicBezTo>
                      <a:cubicBezTo>
                        <a:pt x="629" y="353"/>
                        <a:pt x="630" y="354"/>
                        <a:pt x="631" y="356"/>
                      </a:cubicBezTo>
                      <a:cubicBezTo>
                        <a:pt x="634" y="360"/>
                        <a:pt x="634" y="364"/>
                        <a:pt x="632" y="369"/>
                      </a:cubicBezTo>
                      <a:cubicBezTo>
                        <a:pt x="628" y="378"/>
                        <a:pt x="617" y="376"/>
                        <a:pt x="612" y="371"/>
                      </a:cubicBezTo>
                      <a:cubicBezTo>
                        <a:pt x="610" y="375"/>
                        <a:pt x="606" y="378"/>
                        <a:pt x="602" y="375"/>
                      </a:cubicBezTo>
                      <a:cubicBezTo>
                        <a:pt x="601" y="374"/>
                        <a:pt x="600" y="373"/>
                        <a:pt x="599" y="373"/>
                      </a:cubicBezTo>
                      <a:cubicBezTo>
                        <a:pt x="599" y="371"/>
                        <a:pt x="599" y="370"/>
                        <a:pt x="599" y="369"/>
                      </a:cubicBezTo>
                      <a:cubicBezTo>
                        <a:pt x="596" y="369"/>
                        <a:pt x="594" y="368"/>
                        <a:pt x="592" y="368"/>
                      </a:cubicBezTo>
                      <a:cubicBezTo>
                        <a:pt x="593" y="368"/>
                        <a:pt x="594" y="369"/>
                        <a:pt x="594" y="370"/>
                      </a:cubicBezTo>
                      <a:close/>
                      <a:moveTo>
                        <a:pt x="623" y="537"/>
                      </a:moveTo>
                      <a:cubicBezTo>
                        <a:pt x="618" y="520"/>
                        <a:pt x="618" y="520"/>
                        <a:pt x="618" y="520"/>
                      </a:cubicBezTo>
                      <a:cubicBezTo>
                        <a:pt x="617" y="536"/>
                        <a:pt x="617" y="536"/>
                        <a:pt x="617" y="536"/>
                      </a:cubicBezTo>
                      <a:cubicBezTo>
                        <a:pt x="609" y="517"/>
                        <a:pt x="609" y="517"/>
                        <a:pt x="609" y="517"/>
                      </a:cubicBezTo>
                      <a:cubicBezTo>
                        <a:pt x="624" y="508"/>
                        <a:pt x="639" y="502"/>
                        <a:pt x="654" y="500"/>
                      </a:cubicBezTo>
                      <a:cubicBezTo>
                        <a:pt x="669" y="498"/>
                        <a:pt x="687" y="503"/>
                        <a:pt x="709" y="516"/>
                      </a:cubicBezTo>
                      <a:cubicBezTo>
                        <a:pt x="697" y="530"/>
                        <a:pt x="697" y="530"/>
                        <a:pt x="697" y="530"/>
                      </a:cubicBezTo>
                      <a:cubicBezTo>
                        <a:pt x="699" y="514"/>
                        <a:pt x="699" y="514"/>
                        <a:pt x="699" y="514"/>
                      </a:cubicBezTo>
                      <a:cubicBezTo>
                        <a:pt x="692" y="529"/>
                        <a:pt x="692" y="529"/>
                        <a:pt x="692" y="529"/>
                      </a:cubicBezTo>
                      <a:cubicBezTo>
                        <a:pt x="692" y="512"/>
                        <a:pt x="692" y="512"/>
                        <a:pt x="692" y="512"/>
                      </a:cubicBezTo>
                      <a:cubicBezTo>
                        <a:pt x="685" y="526"/>
                        <a:pt x="685" y="526"/>
                        <a:pt x="685" y="526"/>
                      </a:cubicBezTo>
                      <a:cubicBezTo>
                        <a:pt x="686" y="508"/>
                        <a:pt x="686" y="508"/>
                        <a:pt x="686" y="508"/>
                      </a:cubicBezTo>
                      <a:cubicBezTo>
                        <a:pt x="679" y="522"/>
                        <a:pt x="679" y="522"/>
                        <a:pt x="679" y="522"/>
                      </a:cubicBezTo>
                      <a:cubicBezTo>
                        <a:pt x="679" y="504"/>
                        <a:pt x="679" y="504"/>
                        <a:pt x="679" y="504"/>
                      </a:cubicBezTo>
                      <a:cubicBezTo>
                        <a:pt x="674" y="520"/>
                        <a:pt x="674" y="520"/>
                        <a:pt x="674" y="520"/>
                      </a:cubicBezTo>
                      <a:cubicBezTo>
                        <a:pt x="673" y="507"/>
                        <a:pt x="673" y="507"/>
                        <a:pt x="673" y="507"/>
                      </a:cubicBezTo>
                      <a:cubicBezTo>
                        <a:pt x="668" y="525"/>
                        <a:pt x="668" y="525"/>
                        <a:pt x="668" y="525"/>
                      </a:cubicBezTo>
                      <a:cubicBezTo>
                        <a:pt x="667" y="511"/>
                        <a:pt x="667" y="511"/>
                        <a:pt x="667" y="511"/>
                      </a:cubicBezTo>
                      <a:cubicBezTo>
                        <a:pt x="662" y="524"/>
                        <a:pt x="662" y="524"/>
                        <a:pt x="662" y="524"/>
                      </a:cubicBezTo>
                      <a:cubicBezTo>
                        <a:pt x="661" y="506"/>
                        <a:pt x="661" y="506"/>
                        <a:pt x="661" y="506"/>
                      </a:cubicBezTo>
                      <a:cubicBezTo>
                        <a:pt x="656" y="526"/>
                        <a:pt x="656" y="526"/>
                        <a:pt x="656" y="526"/>
                      </a:cubicBezTo>
                      <a:cubicBezTo>
                        <a:pt x="655" y="510"/>
                        <a:pt x="655" y="510"/>
                        <a:pt x="655" y="510"/>
                      </a:cubicBezTo>
                      <a:cubicBezTo>
                        <a:pt x="652" y="525"/>
                        <a:pt x="652" y="525"/>
                        <a:pt x="652" y="525"/>
                      </a:cubicBezTo>
                      <a:cubicBezTo>
                        <a:pt x="650" y="506"/>
                        <a:pt x="650" y="506"/>
                        <a:pt x="650" y="506"/>
                      </a:cubicBezTo>
                      <a:cubicBezTo>
                        <a:pt x="647" y="525"/>
                        <a:pt x="647" y="525"/>
                        <a:pt x="647" y="525"/>
                      </a:cubicBezTo>
                      <a:cubicBezTo>
                        <a:pt x="643" y="512"/>
                        <a:pt x="643" y="512"/>
                        <a:pt x="643" y="512"/>
                      </a:cubicBezTo>
                      <a:cubicBezTo>
                        <a:pt x="639" y="531"/>
                        <a:pt x="639" y="531"/>
                        <a:pt x="639" y="531"/>
                      </a:cubicBezTo>
                      <a:cubicBezTo>
                        <a:pt x="637" y="508"/>
                        <a:pt x="637" y="508"/>
                        <a:pt x="637" y="508"/>
                      </a:cubicBezTo>
                      <a:cubicBezTo>
                        <a:pt x="633" y="529"/>
                        <a:pt x="633" y="529"/>
                        <a:pt x="633" y="529"/>
                      </a:cubicBezTo>
                      <a:cubicBezTo>
                        <a:pt x="630" y="514"/>
                        <a:pt x="630" y="514"/>
                        <a:pt x="630" y="514"/>
                      </a:cubicBezTo>
                      <a:cubicBezTo>
                        <a:pt x="628" y="528"/>
                        <a:pt x="628" y="528"/>
                        <a:pt x="628" y="528"/>
                      </a:cubicBezTo>
                      <a:cubicBezTo>
                        <a:pt x="624" y="514"/>
                        <a:pt x="624" y="514"/>
                        <a:pt x="624" y="514"/>
                      </a:cubicBezTo>
                      <a:lnTo>
                        <a:pt x="623" y="537"/>
                      </a:lnTo>
                      <a:close/>
                      <a:moveTo>
                        <a:pt x="632" y="566"/>
                      </a:moveTo>
                      <a:cubicBezTo>
                        <a:pt x="630" y="564"/>
                        <a:pt x="628" y="561"/>
                        <a:pt x="628" y="559"/>
                      </a:cubicBezTo>
                      <a:cubicBezTo>
                        <a:pt x="627" y="556"/>
                        <a:pt x="629" y="554"/>
                        <a:pt x="631" y="552"/>
                      </a:cubicBezTo>
                      <a:cubicBezTo>
                        <a:pt x="632" y="550"/>
                        <a:pt x="634" y="549"/>
                        <a:pt x="637" y="549"/>
                      </a:cubicBezTo>
                      <a:cubicBezTo>
                        <a:pt x="639" y="549"/>
                        <a:pt x="642" y="549"/>
                        <a:pt x="644" y="551"/>
                      </a:cubicBezTo>
                      <a:cubicBezTo>
                        <a:pt x="646" y="553"/>
                        <a:pt x="647" y="554"/>
                        <a:pt x="647" y="557"/>
                      </a:cubicBezTo>
                      <a:cubicBezTo>
                        <a:pt x="647" y="560"/>
                        <a:pt x="647" y="562"/>
                        <a:pt x="645" y="564"/>
                      </a:cubicBezTo>
                      <a:cubicBezTo>
                        <a:pt x="643" y="566"/>
                        <a:pt x="641" y="568"/>
                        <a:pt x="638" y="568"/>
                      </a:cubicBezTo>
                      <a:cubicBezTo>
                        <a:pt x="636" y="568"/>
                        <a:pt x="633" y="568"/>
                        <a:pt x="632" y="566"/>
                      </a:cubicBezTo>
                      <a:close/>
                      <a:moveTo>
                        <a:pt x="500" y="850"/>
                      </a:moveTo>
                      <a:cubicBezTo>
                        <a:pt x="500" y="850"/>
                        <a:pt x="500" y="850"/>
                        <a:pt x="500" y="850"/>
                      </a:cubicBezTo>
                      <a:cubicBezTo>
                        <a:pt x="499" y="850"/>
                        <a:pt x="499" y="849"/>
                        <a:pt x="499" y="848"/>
                      </a:cubicBezTo>
                      <a:cubicBezTo>
                        <a:pt x="499" y="848"/>
                        <a:pt x="499" y="847"/>
                        <a:pt x="498" y="847"/>
                      </a:cubicBezTo>
                      <a:cubicBezTo>
                        <a:pt x="499" y="847"/>
                        <a:pt x="499" y="847"/>
                        <a:pt x="499" y="847"/>
                      </a:cubicBezTo>
                      <a:cubicBezTo>
                        <a:pt x="500" y="848"/>
                        <a:pt x="501" y="848"/>
                        <a:pt x="501" y="848"/>
                      </a:cubicBezTo>
                      <a:cubicBezTo>
                        <a:pt x="501" y="848"/>
                        <a:pt x="501" y="848"/>
                        <a:pt x="502" y="848"/>
                      </a:cubicBezTo>
                      <a:cubicBezTo>
                        <a:pt x="503" y="849"/>
                        <a:pt x="504" y="849"/>
                        <a:pt x="505" y="849"/>
                      </a:cubicBezTo>
                      <a:cubicBezTo>
                        <a:pt x="506" y="849"/>
                        <a:pt x="506" y="849"/>
                        <a:pt x="507" y="849"/>
                      </a:cubicBezTo>
                      <a:cubicBezTo>
                        <a:pt x="508" y="849"/>
                        <a:pt x="509" y="849"/>
                        <a:pt x="510" y="849"/>
                      </a:cubicBezTo>
                      <a:cubicBezTo>
                        <a:pt x="510" y="849"/>
                        <a:pt x="510" y="849"/>
                        <a:pt x="510" y="849"/>
                      </a:cubicBezTo>
                      <a:cubicBezTo>
                        <a:pt x="512" y="849"/>
                        <a:pt x="513" y="849"/>
                        <a:pt x="514" y="849"/>
                      </a:cubicBezTo>
                      <a:cubicBezTo>
                        <a:pt x="514" y="853"/>
                        <a:pt x="512" y="855"/>
                        <a:pt x="507" y="854"/>
                      </a:cubicBezTo>
                      <a:cubicBezTo>
                        <a:pt x="504" y="854"/>
                        <a:pt x="502" y="853"/>
                        <a:pt x="500" y="850"/>
                      </a:cubicBezTo>
                      <a:close/>
                      <a:moveTo>
                        <a:pt x="503" y="832"/>
                      </a:moveTo>
                      <a:cubicBezTo>
                        <a:pt x="503" y="832"/>
                        <a:pt x="504" y="831"/>
                        <a:pt x="504" y="830"/>
                      </a:cubicBezTo>
                      <a:cubicBezTo>
                        <a:pt x="505" y="831"/>
                        <a:pt x="505" y="831"/>
                        <a:pt x="505" y="831"/>
                      </a:cubicBezTo>
                      <a:cubicBezTo>
                        <a:pt x="506" y="835"/>
                        <a:pt x="509" y="839"/>
                        <a:pt x="513" y="843"/>
                      </a:cubicBezTo>
                      <a:cubicBezTo>
                        <a:pt x="510" y="845"/>
                        <a:pt x="507" y="845"/>
                        <a:pt x="505" y="843"/>
                      </a:cubicBezTo>
                      <a:cubicBezTo>
                        <a:pt x="505" y="842"/>
                        <a:pt x="505" y="842"/>
                        <a:pt x="505" y="842"/>
                      </a:cubicBezTo>
                      <a:cubicBezTo>
                        <a:pt x="505" y="842"/>
                        <a:pt x="504" y="842"/>
                        <a:pt x="504" y="841"/>
                      </a:cubicBezTo>
                      <a:cubicBezTo>
                        <a:pt x="502" y="838"/>
                        <a:pt x="502" y="835"/>
                        <a:pt x="503" y="832"/>
                      </a:cubicBezTo>
                      <a:close/>
                      <a:moveTo>
                        <a:pt x="517" y="861"/>
                      </a:moveTo>
                      <a:cubicBezTo>
                        <a:pt x="514" y="862"/>
                        <a:pt x="512" y="863"/>
                        <a:pt x="509" y="863"/>
                      </a:cubicBezTo>
                      <a:cubicBezTo>
                        <a:pt x="507" y="862"/>
                        <a:pt x="507" y="862"/>
                        <a:pt x="506" y="862"/>
                      </a:cubicBezTo>
                      <a:cubicBezTo>
                        <a:pt x="506" y="862"/>
                        <a:pt x="506" y="862"/>
                        <a:pt x="506" y="862"/>
                      </a:cubicBezTo>
                      <a:cubicBezTo>
                        <a:pt x="506" y="862"/>
                        <a:pt x="506" y="862"/>
                        <a:pt x="506" y="862"/>
                      </a:cubicBezTo>
                      <a:cubicBezTo>
                        <a:pt x="507" y="861"/>
                        <a:pt x="507" y="861"/>
                        <a:pt x="509" y="861"/>
                      </a:cubicBezTo>
                      <a:cubicBezTo>
                        <a:pt x="509" y="860"/>
                        <a:pt x="510" y="859"/>
                        <a:pt x="512" y="858"/>
                      </a:cubicBezTo>
                      <a:cubicBezTo>
                        <a:pt x="512" y="858"/>
                        <a:pt x="512" y="858"/>
                        <a:pt x="513" y="857"/>
                      </a:cubicBezTo>
                      <a:cubicBezTo>
                        <a:pt x="514" y="857"/>
                        <a:pt x="514" y="856"/>
                        <a:pt x="515" y="855"/>
                      </a:cubicBezTo>
                      <a:cubicBezTo>
                        <a:pt x="515" y="855"/>
                        <a:pt x="515" y="855"/>
                        <a:pt x="515" y="855"/>
                      </a:cubicBezTo>
                      <a:cubicBezTo>
                        <a:pt x="516" y="854"/>
                        <a:pt x="517" y="853"/>
                        <a:pt x="518" y="852"/>
                      </a:cubicBezTo>
                      <a:cubicBezTo>
                        <a:pt x="520" y="855"/>
                        <a:pt x="520" y="858"/>
                        <a:pt x="517" y="861"/>
                      </a:cubicBezTo>
                      <a:close/>
                      <a:moveTo>
                        <a:pt x="521" y="848"/>
                      </a:moveTo>
                      <a:cubicBezTo>
                        <a:pt x="520" y="849"/>
                        <a:pt x="519" y="849"/>
                        <a:pt x="518" y="849"/>
                      </a:cubicBezTo>
                      <a:cubicBezTo>
                        <a:pt x="517" y="848"/>
                        <a:pt x="516" y="848"/>
                        <a:pt x="515" y="847"/>
                      </a:cubicBezTo>
                      <a:cubicBezTo>
                        <a:pt x="514" y="846"/>
                        <a:pt x="514" y="845"/>
                        <a:pt x="514" y="844"/>
                      </a:cubicBezTo>
                      <a:cubicBezTo>
                        <a:pt x="514" y="843"/>
                        <a:pt x="515" y="842"/>
                        <a:pt x="516" y="842"/>
                      </a:cubicBezTo>
                      <a:cubicBezTo>
                        <a:pt x="517" y="841"/>
                        <a:pt x="518" y="841"/>
                        <a:pt x="519" y="841"/>
                      </a:cubicBezTo>
                      <a:cubicBezTo>
                        <a:pt x="520" y="841"/>
                        <a:pt x="521" y="842"/>
                        <a:pt x="522" y="843"/>
                      </a:cubicBezTo>
                      <a:cubicBezTo>
                        <a:pt x="523" y="844"/>
                        <a:pt x="523" y="844"/>
                        <a:pt x="523" y="845"/>
                      </a:cubicBezTo>
                      <a:cubicBezTo>
                        <a:pt x="522" y="846"/>
                        <a:pt x="522" y="847"/>
                        <a:pt x="521" y="848"/>
                      </a:cubicBezTo>
                      <a:close/>
                      <a:moveTo>
                        <a:pt x="516" y="831"/>
                      </a:moveTo>
                      <a:cubicBezTo>
                        <a:pt x="518" y="827"/>
                        <a:pt x="520" y="825"/>
                        <a:pt x="524" y="825"/>
                      </a:cubicBezTo>
                      <a:cubicBezTo>
                        <a:pt x="524" y="825"/>
                        <a:pt x="524" y="825"/>
                        <a:pt x="525" y="825"/>
                      </a:cubicBezTo>
                      <a:cubicBezTo>
                        <a:pt x="525" y="825"/>
                        <a:pt x="525" y="825"/>
                        <a:pt x="524" y="825"/>
                      </a:cubicBezTo>
                      <a:cubicBezTo>
                        <a:pt x="523" y="827"/>
                        <a:pt x="522" y="829"/>
                        <a:pt x="522" y="830"/>
                      </a:cubicBezTo>
                      <a:cubicBezTo>
                        <a:pt x="521" y="831"/>
                        <a:pt x="521" y="832"/>
                        <a:pt x="521" y="832"/>
                      </a:cubicBezTo>
                      <a:cubicBezTo>
                        <a:pt x="521" y="833"/>
                        <a:pt x="520" y="834"/>
                        <a:pt x="520" y="835"/>
                      </a:cubicBezTo>
                      <a:cubicBezTo>
                        <a:pt x="520" y="835"/>
                        <a:pt x="520" y="835"/>
                        <a:pt x="520" y="835"/>
                      </a:cubicBezTo>
                      <a:cubicBezTo>
                        <a:pt x="520" y="837"/>
                        <a:pt x="520" y="838"/>
                        <a:pt x="519" y="839"/>
                      </a:cubicBezTo>
                      <a:cubicBezTo>
                        <a:pt x="516" y="838"/>
                        <a:pt x="514" y="835"/>
                        <a:pt x="516" y="831"/>
                      </a:cubicBezTo>
                      <a:close/>
                      <a:moveTo>
                        <a:pt x="529" y="859"/>
                      </a:moveTo>
                      <a:cubicBezTo>
                        <a:pt x="528" y="862"/>
                        <a:pt x="527" y="865"/>
                        <a:pt x="525" y="867"/>
                      </a:cubicBezTo>
                      <a:cubicBezTo>
                        <a:pt x="524" y="867"/>
                        <a:pt x="523" y="867"/>
                        <a:pt x="523" y="868"/>
                      </a:cubicBezTo>
                      <a:cubicBezTo>
                        <a:pt x="522" y="868"/>
                        <a:pt x="522" y="868"/>
                        <a:pt x="522" y="868"/>
                      </a:cubicBezTo>
                      <a:cubicBezTo>
                        <a:pt x="522" y="868"/>
                        <a:pt x="522" y="868"/>
                        <a:pt x="522" y="867"/>
                      </a:cubicBezTo>
                      <a:cubicBezTo>
                        <a:pt x="523" y="867"/>
                        <a:pt x="523" y="866"/>
                        <a:pt x="523" y="865"/>
                      </a:cubicBezTo>
                      <a:cubicBezTo>
                        <a:pt x="523" y="864"/>
                        <a:pt x="523" y="863"/>
                        <a:pt x="524" y="861"/>
                      </a:cubicBezTo>
                      <a:cubicBezTo>
                        <a:pt x="524" y="861"/>
                        <a:pt x="524" y="860"/>
                        <a:pt x="524" y="860"/>
                      </a:cubicBezTo>
                      <a:cubicBezTo>
                        <a:pt x="524" y="859"/>
                        <a:pt x="524" y="858"/>
                        <a:pt x="524" y="857"/>
                      </a:cubicBezTo>
                      <a:cubicBezTo>
                        <a:pt x="524" y="857"/>
                        <a:pt x="524" y="857"/>
                        <a:pt x="524" y="856"/>
                      </a:cubicBezTo>
                      <a:cubicBezTo>
                        <a:pt x="524" y="855"/>
                        <a:pt x="524" y="854"/>
                        <a:pt x="523" y="853"/>
                      </a:cubicBezTo>
                      <a:cubicBezTo>
                        <a:pt x="527" y="853"/>
                        <a:pt x="529" y="855"/>
                        <a:pt x="529" y="859"/>
                      </a:cubicBezTo>
                      <a:close/>
                      <a:moveTo>
                        <a:pt x="535" y="856"/>
                      </a:moveTo>
                      <a:cubicBezTo>
                        <a:pt x="535" y="857"/>
                        <a:pt x="535" y="858"/>
                        <a:pt x="534" y="858"/>
                      </a:cubicBezTo>
                      <a:cubicBezTo>
                        <a:pt x="534" y="859"/>
                        <a:pt x="534" y="859"/>
                        <a:pt x="534" y="859"/>
                      </a:cubicBezTo>
                      <a:cubicBezTo>
                        <a:pt x="534" y="859"/>
                        <a:pt x="534" y="859"/>
                        <a:pt x="534" y="858"/>
                      </a:cubicBezTo>
                      <a:cubicBezTo>
                        <a:pt x="534" y="858"/>
                        <a:pt x="533" y="857"/>
                        <a:pt x="533" y="856"/>
                      </a:cubicBezTo>
                      <a:cubicBezTo>
                        <a:pt x="532" y="855"/>
                        <a:pt x="532" y="854"/>
                        <a:pt x="531" y="853"/>
                      </a:cubicBezTo>
                      <a:cubicBezTo>
                        <a:pt x="530" y="853"/>
                        <a:pt x="530" y="852"/>
                        <a:pt x="530" y="852"/>
                      </a:cubicBezTo>
                      <a:cubicBezTo>
                        <a:pt x="529" y="851"/>
                        <a:pt x="529" y="851"/>
                        <a:pt x="528" y="850"/>
                      </a:cubicBezTo>
                      <a:cubicBezTo>
                        <a:pt x="528" y="850"/>
                        <a:pt x="528" y="850"/>
                        <a:pt x="527" y="850"/>
                      </a:cubicBezTo>
                      <a:cubicBezTo>
                        <a:pt x="527" y="849"/>
                        <a:pt x="525" y="848"/>
                        <a:pt x="524" y="847"/>
                      </a:cubicBezTo>
                      <a:cubicBezTo>
                        <a:pt x="528" y="844"/>
                        <a:pt x="530" y="845"/>
                        <a:pt x="533" y="848"/>
                      </a:cubicBezTo>
                      <a:cubicBezTo>
                        <a:pt x="535" y="851"/>
                        <a:pt x="536" y="853"/>
                        <a:pt x="535" y="856"/>
                      </a:cubicBezTo>
                      <a:close/>
                      <a:moveTo>
                        <a:pt x="538" y="843"/>
                      </a:moveTo>
                      <a:cubicBezTo>
                        <a:pt x="537" y="843"/>
                        <a:pt x="537" y="842"/>
                        <a:pt x="536" y="842"/>
                      </a:cubicBezTo>
                      <a:cubicBezTo>
                        <a:pt x="535" y="842"/>
                        <a:pt x="533" y="842"/>
                        <a:pt x="532" y="842"/>
                      </a:cubicBezTo>
                      <a:cubicBezTo>
                        <a:pt x="532" y="842"/>
                        <a:pt x="531" y="842"/>
                        <a:pt x="530" y="842"/>
                      </a:cubicBezTo>
                      <a:cubicBezTo>
                        <a:pt x="529" y="842"/>
                        <a:pt x="529" y="842"/>
                        <a:pt x="528" y="842"/>
                      </a:cubicBezTo>
                      <a:cubicBezTo>
                        <a:pt x="528" y="842"/>
                        <a:pt x="527" y="842"/>
                        <a:pt x="527" y="842"/>
                      </a:cubicBezTo>
                      <a:cubicBezTo>
                        <a:pt x="526" y="842"/>
                        <a:pt x="525" y="842"/>
                        <a:pt x="524" y="842"/>
                      </a:cubicBezTo>
                      <a:cubicBezTo>
                        <a:pt x="524" y="838"/>
                        <a:pt x="526" y="836"/>
                        <a:pt x="530" y="837"/>
                      </a:cubicBezTo>
                      <a:cubicBezTo>
                        <a:pt x="533" y="837"/>
                        <a:pt x="535" y="838"/>
                        <a:pt x="537" y="840"/>
                      </a:cubicBezTo>
                      <a:cubicBezTo>
                        <a:pt x="538" y="841"/>
                        <a:pt x="538" y="842"/>
                        <a:pt x="538" y="843"/>
                      </a:cubicBezTo>
                      <a:cubicBezTo>
                        <a:pt x="539" y="843"/>
                        <a:pt x="539" y="843"/>
                        <a:pt x="539" y="843"/>
                      </a:cubicBezTo>
                      <a:cubicBezTo>
                        <a:pt x="539" y="843"/>
                        <a:pt x="538" y="843"/>
                        <a:pt x="538" y="843"/>
                      </a:cubicBezTo>
                      <a:close/>
                      <a:moveTo>
                        <a:pt x="659" y="725"/>
                      </a:moveTo>
                      <a:cubicBezTo>
                        <a:pt x="652" y="745"/>
                        <a:pt x="637" y="755"/>
                        <a:pt x="613" y="755"/>
                      </a:cubicBezTo>
                      <a:cubicBezTo>
                        <a:pt x="611" y="777"/>
                        <a:pt x="596" y="789"/>
                        <a:pt x="570" y="793"/>
                      </a:cubicBezTo>
                      <a:cubicBezTo>
                        <a:pt x="551" y="790"/>
                        <a:pt x="539" y="779"/>
                        <a:pt x="535" y="760"/>
                      </a:cubicBezTo>
                      <a:cubicBezTo>
                        <a:pt x="509" y="768"/>
                        <a:pt x="489" y="759"/>
                        <a:pt x="476" y="734"/>
                      </a:cubicBezTo>
                      <a:cubicBezTo>
                        <a:pt x="472" y="712"/>
                        <a:pt x="480" y="696"/>
                        <a:pt x="500" y="685"/>
                      </a:cubicBezTo>
                      <a:cubicBezTo>
                        <a:pt x="487" y="668"/>
                        <a:pt x="489" y="651"/>
                        <a:pt x="506" y="635"/>
                      </a:cubicBezTo>
                      <a:cubicBezTo>
                        <a:pt x="523" y="618"/>
                        <a:pt x="543" y="617"/>
                        <a:pt x="564" y="633"/>
                      </a:cubicBezTo>
                      <a:cubicBezTo>
                        <a:pt x="582" y="615"/>
                        <a:pt x="600" y="609"/>
                        <a:pt x="617" y="618"/>
                      </a:cubicBezTo>
                      <a:cubicBezTo>
                        <a:pt x="641" y="634"/>
                        <a:pt x="648" y="653"/>
                        <a:pt x="635" y="674"/>
                      </a:cubicBezTo>
                      <a:cubicBezTo>
                        <a:pt x="658" y="688"/>
                        <a:pt x="666" y="705"/>
                        <a:pt x="659" y="725"/>
                      </a:cubicBezTo>
                      <a:close/>
                      <a:moveTo>
                        <a:pt x="658" y="595"/>
                      </a:moveTo>
                      <a:cubicBezTo>
                        <a:pt x="655" y="586"/>
                        <a:pt x="656" y="577"/>
                        <a:pt x="661" y="567"/>
                      </a:cubicBezTo>
                      <a:cubicBezTo>
                        <a:pt x="665" y="557"/>
                        <a:pt x="673" y="552"/>
                        <a:pt x="683" y="550"/>
                      </a:cubicBezTo>
                      <a:cubicBezTo>
                        <a:pt x="672" y="576"/>
                        <a:pt x="668" y="596"/>
                        <a:pt x="670" y="610"/>
                      </a:cubicBezTo>
                      <a:cubicBezTo>
                        <a:pt x="664" y="608"/>
                        <a:pt x="660" y="602"/>
                        <a:pt x="658" y="595"/>
                      </a:cubicBezTo>
                      <a:close/>
                      <a:moveTo>
                        <a:pt x="859" y="679"/>
                      </a:moveTo>
                      <a:cubicBezTo>
                        <a:pt x="858" y="683"/>
                        <a:pt x="853" y="685"/>
                        <a:pt x="848" y="686"/>
                      </a:cubicBezTo>
                      <a:cubicBezTo>
                        <a:pt x="838" y="687"/>
                        <a:pt x="825" y="684"/>
                        <a:pt x="815" y="680"/>
                      </a:cubicBezTo>
                      <a:cubicBezTo>
                        <a:pt x="815" y="681"/>
                        <a:pt x="815" y="682"/>
                        <a:pt x="815" y="683"/>
                      </a:cubicBezTo>
                      <a:cubicBezTo>
                        <a:pt x="816" y="687"/>
                        <a:pt x="815" y="690"/>
                        <a:pt x="812" y="692"/>
                      </a:cubicBezTo>
                      <a:cubicBezTo>
                        <a:pt x="812" y="692"/>
                        <a:pt x="813" y="692"/>
                        <a:pt x="813" y="692"/>
                      </a:cubicBezTo>
                      <a:cubicBezTo>
                        <a:pt x="815" y="692"/>
                        <a:pt x="817" y="693"/>
                        <a:pt x="818" y="693"/>
                      </a:cubicBezTo>
                      <a:cubicBezTo>
                        <a:pt x="826" y="694"/>
                        <a:pt x="860" y="696"/>
                        <a:pt x="856" y="711"/>
                      </a:cubicBezTo>
                      <a:cubicBezTo>
                        <a:pt x="855" y="715"/>
                        <a:pt x="852" y="718"/>
                        <a:pt x="848" y="718"/>
                      </a:cubicBezTo>
                      <a:cubicBezTo>
                        <a:pt x="837" y="720"/>
                        <a:pt x="820" y="713"/>
                        <a:pt x="807" y="707"/>
                      </a:cubicBezTo>
                      <a:cubicBezTo>
                        <a:pt x="809" y="709"/>
                        <a:pt x="809" y="712"/>
                        <a:pt x="807" y="715"/>
                      </a:cubicBezTo>
                      <a:cubicBezTo>
                        <a:pt x="805" y="718"/>
                        <a:pt x="802" y="719"/>
                        <a:pt x="799" y="719"/>
                      </a:cubicBezTo>
                      <a:cubicBezTo>
                        <a:pt x="799" y="719"/>
                        <a:pt x="799" y="719"/>
                        <a:pt x="800" y="719"/>
                      </a:cubicBezTo>
                      <a:cubicBezTo>
                        <a:pt x="813" y="723"/>
                        <a:pt x="830" y="727"/>
                        <a:pt x="839" y="734"/>
                      </a:cubicBezTo>
                      <a:cubicBezTo>
                        <a:pt x="846" y="740"/>
                        <a:pt x="845" y="747"/>
                        <a:pt x="840" y="750"/>
                      </a:cubicBezTo>
                      <a:cubicBezTo>
                        <a:pt x="839" y="750"/>
                        <a:pt x="838" y="751"/>
                        <a:pt x="837" y="751"/>
                      </a:cubicBezTo>
                      <a:cubicBezTo>
                        <a:pt x="825" y="752"/>
                        <a:pt x="809" y="742"/>
                        <a:pt x="796" y="731"/>
                      </a:cubicBezTo>
                      <a:cubicBezTo>
                        <a:pt x="799" y="736"/>
                        <a:pt x="799" y="742"/>
                        <a:pt x="792" y="743"/>
                      </a:cubicBezTo>
                      <a:cubicBezTo>
                        <a:pt x="792" y="743"/>
                        <a:pt x="792" y="743"/>
                        <a:pt x="793" y="743"/>
                      </a:cubicBezTo>
                      <a:cubicBezTo>
                        <a:pt x="801" y="747"/>
                        <a:pt x="832" y="764"/>
                        <a:pt x="825" y="778"/>
                      </a:cubicBezTo>
                      <a:cubicBezTo>
                        <a:pt x="825" y="779"/>
                        <a:pt x="825" y="779"/>
                        <a:pt x="825" y="779"/>
                      </a:cubicBezTo>
                      <a:cubicBezTo>
                        <a:pt x="819" y="790"/>
                        <a:pt x="798" y="774"/>
                        <a:pt x="794" y="769"/>
                      </a:cubicBezTo>
                      <a:cubicBezTo>
                        <a:pt x="789" y="764"/>
                        <a:pt x="784" y="759"/>
                        <a:pt x="779" y="753"/>
                      </a:cubicBezTo>
                      <a:cubicBezTo>
                        <a:pt x="780" y="758"/>
                        <a:pt x="779" y="762"/>
                        <a:pt x="772" y="764"/>
                      </a:cubicBezTo>
                      <a:cubicBezTo>
                        <a:pt x="772" y="764"/>
                        <a:pt x="771" y="764"/>
                        <a:pt x="770" y="764"/>
                      </a:cubicBezTo>
                      <a:cubicBezTo>
                        <a:pt x="782" y="774"/>
                        <a:pt x="795" y="786"/>
                        <a:pt x="797" y="799"/>
                      </a:cubicBezTo>
                      <a:cubicBezTo>
                        <a:pt x="798" y="800"/>
                        <a:pt x="798" y="801"/>
                        <a:pt x="797" y="802"/>
                      </a:cubicBezTo>
                      <a:cubicBezTo>
                        <a:pt x="797" y="807"/>
                        <a:pt x="793" y="811"/>
                        <a:pt x="788" y="810"/>
                      </a:cubicBezTo>
                      <a:cubicBezTo>
                        <a:pt x="776" y="808"/>
                        <a:pt x="765" y="789"/>
                        <a:pt x="758" y="772"/>
                      </a:cubicBezTo>
                      <a:cubicBezTo>
                        <a:pt x="757" y="771"/>
                        <a:pt x="757" y="770"/>
                        <a:pt x="757" y="770"/>
                      </a:cubicBezTo>
                      <a:cubicBezTo>
                        <a:pt x="757" y="770"/>
                        <a:pt x="757" y="771"/>
                        <a:pt x="757" y="772"/>
                      </a:cubicBezTo>
                      <a:cubicBezTo>
                        <a:pt x="756" y="781"/>
                        <a:pt x="748" y="783"/>
                        <a:pt x="742" y="779"/>
                      </a:cubicBezTo>
                      <a:cubicBezTo>
                        <a:pt x="748" y="790"/>
                        <a:pt x="754" y="803"/>
                        <a:pt x="756" y="812"/>
                      </a:cubicBezTo>
                      <a:cubicBezTo>
                        <a:pt x="756" y="814"/>
                        <a:pt x="756" y="815"/>
                        <a:pt x="756" y="816"/>
                      </a:cubicBezTo>
                      <a:cubicBezTo>
                        <a:pt x="757" y="821"/>
                        <a:pt x="755" y="825"/>
                        <a:pt x="754" y="827"/>
                      </a:cubicBezTo>
                      <a:cubicBezTo>
                        <a:pt x="748" y="834"/>
                        <a:pt x="736" y="826"/>
                        <a:pt x="731" y="810"/>
                      </a:cubicBezTo>
                      <a:cubicBezTo>
                        <a:pt x="731" y="809"/>
                        <a:pt x="731" y="808"/>
                        <a:pt x="730" y="807"/>
                      </a:cubicBezTo>
                      <a:cubicBezTo>
                        <a:pt x="730" y="802"/>
                        <a:pt x="729" y="797"/>
                        <a:pt x="728" y="791"/>
                      </a:cubicBezTo>
                      <a:cubicBezTo>
                        <a:pt x="728" y="790"/>
                        <a:pt x="728" y="788"/>
                        <a:pt x="728" y="787"/>
                      </a:cubicBezTo>
                      <a:cubicBezTo>
                        <a:pt x="728" y="787"/>
                        <a:pt x="728" y="787"/>
                        <a:pt x="728" y="787"/>
                      </a:cubicBezTo>
                      <a:cubicBezTo>
                        <a:pt x="726" y="791"/>
                        <a:pt x="722" y="790"/>
                        <a:pt x="719" y="788"/>
                      </a:cubicBezTo>
                      <a:cubicBezTo>
                        <a:pt x="722" y="797"/>
                        <a:pt x="724" y="806"/>
                        <a:pt x="724" y="814"/>
                      </a:cubicBezTo>
                      <a:cubicBezTo>
                        <a:pt x="724" y="819"/>
                        <a:pt x="723" y="823"/>
                        <a:pt x="722" y="827"/>
                      </a:cubicBezTo>
                      <a:cubicBezTo>
                        <a:pt x="718" y="838"/>
                        <a:pt x="697" y="840"/>
                        <a:pt x="703" y="801"/>
                      </a:cubicBezTo>
                      <a:cubicBezTo>
                        <a:pt x="703" y="800"/>
                        <a:pt x="703" y="800"/>
                        <a:pt x="703" y="799"/>
                      </a:cubicBezTo>
                      <a:cubicBezTo>
                        <a:pt x="704" y="795"/>
                        <a:pt x="704" y="791"/>
                        <a:pt x="705" y="786"/>
                      </a:cubicBezTo>
                      <a:cubicBezTo>
                        <a:pt x="704" y="787"/>
                        <a:pt x="704" y="787"/>
                        <a:pt x="704" y="788"/>
                      </a:cubicBezTo>
                      <a:cubicBezTo>
                        <a:pt x="702" y="790"/>
                        <a:pt x="700" y="791"/>
                        <a:pt x="697" y="791"/>
                      </a:cubicBezTo>
                      <a:cubicBezTo>
                        <a:pt x="696" y="791"/>
                        <a:pt x="695" y="790"/>
                        <a:pt x="694" y="789"/>
                      </a:cubicBezTo>
                      <a:cubicBezTo>
                        <a:pt x="695" y="796"/>
                        <a:pt x="696" y="805"/>
                        <a:pt x="696" y="812"/>
                      </a:cubicBezTo>
                      <a:cubicBezTo>
                        <a:pt x="695" y="821"/>
                        <a:pt x="692" y="829"/>
                        <a:pt x="685" y="830"/>
                      </a:cubicBezTo>
                      <a:cubicBezTo>
                        <a:pt x="677" y="832"/>
                        <a:pt x="673" y="821"/>
                        <a:pt x="672" y="815"/>
                      </a:cubicBezTo>
                      <a:cubicBezTo>
                        <a:pt x="672" y="809"/>
                        <a:pt x="674" y="803"/>
                        <a:pt x="676" y="797"/>
                      </a:cubicBezTo>
                      <a:cubicBezTo>
                        <a:pt x="677" y="794"/>
                        <a:pt x="678" y="792"/>
                        <a:pt x="679" y="789"/>
                      </a:cubicBezTo>
                      <a:cubicBezTo>
                        <a:pt x="678" y="790"/>
                        <a:pt x="677" y="790"/>
                        <a:pt x="676" y="791"/>
                      </a:cubicBezTo>
                      <a:cubicBezTo>
                        <a:pt x="669" y="793"/>
                        <a:pt x="666" y="784"/>
                        <a:pt x="665" y="777"/>
                      </a:cubicBezTo>
                      <a:cubicBezTo>
                        <a:pt x="665" y="776"/>
                        <a:pt x="665" y="775"/>
                        <a:pt x="665" y="774"/>
                      </a:cubicBezTo>
                      <a:cubicBezTo>
                        <a:pt x="665" y="771"/>
                        <a:pt x="666" y="766"/>
                        <a:pt x="668" y="761"/>
                      </a:cubicBezTo>
                      <a:cubicBezTo>
                        <a:pt x="670" y="753"/>
                        <a:pt x="672" y="745"/>
                        <a:pt x="674" y="739"/>
                      </a:cubicBezTo>
                      <a:cubicBezTo>
                        <a:pt x="674" y="739"/>
                        <a:pt x="674" y="739"/>
                        <a:pt x="673" y="739"/>
                      </a:cubicBezTo>
                      <a:cubicBezTo>
                        <a:pt x="673" y="738"/>
                        <a:pt x="673" y="738"/>
                        <a:pt x="673" y="738"/>
                      </a:cubicBezTo>
                      <a:cubicBezTo>
                        <a:pt x="672" y="737"/>
                        <a:pt x="672" y="736"/>
                        <a:pt x="672" y="735"/>
                      </a:cubicBezTo>
                      <a:cubicBezTo>
                        <a:pt x="673" y="734"/>
                        <a:pt x="674" y="733"/>
                        <a:pt x="675" y="734"/>
                      </a:cubicBezTo>
                      <a:cubicBezTo>
                        <a:pt x="676" y="733"/>
                        <a:pt x="676" y="733"/>
                        <a:pt x="676" y="733"/>
                      </a:cubicBezTo>
                      <a:cubicBezTo>
                        <a:pt x="705" y="737"/>
                        <a:pt x="729" y="730"/>
                        <a:pt x="748" y="707"/>
                      </a:cubicBezTo>
                      <a:cubicBezTo>
                        <a:pt x="760" y="692"/>
                        <a:pt x="769" y="674"/>
                        <a:pt x="767" y="655"/>
                      </a:cubicBezTo>
                      <a:cubicBezTo>
                        <a:pt x="767" y="653"/>
                        <a:pt x="768" y="652"/>
                        <a:pt x="769" y="652"/>
                      </a:cubicBezTo>
                      <a:cubicBezTo>
                        <a:pt x="770" y="652"/>
                        <a:pt x="771" y="652"/>
                        <a:pt x="772" y="654"/>
                      </a:cubicBezTo>
                      <a:cubicBezTo>
                        <a:pt x="772" y="654"/>
                        <a:pt x="772" y="655"/>
                        <a:pt x="772" y="656"/>
                      </a:cubicBezTo>
                      <a:cubicBezTo>
                        <a:pt x="778" y="654"/>
                        <a:pt x="787" y="651"/>
                        <a:pt x="796" y="650"/>
                      </a:cubicBezTo>
                      <a:cubicBezTo>
                        <a:pt x="805" y="650"/>
                        <a:pt x="813" y="651"/>
                        <a:pt x="815" y="658"/>
                      </a:cubicBezTo>
                      <a:cubicBezTo>
                        <a:pt x="816" y="660"/>
                        <a:pt x="816" y="662"/>
                        <a:pt x="815" y="664"/>
                      </a:cubicBezTo>
                      <a:cubicBezTo>
                        <a:pt x="814" y="665"/>
                        <a:pt x="813" y="666"/>
                        <a:pt x="811" y="667"/>
                      </a:cubicBezTo>
                      <a:cubicBezTo>
                        <a:pt x="814" y="667"/>
                        <a:pt x="818" y="666"/>
                        <a:pt x="822" y="666"/>
                      </a:cubicBezTo>
                      <a:cubicBezTo>
                        <a:pt x="839" y="664"/>
                        <a:pt x="865" y="664"/>
                        <a:pt x="859" y="6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75022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427806" y="1114425"/>
            <a:ext cx="8246294" cy="3684702"/>
            <a:chOff x="2857" y="1384"/>
            <a:chExt cx="2793" cy="1248"/>
          </a:xfrm>
          <a:solidFill>
            <a:srgbClr val="C9121D"/>
          </a:solidFill>
          <a:effectLst>
            <a:outerShdw blurRad="50800" dist="50800" dir="8100000" algn="tr" rotWithShape="0">
              <a:prstClr val="black">
                <a:alpha val="42000"/>
              </a:prstClr>
            </a:outerShdw>
          </a:effectLst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3450" y="1572"/>
              <a:ext cx="226" cy="935"/>
            </a:xfrm>
            <a:custGeom>
              <a:avLst/>
              <a:gdLst>
                <a:gd name="T0" fmla="*/ 73 w 138"/>
                <a:gd name="T1" fmla="*/ 568 h 569"/>
                <a:gd name="T2" fmla="*/ 68 w 138"/>
                <a:gd name="T3" fmla="*/ 563 h 569"/>
                <a:gd name="T4" fmla="*/ 85 w 138"/>
                <a:gd name="T5" fmla="*/ 204 h 569"/>
                <a:gd name="T6" fmla="*/ 35 w 138"/>
                <a:gd name="T7" fmla="*/ 333 h 569"/>
                <a:gd name="T8" fmla="*/ 0 w 138"/>
                <a:gd name="T9" fmla="*/ 300 h 569"/>
                <a:gd name="T10" fmla="*/ 7 w 138"/>
                <a:gd name="T11" fmla="*/ 7 h 569"/>
                <a:gd name="T12" fmla="*/ 65 w 138"/>
                <a:gd name="T13" fmla="*/ 20 h 569"/>
                <a:gd name="T14" fmla="*/ 30 w 138"/>
                <a:gd name="T15" fmla="*/ 65 h 569"/>
                <a:gd name="T16" fmla="*/ 25 w 138"/>
                <a:gd name="T17" fmla="*/ 229 h 569"/>
                <a:gd name="T18" fmla="*/ 138 w 138"/>
                <a:gd name="T19" fmla="*/ 191 h 569"/>
                <a:gd name="T20" fmla="*/ 123 w 138"/>
                <a:gd name="T21" fmla="*/ 308 h 569"/>
                <a:gd name="T22" fmla="*/ 133 w 138"/>
                <a:gd name="T23" fmla="*/ 472 h 569"/>
                <a:gd name="T24" fmla="*/ 73 w 138"/>
                <a:gd name="T25" fmla="*/ 56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569">
                  <a:moveTo>
                    <a:pt x="73" y="568"/>
                  </a:moveTo>
                  <a:cubicBezTo>
                    <a:pt x="69" y="569"/>
                    <a:pt x="68" y="566"/>
                    <a:pt x="68" y="563"/>
                  </a:cubicBezTo>
                  <a:cubicBezTo>
                    <a:pt x="120" y="483"/>
                    <a:pt x="87" y="315"/>
                    <a:pt x="85" y="204"/>
                  </a:cubicBezTo>
                  <a:cubicBezTo>
                    <a:pt x="46" y="225"/>
                    <a:pt x="69" y="307"/>
                    <a:pt x="35" y="333"/>
                  </a:cubicBezTo>
                  <a:cubicBezTo>
                    <a:pt x="13" y="332"/>
                    <a:pt x="15" y="307"/>
                    <a:pt x="0" y="300"/>
                  </a:cubicBezTo>
                  <a:cubicBezTo>
                    <a:pt x="5" y="201"/>
                    <a:pt x="21" y="92"/>
                    <a:pt x="7" y="7"/>
                  </a:cubicBezTo>
                  <a:cubicBezTo>
                    <a:pt x="34" y="11"/>
                    <a:pt x="50" y="0"/>
                    <a:pt x="65" y="20"/>
                  </a:cubicBezTo>
                  <a:cubicBezTo>
                    <a:pt x="63" y="42"/>
                    <a:pt x="39" y="44"/>
                    <a:pt x="30" y="65"/>
                  </a:cubicBezTo>
                  <a:cubicBezTo>
                    <a:pt x="8" y="113"/>
                    <a:pt x="19" y="185"/>
                    <a:pt x="25" y="229"/>
                  </a:cubicBezTo>
                  <a:cubicBezTo>
                    <a:pt x="58" y="214"/>
                    <a:pt x="85" y="139"/>
                    <a:pt x="138" y="191"/>
                  </a:cubicBezTo>
                  <a:cubicBezTo>
                    <a:pt x="131" y="226"/>
                    <a:pt x="123" y="261"/>
                    <a:pt x="123" y="308"/>
                  </a:cubicBezTo>
                  <a:cubicBezTo>
                    <a:pt x="123" y="364"/>
                    <a:pt x="137" y="425"/>
                    <a:pt x="133" y="472"/>
                  </a:cubicBezTo>
                  <a:cubicBezTo>
                    <a:pt x="129" y="517"/>
                    <a:pt x="94" y="540"/>
                    <a:pt x="73" y="5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5338" y="2333"/>
              <a:ext cx="226" cy="166"/>
            </a:xfrm>
            <a:custGeom>
              <a:avLst/>
              <a:gdLst>
                <a:gd name="T0" fmla="*/ 0 w 138"/>
                <a:gd name="T1" fmla="*/ 95 h 101"/>
                <a:gd name="T2" fmla="*/ 53 w 138"/>
                <a:gd name="T3" fmla="*/ 44 h 101"/>
                <a:gd name="T4" fmla="*/ 0 w 138"/>
                <a:gd name="T5" fmla="*/ 24 h 101"/>
                <a:gd name="T6" fmla="*/ 138 w 138"/>
                <a:gd name="T7" fmla="*/ 52 h 101"/>
                <a:gd name="T8" fmla="*/ 5 w 138"/>
                <a:gd name="T9" fmla="*/ 100 h 101"/>
                <a:gd name="T10" fmla="*/ 0 w 138"/>
                <a:gd name="T11" fmla="*/ 9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01">
                  <a:moveTo>
                    <a:pt x="0" y="95"/>
                  </a:moveTo>
                  <a:cubicBezTo>
                    <a:pt x="17" y="78"/>
                    <a:pt x="49" y="75"/>
                    <a:pt x="53" y="44"/>
                  </a:cubicBezTo>
                  <a:cubicBezTo>
                    <a:pt x="42" y="31"/>
                    <a:pt x="7" y="41"/>
                    <a:pt x="0" y="24"/>
                  </a:cubicBezTo>
                  <a:cubicBezTo>
                    <a:pt x="43" y="17"/>
                    <a:pt x="133" y="0"/>
                    <a:pt x="138" y="52"/>
                  </a:cubicBezTo>
                  <a:cubicBezTo>
                    <a:pt x="103" y="77"/>
                    <a:pt x="54" y="89"/>
                    <a:pt x="5" y="100"/>
                  </a:cubicBezTo>
                  <a:cubicBezTo>
                    <a:pt x="0" y="101"/>
                    <a:pt x="0" y="98"/>
                    <a:pt x="0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4743" y="1720"/>
              <a:ext cx="292" cy="631"/>
            </a:xfrm>
            <a:custGeom>
              <a:avLst/>
              <a:gdLst>
                <a:gd name="T0" fmla="*/ 47 w 178"/>
                <a:gd name="T1" fmla="*/ 344 h 384"/>
                <a:gd name="T2" fmla="*/ 72 w 178"/>
                <a:gd name="T3" fmla="*/ 286 h 384"/>
                <a:gd name="T4" fmla="*/ 95 w 178"/>
                <a:gd name="T5" fmla="*/ 132 h 384"/>
                <a:gd name="T6" fmla="*/ 27 w 178"/>
                <a:gd name="T7" fmla="*/ 230 h 384"/>
                <a:gd name="T8" fmla="*/ 47 w 178"/>
                <a:gd name="T9" fmla="*/ 144 h 384"/>
                <a:gd name="T10" fmla="*/ 59 w 178"/>
                <a:gd name="T11" fmla="*/ 10 h 384"/>
                <a:gd name="T12" fmla="*/ 123 w 178"/>
                <a:gd name="T13" fmla="*/ 53 h 384"/>
                <a:gd name="T14" fmla="*/ 105 w 178"/>
                <a:gd name="T15" fmla="*/ 114 h 384"/>
                <a:gd name="T16" fmla="*/ 138 w 178"/>
                <a:gd name="T17" fmla="*/ 137 h 384"/>
                <a:gd name="T18" fmla="*/ 100 w 178"/>
                <a:gd name="T19" fmla="*/ 283 h 384"/>
                <a:gd name="T20" fmla="*/ 178 w 178"/>
                <a:gd name="T21" fmla="*/ 223 h 384"/>
                <a:gd name="T22" fmla="*/ 47 w 178"/>
                <a:gd name="T23" fmla="*/ 34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8" h="384">
                  <a:moveTo>
                    <a:pt x="47" y="344"/>
                  </a:moveTo>
                  <a:cubicBezTo>
                    <a:pt x="33" y="314"/>
                    <a:pt x="60" y="302"/>
                    <a:pt x="72" y="286"/>
                  </a:cubicBezTo>
                  <a:cubicBezTo>
                    <a:pt x="100" y="248"/>
                    <a:pt x="125" y="179"/>
                    <a:pt x="95" y="132"/>
                  </a:cubicBezTo>
                  <a:cubicBezTo>
                    <a:pt x="77" y="169"/>
                    <a:pt x="64" y="212"/>
                    <a:pt x="27" y="230"/>
                  </a:cubicBezTo>
                  <a:cubicBezTo>
                    <a:pt x="0" y="201"/>
                    <a:pt x="32" y="172"/>
                    <a:pt x="47" y="144"/>
                  </a:cubicBezTo>
                  <a:cubicBezTo>
                    <a:pt x="72" y="96"/>
                    <a:pt x="103" y="48"/>
                    <a:pt x="59" y="10"/>
                  </a:cubicBezTo>
                  <a:cubicBezTo>
                    <a:pt x="107" y="0"/>
                    <a:pt x="127" y="18"/>
                    <a:pt x="123" y="53"/>
                  </a:cubicBezTo>
                  <a:cubicBezTo>
                    <a:pt x="120" y="75"/>
                    <a:pt x="98" y="95"/>
                    <a:pt x="105" y="114"/>
                  </a:cubicBezTo>
                  <a:cubicBezTo>
                    <a:pt x="110" y="128"/>
                    <a:pt x="124" y="127"/>
                    <a:pt x="138" y="137"/>
                  </a:cubicBezTo>
                  <a:cubicBezTo>
                    <a:pt x="130" y="190"/>
                    <a:pt x="108" y="230"/>
                    <a:pt x="100" y="283"/>
                  </a:cubicBezTo>
                  <a:cubicBezTo>
                    <a:pt x="134" y="271"/>
                    <a:pt x="150" y="241"/>
                    <a:pt x="178" y="223"/>
                  </a:cubicBezTo>
                  <a:cubicBezTo>
                    <a:pt x="140" y="255"/>
                    <a:pt x="124" y="384"/>
                    <a:pt x="47" y="3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4237" y="1782"/>
              <a:ext cx="221" cy="485"/>
            </a:xfrm>
            <a:custGeom>
              <a:avLst/>
              <a:gdLst>
                <a:gd name="T0" fmla="*/ 70 w 135"/>
                <a:gd name="T1" fmla="*/ 238 h 295"/>
                <a:gd name="T2" fmla="*/ 88 w 135"/>
                <a:gd name="T3" fmla="*/ 111 h 295"/>
                <a:gd name="T4" fmla="*/ 48 w 135"/>
                <a:gd name="T5" fmla="*/ 174 h 295"/>
                <a:gd name="T6" fmla="*/ 0 w 135"/>
                <a:gd name="T7" fmla="*/ 152 h 295"/>
                <a:gd name="T8" fmla="*/ 40 w 135"/>
                <a:gd name="T9" fmla="*/ 86 h 295"/>
                <a:gd name="T10" fmla="*/ 40 w 135"/>
                <a:gd name="T11" fmla="*/ 114 h 295"/>
                <a:gd name="T12" fmla="*/ 83 w 135"/>
                <a:gd name="T13" fmla="*/ 89 h 295"/>
                <a:gd name="T14" fmla="*/ 93 w 135"/>
                <a:gd name="T15" fmla="*/ 0 h 295"/>
                <a:gd name="T16" fmla="*/ 111 w 135"/>
                <a:gd name="T17" fmla="*/ 71 h 295"/>
                <a:gd name="T18" fmla="*/ 131 w 135"/>
                <a:gd name="T19" fmla="*/ 78 h 295"/>
                <a:gd name="T20" fmla="*/ 103 w 135"/>
                <a:gd name="T21" fmla="*/ 99 h 295"/>
                <a:gd name="T22" fmla="*/ 98 w 135"/>
                <a:gd name="T23" fmla="*/ 202 h 295"/>
                <a:gd name="T24" fmla="*/ 113 w 135"/>
                <a:gd name="T25" fmla="*/ 180 h 295"/>
                <a:gd name="T26" fmla="*/ 70 w 135"/>
                <a:gd name="T27" fmla="*/ 238 h 295"/>
                <a:gd name="T28" fmla="*/ 85 w 135"/>
                <a:gd name="T29" fmla="*/ 30 h 295"/>
                <a:gd name="T30" fmla="*/ 85 w 135"/>
                <a:gd name="T31" fmla="*/ 68 h 295"/>
                <a:gd name="T32" fmla="*/ 85 w 135"/>
                <a:gd name="T33" fmla="*/ 3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5" h="295">
                  <a:moveTo>
                    <a:pt x="70" y="238"/>
                  </a:moveTo>
                  <a:cubicBezTo>
                    <a:pt x="80" y="200"/>
                    <a:pt x="90" y="162"/>
                    <a:pt x="88" y="111"/>
                  </a:cubicBezTo>
                  <a:cubicBezTo>
                    <a:pt x="63" y="121"/>
                    <a:pt x="57" y="150"/>
                    <a:pt x="48" y="174"/>
                  </a:cubicBezTo>
                  <a:cubicBezTo>
                    <a:pt x="21" y="186"/>
                    <a:pt x="15" y="159"/>
                    <a:pt x="0" y="152"/>
                  </a:cubicBezTo>
                  <a:cubicBezTo>
                    <a:pt x="12" y="129"/>
                    <a:pt x="23" y="104"/>
                    <a:pt x="40" y="86"/>
                  </a:cubicBezTo>
                  <a:cubicBezTo>
                    <a:pt x="40" y="95"/>
                    <a:pt x="40" y="105"/>
                    <a:pt x="40" y="114"/>
                  </a:cubicBezTo>
                  <a:cubicBezTo>
                    <a:pt x="52" y="114"/>
                    <a:pt x="69" y="96"/>
                    <a:pt x="83" y="89"/>
                  </a:cubicBezTo>
                  <a:cubicBezTo>
                    <a:pt x="68" y="64"/>
                    <a:pt x="68" y="13"/>
                    <a:pt x="93" y="0"/>
                  </a:cubicBezTo>
                  <a:cubicBezTo>
                    <a:pt x="117" y="5"/>
                    <a:pt x="116" y="45"/>
                    <a:pt x="111" y="71"/>
                  </a:cubicBezTo>
                  <a:cubicBezTo>
                    <a:pt x="112" y="79"/>
                    <a:pt x="127" y="73"/>
                    <a:pt x="131" y="78"/>
                  </a:cubicBezTo>
                  <a:cubicBezTo>
                    <a:pt x="135" y="98"/>
                    <a:pt x="113" y="93"/>
                    <a:pt x="103" y="99"/>
                  </a:cubicBezTo>
                  <a:cubicBezTo>
                    <a:pt x="103" y="134"/>
                    <a:pt x="100" y="168"/>
                    <a:pt x="98" y="202"/>
                  </a:cubicBezTo>
                  <a:cubicBezTo>
                    <a:pt x="108" y="200"/>
                    <a:pt x="101" y="180"/>
                    <a:pt x="113" y="180"/>
                  </a:cubicBezTo>
                  <a:cubicBezTo>
                    <a:pt x="123" y="226"/>
                    <a:pt x="102" y="295"/>
                    <a:pt x="70" y="238"/>
                  </a:cubicBezTo>
                  <a:close/>
                  <a:moveTo>
                    <a:pt x="85" y="30"/>
                  </a:moveTo>
                  <a:cubicBezTo>
                    <a:pt x="75" y="37"/>
                    <a:pt x="76" y="62"/>
                    <a:pt x="85" y="68"/>
                  </a:cubicBezTo>
                  <a:cubicBezTo>
                    <a:pt x="85" y="56"/>
                    <a:pt x="85" y="43"/>
                    <a:pt x="8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4596" y="2060"/>
              <a:ext cx="228" cy="166"/>
            </a:xfrm>
            <a:custGeom>
              <a:avLst/>
              <a:gdLst>
                <a:gd name="T0" fmla="*/ 0 w 139"/>
                <a:gd name="T1" fmla="*/ 0 h 101"/>
                <a:gd name="T2" fmla="*/ 139 w 139"/>
                <a:gd name="T3" fmla="*/ 79 h 101"/>
                <a:gd name="T4" fmla="*/ 0 w 139"/>
                <a:gd name="T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9" h="101">
                  <a:moveTo>
                    <a:pt x="0" y="0"/>
                  </a:moveTo>
                  <a:cubicBezTo>
                    <a:pt x="50" y="23"/>
                    <a:pt x="100" y="46"/>
                    <a:pt x="139" y="79"/>
                  </a:cubicBezTo>
                  <a:cubicBezTo>
                    <a:pt x="59" y="101"/>
                    <a:pt x="31" y="4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3247" y="2011"/>
              <a:ext cx="131" cy="184"/>
            </a:xfrm>
            <a:custGeom>
              <a:avLst/>
              <a:gdLst>
                <a:gd name="T0" fmla="*/ 0 w 80"/>
                <a:gd name="T1" fmla="*/ 43 h 112"/>
                <a:gd name="T2" fmla="*/ 35 w 80"/>
                <a:gd name="T3" fmla="*/ 51 h 112"/>
                <a:gd name="T4" fmla="*/ 68 w 80"/>
                <a:gd name="T5" fmla="*/ 0 h 112"/>
                <a:gd name="T6" fmla="*/ 76 w 80"/>
                <a:gd name="T7" fmla="*/ 86 h 112"/>
                <a:gd name="T8" fmla="*/ 30 w 80"/>
                <a:gd name="T9" fmla="*/ 91 h 112"/>
                <a:gd name="T10" fmla="*/ 0 w 80"/>
                <a:gd name="T11" fmla="*/ 4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12">
                  <a:moveTo>
                    <a:pt x="0" y="43"/>
                  </a:moveTo>
                  <a:cubicBezTo>
                    <a:pt x="17" y="40"/>
                    <a:pt x="24" y="47"/>
                    <a:pt x="35" y="51"/>
                  </a:cubicBezTo>
                  <a:cubicBezTo>
                    <a:pt x="56" y="44"/>
                    <a:pt x="55" y="15"/>
                    <a:pt x="68" y="0"/>
                  </a:cubicBezTo>
                  <a:cubicBezTo>
                    <a:pt x="62" y="23"/>
                    <a:pt x="80" y="64"/>
                    <a:pt x="76" y="86"/>
                  </a:cubicBezTo>
                  <a:cubicBezTo>
                    <a:pt x="70" y="112"/>
                    <a:pt x="55" y="98"/>
                    <a:pt x="30" y="91"/>
                  </a:cubicBezTo>
                  <a:cubicBezTo>
                    <a:pt x="27" y="68"/>
                    <a:pt x="4" y="65"/>
                    <a:pt x="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4997" y="1598"/>
              <a:ext cx="590" cy="564"/>
            </a:xfrm>
            <a:custGeom>
              <a:avLst/>
              <a:gdLst>
                <a:gd name="T0" fmla="*/ 192 w 360"/>
                <a:gd name="T1" fmla="*/ 342 h 343"/>
                <a:gd name="T2" fmla="*/ 187 w 360"/>
                <a:gd name="T3" fmla="*/ 337 h 343"/>
                <a:gd name="T4" fmla="*/ 304 w 360"/>
                <a:gd name="T5" fmla="*/ 226 h 343"/>
                <a:gd name="T6" fmla="*/ 208 w 360"/>
                <a:gd name="T7" fmla="*/ 289 h 343"/>
                <a:gd name="T8" fmla="*/ 197 w 360"/>
                <a:gd name="T9" fmla="*/ 284 h 343"/>
                <a:gd name="T10" fmla="*/ 261 w 360"/>
                <a:gd name="T11" fmla="*/ 122 h 343"/>
                <a:gd name="T12" fmla="*/ 182 w 360"/>
                <a:gd name="T13" fmla="*/ 180 h 343"/>
                <a:gd name="T14" fmla="*/ 157 w 360"/>
                <a:gd name="T15" fmla="*/ 339 h 343"/>
                <a:gd name="T16" fmla="*/ 134 w 360"/>
                <a:gd name="T17" fmla="*/ 264 h 343"/>
                <a:gd name="T18" fmla="*/ 74 w 360"/>
                <a:gd name="T19" fmla="*/ 309 h 343"/>
                <a:gd name="T20" fmla="*/ 31 w 360"/>
                <a:gd name="T21" fmla="*/ 117 h 343"/>
                <a:gd name="T22" fmla="*/ 58 w 360"/>
                <a:gd name="T23" fmla="*/ 69 h 343"/>
                <a:gd name="T24" fmla="*/ 74 w 360"/>
                <a:gd name="T25" fmla="*/ 9 h 343"/>
                <a:gd name="T26" fmla="*/ 119 w 360"/>
                <a:gd name="T27" fmla="*/ 19 h 343"/>
                <a:gd name="T28" fmla="*/ 89 w 360"/>
                <a:gd name="T29" fmla="*/ 99 h 343"/>
                <a:gd name="T30" fmla="*/ 142 w 360"/>
                <a:gd name="T31" fmla="*/ 97 h 343"/>
                <a:gd name="T32" fmla="*/ 182 w 360"/>
                <a:gd name="T33" fmla="*/ 142 h 343"/>
                <a:gd name="T34" fmla="*/ 266 w 360"/>
                <a:gd name="T35" fmla="*/ 41 h 343"/>
                <a:gd name="T36" fmla="*/ 213 w 360"/>
                <a:gd name="T37" fmla="*/ 41 h 343"/>
                <a:gd name="T38" fmla="*/ 291 w 360"/>
                <a:gd name="T39" fmla="*/ 11 h 343"/>
                <a:gd name="T40" fmla="*/ 281 w 360"/>
                <a:gd name="T41" fmla="*/ 72 h 343"/>
                <a:gd name="T42" fmla="*/ 309 w 360"/>
                <a:gd name="T43" fmla="*/ 77 h 343"/>
                <a:gd name="T44" fmla="*/ 253 w 360"/>
                <a:gd name="T45" fmla="*/ 218 h 343"/>
                <a:gd name="T46" fmla="*/ 359 w 360"/>
                <a:gd name="T47" fmla="*/ 216 h 343"/>
                <a:gd name="T48" fmla="*/ 326 w 360"/>
                <a:gd name="T49" fmla="*/ 259 h 343"/>
                <a:gd name="T50" fmla="*/ 192 w 360"/>
                <a:gd name="T51" fmla="*/ 342 h 343"/>
                <a:gd name="T52" fmla="*/ 132 w 360"/>
                <a:gd name="T53" fmla="*/ 251 h 343"/>
                <a:gd name="T54" fmla="*/ 134 w 360"/>
                <a:gd name="T55" fmla="*/ 206 h 343"/>
                <a:gd name="T56" fmla="*/ 94 w 360"/>
                <a:gd name="T57" fmla="*/ 256 h 343"/>
                <a:gd name="T58" fmla="*/ 132 w 360"/>
                <a:gd name="T59" fmla="*/ 251 h 343"/>
                <a:gd name="T60" fmla="*/ 81 w 360"/>
                <a:gd name="T61" fmla="*/ 238 h 343"/>
                <a:gd name="T62" fmla="*/ 104 w 360"/>
                <a:gd name="T63" fmla="*/ 193 h 343"/>
                <a:gd name="T64" fmla="*/ 71 w 360"/>
                <a:gd name="T65" fmla="*/ 198 h 343"/>
                <a:gd name="T66" fmla="*/ 81 w 360"/>
                <a:gd name="T67" fmla="*/ 238 h 343"/>
                <a:gd name="T68" fmla="*/ 137 w 360"/>
                <a:gd name="T69" fmla="*/ 180 h 343"/>
                <a:gd name="T70" fmla="*/ 129 w 360"/>
                <a:gd name="T71" fmla="*/ 122 h 343"/>
                <a:gd name="T72" fmla="*/ 74 w 360"/>
                <a:gd name="T73" fmla="*/ 175 h 343"/>
                <a:gd name="T74" fmla="*/ 137 w 360"/>
                <a:gd name="T75" fmla="*/ 18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0" h="343">
                  <a:moveTo>
                    <a:pt x="192" y="342"/>
                  </a:moveTo>
                  <a:cubicBezTo>
                    <a:pt x="188" y="343"/>
                    <a:pt x="188" y="340"/>
                    <a:pt x="187" y="337"/>
                  </a:cubicBezTo>
                  <a:cubicBezTo>
                    <a:pt x="229" y="303"/>
                    <a:pt x="279" y="277"/>
                    <a:pt x="304" y="226"/>
                  </a:cubicBezTo>
                  <a:cubicBezTo>
                    <a:pt x="259" y="224"/>
                    <a:pt x="241" y="271"/>
                    <a:pt x="208" y="289"/>
                  </a:cubicBezTo>
                  <a:cubicBezTo>
                    <a:pt x="206" y="286"/>
                    <a:pt x="202" y="284"/>
                    <a:pt x="197" y="284"/>
                  </a:cubicBezTo>
                  <a:cubicBezTo>
                    <a:pt x="191" y="213"/>
                    <a:pt x="266" y="201"/>
                    <a:pt x="261" y="122"/>
                  </a:cubicBezTo>
                  <a:cubicBezTo>
                    <a:pt x="224" y="132"/>
                    <a:pt x="230" y="183"/>
                    <a:pt x="182" y="180"/>
                  </a:cubicBezTo>
                  <a:cubicBezTo>
                    <a:pt x="167" y="231"/>
                    <a:pt x="187" y="302"/>
                    <a:pt x="157" y="339"/>
                  </a:cubicBezTo>
                  <a:cubicBezTo>
                    <a:pt x="122" y="342"/>
                    <a:pt x="144" y="287"/>
                    <a:pt x="134" y="264"/>
                  </a:cubicBezTo>
                  <a:cubicBezTo>
                    <a:pt x="105" y="270"/>
                    <a:pt x="94" y="294"/>
                    <a:pt x="74" y="309"/>
                  </a:cubicBezTo>
                  <a:cubicBezTo>
                    <a:pt x="0" y="294"/>
                    <a:pt x="65" y="165"/>
                    <a:pt x="31" y="117"/>
                  </a:cubicBezTo>
                  <a:cubicBezTo>
                    <a:pt x="35" y="97"/>
                    <a:pt x="42" y="78"/>
                    <a:pt x="58" y="69"/>
                  </a:cubicBezTo>
                  <a:cubicBezTo>
                    <a:pt x="66" y="52"/>
                    <a:pt x="63" y="23"/>
                    <a:pt x="74" y="9"/>
                  </a:cubicBezTo>
                  <a:cubicBezTo>
                    <a:pt x="88" y="0"/>
                    <a:pt x="108" y="10"/>
                    <a:pt x="119" y="19"/>
                  </a:cubicBezTo>
                  <a:cubicBezTo>
                    <a:pt x="120" y="56"/>
                    <a:pt x="104" y="78"/>
                    <a:pt x="89" y="99"/>
                  </a:cubicBezTo>
                  <a:cubicBezTo>
                    <a:pt x="108" y="104"/>
                    <a:pt x="124" y="92"/>
                    <a:pt x="142" y="97"/>
                  </a:cubicBezTo>
                  <a:cubicBezTo>
                    <a:pt x="165" y="104"/>
                    <a:pt x="161" y="136"/>
                    <a:pt x="182" y="142"/>
                  </a:cubicBezTo>
                  <a:cubicBezTo>
                    <a:pt x="221" y="121"/>
                    <a:pt x="263" y="90"/>
                    <a:pt x="266" y="41"/>
                  </a:cubicBezTo>
                  <a:cubicBezTo>
                    <a:pt x="256" y="27"/>
                    <a:pt x="224" y="36"/>
                    <a:pt x="213" y="41"/>
                  </a:cubicBezTo>
                  <a:cubicBezTo>
                    <a:pt x="210" y="25"/>
                    <a:pt x="255" y="1"/>
                    <a:pt x="291" y="11"/>
                  </a:cubicBezTo>
                  <a:cubicBezTo>
                    <a:pt x="301" y="32"/>
                    <a:pt x="287" y="53"/>
                    <a:pt x="281" y="72"/>
                  </a:cubicBezTo>
                  <a:cubicBezTo>
                    <a:pt x="287" y="76"/>
                    <a:pt x="300" y="70"/>
                    <a:pt x="309" y="77"/>
                  </a:cubicBezTo>
                  <a:cubicBezTo>
                    <a:pt x="305" y="139"/>
                    <a:pt x="267" y="167"/>
                    <a:pt x="253" y="218"/>
                  </a:cubicBezTo>
                  <a:cubicBezTo>
                    <a:pt x="257" y="216"/>
                    <a:pt x="355" y="174"/>
                    <a:pt x="359" y="216"/>
                  </a:cubicBezTo>
                  <a:cubicBezTo>
                    <a:pt x="360" y="225"/>
                    <a:pt x="339" y="249"/>
                    <a:pt x="326" y="259"/>
                  </a:cubicBezTo>
                  <a:cubicBezTo>
                    <a:pt x="290" y="287"/>
                    <a:pt x="221" y="320"/>
                    <a:pt x="192" y="342"/>
                  </a:cubicBezTo>
                  <a:close/>
                  <a:moveTo>
                    <a:pt x="132" y="251"/>
                  </a:moveTo>
                  <a:cubicBezTo>
                    <a:pt x="133" y="236"/>
                    <a:pt x="151" y="216"/>
                    <a:pt x="134" y="206"/>
                  </a:cubicBezTo>
                  <a:cubicBezTo>
                    <a:pt x="121" y="223"/>
                    <a:pt x="104" y="236"/>
                    <a:pt x="94" y="256"/>
                  </a:cubicBezTo>
                  <a:cubicBezTo>
                    <a:pt x="106" y="254"/>
                    <a:pt x="119" y="253"/>
                    <a:pt x="132" y="251"/>
                  </a:cubicBezTo>
                  <a:close/>
                  <a:moveTo>
                    <a:pt x="81" y="238"/>
                  </a:moveTo>
                  <a:cubicBezTo>
                    <a:pt x="92" y="228"/>
                    <a:pt x="107" y="209"/>
                    <a:pt x="104" y="193"/>
                  </a:cubicBezTo>
                  <a:cubicBezTo>
                    <a:pt x="92" y="185"/>
                    <a:pt x="81" y="196"/>
                    <a:pt x="71" y="198"/>
                  </a:cubicBezTo>
                  <a:cubicBezTo>
                    <a:pt x="72" y="214"/>
                    <a:pt x="68" y="234"/>
                    <a:pt x="81" y="238"/>
                  </a:cubicBezTo>
                  <a:close/>
                  <a:moveTo>
                    <a:pt x="137" y="180"/>
                  </a:moveTo>
                  <a:cubicBezTo>
                    <a:pt x="146" y="163"/>
                    <a:pt x="139" y="135"/>
                    <a:pt x="129" y="122"/>
                  </a:cubicBezTo>
                  <a:cubicBezTo>
                    <a:pt x="96" y="124"/>
                    <a:pt x="57" y="140"/>
                    <a:pt x="74" y="175"/>
                  </a:cubicBezTo>
                  <a:cubicBezTo>
                    <a:pt x="97" y="175"/>
                    <a:pt x="119" y="175"/>
                    <a:pt x="137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4435" y="1708"/>
              <a:ext cx="307" cy="494"/>
            </a:xfrm>
            <a:custGeom>
              <a:avLst/>
              <a:gdLst>
                <a:gd name="T0" fmla="*/ 0 w 187"/>
                <a:gd name="T1" fmla="*/ 257 h 300"/>
                <a:gd name="T2" fmla="*/ 63 w 187"/>
                <a:gd name="T3" fmla="*/ 197 h 300"/>
                <a:gd name="T4" fmla="*/ 15 w 187"/>
                <a:gd name="T5" fmla="*/ 204 h 300"/>
                <a:gd name="T6" fmla="*/ 15 w 187"/>
                <a:gd name="T7" fmla="*/ 179 h 300"/>
                <a:gd name="T8" fmla="*/ 73 w 187"/>
                <a:gd name="T9" fmla="*/ 116 h 300"/>
                <a:gd name="T10" fmla="*/ 35 w 187"/>
                <a:gd name="T11" fmla="*/ 113 h 300"/>
                <a:gd name="T12" fmla="*/ 78 w 187"/>
                <a:gd name="T13" fmla="*/ 96 h 300"/>
                <a:gd name="T14" fmla="*/ 76 w 187"/>
                <a:gd name="T15" fmla="*/ 32 h 300"/>
                <a:gd name="T16" fmla="*/ 68 w 187"/>
                <a:gd name="T17" fmla="*/ 73 h 300"/>
                <a:gd name="T18" fmla="*/ 93 w 187"/>
                <a:gd name="T19" fmla="*/ 7 h 300"/>
                <a:gd name="T20" fmla="*/ 101 w 187"/>
                <a:gd name="T21" fmla="*/ 83 h 300"/>
                <a:gd name="T22" fmla="*/ 172 w 187"/>
                <a:gd name="T23" fmla="*/ 91 h 300"/>
                <a:gd name="T24" fmla="*/ 134 w 187"/>
                <a:gd name="T25" fmla="*/ 139 h 300"/>
                <a:gd name="T26" fmla="*/ 187 w 187"/>
                <a:gd name="T27" fmla="*/ 159 h 300"/>
                <a:gd name="T28" fmla="*/ 81 w 187"/>
                <a:gd name="T29" fmla="*/ 187 h 300"/>
                <a:gd name="T30" fmla="*/ 78 w 187"/>
                <a:gd name="T31" fmla="*/ 214 h 300"/>
                <a:gd name="T32" fmla="*/ 0 w 187"/>
                <a:gd name="T33" fmla="*/ 257 h 300"/>
                <a:gd name="T34" fmla="*/ 119 w 187"/>
                <a:gd name="T35" fmla="*/ 116 h 300"/>
                <a:gd name="T36" fmla="*/ 96 w 187"/>
                <a:gd name="T37" fmla="*/ 121 h 300"/>
                <a:gd name="T38" fmla="*/ 119 w 187"/>
                <a:gd name="T39" fmla="*/ 116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300">
                  <a:moveTo>
                    <a:pt x="0" y="257"/>
                  </a:moveTo>
                  <a:cubicBezTo>
                    <a:pt x="38" y="254"/>
                    <a:pt x="50" y="225"/>
                    <a:pt x="63" y="197"/>
                  </a:cubicBezTo>
                  <a:cubicBezTo>
                    <a:pt x="54" y="196"/>
                    <a:pt x="36" y="209"/>
                    <a:pt x="15" y="204"/>
                  </a:cubicBezTo>
                  <a:cubicBezTo>
                    <a:pt x="12" y="197"/>
                    <a:pt x="12" y="186"/>
                    <a:pt x="15" y="179"/>
                  </a:cubicBezTo>
                  <a:cubicBezTo>
                    <a:pt x="55" y="181"/>
                    <a:pt x="92" y="157"/>
                    <a:pt x="73" y="116"/>
                  </a:cubicBezTo>
                  <a:cubicBezTo>
                    <a:pt x="61" y="115"/>
                    <a:pt x="43" y="119"/>
                    <a:pt x="35" y="113"/>
                  </a:cubicBezTo>
                  <a:cubicBezTo>
                    <a:pt x="45" y="103"/>
                    <a:pt x="65" y="103"/>
                    <a:pt x="78" y="96"/>
                  </a:cubicBezTo>
                  <a:cubicBezTo>
                    <a:pt x="79" y="73"/>
                    <a:pt x="74" y="56"/>
                    <a:pt x="76" y="32"/>
                  </a:cubicBezTo>
                  <a:cubicBezTo>
                    <a:pt x="59" y="35"/>
                    <a:pt x="73" y="66"/>
                    <a:pt x="68" y="73"/>
                  </a:cubicBezTo>
                  <a:cubicBezTo>
                    <a:pt x="54" y="53"/>
                    <a:pt x="57" y="0"/>
                    <a:pt x="93" y="7"/>
                  </a:cubicBezTo>
                  <a:cubicBezTo>
                    <a:pt x="110" y="27"/>
                    <a:pt x="84" y="64"/>
                    <a:pt x="101" y="83"/>
                  </a:cubicBezTo>
                  <a:cubicBezTo>
                    <a:pt x="124" y="67"/>
                    <a:pt x="171" y="55"/>
                    <a:pt x="172" y="91"/>
                  </a:cubicBezTo>
                  <a:cubicBezTo>
                    <a:pt x="172" y="114"/>
                    <a:pt x="143" y="119"/>
                    <a:pt x="134" y="139"/>
                  </a:cubicBezTo>
                  <a:cubicBezTo>
                    <a:pt x="149" y="147"/>
                    <a:pt x="174" y="148"/>
                    <a:pt x="187" y="159"/>
                  </a:cubicBezTo>
                  <a:cubicBezTo>
                    <a:pt x="170" y="186"/>
                    <a:pt x="117" y="178"/>
                    <a:pt x="81" y="187"/>
                  </a:cubicBezTo>
                  <a:cubicBezTo>
                    <a:pt x="79" y="195"/>
                    <a:pt x="77" y="203"/>
                    <a:pt x="78" y="214"/>
                  </a:cubicBezTo>
                  <a:cubicBezTo>
                    <a:pt x="68" y="233"/>
                    <a:pt x="12" y="300"/>
                    <a:pt x="0" y="257"/>
                  </a:cubicBezTo>
                  <a:close/>
                  <a:moveTo>
                    <a:pt x="119" y="116"/>
                  </a:moveTo>
                  <a:cubicBezTo>
                    <a:pt x="108" y="115"/>
                    <a:pt x="101" y="117"/>
                    <a:pt x="96" y="121"/>
                  </a:cubicBezTo>
                  <a:cubicBezTo>
                    <a:pt x="98" y="139"/>
                    <a:pt x="116" y="126"/>
                    <a:pt x="119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176" y="1588"/>
              <a:ext cx="117" cy="94"/>
            </a:xfrm>
            <a:custGeom>
              <a:avLst/>
              <a:gdLst>
                <a:gd name="T0" fmla="*/ 25 w 71"/>
                <a:gd name="T1" fmla="*/ 50 h 57"/>
                <a:gd name="T2" fmla="*/ 0 w 71"/>
                <a:gd name="T3" fmla="*/ 4 h 57"/>
                <a:gd name="T4" fmla="*/ 68 w 71"/>
                <a:gd name="T5" fmla="*/ 45 h 57"/>
                <a:gd name="T6" fmla="*/ 25 w 71"/>
                <a:gd name="T7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57">
                  <a:moveTo>
                    <a:pt x="25" y="50"/>
                  </a:moveTo>
                  <a:cubicBezTo>
                    <a:pt x="38" y="22"/>
                    <a:pt x="8" y="20"/>
                    <a:pt x="0" y="4"/>
                  </a:cubicBezTo>
                  <a:cubicBezTo>
                    <a:pt x="20" y="0"/>
                    <a:pt x="71" y="9"/>
                    <a:pt x="68" y="45"/>
                  </a:cubicBezTo>
                  <a:cubicBezTo>
                    <a:pt x="55" y="47"/>
                    <a:pt x="39" y="57"/>
                    <a:pt x="2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2857" y="1659"/>
              <a:ext cx="472" cy="610"/>
            </a:xfrm>
            <a:custGeom>
              <a:avLst/>
              <a:gdLst>
                <a:gd name="T0" fmla="*/ 0 w 288"/>
                <a:gd name="T1" fmla="*/ 126 h 371"/>
                <a:gd name="T2" fmla="*/ 31 w 288"/>
                <a:gd name="T3" fmla="*/ 118 h 371"/>
                <a:gd name="T4" fmla="*/ 165 w 288"/>
                <a:gd name="T5" fmla="*/ 55 h 371"/>
                <a:gd name="T6" fmla="*/ 288 w 288"/>
                <a:gd name="T7" fmla="*/ 32 h 371"/>
                <a:gd name="T8" fmla="*/ 245 w 288"/>
                <a:gd name="T9" fmla="*/ 45 h 371"/>
                <a:gd name="T10" fmla="*/ 220 w 288"/>
                <a:gd name="T11" fmla="*/ 88 h 371"/>
                <a:gd name="T12" fmla="*/ 266 w 288"/>
                <a:gd name="T13" fmla="*/ 88 h 371"/>
                <a:gd name="T14" fmla="*/ 215 w 288"/>
                <a:gd name="T15" fmla="*/ 123 h 371"/>
                <a:gd name="T16" fmla="*/ 218 w 288"/>
                <a:gd name="T17" fmla="*/ 153 h 371"/>
                <a:gd name="T18" fmla="*/ 250 w 288"/>
                <a:gd name="T19" fmla="*/ 156 h 371"/>
                <a:gd name="T20" fmla="*/ 230 w 288"/>
                <a:gd name="T21" fmla="*/ 176 h 371"/>
                <a:gd name="T22" fmla="*/ 281 w 288"/>
                <a:gd name="T23" fmla="*/ 206 h 371"/>
                <a:gd name="T24" fmla="*/ 218 w 288"/>
                <a:gd name="T25" fmla="*/ 242 h 371"/>
                <a:gd name="T26" fmla="*/ 210 w 288"/>
                <a:gd name="T27" fmla="*/ 361 h 371"/>
                <a:gd name="T28" fmla="*/ 177 w 288"/>
                <a:gd name="T29" fmla="*/ 325 h 371"/>
                <a:gd name="T30" fmla="*/ 129 w 288"/>
                <a:gd name="T31" fmla="*/ 371 h 371"/>
                <a:gd name="T32" fmla="*/ 101 w 288"/>
                <a:gd name="T33" fmla="*/ 343 h 371"/>
                <a:gd name="T34" fmla="*/ 106 w 288"/>
                <a:gd name="T35" fmla="*/ 305 h 371"/>
                <a:gd name="T36" fmla="*/ 127 w 288"/>
                <a:gd name="T37" fmla="*/ 325 h 371"/>
                <a:gd name="T38" fmla="*/ 162 w 288"/>
                <a:gd name="T39" fmla="*/ 292 h 371"/>
                <a:gd name="T40" fmla="*/ 187 w 288"/>
                <a:gd name="T41" fmla="*/ 295 h 371"/>
                <a:gd name="T42" fmla="*/ 190 w 288"/>
                <a:gd name="T43" fmla="*/ 252 h 371"/>
                <a:gd name="T44" fmla="*/ 89 w 288"/>
                <a:gd name="T45" fmla="*/ 280 h 371"/>
                <a:gd name="T46" fmla="*/ 144 w 288"/>
                <a:gd name="T47" fmla="*/ 212 h 371"/>
                <a:gd name="T48" fmla="*/ 104 w 288"/>
                <a:gd name="T49" fmla="*/ 249 h 371"/>
                <a:gd name="T50" fmla="*/ 187 w 288"/>
                <a:gd name="T51" fmla="*/ 227 h 371"/>
                <a:gd name="T52" fmla="*/ 190 w 288"/>
                <a:gd name="T53" fmla="*/ 201 h 371"/>
                <a:gd name="T54" fmla="*/ 149 w 288"/>
                <a:gd name="T55" fmla="*/ 212 h 371"/>
                <a:gd name="T56" fmla="*/ 159 w 288"/>
                <a:gd name="T57" fmla="*/ 199 h 371"/>
                <a:gd name="T58" fmla="*/ 132 w 288"/>
                <a:gd name="T59" fmla="*/ 186 h 371"/>
                <a:gd name="T60" fmla="*/ 190 w 288"/>
                <a:gd name="T61" fmla="*/ 164 h 371"/>
                <a:gd name="T62" fmla="*/ 190 w 288"/>
                <a:gd name="T63" fmla="*/ 141 h 371"/>
                <a:gd name="T64" fmla="*/ 132 w 288"/>
                <a:gd name="T65" fmla="*/ 141 h 371"/>
                <a:gd name="T66" fmla="*/ 190 w 288"/>
                <a:gd name="T67" fmla="*/ 103 h 371"/>
                <a:gd name="T68" fmla="*/ 185 w 288"/>
                <a:gd name="T69" fmla="*/ 62 h 371"/>
                <a:gd name="T70" fmla="*/ 0 w 288"/>
                <a:gd name="T71" fmla="*/ 128 h 371"/>
                <a:gd name="T72" fmla="*/ 0 w 288"/>
                <a:gd name="T73" fmla="*/ 126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8" h="371">
                  <a:moveTo>
                    <a:pt x="0" y="126"/>
                  </a:moveTo>
                  <a:cubicBezTo>
                    <a:pt x="6" y="118"/>
                    <a:pt x="15" y="121"/>
                    <a:pt x="31" y="118"/>
                  </a:cubicBezTo>
                  <a:cubicBezTo>
                    <a:pt x="74" y="111"/>
                    <a:pt x="111" y="66"/>
                    <a:pt x="165" y="55"/>
                  </a:cubicBezTo>
                  <a:cubicBezTo>
                    <a:pt x="214" y="44"/>
                    <a:pt x="248" y="0"/>
                    <a:pt x="288" y="32"/>
                  </a:cubicBezTo>
                  <a:cubicBezTo>
                    <a:pt x="281" y="43"/>
                    <a:pt x="260" y="41"/>
                    <a:pt x="245" y="45"/>
                  </a:cubicBezTo>
                  <a:cubicBezTo>
                    <a:pt x="239" y="61"/>
                    <a:pt x="227" y="72"/>
                    <a:pt x="220" y="88"/>
                  </a:cubicBezTo>
                  <a:cubicBezTo>
                    <a:pt x="233" y="104"/>
                    <a:pt x="250" y="78"/>
                    <a:pt x="266" y="88"/>
                  </a:cubicBezTo>
                  <a:cubicBezTo>
                    <a:pt x="263" y="114"/>
                    <a:pt x="228" y="107"/>
                    <a:pt x="215" y="123"/>
                  </a:cubicBezTo>
                  <a:cubicBezTo>
                    <a:pt x="215" y="134"/>
                    <a:pt x="214" y="146"/>
                    <a:pt x="218" y="153"/>
                  </a:cubicBezTo>
                  <a:cubicBezTo>
                    <a:pt x="228" y="155"/>
                    <a:pt x="244" y="150"/>
                    <a:pt x="250" y="156"/>
                  </a:cubicBezTo>
                  <a:cubicBezTo>
                    <a:pt x="251" y="170"/>
                    <a:pt x="233" y="166"/>
                    <a:pt x="230" y="176"/>
                  </a:cubicBezTo>
                  <a:cubicBezTo>
                    <a:pt x="237" y="196"/>
                    <a:pt x="268" y="192"/>
                    <a:pt x="281" y="206"/>
                  </a:cubicBezTo>
                  <a:cubicBezTo>
                    <a:pt x="279" y="238"/>
                    <a:pt x="239" y="231"/>
                    <a:pt x="218" y="242"/>
                  </a:cubicBezTo>
                  <a:cubicBezTo>
                    <a:pt x="213" y="284"/>
                    <a:pt x="228" y="335"/>
                    <a:pt x="210" y="361"/>
                  </a:cubicBezTo>
                  <a:cubicBezTo>
                    <a:pt x="188" y="360"/>
                    <a:pt x="184" y="341"/>
                    <a:pt x="177" y="325"/>
                  </a:cubicBezTo>
                  <a:cubicBezTo>
                    <a:pt x="152" y="331"/>
                    <a:pt x="151" y="361"/>
                    <a:pt x="129" y="371"/>
                  </a:cubicBezTo>
                  <a:cubicBezTo>
                    <a:pt x="119" y="362"/>
                    <a:pt x="110" y="353"/>
                    <a:pt x="101" y="343"/>
                  </a:cubicBezTo>
                  <a:cubicBezTo>
                    <a:pt x="101" y="327"/>
                    <a:pt x="108" y="316"/>
                    <a:pt x="106" y="305"/>
                  </a:cubicBezTo>
                  <a:cubicBezTo>
                    <a:pt x="115" y="310"/>
                    <a:pt x="115" y="323"/>
                    <a:pt x="127" y="325"/>
                  </a:cubicBezTo>
                  <a:cubicBezTo>
                    <a:pt x="138" y="314"/>
                    <a:pt x="169" y="314"/>
                    <a:pt x="162" y="292"/>
                  </a:cubicBezTo>
                  <a:cubicBezTo>
                    <a:pt x="169" y="295"/>
                    <a:pt x="177" y="295"/>
                    <a:pt x="187" y="295"/>
                  </a:cubicBezTo>
                  <a:cubicBezTo>
                    <a:pt x="191" y="285"/>
                    <a:pt x="195" y="264"/>
                    <a:pt x="190" y="252"/>
                  </a:cubicBezTo>
                  <a:cubicBezTo>
                    <a:pt x="154" y="258"/>
                    <a:pt x="130" y="288"/>
                    <a:pt x="89" y="280"/>
                  </a:cubicBezTo>
                  <a:cubicBezTo>
                    <a:pt x="70" y="239"/>
                    <a:pt x="119" y="230"/>
                    <a:pt x="144" y="212"/>
                  </a:cubicBezTo>
                  <a:cubicBezTo>
                    <a:pt x="141" y="224"/>
                    <a:pt x="109" y="230"/>
                    <a:pt x="104" y="249"/>
                  </a:cubicBezTo>
                  <a:cubicBezTo>
                    <a:pt x="127" y="257"/>
                    <a:pt x="167" y="239"/>
                    <a:pt x="187" y="227"/>
                  </a:cubicBezTo>
                  <a:cubicBezTo>
                    <a:pt x="185" y="215"/>
                    <a:pt x="191" y="212"/>
                    <a:pt x="190" y="201"/>
                  </a:cubicBezTo>
                  <a:cubicBezTo>
                    <a:pt x="175" y="189"/>
                    <a:pt x="163" y="209"/>
                    <a:pt x="149" y="212"/>
                  </a:cubicBezTo>
                  <a:cubicBezTo>
                    <a:pt x="149" y="203"/>
                    <a:pt x="159" y="206"/>
                    <a:pt x="159" y="199"/>
                  </a:cubicBezTo>
                  <a:cubicBezTo>
                    <a:pt x="153" y="192"/>
                    <a:pt x="146" y="185"/>
                    <a:pt x="132" y="186"/>
                  </a:cubicBezTo>
                  <a:cubicBezTo>
                    <a:pt x="149" y="176"/>
                    <a:pt x="174" y="175"/>
                    <a:pt x="190" y="164"/>
                  </a:cubicBezTo>
                  <a:cubicBezTo>
                    <a:pt x="190" y="156"/>
                    <a:pt x="190" y="148"/>
                    <a:pt x="190" y="141"/>
                  </a:cubicBezTo>
                  <a:cubicBezTo>
                    <a:pt x="174" y="136"/>
                    <a:pt x="153" y="144"/>
                    <a:pt x="132" y="141"/>
                  </a:cubicBezTo>
                  <a:cubicBezTo>
                    <a:pt x="145" y="122"/>
                    <a:pt x="177" y="122"/>
                    <a:pt x="190" y="103"/>
                  </a:cubicBezTo>
                  <a:cubicBezTo>
                    <a:pt x="188" y="90"/>
                    <a:pt x="189" y="74"/>
                    <a:pt x="185" y="62"/>
                  </a:cubicBezTo>
                  <a:cubicBezTo>
                    <a:pt x="108" y="68"/>
                    <a:pt x="87" y="141"/>
                    <a:pt x="0" y="128"/>
                  </a:cubicBezTo>
                  <a:cubicBezTo>
                    <a:pt x="0" y="127"/>
                    <a:pt x="0" y="127"/>
                    <a:pt x="0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776" y="1384"/>
              <a:ext cx="471" cy="1046"/>
            </a:xfrm>
            <a:custGeom>
              <a:avLst/>
              <a:gdLst>
                <a:gd name="T0" fmla="*/ 66 w 287"/>
                <a:gd name="T1" fmla="*/ 0 h 636"/>
                <a:gd name="T2" fmla="*/ 142 w 287"/>
                <a:gd name="T3" fmla="*/ 65 h 636"/>
                <a:gd name="T4" fmla="*/ 250 w 287"/>
                <a:gd name="T5" fmla="*/ 40 h 636"/>
                <a:gd name="T6" fmla="*/ 283 w 287"/>
                <a:gd name="T7" fmla="*/ 78 h 636"/>
                <a:gd name="T8" fmla="*/ 197 w 287"/>
                <a:gd name="T9" fmla="*/ 126 h 636"/>
                <a:gd name="T10" fmla="*/ 192 w 287"/>
                <a:gd name="T11" fmla="*/ 194 h 636"/>
                <a:gd name="T12" fmla="*/ 275 w 287"/>
                <a:gd name="T13" fmla="*/ 209 h 636"/>
                <a:gd name="T14" fmla="*/ 197 w 287"/>
                <a:gd name="T15" fmla="*/ 260 h 636"/>
                <a:gd name="T16" fmla="*/ 192 w 287"/>
                <a:gd name="T17" fmla="*/ 338 h 636"/>
                <a:gd name="T18" fmla="*/ 190 w 287"/>
                <a:gd name="T19" fmla="*/ 422 h 636"/>
                <a:gd name="T20" fmla="*/ 202 w 287"/>
                <a:gd name="T21" fmla="*/ 308 h 636"/>
                <a:gd name="T22" fmla="*/ 260 w 287"/>
                <a:gd name="T23" fmla="*/ 376 h 636"/>
                <a:gd name="T24" fmla="*/ 185 w 287"/>
                <a:gd name="T25" fmla="*/ 454 h 636"/>
                <a:gd name="T26" fmla="*/ 195 w 287"/>
                <a:gd name="T27" fmla="*/ 636 h 636"/>
                <a:gd name="T28" fmla="*/ 149 w 287"/>
                <a:gd name="T29" fmla="*/ 626 h 636"/>
                <a:gd name="T30" fmla="*/ 172 w 287"/>
                <a:gd name="T31" fmla="*/ 611 h 636"/>
                <a:gd name="T32" fmla="*/ 159 w 287"/>
                <a:gd name="T33" fmla="*/ 469 h 636"/>
                <a:gd name="T34" fmla="*/ 53 w 287"/>
                <a:gd name="T35" fmla="*/ 495 h 636"/>
                <a:gd name="T36" fmla="*/ 73 w 287"/>
                <a:gd name="T37" fmla="*/ 459 h 636"/>
                <a:gd name="T38" fmla="*/ 71 w 287"/>
                <a:gd name="T39" fmla="*/ 472 h 636"/>
                <a:gd name="T40" fmla="*/ 169 w 287"/>
                <a:gd name="T41" fmla="*/ 432 h 636"/>
                <a:gd name="T42" fmla="*/ 167 w 287"/>
                <a:gd name="T43" fmla="*/ 384 h 636"/>
                <a:gd name="T44" fmla="*/ 86 w 287"/>
                <a:gd name="T45" fmla="*/ 439 h 636"/>
                <a:gd name="T46" fmla="*/ 147 w 287"/>
                <a:gd name="T47" fmla="*/ 368 h 636"/>
                <a:gd name="T48" fmla="*/ 56 w 287"/>
                <a:gd name="T49" fmla="*/ 379 h 636"/>
                <a:gd name="T50" fmla="*/ 169 w 287"/>
                <a:gd name="T51" fmla="*/ 320 h 636"/>
                <a:gd name="T52" fmla="*/ 169 w 287"/>
                <a:gd name="T53" fmla="*/ 285 h 636"/>
                <a:gd name="T54" fmla="*/ 147 w 287"/>
                <a:gd name="T55" fmla="*/ 293 h 636"/>
                <a:gd name="T56" fmla="*/ 167 w 287"/>
                <a:gd name="T57" fmla="*/ 255 h 636"/>
                <a:gd name="T58" fmla="*/ 0 w 287"/>
                <a:gd name="T59" fmla="*/ 288 h 636"/>
                <a:gd name="T60" fmla="*/ 86 w 287"/>
                <a:gd name="T61" fmla="*/ 204 h 636"/>
                <a:gd name="T62" fmla="*/ 78 w 287"/>
                <a:gd name="T63" fmla="*/ 232 h 636"/>
                <a:gd name="T64" fmla="*/ 164 w 287"/>
                <a:gd name="T65" fmla="*/ 207 h 636"/>
                <a:gd name="T66" fmla="*/ 162 w 287"/>
                <a:gd name="T67" fmla="*/ 151 h 636"/>
                <a:gd name="T68" fmla="*/ 96 w 287"/>
                <a:gd name="T69" fmla="*/ 199 h 636"/>
                <a:gd name="T70" fmla="*/ 121 w 287"/>
                <a:gd name="T71" fmla="*/ 161 h 636"/>
                <a:gd name="T72" fmla="*/ 68 w 287"/>
                <a:gd name="T73" fmla="*/ 144 h 636"/>
                <a:gd name="T74" fmla="*/ 58 w 287"/>
                <a:gd name="T75" fmla="*/ 0 h 636"/>
                <a:gd name="T76" fmla="*/ 66 w 287"/>
                <a:gd name="T77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7" h="636">
                  <a:moveTo>
                    <a:pt x="66" y="0"/>
                  </a:moveTo>
                  <a:cubicBezTo>
                    <a:pt x="100" y="13"/>
                    <a:pt x="116" y="44"/>
                    <a:pt x="142" y="65"/>
                  </a:cubicBezTo>
                  <a:cubicBezTo>
                    <a:pt x="173" y="62"/>
                    <a:pt x="206" y="31"/>
                    <a:pt x="250" y="40"/>
                  </a:cubicBezTo>
                  <a:cubicBezTo>
                    <a:pt x="260" y="42"/>
                    <a:pt x="287" y="58"/>
                    <a:pt x="283" y="78"/>
                  </a:cubicBezTo>
                  <a:cubicBezTo>
                    <a:pt x="277" y="106"/>
                    <a:pt x="216" y="97"/>
                    <a:pt x="197" y="126"/>
                  </a:cubicBezTo>
                  <a:cubicBezTo>
                    <a:pt x="185" y="145"/>
                    <a:pt x="196" y="165"/>
                    <a:pt x="192" y="194"/>
                  </a:cubicBezTo>
                  <a:cubicBezTo>
                    <a:pt x="221" y="191"/>
                    <a:pt x="273" y="179"/>
                    <a:pt x="275" y="209"/>
                  </a:cubicBezTo>
                  <a:cubicBezTo>
                    <a:pt x="278" y="239"/>
                    <a:pt x="226" y="246"/>
                    <a:pt x="197" y="260"/>
                  </a:cubicBezTo>
                  <a:cubicBezTo>
                    <a:pt x="176" y="270"/>
                    <a:pt x="179" y="312"/>
                    <a:pt x="192" y="338"/>
                  </a:cubicBezTo>
                  <a:cubicBezTo>
                    <a:pt x="186" y="366"/>
                    <a:pt x="173" y="397"/>
                    <a:pt x="190" y="422"/>
                  </a:cubicBezTo>
                  <a:cubicBezTo>
                    <a:pt x="229" y="404"/>
                    <a:pt x="232" y="340"/>
                    <a:pt x="202" y="308"/>
                  </a:cubicBezTo>
                  <a:cubicBezTo>
                    <a:pt x="219" y="323"/>
                    <a:pt x="241" y="355"/>
                    <a:pt x="260" y="376"/>
                  </a:cubicBezTo>
                  <a:cubicBezTo>
                    <a:pt x="244" y="411"/>
                    <a:pt x="212" y="430"/>
                    <a:pt x="185" y="454"/>
                  </a:cubicBezTo>
                  <a:cubicBezTo>
                    <a:pt x="181" y="514"/>
                    <a:pt x="188" y="579"/>
                    <a:pt x="195" y="636"/>
                  </a:cubicBezTo>
                  <a:cubicBezTo>
                    <a:pt x="180" y="633"/>
                    <a:pt x="166" y="628"/>
                    <a:pt x="149" y="626"/>
                  </a:cubicBezTo>
                  <a:cubicBezTo>
                    <a:pt x="151" y="615"/>
                    <a:pt x="167" y="618"/>
                    <a:pt x="172" y="611"/>
                  </a:cubicBezTo>
                  <a:cubicBezTo>
                    <a:pt x="180" y="567"/>
                    <a:pt x="170" y="510"/>
                    <a:pt x="159" y="469"/>
                  </a:cubicBezTo>
                  <a:cubicBezTo>
                    <a:pt x="121" y="474"/>
                    <a:pt x="94" y="510"/>
                    <a:pt x="53" y="495"/>
                  </a:cubicBezTo>
                  <a:cubicBezTo>
                    <a:pt x="46" y="476"/>
                    <a:pt x="61" y="466"/>
                    <a:pt x="73" y="459"/>
                  </a:cubicBezTo>
                  <a:cubicBezTo>
                    <a:pt x="74" y="465"/>
                    <a:pt x="69" y="465"/>
                    <a:pt x="71" y="472"/>
                  </a:cubicBezTo>
                  <a:cubicBezTo>
                    <a:pt x="116" y="471"/>
                    <a:pt x="137" y="446"/>
                    <a:pt x="169" y="432"/>
                  </a:cubicBezTo>
                  <a:cubicBezTo>
                    <a:pt x="170" y="417"/>
                    <a:pt x="177" y="393"/>
                    <a:pt x="167" y="384"/>
                  </a:cubicBezTo>
                  <a:cubicBezTo>
                    <a:pt x="132" y="394"/>
                    <a:pt x="121" y="428"/>
                    <a:pt x="86" y="439"/>
                  </a:cubicBezTo>
                  <a:cubicBezTo>
                    <a:pt x="104" y="413"/>
                    <a:pt x="129" y="394"/>
                    <a:pt x="147" y="368"/>
                  </a:cubicBezTo>
                  <a:cubicBezTo>
                    <a:pt x="119" y="354"/>
                    <a:pt x="91" y="392"/>
                    <a:pt x="56" y="379"/>
                  </a:cubicBezTo>
                  <a:cubicBezTo>
                    <a:pt x="59" y="325"/>
                    <a:pt x="131" y="339"/>
                    <a:pt x="169" y="320"/>
                  </a:cubicBezTo>
                  <a:cubicBezTo>
                    <a:pt x="169" y="309"/>
                    <a:pt x="169" y="297"/>
                    <a:pt x="169" y="285"/>
                  </a:cubicBezTo>
                  <a:cubicBezTo>
                    <a:pt x="163" y="279"/>
                    <a:pt x="155" y="293"/>
                    <a:pt x="147" y="293"/>
                  </a:cubicBezTo>
                  <a:cubicBezTo>
                    <a:pt x="152" y="279"/>
                    <a:pt x="177" y="276"/>
                    <a:pt x="167" y="255"/>
                  </a:cubicBezTo>
                  <a:cubicBezTo>
                    <a:pt x="116" y="257"/>
                    <a:pt x="52" y="311"/>
                    <a:pt x="0" y="288"/>
                  </a:cubicBezTo>
                  <a:cubicBezTo>
                    <a:pt x="5" y="236"/>
                    <a:pt x="72" y="247"/>
                    <a:pt x="86" y="204"/>
                  </a:cubicBezTo>
                  <a:cubicBezTo>
                    <a:pt x="93" y="212"/>
                    <a:pt x="69" y="222"/>
                    <a:pt x="78" y="232"/>
                  </a:cubicBezTo>
                  <a:cubicBezTo>
                    <a:pt x="105" y="242"/>
                    <a:pt x="139" y="215"/>
                    <a:pt x="164" y="207"/>
                  </a:cubicBezTo>
                  <a:cubicBezTo>
                    <a:pt x="166" y="186"/>
                    <a:pt x="168" y="168"/>
                    <a:pt x="162" y="151"/>
                  </a:cubicBezTo>
                  <a:cubicBezTo>
                    <a:pt x="138" y="165"/>
                    <a:pt x="117" y="182"/>
                    <a:pt x="96" y="199"/>
                  </a:cubicBezTo>
                  <a:cubicBezTo>
                    <a:pt x="96" y="188"/>
                    <a:pt x="115" y="174"/>
                    <a:pt x="121" y="161"/>
                  </a:cubicBezTo>
                  <a:cubicBezTo>
                    <a:pt x="111" y="145"/>
                    <a:pt x="83" y="158"/>
                    <a:pt x="68" y="144"/>
                  </a:cubicBezTo>
                  <a:cubicBezTo>
                    <a:pt x="53" y="105"/>
                    <a:pt x="50" y="49"/>
                    <a:pt x="58" y="0"/>
                  </a:cubicBezTo>
                  <a:cubicBezTo>
                    <a:pt x="61" y="0"/>
                    <a:pt x="63" y="0"/>
                    <a:pt x="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4563" y="2080"/>
              <a:ext cx="1087" cy="552"/>
            </a:xfrm>
            <a:custGeom>
              <a:avLst/>
              <a:gdLst>
                <a:gd name="T0" fmla="*/ 430 w 663"/>
                <a:gd name="T1" fmla="*/ 64 h 336"/>
                <a:gd name="T2" fmla="*/ 659 w 663"/>
                <a:gd name="T3" fmla="*/ 46 h 336"/>
                <a:gd name="T4" fmla="*/ 662 w 663"/>
                <a:gd name="T5" fmla="*/ 82 h 336"/>
                <a:gd name="T6" fmla="*/ 399 w 663"/>
                <a:gd name="T7" fmla="*/ 105 h 336"/>
                <a:gd name="T8" fmla="*/ 379 w 663"/>
                <a:gd name="T9" fmla="*/ 294 h 336"/>
                <a:gd name="T10" fmla="*/ 281 w 663"/>
                <a:gd name="T11" fmla="*/ 249 h 336"/>
                <a:gd name="T12" fmla="*/ 217 w 663"/>
                <a:gd name="T13" fmla="*/ 299 h 336"/>
                <a:gd name="T14" fmla="*/ 179 w 663"/>
                <a:gd name="T15" fmla="*/ 259 h 336"/>
                <a:gd name="T16" fmla="*/ 195 w 663"/>
                <a:gd name="T17" fmla="*/ 249 h 336"/>
                <a:gd name="T18" fmla="*/ 258 w 663"/>
                <a:gd name="T19" fmla="*/ 249 h 336"/>
                <a:gd name="T20" fmla="*/ 258 w 663"/>
                <a:gd name="T21" fmla="*/ 231 h 336"/>
                <a:gd name="T22" fmla="*/ 301 w 663"/>
                <a:gd name="T23" fmla="*/ 228 h 336"/>
                <a:gd name="T24" fmla="*/ 291 w 663"/>
                <a:gd name="T25" fmla="*/ 238 h 336"/>
                <a:gd name="T26" fmla="*/ 341 w 663"/>
                <a:gd name="T27" fmla="*/ 256 h 336"/>
                <a:gd name="T28" fmla="*/ 351 w 663"/>
                <a:gd name="T29" fmla="*/ 120 h 336"/>
                <a:gd name="T30" fmla="*/ 298 w 663"/>
                <a:gd name="T31" fmla="*/ 145 h 336"/>
                <a:gd name="T32" fmla="*/ 240 w 663"/>
                <a:gd name="T33" fmla="*/ 165 h 336"/>
                <a:gd name="T34" fmla="*/ 169 w 663"/>
                <a:gd name="T35" fmla="*/ 213 h 336"/>
                <a:gd name="T36" fmla="*/ 86 w 663"/>
                <a:gd name="T37" fmla="*/ 249 h 336"/>
                <a:gd name="T38" fmla="*/ 23 w 663"/>
                <a:gd name="T39" fmla="*/ 271 h 336"/>
                <a:gd name="T40" fmla="*/ 20 w 663"/>
                <a:gd name="T41" fmla="*/ 223 h 336"/>
                <a:gd name="T42" fmla="*/ 23 w 663"/>
                <a:gd name="T43" fmla="*/ 238 h 336"/>
                <a:gd name="T44" fmla="*/ 38 w 663"/>
                <a:gd name="T45" fmla="*/ 244 h 336"/>
                <a:gd name="T46" fmla="*/ 341 w 663"/>
                <a:gd name="T47" fmla="*/ 107 h 336"/>
                <a:gd name="T48" fmla="*/ 326 w 663"/>
                <a:gd name="T49" fmla="*/ 84 h 336"/>
                <a:gd name="T50" fmla="*/ 437 w 663"/>
                <a:gd name="T51" fmla="*/ 57 h 336"/>
                <a:gd name="T52" fmla="*/ 430 w 663"/>
                <a:gd name="T53" fmla="*/ 64 h 336"/>
                <a:gd name="T54" fmla="*/ 417 w 663"/>
                <a:gd name="T55" fmla="*/ 77 h 336"/>
                <a:gd name="T56" fmla="*/ 392 w 663"/>
                <a:gd name="T57" fmla="*/ 74 h 336"/>
                <a:gd name="T58" fmla="*/ 417 w 663"/>
                <a:gd name="T59" fmla="*/ 77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63" h="336">
                  <a:moveTo>
                    <a:pt x="430" y="64"/>
                  </a:moveTo>
                  <a:cubicBezTo>
                    <a:pt x="510" y="84"/>
                    <a:pt x="583" y="0"/>
                    <a:pt x="659" y="46"/>
                  </a:cubicBezTo>
                  <a:cubicBezTo>
                    <a:pt x="663" y="55"/>
                    <a:pt x="662" y="70"/>
                    <a:pt x="662" y="82"/>
                  </a:cubicBezTo>
                  <a:cubicBezTo>
                    <a:pt x="583" y="114"/>
                    <a:pt x="483" y="84"/>
                    <a:pt x="399" y="105"/>
                  </a:cubicBezTo>
                  <a:cubicBezTo>
                    <a:pt x="404" y="168"/>
                    <a:pt x="407" y="260"/>
                    <a:pt x="379" y="294"/>
                  </a:cubicBezTo>
                  <a:cubicBezTo>
                    <a:pt x="345" y="336"/>
                    <a:pt x="311" y="261"/>
                    <a:pt x="281" y="249"/>
                  </a:cubicBezTo>
                  <a:cubicBezTo>
                    <a:pt x="257" y="263"/>
                    <a:pt x="243" y="287"/>
                    <a:pt x="217" y="299"/>
                  </a:cubicBezTo>
                  <a:cubicBezTo>
                    <a:pt x="201" y="290"/>
                    <a:pt x="181" y="283"/>
                    <a:pt x="179" y="259"/>
                  </a:cubicBezTo>
                  <a:cubicBezTo>
                    <a:pt x="182" y="253"/>
                    <a:pt x="188" y="251"/>
                    <a:pt x="195" y="249"/>
                  </a:cubicBezTo>
                  <a:cubicBezTo>
                    <a:pt x="207" y="269"/>
                    <a:pt x="240" y="253"/>
                    <a:pt x="258" y="249"/>
                  </a:cubicBezTo>
                  <a:cubicBezTo>
                    <a:pt x="266" y="241"/>
                    <a:pt x="252" y="236"/>
                    <a:pt x="258" y="231"/>
                  </a:cubicBezTo>
                  <a:cubicBezTo>
                    <a:pt x="270" y="228"/>
                    <a:pt x="286" y="228"/>
                    <a:pt x="301" y="228"/>
                  </a:cubicBezTo>
                  <a:cubicBezTo>
                    <a:pt x="303" y="237"/>
                    <a:pt x="291" y="233"/>
                    <a:pt x="291" y="238"/>
                  </a:cubicBezTo>
                  <a:cubicBezTo>
                    <a:pt x="300" y="252"/>
                    <a:pt x="328" y="246"/>
                    <a:pt x="341" y="256"/>
                  </a:cubicBezTo>
                  <a:cubicBezTo>
                    <a:pt x="373" y="239"/>
                    <a:pt x="364" y="151"/>
                    <a:pt x="351" y="120"/>
                  </a:cubicBezTo>
                  <a:cubicBezTo>
                    <a:pt x="331" y="121"/>
                    <a:pt x="317" y="136"/>
                    <a:pt x="298" y="145"/>
                  </a:cubicBezTo>
                  <a:cubicBezTo>
                    <a:pt x="280" y="154"/>
                    <a:pt x="259" y="157"/>
                    <a:pt x="240" y="165"/>
                  </a:cubicBezTo>
                  <a:cubicBezTo>
                    <a:pt x="214" y="177"/>
                    <a:pt x="194" y="198"/>
                    <a:pt x="169" y="213"/>
                  </a:cubicBezTo>
                  <a:cubicBezTo>
                    <a:pt x="143" y="229"/>
                    <a:pt x="113" y="237"/>
                    <a:pt x="86" y="249"/>
                  </a:cubicBezTo>
                  <a:cubicBezTo>
                    <a:pt x="74" y="254"/>
                    <a:pt x="48" y="280"/>
                    <a:pt x="23" y="271"/>
                  </a:cubicBezTo>
                  <a:cubicBezTo>
                    <a:pt x="8" y="266"/>
                    <a:pt x="0" y="233"/>
                    <a:pt x="20" y="223"/>
                  </a:cubicBezTo>
                  <a:cubicBezTo>
                    <a:pt x="32" y="222"/>
                    <a:pt x="15" y="235"/>
                    <a:pt x="23" y="238"/>
                  </a:cubicBezTo>
                  <a:cubicBezTo>
                    <a:pt x="29" y="239"/>
                    <a:pt x="35" y="240"/>
                    <a:pt x="38" y="244"/>
                  </a:cubicBezTo>
                  <a:cubicBezTo>
                    <a:pt x="139" y="198"/>
                    <a:pt x="242" y="155"/>
                    <a:pt x="341" y="107"/>
                  </a:cubicBezTo>
                  <a:cubicBezTo>
                    <a:pt x="339" y="97"/>
                    <a:pt x="334" y="90"/>
                    <a:pt x="326" y="84"/>
                  </a:cubicBezTo>
                  <a:cubicBezTo>
                    <a:pt x="344" y="43"/>
                    <a:pt x="421" y="75"/>
                    <a:pt x="437" y="57"/>
                  </a:cubicBezTo>
                  <a:cubicBezTo>
                    <a:pt x="437" y="61"/>
                    <a:pt x="429" y="58"/>
                    <a:pt x="430" y="64"/>
                  </a:cubicBezTo>
                  <a:close/>
                  <a:moveTo>
                    <a:pt x="417" y="77"/>
                  </a:moveTo>
                  <a:cubicBezTo>
                    <a:pt x="409" y="76"/>
                    <a:pt x="398" y="70"/>
                    <a:pt x="392" y="74"/>
                  </a:cubicBezTo>
                  <a:cubicBezTo>
                    <a:pt x="391" y="89"/>
                    <a:pt x="415" y="91"/>
                    <a:pt x="41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0042941" y="436872"/>
            <a:ext cx="1649433" cy="2778122"/>
            <a:chOff x="10042941" y="436872"/>
            <a:chExt cx="1649433" cy="2778122"/>
          </a:xfrm>
        </p:grpSpPr>
        <p:grpSp>
          <p:nvGrpSpPr>
            <p:cNvPr id="82" name="组合 81"/>
            <p:cNvGrpSpPr/>
            <p:nvPr/>
          </p:nvGrpSpPr>
          <p:grpSpPr>
            <a:xfrm>
              <a:off x="10042941" y="436872"/>
              <a:ext cx="1649433" cy="2778122"/>
              <a:chOff x="10023486" y="306781"/>
              <a:chExt cx="1649433" cy="2778122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10023486" y="1381517"/>
                <a:ext cx="479426" cy="1703386"/>
                <a:chOff x="10023486" y="1381517"/>
                <a:chExt cx="479426" cy="1703386"/>
              </a:xfrm>
              <a:solidFill>
                <a:srgbClr val="C00000"/>
              </a:solidFill>
              <a:effectLst>
                <a:outerShdw blurRad="50800" dist="12700" dir="8100000" algn="tr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6" name="Freeform 14"/>
                <p:cNvSpPr>
                  <a:spLocks/>
                </p:cNvSpPr>
                <p:nvPr/>
              </p:nvSpPr>
              <p:spPr bwMode="auto">
                <a:xfrm>
                  <a:off x="10048886" y="1381517"/>
                  <a:ext cx="446088" cy="452437"/>
                </a:xfrm>
                <a:custGeom>
                  <a:avLst/>
                  <a:gdLst>
                    <a:gd name="T0" fmla="*/ 53 w 53"/>
                    <a:gd name="T1" fmla="*/ 22 h 54"/>
                    <a:gd name="T2" fmla="*/ 51 w 53"/>
                    <a:gd name="T3" fmla="*/ 27 h 54"/>
                    <a:gd name="T4" fmla="*/ 44 w 53"/>
                    <a:gd name="T5" fmla="*/ 50 h 54"/>
                    <a:gd name="T6" fmla="*/ 33 w 53"/>
                    <a:gd name="T7" fmla="*/ 51 h 54"/>
                    <a:gd name="T8" fmla="*/ 26 w 53"/>
                    <a:gd name="T9" fmla="*/ 46 h 54"/>
                    <a:gd name="T10" fmla="*/ 24 w 53"/>
                    <a:gd name="T11" fmla="*/ 42 h 54"/>
                    <a:gd name="T12" fmla="*/ 36 w 53"/>
                    <a:gd name="T13" fmla="*/ 45 h 54"/>
                    <a:gd name="T14" fmla="*/ 38 w 53"/>
                    <a:gd name="T15" fmla="*/ 45 h 54"/>
                    <a:gd name="T16" fmla="*/ 43 w 53"/>
                    <a:gd name="T17" fmla="*/ 23 h 54"/>
                    <a:gd name="T18" fmla="*/ 36 w 53"/>
                    <a:gd name="T19" fmla="*/ 21 h 54"/>
                    <a:gd name="T20" fmla="*/ 30 w 53"/>
                    <a:gd name="T21" fmla="*/ 22 h 54"/>
                    <a:gd name="T22" fmla="*/ 24 w 53"/>
                    <a:gd name="T23" fmla="*/ 26 h 54"/>
                    <a:gd name="T24" fmla="*/ 28 w 53"/>
                    <a:gd name="T25" fmla="*/ 28 h 54"/>
                    <a:gd name="T26" fmla="*/ 36 w 53"/>
                    <a:gd name="T27" fmla="*/ 32 h 54"/>
                    <a:gd name="T28" fmla="*/ 34 w 53"/>
                    <a:gd name="T29" fmla="*/ 38 h 54"/>
                    <a:gd name="T30" fmla="*/ 25 w 53"/>
                    <a:gd name="T31" fmla="*/ 32 h 54"/>
                    <a:gd name="T32" fmla="*/ 12 w 53"/>
                    <a:gd name="T33" fmla="*/ 37 h 54"/>
                    <a:gd name="T34" fmla="*/ 8 w 53"/>
                    <a:gd name="T35" fmla="*/ 38 h 54"/>
                    <a:gd name="T36" fmla="*/ 11 w 53"/>
                    <a:gd name="T37" fmla="*/ 34 h 54"/>
                    <a:gd name="T38" fmla="*/ 18 w 53"/>
                    <a:gd name="T39" fmla="*/ 28 h 54"/>
                    <a:gd name="T40" fmla="*/ 18 w 53"/>
                    <a:gd name="T41" fmla="*/ 23 h 54"/>
                    <a:gd name="T42" fmla="*/ 7 w 53"/>
                    <a:gd name="T43" fmla="*/ 30 h 54"/>
                    <a:gd name="T44" fmla="*/ 7 w 53"/>
                    <a:gd name="T45" fmla="*/ 39 h 54"/>
                    <a:gd name="T46" fmla="*/ 8 w 53"/>
                    <a:gd name="T47" fmla="*/ 45 h 54"/>
                    <a:gd name="T48" fmla="*/ 4 w 53"/>
                    <a:gd name="T49" fmla="*/ 45 h 54"/>
                    <a:gd name="T50" fmla="*/ 0 w 53"/>
                    <a:gd name="T51" fmla="*/ 28 h 54"/>
                    <a:gd name="T52" fmla="*/ 0 w 53"/>
                    <a:gd name="T53" fmla="*/ 24 h 54"/>
                    <a:gd name="T54" fmla="*/ 1 w 53"/>
                    <a:gd name="T55" fmla="*/ 22 h 54"/>
                    <a:gd name="T56" fmla="*/ 20 w 53"/>
                    <a:gd name="T57" fmla="*/ 19 h 54"/>
                    <a:gd name="T58" fmla="*/ 21 w 53"/>
                    <a:gd name="T59" fmla="*/ 15 h 54"/>
                    <a:gd name="T60" fmla="*/ 21 w 53"/>
                    <a:gd name="T61" fmla="*/ 12 h 54"/>
                    <a:gd name="T62" fmla="*/ 18 w 53"/>
                    <a:gd name="T63" fmla="*/ 11 h 54"/>
                    <a:gd name="T64" fmla="*/ 11 w 53"/>
                    <a:gd name="T65" fmla="*/ 12 h 54"/>
                    <a:gd name="T66" fmla="*/ 10 w 53"/>
                    <a:gd name="T67" fmla="*/ 5 h 54"/>
                    <a:gd name="T68" fmla="*/ 10 w 53"/>
                    <a:gd name="T69" fmla="*/ 4 h 54"/>
                    <a:gd name="T70" fmla="*/ 12 w 53"/>
                    <a:gd name="T71" fmla="*/ 4 h 54"/>
                    <a:gd name="T72" fmla="*/ 21 w 53"/>
                    <a:gd name="T73" fmla="*/ 3 h 54"/>
                    <a:gd name="T74" fmla="*/ 39 w 53"/>
                    <a:gd name="T75" fmla="*/ 3 h 54"/>
                    <a:gd name="T76" fmla="*/ 37 w 53"/>
                    <a:gd name="T77" fmla="*/ 8 h 54"/>
                    <a:gd name="T78" fmla="*/ 28 w 53"/>
                    <a:gd name="T79" fmla="*/ 17 h 54"/>
                    <a:gd name="T80" fmla="*/ 34 w 53"/>
                    <a:gd name="T81" fmla="*/ 18 h 54"/>
                    <a:gd name="T82" fmla="*/ 45 w 53"/>
                    <a:gd name="T83" fmla="*/ 19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53" h="54">
                      <a:moveTo>
                        <a:pt x="52" y="21"/>
                      </a:moveTo>
                      <a:cubicBezTo>
                        <a:pt x="52" y="22"/>
                        <a:pt x="53" y="22"/>
                        <a:pt x="53" y="22"/>
                      </a:cubicBezTo>
                      <a:cubicBezTo>
                        <a:pt x="53" y="23"/>
                        <a:pt x="52" y="24"/>
                        <a:pt x="51" y="25"/>
                      </a:cubicBezTo>
                      <a:cubicBezTo>
                        <a:pt x="51" y="26"/>
                        <a:pt x="50" y="27"/>
                        <a:pt x="51" y="27"/>
                      </a:cubicBezTo>
                      <a:cubicBezTo>
                        <a:pt x="50" y="31"/>
                        <a:pt x="49" y="36"/>
                        <a:pt x="48" y="40"/>
                      </a:cubicBezTo>
                      <a:cubicBezTo>
                        <a:pt x="47" y="43"/>
                        <a:pt x="45" y="47"/>
                        <a:pt x="44" y="50"/>
                      </a:cubicBezTo>
                      <a:cubicBezTo>
                        <a:pt x="43" y="53"/>
                        <a:pt x="42" y="54"/>
                        <a:pt x="42" y="54"/>
                      </a:cubicBezTo>
                      <a:cubicBezTo>
                        <a:pt x="39" y="54"/>
                        <a:pt x="36" y="52"/>
                        <a:pt x="33" y="51"/>
                      </a:cubicBezTo>
                      <a:cubicBezTo>
                        <a:pt x="32" y="50"/>
                        <a:pt x="31" y="50"/>
                        <a:pt x="29" y="49"/>
                      </a:cubicBezTo>
                      <a:cubicBezTo>
                        <a:pt x="29" y="48"/>
                        <a:pt x="28" y="47"/>
                        <a:pt x="26" y="46"/>
                      </a:cubicBezTo>
                      <a:cubicBezTo>
                        <a:pt x="25" y="45"/>
                        <a:pt x="24" y="44"/>
                        <a:pt x="24" y="43"/>
                      </a:cubicBezTo>
                      <a:cubicBezTo>
                        <a:pt x="24" y="43"/>
                        <a:pt x="24" y="42"/>
                        <a:pt x="24" y="42"/>
                      </a:cubicBezTo>
                      <a:cubicBezTo>
                        <a:pt x="26" y="43"/>
                        <a:pt x="28" y="44"/>
                        <a:pt x="31" y="45"/>
                      </a:cubicBezTo>
                      <a:cubicBezTo>
                        <a:pt x="33" y="45"/>
                        <a:pt x="34" y="45"/>
                        <a:pt x="36" y="45"/>
                      </a:cubicBezTo>
                      <a:cubicBezTo>
                        <a:pt x="37" y="45"/>
                        <a:pt x="37" y="45"/>
                        <a:pt x="38" y="45"/>
                      </a:cubicBezTo>
                      <a:cubicBezTo>
                        <a:pt x="38" y="45"/>
                        <a:pt x="38" y="45"/>
                        <a:pt x="38" y="45"/>
                      </a:cubicBezTo>
                      <a:cubicBezTo>
                        <a:pt x="40" y="41"/>
                        <a:pt x="42" y="36"/>
                        <a:pt x="42" y="30"/>
                      </a:cubicBezTo>
                      <a:cubicBezTo>
                        <a:pt x="43" y="29"/>
                        <a:pt x="43" y="26"/>
                        <a:pt x="43" y="23"/>
                      </a:cubicBezTo>
                      <a:cubicBezTo>
                        <a:pt x="42" y="23"/>
                        <a:pt x="41" y="22"/>
                        <a:pt x="40" y="22"/>
                      </a:cubicBezTo>
                      <a:cubicBezTo>
                        <a:pt x="39" y="22"/>
                        <a:pt x="37" y="21"/>
                        <a:pt x="36" y="21"/>
                      </a:cubicBezTo>
                      <a:cubicBezTo>
                        <a:pt x="35" y="21"/>
                        <a:pt x="34" y="21"/>
                        <a:pt x="32" y="22"/>
                      </a:cubicBezTo>
                      <a:cubicBezTo>
                        <a:pt x="31" y="22"/>
                        <a:pt x="30" y="22"/>
                        <a:pt x="30" y="22"/>
                      </a:cubicBezTo>
                      <a:cubicBezTo>
                        <a:pt x="29" y="22"/>
                        <a:pt x="28" y="22"/>
                        <a:pt x="27" y="22"/>
                      </a:cubicBezTo>
                      <a:cubicBezTo>
                        <a:pt x="26" y="23"/>
                        <a:pt x="25" y="24"/>
                        <a:pt x="24" y="26"/>
                      </a:cubicBezTo>
                      <a:cubicBezTo>
                        <a:pt x="23" y="26"/>
                        <a:pt x="23" y="27"/>
                        <a:pt x="23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30" y="29"/>
                        <a:pt x="31" y="29"/>
                        <a:pt x="32" y="29"/>
                      </a:cubicBezTo>
                      <a:cubicBezTo>
                        <a:pt x="34" y="30"/>
                        <a:pt x="35" y="31"/>
                        <a:pt x="36" y="32"/>
                      </a:cubicBezTo>
                      <a:cubicBezTo>
                        <a:pt x="36" y="32"/>
                        <a:pt x="36" y="33"/>
                        <a:pt x="35" y="35"/>
                      </a:cubicBezTo>
                      <a:cubicBezTo>
                        <a:pt x="35" y="37"/>
                        <a:pt x="35" y="38"/>
                        <a:pt x="34" y="38"/>
                      </a:cubicBezTo>
                      <a:cubicBezTo>
                        <a:pt x="34" y="38"/>
                        <a:pt x="33" y="38"/>
                        <a:pt x="33" y="38"/>
                      </a:cubicBezTo>
                      <a:cubicBezTo>
                        <a:pt x="31" y="35"/>
                        <a:pt x="28" y="33"/>
                        <a:pt x="25" y="32"/>
                      </a:cubicBezTo>
                      <a:cubicBezTo>
                        <a:pt x="24" y="32"/>
                        <a:pt x="23" y="32"/>
                        <a:pt x="22" y="32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9" y="38"/>
                        <a:pt x="8" y="38"/>
                        <a:pt x="8" y="38"/>
                      </a:cubicBezTo>
                      <a:cubicBezTo>
                        <a:pt x="8" y="38"/>
                        <a:pt x="8" y="38"/>
                        <a:pt x="7" y="38"/>
                      </a:cubicBezTo>
                      <a:cubicBezTo>
                        <a:pt x="9" y="36"/>
                        <a:pt x="10" y="35"/>
                        <a:pt x="11" y="34"/>
                      </a:cubicBezTo>
                      <a:cubicBezTo>
                        <a:pt x="12" y="33"/>
                        <a:pt x="13" y="33"/>
                        <a:pt x="14" y="32"/>
                      </a:cubicBezTo>
                      <a:cubicBezTo>
                        <a:pt x="16" y="30"/>
                        <a:pt x="17" y="28"/>
                        <a:pt x="18" y="28"/>
                      </a:cubicBezTo>
                      <a:cubicBezTo>
                        <a:pt x="18" y="27"/>
                        <a:pt x="19" y="26"/>
                        <a:pt x="19" y="25"/>
                      </a:cubicBezTo>
                      <a:cubicBezTo>
                        <a:pt x="19" y="24"/>
                        <a:pt x="19" y="24"/>
                        <a:pt x="18" y="23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8" y="28"/>
                        <a:pt x="7" y="29"/>
                        <a:pt x="7" y="30"/>
                      </a:cubicBezTo>
                      <a:cubicBezTo>
                        <a:pt x="6" y="31"/>
                        <a:pt x="6" y="32"/>
                        <a:pt x="6" y="33"/>
                      </a:cubicBezTo>
                      <a:cubicBezTo>
                        <a:pt x="6" y="35"/>
                        <a:pt x="6" y="37"/>
                        <a:pt x="7" y="39"/>
                      </a:cubicBezTo>
                      <a:cubicBezTo>
                        <a:pt x="7" y="42"/>
                        <a:pt x="8" y="43"/>
                        <a:pt x="8" y="44"/>
                      </a:cubicBezTo>
                      <a:cubicBezTo>
                        <a:pt x="8" y="44"/>
                        <a:pt x="8" y="45"/>
                        <a:pt x="8" y="45"/>
                      </a:cubicBezTo>
                      <a:cubicBezTo>
                        <a:pt x="7" y="45"/>
                        <a:pt x="7" y="46"/>
                        <a:pt x="6" y="46"/>
                      </a:cubicBezTo>
                      <a:cubicBezTo>
                        <a:pt x="5" y="46"/>
                        <a:pt x="5" y="45"/>
                        <a:pt x="4" y="45"/>
                      </a:cubicBezTo>
                      <a:cubicBezTo>
                        <a:pt x="3" y="43"/>
                        <a:pt x="2" y="40"/>
                        <a:pt x="1" y="37"/>
                      </a:cubicBezTo>
                      <a:cubicBezTo>
                        <a:pt x="1" y="34"/>
                        <a:pt x="0" y="31"/>
                        <a:pt x="0" y="28"/>
                      </a:cubicBezTo>
                      <a:cubicBezTo>
                        <a:pt x="1" y="28"/>
                        <a:pt x="1" y="27"/>
                        <a:pt x="0" y="26"/>
                      </a:cubicBezTo>
                      <a:cubicBezTo>
                        <a:pt x="0" y="25"/>
                        <a:pt x="0" y="25"/>
                        <a:pt x="0" y="24"/>
                      </a:cubicBezTo>
                      <a:cubicBezTo>
                        <a:pt x="0" y="24"/>
                        <a:pt x="0" y="24"/>
                        <a:pt x="0" y="23"/>
                      </a:cubicBezTo>
                      <a:cubicBezTo>
                        <a:pt x="0" y="23"/>
                        <a:pt x="1" y="23"/>
                        <a:pt x="1" y="22"/>
                      </a:cubicBezTo>
                      <a:cubicBezTo>
                        <a:pt x="4" y="22"/>
                        <a:pt x="7" y="22"/>
                        <a:pt x="11" y="21"/>
                      </a:cubicBezTo>
                      <a:cubicBezTo>
                        <a:pt x="16" y="20"/>
                        <a:pt x="19" y="19"/>
                        <a:pt x="20" y="19"/>
                      </a:cubicBezTo>
                      <a:cubicBezTo>
                        <a:pt x="20" y="19"/>
                        <a:pt x="20" y="18"/>
                        <a:pt x="20" y="18"/>
                      </a:cubicBezTo>
                      <a:cubicBezTo>
                        <a:pt x="20" y="18"/>
                        <a:pt x="20" y="17"/>
                        <a:pt x="21" y="15"/>
                      </a:cubicBezTo>
                      <a:cubicBezTo>
                        <a:pt x="21" y="14"/>
                        <a:pt x="21" y="14"/>
                        <a:pt x="21" y="13"/>
                      </a:cubicBezTo>
                      <a:cubicBezTo>
                        <a:pt x="21" y="13"/>
                        <a:pt x="21" y="12"/>
                        <a:pt x="21" y="12"/>
                      </a:cubicBezTo>
                      <a:cubicBezTo>
                        <a:pt x="20" y="12"/>
                        <a:pt x="20" y="12"/>
                        <a:pt x="19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6" y="11"/>
                        <a:pt x="15" y="11"/>
                        <a:pt x="13" y="12"/>
                      </a:cubicBezTo>
                      <a:cubicBezTo>
                        <a:pt x="13" y="12"/>
                        <a:pt x="12" y="12"/>
                        <a:pt x="11" y="12"/>
                      </a:cubicBezTo>
                      <a:cubicBezTo>
                        <a:pt x="11" y="11"/>
                        <a:pt x="11" y="10"/>
                        <a:pt x="10" y="9"/>
                      </a:cubicBezTo>
                      <a:cubicBezTo>
                        <a:pt x="10" y="8"/>
                        <a:pt x="10" y="6"/>
                        <a:pt x="10" y="5"/>
                      </a:cubicBezTo>
                      <a:cubicBezTo>
                        <a:pt x="10" y="5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3"/>
                        <a:pt x="11" y="3"/>
                        <a:pt x="11" y="3"/>
                      </a:cubicBezTo>
                      <a:cubicBezTo>
                        <a:pt x="11" y="3"/>
                        <a:pt x="11" y="3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4" y="4"/>
                        <a:pt x="18" y="3"/>
                        <a:pt x="21" y="3"/>
                      </a:cubicBezTo>
                      <a:cubicBezTo>
                        <a:pt x="30" y="1"/>
                        <a:pt x="35" y="1"/>
                        <a:pt x="37" y="1"/>
                      </a:cubicBezTo>
                      <a:cubicBezTo>
                        <a:pt x="38" y="0"/>
                        <a:pt x="39" y="1"/>
                        <a:pt x="39" y="3"/>
                      </a:cubicBezTo>
                      <a:cubicBezTo>
                        <a:pt x="40" y="4"/>
                        <a:pt x="40" y="5"/>
                        <a:pt x="41" y="5"/>
                      </a:cubicBezTo>
                      <a:cubicBezTo>
                        <a:pt x="40" y="7"/>
                        <a:pt x="38" y="8"/>
                        <a:pt x="37" y="8"/>
                      </a:cubicBezTo>
                      <a:cubicBezTo>
                        <a:pt x="33" y="10"/>
                        <a:pt x="30" y="11"/>
                        <a:pt x="30" y="11"/>
                      </a:cubicBezTo>
                      <a:cubicBezTo>
                        <a:pt x="29" y="13"/>
                        <a:pt x="29" y="15"/>
                        <a:pt x="28" y="17"/>
                      </a:cubicBezTo>
                      <a:cubicBezTo>
                        <a:pt x="28" y="17"/>
                        <a:pt x="28" y="18"/>
                        <a:pt x="28" y="18"/>
                      </a:cubicBezTo>
                      <a:cubicBezTo>
                        <a:pt x="30" y="18"/>
                        <a:pt x="31" y="18"/>
                        <a:pt x="34" y="18"/>
                      </a:cubicBezTo>
                      <a:cubicBezTo>
                        <a:pt x="36" y="18"/>
                        <a:pt x="37" y="18"/>
                        <a:pt x="37" y="18"/>
                      </a:cubicBezTo>
                      <a:cubicBezTo>
                        <a:pt x="40" y="18"/>
                        <a:pt x="43" y="18"/>
                        <a:pt x="45" y="19"/>
                      </a:cubicBezTo>
                      <a:cubicBezTo>
                        <a:pt x="47" y="19"/>
                        <a:pt x="50" y="20"/>
                        <a:pt x="5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15"/>
                <p:cNvSpPr>
                  <a:spLocks noEditPoints="1"/>
                </p:cNvSpPr>
                <p:nvPr/>
              </p:nvSpPr>
              <p:spPr bwMode="auto">
                <a:xfrm>
                  <a:off x="10107624" y="1918092"/>
                  <a:ext cx="361951" cy="588962"/>
                </a:xfrm>
                <a:custGeom>
                  <a:avLst/>
                  <a:gdLst>
                    <a:gd name="T0" fmla="*/ 36 w 43"/>
                    <a:gd name="T1" fmla="*/ 35 h 70"/>
                    <a:gd name="T2" fmla="*/ 31 w 43"/>
                    <a:gd name="T3" fmla="*/ 43 h 70"/>
                    <a:gd name="T4" fmla="*/ 27 w 43"/>
                    <a:gd name="T5" fmla="*/ 41 h 70"/>
                    <a:gd name="T6" fmla="*/ 23 w 43"/>
                    <a:gd name="T7" fmla="*/ 39 h 70"/>
                    <a:gd name="T8" fmla="*/ 21 w 43"/>
                    <a:gd name="T9" fmla="*/ 48 h 70"/>
                    <a:gd name="T10" fmla="*/ 21 w 43"/>
                    <a:gd name="T11" fmla="*/ 63 h 70"/>
                    <a:gd name="T12" fmla="*/ 19 w 43"/>
                    <a:gd name="T13" fmla="*/ 70 h 70"/>
                    <a:gd name="T14" fmla="*/ 18 w 43"/>
                    <a:gd name="T15" fmla="*/ 69 h 70"/>
                    <a:gd name="T16" fmla="*/ 16 w 43"/>
                    <a:gd name="T17" fmla="*/ 46 h 70"/>
                    <a:gd name="T18" fmla="*/ 11 w 43"/>
                    <a:gd name="T19" fmla="*/ 41 h 70"/>
                    <a:gd name="T20" fmla="*/ 7 w 43"/>
                    <a:gd name="T21" fmla="*/ 40 h 70"/>
                    <a:gd name="T22" fmla="*/ 1 w 43"/>
                    <a:gd name="T23" fmla="*/ 26 h 70"/>
                    <a:gd name="T24" fmla="*/ 15 w 43"/>
                    <a:gd name="T25" fmla="*/ 14 h 70"/>
                    <a:gd name="T26" fmla="*/ 16 w 43"/>
                    <a:gd name="T27" fmla="*/ 0 h 70"/>
                    <a:gd name="T28" fmla="*/ 19 w 43"/>
                    <a:gd name="T29" fmla="*/ 0 h 70"/>
                    <a:gd name="T30" fmla="*/ 23 w 43"/>
                    <a:gd name="T31" fmla="*/ 1 h 70"/>
                    <a:gd name="T32" fmla="*/ 23 w 43"/>
                    <a:gd name="T33" fmla="*/ 6 h 70"/>
                    <a:gd name="T34" fmla="*/ 22 w 43"/>
                    <a:gd name="T35" fmla="*/ 14 h 70"/>
                    <a:gd name="T36" fmla="*/ 37 w 43"/>
                    <a:gd name="T37" fmla="*/ 14 h 70"/>
                    <a:gd name="T38" fmla="*/ 43 w 43"/>
                    <a:gd name="T39" fmla="*/ 18 h 70"/>
                    <a:gd name="T40" fmla="*/ 41 w 43"/>
                    <a:gd name="T41" fmla="*/ 21 h 70"/>
                    <a:gd name="T42" fmla="*/ 9 w 43"/>
                    <a:gd name="T43" fmla="*/ 20 h 70"/>
                    <a:gd name="T44" fmla="*/ 7 w 43"/>
                    <a:gd name="T45" fmla="*/ 30 h 70"/>
                    <a:gd name="T46" fmla="*/ 9 w 43"/>
                    <a:gd name="T47" fmla="*/ 35 h 70"/>
                    <a:gd name="T48" fmla="*/ 13 w 43"/>
                    <a:gd name="T49" fmla="*/ 35 h 70"/>
                    <a:gd name="T50" fmla="*/ 16 w 43"/>
                    <a:gd name="T51" fmla="*/ 33 h 70"/>
                    <a:gd name="T52" fmla="*/ 15 w 43"/>
                    <a:gd name="T53" fmla="*/ 30 h 70"/>
                    <a:gd name="T54" fmla="*/ 10 w 43"/>
                    <a:gd name="T55" fmla="*/ 29 h 70"/>
                    <a:gd name="T56" fmla="*/ 10 w 43"/>
                    <a:gd name="T57" fmla="*/ 24 h 70"/>
                    <a:gd name="T58" fmla="*/ 15 w 43"/>
                    <a:gd name="T59" fmla="*/ 21 h 70"/>
                    <a:gd name="T60" fmla="*/ 15 w 43"/>
                    <a:gd name="T61" fmla="*/ 19 h 70"/>
                    <a:gd name="T62" fmla="*/ 32 w 43"/>
                    <a:gd name="T63" fmla="*/ 23 h 70"/>
                    <a:gd name="T64" fmla="*/ 26 w 43"/>
                    <a:gd name="T65" fmla="*/ 16 h 70"/>
                    <a:gd name="T66" fmla="*/ 22 w 43"/>
                    <a:gd name="T67" fmla="*/ 17 h 70"/>
                    <a:gd name="T68" fmla="*/ 21 w 43"/>
                    <a:gd name="T69" fmla="*/ 21 h 70"/>
                    <a:gd name="T70" fmla="*/ 24 w 43"/>
                    <a:gd name="T71" fmla="*/ 21 h 70"/>
                    <a:gd name="T72" fmla="*/ 27 w 43"/>
                    <a:gd name="T73" fmla="*/ 22 h 70"/>
                    <a:gd name="T74" fmla="*/ 27 w 43"/>
                    <a:gd name="T75" fmla="*/ 25 h 70"/>
                    <a:gd name="T76" fmla="*/ 22 w 43"/>
                    <a:gd name="T77" fmla="*/ 30 h 70"/>
                    <a:gd name="T78" fmla="*/ 26 w 43"/>
                    <a:gd name="T79" fmla="*/ 33 h 70"/>
                    <a:gd name="T80" fmla="*/ 27 w 43"/>
                    <a:gd name="T81" fmla="*/ 36 h 70"/>
                    <a:gd name="T82" fmla="*/ 31 w 43"/>
                    <a:gd name="T83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3" h="70">
                      <a:moveTo>
                        <a:pt x="41" y="21"/>
                      </a:moveTo>
                      <a:cubicBezTo>
                        <a:pt x="39" y="26"/>
                        <a:pt x="38" y="31"/>
                        <a:pt x="36" y="35"/>
                      </a:cubicBezTo>
                      <a:cubicBezTo>
                        <a:pt x="35" y="37"/>
                        <a:pt x="35" y="39"/>
                        <a:pt x="34" y="41"/>
                      </a:cubicBezTo>
                      <a:cubicBezTo>
                        <a:pt x="33" y="43"/>
                        <a:pt x="32" y="43"/>
                        <a:pt x="31" y="43"/>
                      </a:cubicBezTo>
                      <a:cubicBezTo>
                        <a:pt x="31" y="43"/>
                        <a:pt x="30" y="43"/>
                        <a:pt x="29" y="42"/>
                      </a:cubicBezTo>
                      <a:cubicBezTo>
                        <a:pt x="28" y="42"/>
                        <a:pt x="27" y="41"/>
                        <a:pt x="27" y="41"/>
                      </a:cubicBezTo>
                      <a:cubicBezTo>
                        <a:pt x="26" y="40"/>
                        <a:pt x="26" y="40"/>
                        <a:pt x="25" y="39"/>
                      </a:cubicBezTo>
                      <a:cubicBezTo>
                        <a:pt x="24" y="39"/>
                        <a:pt x="24" y="39"/>
                        <a:pt x="23" y="39"/>
                      </a:cubicBezTo>
                      <a:cubicBezTo>
                        <a:pt x="22" y="39"/>
                        <a:pt x="21" y="39"/>
                        <a:pt x="21" y="40"/>
                      </a:cubicBezTo>
                      <a:cubicBezTo>
                        <a:pt x="21" y="42"/>
                        <a:pt x="21" y="45"/>
                        <a:pt x="21" y="48"/>
                      </a:cubicBezTo>
                      <a:cubicBezTo>
                        <a:pt x="21" y="52"/>
                        <a:pt x="20" y="55"/>
                        <a:pt x="20" y="57"/>
                      </a:cubicBezTo>
                      <a:cubicBezTo>
                        <a:pt x="20" y="59"/>
                        <a:pt x="21" y="61"/>
                        <a:pt x="21" y="63"/>
                      </a:cubicBezTo>
                      <a:cubicBezTo>
                        <a:pt x="21" y="64"/>
                        <a:pt x="21" y="66"/>
                        <a:pt x="21" y="68"/>
                      </a:cubicBezTo>
                      <a:cubicBezTo>
                        <a:pt x="21" y="69"/>
                        <a:pt x="20" y="70"/>
                        <a:pt x="19" y="70"/>
                      </a:cubicBezTo>
                      <a:cubicBezTo>
                        <a:pt x="19" y="70"/>
                        <a:pt x="19" y="70"/>
                        <a:pt x="18" y="70"/>
                      </a:cubicBezTo>
                      <a:cubicBezTo>
                        <a:pt x="18" y="70"/>
                        <a:pt x="18" y="69"/>
                        <a:pt x="18" y="69"/>
                      </a:cubicBezTo>
                      <a:cubicBezTo>
                        <a:pt x="17" y="66"/>
                        <a:pt x="17" y="61"/>
                        <a:pt x="16" y="57"/>
                      </a:cubicBezTo>
                      <a:cubicBezTo>
                        <a:pt x="16" y="52"/>
                        <a:pt x="16" y="48"/>
                        <a:pt x="16" y="46"/>
                      </a:cubicBezTo>
                      <a:cubicBezTo>
                        <a:pt x="15" y="44"/>
                        <a:pt x="15" y="42"/>
                        <a:pt x="15" y="41"/>
                      </a:cubicBezTo>
                      <a:cubicBezTo>
                        <a:pt x="14" y="41"/>
                        <a:pt x="13" y="41"/>
                        <a:pt x="11" y="41"/>
                      </a:cubicBezTo>
                      <a:cubicBezTo>
                        <a:pt x="11" y="42"/>
                        <a:pt x="10" y="42"/>
                        <a:pt x="9" y="42"/>
                      </a:cubicBezTo>
                      <a:cubicBezTo>
                        <a:pt x="8" y="42"/>
                        <a:pt x="8" y="41"/>
                        <a:pt x="7" y="40"/>
                      </a:cubicBezTo>
                      <a:cubicBezTo>
                        <a:pt x="7" y="40"/>
                        <a:pt x="7" y="40"/>
                        <a:pt x="7" y="39"/>
                      </a:cubicBezTo>
                      <a:cubicBezTo>
                        <a:pt x="4" y="35"/>
                        <a:pt x="2" y="31"/>
                        <a:pt x="1" y="26"/>
                      </a:cubicBezTo>
                      <a:cubicBezTo>
                        <a:pt x="0" y="25"/>
                        <a:pt x="0" y="22"/>
                        <a:pt x="0" y="20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6" y="0"/>
                        <a:pt x="16" y="0"/>
                      </a:cubicBezTo>
                      <a:cubicBezTo>
                        <a:pt x="16" y="0"/>
                        <a:pt x="17" y="0"/>
                        <a:pt x="17" y="0"/>
                      </a:cubicBezTo>
                      <a:cubicBezTo>
                        <a:pt x="18" y="0"/>
                        <a:pt x="18" y="0"/>
                        <a:pt x="19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1" y="0"/>
                        <a:pt x="22" y="0"/>
                        <a:pt x="23" y="1"/>
                      </a:cubicBezTo>
                      <a:cubicBezTo>
                        <a:pt x="24" y="1"/>
                        <a:pt x="25" y="1"/>
                        <a:pt x="25" y="2"/>
                      </a:cubicBezTo>
                      <a:cubicBezTo>
                        <a:pt x="24" y="3"/>
                        <a:pt x="23" y="5"/>
                        <a:pt x="23" y="6"/>
                      </a:cubicBezTo>
                      <a:cubicBezTo>
                        <a:pt x="22" y="8"/>
                        <a:pt x="22" y="9"/>
                        <a:pt x="22" y="11"/>
                      </a:cubicBezTo>
                      <a:cubicBezTo>
                        <a:pt x="22" y="12"/>
                        <a:pt x="22" y="13"/>
                        <a:pt x="22" y="14"/>
                      </a:cubicBezTo>
                      <a:cubicBezTo>
                        <a:pt x="24" y="13"/>
                        <a:pt x="26" y="13"/>
                        <a:pt x="27" y="13"/>
                      </a:cubicBezTo>
                      <a:cubicBezTo>
                        <a:pt x="31" y="13"/>
                        <a:pt x="34" y="14"/>
                        <a:pt x="37" y="14"/>
                      </a:cubicBezTo>
                      <a:cubicBezTo>
                        <a:pt x="38" y="15"/>
                        <a:pt x="39" y="15"/>
                        <a:pt x="41" y="16"/>
                      </a:cubicBezTo>
                      <a:cubicBezTo>
                        <a:pt x="42" y="16"/>
                        <a:pt x="43" y="17"/>
                        <a:pt x="43" y="18"/>
                      </a:cubicBezTo>
                      <a:cubicBezTo>
                        <a:pt x="43" y="18"/>
                        <a:pt x="43" y="19"/>
                        <a:pt x="42" y="20"/>
                      </a:cubicBezTo>
                      <a:cubicBezTo>
                        <a:pt x="42" y="20"/>
                        <a:pt x="41" y="21"/>
                        <a:pt x="41" y="21"/>
                      </a:cubicBezTo>
                      <a:close/>
                      <a:moveTo>
                        <a:pt x="15" y="18"/>
                      </a:moveTo>
                      <a:cubicBezTo>
                        <a:pt x="13" y="18"/>
                        <a:pt x="11" y="19"/>
                        <a:pt x="9" y="20"/>
                      </a:cubicBezTo>
                      <a:cubicBezTo>
                        <a:pt x="8" y="21"/>
                        <a:pt x="7" y="21"/>
                        <a:pt x="7" y="22"/>
                      </a:cubicBezTo>
                      <a:cubicBezTo>
                        <a:pt x="7" y="25"/>
                        <a:pt x="7" y="27"/>
                        <a:pt x="7" y="30"/>
                      </a:cubicBezTo>
                      <a:cubicBezTo>
                        <a:pt x="7" y="31"/>
                        <a:pt x="8" y="32"/>
                        <a:pt x="8" y="34"/>
                      </a:cubicBezTo>
                      <a:cubicBezTo>
                        <a:pt x="8" y="34"/>
                        <a:pt x="8" y="35"/>
                        <a:pt x="9" y="35"/>
                      </a:cubicBezTo>
                      <a:cubicBezTo>
                        <a:pt x="9" y="35"/>
                        <a:pt x="10" y="35"/>
                        <a:pt x="10" y="35"/>
                      </a:cubicBezTo>
                      <a:cubicBezTo>
                        <a:pt x="11" y="35"/>
                        <a:pt x="12" y="35"/>
                        <a:pt x="13" y="35"/>
                      </a:cubicBezTo>
                      <a:cubicBezTo>
                        <a:pt x="13" y="35"/>
                        <a:pt x="14" y="35"/>
                        <a:pt x="14" y="35"/>
                      </a:cubicBezTo>
                      <a:cubicBezTo>
                        <a:pt x="15" y="35"/>
                        <a:pt x="16" y="34"/>
                        <a:pt x="16" y="33"/>
                      </a:cubicBezTo>
                      <a:cubicBezTo>
                        <a:pt x="16" y="33"/>
                        <a:pt x="16" y="32"/>
                        <a:pt x="16" y="32"/>
                      </a:cubicBez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4" y="30"/>
                        <a:pt x="13" y="30"/>
                        <a:pt x="13" y="30"/>
                      </a:cubicBezTo>
                      <a:cubicBezTo>
                        <a:pt x="12" y="30"/>
                        <a:pt x="11" y="30"/>
                        <a:pt x="10" y="29"/>
                      </a:cubicBezTo>
                      <a:cubicBezTo>
                        <a:pt x="10" y="28"/>
                        <a:pt x="10" y="28"/>
                        <a:pt x="10" y="27"/>
                      </a:cubicBezTo>
                      <a:cubicBezTo>
                        <a:pt x="9" y="26"/>
                        <a:pt x="10" y="25"/>
                        <a:pt x="10" y="24"/>
                      </a:cubicBezTo>
                      <a:cubicBezTo>
                        <a:pt x="11" y="24"/>
                        <a:pt x="12" y="23"/>
                        <a:pt x="15" y="22"/>
                      </a:cubicBezTo>
                      <a:cubicBezTo>
                        <a:pt x="15" y="22"/>
                        <a:pt x="15" y="22"/>
                        <a:pt x="15" y="21"/>
                      </a:cubicBezTo>
                      <a:cubicBezTo>
                        <a:pt x="15" y="21"/>
                        <a:pt x="15" y="20"/>
                        <a:pt x="15" y="20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19"/>
                        <a:pt x="15" y="18"/>
                        <a:pt x="15" y="18"/>
                      </a:cubicBezTo>
                      <a:close/>
                      <a:moveTo>
                        <a:pt x="32" y="23"/>
                      </a:moveTo>
                      <a:cubicBezTo>
                        <a:pt x="32" y="21"/>
                        <a:pt x="32" y="19"/>
                        <a:pt x="30" y="18"/>
                      </a:cubicBezTo>
                      <a:cubicBezTo>
                        <a:pt x="29" y="16"/>
                        <a:pt x="27" y="16"/>
                        <a:pt x="26" y="16"/>
                      </a:cubicBezTo>
                      <a:cubicBezTo>
                        <a:pt x="25" y="16"/>
                        <a:pt x="25" y="16"/>
                        <a:pt x="24" y="16"/>
                      </a:cubicBezTo>
                      <a:cubicBezTo>
                        <a:pt x="23" y="16"/>
                        <a:pt x="23" y="16"/>
                        <a:pt x="22" y="17"/>
                      </a:cubicBezTo>
                      <a:cubicBezTo>
                        <a:pt x="22" y="17"/>
                        <a:pt x="21" y="17"/>
                        <a:pt x="21" y="18"/>
                      </a:cubicBezTo>
                      <a:cubicBezTo>
                        <a:pt x="21" y="19"/>
                        <a:pt x="21" y="20"/>
                        <a:pt x="21" y="21"/>
                      </a:cubicBezTo>
                      <a:cubicBezTo>
                        <a:pt x="22" y="21"/>
                        <a:pt x="23" y="21"/>
                        <a:pt x="23" y="21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4" y="21"/>
                        <a:pt x="25" y="21"/>
                        <a:pt x="25" y="21"/>
                      </a:cubicBezTo>
                      <a:cubicBezTo>
                        <a:pt x="26" y="21"/>
                        <a:pt x="26" y="21"/>
                        <a:pt x="27" y="22"/>
                      </a:cubicBez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5"/>
                        <a:pt x="27" y="25"/>
                      </a:cubicBezTo>
                      <a:cubicBezTo>
                        <a:pt x="27" y="26"/>
                        <a:pt x="27" y="26"/>
                        <a:pt x="27" y="27"/>
                      </a:cubicBezTo>
                      <a:cubicBezTo>
                        <a:pt x="24" y="27"/>
                        <a:pt x="22" y="28"/>
                        <a:pt x="22" y="30"/>
                      </a:cubicBezTo>
                      <a:cubicBezTo>
                        <a:pt x="21" y="31"/>
                        <a:pt x="21" y="32"/>
                        <a:pt x="21" y="33"/>
                      </a:cubicBezTo>
                      <a:cubicBezTo>
                        <a:pt x="26" y="33"/>
                        <a:pt x="26" y="33"/>
                        <a:pt x="26" y="33"/>
                      </a:cubicBezTo>
                      <a:cubicBezTo>
                        <a:pt x="26" y="33"/>
                        <a:pt x="27" y="34"/>
                        <a:pt x="27" y="35"/>
                      </a:cubicBezTo>
                      <a:cubicBezTo>
                        <a:pt x="27" y="35"/>
                        <a:pt x="27" y="36"/>
                        <a:pt x="27" y="36"/>
                      </a:cubicBezTo>
                      <a:cubicBezTo>
                        <a:pt x="27" y="37"/>
                        <a:pt x="27" y="37"/>
                        <a:pt x="27" y="37"/>
                      </a:cubicBezTo>
                      <a:cubicBezTo>
                        <a:pt x="29" y="34"/>
                        <a:pt x="31" y="31"/>
                        <a:pt x="31" y="27"/>
                      </a:cubicBezTo>
                      <a:cubicBezTo>
                        <a:pt x="32" y="26"/>
                        <a:pt x="32" y="25"/>
                        <a:pt x="32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16"/>
                <p:cNvSpPr>
                  <a:spLocks noEditPoints="1"/>
                </p:cNvSpPr>
                <p:nvPr/>
              </p:nvSpPr>
              <p:spPr bwMode="auto">
                <a:xfrm>
                  <a:off x="10023486" y="2540391"/>
                  <a:ext cx="479426" cy="544512"/>
                </a:xfrm>
                <a:custGeom>
                  <a:avLst/>
                  <a:gdLst>
                    <a:gd name="T0" fmla="*/ 43 w 57"/>
                    <a:gd name="T1" fmla="*/ 33 h 65"/>
                    <a:gd name="T2" fmla="*/ 36 w 57"/>
                    <a:gd name="T3" fmla="*/ 43 h 65"/>
                    <a:gd name="T4" fmla="*/ 35 w 57"/>
                    <a:gd name="T5" fmla="*/ 58 h 65"/>
                    <a:gd name="T6" fmla="*/ 36 w 57"/>
                    <a:gd name="T7" fmla="*/ 63 h 65"/>
                    <a:gd name="T8" fmla="*/ 30 w 57"/>
                    <a:gd name="T9" fmla="*/ 64 h 65"/>
                    <a:gd name="T10" fmla="*/ 31 w 57"/>
                    <a:gd name="T11" fmla="*/ 43 h 65"/>
                    <a:gd name="T12" fmla="*/ 31 w 57"/>
                    <a:gd name="T13" fmla="*/ 41 h 65"/>
                    <a:gd name="T14" fmla="*/ 30 w 57"/>
                    <a:gd name="T15" fmla="*/ 38 h 65"/>
                    <a:gd name="T16" fmla="*/ 29 w 57"/>
                    <a:gd name="T17" fmla="*/ 35 h 65"/>
                    <a:gd name="T18" fmla="*/ 4 w 57"/>
                    <a:gd name="T19" fmla="*/ 43 h 65"/>
                    <a:gd name="T20" fmla="*/ 0 w 57"/>
                    <a:gd name="T21" fmla="*/ 37 h 65"/>
                    <a:gd name="T22" fmla="*/ 13 w 57"/>
                    <a:gd name="T23" fmla="*/ 34 h 65"/>
                    <a:gd name="T24" fmla="*/ 18 w 57"/>
                    <a:gd name="T25" fmla="*/ 29 h 65"/>
                    <a:gd name="T26" fmla="*/ 16 w 57"/>
                    <a:gd name="T27" fmla="*/ 27 h 65"/>
                    <a:gd name="T28" fmla="*/ 12 w 57"/>
                    <a:gd name="T29" fmla="*/ 28 h 65"/>
                    <a:gd name="T30" fmla="*/ 29 w 57"/>
                    <a:gd name="T31" fmla="*/ 17 h 65"/>
                    <a:gd name="T32" fmla="*/ 29 w 57"/>
                    <a:gd name="T33" fmla="*/ 14 h 65"/>
                    <a:gd name="T34" fmla="*/ 27 w 57"/>
                    <a:gd name="T35" fmla="*/ 13 h 65"/>
                    <a:gd name="T36" fmla="*/ 23 w 57"/>
                    <a:gd name="T37" fmla="*/ 11 h 65"/>
                    <a:gd name="T38" fmla="*/ 12 w 57"/>
                    <a:gd name="T39" fmla="*/ 18 h 65"/>
                    <a:gd name="T40" fmla="*/ 9 w 57"/>
                    <a:gd name="T41" fmla="*/ 18 h 65"/>
                    <a:gd name="T42" fmla="*/ 13 w 57"/>
                    <a:gd name="T43" fmla="*/ 12 h 65"/>
                    <a:gd name="T44" fmla="*/ 25 w 57"/>
                    <a:gd name="T45" fmla="*/ 0 h 65"/>
                    <a:gd name="T46" fmla="*/ 31 w 57"/>
                    <a:gd name="T47" fmla="*/ 5 h 65"/>
                    <a:gd name="T48" fmla="*/ 43 w 57"/>
                    <a:gd name="T49" fmla="*/ 4 h 65"/>
                    <a:gd name="T50" fmla="*/ 37 w 57"/>
                    <a:gd name="T51" fmla="*/ 12 h 65"/>
                    <a:gd name="T52" fmla="*/ 44 w 57"/>
                    <a:gd name="T53" fmla="*/ 14 h 65"/>
                    <a:gd name="T54" fmla="*/ 48 w 57"/>
                    <a:gd name="T55" fmla="*/ 15 h 65"/>
                    <a:gd name="T56" fmla="*/ 48 w 57"/>
                    <a:gd name="T57" fmla="*/ 20 h 65"/>
                    <a:gd name="T58" fmla="*/ 36 w 57"/>
                    <a:gd name="T59" fmla="*/ 30 h 65"/>
                    <a:gd name="T60" fmla="*/ 52 w 57"/>
                    <a:gd name="T61" fmla="*/ 27 h 65"/>
                    <a:gd name="T62" fmla="*/ 57 w 57"/>
                    <a:gd name="T63" fmla="*/ 34 h 65"/>
                    <a:gd name="T64" fmla="*/ 30 w 57"/>
                    <a:gd name="T65" fmla="*/ 25 h 65"/>
                    <a:gd name="T66" fmla="*/ 26 w 57"/>
                    <a:gd name="T67" fmla="*/ 25 h 65"/>
                    <a:gd name="T68" fmla="*/ 24 w 57"/>
                    <a:gd name="T69" fmla="*/ 28 h 65"/>
                    <a:gd name="T70" fmla="*/ 25 w 57"/>
                    <a:gd name="T71" fmla="*/ 31 h 65"/>
                    <a:gd name="T72" fmla="*/ 30 w 57"/>
                    <a:gd name="T73" fmla="*/ 2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" h="65">
                      <a:moveTo>
                        <a:pt x="57" y="35"/>
                      </a:moveTo>
                      <a:cubicBezTo>
                        <a:pt x="52" y="35"/>
                        <a:pt x="47" y="34"/>
                        <a:pt x="43" y="33"/>
                      </a:cubicBezTo>
                      <a:cubicBezTo>
                        <a:pt x="40" y="33"/>
                        <a:pt x="38" y="34"/>
                        <a:pt x="36" y="34"/>
                      </a:cubicBezTo>
                      <a:cubicBezTo>
                        <a:pt x="36" y="43"/>
                        <a:pt x="36" y="43"/>
                        <a:pt x="36" y="43"/>
                      </a:cubicBezTo>
                      <a:cubicBezTo>
                        <a:pt x="35" y="47"/>
                        <a:pt x="34" y="51"/>
                        <a:pt x="34" y="55"/>
                      </a:cubicBezTo>
                      <a:cubicBezTo>
                        <a:pt x="34" y="56"/>
                        <a:pt x="35" y="57"/>
                        <a:pt x="35" y="58"/>
                      </a:cubicBezTo>
                      <a:cubicBezTo>
                        <a:pt x="35" y="60"/>
                        <a:pt x="35" y="61"/>
                        <a:pt x="35" y="62"/>
                      </a:cubicBezTo>
                      <a:cubicBezTo>
                        <a:pt x="35" y="63"/>
                        <a:pt x="36" y="63"/>
                        <a:pt x="36" y="63"/>
                      </a:cubicBezTo>
                      <a:cubicBezTo>
                        <a:pt x="36" y="64"/>
                        <a:pt x="35" y="65"/>
                        <a:pt x="33" y="65"/>
                      </a:cubicBezTo>
                      <a:cubicBezTo>
                        <a:pt x="32" y="65"/>
                        <a:pt x="30" y="64"/>
                        <a:pt x="30" y="64"/>
                      </a:cubicBezTo>
                      <a:cubicBezTo>
                        <a:pt x="30" y="61"/>
                        <a:pt x="30" y="58"/>
                        <a:pt x="30" y="54"/>
                      </a:cubicBezTo>
                      <a:cubicBezTo>
                        <a:pt x="30" y="51"/>
                        <a:pt x="31" y="47"/>
                        <a:pt x="31" y="43"/>
                      </a:cubicBezTo>
                      <a:cubicBezTo>
                        <a:pt x="31" y="42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38"/>
                        <a:pt x="30" y="38"/>
                      </a:cubicBezTo>
                      <a:cubicBezTo>
                        <a:pt x="30" y="37"/>
                        <a:pt x="30" y="36"/>
                        <a:pt x="30" y="36"/>
                      </a:cubicBezTo>
                      <a:cubicBezTo>
                        <a:pt x="30" y="36"/>
                        <a:pt x="29" y="35"/>
                        <a:pt x="29" y="35"/>
                      </a:cubicBezTo>
                      <a:cubicBezTo>
                        <a:pt x="24" y="36"/>
                        <a:pt x="19" y="37"/>
                        <a:pt x="16" y="38"/>
                      </a:cubicBezTo>
                      <a:cubicBezTo>
                        <a:pt x="11" y="39"/>
                        <a:pt x="7" y="41"/>
                        <a:pt x="4" y="43"/>
                      </a:cubicBezTo>
                      <a:cubicBezTo>
                        <a:pt x="3" y="43"/>
                        <a:pt x="2" y="41"/>
                        <a:pt x="1" y="40"/>
                      </a:cubicBezTo>
                      <a:cubicBezTo>
                        <a:pt x="1" y="39"/>
                        <a:pt x="1" y="38"/>
                        <a:pt x="0" y="37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11" y="34"/>
                        <a:pt x="13" y="34"/>
                      </a:cubicBezTo>
                      <a:cubicBezTo>
                        <a:pt x="16" y="33"/>
                        <a:pt x="17" y="32"/>
                        <a:pt x="17" y="30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8" y="28"/>
                        <a:pt x="17" y="28"/>
                        <a:pt x="17" y="27"/>
                      </a:cubicBezTo>
                      <a:cubicBezTo>
                        <a:pt x="17" y="27"/>
                        <a:pt x="16" y="27"/>
                        <a:pt x="16" y="27"/>
                      </a:cubicBezTo>
                      <a:cubicBezTo>
                        <a:pt x="15" y="27"/>
                        <a:pt x="14" y="27"/>
                        <a:pt x="14" y="27"/>
                      </a:cubicBezTo>
                      <a:cubicBezTo>
                        <a:pt x="13" y="28"/>
                        <a:pt x="13" y="28"/>
                        <a:pt x="12" y="28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7"/>
                        <a:pt x="29" y="16"/>
                      </a:cubicBezTo>
                      <a:cubicBezTo>
                        <a:pt x="29" y="15"/>
                        <a:pt x="29" y="14"/>
                        <a:pt x="29" y="14"/>
                      </a:cubicBezTo>
                      <a:cubicBezTo>
                        <a:pt x="29" y="13"/>
                        <a:pt x="29" y="13"/>
                        <a:pt x="28" y="13"/>
                      </a:cubicBezTo>
                      <a:cubicBezTo>
                        <a:pt x="28" y="13"/>
                        <a:pt x="28" y="13"/>
                        <a:pt x="27" y="13"/>
                      </a:cubicBezTo>
                      <a:cubicBezTo>
                        <a:pt x="26" y="13"/>
                        <a:pt x="25" y="13"/>
                        <a:pt x="24" y="12"/>
                      </a:cubicBezTo>
                      <a:cubicBezTo>
                        <a:pt x="24" y="12"/>
                        <a:pt x="23" y="12"/>
                        <a:pt x="23" y="11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18"/>
                        <a:pt x="12" y="18"/>
                        <a:pt x="12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0" y="18"/>
                        <a:pt x="9" y="18"/>
                        <a:pt x="9" y="18"/>
                      </a:cubicBezTo>
                      <a:cubicBezTo>
                        <a:pt x="9" y="18"/>
                        <a:pt x="9" y="18"/>
                        <a:pt x="8" y="18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7" y="8"/>
                        <a:pt x="20" y="4"/>
                        <a:pt x="24" y="0"/>
                      </a:cubicBezTo>
                      <a:cubicBezTo>
                        <a:pt x="24" y="0"/>
                        <a:pt x="25" y="0"/>
                        <a:pt x="25" y="0"/>
                      </a:cubicBezTo>
                      <a:cubicBezTo>
                        <a:pt x="26" y="0"/>
                        <a:pt x="27" y="0"/>
                        <a:pt x="28" y="2"/>
                      </a:cubicBezTo>
                      <a:cubicBezTo>
                        <a:pt x="29" y="3"/>
                        <a:pt x="30" y="4"/>
                        <a:pt x="31" y="5"/>
                      </a:cubicBezTo>
                      <a:cubicBezTo>
                        <a:pt x="42" y="2"/>
                        <a:pt x="42" y="2"/>
                        <a:pt x="42" y="2"/>
                      </a:cubicBezTo>
                      <a:cubicBezTo>
                        <a:pt x="43" y="2"/>
                        <a:pt x="43" y="3"/>
                        <a:pt x="43" y="4"/>
                      </a:cubicBezTo>
                      <a:cubicBezTo>
                        <a:pt x="43" y="5"/>
                        <a:pt x="43" y="5"/>
                        <a:pt x="43" y="6"/>
                      </a:cubicBezTo>
                      <a:cubicBezTo>
                        <a:pt x="40" y="7"/>
                        <a:pt x="39" y="9"/>
                        <a:pt x="37" y="12"/>
                      </a:cubicBezTo>
                      <a:cubicBezTo>
                        <a:pt x="37" y="13"/>
                        <a:pt x="37" y="14"/>
                        <a:pt x="37" y="16"/>
                      </a:cubicBezTo>
                      <a:cubicBezTo>
                        <a:pt x="44" y="14"/>
                        <a:pt x="44" y="14"/>
                        <a:pt x="44" y="14"/>
                      </a:cubicBezTo>
                      <a:cubicBezTo>
                        <a:pt x="45" y="14"/>
                        <a:pt x="45" y="14"/>
                        <a:pt x="45" y="14"/>
                      </a:cubicBezTo>
                      <a:cubicBezTo>
                        <a:pt x="46" y="14"/>
                        <a:pt x="47" y="14"/>
                        <a:pt x="48" y="15"/>
                      </a:cubicBezTo>
                      <a:cubicBezTo>
                        <a:pt x="48" y="16"/>
                        <a:pt x="49" y="17"/>
                        <a:pt x="49" y="19"/>
                      </a:cubicBezTo>
                      <a:cubicBezTo>
                        <a:pt x="49" y="19"/>
                        <a:pt x="49" y="20"/>
                        <a:pt x="48" y="20"/>
                      </a:cubicBezTo>
                      <a:cubicBezTo>
                        <a:pt x="37" y="21"/>
                        <a:pt x="37" y="21"/>
                        <a:pt x="37" y="21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ubicBezTo>
                        <a:pt x="39" y="30"/>
                        <a:pt x="43" y="29"/>
                        <a:pt x="47" y="28"/>
                      </a:cubicBezTo>
                      <a:cubicBezTo>
                        <a:pt x="48" y="28"/>
                        <a:pt x="50" y="28"/>
                        <a:pt x="52" y="27"/>
                      </a:cubicBezTo>
                      <a:cubicBezTo>
                        <a:pt x="54" y="28"/>
                        <a:pt x="55" y="30"/>
                        <a:pt x="56" y="31"/>
                      </a:cubicBezTo>
                      <a:cubicBezTo>
                        <a:pt x="57" y="32"/>
                        <a:pt x="57" y="33"/>
                        <a:pt x="57" y="34"/>
                      </a:cubicBezTo>
                      <a:cubicBezTo>
                        <a:pt x="57" y="34"/>
                        <a:pt x="57" y="35"/>
                        <a:pt x="57" y="35"/>
                      </a:cubicBezTo>
                      <a:close/>
                      <a:moveTo>
                        <a:pt x="30" y="25"/>
                      </a:moveTo>
                      <a:cubicBezTo>
                        <a:pt x="30" y="24"/>
                        <a:pt x="29" y="24"/>
                        <a:pt x="28" y="24"/>
                      </a:cubicBezTo>
                      <a:cubicBezTo>
                        <a:pt x="28" y="24"/>
                        <a:pt x="27" y="24"/>
                        <a:pt x="26" y="25"/>
                      </a:cubicBezTo>
                      <a:cubicBezTo>
                        <a:pt x="26" y="25"/>
                        <a:pt x="25" y="25"/>
                        <a:pt x="25" y="26"/>
                      </a:cubicBezTo>
                      <a:cubicBezTo>
                        <a:pt x="25" y="26"/>
                        <a:pt x="24" y="27"/>
                        <a:pt x="24" y="28"/>
                      </a:cubicBezTo>
                      <a:cubicBezTo>
                        <a:pt x="24" y="28"/>
                        <a:pt x="24" y="29"/>
                        <a:pt x="24" y="30"/>
                      </a:cubicBezTo>
                      <a:cubicBezTo>
                        <a:pt x="24" y="30"/>
                        <a:pt x="24" y="31"/>
                        <a:pt x="25" y="31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lnTo>
                        <a:pt x="30" y="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10048886" y="1381517"/>
                  <a:ext cx="446088" cy="452437"/>
                </a:xfrm>
                <a:custGeom>
                  <a:avLst/>
                  <a:gdLst>
                    <a:gd name="T0" fmla="*/ 53 w 53"/>
                    <a:gd name="T1" fmla="*/ 22 h 54"/>
                    <a:gd name="T2" fmla="*/ 51 w 53"/>
                    <a:gd name="T3" fmla="*/ 27 h 54"/>
                    <a:gd name="T4" fmla="*/ 44 w 53"/>
                    <a:gd name="T5" fmla="*/ 50 h 54"/>
                    <a:gd name="T6" fmla="*/ 33 w 53"/>
                    <a:gd name="T7" fmla="*/ 51 h 54"/>
                    <a:gd name="T8" fmla="*/ 26 w 53"/>
                    <a:gd name="T9" fmla="*/ 46 h 54"/>
                    <a:gd name="T10" fmla="*/ 24 w 53"/>
                    <a:gd name="T11" fmla="*/ 42 h 54"/>
                    <a:gd name="T12" fmla="*/ 36 w 53"/>
                    <a:gd name="T13" fmla="*/ 45 h 54"/>
                    <a:gd name="T14" fmla="*/ 38 w 53"/>
                    <a:gd name="T15" fmla="*/ 45 h 54"/>
                    <a:gd name="T16" fmla="*/ 43 w 53"/>
                    <a:gd name="T17" fmla="*/ 23 h 54"/>
                    <a:gd name="T18" fmla="*/ 36 w 53"/>
                    <a:gd name="T19" fmla="*/ 21 h 54"/>
                    <a:gd name="T20" fmla="*/ 30 w 53"/>
                    <a:gd name="T21" fmla="*/ 22 h 54"/>
                    <a:gd name="T22" fmla="*/ 24 w 53"/>
                    <a:gd name="T23" fmla="*/ 26 h 54"/>
                    <a:gd name="T24" fmla="*/ 28 w 53"/>
                    <a:gd name="T25" fmla="*/ 28 h 54"/>
                    <a:gd name="T26" fmla="*/ 36 w 53"/>
                    <a:gd name="T27" fmla="*/ 32 h 54"/>
                    <a:gd name="T28" fmla="*/ 34 w 53"/>
                    <a:gd name="T29" fmla="*/ 38 h 54"/>
                    <a:gd name="T30" fmla="*/ 25 w 53"/>
                    <a:gd name="T31" fmla="*/ 32 h 54"/>
                    <a:gd name="T32" fmla="*/ 12 w 53"/>
                    <a:gd name="T33" fmla="*/ 37 h 54"/>
                    <a:gd name="T34" fmla="*/ 8 w 53"/>
                    <a:gd name="T35" fmla="*/ 38 h 54"/>
                    <a:gd name="T36" fmla="*/ 11 w 53"/>
                    <a:gd name="T37" fmla="*/ 34 h 54"/>
                    <a:gd name="T38" fmla="*/ 18 w 53"/>
                    <a:gd name="T39" fmla="*/ 28 h 54"/>
                    <a:gd name="T40" fmla="*/ 18 w 53"/>
                    <a:gd name="T41" fmla="*/ 23 h 54"/>
                    <a:gd name="T42" fmla="*/ 7 w 53"/>
                    <a:gd name="T43" fmla="*/ 30 h 54"/>
                    <a:gd name="T44" fmla="*/ 7 w 53"/>
                    <a:gd name="T45" fmla="*/ 39 h 54"/>
                    <a:gd name="T46" fmla="*/ 8 w 53"/>
                    <a:gd name="T47" fmla="*/ 45 h 54"/>
                    <a:gd name="T48" fmla="*/ 4 w 53"/>
                    <a:gd name="T49" fmla="*/ 45 h 54"/>
                    <a:gd name="T50" fmla="*/ 0 w 53"/>
                    <a:gd name="T51" fmla="*/ 28 h 54"/>
                    <a:gd name="T52" fmla="*/ 0 w 53"/>
                    <a:gd name="T53" fmla="*/ 24 h 54"/>
                    <a:gd name="T54" fmla="*/ 1 w 53"/>
                    <a:gd name="T55" fmla="*/ 22 h 54"/>
                    <a:gd name="T56" fmla="*/ 20 w 53"/>
                    <a:gd name="T57" fmla="*/ 19 h 54"/>
                    <a:gd name="T58" fmla="*/ 21 w 53"/>
                    <a:gd name="T59" fmla="*/ 15 h 54"/>
                    <a:gd name="T60" fmla="*/ 21 w 53"/>
                    <a:gd name="T61" fmla="*/ 12 h 54"/>
                    <a:gd name="T62" fmla="*/ 18 w 53"/>
                    <a:gd name="T63" fmla="*/ 11 h 54"/>
                    <a:gd name="T64" fmla="*/ 11 w 53"/>
                    <a:gd name="T65" fmla="*/ 12 h 54"/>
                    <a:gd name="T66" fmla="*/ 10 w 53"/>
                    <a:gd name="T67" fmla="*/ 5 h 54"/>
                    <a:gd name="T68" fmla="*/ 10 w 53"/>
                    <a:gd name="T69" fmla="*/ 4 h 54"/>
                    <a:gd name="T70" fmla="*/ 12 w 53"/>
                    <a:gd name="T71" fmla="*/ 4 h 54"/>
                    <a:gd name="T72" fmla="*/ 21 w 53"/>
                    <a:gd name="T73" fmla="*/ 3 h 54"/>
                    <a:gd name="T74" fmla="*/ 39 w 53"/>
                    <a:gd name="T75" fmla="*/ 3 h 54"/>
                    <a:gd name="T76" fmla="*/ 37 w 53"/>
                    <a:gd name="T77" fmla="*/ 8 h 54"/>
                    <a:gd name="T78" fmla="*/ 28 w 53"/>
                    <a:gd name="T79" fmla="*/ 17 h 54"/>
                    <a:gd name="T80" fmla="*/ 34 w 53"/>
                    <a:gd name="T81" fmla="*/ 18 h 54"/>
                    <a:gd name="T82" fmla="*/ 45 w 53"/>
                    <a:gd name="T83" fmla="*/ 19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53" h="54">
                      <a:moveTo>
                        <a:pt x="52" y="21"/>
                      </a:moveTo>
                      <a:cubicBezTo>
                        <a:pt x="52" y="22"/>
                        <a:pt x="53" y="22"/>
                        <a:pt x="53" y="22"/>
                      </a:cubicBezTo>
                      <a:cubicBezTo>
                        <a:pt x="53" y="23"/>
                        <a:pt x="52" y="24"/>
                        <a:pt x="51" y="25"/>
                      </a:cubicBezTo>
                      <a:cubicBezTo>
                        <a:pt x="51" y="26"/>
                        <a:pt x="50" y="27"/>
                        <a:pt x="51" y="27"/>
                      </a:cubicBezTo>
                      <a:cubicBezTo>
                        <a:pt x="50" y="31"/>
                        <a:pt x="49" y="36"/>
                        <a:pt x="48" y="40"/>
                      </a:cubicBezTo>
                      <a:cubicBezTo>
                        <a:pt x="47" y="43"/>
                        <a:pt x="45" y="47"/>
                        <a:pt x="44" y="50"/>
                      </a:cubicBezTo>
                      <a:cubicBezTo>
                        <a:pt x="43" y="53"/>
                        <a:pt x="42" y="54"/>
                        <a:pt x="42" y="54"/>
                      </a:cubicBezTo>
                      <a:cubicBezTo>
                        <a:pt x="39" y="54"/>
                        <a:pt x="36" y="52"/>
                        <a:pt x="33" y="51"/>
                      </a:cubicBezTo>
                      <a:cubicBezTo>
                        <a:pt x="32" y="50"/>
                        <a:pt x="31" y="50"/>
                        <a:pt x="29" y="49"/>
                      </a:cubicBezTo>
                      <a:cubicBezTo>
                        <a:pt x="29" y="48"/>
                        <a:pt x="28" y="47"/>
                        <a:pt x="26" y="46"/>
                      </a:cubicBezTo>
                      <a:cubicBezTo>
                        <a:pt x="25" y="45"/>
                        <a:pt x="24" y="44"/>
                        <a:pt x="24" y="43"/>
                      </a:cubicBezTo>
                      <a:cubicBezTo>
                        <a:pt x="24" y="43"/>
                        <a:pt x="24" y="42"/>
                        <a:pt x="24" y="42"/>
                      </a:cubicBezTo>
                      <a:cubicBezTo>
                        <a:pt x="26" y="43"/>
                        <a:pt x="28" y="44"/>
                        <a:pt x="31" y="45"/>
                      </a:cubicBezTo>
                      <a:cubicBezTo>
                        <a:pt x="33" y="45"/>
                        <a:pt x="34" y="45"/>
                        <a:pt x="36" y="45"/>
                      </a:cubicBezTo>
                      <a:cubicBezTo>
                        <a:pt x="37" y="45"/>
                        <a:pt x="37" y="45"/>
                        <a:pt x="38" y="45"/>
                      </a:cubicBezTo>
                      <a:cubicBezTo>
                        <a:pt x="38" y="45"/>
                        <a:pt x="38" y="45"/>
                        <a:pt x="38" y="45"/>
                      </a:cubicBezTo>
                      <a:cubicBezTo>
                        <a:pt x="40" y="41"/>
                        <a:pt x="42" y="36"/>
                        <a:pt x="42" y="30"/>
                      </a:cubicBezTo>
                      <a:cubicBezTo>
                        <a:pt x="43" y="29"/>
                        <a:pt x="43" y="26"/>
                        <a:pt x="43" y="23"/>
                      </a:cubicBezTo>
                      <a:cubicBezTo>
                        <a:pt x="42" y="23"/>
                        <a:pt x="41" y="22"/>
                        <a:pt x="40" y="22"/>
                      </a:cubicBezTo>
                      <a:cubicBezTo>
                        <a:pt x="39" y="22"/>
                        <a:pt x="37" y="21"/>
                        <a:pt x="36" y="21"/>
                      </a:cubicBezTo>
                      <a:cubicBezTo>
                        <a:pt x="35" y="21"/>
                        <a:pt x="34" y="21"/>
                        <a:pt x="32" y="22"/>
                      </a:cubicBezTo>
                      <a:cubicBezTo>
                        <a:pt x="31" y="22"/>
                        <a:pt x="30" y="22"/>
                        <a:pt x="30" y="22"/>
                      </a:cubicBezTo>
                      <a:cubicBezTo>
                        <a:pt x="29" y="22"/>
                        <a:pt x="28" y="22"/>
                        <a:pt x="27" y="22"/>
                      </a:cubicBezTo>
                      <a:cubicBezTo>
                        <a:pt x="26" y="23"/>
                        <a:pt x="25" y="24"/>
                        <a:pt x="24" y="26"/>
                      </a:cubicBezTo>
                      <a:cubicBezTo>
                        <a:pt x="23" y="26"/>
                        <a:pt x="23" y="27"/>
                        <a:pt x="23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30" y="29"/>
                        <a:pt x="31" y="29"/>
                        <a:pt x="32" y="29"/>
                      </a:cubicBezTo>
                      <a:cubicBezTo>
                        <a:pt x="34" y="30"/>
                        <a:pt x="35" y="31"/>
                        <a:pt x="36" y="32"/>
                      </a:cubicBezTo>
                      <a:cubicBezTo>
                        <a:pt x="36" y="32"/>
                        <a:pt x="36" y="33"/>
                        <a:pt x="35" y="35"/>
                      </a:cubicBezTo>
                      <a:cubicBezTo>
                        <a:pt x="35" y="37"/>
                        <a:pt x="35" y="38"/>
                        <a:pt x="34" y="38"/>
                      </a:cubicBezTo>
                      <a:cubicBezTo>
                        <a:pt x="34" y="38"/>
                        <a:pt x="33" y="38"/>
                        <a:pt x="33" y="38"/>
                      </a:cubicBezTo>
                      <a:cubicBezTo>
                        <a:pt x="31" y="35"/>
                        <a:pt x="28" y="33"/>
                        <a:pt x="25" y="32"/>
                      </a:cubicBezTo>
                      <a:cubicBezTo>
                        <a:pt x="24" y="32"/>
                        <a:pt x="23" y="32"/>
                        <a:pt x="22" y="32"/>
                      </a:cubicBezTo>
                      <a:cubicBezTo>
                        <a:pt x="12" y="37"/>
                        <a:pt x="12" y="37"/>
                        <a:pt x="12" y="37"/>
                      </a:cubicBezTo>
                      <a:cubicBezTo>
                        <a:pt x="11" y="37"/>
                        <a:pt x="11" y="37"/>
                        <a:pt x="10" y="37"/>
                      </a:cubicBezTo>
                      <a:cubicBezTo>
                        <a:pt x="9" y="38"/>
                        <a:pt x="8" y="38"/>
                        <a:pt x="8" y="38"/>
                      </a:cubicBezTo>
                      <a:cubicBezTo>
                        <a:pt x="8" y="38"/>
                        <a:pt x="8" y="38"/>
                        <a:pt x="7" y="38"/>
                      </a:cubicBezTo>
                      <a:cubicBezTo>
                        <a:pt x="9" y="36"/>
                        <a:pt x="10" y="35"/>
                        <a:pt x="11" y="34"/>
                      </a:cubicBezTo>
                      <a:cubicBezTo>
                        <a:pt x="12" y="33"/>
                        <a:pt x="13" y="33"/>
                        <a:pt x="14" y="32"/>
                      </a:cubicBezTo>
                      <a:cubicBezTo>
                        <a:pt x="16" y="30"/>
                        <a:pt x="17" y="28"/>
                        <a:pt x="18" y="28"/>
                      </a:cubicBezTo>
                      <a:cubicBezTo>
                        <a:pt x="18" y="27"/>
                        <a:pt x="19" y="26"/>
                        <a:pt x="19" y="25"/>
                      </a:cubicBezTo>
                      <a:cubicBezTo>
                        <a:pt x="19" y="24"/>
                        <a:pt x="19" y="24"/>
                        <a:pt x="18" y="23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8" y="28"/>
                        <a:pt x="7" y="29"/>
                        <a:pt x="7" y="30"/>
                      </a:cubicBezTo>
                      <a:cubicBezTo>
                        <a:pt x="6" y="31"/>
                        <a:pt x="6" y="32"/>
                        <a:pt x="6" y="33"/>
                      </a:cubicBezTo>
                      <a:cubicBezTo>
                        <a:pt x="6" y="35"/>
                        <a:pt x="6" y="37"/>
                        <a:pt x="7" y="39"/>
                      </a:cubicBezTo>
                      <a:cubicBezTo>
                        <a:pt x="7" y="42"/>
                        <a:pt x="8" y="43"/>
                        <a:pt x="8" y="44"/>
                      </a:cubicBezTo>
                      <a:cubicBezTo>
                        <a:pt x="8" y="44"/>
                        <a:pt x="8" y="45"/>
                        <a:pt x="8" y="45"/>
                      </a:cubicBezTo>
                      <a:cubicBezTo>
                        <a:pt x="7" y="45"/>
                        <a:pt x="7" y="46"/>
                        <a:pt x="6" y="46"/>
                      </a:cubicBezTo>
                      <a:cubicBezTo>
                        <a:pt x="5" y="46"/>
                        <a:pt x="5" y="45"/>
                        <a:pt x="4" y="45"/>
                      </a:cubicBezTo>
                      <a:cubicBezTo>
                        <a:pt x="3" y="43"/>
                        <a:pt x="2" y="40"/>
                        <a:pt x="1" y="37"/>
                      </a:cubicBezTo>
                      <a:cubicBezTo>
                        <a:pt x="1" y="34"/>
                        <a:pt x="0" y="31"/>
                        <a:pt x="0" y="28"/>
                      </a:cubicBezTo>
                      <a:cubicBezTo>
                        <a:pt x="1" y="28"/>
                        <a:pt x="1" y="27"/>
                        <a:pt x="0" y="26"/>
                      </a:cubicBezTo>
                      <a:cubicBezTo>
                        <a:pt x="0" y="25"/>
                        <a:pt x="0" y="25"/>
                        <a:pt x="0" y="24"/>
                      </a:cubicBezTo>
                      <a:cubicBezTo>
                        <a:pt x="0" y="24"/>
                        <a:pt x="0" y="24"/>
                        <a:pt x="0" y="23"/>
                      </a:cubicBezTo>
                      <a:cubicBezTo>
                        <a:pt x="0" y="23"/>
                        <a:pt x="1" y="23"/>
                        <a:pt x="1" y="22"/>
                      </a:cubicBezTo>
                      <a:cubicBezTo>
                        <a:pt x="4" y="22"/>
                        <a:pt x="7" y="22"/>
                        <a:pt x="11" y="21"/>
                      </a:cubicBezTo>
                      <a:cubicBezTo>
                        <a:pt x="16" y="20"/>
                        <a:pt x="19" y="19"/>
                        <a:pt x="20" y="19"/>
                      </a:cubicBezTo>
                      <a:cubicBezTo>
                        <a:pt x="20" y="19"/>
                        <a:pt x="20" y="18"/>
                        <a:pt x="20" y="18"/>
                      </a:cubicBezTo>
                      <a:cubicBezTo>
                        <a:pt x="20" y="18"/>
                        <a:pt x="20" y="17"/>
                        <a:pt x="21" y="15"/>
                      </a:cubicBezTo>
                      <a:cubicBezTo>
                        <a:pt x="21" y="14"/>
                        <a:pt x="21" y="14"/>
                        <a:pt x="21" y="13"/>
                      </a:cubicBezTo>
                      <a:cubicBezTo>
                        <a:pt x="21" y="13"/>
                        <a:pt x="21" y="12"/>
                        <a:pt x="21" y="12"/>
                      </a:cubicBezTo>
                      <a:cubicBezTo>
                        <a:pt x="20" y="12"/>
                        <a:pt x="20" y="12"/>
                        <a:pt x="19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6" y="11"/>
                        <a:pt x="15" y="11"/>
                        <a:pt x="13" y="12"/>
                      </a:cubicBezTo>
                      <a:cubicBezTo>
                        <a:pt x="13" y="12"/>
                        <a:pt x="12" y="12"/>
                        <a:pt x="11" y="12"/>
                      </a:cubicBezTo>
                      <a:cubicBezTo>
                        <a:pt x="11" y="11"/>
                        <a:pt x="11" y="10"/>
                        <a:pt x="10" y="9"/>
                      </a:cubicBezTo>
                      <a:cubicBezTo>
                        <a:pt x="10" y="8"/>
                        <a:pt x="10" y="6"/>
                        <a:pt x="10" y="5"/>
                      </a:cubicBezTo>
                      <a:cubicBezTo>
                        <a:pt x="10" y="5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3"/>
                        <a:pt x="11" y="3"/>
                        <a:pt x="11" y="3"/>
                      </a:cubicBezTo>
                      <a:cubicBezTo>
                        <a:pt x="11" y="3"/>
                        <a:pt x="11" y="3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4" y="4"/>
                        <a:pt x="18" y="3"/>
                        <a:pt x="21" y="3"/>
                      </a:cubicBezTo>
                      <a:cubicBezTo>
                        <a:pt x="30" y="1"/>
                        <a:pt x="35" y="1"/>
                        <a:pt x="37" y="1"/>
                      </a:cubicBezTo>
                      <a:cubicBezTo>
                        <a:pt x="38" y="0"/>
                        <a:pt x="39" y="1"/>
                        <a:pt x="39" y="3"/>
                      </a:cubicBezTo>
                      <a:cubicBezTo>
                        <a:pt x="40" y="4"/>
                        <a:pt x="40" y="5"/>
                        <a:pt x="41" y="5"/>
                      </a:cubicBezTo>
                      <a:cubicBezTo>
                        <a:pt x="40" y="7"/>
                        <a:pt x="38" y="8"/>
                        <a:pt x="37" y="8"/>
                      </a:cubicBezTo>
                      <a:cubicBezTo>
                        <a:pt x="33" y="10"/>
                        <a:pt x="30" y="11"/>
                        <a:pt x="30" y="11"/>
                      </a:cubicBezTo>
                      <a:cubicBezTo>
                        <a:pt x="29" y="13"/>
                        <a:pt x="29" y="15"/>
                        <a:pt x="28" y="17"/>
                      </a:cubicBezTo>
                      <a:cubicBezTo>
                        <a:pt x="28" y="17"/>
                        <a:pt x="28" y="18"/>
                        <a:pt x="28" y="18"/>
                      </a:cubicBezTo>
                      <a:cubicBezTo>
                        <a:pt x="30" y="18"/>
                        <a:pt x="31" y="18"/>
                        <a:pt x="34" y="18"/>
                      </a:cubicBezTo>
                      <a:cubicBezTo>
                        <a:pt x="36" y="18"/>
                        <a:pt x="37" y="18"/>
                        <a:pt x="37" y="18"/>
                      </a:cubicBezTo>
                      <a:cubicBezTo>
                        <a:pt x="40" y="18"/>
                        <a:pt x="43" y="18"/>
                        <a:pt x="45" y="19"/>
                      </a:cubicBezTo>
                      <a:cubicBezTo>
                        <a:pt x="47" y="19"/>
                        <a:pt x="50" y="20"/>
                        <a:pt x="5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18"/>
                <p:cNvSpPr>
                  <a:spLocks noEditPoints="1"/>
                </p:cNvSpPr>
                <p:nvPr/>
              </p:nvSpPr>
              <p:spPr bwMode="auto">
                <a:xfrm>
                  <a:off x="10107624" y="1918092"/>
                  <a:ext cx="361951" cy="588962"/>
                </a:xfrm>
                <a:custGeom>
                  <a:avLst/>
                  <a:gdLst>
                    <a:gd name="T0" fmla="*/ 36 w 43"/>
                    <a:gd name="T1" fmla="*/ 35 h 70"/>
                    <a:gd name="T2" fmla="*/ 31 w 43"/>
                    <a:gd name="T3" fmla="*/ 43 h 70"/>
                    <a:gd name="T4" fmla="*/ 27 w 43"/>
                    <a:gd name="T5" fmla="*/ 41 h 70"/>
                    <a:gd name="T6" fmla="*/ 23 w 43"/>
                    <a:gd name="T7" fmla="*/ 39 h 70"/>
                    <a:gd name="T8" fmla="*/ 21 w 43"/>
                    <a:gd name="T9" fmla="*/ 48 h 70"/>
                    <a:gd name="T10" fmla="*/ 21 w 43"/>
                    <a:gd name="T11" fmla="*/ 63 h 70"/>
                    <a:gd name="T12" fmla="*/ 19 w 43"/>
                    <a:gd name="T13" fmla="*/ 70 h 70"/>
                    <a:gd name="T14" fmla="*/ 18 w 43"/>
                    <a:gd name="T15" fmla="*/ 69 h 70"/>
                    <a:gd name="T16" fmla="*/ 16 w 43"/>
                    <a:gd name="T17" fmla="*/ 46 h 70"/>
                    <a:gd name="T18" fmla="*/ 11 w 43"/>
                    <a:gd name="T19" fmla="*/ 41 h 70"/>
                    <a:gd name="T20" fmla="*/ 7 w 43"/>
                    <a:gd name="T21" fmla="*/ 40 h 70"/>
                    <a:gd name="T22" fmla="*/ 1 w 43"/>
                    <a:gd name="T23" fmla="*/ 26 h 70"/>
                    <a:gd name="T24" fmla="*/ 15 w 43"/>
                    <a:gd name="T25" fmla="*/ 14 h 70"/>
                    <a:gd name="T26" fmla="*/ 16 w 43"/>
                    <a:gd name="T27" fmla="*/ 0 h 70"/>
                    <a:gd name="T28" fmla="*/ 19 w 43"/>
                    <a:gd name="T29" fmla="*/ 0 h 70"/>
                    <a:gd name="T30" fmla="*/ 23 w 43"/>
                    <a:gd name="T31" fmla="*/ 1 h 70"/>
                    <a:gd name="T32" fmla="*/ 23 w 43"/>
                    <a:gd name="T33" fmla="*/ 6 h 70"/>
                    <a:gd name="T34" fmla="*/ 22 w 43"/>
                    <a:gd name="T35" fmla="*/ 14 h 70"/>
                    <a:gd name="T36" fmla="*/ 37 w 43"/>
                    <a:gd name="T37" fmla="*/ 14 h 70"/>
                    <a:gd name="T38" fmla="*/ 43 w 43"/>
                    <a:gd name="T39" fmla="*/ 18 h 70"/>
                    <a:gd name="T40" fmla="*/ 41 w 43"/>
                    <a:gd name="T41" fmla="*/ 21 h 70"/>
                    <a:gd name="T42" fmla="*/ 9 w 43"/>
                    <a:gd name="T43" fmla="*/ 20 h 70"/>
                    <a:gd name="T44" fmla="*/ 7 w 43"/>
                    <a:gd name="T45" fmla="*/ 30 h 70"/>
                    <a:gd name="T46" fmla="*/ 9 w 43"/>
                    <a:gd name="T47" fmla="*/ 35 h 70"/>
                    <a:gd name="T48" fmla="*/ 13 w 43"/>
                    <a:gd name="T49" fmla="*/ 35 h 70"/>
                    <a:gd name="T50" fmla="*/ 16 w 43"/>
                    <a:gd name="T51" fmla="*/ 33 h 70"/>
                    <a:gd name="T52" fmla="*/ 15 w 43"/>
                    <a:gd name="T53" fmla="*/ 30 h 70"/>
                    <a:gd name="T54" fmla="*/ 10 w 43"/>
                    <a:gd name="T55" fmla="*/ 29 h 70"/>
                    <a:gd name="T56" fmla="*/ 10 w 43"/>
                    <a:gd name="T57" fmla="*/ 24 h 70"/>
                    <a:gd name="T58" fmla="*/ 15 w 43"/>
                    <a:gd name="T59" fmla="*/ 21 h 70"/>
                    <a:gd name="T60" fmla="*/ 15 w 43"/>
                    <a:gd name="T61" fmla="*/ 19 h 70"/>
                    <a:gd name="T62" fmla="*/ 32 w 43"/>
                    <a:gd name="T63" fmla="*/ 23 h 70"/>
                    <a:gd name="T64" fmla="*/ 26 w 43"/>
                    <a:gd name="T65" fmla="*/ 16 h 70"/>
                    <a:gd name="T66" fmla="*/ 22 w 43"/>
                    <a:gd name="T67" fmla="*/ 17 h 70"/>
                    <a:gd name="T68" fmla="*/ 21 w 43"/>
                    <a:gd name="T69" fmla="*/ 21 h 70"/>
                    <a:gd name="T70" fmla="*/ 24 w 43"/>
                    <a:gd name="T71" fmla="*/ 21 h 70"/>
                    <a:gd name="T72" fmla="*/ 27 w 43"/>
                    <a:gd name="T73" fmla="*/ 22 h 70"/>
                    <a:gd name="T74" fmla="*/ 27 w 43"/>
                    <a:gd name="T75" fmla="*/ 25 h 70"/>
                    <a:gd name="T76" fmla="*/ 22 w 43"/>
                    <a:gd name="T77" fmla="*/ 30 h 70"/>
                    <a:gd name="T78" fmla="*/ 26 w 43"/>
                    <a:gd name="T79" fmla="*/ 33 h 70"/>
                    <a:gd name="T80" fmla="*/ 27 w 43"/>
                    <a:gd name="T81" fmla="*/ 36 h 70"/>
                    <a:gd name="T82" fmla="*/ 31 w 43"/>
                    <a:gd name="T83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3" h="70">
                      <a:moveTo>
                        <a:pt x="41" y="21"/>
                      </a:moveTo>
                      <a:cubicBezTo>
                        <a:pt x="39" y="26"/>
                        <a:pt x="38" y="31"/>
                        <a:pt x="36" y="35"/>
                      </a:cubicBezTo>
                      <a:cubicBezTo>
                        <a:pt x="35" y="37"/>
                        <a:pt x="35" y="39"/>
                        <a:pt x="34" y="41"/>
                      </a:cubicBezTo>
                      <a:cubicBezTo>
                        <a:pt x="33" y="43"/>
                        <a:pt x="32" y="43"/>
                        <a:pt x="31" y="43"/>
                      </a:cubicBezTo>
                      <a:cubicBezTo>
                        <a:pt x="31" y="43"/>
                        <a:pt x="30" y="43"/>
                        <a:pt x="29" y="42"/>
                      </a:cubicBezTo>
                      <a:cubicBezTo>
                        <a:pt x="28" y="42"/>
                        <a:pt x="27" y="41"/>
                        <a:pt x="27" y="41"/>
                      </a:cubicBezTo>
                      <a:cubicBezTo>
                        <a:pt x="26" y="40"/>
                        <a:pt x="26" y="40"/>
                        <a:pt x="25" y="39"/>
                      </a:cubicBezTo>
                      <a:cubicBezTo>
                        <a:pt x="24" y="39"/>
                        <a:pt x="24" y="39"/>
                        <a:pt x="23" y="39"/>
                      </a:cubicBezTo>
                      <a:cubicBezTo>
                        <a:pt x="22" y="39"/>
                        <a:pt x="21" y="39"/>
                        <a:pt x="21" y="40"/>
                      </a:cubicBezTo>
                      <a:cubicBezTo>
                        <a:pt x="21" y="42"/>
                        <a:pt x="21" y="45"/>
                        <a:pt x="21" y="48"/>
                      </a:cubicBezTo>
                      <a:cubicBezTo>
                        <a:pt x="21" y="52"/>
                        <a:pt x="20" y="55"/>
                        <a:pt x="20" y="57"/>
                      </a:cubicBezTo>
                      <a:cubicBezTo>
                        <a:pt x="20" y="59"/>
                        <a:pt x="21" y="61"/>
                        <a:pt x="21" y="63"/>
                      </a:cubicBezTo>
                      <a:cubicBezTo>
                        <a:pt x="21" y="64"/>
                        <a:pt x="21" y="66"/>
                        <a:pt x="21" y="68"/>
                      </a:cubicBezTo>
                      <a:cubicBezTo>
                        <a:pt x="21" y="69"/>
                        <a:pt x="20" y="70"/>
                        <a:pt x="19" y="70"/>
                      </a:cubicBezTo>
                      <a:cubicBezTo>
                        <a:pt x="19" y="70"/>
                        <a:pt x="19" y="70"/>
                        <a:pt x="18" y="70"/>
                      </a:cubicBezTo>
                      <a:cubicBezTo>
                        <a:pt x="18" y="70"/>
                        <a:pt x="18" y="69"/>
                        <a:pt x="18" y="69"/>
                      </a:cubicBezTo>
                      <a:cubicBezTo>
                        <a:pt x="17" y="66"/>
                        <a:pt x="17" y="61"/>
                        <a:pt x="16" y="57"/>
                      </a:cubicBezTo>
                      <a:cubicBezTo>
                        <a:pt x="16" y="52"/>
                        <a:pt x="16" y="48"/>
                        <a:pt x="16" y="46"/>
                      </a:cubicBezTo>
                      <a:cubicBezTo>
                        <a:pt x="15" y="44"/>
                        <a:pt x="15" y="42"/>
                        <a:pt x="15" y="41"/>
                      </a:cubicBezTo>
                      <a:cubicBezTo>
                        <a:pt x="14" y="41"/>
                        <a:pt x="13" y="41"/>
                        <a:pt x="11" y="41"/>
                      </a:cubicBezTo>
                      <a:cubicBezTo>
                        <a:pt x="11" y="42"/>
                        <a:pt x="10" y="42"/>
                        <a:pt x="9" y="42"/>
                      </a:cubicBezTo>
                      <a:cubicBezTo>
                        <a:pt x="8" y="42"/>
                        <a:pt x="8" y="41"/>
                        <a:pt x="7" y="40"/>
                      </a:cubicBezTo>
                      <a:cubicBezTo>
                        <a:pt x="7" y="40"/>
                        <a:pt x="7" y="40"/>
                        <a:pt x="7" y="39"/>
                      </a:cubicBezTo>
                      <a:cubicBezTo>
                        <a:pt x="4" y="35"/>
                        <a:pt x="2" y="31"/>
                        <a:pt x="1" y="26"/>
                      </a:cubicBezTo>
                      <a:cubicBezTo>
                        <a:pt x="0" y="25"/>
                        <a:pt x="0" y="22"/>
                        <a:pt x="0" y="20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6" y="0"/>
                        <a:pt x="16" y="0"/>
                      </a:cubicBezTo>
                      <a:cubicBezTo>
                        <a:pt x="16" y="0"/>
                        <a:pt x="17" y="0"/>
                        <a:pt x="17" y="0"/>
                      </a:cubicBezTo>
                      <a:cubicBezTo>
                        <a:pt x="18" y="0"/>
                        <a:pt x="18" y="0"/>
                        <a:pt x="19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1" y="0"/>
                        <a:pt x="22" y="0"/>
                        <a:pt x="23" y="1"/>
                      </a:cubicBezTo>
                      <a:cubicBezTo>
                        <a:pt x="24" y="1"/>
                        <a:pt x="25" y="1"/>
                        <a:pt x="25" y="2"/>
                      </a:cubicBezTo>
                      <a:cubicBezTo>
                        <a:pt x="24" y="3"/>
                        <a:pt x="23" y="5"/>
                        <a:pt x="23" y="6"/>
                      </a:cubicBezTo>
                      <a:cubicBezTo>
                        <a:pt x="22" y="8"/>
                        <a:pt x="22" y="9"/>
                        <a:pt x="22" y="11"/>
                      </a:cubicBezTo>
                      <a:cubicBezTo>
                        <a:pt x="22" y="12"/>
                        <a:pt x="22" y="13"/>
                        <a:pt x="22" y="14"/>
                      </a:cubicBezTo>
                      <a:cubicBezTo>
                        <a:pt x="24" y="13"/>
                        <a:pt x="26" y="13"/>
                        <a:pt x="27" y="13"/>
                      </a:cubicBezTo>
                      <a:cubicBezTo>
                        <a:pt x="31" y="13"/>
                        <a:pt x="34" y="14"/>
                        <a:pt x="37" y="14"/>
                      </a:cubicBezTo>
                      <a:cubicBezTo>
                        <a:pt x="38" y="15"/>
                        <a:pt x="39" y="15"/>
                        <a:pt x="41" y="16"/>
                      </a:cubicBezTo>
                      <a:cubicBezTo>
                        <a:pt x="42" y="16"/>
                        <a:pt x="43" y="17"/>
                        <a:pt x="43" y="18"/>
                      </a:cubicBezTo>
                      <a:cubicBezTo>
                        <a:pt x="43" y="18"/>
                        <a:pt x="43" y="19"/>
                        <a:pt x="42" y="20"/>
                      </a:cubicBezTo>
                      <a:cubicBezTo>
                        <a:pt x="42" y="20"/>
                        <a:pt x="41" y="21"/>
                        <a:pt x="41" y="21"/>
                      </a:cubicBezTo>
                      <a:close/>
                      <a:moveTo>
                        <a:pt x="15" y="18"/>
                      </a:moveTo>
                      <a:cubicBezTo>
                        <a:pt x="13" y="18"/>
                        <a:pt x="11" y="19"/>
                        <a:pt x="9" y="20"/>
                      </a:cubicBezTo>
                      <a:cubicBezTo>
                        <a:pt x="8" y="21"/>
                        <a:pt x="7" y="21"/>
                        <a:pt x="7" y="22"/>
                      </a:cubicBezTo>
                      <a:cubicBezTo>
                        <a:pt x="7" y="25"/>
                        <a:pt x="7" y="27"/>
                        <a:pt x="7" y="30"/>
                      </a:cubicBezTo>
                      <a:cubicBezTo>
                        <a:pt x="7" y="31"/>
                        <a:pt x="8" y="32"/>
                        <a:pt x="8" y="34"/>
                      </a:cubicBezTo>
                      <a:cubicBezTo>
                        <a:pt x="8" y="34"/>
                        <a:pt x="8" y="35"/>
                        <a:pt x="9" y="35"/>
                      </a:cubicBezTo>
                      <a:cubicBezTo>
                        <a:pt x="9" y="35"/>
                        <a:pt x="10" y="35"/>
                        <a:pt x="10" y="35"/>
                      </a:cubicBezTo>
                      <a:cubicBezTo>
                        <a:pt x="11" y="35"/>
                        <a:pt x="12" y="35"/>
                        <a:pt x="13" y="35"/>
                      </a:cubicBezTo>
                      <a:cubicBezTo>
                        <a:pt x="13" y="35"/>
                        <a:pt x="14" y="35"/>
                        <a:pt x="14" y="35"/>
                      </a:cubicBezTo>
                      <a:cubicBezTo>
                        <a:pt x="15" y="35"/>
                        <a:pt x="16" y="34"/>
                        <a:pt x="16" y="33"/>
                      </a:cubicBezTo>
                      <a:cubicBezTo>
                        <a:pt x="16" y="33"/>
                        <a:pt x="16" y="32"/>
                        <a:pt x="16" y="32"/>
                      </a:cubicBez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4" y="30"/>
                        <a:pt x="13" y="30"/>
                        <a:pt x="13" y="30"/>
                      </a:cubicBezTo>
                      <a:cubicBezTo>
                        <a:pt x="12" y="30"/>
                        <a:pt x="11" y="30"/>
                        <a:pt x="10" y="29"/>
                      </a:cubicBezTo>
                      <a:cubicBezTo>
                        <a:pt x="10" y="28"/>
                        <a:pt x="10" y="28"/>
                        <a:pt x="10" y="27"/>
                      </a:cubicBezTo>
                      <a:cubicBezTo>
                        <a:pt x="9" y="26"/>
                        <a:pt x="10" y="25"/>
                        <a:pt x="10" y="24"/>
                      </a:cubicBezTo>
                      <a:cubicBezTo>
                        <a:pt x="11" y="24"/>
                        <a:pt x="12" y="23"/>
                        <a:pt x="15" y="22"/>
                      </a:cubicBezTo>
                      <a:cubicBezTo>
                        <a:pt x="15" y="22"/>
                        <a:pt x="15" y="22"/>
                        <a:pt x="15" y="21"/>
                      </a:cubicBezTo>
                      <a:cubicBezTo>
                        <a:pt x="15" y="21"/>
                        <a:pt x="15" y="20"/>
                        <a:pt x="15" y="20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5" y="19"/>
                        <a:pt x="15" y="18"/>
                        <a:pt x="15" y="18"/>
                      </a:cubicBezTo>
                      <a:close/>
                      <a:moveTo>
                        <a:pt x="32" y="23"/>
                      </a:moveTo>
                      <a:cubicBezTo>
                        <a:pt x="32" y="21"/>
                        <a:pt x="32" y="19"/>
                        <a:pt x="30" y="18"/>
                      </a:cubicBezTo>
                      <a:cubicBezTo>
                        <a:pt x="29" y="16"/>
                        <a:pt x="27" y="16"/>
                        <a:pt x="26" y="16"/>
                      </a:cubicBezTo>
                      <a:cubicBezTo>
                        <a:pt x="25" y="16"/>
                        <a:pt x="25" y="16"/>
                        <a:pt x="24" y="16"/>
                      </a:cubicBezTo>
                      <a:cubicBezTo>
                        <a:pt x="23" y="16"/>
                        <a:pt x="23" y="16"/>
                        <a:pt x="22" y="17"/>
                      </a:cubicBezTo>
                      <a:cubicBezTo>
                        <a:pt x="22" y="17"/>
                        <a:pt x="21" y="17"/>
                        <a:pt x="21" y="18"/>
                      </a:cubicBezTo>
                      <a:cubicBezTo>
                        <a:pt x="21" y="19"/>
                        <a:pt x="21" y="20"/>
                        <a:pt x="21" y="21"/>
                      </a:cubicBezTo>
                      <a:cubicBezTo>
                        <a:pt x="22" y="21"/>
                        <a:pt x="23" y="21"/>
                        <a:pt x="23" y="21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4" y="21"/>
                        <a:pt x="25" y="21"/>
                        <a:pt x="25" y="21"/>
                      </a:cubicBezTo>
                      <a:cubicBezTo>
                        <a:pt x="26" y="21"/>
                        <a:pt x="26" y="21"/>
                        <a:pt x="27" y="22"/>
                      </a:cubicBezTo>
                      <a:cubicBezTo>
                        <a:pt x="27" y="23"/>
                        <a:pt x="27" y="23"/>
                        <a:pt x="27" y="24"/>
                      </a:cubicBezTo>
                      <a:cubicBezTo>
                        <a:pt x="27" y="24"/>
                        <a:pt x="27" y="25"/>
                        <a:pt x="27" y="25"/>
                      </a:cubicBezTo>
                      <a:cubicBezTo>
                        <a:pt x="27" y="26"/>
                        <a:pt x="27" y="26"/>
                        <a:pt x="27" y="27"/>
                      </a:cubicBezTo>
                      <a:cubicBezTo>
                        <a:pt x="24" y="27"/>
                        <a:pt x="22" y="28"/>
                        <a:pt x="22" y="30"/>
                      </a:cubicBezTo>
                      <a:cubicBezTo>
                        <a:pt x="21" y="31"/>
                        <a:pt x="21" y="32"/>
                        <a:pt x="21" y="33"/>
                      </a:cubicBezTo>
                      <a:cubicBezTo>
                        <a:pt x="26" y="33"/>
                        <a:pt x="26" y="33"/>
                        <a:pt x="26" y="33"/>
                      </a:cubicBezTo>
                      <a:cubicBezTo>
                        <a:pt x="26" y="33"/>
                        <a:pt x="27" y="34"/>
                        <a:pt x="27" y="35"/>
                      </a:cubicBezTo>
                      <a:cubicBezTo>
                        <a:pt x="27" y="35"/>
                        <a:pt x="27" y="36"/>
                        <a:pt x="27" y="36"/>
                      </a:cubicBezTo>
                      <a:cubicBezTo>
                        <a:pt x="27" y="37"/>
                        <a:pt x="27" y="37"/>
                        <a:pt x="27" y="37"/>
                      </a:cubicBezTo>
                      <a:cubicBezTo>
                        <a:pt x="29" y="34"/>
                        <a:pt x="31" y="31"/>
                        <a:pt x="31" y="27"/>
                      </a:cubicBezTo>
                      <a:cubicBezTo>
                        <a:pt x="32" y="26"/>
                        <a:pt x="32" y="25"/>
                        <a:pt x="32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19"/>
                <p:cNvSpPr>
                  <a:spLocks noEditPoints="1"/>
                </p:cNvSpPr>
                <p:nvPr/>
              </p:nvSpPr>
              <p:spPr bwMode="auto">
                <a:xfrm>
                  <a:off x="10023486" y="2540391"/>
                  <a:ext cx="479426" cy="544512"/>
                </a:xfrm>
                <a:custGeom>
                  <a:avLst/>
                  <a:gdLst>
                    <a:gd name="T0" fmla="*/ 43 w 57"/>
                    <a:gd name="T1" fmla="*/ 33 h 65"/>
                    <a:gd name="T2" fmla="*/ 36 w 57"/>
                    <a:gd name="T3" fmla="*/ 43 h 65"/>
                    <a:gd name="T4" fmla="*/ 35 w 57"/>
                    <a:gd name="T5" fmla="*/ 58 h 65"/>
                    <a:gd name="T6" fmla="*/ 36 w 57"/>
                    <a:gd name="T7" fmla="*/ 63 h 65"/>
                    <a:gd name="T8" fmla="*/ 30 w 57"/>
                    <a:gd name="T9" fmla="*/ 64 h 65"/>
                    <a:gd name="T10" fmla="*/ 31 w 57"/>
                    <a:gd name="T11" fmla="*/ 43 h 65"/>
                    <a:gd name="T12" fmla="*/ 31 w 57"/>
                    <a:gd name="T13" fmla="*/ 41 h 65"/>
                    <a:gd name="T14" fmla="*/ 30 w 57"/>
                    <a:gd name="T15" fmla="*/ 38 h 65"/>
                    <a:gd name="T16" fmla="*/ 29 w 57"/>
                    <a:gd name="T17" fmla="*/ 35 h 65"/>
                    <a:gd name="T18" fmla="*/ 4 w 57"/>
                    <a:gd name="T19" fmla="*/ 43 h 65"/>
                    <a:gd name="T20" fmla="*/ 0 w 57"/>
                    <a:gd name="T21" fmla="*/ 37 h 65"/>
                    <a:gd name="T22" fmla="*/ 13 w 57"/>
                    <a:gd name="T23" fmla="*/ 34 h 65"/>
                    <a:gd name="T24" fmla="*/ 18 w 57"/>
                    <a:gd name="T25" fmla="*/ 29 h 65"/>
                    <a:gd name="T26" fmla="*/ 16 w 57"/>
                    <a:gd name="T27" fmla="*/ 27 h 65"/>
                    <a:gd name="T28" fmla="*/ 12 w 57"/>
                    <a:gd name="T29" fmla="*/ 28 h 65"/>
                    <a:gd name="T30" fmla="*/ 29 w 57"/>
                    <a:gd name="T31" fmla="*/ 17 h 65"/>
                    <a:gd name="T32" fmla="*/ 29 w 57"/>
                    <a:gd name="T33" fmla="*/ 14 h 65"/>
                    <a:gd name="T34" fmla="*/ 27 w 57"/>
                    <a:gd name="T35" fmla="*/ 13 h 65"/>
                    <a:gd name="T36" fmla="*/ 23 w 57"/>
                    <a:gd name="T37" fmla="*/ 11 h 65"/>
                    <a:gd name="T38" fmla="*/ 12 w 57"/>
                    <a:gd name="T39" fmla="*/ 18 h 65"/>
                    <a:gd name="T40" fmla="*/ 9 w 57"/>
                    <a:gd name="T41" fmla="*/ 18 h 65"/>
                    <a:gd name="T42" fmla="*/ 13 w 57"/>
                    <a:gd name="T43" fmla="*/ 12 h 65"/>
                    <a:gd name="T44" fmla="*/ 25 w 57"/>
                    <a:gd name="T45" fmla="*/ 0 h 65"/>
                    <a:gd name="T46" fmla="*/ 31 w 57"/>
                    <a:gd name="T47" fmla="*/ 5 h 65"/>
                    <a:gd name="T48" fmla="*/ 43 w 57"/>
                    <a:gd name="T49" fmla="*/ 4 h 65"/>
                    <a:gd name="T50" fmla="*/ 37 w 57"/>
                    <a:gd name="T51" fmla="*/ 12 h 65"/>
                    <a:gd name="T52" fmla="*/ 44 w 57"/>
                    <a:gd name="T53" fmla="*/ 14 h 65"/>
                    <a:gd name="T54" fmla="*/ 48 w 57"/>
                    <a:gd name="T55" fmla="*/ 15 h 65"/>
                    <a:gd name="T56" fmla="*/ 48 w 57"/>
                    <a:gd name="T57" fmla="*/ 20 h 65"/>
                    <a:gd name="T58" fmla="*/ 36 w 57"/>
                    <a:gd name="T59" fmla="*/ 30 h 65"/>
                    <a:gd name="T60" fmla="*/ 52 w 57"/>
                    <a:gd name="T61" fmla="*/ 27 h 65"/>
                    <a:gd name="T62" fmla="*/ 57 w 57"/>
                    <a:gd name="T63" fmla="*/ 34 h 65"/>
                    <a:gd name="T64" fmla="*/ 30 w 57"/>
                    <a:gd name="T65" fmla="*/ 25 h 65"/>
                    <a:gd name="T66" fmla="*/ 26 w 57"/>
                    <a:gd name="T67" fmla="*/ 25 h 65"/>
                    <a:gd name="T68" fmla="*/ 24 w 57"/>
                    <a:gd name="T69" fmla="*/ 28 h 65"/>
                    <a:gd name="T70" fmla="*/ 25 w 57"/>
                    <a:gd name="T71" fmla="*/ 31 h 65"/>
                    <a:gd name="T72" fmla="*/ 30 w 57"/>
                    <a:gd name="T73" fmla="*/ 2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" h="65">
                      <a:moveTo>
                        <a:pt x="57" y="35"/>
                      </a:moveTo>
                      <a:cubicBezTo>
                        <a:pt x="52" y="35"/>
                        <a:pt x="47" y="34"/>
                        <a:pt x="43" y="33"/>
                      </a:cubicBezTo>
                      <a:cubicBezTo>
                        <a:pt x="40" y="33"/>
                        <a:pt x="38" y="34"/>
                        <a:pt x="36" y="34"/>
                      </a:cubicBezTo>
                      <a:cubicBezTo>
                        <a:pt x="36" y="43"/>
                        <a:pt x="36" y="43"/>
                        <a:pt x="36" y="43"/>
                      </a:cubicBezTo>
                      <a:cubicBezTo>
                        <a:pt x="35" y="47"/>
                        <a:pt x="34" y="51"/>
                        <a:pt x="34" y="55"/>
                      </a:cubicBezTo>
                      <a:cubicBezTo>
                        <a:pt x="34" y="56"/>
                        <a:pt x="35" y="57"/>
                        <a:pt x="35" y="58"/>
                      </a:cubicBezTo>
                      <a:cubicBezTo>
                        <a:pt x="35" y="60"/>
                        <a:pt x="35" y="61"/>
                        <a:pt x="35" y="62"/>
                      </a:cubicBezTo>
                      <a:cubicBezTo>
                        <a:pt x="35" y="63"/>
                        <a:pt x="36" y="63"/>
                        <a:pt x="36" y="63"/>
                      </a:cubicBezTo>
                      <a:cubicBezTo>
                        <a:pt x="36" y="64"/>
                        <a:pt x="35" y="65"/>
                        <a:pt x="33" y="65"/>
                      </a:cubicBezTo>
                      <a:cubicBezTo>
                        <a:pt x="32" y="65"/>
                        <a:pt x="30" y="64"/>
                        <a:pt x="30" y="64"/>
                      </a:cubicBezTo>
                      <a:cubicBezTo>
                        <a:pt x="30" y="61"/>
                        <a:pt x="30" y="58"/>
                        <a:pt x="30" y="54"/>
                      </a:cubicBezTo>
                      <a:cubicBezTo>
                        <a:pt x="30" y="51"/>
                        <a:pt x="31" y="47"/>
                        <a:pt x="31" y="43"/>
                      </a:cubicBezTo>
                      <a:cubicBezTo>
                        <a:pt x="31" y="42"/>
                        <a:pt x="31" y="42"/>
                        <a:pt x="31" y="42"/>
                      </a:cubicBezTo>
                      <a:cubicBezTo>
                        <a:pt x="31" y="41"/>
                        <a:pt x="31" y="41"/>
                        <a:pt x="31" y="41"/>
                      </a:cubicBezTo>
                      <a:cubicBezTo>
                        <a:pt x="31" y="40"/>
                        <a:pt x="31" y="40"/>
                        <a:pt x="31" y="39"/>
                      </a:cubicBezTo>
                      <a:cubicBezTo>
                        <a:pt x="31" y="39"/>
                        <a:pt x="31" y="38"/>
                        <a:pt x="30" y="38"/>
                      </a:cubicBezTo>
                      <a:cubicBezTo>
                        <a:pt x="30" y="37"/>
                        <a:pt x="30" y="36"/>
                        <a:pt x="30" y="36"/>
                      </a:cubicBezTo>
                      <a:cubicBezTo>
                        <a:pt x="30" y="36"/>
                        <a:pt x="29" y="35"/>
                        <a:pt x="29" y="35"/>
                      </a:cubicBezTo>
                      <a:cubicBezTo>
                        <a:pt x="24" y="36"/>
                        <a:pt x="19" y="37"/>
                        <a:pt x="16" y="38"/>
                      </a:cubicBezTo>
                      <a:cubicBezTo>
                        <a:pt x="11" y="39"/>
                        <a:pt x="7" y="41"/>
                        <a:pt x="4" y="43"/>
                      </a:cubicBezTo>
                      <a:cubicBezTo>
                        <a:pt x="3" y="43"/>
                        <a:pt x="2" y="41"/>
                        <a:pt x="1" y="40"/>
                      </a:cubicBezTo>
                      <a:cubicBezTo>
                        <a:pt x="1" y="39"/>
                        <a:pt x="1" y="38"/>
                        <a:pt x="0" y="37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11" y="34"/>
                        <a:pt x="13" y="34"/>
                      </a:cubicBezTo>
                      <a:cubicBezTo>
                        <a:pt x="16" y="33"/>
                        <a:pt x="17" y="32"/>
                        <a:pt x="17" y="30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8" y="28"/>
                        <a:pt x="17" y="28"/>
                        <a:pt x="17" y="27"/>
                      </a:cubicBezTo>
                      <a:cubicBezTo>
                        <a:pt x="17" y="27"/>
                        <a:pt x="16" y="27"/>
                        <a:pt x="16" y="27"/>
                      </a:cubicBezTo>
                      <a:cubicBezTo>
                        <a:pt x="15" y="27"/>
                        <a:pt x="14" y="27"/>
                        <a:pt x="14" y="27"/>
                      </a:cubicBezTo>
                      <a:cubicBezTo>
                        <a:pt x="13" y="28"/>
                        <a:pt x="13" y="28"/>
                        <a:pt x="12" y="28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cubicBezTo>
                        <a:pt x="29" y="17"/>
                        <a:pt x="29" y="17"/>
                        <a:pt x="29" y="16"/>
                      </a:cubicBezTo>
                      <a:cubicBezTo>
                        <a:pt x="29" y="15"/>
                        <a:pt x="29" y="14"/>
                        <a:pt x="29" y="14"/>
                      </a:cubicBezTo>
                      <a:cubicBezTo>
                        <a:pt x="29" y="13"/>
                        <a:pt x="29" y="13"/>
                        <a:pt x="28" y="13"/>
                      </a:cubicBezTo>
                      <a:cubicBezTo>
                        <a:pt x="28" y="13"/>
                        <a:pt x="28" y="13"/>
                        <a:pt x="27" y="13"/>
                      </a:cubicBezTo>
                      <a:cubicBezTo>
                        <a:pt x="26" y="13"/>
                        <a:pt x="25" y="13"/>
                        <a:pt x="24" y="12"/>
                      </a:cubicBezTo>
                      <a:cubicBezTo>
                        <a:pt x="24" y="12"/>
                        <a:pt x="23" y="12"/>
                        <a:pt x="23" y="11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18"/>
                        <a:pt x="12" y="18"/>
                        <a:pt x="12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0" y="18"/>
                        <a:pt x="9" y="18"/>
                        <a:pt x="9" y="18"/>
                      </a:cubicBezTo>
                      <a:cubicBezTo>
                        <a:pt x="9" y="18"/>
                        <a:pt x="9" y="18"/>
                        <a:pt x="8" y="18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7" y="8"/>
                        <a:pt x="20" y="4"/>
                        <a:pt x="24" y="0"/>
                      </a:cubicBezTo>
                      <a:cubicBezTo>
                        <a:pt x="24" y="0"/>
                        <a:pt x="25" y="0"/>
                        <a:pt x="25" y="0"/>
                      </a:cubicBezTo>
                      <a:cubicBezTo>
                        <a:pt x="26" y="0"/>
                        <a:pt x="27" y="0"/>
                        <a:pt x="28" y="2"/>
                      </a:cubicBezTo>
                      <a:cubicBezTo>
                        <a:pt x="29" y="3"/>
                        <a:pt x="30" y="4"/>
                        <a:pt x="31" y="5"/>
                      </a:cubicBezTo>
                      <a:cubicBezTo>
                        <a:pt x="42" y="2"/>
                        <a:pt x="42" y="2"/>
                        <a:pt x="42" y="2"/>
                      </a:cubicBezTo>
                      <a:cubicBezTo>
                        <a:pt x="43" y="2"/>
                        <a:pt x="43" y="3"/>
                        <a:pt x="43" y="4"/>
                      </a:cubicBezTo>
                      <a:cubicBezTo>
                        <a:pt x="43" y="5"/>
                        <a:pt x="43" y="5"/>
                        <a:pt x="43" y="6"/>
                      </a:cubicBezTo>
                      <a:cubicBezTo>
                        <a:pt x="40" y="7"/>
                        <a:pt x="39" y="9"/>
                        <a:pt x="37" y="12"/>
                      </a:cubicBezTo>
                      <a:cubicBezTo>
                        <a:pt x="37" y="13"/>
                        <a:pt x="37" y="14"/>
                        <a:pt x="37" y="16"/>
                      </a:cubicBezTo>
                      <a:cubicBezTo>
                        <a:pt x="44" y="14"/>
                        <a:pt x="44" y="14"/>
                        <a:pt x="44" y="14"/>
                      </a:cubicBezTo>
                      <a:cubicBezTo>
                        <a:pt x="45" y="14"/>
                        <a:pt x="45" y="14"/>
                        <a:pt x="45" y="14"/>
                      </a:cubicBezTo>
                      <a:cubicBezTo>
                        <a:pt x="46" y="14"/>
                        <a:pt x="47" y="14"/>
                        <a:pt x="48" y="15"/>
                      </a:cubicBezTo>
                      <a:cubicBezTo>
                        <a:pt x="48" y="16"/>
                        <a:pt x="49" y="17"/>
                        <a:pt x="49" y="19"/>
                      </a:cubicBezTo>
                      <a:cubicBezTo>
                        <a:pt x="49" y="19"/>
                        <a:pt x="49" y="20"/>
                        <a:pt x="48" y="20"/>
                      </a:cubicBezTo>
                      <a:cubicBezTo>
                        <a:pt x="37" y="21"/>
                        <a:pt x="37" y="21"/>
                        <a:pt x="37" y="21"/>
                      </a:cubicBezTo>
                      <a:cubicBezTo>
                        <a:pt x="36" y="30"/>
                        <a:pt x="36" y="30"/>
                        <a:pt x="36" y="30"/>
                      </a:cubicBezTo>
                      <a:cubicBezTo>
                        <a:pt x="39" y="30"/>
                        <a:pt x="43" y="29"/>
                        <a:pt x="47" y="28"/>
                      </a:cubicBezTo>
                      <a:cubicBezTo>
                        <a:pt x="48" y="28"/>
                        <a:pt x="50" y="28"/>
                        <a:pt x="52" y="27"/>
                      </a:cubicBezTo>
                      <a:cubicBezTo>
                        <a:pt x="54" y="28"/>
                        <a:pt x="55" y="30"/>
                        <a:pt x="56" y="31"/>
                      </a:cubicBezTo>
                      <a:cubicBezTo>
                        <a:pt x="57" y="32"/>
                        <a:pt x="57" y="33"/>
                        <a:pt x="57" y="34"/>
                      </a:cubicBezTo>
                      <a:cubicBezTo>
                        <a:pt x="57" y="34"/>
                        <a:pt x="57" y="35"/>
                        <a:pt x="57" y="35"/>
                      </a:cubicBezTo>
                      <a:close/>
                      <a:moveTo>
                        <a:pt x="30" y="25"/>
                      </a:moveTo>
                      <a:cubicBezTo>
                        <a:pt x="30" y="24"/>
                        <a:pt x="29" y="24"/>
                        <a:pt x="28" y="24"/>
                      </a:cubicBezTo>
                      <a:cubicBezTo>
                        <a:pt x="28" y="24"/>
                        <a:pt x="27" y="24"/>
                        <a:pt x="26" y="25"/>
                      </a:cubicBezTo>
                      <a:cubicBezTo>
                        <a:pt x="26" y="25"/>
                        <a:pt x="25" y="25"/>
                        <a:pt x="25" y="26"/>
                      </a:cubicBezTo>
                      <a:cubicBezTo>
                        <a:pt x="25" y="26"/>
                        <a:pt x="24" y="27"/>
                        <a:pt x="24" y="28"/>
                      </a:cubicBezTo>
                      <a:cubicBezTo>
                        <a:pt x="24" y="28"/>
                        <a:pt x="24" y="29"/>
                        <a:pt x="24" y="30"/>
                      </a:cubicBezTo>
                      <a:cubicBezTo>
                        <a:pt x="24" y="30"/>
                        <a:pt x="24" y="31"/>
                        <a:pt x="25" y="31"/>
                      </a:cubicBezTo>
                      <a:cubicBezTo>
                        <a:pt x="30" y="30"/>
                        <a:pt x="30" y="30"/>
                        <a:pt x="30" y="30"/>
                      </a:cubicBezTo>
                      <a:lnTo>
                        <a:pt x="30" y="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>
                <a:off x="10736292" y="306781"/>
                <a:ext cx="936627" cy="2728910"/>
                <a:chOff x="10748992" y="306781"/>
                <a:chExt cx="936627" cy="2728910"/>
              </a:xfrm>
            </p:grpSpPr>
            <p:sp>
              <p:nvSpPr>
                <p:cNvPr id="22" name="Freeform 20"/>
                <p:cNvSpPr>
                  <a:spLocks/>
                </p:cNvSpPr>
                <p:nvPr/>
              </p:nvSpPr>
              <p:spPr bwMode="auto">
                <a:xfrm>
                  <a:off x="10748992" y="459317"/>
                  <a:ext cx="936627" cy="2568572"/>
                </a:xfrm>
                <a:custGeom>
                  <a:avLst/>
                  <a:gdLst>
                    <a:gd name="T0" fmla="*/ 75 w 111"/>
                    <a:gd name="T1" fmla="*/ 0 h 306"/>
                    <a:gd name="T2" fmla="*/ 88 w 111"/>
                    <a:gd name="T3" fmla="*/ 2 h 306"/>
                    <a:gd name="T4" fmla="*/ 97 w 111"/>
                    <a:gd name="T5" fmla="*/ 60 h 306"/>
                    <a:gd name="T6" fmla="*/ 96 w 111"/>
                    <a:gd name="T7" fmla="*/ 69 h 306"/>
                    <a:gd name="T8" fmla="*/ 97 w 111"/>
                    <a:gd name="T9" fmla="*/ 114 h 306"/>
                    <a:gd name="T10" fmla="*/ 97 w 111"/>
                    <a:gd name="T11" fmla="*/ 150 h 306"/>
                    <a:gd name="T12" fmla="*/ 98 w 111"/>
                    <a:gd name="T13" fmla="*/ 188 h 306"/>
                    <a:gd name="T14" fmla="*/ 97 w 111"/>
                    <a:gd name="T15" fmla="*/ 255 h 306"/>
                    <a:gd name="T16" fmla="*/ 100 w 111"/>
                    <a:gd name="T17" fmla="*/ 290 h 306"/>
                    <a:gd name="T18" fmla="*/ 105 w 111"/>
                    <a:gd name="T19" fmla="*/ 281 h 306"/>
                    <a:gd name="T20" fmla="*/ 110 w 111"/>
                    <a:gd name="T21" fmla="*/ 261 h 306"/>
                    <a:gd name="T22" fmla="*/ 108 w 111"/>
                    <a:gd name="T23" fmla="*/ 302 h 306"/>
                    <a:gd name="T24" fmla="*/ 88 w 111"/>
                    <a:gd name="T25" fmla="*/ 305 h 306"/>
                    <a:gd name="T26" fmla="*/ 61 w 111"/>
                    <a:gd name="T27" fmla="*/ 303 h 306"/>
                    <a:gd name="T28" fmla="*/ 37 w 111"/>
                    <a:gd name="T29" fmla="*/ 305 h 306"/>
                    <a:gd name="T30" fmla="*/ 38 w 111"/>
                    <a:gd name="T31" fmla="*/ 303 h 306"/>
                    <a:gd name="T32" fmla="*/ 71 w 111"/>
                    <a:gd name="T33" fmla="*/ 301 h 306"/>
                    <a:gd name="T34" fmla="*/ 85 w 111"/>
                    <a:gd name="T35" fmla="*/ 298 h 306"/>
                    <a:gd name="T36" fmla="*/ 88 w 111"/>
                    <a:gd name="T37" fmla="*/ 299 h 306"/>
                    <a:gd name="T38" fmla="*/ 96 w 111"/>
                    <a:gd name="T39" fmla="*/ 293 h 306"/>
                    <a:gd name="T40" fmla="*/ 75 w 111"/>
                    <a:gd name="T41" fmla="*/ 291 h 306"/>
                    <a:gd name="T42" fmla="*/ 58 w 111"/>
                    <a:gd name="T43" fmla="*/ 289 h 306"/>
                    <a:gd name="T44" fmla="*/ 40 w 111"/>
                    <a:gd name="T45" fmla="*/ 291 h 306"/>
                    <a:gd name="T46" fmla="*/ 12 w 111"/>
                    <a:gd name="T47" fmla="*/ 283 h 306"/>
                    <a:gd name="T48" fmla="*/ 15 w 111"/>
                    <a:gd name="T49" fmla="*/ 265 h 306"/>
                    <a:gd name="T50" fmla="*/ 13 w 111"/>
                    <a:gd name="T51" fmla="*/ 197 h 306"/>
                    <a:gd name="T52" fmla="*/ 15 w 111"/>
                    <a:gd name="T53" fmla="*/ 151 h 306"/>
                    <a:gd name="T54" fmla="*/ 15 w 111"/>
                    <a:gd name="T55" fmla="*/ 107 h 306"/>
                    <a:gd name="T56" fmla="*/ 14 w 111"/>
                    <a:gd name="T57" fmla="*/ 70 h 306"/>
                    <a:gd name="T58" fmla="*/ 6 w 111"/>
                    <a:gd name="T59" fmla="*/ 69 h 306"/>
                    <a:gd name="T60" fmla="*/ 6 w 111"/>
                    <a:gd name="T61" fmla="*/ 93 h 306"/>
                    <a:gd name="T62" fmla="*/ 6 w 111"/>
                    <a:gd name="T63" fmla="*/ 118 h 306"/>
                    <a:gd name="T64" fmla="*/ 6 w 111"/>
                    <a:gd name="T65" fmla="*/ 129 h 306"/>
                    <a:gd name="T66" fmla="*/ 5 w 111"/>
                    <a:gd name="T67" fmla="*/ 159 h 306"/>
                    <a:gd name="T68" fmla="*/ 7 w 111"/>
                    <a:gd name="T69" fmla="*/ 185 h 306"/>
                    <a:gd name="T70" fmla="*/ 7 w 111"/>
                    <a:gd name="T71" fmla="*/ 224 h 306"/>
                    <a:gd name="T72" fmla="*/ 5 w 111"/>
                    <a:gd name="T73" fmla="*/ 258 h 306"/>
                    <a:gd name="T74" fmla="*/ 2 w 111"/>
                    <a:gd name="T75" fmla="*/ 216 h 306"/>
                    <a:gd name="T76" fmla="*/ 0 w 111"/>
                    <a:gd name="T77" fmla="*/ 209 h 306"/>
                    <a:gd name="T78" fmla="*/ 1 w 111"/>
                    <a:gd name="T79" fmla="*/ 195 h 306"/>
                    <a:gd name="T80" fmla="*/ 2 w 111"/>
                    <a:gd name="T81" fmla="*/ 186 h 306"/>
                    <a:gd name="T82" fmla="*/ 0 w 111"/>
                    <a:gd name="T83" fmla="*/ 154 h 306"/>
                    <a:gd name="T84" fmla="*/ 0 w 111"/>
                    <a:gd name="T85" fmla="*/ 136 h 306"/>
                    <a:gd name="T86" fmla="*/ 1 w 111"/>
                    <a:gd name="T87" fmla="*/ 123 h 306"/>
                    <a:gd name="T88" fmla="*/ 0 w 111"/>
                    <a:gd name="T89" fmla="*/ 106 h 306"/>
                    <a:gd name="T90" fmla="*/ 0 w 111"/>
                    <a:gd name="T91" fmla="*/ 96 h 306"/>
                    <a:gd name="T92" fmla="*/ 2 w 111"/>
                    <a:gd name="T93" fmla="*/ 88 h 306"/>
                    <a:gd name="T94" fmla="*/ 0 w 111"/>
                    <a:gd name="T95" fmla="*/ 79 h 306"/>
                    <a:gd name="T96" fmla="*/ 1 w 111"/>
                    <a:gd name="T97" fmla="*/ 63 h 306"/>
                    <a:gd name="T98" fmla="*/ 0 w 111"/>
                    <a:gd name="T99" fmla="*/ 53 h 306"/>
                    <a:gd name="T100" fmla="*/ 0 w 111"/>
                    <a:gd name="T101" fmla="*/ 35 h 306"/>
                    <a:gd name="T102" fmla="*/ 2 w 111"/>
                    <a:gd name="T103" fmla="*/ 24 h 306"/>
                    <a:gd name="T104" fmla="*/ 1 w 111"/>
                    <a:gd name="T105" fmla="*/ 17 h 306"/>
                    <a:gd name="T106" fmla="*/ 5 w 111"/>
                    <a:gd name="T107" fmla="*/ 1 h 306"/>
                    <a:gd name="T108" fmla="*/ 5 w 111"/>
                    <a:gd name="T109" fmla="*/ 16 h 306"/>
                    <a:gd name="T110" fmla="*/ 7 w 111"/>
                    <a:gd name="T111" fmla="*/ 50 h 306"/>
                    <a:gd name="T112" fmla="*/ 11 w 111"/>
                    <a:gd name="T113" fmla="*/ 58 h 306"/>
                    <a:gd name="T114" fmla="*/ 15 w 111"/>
                    <a:gd name="T115" fmla="*/ 21 h 306"/>
                    <a:gd name="T116" fmla="*/ 21 w 111"/>
                    <a:gd name="T117" fmla="*/ 1 h 306"/>
                    <a:gd name="T118" fmla="*/ 34 w 111"/>
                    <a:gd name="T119" fmla="*/ 2 h 306"/>
                    <a:gd name="T120" fmla="*/ 53 w 111"/>
                    <a:gd name="T121" fmla="*/ 1 h 306"/>
                    <a:gd name="T122" fmla="*/ 63 w 111"/>
                    <a:gd name="T123" fmla="*/ 0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11" h="306">
                      <a:moveTo>
                        <a:pt x="63" y="0"/>
                      </a:move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4" y="1"/>
                        <a:pt x="65" y="1"/>
                        <a:pt x="65" y="1"/>
                      </a:cubicBezTo>
                      <a:cubicBezTo>
                        <a:pt x="65" y="2"/>
                        <a:pt x="65" y="2"/>
                        <a:pt x="65" y="3"/>
                      </a:cubicBezTo>
                      <a:cubicBezTo>
                        <a:pt x="67" y="3"/>
                        <a:pt x="67" y="3"/>
                        <a:pt x="67" y="3"/>
                      </a:cubicBezTo>
                      <a:cubicBezTo>
                        <a:pt x="67" y="2"/>
                        <a:pt x="67" y="2"/>
                        <a:pt x="68" y="1"/>
                      </a:cubicBezTo>
                      <a:cubicBezTo>
                        <a:pt x="68" y="1"/>
                        <a:pt x="69" y="1"/>
                        <a:pt x="69" y="1"/>
                      </a:cubicBezTo>
                      <a:cubicBezTo>
                        <a:pt x="73" y="1"/>
                        <a:pt x="73" y="1"/>
                        <a:pt x="73" y="1"/>
                      </a:cubicBezTo>
                      <a:cubicBezTo>
                        <a:pt x="73" y="1"/>
                        <a:pt x="73" y="1"/>
                        <a:pt x="73" y="1"/>
                      </a:cubicBezTo>
                      <a:cubicBezTo>
                        <a:pt x="73" y="1"/>
                        <a:pt x="73" y="0"/>
                        <a:pt x="74" y="0"/>
                      </a:cubicBezTo>
                      <a:cubicBezTo>
                        <a:pt x="74" y="0"/>
                        <a:pt x="75" y="0"/>
                        <a:pt x="75" y="0"/>
                      </a:cubicBezTo>
                      <a:cubicBezTo>
                        <a:pt x="75" y="1"/>
                        <a:pt x="76" y="1"/>
                        <a:pt x="76" y="1"/>
                      </a:cubicBezTo>
                      <a:cubicBezTo>
                        <a:pt x="76" y="1"/>
                        <a:pt x="76" y="1"/>
                        <a:pt x="77" y="1"/>
                      </a:cubicBezTo>
                      <a:cubicBezTo>
                        <a:pt x="77" y="1"/>
                        <a:pt x="78" y="1"/>
                        <a:pt x="77" y="1"/>
                      </a:cubicBezTo>
                      <a:cubicBezTo>
                        <a:pt x="78" y="1"/>
                        <a:pt x="78" y="1"/>
                        <a:pt x="78" y="1"/>
                      </a:cubicBezTo>
                      <a:cubicBezTo>
                        <a:pt x="78" y="2"/>
                        <a:pt x="78" y="2"/>
                        <a:pt x="78" y="3"/>
                      </a:cubicBezTo>
                      <a:cubicBezTo>
                        <a:pt x="80" y="3"/>
                        <a:pt x="80" y="3"/>
                        <a:pt x="80" y="3"/>
                      </a:cubicBezTo>
                      <a:cubicBezTo>
                        <a:pt x="80" y="2"/>
                        <a:pt x="80" y="2"/>
                        <a:pt x="80" y="2"/>
                      </a:cubicBezTo>
                      <a:cubicBezTo>
                        <a:pt x="81" y="1"/>
                        <a:pt x="84" y="1"/>
                        <a:pt x="84" y="2"/>
                      </a:cubicBezTo>
                      <a:cubicBezTo>
                        <a:pt x="84" y="2"/>
                        <a:pt x="84" y="3"/>
                        <a:pt x="85" y="3"/>
                      </a:cubicBezTo>
                      <a:cubicBezTo>
                        <a:pt x="88" y="3"/>
                        <a:pt x="88" y="3"/>
                        <a:pt x="88" y="3"/>
                      </a:cubicBezTo>
                      <a:cubicBezTo>
                        <a:pt x="88" y="2"/>
                        <a:pt x="88" y="2"/>
                        <a:pt x="88" y="2"/>
                      </a:cubicBezTo>
                      <a:cubicBezTo>
                        <a:pt x="88" y="2"/>
                        <a:pt x="89" y="2"/>
                        <a:pt x="89" y="2"/>
                      </a:cubicBezTo>
                      <a:cubicBezTo>
                        <a:pt x="89" y="1"/>
                        <a:pt x="90" y="2"/>
                        <a:pt x="91" y="1"/>
                      </a:cubicBezTo>
                      <a:cubicBezTo>
                        <a:pt x="91" y="1"/>
                        <a:pt x="92" y="1"/>
                        <a:pt x="92" y="1"/>
                      </a:cubicBezTo>
                      <a:cubicBezTo>
                        <a:pt x="92" y="1"/>
                        <a:pt x="92" y="1"/>
                        <a:pt x="92" y="1"/>
                      </a:cubicBezTo>
                      <a:cubicBezTo>
                        <a:pt x="92" y="0"/>
                        <a:pt x="93" y="0"/>
                        <a:pt x="93" y="1"/>
                      </a:cubicBezTo>
                      <a:cubicBezTo>
                        <a:pt x="93" y="1"/>
                        <a:pt x="93" y="1"/>
                        <a:pt x="93" y="2"/>
                      </a:cubicBezTo>
                      <a:cubicBezTo>
                        <a:pt x="93" y="2"/>
                        <a:pt x="93" y="2"/>
                        <a:pt x="93" y="2"/>
                      </a:cubicBezTo>
                      <a:cubicBezTo>
                        <a:pt x="93" y="2"/>
                        <a:pt x="93" y="2"/>
                        <a:pt x="94" y="2"/>
                      </a:cubicBezTo>
                      <a:cubicBezTo>
                        <a:pt x="94" y="3"/>
                        <a:pt x="95" y="3"/>
                        <a:pt x="96" y="3"/>
                      </a:cubicBezTo>
                      <a:cubicBezTo>
                        <a:pt x="96" y="59"/>
                        <a:pt x="96" y="59"/>
                        <a:pt x="96" y="59"/>
                      </a:cubicBezTo>
                      <a:cubicBezTo>
                        <a:pt x="96" y="60"/>
                        <a:pt x="97" y="60"/>
                        <a:pt x="97" y="60"/>
                      </a:cubicBezTo>
                      <a:cubicBezTo>
                        <a:pt x="97" y="60"/>
                        <a:pt x="97" y="61"/>
                        <a:pt x="97" y="61"/>
                      </a:cubicBezTo>
                      <a:cubicBezTo>
                        <a:pt x="97" y="61"/>
                        <a:pt x="97" y="61"/>
                        <a:pt x="97" y="61"/>
                      </a:cubicBezTo>
                      <a:cubicBezTo>
                        <a:pt x="97" y="62"/>
                        <a:pt x="97" y="62"/>
                        <a:pt x="98" y="62"/>
                      </a:cubicBezTo>
                      <a:cubicBezTo>
                        <a:pt x="98" y="64"/>
                        <a:pt x="98" y="64"/>
                        <a:pt x="98" y="64"/>
                      </a:cubicBezTo>
                      <a:cubicBezTo>
                        <a:pt x="98" y="64"/>
                        <a:pt x="97" y="65"/>
                        <a:pt x="97" y="65"/>
                      </a:cubicBezTo>
                      <a:cubicBezTo>
                        <a:pt x="97" y="65"/>
                        <a:pt x="98" y="65"/>
                        <a:pt x="98" y="65"/>
                      </a:cubicBezTo>
                      <a:cubicBezTo>
                        <a:pt x="98" y="67"/>
                        <a:pt x="98" y="67"/>
                        <a:pt x="98" y="67"/>
                      </a:cubicBezTo>
                      <a:cubicBezTo>
                        <a:pt x="98" y="67"/>
                        <a:pt x="97" y="68"/>
                        <a:pt x="97" y="68"/>
                      </a:cubicBezTo>
                      <a:cubicBezTo>
                        <a:pt x="97" y="68"/>
                        <a:pt x="97" y="68"/>
                        <a:pt x="97" y="69"/>
                      </a:cubicBezTo>
                      <a:cubicBezTo>
                        <a:pt x="97" y="69"/>
                        <a:pt x="97" y="69"/>
                        <a:pt x="97" y="69"/>
                      </a:cubicBezTo>
                      <a:cubicBezTo>
                        <a:pt x="97" y="69"/>
                        <a:pt x="97" y="69"/>
                        <a:pt x="96" y="69"/>
                      </a:cubicBezTo>
                      <a:cubicBezTo>
                        <a:pt x="96" y="70"/>
                        <a:pt x="96" y="71"/>
                        <a:pt x="97" y="71"/>
                      </a:cubicBezTo>
                      <a:cubicBezTo>
                        <a:pt x="97" y="71"/>
                        <a:pt x="97" y="72"/>
                        <a:pt x="97" y="72"/>
                      </a:cubicBezTo>
                      <a:cubicBezTo>
                        <a:pt x="97" y="72"/>
                        <a:pt x="97" y="72"/>
                        <a:pt x="97" y="72"/>
                      </a:cubicBezTo>
                      <a:cubicBezTo>
                        <a:pt x="97" y="73"/>
                        <a:pt x="97" y="73"/>
                        <a:pt x="98" y="73"/>
                      </a:cubicBezTo>
                      <a:cubicBezTo>
                        <a:pt x="98" y="75"/>
                        <a:pt x="98" y="75"/>
                        <a:pt x="98" y="75"/>
                      </a:cubicBezTo>
                      <a:cubicBezTo>
                        <a:pt x="98" y="75"/>
                        <a:pt x="97" y="76"/>
                        <a:pt x="97" y="76"/>
                      </a:cubicBezTo>
                      <a:cubicBezTo>
                        <a:pt x="97" y="76"/>
                        <a:pt x="97" y="76"/>
                        <a:pt x="97" y="77"/>
                      </a:cubicBezTo>
                      <a:cubicBezTo>
                        <a:pt x="97" y="77"/>
                        <a:pt x="97" y="77"/>
                        <a:pt x="97" y="77"/>
                      </a:cubicBezTo>
                      <a:cubicBezTo>
                        <a:pt x="97" y="77"/>
                        <a:pt x="96" y="77"/>
                        <a:pt x="96" y="78"/>
                      </a:cubicBezTo>
                      <a:cubicBezTo>
                        <a:pt x="96" y="111"/>
                        <a:pt x="96" y="111"/>
                        <a:pt x="96" y="111"/>
                      </a:cubicBezTo>
                      <a:cubicBezTo>
                        <a:pt x="97" y="112"/>
                        <a:pt x="97" y="113"/>
                        <a:pt x="97" y="114"/>
                      </a:cubicBezTo>
                      <a:cubicBezTo>
                        <a:pt x="97" y="114"/>
                        <a:pt x="98" y="114"/>
                        <a:pt x="98" y="114"/>
                      </a:cubicBezTo>
                      <a:cubicBezTo>
                        <a:pt x="98" y="116"/>
                        <a:pt x="98" y="116"/>
                        <a:pt x="98" y="116"/>
                      </a:cubicBezTo>
                      <a:cubicBezTo>
                        <a:pt x="98" y="116"/>
                        <a:pt x="97" y="116"/>
                        <a:pt x="97" y="116"/>
                      </a:cubicBezTo>
                      <a:cubicBezTo>
                        <a:pt x="97" y="125"/>
                        <a:pt x="97" y="125"/>
                        <a:pt x="97" y="125"/>
                      </a:cubicBezTo>
                      <a:cubicBezTo>
                        <a:pt x="97" y="125"/>
                        <a:pt x="98" y="125"/>
                        <a:pt x="98" y="125"/>
                      </a:cubicBezTo>
                      <a:cubicBezTo>
                        <a:pt x="98" y="128"/>
                        <a:pt x="98" y="130"/>
                        <a:pt x="98" y="132"/>
                      </a:cubicBezTo>
                      <a:cubicBezTo>
                        <a:pt x="98" y="132"/>
                        <a:pt x="97" y="132"/>
                        <a:pt x="97" y="133"/>
                      </a:cubicBezTo>
                      <a:cubicBezTo>
                        <a:pt x="97" y="134"/>
                        <a:pt x="98" y="136"/>
                        <a:pt x="98" y="138"/>
                      </a:cubicBezTo>
                      <a:cubicBezTo>
                        <a:pt x="98" y="139"/>
                        <a:pt x="98" y="140"/>
                        <a:pt x="97" y="141"/>
                      </a:cubicBezTo>
                      <a:cubicBezTo>
                        <a:pt x="97" y="143"/>
                        <a:pt x="97" y="145"/>
                        <a:pt x="98" y="147"/>
                      </a:cubicBezTo>
                      <a:cubicBezTo>
                        <a:pt x="98" y="148"/>
                        <a:pt x="98" y="149"/>
                        <a:pt x="97" y="150"/>
                      </a:cubicBezTo>
                      <a:cubicBezTo>
                        <a:pt x="97" y="158"/>
                        <a:pt x="97" y="158"/>
                        <a:pt x="97" y="158"/>
                      </a:cubicBezTo>
                      <a:cubicBezTo>
                        <a:pt x="97" y="158"/>
                        <a:pt x="98" y="158"/>
                        <a:pt x="98" y="158"/>
                      </a:cubicBezTo>
                      <a:cubicBezTo>
                        <a:pt x="98" y="160"/>
                        <a:pt x="98" y="160"/>
                        <a:pt x="98" y="160"/>
                      </a:cubicBezTo>
                      <a:cubicBezTo>
                        <a:pt x="98" y="160"/>
                        <a:pt x="97" y="160"/>
                        <a:pt x="97" y="160"/>
                      </a:cubicBezTo>
                      <a:cubicBezTo>
                        <a:pt x="97" y="161"/>
                        <a:pt x="97" y="162"/>
                        <a:pt x="96" y="163"/>
                      </a:cubicBezTo>
                      <a:cubicBezTo>
                        <a:pt x="96" y="180"/>
                        <a:pt x="96" y="180"/>
                        <a:pt x="96" y="180"/>
                      </a:cubicBezTo>
                      <a:cubicBezTo>
                        <a:pt x="97" y="180"/>
                        <a:pt x="97" y="181"/>
                        <a:pt x="97" y="181"/>
                      </a:cubicBezTo>
                      <a:cubicBezTo>
                        <a:pt x="97" y="181"/>
                        <a:pt x="97" y="182"/>
                        <a:pt x="97" y="182"/>
                      </a:cubicBezTo>
                      <a:cubicBezTo>
                        <a:pt x="97" y="182"/>
                        <a:pt x="98" y="182"/>
                        <a:pt x="98" y="182"/>
                      </a:cubicBezTo>
                      <a:cubicBezTo>
                        <a:pt x="98" y="183"/>
                        <a:pt x="98" y="184"/>
                        <a:pt x="97" y="184"/>
                      </a:cubicBezTo>
                      <a:cubicBezTo>
                        <a:pt x="97" y="186"/>
                        <a:pt x="98" y="187"/>
                        <a:pt x="98" y="188"/>
                      </a:cubicBezTo>
                      <a:cubicBezTo>
                        <a:pt x="97" y="198"/>
                        <a:pt x="97" y="198"/>
                        <a:pt x="97" y="198"/>
                      </a:cubicBezTo>
                      <a:cubicBezTo>
                        <a:pt x="97" y="198"/>
                        <a:pt x="98" y="198"/>
                        <a:pt x="98" y="198"/>
                      </a:cubicBezTo>
                      <a:cubicBezTo>
                        <a:pt x="98" y="201"/>
                        <a:pt x="98" y="203"/>
                        <a:pt x="98" y="205"/>
                      </a:cubicBezTo>
                      <a:cubicBezTo>
                        <a:pt x="98" y="205"/>
                        <a:pt x="97" y="206"/>
                        <a:pt x="97" y="206"/>
                      </a:cubicBezTo>
                      <a:cubicBezTo>
                        <a:pt x="97" y="231"/>
                        <a:pt x="97" y="231"/>
                        <a:pt x="97" y="231"/>
                      </a:cubicBezTo>
                      <a:cubicBezTo>
                        <a:pt x="97" y="231"/>
                        <a:pt x="98" y="231"/>
                        <a:pt x="98" y="231"/>
                      </a:cubicBezTo>
                      <a:cubicBezTo>
                        <a:pt x="98" y="233"/>
                        <a:pt x="98" y="233"/>
                        <a:pt x="98" y="233"/>
                      </a:cubicBezTo>
                      <a:cubicBezTo>
                        <a:pt x="98" y="233"/>
                        <a:pt x="97" y="233"/>
                        <a:pt x="97" y="233"/>
                      </a:cubicBezTo>
                      <a:cubicBezTo>
                        <a:pt x="97" y="234"/>
                        <a:pt x="97" y="235"/>
                        <a:pt x="96" y="236"/>
                      </a:cubicBezTo>
                      <a:cubicBezTo>
                        <a:pt x="96" y="253"/>
                        <a:pt x="96" y="253"/>
                        <a:pt x="96" y="253"/>
                      </a:cubicBezTo>
                      <a:cubicBezTo>
                        <a:pt x="97" y="253"/>
                        <a:pt x="97" y="254"/>
                        <a:pt x="97" y="255"/>
                      </a:cubicBezTo>
                      <a:cubicBezTo>
                        <a:pt x="97" y="255"/>
                        <a:pt x="98" y="255"/>
                        <a:pt x="98" y="255"/>
                      </a:cubicBezTo>
                      <a:cubicBezTo>
                        <a:pt x="98" y="256"/>
                        <a:pt x="98" y="257"/>
                        <a:pt x="97" y="257"/>
                      </a:cubicBezTo>
                      <a:cubicBezTo>
                        <a:pt x="97" y="280"/>
                        <a:pt x="97" y="280"/>
                        <a:pt x="97" y="280"/>
                      </a:cubicBezTo>
                      <a:cubicBezTo>
                        <a:pt x="97" y="280"/>
                        <a:pt x="98" y="280"/>
                        <a:pt x="98" y="280"/>
                      </a:cubicBezTo>
                      <a:cubicBezTo>
                        <a:pt x="98" y="285"/>
                        <a:pt x="98" y="285"/>
                        <a:pt x="98" y="285"/>
                      </a:cubicBezTo>
                      <a:cubicBezTo>
                        <a:pt x="98" y="285"/>
                        <a:pt x="97" y="285"/>
                        <a:pt x="97" y="285"/>
                      </a:cubicBezTo>
                      <a:cubicBezTo>
                        <a:pt x="97" y="287"/>
                        <a:pt x="97" y="287"/>
                        <a:pt x="97" y="287"/>
                      </a:cubicBezTo>
                      <a:cubicBezTo>
                        <a:pt x="97" y="287"/>
                        <a:pt x="98" y="287"/>
                        <a:pt x="98" y="287"/>
                      </a:cubicBezTo>
                      <a:cubicBezTo>
                        <a:pt x="98" y="288"/>
                        <a:pt x="98" y="289"/>
                        <a:pt x="98" y="289"/>
                      </a:cubicBezTo>
                      <a:cubicBezTo>
                        <a:pt x="98" y="289"/>
                        <a:pt x="99" y="290"/>
                        <a:pt x="99" y="290"/>
                      </a:cubicBezTo>
                      <a:cubicBezTo>
                        <a:pt x="100" y="290"/>
                        <a:pt x="100" y="290"/>
                        <a:pt x="100" y="290"/>
                      </a:cubicBezTo>
                      <a:cubicBezTo>
                        <a:pt x="100" y="290"/>
                        <a:pt x="100" y="290"/>
                        <a:pt x="100" y="290"/>
                      </a:cubicBezTo>
                      <a:cubicBezTo>
                        <a:pt x="100" y="290"/>
                        <a:pt x="101" y="290"/>
                        <a:pt x="101" y="290"/>
                      </a:cubicBezTo>
                      <a:cubicBezTo>
                        <a:pt x="101" y="290"/>
                        <a:pt x="102" y="290"/>
                        <a:pt x="102" y="290"/>
                      </a:cubicBezTo>
                      <a:cubicBezTo>
                        <a:pt x="103" y="290"/>
                        <a:pt x="103" y="289"/>
                        <a:pt x="103" y="289"/>
                      </a:cubicBezTo>
                      <a:cubicBezTo>
                        <a:pt x="103" y="288"/>
                        <a:pt x="103" y="288"/>
                        <a:pt x="103" y="288"/>
                      </a:cubicBezTo>
                      <a:cubicBezTo>
                        <a:pt x="104" y="286"/>
                        <a:pt x="103" y="285"/>
                        <a:pt x="104" y="284"/>
                      </a:cubicBezTo>
                      <a:cubicBezTo>
                        <a:pt x="104" y="284"/>
                        <a:pt x="104" y="284"/>
                        <a:pt x="104" y="284"/>
                      </a:cubicBezTo>
                      <a:cubicBezTo>
                        <a:pt x="104" y="284"/>
                        <a:pt x="104" y="283"/>
                        <a:pt x="104" y="283"/>
                      </a:cubicBezTo>
                      <a:cubicBezTo>
                        <a:pt x="104" y="283"/>
                        <a:pt x="104" y="283"/>
                        <a:pt x="104" y="283"/>
                      </a:cubicBezTo>
                      <a:cubicBezTo>
                        <a:pt x="105" y="283"/>
                        <a:pt x="105" y="282"/>
                        <a:pt x="105" y="282"/>
                      </a:cubicBezTo>
                      <a:cubicBezTo>
                        <a:pt x="105" y="282"/>
                        <a:pt x="105" y="281"/>
                        <a:pt x="105" y="281"/>
                      </a:cubicBezTo>
                      <a:cubicBezTo>
                        <a:pt x="106" y="281"/>
                        <a:pt x="106" y="281"/>
                        <a:pt x="106" y="281"/>
                      </a:cubicBezTo>
                      <a:cubicBezTo>
                        <a:pt x="106" y="280"/>
                        <a:pt x="106" y="279"/>
                        <a:pt x="106" y="277"/>
                      </a:cubicBezTo>
                      <a:cubicBezTo>
                        <a:pt x="106" y="276"/>
                        <a:pt x="106" y="276"/>
                        <a:pt x="106" y="276"/>
                      </a:cubicBezTo>
                      <a:cubicBezTo>
                        <a:pt x="106" y="275"/>
                        <a:pt x="107" y="274"/>
                        <a:pt x="107" y="274"/>
                      </a:cubicBezTo>
                      <a:cubicBezTo>
                        <a:pt x="108" y="273"/>
                        <a:pt x="108" y="273"/>
                        <a:pt x="108" y="273"/>
                      </a:cubicBezTo>
                      <a:cubicBezTo>
                        <a:pt x="108" y="272"/>
                        <a:pt x="108" y="272"/>
                        <a:pt x="108" y="271"/>
                      </a:cubicBezTo>
                      <a:cubicBezTo>
                        <a:pt x="108" y="269"/>
                        <a:pt x="108" y="266"/>
                        <a:pt x="108" y="264"/>
                      </a:cubicBezTo>
                      <a:cubicBezTo>
                        <a:pt x="108" y="262"/>
                        <a:pt x="108" y="262"/>
                        <a:pt x="108" y="262"/>
                      </a:cubicBezTo>
                      <a:cubicBezTo>
                        <a:pt x="108" y="262"/>
                        <a:pt x="108" y="262"/>
                        <a:pt x="109" y="262"/>
                      </a:cubicBezTo>
                      <a:cubicBezTo>
                        <a:pt x="109" y="262"/>
                        <a:pt x="109" y="261"/>
                        <a:pt x="109" y="261"/>
                      </a:cubicBezTo>
                      <a:cubicBezTo>
                        <a:pt x="109" y="261"/>
                        <a:pt x="110" y="261"/>
                        <a:pt x="110" y="261"/>
                      </a:cubicBezTo>
                      <a:cubicBezTo>
                        <a:pt x="110" y="262"/>
                        <a:pt x="110" y="262"/>
                        <a:pt x="111" y="263"/>
                      </a:cubicBezTo>
                      <a:cubicBezTo>
                        <a:pt x="111" y="289"/>
                        <a:pt x="111" y="289"/>
                        <a:pt x="111" y="289"/>
                      </a:cubicBezTo>
                      <a:cubicBezTo>
                        <a:pt x="111" y="289"/>
                        <a:pt x="111" y="290"/>
                        <a:pt x="111" y="290"/>
                      </a:cubicBezTo>
                      <a:cubicBezTo>
                        <a:pt x="111" y="291"/>
                        <a:pt x="110" y="292"/>
                        <a:pt x="110" y="293"/>
                      </a:cubicBezTo>
                      <a:cubicBezTo>
                        <a:pt x="110" y="293"/>
                        <a:pt x="109" y="293"/>
                        <a:pt x="109" y="293"/>
                      </a:cubicBezTo>
                      <a:cubicBezTo>
                        <a:pt x="109" y="293"/>
                        <a:pt x="109" y="293"/>
                        <a:pt x="109" y="294"/>
                      </a:cubicBezTo>
                      <a:cubicBezTo>
                        <a:pt x="109" y="294"/>
                        <a:pt x="109" y="295"/>
                        <a:pt x="109" y="295"/>
                      </a:cubicBezTo>
                      <a:cubicBezTo>
                        <a:pt x="109" y="296"/>
                        <a:pt x="109" y="296"/>
                        <a:pt x="109" y="297"/>
                      </a:cubicBezTo>
                      <a:cubicBezTo>
                        <a:pt x="109" y="297"/>
                        <a:pt x="109" y="297"/>
                        <a:pt x="109" y="297"/>
                      </a:cubicBezTo>
                      <a:cubicBezTo>
                        <a:pt x="109" y="298"/>
                        <a:pt x="109" y="299"/>
                        <a:pt x="109" y="300"/>
                      </a:cubicBezTo>
                      <a:cubicBezTo>
                        <a:pt x="109" y="301"/>
                        <a:pt x="109" y="302"/>
                        <a:pt x="108" y="302"/>
                      </a:cubicBezTo>
                      <a:cubicBezTo>
                        <a:pt x="107" y="303"/>
                        <a:pt x="107" y="303"/>
                        <a:pt x="106" y="304"/>
                      </a:cubicBezTo>
                      <a:cubicBezTo>
                        <a:pt x="106" y="304"/>
                        <a:pt x="106" y="305"/>
                        <a:pt x="105" y="305"/>
                      </a:cubicBezTo>
                      <a:cubicBezTo>
                        <a:pt x="103" y="304"/>
                        <a:pt x="103" y="304"/>
                        <a:pt x="103" y="304"/>
                      </a:cubicBezTo>
                      <a:cubicBezTo>
                        <a:pt x="101" y="304"/>
                        <a:pt x="101" y="304"/>
                        <a:pt x="101" y="304"/>
                      </a:cubicBezTo>
                      <a:cubicBezTo>
                        <a:pt x="101" y="305"/>
                        <a:pt x="101" y="305"/>
                        <a:pt x="101" y="305"/>
                      </a:cubicBezTo>
                      <a:cubicBezTo>
                        <a:pt x="100" y="305"/>
                        <a:pt x="100" y="305"/>
                        <a:pt x="99" y="305"/>
                      </a:cubicBezTo>
                      <a:cubicBezTo>
                        <a:pt x="93" y="305"/>
                        <a:pt x="93" y="305"/>
                        <a:pt x="93" y="305"/>
                      </a:cubicBezTo>
                      <a:cubicBezTo>
                        <a:pt x="93" y="305"/>
                        <a:pt x="93" y="305"/>
                        <a:pt x="93" y="305"/>
                      </a:cubicBezTo>
                      <a:cubicBezTo>
                        <a:pt x="89" y="305"/>
                        <a:pt x="89" y="305"/>
                        <a:pt x="89" y="305"/>
                      </a:cubicBezTo>
                      <a:cubicBezTo>
                        <a:pt x="89" y="305"/>
                        <a:pt x="89" y="305"/>
                        <a:pt x="89" y="305"/>
                      </a:cubicBezTo>
                      <a:cubicBezTo>
                        <a:pt x="88" y="305"/>
                        <a:pt x="88" y="305"/>
                        <a:pt x="88" y="305"/>
                      </a:cubicBezTo>
                      <a:cubicBezTo>
                        <a:pt x="87" y="305"/>
                        <a:pt x="86" y="305"/>
                        <a:pt x="86" y="305"/>
                      </a:cubicBezTo>
                      <a:cubicBezTo>
                        <a:pt x="83" y="304"/>
                        <a:pt x="79" y="305"/>
                        <a:pt x="76" y="305"/>
                      </a:cubicBezTo>
                      <a:cubicBezTo>
                        <a:pt x="74" y="305"/>
                        <a:pt x="71" y="305"/>
                        <a:pt x="69" y="305"/>
                      </a:cubicBezTo>
                      <a:cubicBezTo>
                        <a:pt x="68" y="305"/>
                        <a:pt x="67" y="305"/>
                        <a:pt x="65" y="305"/>
                      </a:cubicBezTo>
                      <a:cubicBezTo>
                        <a:pt x="65" y="305"/>
                        <a:pt x="65" y="305"/>
                        <a:pt x="65" y="305"/>
                      </a:cubicBezTo>
                      <a:cubicBezTo>
                        <a:pt x="65" y="304"/>
                        <a:pt x="64" y="304"/>
                        <a:pt x="64" y="305"/>
                      </a:cubicBezTo>
                      <a:cubicBezTo>
                        <a:pt x="63" y="305"/>
                        <a:pt x="63" y="305"/>
                        <a:pt x="63" y="305"/>
                      </a:cubicBezTo>
                      <a:cubicBezTo>
                        <a:pt x="63" y="305"/>
                        <a:pt x="62" y="305"/>
                        <a:pt x="62" y="304"/>
                      </a:cubicBezTo>
                      <a:cubicBezTo>
                        <a:pt x="62" y="305"/>
                        <a:pt x="62" y="304"/>
                        <a:pt x="62" y="304"/>
                      </a:cubicBezTo>
                      <a:cubicBezTo>
                        <a:pt x="62" y="304"/>
                        <a:pt x="62" y="303"/>
                        <a:pt x="61" y="303"/>
                      </a:cubicBezTo>
                      <a:cubicBezTo>
                        <a:pt x="61" y="303"/>
                        <a:pt x="61" y="303"/>
                        <a:pt x="61" y="303"/>
                      </a:cubicBezTo>
                      <a:cubicBezTo>
                        <a:pt x="60" y="303"/>
                        <a:pt x="60" y="303"/>
                        <a:pt x="59" y="303"/>
                      </a:cubicBezTo>
                      <a:cubicBezTo>
                        <a:pt x="58" y="304"/>
                        <a:pt x="58" y="304"/>
                        <a:pt x="58" y="304"/>
                      </a:cubicBezTo>
                      <a:cubicBezTo>
                        <a:pt x="59" y="305"/>
                        <a:pt x="58" y="305"/>
                        <a:pt x="58" y="304"/>
                      </a:cubicBezTo>
                      <a:cubicBezTo>
                        <a:pt x="58" y="305"/>
                        <a:pt x="58" y="305"/>
                        <a:pt x="58" y="305"/>
                      </a:cubicBezTo>
                      <a:cubicBezTo>
                        <a:pt x="57" y="305"/>
                        <a:pt x="56" y="305"/>
                        <a:pt x="55" y="304"/>
                      </a:cubicBezTo>
                      <a:cubicBezTo>
                        <a:pt x="49" y="304"/>
                        <a:pt x="49" y="304"/>
                        <a:pt x="49" y="304"/>
                      </a:cubicBezTo>
                      <a:cubicBezTo>
                        <a:pt x="49" y="305"/>
                        <a:pt x="49" y="305"/>
                        <a:pt x="49" y="305"/>
                      </a:cubicBezTo>
                      <a:cubicBezTo>
                        <a:pt x="48" y="305"/>
                        <a:pt x="48" y="305"/>
                        <a:pt x="47" y="305"/>
                      </a:cubicBezTo>
                      <a:cubicBezTo>
                        <a:pt x="40" y="305"/>
                        <a:pt x="40" y="305"/>
                        <a:pt x="40" y="305"/>
                      </a:cubicBezTo>
                      <a:cubicBezTo>
                        <a:pt x="40" y="305"/>
                        <a:pt x="40" y="305"/>
                        <a:pt x="40" y="305"/>
                      </a:cubicBezTo>
                      <a:cubicBezTo>
                        <a:pt x="39" y="306"/>
                        <a:pt x="38" y="306"/>
                        <a:pt x="37" y="305"/>
                      </a:cubicBezTo>
                      <a:cubicBezTo>
                        <a:pt x="37" y="305"/>
                        <a:pt x="37" y="305"/>
                        <a:pt x="37" y="305"/>
                      </a:cubicBezTo>
                      <a:cubicBezTo>
                        <a:pt x="36" y="305"/>
                        <a:pt x="36" y="305"/>
                        <a:pt x="36" y="305"/>
                      </a:cubicBezTo>
                      <a:cubicBezTo>
                        <a:pt x="36" y="305"/>
                        <a:pt x="36" y="305"/>
                        <a:pt x="36" y="305"/>
                      </a:cubicBezTo>
                      <a:cubicBezTo>
                        <a:pt x="35" y="305"/>
                        <a:pt x="34" y="305"/>
                        <a:pt x="34" y="305"/>
                      </a:cubicBezTo>
                      <a:cubicBezTo>
                        <a:pt x="34" y="305"/>
                        <a:pt x="34" y="304"/>
                        <a:pt x="34" y="304"/>
                      </a:cubicBezTo>
                      <a:cubicBezTo>
                        <a:pt x="34" y="304"/>
                        <a:pt x="34" y="304"/>
                        <a:pt x="34" y="304"/>
                      </a:cubicBezTo>
                      <a:cubicBezTo>
                        <a:pt x="34" y="304"/>
                        <a:pt x="34" y="304"/>
                        <a:pt x="34" y="303"/>
                      </a:cubicBezTo>
                      <a:cubicBezTo>
                        <a:pt x="34" y="303"/>
                        <a:pt x="34" y="303"/>
                        <a:pt x="35" y="303"/>
                      </a:cubicBezTo>
                      <a:cubicBezTo>
                        <a:pt x="35" y="303"/>
                        <a:pt x="35" y="303"/>
                        <a:pt x="35" y="303"/>
                      </a:cubicBezTo>
                      <a:cubicBezTo>
                        <a:pt x="35" y="303"/>
                        <a:pt x="35" y="303"/>
                        <a:pt x="35" y="303"/>
                      </a:cubicBezTo>
                      <a:cubicBezTo>
                        <a:pt x="36" y="302"/>
                        <a:pt x="37" y="302"/>
                        <a:pt x="38" y="303"/>
                      </a:cubicBezTo>
                      <a:cubicBezTo>
                        <a:pt x="42" y="303"/>
                        <a:pt x="42" y="303"/>
                        <a:pt x="42" y="303"/>
                      </a:cubicBezTo>
                      <a:cubicBezTo>
                        <a:pt x="42" y="303"/>
                        <a:pt x="42" y="303"/>
                        <a:pt x="43" y="303"/>
                      </a:cubicBezTo>
                      <a:cubicBezTo>
                        <a:pt x="43" y="302"/>
                        <a:pt x="43" y="302"/>
                        <a:pt x="44" y="302"/>
                      </a:cubicBezTo>
                      <a:cubicBezTo>
                        <a:pt x="44" y="301"/>
                        <a:pt x="44" y="301"/>
                        <a:pt x="45" y="301"/>
                      </a:cubicBezTo>
                      <a:cubicBezTo>
                        <a:pt x="51" y="301"/>
                        <a:pt x="58" y="301"/>
                        <a:pt x="65" y="301"/>
                      </a:cubicBezTo>
                      <a:cubicBezTo>
                        <a:pt x="65" y="301"/>
                        <a:pt x="65" y="301"/>
                        <a:pt x="65" y="301"/>
                      </a:cubicBezTo>
                      <a:cubicBezTo>
                        <a:pt x="65" y="301"/>
                        <a:pt x="65" y="301"/>
                        <a:pt x="65" y="301"/>
                      </a:cubicBezTo>
                      <a:cubicBezTo>
                        <a:pt x="66" y="302"/>
                        <a:pt x="66" y="302"/>
                        <a:pt x="67" y="303"/>
                      </a:cubicBezTo>
                      <a:cubicBezTo>
                        <a:pt x="68" y="302"/>
                        <a:pt x="68" y="302"/>
                        <a:pt x="69" y="302"/>
                      </a:cubicBezTo>
                      <a:cubicBezTo>
                        <a:pt x="70" y="302"/>
                        <a:pt x="70" y="302"/>
                        <a:pt x="70" y="301"/>
                      </a:cubicBezTo>
                      <a:cubicBezTo>
                        <a:pt x="71" y="301"/>
                        <a:pt x="71" y="301"/>
                        <a:pt x="71" y="301"/>
                      </a:cubicBezTo>
                      <a:cubicBezTo>
                        <a:pt x="71" y="301"/>
                        <a:pt x="71" y="301"/>
                        <a:pt x="71" y="301"/>
                      </a:cubicBezTo>
                      <a:cubicBezTo>
                        <a:pt x="71" y="301"/>
                        <a:pt x="72" y="301"/>
                        <a:pt x="72" y="301"/>
                      </a:cubicBezTo>
                      <a:cubicBezTo>
                        <a:pt x="72" y="300"/>
                        <a:pt x="72" y="301"/>
                        <a:pt x="72" y="301"/>
                      </a:cubicBezTo>
                      <a:cubicBezTo>
                        <a:pt x="72" y="300"/>
                        <a:pt x="73" y="300"/>
                        <a:pt x="73" y="300"/>
                      </a:cubicBezTo>
                      <a:cubicBezTo>
                        <a:pt x="73" y="300"/>
                        <a:pt x="73" y="300"/>
                        <a:pt x="74" y="300"/>
                      </a:cubicBezTo>
                      <a:cubicBezTo>
                        <a:pt x="75" y="300"/>
                        <a:pt x="75" y="300"/>
                        <a:pt x="75" y="300"/>
                      </a:cubicBezTo>
                      <a:cubicBezTo>
                        <a:pt x="77" y="300"/>
                        <a:pt x="80" y="300"/>
                        <a:pt x="82" y="300"/>
                      </a:cubicBezTo>
                      <a:cubicBezTo>
                        <a:pt x="82" y="300"/>
                        <a:pt x="82" y="300"/>
                        <a:pt x="83" y="299"/>
                      </a:cubicBezTo>
                      <a:cubicBezTo>
                        <a:pt x="83" y="299"/>
                        <a:pt x="83" y="299"/>
                        <a:pt x="83" y="299"/>
                      </a:cubicBezTo>
                      <a:cubicBezTo>
                        <a:pt x="83" y="299"/>
                        <a:pt x="84" y="299"/>
                        <a:pt x="84" y="298"/>
                      </a:cubicBezTo>
                      <a:cubicBezTo>
                        <a:pt x="84" y="298"/>
                        <a:pt x="85" y="298"/>
                        <a:pt x="85" y="298"/>
                      </a:cubicBezTo>
                      <a:cubicBezTo>
                        <a:pt x="85" y="299"/>
                        <a:pt x="85" y="299"/>
                        <a:pt x="85" y="299"/>
                      </a:cubicBezTo>
                      <a:cubicBezTo>
                        <a:pt x="85" y="299"/>
                        <a:pt x="85" y="299"/>
                        <a:pt x="85" y="299"/>
                      </a:cubicBezTo>
                      <a:cubicBezTo>
                        <a:pt x="86" y="299"/>
                        <a:pt x="86" y="299"/>
                        <a:pt x="86" y="299"/>
                      </a:cubicBezTo>
                      <a:cubicBezTo>
                        <a:pt x="86" y="299"/>
                        <a:pt x="85" y="300"/>
                        <a:pt x="86" y="300"/>
                      </a:cubicBezTo>
                      <a:cubicBezTo>
                        <a:pt x="86" y="300"/>
                        <a:pt x="86" y="300"/>
                        <a:pt x="86" y="300"/>
                      </a:cubicBezTo>
                      <a:cubicBezTo>
                        <a:pt x="86" y="300"/>
                        <a:pt x="87" y="300"/>
                        <a:pt x="87" y="300"/>
                      </a:cubicBezTo>
                      <a:cubicBezTo>
                        <a:pt x="87" y="300"/>
                        <a:pt x="87" y="300"/>
                        <a:pt x="87" y="300"/>
                      </a:cubicBezTo>
                      <a:cubicBezTo>
                        <a:pt x="87" y="300"/>
                        <a:pt x="87" y="300"/>
                        <a:pt x="87" y="300"/>
                      </a:cubicBezTo>
                      <a:cubicBezTo>
                        <a:pt x="87" y="299"/>
                        <a:pt x="87" y="299"/>
                        <a:pt x="88" y="299"/>
                      </a:cubicBezTo>
                      <a:cubicBezTo>
                        <a:pt x="88" y="299"/>
                        <a:pt x="88" y="299"/>
                        <a:pt x="88" y="299"/>
                      </a:cubicBezTo>
                      <a:cubicBezTo>
                        <a:pt x="88" y="299"/>
                        <a:pt x="88" y="299"/>
                        <a:pt x="88" y="299"/>
                      </a:cubicBezTo>
                      <a:cubicBezTo>
                        <a:pt x="88" y="299"/>
                        <a:pt x="88" y="298"/>
                        <a:pt x="88" y="298"/>
                      </a:cubicBezTo>
                      <a:cubicBezTo>
                        <a:pt x="92" y="298"/>
                        <a:pt x="96" y="298"/>
                        <a:pt x="99" y="298"/>
                      </a:cubicBezTo>
                      <a:cubicBezTo>
                        <a:pt x="99" y="298"/>
                        <a:pt x="100" y="298"/>
                        <a:pt x="100" y="297"/>
                      </a:cubicBezTo>
                      <a:cubicBezTo>
                        <a:pt x="100" y="297"/>
                        <a:pt x="101" y="297"/>
                        <a:pt x="101" y="296"/>
                      </a:cubicBezTo>
                      <a:cubicBezTo>
                        <a:pt x="101" y="297"/>
                        <a:pt x="101" y="296"/>
                        <a:pt x="101" y="296"/>
                      </a:cubicBezTo>
                      <a:cubicBezTo>
                        <a:pt x="101" y="296"/>
                        <a:pt x="101" y="295"/>
                        <a:pt x="100" y="295"/>
                      </a:cubicBezTo>
                      <a:cubicBezTo>
                        <a:pt x="101" y="295"/>
                        <a:pt x="100" y="295"/>
                        <a:pt x="100" y="295"/>
                      </a:cubicBezTo>
                      <a:cubicBezTo>
                        <a:pt x="100" y="295"/>
                        <a:pt x="100" y="294"/>
                        <a:pt x="100" y="294"/>
                      </a:cubicBezTo>
                      <a:cubicBezTo>
                        <a:pt x="99" y="294"/>
                        <a:pt x="99" y="294"/>
                        <a:pt x="98" y="294"/>
                      </a:cubicBezTo>
                      <a:cubicBezTo>
                        <a:pt x="97" y="294"/>
                        <a:pt x="97" y="293"/>
                        <a:pt x="96" y="293"/>
                      </a:cubicBezTo>
                      <a:cubicBezTo>
                        <a:pt x="96" y="293"/>
                        <a:pt x="96" y="293"/>
                        <a:pt x="96" y="293"/>
                      </a:cubicBezTo>
                      <a:cubicBezTo>
                        <a:pt x="96" y="292"/>
                        <a:pt x="96" y="292"/>
                        <a:pt x="96" y="292"/>
                      </a:cubicBezTo>
                      <a:cubicBezTo>
                        <a:pt x="95" y="292"/>
                        <a:pt x="95" y="292"/>
                        <a:pt x="95" y="292"/>
                      </a:cubicBezTo>
                      <a:cubicBezTo>
                        <a:pt x="95" y="292"/>
                        <a:pt x="95" y="292"/>
                        <a:pt x="95" y="292"/>
                      </a:cubicBezTo>
                      <a:cubicBezTo>
                        <a:pt x="94" y="291"/>
                        <a:pt x="94" y="291"/>
                        <a:pt x="94" y="291"/>
                      </a:cubicBezTo>
                      <a:cubicBezTo>
                        <a:pt x="94" y="291"/>
                        <a:pt x="94" y="291"/>
                        <a:pt x="94" y="291"/>
                      </a:cubicBezTo>
                      <a:cubicBezTo>
                        <a:pt x="91" y="291"/>
                        <a:pt x="88" y="291"/>
                        <a:pt x="85" y="291"/>
                      </a:cubicBezTo>
                      <a:cubicBezTo>
                        <a:pt x="85" y="291"/>
                        <a:pt x="85" y="291"/>
                        <a:pt x="85" y="291"/>
                      </a:cubicBezTo>
                      <a:cubicBezTo>
                        <a:pt x="84" y="291"/>
                        <a:pt x="84" y="291"/>
                        <a:pt x="84" y="291"/>
                      </a:cubicBezTo>
                      <a:cubicBezTo>
                        <a:pt x="78" y="291"/>
                        <a:pt x="78" y="291"/>
                        <a:pt x="78" y="291"/>
                      </a:cubicBezTo>
                      <a:cubicBezTo>
                        <a:pt x="78" y="291"/>
                        <a:pt x="77" y="291"/>
                        <a:pt x="77" y="291"/>
                      </a:cubicBezTo>
                      <a:cubicBezTo>
                        <a:pt x="76" y="291"/>
                        <a:pt x="75" y="291"/>
                        <a:pt x="75" y="291"/>
                      </a:cubicBezTo>
                      <a:cubicBezTo>
                        <a:pt x="74" y="291"/>
                        <a:pt x="73" y="291"/>
                        <a:pt x="73" y="291"/>
                      </a:cubicBezTo>
                      <a:cubicBezTo>
                        <a:pt x="72" y="291"/>
                        <a:pt x="72" y="291"/>
                        <a:pt x="72" y="291"/>
                      </a:cubicBezTo>
                      <a:cubicBezTo>
                        <a:pt x="71" y="291"/>
                        <a:pt x="71" y="291"/>
                        <a:pt x="71" y="291"/>
                      </a:cubicBezTo>
                      <a:cubicBezTo>
                        <a:pt x="70" y="289"/>
                        <a:pt x="70" y="289"/>
                        <a:pt x="70" y="289"/>
                      </a:cubicBezTo>
                      <a:cubicBezTo>
                        <a:pt x="69" y="289"/>
                        <a:pt x="69" y="290"/>
                        <a:pt x="69" y="290"/>
                      </a:cubicBezTo>
                      <a:cubicBezTo>
                        <a:pt x="68" y="290"/>
                        <a:pt x="67" y="291"/>
                        <a:pt x="65" y="291"/>
                      </a:cubicBezTo>
                      <a:cubicBezTo>
                        <a:pt x="65" y="291"/>
                        <a:pt x="65" y="291"/>
                        <a:pt x="65" y="291"/>
                      </a:cubicBezTo>
                      <a:cubicBezTo>
                        <a:pt x="64" y="290"/>
                        <a:pt x="64" y="290"/>
                        <a:pt x="64" y="289"/>
                      </a:cubicBezTo>
                      <a:cubicBezTo>
                        <a:pt x="57" y="289"/>
                        <a:pt x="57" y="289"/>
                        <a:pt x="57" y="289"/>
                      </a:cubicBezTo>
                      <a:cubicBezTo>
                        <a:pt x="57" y="289"/>
                        <a:pt x="58" y="289"/>
                        <a:pt x="58" y="289"/>
                      </a:cubicBezTo>
                      <a:cubicBezTo>
                        <a:pt x="58" y="290"/>
                        <a:pt x="58" y="289"/>
                        <a:pt x="58" y="289"/>
                      </a:cubicBezTo>
                      <a:cubicBezTo>
                        <a:pt x="58" y="289"/>
                        <a:pt x="58" y="290"/>
                        <a:pt x="59" y="290"/>
                      </a:cubicBezTo>
                      <a:cubicBezTo>
                        <a:pt x="59" y="290"/>
                        <a:pt x="59" y="290"/>
                        <a:pt x="59" y="290"/>
                      </a:cubicBezTo>
                      <a:cubicBezTo>
                        <a:pt x="59" y="290"/>
                        <a:pt x="59" y="289"/>
                        <a:pt x="59" y="289"/>
                      </a:cubicBezTo>
                      <a:cubicBezTo>
                        <a:pt x="59" y="289"/>
                        <a:pt x="59" y="290"/>
                        <a:pt x="59" y="290"/>
                      </a:cubicBezTo>
                      <a:cubicBezTo>
                        <a:pt x="60" y="290"/>
                        <a:pt x="60" y="290"/>
                        <a:pt x="60" y="290"/>
                      </a:cubicBezTo>
                      <a:cubicBezTo>
                        <a:pt x="60" y="290"/>
                        <a:pt x="60" y="291"/>
                        <a:pt x="60" y="291"/>
                      </a:cubicBezTo>
                      <a:cubicBezTo>
                        <a:pt x="60" y="291"/>
                        <a:pt x="60" y="291"/>
                        <a:pt x="60" y="291"/>
                      </a:cubicBezTo>
                      <a:cubicBezTo>
                        <a:pt x="60" y="292"/>
                        <a:pt x="59" y="291"/>
                        <a:pt x="59" y="291"/>
                      </a:cubicBezTo>
                      <a:cubicBezTo>
                        <a:pt x="59" y="291"/>
                        <a:pt x="58" y="291"/>
                        <a:pt x="58" y="291"/>
                      </a:cubicBezTo>
                      <a:cubicBezTo>
                        <a:pt x="58" y="291"/>
                        <a:pt x="57" y="291"/>
                        <a:pt x="57" y="291"/>
                      </a:cubicBezTo>
                      <a:cubicBezTo>
                        <a:pt x="51" y="291"/>
                        <a:pt x="45" y="291"/>
                        <a:pt x="40" y="291"/>
                      </a:cubicBezTo>
                      <a:cubicBezTo>
                        <a:pt x="40" y="290"/>
                        <a:pt x="40" y="290"/>
                        <a:pt x="40" y="289"/>
                      </a:cubicBezTo>
                      <a:cubicBezTo>
                        <a:pt x="32" y="289"/>
                        <a:pt x="23" y="289"/>
                        <a:pt x="15" y="289"/>
                      </a:cubicBezTo>
                      <a:cubicBezTo>
                        <a:pt x="15" y="289"/>
                        <a:pt x="14" y="289"/>
                        <a:pt x="14" y="289"/>
                      </a:cubicBezTo>
                      <a:cubicBezTo>
                        <a:pt x="14" y="289"/>
                        <a:pt x="13" y="288"/>
                        <a:pt x="13" y="288"/>
                      </a:cubicBezTo>
                      <a:cubicBezTo>
                        <a:pt x="13" y="288"/>
                        <a:pt x="12" y="287"/>
                        <a:pt x="12" y="287"/>
                      </a:cubicBezTo>
                      <a:cubicBezTo>
                        <a:pt x="12" y="286"/>
                        <a:pt x="12" y="286"/>
                        <a:pt x="11" y="286"/>
                      </a:cubicBezTo>
                      <a:cubicBezTo>
                        <a:pt x="11" y="286"/>
                        <a:pt x="11" y="286"/>
                        <a:pt x="11" y="286"/>
                      </a:cubicBezTo>
                      <a:cubicBezTo>
                        <a:pt x="11" y="286"/>
                        <a:pt x="11" y="286"/>
                        <a:pt x="11" y="286"/>
                      </a:cubicBezTo>
                      <a:cubicBezTo>
                        <a:pt x="11" y="285"/>
                        <a:pt x="11" y="285"/>
                        <a:pt x="11" y="285"/>
                      </a:cubicBezTo>
                      <a:cubicBezTo>
                        <a:pt x="11" y="284"/>
                        <a:pt x="11" y="284"/>
                        <a:pt x="11" y="284"/>
                      </a:cubicBezTo>
                      <a:cubicBezTo>
                        <a:pt x="11" y="283"/>
                        <a:pt x="11" y="283"/>
                        <a:pt x="12" y="283"/>
                      </a:cubicBezTo>
                      <a:cubicBezTo>
                        <a:pt x="12" y="283"/>
                        <a:pt x="12" y="283"/>
                        <a:pt x="12" y="283"/>
                      </a:cubicBezTo>
                      <a:cubicBezTo>
                        <a:pt x="12" y="283"/>
                        <a:pt x="12" y="283"/>
                        <a:pt x="12" y="283"/>
                      </a:cubicBezTo>
                      <a:cubicBezTo>
                        <a:pt x="12" y="282"/>
                        <a:pt x="12" y="281"/>
                        <a:pt x="12" y="281"/>
                      </a:cubicBezTo>
                      <a:cubicBezTo>
                        <a:pt x="12" y="277"/>
                        <a:pt x="12" y="273"/>
                        <a:pt x="12" y="270"/>
                      </a:cubicBezTo>
                      <a:cubicBezTo>
                        <a:pt x="12" y="269"/>
                        <a:pt x="12" y="269"/>
                        <a:pt x="12" y="268"/>
                      </a:cubicBezTo>
                      <a:cubicBezTo>
                        <a:pt x="12" y="268"/>
                        <a:pt x="12" y="267"/>
                        <a:pt x="12" y="267"/>
                      </a:cubicBezTo>
                      <a:cubicBezTo>
                        <a:pt x="13" y="267"/>
                        <a:pt x="13" y="267"/>
                        <a:pt x="12" y="267"/>
                      </a:cubicBezTo>
                      <a:cubicBezTo>
                        <a:pt x="13" y="266"/>
                        <a:pt x="13" y="266"/>
                        <a:pt x="13" y="266"/>
                      </a:cubicBezTo>
                      <a:cubicBezTo>
                        <a:pt x="13" y="266"/>
                        <a:pt x="13" y="266"/>
                        <a:pt x="13" y="266"/>
                      </a:cubicBezTo>
                      <a:cubicBezTo>
                        <a:pt x="13" y="266"/>
                        <a:pt x="13" y="265"/>
                        <a:pt x="14" y="265"/>
                      </a:cubicBezTo>
                      <a:cubicBezTo>
                        <a:pt x="14" y="265"/>
                        <a:pt x="14" y="265"/>
                        <a:pt x="15" y="265"/>
                      </a:cubicBezTo>
                      <a:cubicBezTo>
                        <a:pt x="14" y="266"/>
                        <a:pt x="15" y="265"/>
                        <a:pt x="15" y="265"/>
                      </a:cubicBezTo>
                      <a:cubicBezTo>
                        <a:pt x="15" y="196"/>
                        <a:pt x="15" y="196"/>
                        <a:pt x="15" y="196"/>
                      </a:cubicBezTo>
                      <a:cubicBezTo>
                        <a:pt x="15" y="196"/>
                        <a:pt x="15" y="196"/>
                        <a:pt x="15" y="196"/>
                      </a:cubicBezTo>
                      <a:cubicBezTo>
                        <a:pt x="15" y="196"/>
                        <a:pt x="15" y="197"/>
                        <a:pt x="15" y="197"/>
                      </a:cubicBezTo>
                      <a:cubicBezTo>
                        <a:pt x="14" y="197"/>
                        <a:pt x="15" y="197"/>
                        <a:pt x="14" y="197"/>
                      </a:cubicBezTo>
                      <a:cubicBezTo>
                        <a:pt x="14" y="197"/>
                        <a:pt x="14" y="197"/>
                        <a:pt x="14" y="197"/>
                      </a:cubicBezTo>
                      <a:cubicBezTo>
                        <a:pt x="14" y="198"/>
                        <a:pt x="14" y="200"/>
                        <a:pt x="14" y="201"/>
                      </a:cubicBezTo>
                      <a:cubicBezTo>
                        <a:pt x="14" y="201"/>
                        <a:pt x="14" y="202"/>
                        <a:pt x="13" y="202"/>
                      </a:cubicBezTo>
                      <a:cubicBezTo>
                        <a:pt x="13" y="201"/>
                        <a:pt x="13" y="200"/>
                        <a:pt x="13" y="200"/>
                      </a:cubicBezTo>
                      <a:cubicBezTo>
                        <a:pt x="12" y="200"/>
                        <a:pt x="12" y="199"/>
                        <a:pt x="13" y="199"/>
                      </a:cubicBezTo>
                      <a:cubicBezTo>
                        <a:pt x="13" y="198"/>
                        <a:pt x="13" y="198"/>
                        <a:pt x="13" y="197"/>
                      </a:cubicBezTo>
                      <a:cubicBezTo>
                        <a:pt x="13" y="197"/>
                        <a:pt x="13" y="197"/>
                        <a:pt x="13" y="197"/>
                      </a:cubicBezTo>
                      <a:cubicBezTo>
                        <a:pt x="13" y="187"/>
                        <a:pt x="13" y="187"/>
                        <a:pt x="13" y="187"/>
                      </a:cubicBezTo>
                      <a:cubicBezTo>
                        <a:pt x="13" y="187"/>
                        <a:pt x="13" y="187"/>
                        <a:pt x="13" y="186"/>
                      </a:cubicBezTo>
                      <a:cubicBezTo>
                        <a:pt x="13" y="187"/>
                        <a:pt x="13" y="186"/>
                        <a:pt x="13" y="186"/>
                      </a:cubicBezTo>
                      <a:cubicBezTo>
                        <a:pt x="14" y="186"/>
                        <a:pt x="14" y="185"/>
                        <a:pt x="14" y="185"/>
                      </a:cubicBezTo>
                      <a:cubicBezTo>
                        <a:pt x="15" y="184"/>
                        <a:pt x="14" y="184"/>
                        <a:pt x="14" y="183"/>
                      </a:cubicBezTo>
                      <a:cubicBezTo>
                        <a:pt x="14" y="183"/>
                        <a:pt x="14" y="183"/>
                        <a:pt x="14" y="183"/>
                      </a:cubicBezTo>
                      <a:cubicBezTo>
                        <a:pt x="14" y="183"/>
                        <a:pt x="14" y="183"/>
                        <a:pt x="13" y="182"/>
                      </a:cubicBezTo>
                      <a:cubicBezTo>
                        <a:pt x="13" y="182"/>
                        <a:pt x="13" y="182"/>
                        <a:pt x="13" y="182"/>
                      </a:cubicBezTo>
                      <a:cubicBezTo>
                        <a:pt x="13" y="154"/>
                        <a:pt x="13" y="154"/>
                        <a:pt x="13" y="154"/>
                      </a:cubicBezTo>
                      <a:cubicBezTo>
                        <a:pt x="13" y="153"/>
                        <a:pt x="14" y="152"/>
                        <a:pt x="15" y="151"/>
                      </a:cubicBezTo>
                      <a:cubicBezTo>
                        <a:pt x="15" y="151"/>
                        <a:pt x="15" y="150"/>
                        <a:pt x="15" y="149"/>
                      </a:cubicBezTo>
                      <a:cubicBezTo>
                        <a:pt x="15" y="149"/>
                        <a:pt x="15" y="149"/>
                        <a:pt x="15" y="148"/>
                      </a:cubicBezTo>
                      <a:cubicBezTo>
                        <a:pt x="15" y="148"/>
                        <a:pt x="14" y="147"/>
                        <a:pt x="13" y="147"/>
                      </a:cubicBezTo>
                      <a:cubicBezTo>
                        <a:pt x="13" y="147"/>
                        <a:pt x="13" y="147"/>
                        <a:pt x="13" y="147"/>
                      </a:cubicBezTo>
                      <a:cubicBezTo>
                        <a:pt x="13" y="146"/>
                        <a:pt x="13" y="146"/>
                        <a:pt x="13" y="146"/>
                      </a:cubicBezTo>
                      <a:cubicBezTo>
                        <a:pt x="13" y="146"/>
                        <a:pt x="13" y="145"/>
                        <a:pt x="13" y="145"/>
                      </a:cubicBezTo>
                      <a:cubicBezTo>
                        <a:pt x="13" y="144"/>
                        <a:pt x="14" y="144"/>
                        <a:pt x="14" y="143"/>
                      </a:cubicBezTo>
                      <a:cubicBezTo>
                        <a:pt x="14" y="143"/>
                        <a:pt x="14" y="143"/>
                        <a:pt x="14" y="143"/>
                      </a:cubicBezTo>
                      <a:cubicBezTo>
                        <a:pt x="15" y="143"/>
                        <a:pt x="15" y="143"/>
                        <a:pt x="15" y="143"/>
                      </a:cubicBezTo>
                      <a:cubicBezTo>
                        <a:pt x="15" y="106"/>
                        <a:pt x="15" y="106"/>
                        <a:pt x="15" y="106"/>
                      </a:cubicBezTo>
                      <a:cubicBezTo>
                        <a:pt x="15" y="106"/>
                        <a:pt x="15" y="106"/>
                        <a:pt x="15" y="107"/>
                      </a:cubicBezTo>
                      <a:cubicBezTo>
                        <a:pt x="14" y="107"/>
                        <a:pt x="14" y="107"/>
                        <a:pt x="13" y="108"/>
                      </a:cubicBezTo>
                      <a:cubicBezTo>
                        <a:pt x="13" y="81"/>
                        <a:pt x="13" y="81"/>
                        <a:pt x="13" y="81"/>
                      </a:cubicBezTo>
                      <a:cubicBezTo>
                        <a:pt x="13" y="80"/>
                        <a:pt x="14" y="79"/>
                        <a:pt x="15" y="78"/>
                      </a:cubicBezTo>
                      <a:cubicBezTo>
                        <a:pt x="15" y="77"/>
                        <a:pt x="15" y="76"/>
                        <a:pt x="15" y="75"/>
                      </a:cubicBezTo>
                      <a:cubicBezTo>
                        <a:pt x="15" y="74"/>
                        <a:pt x="14" y="74"/>
                        <a:pt x="13" y="74"/>
                      </a:cubicBezTo>
                      <a:cubicBezTo>
                        <a:pt x="13" y="74"/>
                        <a:pt x="13" y="74"/>
                        <a:pt x="13" y="73"/>
                      </a:cubicBezTo>
                      <a:cubicBezTo>
                        <a:pt x="13" y="73"/>
                        <a:pt x="13" y="73"/>
                        <a:pt x="13" y="73"/>
                      </a:cubicBezTo>
                      <a:cubicBezTo>
                        <a:pt x="13" y="72"/>
                        <a:pt x="13" y="72"/>
                        <a:pt x="13" y="71"/>
                      </a:cubicBezTo>
                      <a:cubicBezTo>
                        <a:pt x="13" y="71"/>
                        <a:pt x="14" y="71"/>
                        <a:pt x="14" y="71"/>
                      </a:cubicBezTo>
                      <a:cubicBezTo>
                        <a:pt x="14" y="71"/>
                        <a:pt x="14" y="71"/>
                        <a:pt x="14" y="70"/>
                      </a:cubicBezTo>
                      <a:cubicBezTo>
                        <a:pt x="14" y="70"/>
                        <a:pt x="14" y="70"/>
                        <a:pt x="14" y="70"/>
                      </a:cubicBezTo>
                      <a:cubicBezTo>
                        <a:pt x="15" y="70"/>
                        <a:pt x="15" y="70"/>
                        <a:pt x="15" y="69"/>
                      </a:cubicBezTo>
                      <a:cubicBezTo>
                        <a:pt x="15" y="60"/>
                        <a:pt x="15" y="60"/>
                        <a:pt x="15" y="60"/>
                      </a:cubicBezTo>
                      <a:cubicBezTo>
                        <a:pt x="14" y="59"/>
                        <a:pt x="13" y="59"/>
                        <a:pt x="12" y="60"/>
                      </a:cubicBezTo>
                      <a:cubicBezTo>
                        <a:pt x="12" y="60"/>
                        <a:pt x="12" y="60"/>
                        <a:pt x="12" y="60"/>
                      </a:cubicBezTo>
                      <a:cubicBezTo>
                        <a:pt x="9" y="60"/>
                        <a:pt x="9" y="60"/>
                        <a:pt x="9" y="60"/>
                      </a:cubicBezTo>
                      <a:cubicBezTo>
                        <a:pt x="9" y="60"/>
                        <a:pt x="8" y="60"/>
                        <a:pt x="8" y="60"/>
                      </a:cubicBezTo>
                      <a:cubicBezTo>
                        <a:pt x="8" y="60"/>
                        <a:pt x="8" y="61"/>
                        <a:pt x="8" y="61"/>
                      </a:cubicBezTo>
                      <a:cubicBezTo>
                        <a:pt x="8" y="61"/>
                        <a:pt x="8" y="61"/>
                        <a:pt x="8" y="61"/>
                      </a:cubicBezTo>
                      <a:cubicBezTo>
                        <a:pt x="7" y="61"/>
                        <a:pt x="7" y="62"/>
                        <a:pt x="7" y="62"/>
                      </a:cubicBezTo>
                      <a:cubicBezTo>
                        <a:pt x="7" y="64"/>
                        <a:pt x="7" y="66"/>
                        <a:pt x="7" y="68"/>
                      </a:cubicBezTo>
                      <a:cubicBezTo>
                        <a:pt x="7" y="69"/>
                        <a:pt x="7" y="69"/>
                        <a:pt x="6" y="69"/>
                      </a:cubicBezTo>
                      <a:cubicBezTo>
                        <a:pt x="6" y="69"/>
                        <a:pt x="6" y="70"/>
                        <a:pt x="6" y="70"/>
                      </a:cubicBezTo>
                      <a:cubicBezTo>
                        <a:pt x="6" y="70"/>
                        <a:pt x="6" y="70"/>
                        <a:pt x="6" y="71"/>
                      </a:cubicBezTo>
                      <a:cubicBezTo>
                        <a:pt x="5" y="71"/>
                        <a:pt x="5" y="72"/>
                        <a:pt x="6" y="72"/>
                      </a:cubicBezTo>
                      <a:cubicBezTo>
                        <a:pt x="6" y="78"/>
                        <a:pt x="6" y="78"/>
                        <a:pt x="6" y="78"/>
                      </a:cubicBezTo>
                      <a:cubicBezTo>
                        <a:pt x="6" y="79"/>
                        <a:pt x="5" y="79"/>
                        <a:pt x="5" y="79"/>
                      </a:cubicBezTo>
                      <a:cubicBezTo>
                        <a:pt x="5" y="80"/>
                        <a:pt x="5" y="80"/>
                        <a:pt x="5" y="81"/>
                      </a:cubicBezTo>
                      <a:cubicBezTo>
                        <a:pt x="5" y="83"/>
                        <a:pt x="5" y="85"/>
                        <a:pt x="5" y="86"/>
                      </a:cubicBezTo>
                      <a:cubicBezTo>
                        <a:pt x="5" y="86"/>
                        <a:pt x="6" y="86"/>
                        <a:pt x="6" y="87"/>
                      </a:cubicBezTo>
                      <a:cubicBezTo>
                        <a:pt x="6" y="87"/>
                        <a:pt x="6" y="87"/>
                        <a:pt x="6" y="87"/>
                      </a:cubicBezTo>
                      <a:cubicBezTo>
                        <a:pt x="6" y="89"/>
                        <a:pt x="6" y="91"/>
                        <a:pt x="6" y="93"/>
                      </a:cubicBezTo>
                      <a:cubicBezTo>
                        <a:pt x="6" y="93"/>
                        <a:pt x="6" y="93"/>
                        <a:pt x="6" y="93"/>
                      </a:cubicBezTo>
                      <a:cubicBezTo>
                        <a:pt x="5" y="94"/>
                        <a:pt x="5" y="94"/>
                        <a:pt x="6" y="94"/>
                      </a:cubicBezTo>
                      <a:cubicBezTo>
                        <a:pt x="6" y="95"/>
                        <a:pt x="6" y="95"/>
                        <a:pt x="6" y="96"/>
                      </a:cubicBezTo>
                      <a:cubicBezTo>
                        <a:pt x="7" y="96"/>
                        <a:pt x="7" y="96"/>
                        <a:pt x="7" y="97"/>
                      </a:cubicBezTo>
                      <a:cubicBezTo>
                        <a:pt x="7" y="97"/>
                        <a:pt x="7" y="98"/>
                        <a:pt x="7" y="99"/>
                      </a:cubicBezTo>
                      <a:cubicBezTo>
                        <a:pt x="7" y="103"/>
                        <a:pt x="7" y="107"/>
                        <a:pt x="7" y="111"/>
                      </a:cubicBezTo>
                      <a:cubicBezTo>
                        <a:pt x="7" y="111"/>
                        <a:pt x="7" y="111"/>
                        <a:pt x="7" y="111"/>
                      </a:cubicBezTo>
                      <a:cubicBezTo>
                        <a:pt x="7" y="112"/>
                        <a:pt x="7" y="112"/>
                        <a:pt x="7" y="112"/>
                      </a:cubicBezTo>
                      <a:cubicBezTo>
                        <a:pt x="7" y="112"/>
                        <a:pt x="7" y="112"/>
                        <a:pt x="7" y="112"/>
                      </a:cubicBezTo>
                      <a:cubicBezTo>
                        <a:pt x="7" y="115"/>
                        <a:pt x="7" y="115"/>
                        <a:pt x="7" y="115"/>
                      </a:cubicBezTo>
                      <a:cubicBezTo>
                        <a:pt x="7" y="115"/>
                        <a:pt x="7" y="115"/>
                        <a:pt x="7" y="116"/>
                      </a:cubicBezTo>
                      <a:cubicBezTo>
                        <a:pt x="6" y="116"/>
                        <a:pt x="6" y="117"/>
                        <a:pt x="6" y="118"/>
                      </a:cubicBezTo>
                      <a:cubicBezTo>
                        <a:pt x="6" y="119"/>
                        <a:pt x="6" y="120"/>
                        <a:pt x="6" y="121"/>
                      </a:cubicBezTo>
                      <a:cubicBezTo>
                        <a:pt x="6" y="121"/>
                        <a:pt x="6" y="121"/>
                        <a:pt x="6" y="121"/>
                      </a:cubicBezTo>
                      <a:cubicBezTo>
                        <a:pt x="6" y="122"/>
                        <a:pt x="6" y="122"/>
                        <a:pt x="6" y="122"/>
                      </a:cubicBezTo>
                      <a:cubicBezTo>
                        <a:pt x="6" y="123"/>
                        <a:pt x="7" y="123"/>
                        <a:pt x="7" y="123"/>
                      </a:cubicBezTo>
                      <a:cubicBezTo>
                        <a:pt x="7" y="124"/>
                        <a:pt x="7" y="125"/>
                        <a:pt x="7" y="125"/>
                      </a:cubicBezTo>
                      <a:cubicBezTo>
                        <a:pt x="7" y="125"/>
                        <a:pt x="6" y="126"/>
                        <a:pt x="6" y="126"/>
                      </a:cubicBezTo>
                      <a:cubicBezTo>
                        <a:pt x="6" y="126"/>
                        <a:pt x="6" y="126"/>
                        <a:pt x="6" y="126"/>
                      </a:cubicBezTo>
                      <a:cubicBezTo>
                        <a:pt x="6" y="126"/>
                        <a:pt x="6" y="126"/>
                        <a:pt x="6" y="126"/>
                      </a:cubicBezTo>
                      <a:cubicBezTo>
                        <a:pt x="6" y="127"/>
                        <a:pt x="6" y="127"/>
                        <a:pt x="6" y="128"/>
                      </a:cubicBezTo>
                      <a:cubicBezTo>
                        <a:pt x="6" y="128"/>
                        <a:pt x="6" y="128"/>
                        <a:pt x="6" y="128"/>
                      </a:cubicBezTo>
                      <a:cubicBezTo>
                        <a:pt x="7" y="128"/>
                        <a:pt x="6" y="128"/>
                        <a:pt x="6" y="129"/>
                      </a:cubicBezTo>
                      <a:cubicBezTo>
                        <a:pt x="7" y="129"/>
                        <a:pt x="7" y="129"/>
                        <a:pt x="7" y="129"/>
                      </a:cubicBezTo>
                      <a:cubicBezTo>
                        <a:pt x="7" y="129"/>
                        <a:pt x="7" y="130"/>
                        <a:pt x="7" y="131"/>
                      </a:cubicBezTo>
                      <a:cubicBezTo>
                        <a:pt x="7" y="134"/>
                        <a:pt x="7" y="138"/>
                        <a:pt x="7" y="141"/>
                      </a:cubicBezTo>
                      <a:cubicBezTo>
                        <a:pt x="7" y="142"/>
                        <a:pt x="7" y="142"/>
                        <a:pt x="7" y="142"/>
                      </a:cubicBezTo>
                      <a:cubicBezTo>
                        <a:pt x="6" y="143"/>
                        <a:pt x="6" y="143"/>
                        <a:pt x="6" y="143"/>
                      </a:cubicBezTo>
                      <a:cubicBezTo>
                        <a:pt x="6" y="144"/>
                        <a:pt x="6" y="144"/>
                        <a:pt x="6" y="145"/>
                      </a:cubicBezTo>
                      <a:cubicBezTo>
                        <a:pt x="6" y="147"/>
                        <a:pt x="6" y="149"/>
                        <a:pt x="6" y="151"/>
                      </a:cubicBezTo>
                      <a:cubicBezTo>
                        <a:pt x="6" y="151"/>
                        <a:pt x="6" y="152"/>
                        <a:pt x="6" y="152"/>
                      </a:cubicBezTo>
                      <a:cubicBezTo>
                        <a:pt x="6" y="153"/>
                        <a:pt x="6" y="154"/>
                        <a:pt x="5" y="154"/>
                      </a:cubicBezTo>
                      <a:cubicBezTo>
                        <a:pt x="5" y="154"/>
                        <a:pt x="5" y="154"/>
                        <a:pt x="5" y="155"/>
                      </a:cubicBezTo>
                      <a:cubicBezTo>
                        <a:pt x="5" y="156"/>
                        <a:pt x="5" y="158"/>
                        <a:pt x="5" y="159"/>
                      </a:cubicBezTo>
                      <a:cubicBezTo>
                        <a:pt x="5" y="159"/>
                        <a:pt x="6" y="159"/>
                        <a:pt x="6" y="160"/>
                      </a:cubicBezTo>
                      <a:cubicBezTo>
                        <a:pt x="6" y="160"/>
                        <a:pt x="6" y="160"/>
                        <a:pt x="6" y="161"/>
                      </a:cubicBezTo>
                      <a:cubicBezTo>
                        <a:pt x="6" y="162"/>
                        <a:pt x="6" y="164"/>
                        <a:pt x="6" y="166"/>
                      </a:cubicBezTo>
                      <a:cubicBezTo>
                        <a:pt x="6" y="166"/>
                        <a:pt x="6" y="166"/>
                        <a:pt x="6" y="166"/>
                      </a:cubicBezTo>
                      <a:cubicBezTo>
                        <a:pt x="5" y="167"/>
                        <a:pt x="5" y="167"/>
                        <a:pt x="6" y="168"/>
                      </a:cubicBezTo>
                      <a:cubicBezTo>
                        <a:pt x="6" y="168"/>
                        <a:pt x="6" y="169"/>
                        <a:pt x="6" y="169"/>
                      </a:cubicBezTo>
                      <a:cubicBezTo>
                        <a:pt x="7" y="169"/>
                        <a:pt x="7" y="169"/>
                        <a:pt x="7" y="170"/>
                      </a:cubicBezTo>
                      <a:cubicBezTo>
                        <a:pt x="7" y="170"/>
                        <a:pt x="7" y="171"/>
                        <a:pt x="7" y="172"/>
                      </a:cubicBezTo>
                      <a:cubicBezTo>
                        <a:pt x="7" y="176"/>
                        <a:pt x="7" y="180"/>
                        <a:pt x="7" y="184"/>
                      </a:cubicBezTo>
                      <a:cubicBezTo>
                        <a:pt x="7" y="184"/>
                        <a:pt x="7" y="184"/>
                        <a:pt x="7" y="184"/>
                      </a:cubicBezTo>
                      <a:cubicBezTo>
                        <a:pt x="7" y="185"/>
                        <a:pt x="7" y="185"/>
                        <a:pt x="7" y="185"/>
                      </a:cubicBezTo>
                      <a:cubicBezTo>
                        <a:pt x="7" y="185"/>
                        <a:pt x="7" y="185"/>
                        <a:pt x="7" y="185"/>
                      </a:cubicBezTo>
                      <a:cubicBezTo>
                        <a:pt x="7" y="206"/>
                        <a:pt x="7" y="206"/>
                        <a:pt x="7" y="206"/>
                      </a:cubicBezTo>
                      <a:cubicBezTo>
                        <a:pt x="7" y="207"/>
                        <a:pt x="7" y="207"/>
                        <a:pt x="6" y="207"/>
                      </a:cubicBezTo>
                      <a:cubicBezTo>
                        <a:pt x="6" y="208"/>
                        <a:pt x="6" y="208"/>
                        <a:pt x="6" y="208"/>
                      </a:cubicBezTo>
                      <a:cubicBezTo>
                        <a:pt x="6" y="209"/>
                        <a:pt x="6" y="210"/>
                        <a:pt x="6" y="210"/>
                      </a:cubicBezTo>
                      <a:cubicBezTo>
                        <a:pt x="6" y="211"/>
                        <a:pt x="7" y="211"/>
                        <a:pt x="7" y="211"/>
                      </a:cubicBezTo>
                      <a:cubicBezTo>
                        <a:pt x="7" y="213"/>
                        <a:pt x="7" y="215"/>
                        <a:pt x="7" y="217"/>
                      </a:cubicBezTo>
                      <a:cubicBezTo>
                        <a:pt x="7" y="217"/>
                        <a:pt x="7" y="217"/>
                        <a:pt x="7" y="217"/>
                      </a:cubicBezTo>
                      <a:cubicBezTo>
                        <a:pt x="7" y="220"/>
                        <a:pt x="7" y="220"/>
                        <a:pt x="7" y="220"/>
                      </a:cubicBezTo>
                      <a:cubicBezTo>
                        <a:pt x="7" y="220"/>
                        <a:pt x="7" y="220"/>
                        <a:pt x="7" y="220"/>
                      </a:cubicBezTo>
                      <a:cubicBezTo>
                        <a:pt x="7" y="221"/>
                        <a:pt x="7" y="222"/>
                        <a:pt x="7" y="224"/>
                      </a:cubicBezTo>
                      <a:cubicBezTo>
                        <a:pt x="7" y="224"/>
                        <a:pt x="7" y="224"/>
                        <a:pt x="7" y="224"/>
                      </a:cubicBezTo>
                      <a:cubicBezTo>
                        <a:pt x="7" y="225"/>
                        <a:pt x="7" y="225"/>
                        <a:pt x="7" y="225"/>
                      </a:cubicBezTo>
                      <a:cubicBezTo>
                        <a:pt x="7" y="225"/>
                        <a:pt x="7" y="226"/>
                        <a:pt x="6" y="226"/>
                      </a:cubicBezTo>
                      <a:cubicBezTo>
                        <a:pt x="6" y="226"/>
                        <a:pt x="5" y="227"/>
                        <a:pt x="5" y="228"/>
                      </a:cubicBezTo>
                      <a:cubicBezTo>
                        <a:pt x="5" y="238"/>
                        <a:pt x="5" y="238"/>
                        <a:pt x="5" y="238"/>
                      </a:cubicBezTo>
                      <a:cubicBezTo>
                        <a:pt x="5" y="238"/>
                        <a:pt x="5" y="238"/>
                        <a:pt x="5" y="238"/>
                      </a:cubicBezTo>
                      <a:cubicBezTo>
                        <a:pt x="5" y="242"/>
                        <a:pt x="5" y="242"/>
                        <a:pt x="5" y="242"/>
                      </a:cubicBezTo>
                      <a:cubicBezTo>
                        <a:pt x="5" y="242"/>
                        <a:pt x="5" y="242"/>
                        <a:pt x="5" y="242"/>
                      </a:cubicBezTo>
                      <a:cubicBezTo>
                        <a:pt x="5" y="251"/>
                        <a:pt x="5" y="251"/>
                        <a:pt x="5" y="251"/>
                      </a:cubicBezTo>
                      <a:cubicBezTo>
                        <a:pt x="5" y="252"/>
                        <a:pt x="5" y="252"/>
                        <a:pt x="5" y="252"/>
                      </a:cubicBezTo>
                      <a:cubicBezTo>
                        <a:pt x="5" y="258"/>
                        <a:pt x="5" y="258"/>
                        <a:pt x="5" y="258"/>
                      </a:cubicBezTo>
                      <a:cubicBezTo>
                        <a:pt x="5" y="258"/>
                        <a:pt x="5" y="258"/>
                        <a:pt x="5" y="258"/>
                      </a:cubicBezTo>
                      <a:cubicBezTo>
                        <a:pt x="5" y="260"/>
                        <a:pt x="5" y="260"/>
                        <a:pt x="5" y="260"/>
                      </a:cubicBezTo>
                      <a:cubicBezTo>
                        <a:pt x="5" y="261"/>
                        <a:pt x="5" y="261"/>
                        <a:pt x="5" y="261"/>
                      </a:cubicBezTo>
                      <a:cubicBezTo>
                        <a:pt x="4" y="261"/>
                        <a:pt x="4" y="261"/>
                        <a:pt x="4" y="261"/>
                      </a:cubicBezTo>
                      <a:cubicBezTo>
                        <a:pt x="4" y="262"/>
                        <a:pt x="4" y="261"/>
                        <a:pt x="3" y="261"/>
                      </a:cubicBezTo>
                      <a:cubicBezTo>
                        <a:pt x="3" y="261"/>
                        <a:pt x="3" y="261"/>
                        <a:pt x="3" y="261"/>
                      </a:cubicBezTo>
                      <a:cubicBezTo>
                        <a:pt x="3" y="261"/>
                        <a:pt x="2" y="261"/>
                        <a:pt x="2" y="261"/>
                      </a:cubicBezTo>
                      <a:cubicBezTo>
                        <a:pt x="2" y="261"/>
                        <a:pt x="2" y="261"/>
                        <a:pt x="2" y="261"/>
                      </a:cubicBezTo>
                      <a:cubicBezTo>
                        <a:pt x="2" y="260"/>
                        <a:pt x="2" y="259"/>
                        <a:pt x="2" y="258"/>
                      </a:cubicBezTo>
                      <a:cubicBezTo>
                        <a:pt x="2" y="257"/>
                        <a:pt x="2" y="257"/>
                        <a:pt x="2" y="257"/>
                      </a:cubicBezTo>
                      <a:cubicBezTo>
                        <a:pt x="2" y="244"/>
                        <a:pt x="2" y="230"/>
                        <a:pt x="2" y="216"/>
                      </a:cubicBezTo>
                      <a:cubicBezTo>
                        <a:pt x="2" y="216"/>
                        <a:pt x="2" y="216"/>
                        <a:pt x="2" y="216"/>
                      </a:cubicBezTo>
                      <a:cubicBezTo>
                        <a:pt x="2" y="216"/>
                        <a:pt x="2" y="215"/>
                        <a:pt x="2" y="215"/>
                      </a:cubicBezTo>
                      <a:cubicBezTo>
                        <a:pt x="2" y="215"/>
                        <a:pt x="1" y="214"/>
                        <a:pt x="1" y="214"/>
                      </a:cubicBezTo>
                      <a:cubicBezTo>
                        <a:pt x="1" y="213"/>
                        <a:pt x="1" y="213"/>
                        <a:pt x="1" y="213"/>
                      </a:cubicBezTo>
                      <a:cubicBezTo>
                        <a:pt x="1" y="213"/>
                        <a:pt x="1" y="212"/>
                        <a:pt x="1" y="212"/>
                      </a:cubicBezTo>
                      <a:cubicBezTo>
                        <a:pt x="1" y="212"/>
                        <a:pt x="2" y="212"/>
                        <a:pt x="1" y="212"/>
                      </a:cubicBezTo>
                      <a:cubicBezTo>
                        <a:pt x="1" y="212"/>
                        <a:pt x="1" y="211"/>
                        <a:pt x="1" y="211"/>
                      </a:cubicBezTo>
                      <a:cubicBezTo>
                        <a:pt x="1" y="211"/>
                        <a:pt x="1" y="211"/>
                        <a:pt x="1" y="211"/>
                      </a:cubicBezTo>
                      <a:cubicBezTo>
                        <a:pt x="1" y="211"/>
                        <a:pt x="1" y="210"/>
                        <a:pt x="1" y="210"/>
                      </a:cubicBezTo>
                      <a:cubicBezTo>
                        <a:pt x="0" y="210"/>
                        <a:pt x="0" y="210"/>
                        <a:pt x="0" y="209"/>
                      </a:cubicBezTo>
                      <a:cubicBezTo>
                        <a:pt x="0" y="209"/>
                        <a:pt x="0" y="209"/>
                        <a:pt x="0" y="209"/>
                      </a:cubicBezTo>
                      <a:cubicBezTo>
                        <a:pt x="0" y="209"/>
                        <a:pt x="0" y="209"/>
                        <a:pt x="0" y="208"/>
                      </a:cubicBezTo>
                      <a:cubicBezTo>
                        <a:pt x="0" y="208"/>
                        <a:pt x="0" y="208"/>
                        <a:pt x="0" y="208"/>
                      </a:cubicBezTo>
                      <a:cubicBezTo>
                        <a:pt x="0" y="208"/>
                        <a:pt x="0" y="208"/>
                        <a:pt x="0" y="207"/>
                      </a:cubicBezTo>
                      <a:cubicBezTo>
                        <a:pt x="0" y="207"/>
                        <a:pt x="0" y="207"/>
                        <a:pt x="0" y="207"/>
                      </a:cubicBezTo>
                      <a:cubicBezTo>
                        <a:pt x="0" y="199"/>
                        <a:pt x="0" y="199"/>
                        <a:pt x="0" y="199"/>
                      </a:cubicBezTo>
                      <a:cubicBezTo>
                        <a:pt x="0" y="199"/>
                        <a:pt x="0" y="199"/>
                        <a:pt x="0" y="199"/>
                      </a:cubicBezTo>
                      <a:cubicBezTo>
                        <a:pt x="0" y="199"/>
                        <a:pt x="0" y="198"/>
                        <a:pt x="0" y="198"/>
                      </a:cubicBezTo>
                      <a:cubicBezTo>
                        <a:pt x="0" y="198"/>
                        <a:pt x="0" y="198"/>
                        <a:pt x="0" y="197"/>
                      </a:cubicBezTo>
                      <a:cubicBezTo>
                        <a:pt x="0" y="197"/>
                        <a:pt x="0" y="197"/>
                        <a:pt x="0" y="197"/>
                      </a:cubicBezTo>
                      <a:cubicBezTo>
                        <a:pt x="0" y="196"/>
                        <a:pt x="1" y="196"/>
                        <a:pt x="1" y="196"/>
                      </a:cubicBezTo>
                      <a:cubicBezTo>
                        <a:pt x="1" y="196"/>
                        <a:pt x="1" y="195"/>
                        <a:pt x="1" y="195"/>
                      </a:cubicBezTo>
                      <a:cubicBezTo>
                        <a:pt x="2" y="195"/>
                        <a:pt x="1" y="195"/>
                        <a:pt x="1" y="195"/>
                      </a:cubicBezTo>
                      <a:cubicBezTo>
                        <a:pt x="1" y="194"/>
                        <a:pt x="1" y="194"/>
                        <a:pt x="1" y="193"/>
                      </a:cubicBezTo>
                      <a:cubicBezTo>
                        <a:pt x="1" y="193"/>
                        <a:pt x="1" y="193"/>
                        <a:pt x="1" y="193"/>
                      </a:cubicBezTo>
                      <a:cubicBezTo>
                        <a:pt x="1" y="193"/>
                        <a:pt x="1" y="192"/>
                        <a:pt x="1" y="192"/>
                      </a:cubicBezTo>
                      <a:cubicBezTo>
                        <a:pt x="2" y="192"/>
                        <a:pt x="2" y="192"/>
                        <a:pt x="2" y="192"/>
                      </a:cubicBezTo>
                      <a:cubicBezTo>
                        <a:pt x="2" y="192"/>
                        <a:pt x="2" y="191"/>
                        <a:pt x="2" y="191"/>
                      </a:cubicBezTo>
                      <a:cubicBezTo>
                        <a:pt x="2" y="189"/>
                        <a:pt x="2" y="189"/>
                        <a:pt x="2" y="189"/>
                      </a:cubicBezTo>
                      <a:cubicBezTo>
                        <a:pt x="2" y="189"/>
                        <a:pt x="2" y="188"/>
                        <a:pt x="2" y="187"/>
                      </a:cubicBezTo>
                      <a:cubicBezTo>
                        <a:pt x="2" y="187"/>
                        <a:pt x="1" y="188"/>
                        <a:pt x="1" y="187"/>
                      </a:cubicBezTo>
                      <a:cubicBezTo>
                        <a:pt x="1" y="187"/>
                        <a:pt x="2" y="187"/>
                        <a:pt x="1" y="187"/>
                      </a:cubicBezTo>
                      <a:cubicBezTo>
                        <a:pt x="1" y="187"/>
                        <a:pt x="1" y="186"/>
                        <a:pt x="2" y="186"/>
                      </a:cubicBezTo>
                      <a:cubicBezTo>
                        <a:pt x="2" y="185"/>
                        <a:pt x="2" y="185"/>
                        <a:pt x="2" y="185"/>
                      </a:cubicBezTo>
                      <a:cubicBezTo>
                        <a:pt x="2" y="156"/>
                        <a:pt x="2" y="156"/>
                        <a:pt x="2" y="156"/>
                      </a:cubicBezTo>
                      <a:cubicBezTo>
                        <a:pt x="2" y="156"/>
                        <a:pt x="2" y="156"/>
                        <a:pt x="2" y="156"/>
                      </a:cubicBezTo>
                      <a:cubicBezTo>
                        <a:pt x="2" y="156"/>
                        <a:pt x="2" y="156"/>
                        <a:pt x="2" y="155"/>
                      </a:cubicBezTo>
                      <a:cubicBezTo>
                        <a:pt x="1" y="155"/>
                        <a:pt x="1" y="155"/>
                        <a:pt x="1" y="155"/>
                      </a:cubicBezTo>
                      <a:cubicBezTo>
                        <a:pt x="1" y="155"/>
                        <a:pt x="1" y="155"/>
                        <a:pt x="1" y="155"/>
                      </a:cubicBezTo>
                      <a:cubicBezTo>
                        <a:pt x="1" y="155"/>
                        <a:pt x="1" y="155"/>
                        <a:pt x="0" y="155"/>
                      </a:cubicBezTo>
                      <a:cubicBezTo>
                        <a:pt x="0" y="155"/>
                        <a:pt x="0" y="155"/>
                        <a:pt x="0" y="155"/>
                      </a:cubicBezTo>
                      <a:cubicBezTo>
                        <a:pt x="0" y="155"/>
                        <a:pt x="0" y="155"/>
                        <a:pt x="0" y="155"/>
                      </a:cubicBezTo>
                      <a:cubicBezTo>
                        <a:pt x="0" y="154"/>
                        <a:pt x="0" y="154"/>
                        <a:pt x="0" y="154"/>
                      </a:cubicBezTo>
                      <a:cubicBezTo>
                        <a:pt x="0" y="154"/>
                        <a:pt x="0" y="154"/>
                        <a:pt x="0" y="154"/>
                      </a:cubicBezTo>
                      <a:cubicBezTo>
                        <a:pt x="0" y="152"/>
                        <a:pt x="0" y="152"/>
                        <a:pt x="0" y="152"/>
                      </a:cubicBezTo>
                      <a:cubicBezTo>
                        <a:pt x="0" y="152"/>
                        <a:pt x="0" y="152"/>
                        <a:pt x="0" y="152"/>
                      </a:cubicBezTo>
                      <a:cubicBezTo>
                        <a:pt x="0" y="142"/>
                        <a:pt x="0" y="142"/>
                        <a:pt x="0" y="142"/>
                      </a:cubicBezTo>
                      <a:cubicBezTo>
                        <a:pt x="0" y="142"/>
                        <a:pt x="0" y="142"/>
                        <a:pt x="0" y="142"/>
                      </a:cubicBezTo>
                      <a:cubicBezTo>
                        <a:pt x="0" y="141"/>
                        <a:pt x="0" y="141"/>
                        <a:pt x="0" y="141"/>
                      </a:cubicBezTo>
                      <a:cubicBezTo>
                        <a:pt x="0" y="141"/>
                        <a:pt x="0" y="141"/>
                        <a:pt x="0" y="141"/>
                      </a:cubicBezTo>
                      <a:cubicBezTo>
                        <a:pt x="0" y="141"/>
                        <a:pt x="0" y="140"/>
                        <a:pt x="0" y="140"/>
                      </a:cubicBezTo>
                      <a:cubicBezTo>
                        <a:pt x="0" y="140"/>
                        <a:pt x="0" y="140"/>
                        <a:pt x="0" y="140"/>
                      </a:cubicBezTo>
                      <a:cubicBezTo>
                        <a:pt x="0" y="139"/>
                        <a:pt x="1" y="139"/>
                        <a:pt x="1" y="138"/>
                      </a:cubicBezTo>
                      <a:cubicBezTo>
                        <a:pt x="1" y="138"/>
                        <a:pt x="1" y="137"/>
                        <a:pt x="1" y="137"/>
                      </a:cubicBezTo>
                      <a:cubicBezTo>
                        <a:pt x="1" y="137"/>
                        <a:pt x="0" y="137"/>
                        <a:pt x="0" y="136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0" y="136"/>
                        <a:pt x="0" y="136"/>
                        <a:pt x="0" y="135"/>
                      </a:cubicBezTo>
                      <a:cubicBezTo>
                        <a:pt x="0" y="135"/>
                        <a:pt x="0" y="135"/>
                        <a:pt x="0" y="135"/>
                      </a:cubicBezTo>
                      <a:cubicBezTo>
                        <a:pt x="0" y="135"/>
                        <a:pt x="0" y="134"/>
                        <a:pt x="0" y="134"/>
                      </a:cubicBezTo>
                      <a:cubicBezTo>
                        <a:pt x="0" y="134"/>
                        <a:pt x="0" y="134"/>
                        <a:pt x="0" y="134"/>
                      </a:cubicBezTo>
                      <a:cubicBezTo>
                        <a:pt x="0" y="126"/>
                        <a:pt x="0" y="126"/>
                        <a:pt x="0" y="126"/>
                      </a:cubicBezTo>
                      <a:cubicBezTo>
                        <a:pt x="0" y="126"/>
                        <a:pt x="0" y="126"/>
                        <a:pt x="0" y="126"/>
                      </a:cubicBezTo>
                      <a:cubicBezTo>
                        <a:pt x="0" y="125"/>
                        <a:pt x="0" y="125"/>
                        <a:pt x="0" y="125"/>
                      </a:cubicBezTo>
                      <a:cubicBezTo>
                        <a:pt x="0" y="125"/>
                        <a:pt x="0" y="124"/>
                        <a:pt x="0" y="124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23"/>
                        <a:pt x="1" y="123"/>
                        <a:pt x="1" y="123"/>
                      </a:cubicBezTo>
                      <a:cubicBezTo>
                        <a:pt x="1" y="123"/>
                        <a:pt x="1" y="122"/>
                        <a:pt x="1" y="122"/>
                      </a:cubicBezTo>
                      <a:cubicBezTo>
                        <a:pt x="1" y="120"/>
                        <a:pt x="1" y="119"/>
                        <a:pt x="1" y="117"/>
                      </a:cubicBezTo>
                      <a:cubicBezTo>
                        <a:pt x="1" y="117"/>
                        <a:pt x="1" y="116"/>
                        <a:pt x="1" y="116"/>
                      </a:cubicBezTo>
                      <a:cubicBezTo>
                        <a:pt x="1" y="116"/>
                        <a:pt x="1" y="116"/>
                        <a:pt x="1" y="115"/>
                      </a:cubicBezTo>
                      <a:cubicBezTo>
                        <a:pt x="1" y="115"/>
                        <a:pt x="1" y="113"/>
                        <a:pt x="1" y="112"/>
                      </a:cubicBezTo>
                      <a:cubicBezTo>
                        <a:pt x="1" y="112"/>
                        <a:pt x="1" y="112"/>
                        <a:pt x="1" y="112"/>
                      </a:cubicBezTo>
                      <a:cubicBezTo>
                        <a:pt x="1" y="111"/>
                        <a:pt x="1" y="111"/>
                        <a:pt x="1" y="111"/>
                      </a:cubicBezTo>
                      <a:cubicBezTo>
                        <a:pt x="1" y="110"/>
                        <a:pt x="1" y="110"/>
                        <a:pt x="0" y="109"/>
                      </a:cubicBezTo>
                      <a:cubicBezTo>
                        <a:pt x="0" y="109"/>
                        <a:pt x="0" y="108"/>
                        <a:pt x="0" y="108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0" y="104"/>
                        <a:pt x="0" y="104"/>
                        <a:pt x="0" y="104"/>
                      </a:cubicBezTo>
                      <a:cubicBezTo>
                        <a:pt x="0" y="104"/>
                        <a:pt x="0" y="104"/>
                        <a:pt x="0" y="104"/>
                      </a:cubicBezTo>
                      <a:cubicBezTo>
                        <a:pt x="0" y="103"/>
                        <a:pt x="0" y="103"/>
                        <a:pt x="0" y="103"/>
                      </a:cubicBezTo>
                      <a:cubicBezTo>
                        <a:pt x="0" y="103"/>
                        <a:pt x="0" y="103"/>
                        <a:pt x="0" y="103"/>
                      </a:cubicBezTo>
                      <a:cubicBezTo>
                        <a:pt x="0" y="103"/>
                        <a:pt x="0" y="102"/>
                        <a:pt x="0" y="102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01"/>
                        <a:pt x="1" y="100"/>
                        <a:pt x="1" y="100"/>
                      </a:cubicBezTo>
                      <a:cubicBezTo>
                        <a:pt x="1" y="100"/>
                        <a:pt x="2" y="99"/>
                        <a:pt x="2" y="99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1" y="97"/>
                        <a:pt x="1" y="97"/>
                        <a:pt x="1" y="97"/>
                      </a:cubicBezTo>
                      <a:cubicBezTo>
                        <a:pt x="0" y="96"/>
                        <a:pt x="0" y="96"/>
                        <a:pt x="0" y="96"/>
                      </a:cubicBezTo>
                      <a:cubicBezTo>
                        <a:pt x="0" y="96"/>
                        <a:pt x="0" y="95"/>
                        <a:pt x="0" y="95"/>
                      </a:cubicBezTo>
                      <a:cubicBezTo>
                        <a:pt x="0" y="95"/>
                        <a:pt x="0" y="95"/>
                        <a:pt x="0" y="95"/>
                      </a:cubicBezTo>
                      <a:cubicBezTo>
                        <a:pt x="0" y="95"/>
                        <a:pt x="0" y="94"/>
                        <a:pt x="0" y="93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1" y="92"/>
                        <a:pt x="1" y="92"/>
                        <a:pt x="1" y="92"/>
                      </a:cubicBezTo>
                      <a:cubicBezTo>
                        <a:pt x="1" y="92"/>
                        <a:pt x="2" y="91"/>
                        <a:pt x="1" y="91"/>
                      </a:cubicBezTo>
                      <a:cubicBezTo>
                        <a:pt x="1" y="91"/>
                        <a:pt x="2" y="91"/>
                        <a:pt x="1" y="91"/>
                      </a:cubicBezTo>
                      <a:cubicBezTo>
                        <a:pt x="1" y="90"/>
                        <a:pt x="1" y="90"/>
                        <a:pt x="1" y="90"/>
                      </a:cubicBezTo>
                      <a:cubicBezTo>
                        <a:pt x="1" y="90"/>
                        <a:pt x="1" y="89"/>
                        <a:pt x="2" y="89"/>
                      </a:cubicBezTo>
                      <a:cubicBezTo>
                        <a:pt x="1" y="89"/>
                        <a:pt x="2" y="88"/>
                        <a:pt x="2" y="88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2" y="84"/>
                        <a:pt x="2" y="84"/>
                        <a:pt x="2" y="84"/>
                      </a:cubicBezTo>
                      <a:cubicBezTo>
                        <a:pt x="2" y="82"/>
                        <a:pt x="2" y="82"/>
                        <a:pt x="2" y="82"/>
                      </a:cubicBezTo>
                      <a:cubicBezTo>
                        <a:pt x="1" y="82"/>
                        <a:pt x="1" y="82"/>
                        <a:pt x="1" y="82"/>
                      </a:cubicBezTo>
                      <a:cubicBezTo>
                        <a:pt x="1" y="82"/>
                        <a:pt x="1" y="82"/>
                        <a:pt x="1" y="82"/>
                      </a:cubicBezTo>
                      <a:cubicBezTo>
                        <a:pt x="1" y="82"/>
                        <a:pt x="1" y="82"/>
                        <a:pt x="0" y="82"/>
                      </a:cubicBezTo>
                      <a:cubicBezTo>
                        <a:pt x="0" y="82"/>
                        <a:pt x="0" y="82"/>
                        <a:pt x="0" y="81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0" y="66"/>
                        <a:pt x="1" y="65"/>
                        <a:pt x="1" y="65"/>
                      </a:cubicBezTo>
                      <a:cubicBezTo>
                        <a:pt x="1" y="65"/>
                        <a:pt x="1" y="65"/>
                        <a:pt x="1" y="65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1" y="63"/>
                        <a:pt x="2" y="63"/>
                        <a:pt x="1" y="63"/>
                      </a:cubicBezTo>
                      <a:cubicBezTo>
                        <a:pt x="1" y="62"/>
                        <a:pt x="1" y="62"/>
                        <a:pt x="1" y="62"/>
                      </a:cubicBezTo>
                      <a:cubicBezTo>
                        <a:pt x="2" y="61"/>
                        <a:pt x="1" y="61"/>
                        <a:pt x="1" y="61"/>
                      </a:cubicBezTo>
                      <a:cubicBezTo>
                        <a:pt x="2" y="61"/>
                        <a:pt x="1" y="60"/>
                        <a:pt x="1" y="60"/>
                      </a:cubicBezTo>
                      <a:cubicBezTo>
                        <a:pt x="1" y="59"/>
                        <a:pt x="2" y="59"/>
                        <a:pt x="1" y="58"/>
                      </a:cubicBezTo>
                      <a:cubicBezTo>
                        <a:pt x="1" y="58"/>
                        <a:pt x="2" y="58"/>
                        <a:pt x="2" y="57"/>
                      </a:cubicBezTo>
                      <a:cubicBezTo>
                        <a:pt x="1" y="57"/>
                        <a:pt x="1" y="57"/>
                        <a:pt x="1" y="57"/>
                      </a:cubicBezTo>
                      <a:cubicBezTo>
                        <a:pt x="1" y="56"/>
                        <a:pt x="1" y="56"/>
                        <a:pt x="0" y="55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54"/>
                        <a:pt x="0" y="53"/>
                        <a:pt x="0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3"/>
                        <a:pt x="0" y="52"/>
                        <a:pt x="0" y="52"/>
                      </a:cubicBezTo>
                      <a:cubicBezTo>
                        <a:pt x="1" y="52"/>
                        <a:pt x="1" y="52"/>
                        <a:pt x="1" y="51"/>
                      </a:cubicBezTo>
                      <a:cubicBezTo>
                        <a:pt x="1" y="51"/>
                        <a:pt x="2" y="51"/>
                        <a:pt x="2" y="50"/>
                      </a:cubicBezTo>
                      <a:cubicBezTo>
                        <a:pt x="2" y="50"/>
                        <a:pt x="1" y="50"/>
                        <a:pt x="1" y="50"/>
                      </a:cubicBezTo>
                      <a:cubicBezTo>
                        <a:pt x="1" y="48"/>
                        <a:pt x="1" y="48"/>
                        <a:pt x="1" y="48"/>
                      </a:cubicBezTo>
                      <a:cubicBezTo>
                        <a:pt x="1" y="48"/>
                        <a:pt x="1" y="47"/>
                        <a:pt x="1" y="47"/>
                      </a:cubicBezTo>
                      <a:cubicBezTo>
                        <a:pt x="2" y="45"/>
                        <a:pt x="1" y="43"/>
                        <a:pt x="1" y="41"/>
                      </a:cubicBezTo>
                      <a:cubicBezTo>
                        <a:pt x="1" y="41"/>
                        <a:pt x="2" y="40"/>
                        <a:pt x="1" y="40"/>
                      </a:cubicBezTo>
                      <a:cubicBezTo>
                        <a:pt x="1" y="39"/>
                        <a:pt x="1" y="39"/>
                        <a:pt x="1" y="38"/>
                      </a:cubicBezTo>
                      <a:cubicBezTo>
                        <a:pt x="1" y="37"/>
                        <a:pt x="1" y="37"/>
                        <a:pt x="0" y="36"/>
                      </a:cubicBezTo>
                      <a:cubicBezTo>
                        <a:pt x="0" y="36"/>
                        <a:pt x="0" y="35"/>
                        <a:pt x="0" y="35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29"/>
                        <a:pt x="0" y="29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1" y="27"/>
                        <a:pt x="1" y="27"/>
                      </a:cubicBezTo>
                      <a:cubicBezTo>
                        <a:pt x="1" y="27"/>
                        <a:pt x="2" y="26"/>
                        <a:pt x="2" y="26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1"/>
                        <a:pt x="0" y="21"/>
                        <a:pt x="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0"/>
                        <a:pt x="0" y="19"/>
                        <a:pt x="0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18"/>
                        <a:pt x="2" y="18"/>
                        <a:pt x="1" y="18"/>
                      </a:cubicBezTo>
                      <a:cubicBezTo>
                        <a:pt x="1" y="18"/>
                        <a:pt x="2" y="18"/>
                        <a:pt x="1" y="18"/>
                      </a:cubicBezTo>
                      <a:cubicBezTo>
                        <a:pt x="1" y="17"/>
                        <a:pt x="2" y="17"/>
                        <a:pt x="1" y="17"/>
                      </a:cubicBezTo>
                      <a:cubicBezTo>
                        <a:pt x="1" y="17"/>
                        <a:pt x="2" y="17"/>
                        <a:pt x="1" y="17"/>
                      </a:cubicBez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1" y="15"/>
                        <a:pt x="2" y="15"/>
                        <a:pt x="2" y="15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1"/>
                        <a:pt x="2" y="8"/>
                        <a:pt x="2" y="5"/>
                      </a:cubicBez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2" y="4"/>
                        <a:pt x="2" y="3"/>
                        <a:pt x="2" y="2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5" y="3"/>
                        <a:pt x="5" y="4"/>
                        <a:pt x="4" y="4"/>
                      </a:cubicBezTo>
                      <a:cubicBezTo>
                        <a:pt x="4" y="4"/>
                        <a:pt x="4" y="5"/>
                        <a:pt x="4" y="5"/>
                      </a:cubicBezTo>
                      <a:cubicBezTo>
                        <a:pt x="4" y="6"/>
                        <a:pt x="4" y="8"/>
                        <a:pt x="4" y="9"/>
                      </a:cubicBezTo>
                      <a:cubicBezTo>
                        <a:pt x="4" y="9"/>
                        <a:pt x="4" y="10"/>
                        <a:pt x="4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4" y="11"/>
                        <a:pt x="5" y="12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5"/>
                        <a:pt x="5" y="15"/>
                      </a:cubicBezTo>
                      <a:cubicBezTo>
                        <a:pt x="5" y="15"/>
                        <a:pt x="5" y="15"/>
                        <a:pt x="5" y="16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5" y="40"/>
                        <a:pt x="5" y="41"/>
                        <a:pt x="5" y="41"/>
                      </a:cubicBezTo>
                      <a:cubicBezTo>
                        <a:pt x="5" y="42"/>
                        <a:pt x="5" y="42"/>
                        <a:pt x="5" y="43"/>
                      </a:cubicBezTo>
                      <a:cubicBezTo>
                        <a:pt x="5" y="44"/>
                        <a:pt x="5" y="45"/>
                        <a:pt x="6" y="46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6" y="47"/>
                        <a:pt x="5" y="47"/>
                      </a:cubicBezTo>
                      <a:cubicBezTo>
                        <a:pt x="5" y="48"/>
                        <a:pt x="6" y="48"/>
                        <a:pt x="6" y="48"/>
                      </a:cubicBezTo>
                      <a:cubicBezTo>
                        <a:pt x="6" y="48"/>
                        <a:pt x="6" y="49"/>
                        <a:pt x="6" y="49"/>
                      </a:cubicBezTo>
                      <a:cubicBezTo>
                        <a:pt x="6" y="49"/>
                        <a:pt x="7" y="50"/>
                        <a:pt x="7" y="50"/>
                      </a:cubicBezTo>
                      <a:cubicBezTo>
                        <a:pt x="7" y="51"/>
                        <a:pt x="7" y="52"/>
                        <a:pt x="7" y="52"/>
                      </a:cubicBezTo>
                      <a:cubicBezTo>
                        <a:pt x="7" y="52"/>
                        <a:pt x="6" y="52"/>
                        <a:pt x="6" y="53"/>
                      </a:cubicBezTo>
                      <a:cubicBezTo>
                        <a:pt x="6" y="53"/>
                        <a:pt x="6" y="53"/>
                        <a:pt x="6" y="53"/>
                      </a:cubicBezTo>
                      <a:cubicBezTo>
                        <a:pt x="6" y="53"/>
                        <a:pt x="6" y="53"/>
                        <a:pt x="6" y="53"/>
                      </a:cubicBezTo>
                      <a:cubicBezTo>
                        <a:pt x="6" y="53"/>
                        <a:pt x="6" y="54"/>
                        <a:pt x="6" y="54"/>
                      </a:cubicBezTo>
                      <a:cubicBezTo>
                        <a:pt x="6" y="55"/>
                        <a:pt x="6" y="55"/>
                        <a:pt x="6" y="55"/>
                      </a:cubicBezTo>
                      <a:cubicBezTo>
                        <a:pt x="7" y="55"/>
                        <a:pt x="6" y="55"/>
                        <a:pt x="6" y="55"/>
                      </a:cubicBezTo>
                      <a:cubicBezTo>
                        <a:pt x="7" y="56"/>
                        <a:pt x="7" y="56"/>
                        <a:pt x="7" y="56"/>
                      </a:cubicBezTo>
                      <a:cubicBezTo>
                        <a:pt x="7" y="56"/>
                        <a:pt x="7" y="57"/>
                        <a:pt x="7" y="58"/>
                      </a:cubicBezTo>
                      <a:cubicBezTo>
                        <a:pt x="8" y="58"/>
                        <a:pt x="8" y="58"/>
                        <a:pt x="9" y="58"/>
                      </a:cubicBezTo>
                      <a:cubicBezTo>
                        <a:pt x="9" y="58"/>
                        <a:pt x="11" y="58"/>
                        <a:pt x="11" y="58"/>
                      </a:cubicBezTo>
                      <a:cubicBezTo>
                        <a:pt x="12" y="58"/>
                        <a:pt x="13" y="58"/>
                        <a:pt x="13" y="57"/>
                      </a:cubicBezTo>
                      <a:cubicBezTo>
                        <a:pt x="13" y="57"/>
                        <a:pt x="14" y="57"/>
                        <a:pt x="14" y="57"/>
                      </a:cubicBezTo>
                      <a:cubicBezTo>
                        <a:pt x="14" y="57"/>
                        <a:pt x="15" y="57"/>
                        <a:pt x="15" y="57"/>
                      </a:cubicBezTo>
                      <a:cubicBezTo>
                        <a:pt x="15" y="57"/>
                        <a:pt x="15" y="57"/>
                        <a:pt x="15" y="57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8"/>
                        <a:pt x="15" y="27"/>
                        <a:pt x="15" y="27"/>
                      </a:cubicBezTo>
                      <a:cubicBezTo>
                        <a:pt x="15" y="27"/>
                        <a:pt x="15" y="26"/>
                        <a:pt x="15" y="26"/>
                      </a:cubicBezTo>
                      <a:cubicBezTo>
                        <a:pt x="15" y="25"/>
                        <a:pt x="15" y="25"/>
                        <a:pt x="15" y="24"/>
                      </a:cubicBezTo>
                      <a:cubicBezTo>
                        <a:pt x="15" y="23"/>
                        <a:pt x="15" y="22"/>
                        <a:pt x="15" y="21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19"/>
                        <a:pt x="15" y="17"/>
                        <a:pt x="15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14"/>
                        <a:pt x="15" y="14"/>
                        <a:pt x="15" y="13"/>
                      </a:cubicBezTo>
                      <a:cubicBezTo>
                        <a:pt x="15" y="10"/>
                        <a:pt x="15" y="7"/>
                        <a:pt x="15" y="4"/>
                      </a:cubicBezTo>
                      <a:cubicBezTo>
                        <a:pt x="15" y="4"/>
                        <a:pt x="15" y="4"/>
                        <a:pt x="15" y="3"/>
                      </a:cubicBezTo>
                      <a:cubicBezTo>
                        <a:pt x="15" y="3"/>
                        <a:pt x="15" y="3"/>
                        <a:pt x="15" y="2"/>
                      </a:cubicBezTo>
                      <a:cubicBezTo>
                        <a:pt x="15" y="2"/>
                        <a:pt x="15" y="2"/>
                        <a:pt x="16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4" y="1"/>
                        <a:pt x="25" y="1"/>
                        <a:pt x="27" y="1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0"/>
                        <a:pt x="28" y="0"/>
                        <a:pt x="28" y="0"/>
                      </a:cubicBezTo>
                      <a:cubicBezTo>
                        <a:pt x="28" y="0"/>
                        <a:pt x="28" y="0"/>
                        <a:pt x="28" y="1"/>
                      </a:cubicBezTo>
                      <a:cubicBezTo>
                        <a:pt x="28" y="1"/>
                        <a:pt x="29" y="0"/>
                        <a:pt x="29" y="1"/>
                      </a:cubicBezTo>
                      <a:cubicBezTo>
                        <a:pt x="29" y="1"/>
                        <a:pt x="29" y="2"/>
                        <a:pt x="29" y="2"/>
                      </a:cubicBezTo>
                      <a:cubicBezTo>
                        <a:pt x="29" y="2"/>
                        <a:pt x="29" y="2"/>
                        <a:pt x="29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1"/>
                        <a:pt x="34" y="1"/>
                        <a:pt x="35" y="1"/>
                      </a:cubicBezTo>
                      <a:cubicBezTo>
                        <a:pt x="35" y="1"/>
                        <a:pt x="35" y="1"/>
                        <a:pt x="35" y="1"/>
                      </a:cubicBezTo>
                      <a:cubicBezTo>
                        <a:pt x="35" y="1"/>
                        <a:pt x="35" y="1"/>
                        <a:pt x="35" y="1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9" y="1"/>
                        <a:pt x="49" y="1"/>
                        <a:pt x="50" y="1"/>
                      </a:cubicBezTo>
                      <a:cubicBezTo>
                        <a:pt x="50" y="1"/>
                        <a:pt x="50" y="1"/>
                        <a:pt x="50" y="1"/>
                      </a:cubicBezTo>
                      <a:cubicBezTo>
                        <a:pt x="50" y="1"/>
                        <a:pt x="50" y="1"/>
                        <a:pt x="50" y="1"/>
                      </a:cubicBezTo>
                      <a:cubicBezTo>
                        <a:pt x="51" y="2"/>
                        <a:pt x="52" y="1"/>
                        <a:pt x="53" y="1"/>
                      </a:cubicBezTo>
                      <a:cubicBezTo>
                        <a:pt x="53" y="1"/>
                        <a:pt x="53" y="1"/>
                        <a:pt x="53" y="1"/>
                      </a:cubicBezTo>
                      <a:cubicBezTo>
                        <a:pt x="54" y="1"/>
                        <a:pt x="54" y="1"/>
                        <a:pt x="54" y="1"/>
                      </a:cubicBezTo>
                      <a:cubicBezTo>
                        <a:pt x="55" y="1"/>
                        <a:pt x="55" y="1"/>
                        <a:pt x="56" y="1"/>
                      </a:cubicBezTo>
                      <a:cubicBezTo>
                        <a:pt x="56" y="1"/>
                        <a:pt x="56" y="1"/>
                        <a:pt x="56" y="1"/>
                      </a:cubicBezTo>
                      <a:cubicBezTo>
                        <a:pt x="56" y="1"/>
                        <a:pt x="57" y="0"/>
                        <a:pt x="57" y="1"/>
                      </a:cubicBezTo>
                      <a:cubicBezTo>
                        <a:pt x="57" y="1"/>
                        <a:pt x="57" y="1"/>
                        <a:pt x="57" y="1"/>
                      </a:cubicBezTo>
                      <a:cubicBezTo>
                        <a:pt x="57" y="1"/>
                        <a:pt x="57" y="1"/>
                        <a:pt x="57" y="2"/>
                      </a:cubicBezTo>
                      <a:cubicBezTo>
                        <a:pt x="57" y="2"/>
                        <a:pt x="58" y="2"/>
                        <a:pt x="58" y="2"/>
                      </a:cubicBezTo>
                      <a:cubicBezTo>
                        <a:pt x="58" y="2"/>
                        <a:pt x="58" y="2"/>
                        <a:pt x="58" y="2"/>
                      </a:cubicBezTo>
                      <a:cubicBezTo>
                        <a:pt x="58" y="2"/>
                        <a:pt x="58" y="3"/>
                        <a:pt x="58" y="3"/>
                      </a:cubicBezTo>
                      <a:cubicBezTo>
                        <a:pt x="62" y="3"/>
                        <a:pt x="62" y="3"/>
                        <a:pt x="62" y="3"/>
                      </a:cubicBezTo>
                      <a:cubicBezTo>
                        <a:pt x="62" y="2"/>
                        <a:pt x="62" y="1"/>
                        <a:pt x="63" y="0"/>
                      </a:cubicBezTo>
                      <a:cubicBezTo>
                        <a:pt x="63" y="0"/>
                        <a:pt x="63" y="0"/>
                        <a:pt x="63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22"/>
                <p:cNvSpPr>
                  <a:spLocks/>
                </p:cNvSpPr>
                <p:nvPr/>
              </p:nvSpPr>
              <p:spPr bwMode="auto">
                <a:xfrm>
                  <a:off x="11642739" y="1624405"/>
                  <a:ext cx="33338" cy="1000124"/>
                </a:xfrm>
                <a:custGeom>
                  <a:avLst/>
                  <a:gdLst>
                    <a:gd name="T0" fmla="*/ 2 w 4"/>
                    <a:gd name="T1" fmla="*/ 1 h 119"/>
                    <a:gd name="T2" fmla="*/ 3 w 4"/>
                    <a:gd name="T3" fmla="*/ 1 h 119"/>
                    <a:gd name="T4" fmla="*/ 4 w 4"/>
                    <a:gd name="T5" fmla="*/ 3 h 119"/>
                    <a:gd name="T6" fmla="*/ 4 w 4"/>
                    <a:gd name="T7" fmla="*/ 20 h 119"/>
                    <a:gd name="T8" fmla="*/ 4 w 4"/>
                    <a:gd name="T9" fmla="*/ 38 h 119"/>
                    <a:gd name="T10" fmla="*/ 4 w 4"/>
                    <a:gd name="T11" fmla="*/ 80 h 119"/>
                    <a:gd name="T12" fmla="*/ 3 w 4"/>
                    <a:gd name="T13" fmla="*/ 82 h 119"/>
                    <a:gd name="T14" fmla="*/ 2 w 4"/>
                    <a:gd name="T15" fmla="*/ 84 h 119"/>
                    <a:gd name="T16" fmla="*/ 2 w 4"/>
                    <a:gd name="T17" fmla="*/ 86 h 119"/>
                    <a:gd name="T18" fmla="*/ 2 w 4"/>
                    <a:gd name="T19" fmla="*/ 89 h 119"/>
                    <a:gd name="T20" fmla="*/ 3 w 4"/>
                    <a:gd name="T21" fmla="*/ 90 h 119"/>
                    <a:gd name="T22" fmla="*/ 4 w 4"/>
                    <a:gd name="T23" fmla="*/ 92 h 119"/>
                    <a:gd name="T24" fmla="*/ 3 w 4"/>
                    <a:gd name="T25" fmla="*/ 111 h 119"/>
                    <a:gd name="T26" fmla="*/ 2 w 4"/>
                    <a:gd name="T27" fmla="*/ 112 h 119"/>
                    <a:gd name="T28" fmla="*/ 1 w 4"/>
                    <a:gd name="T29" fmla="*/ 119 h 119"/>
                    <a:gd name="T30" fmla="*/ 1 w 4"/>
                    <a:gd name="T31" fmla="*/ 110 h 119"/>
                    <a:gd name="T32" fmla="*/ 1 w 4"/>
                    <a:gd name="T33" fmla="*/ 102 h 119"/>
                    <a:gd name="T34" fmla="*/ 1 w 4"/>
                    <a:gd name="T35" fmla="*/ 96 h 119"/>
                    <a:gd name="T36" fmla="*/ 1 w 4"/>
                    <a:gd name="T37" fmla="*/ 92 h 119"/>
                    <a:gd name="T38" fmla="*/ 0 w 4"/>
                    <a:gd name="T39" fmla="*/ 93 h 119"/>
                    <a:gd name="T40" fmla="*/ 1 w 4"/>
                    <a:gd name="T41" fmla="*/ 86 h 119"/>
                    <a:gd name="T42" fmla="*/ 1 w 4"/>
                    <a:gd name="T43" fmla="*/ 82 h 119"/>
                    <a:gd name="T44" fmla="*/ 1 w 4"/>
                    <a:gd name="T45" fmla="*/ 76 h 119"/>
                    <a:gd name="T46" fmla="*/ 1 w 4"/>
                    <a:gd name="T47" fmla="*/ 69 h 119"/>
                    <a:gd name="T48" fmla="*/ 1 w 4"/>
                    <a:gd name="T49" fmla="*/ 64 h 119"/>
                    <a:gd name="T50" fmla="*/ 1 w 4"/>
                    <a:gd name="T51" fmla="*/ 63 h 119"/>
                    <a:gd name="T52" fmla="*/ 1 w 4"/>
                    <a:gd name="T53" fmla="*/ 35 h 119"/>
                    <a:gd name="T54" fmla="*/ 1 w 4"/>
                    <a:gd name="T55" fmla="*/ 30 h 119"/>
                    <a:gd name="T56" fmla="*/ 1 w 4"/>
                    <a:gd name="T57" fmla="*/ 22 h 119"/>
                    <a:gd name="T58" fmla="*/ 1 w 4"/>
                    <a:gd name="T59" fmla="*/ 9 h 119"/>
                    <a:gd name="T60" fmla="*/ 1 w 4"/>
                    <a:gd name="T61" fmla="*/ 2 h 119"/>
                    <a:gd name="T62" fmla="*/ 1 w 4"/>
                    <a:gd name="T63" fmla="*/ 1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" h="119">
                      <a:moveTo>
                        <a:pt x="1" y="1"/>
                      </a:moveTo>
                      <a:cubicBezTo>
                        <a:pt x="1" y="0"/>
                        <a:pt x="2" y="0"/>
                        <a:pt x="2" y="1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2"/>
                        <a:pt x="3" y="2"/>
                      </a:cubicBezTo>
                      <a:cubicBezTo>
                        <a:pt x="3" y="2"/>
                        <a:pt x="3" y="3"/>
                        <a:pt x="4" y="3"/>
                      </a:cubicBezTo>
                      <a:cubicBezTo>
                        <a:pt x="3" y="3"/>
                        <a:pt x="4" y="4"/>
                        <a:pt x="4" y="5"/>
                      </a:cubicBezTo>
                      <a:cubicBezTo>
                        <a:pt x="3" y="10"/>
                        <a:pt x="4" y="15"/>
                        <a:pt x="4" y="20"/>
                      </a:cubicBezTo>
                      <a:cubicBezTo>
                        <a:pt x="3" y="25"/>
                        <a:pt x="4" y="31"/>
                        <a:pt x="4" y="35"/>
                      </a:cubicBezTo>
                      <a:cubicBezTo>
                        <a:pt x="4" y="36"/>
                        <a:pt x="4" y="37"/>
                        <a:pt x="4" y="38"/>
                      </a:cubicBezTo>
                      <a:cubicBezTo>
                        <a:pt x="3" y="47"/>
                        <a:pt x="4" y="57"/>
                        <a:pt x="4" y="67"/>
                      </a:cubicBezTo>
                      <a:cubicBezTo>
                        <a:pt x="4" y="80"/>
                        <a:pt x="4" y="80"/>
                        <a:pt x="4" y="80"/>
                      </a:cubicBezTo>
                      <a:cubicBezTo>
                        <a:pt x="4" y="81"/>
                        <a:pt x="3" y="81"/>
                        <a:pt x="4" y="81"/>
                      </a:cubicBezTo>
                      <a:cubicBezTo>
                        <a:pt x="3" y="81"/>
                        <a:pt x="3" y="82"/>
                        <a:pt x="3" y="82"/>
                      </a:cubicBezTo>
                      <a:cubicBezTo>
                        <a:pt x="3" y="83"/>
                        <a:pt x="2" y="83"/>
                        <a:pt x="2" y="83"/>
                      </a:cubicBezTo>
                      <a:cubicBezTo>
                        <a:pt x="2" y="83"/>
                        <a:pt x="2" y="83"/>
                        <a:pt x="2" y="84"/>
                      </a:cubicBezTo>
                      <a:cubicBezTo>
                        <a:pt x="2" y="84"/>
                        <a:pt x="2" y="85"/>
                        <a:pt x="2" y="85"/>
                      </a:cubicBezTo>
                      <a:cubicBezTo>
                        <a:pt x="2" y="86"/>
                        <a:pt x="2" y="86"/>
                        <a:pt x="2" y="86"/>
                      </a:cubicBezTo>
                      <a:cubicBezTo>
                        <a:pt x="2" y="86"/>
                        <a:pt x="2" y="86"/>
                        <a:pt x="2" y="87"/>
                      </a:cubicBezTo>
                      <a:cubicBezTo>
                        <a:pt x="2" y="87"/>
                        <a:pt x="2" y="88"/>
                        <a:pt x="2" y="89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3" y="89"/>
                        <a:pt x="3" y="89"/>
                        <a:pt x="3" y="90"/>
                      </a:cubicBezTo>
                      <a:cubicBezTo>
                        <a:pt x="4" y="90"/>
                        <a:pt x="4" y="90"/>
                        <a:pt x="4" y="90"/>
                      </a:cubicBezTo>
                      <a:cubicBezTo>
                        <a:pt x="3" y="91"/>
                        <a:pt x="4" y="91"/>
                        <a:pt x="4" y="92"/>
                      </a:cubicBezTo>
                      <a:cubicBezTo>
                        <a:pt x="3" y="98"/>
                        <a:pt x="4" y="104"/>
                        <a:pt x="4" y="109"/>
                      </a:cubicBezTo>
                      <a:cubicBezTo>
                        <a:pt x="3" y="110"/>
                        <a:pt x="3" y="111"/>
                        <a:pt x="3" y="111"/>
                      </a:cubicBezTo>
                      <a:cubicBezTo>
                        <a:pt x="2" y="111"/>
                        <a:pt x="2" y="111"/>
                        <a:pt x="2" y="112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4"/>
                        <a:pt x="2" y="116"/>
                        <a:pt x="2" y="118"/>
                      </a:cubicBezTo>
                      <a:cubicBezTo>
                        <a:pt x="2" y="118"/>
                        <a:pt x="2" y="119"/>
                        <a:pt x="1" y="119"/>
                      </a:cubicBezTo>
                      <a:cubicBezTo>
                        <a:pt x="1" y="119"/>
                        <a:pt x="1" y="118"/>
                        <a:pt x="1" y="118"/>
                      </a:cubicBezTo>
                      <a:cubicBezTo>
                        <a:pt x="1" y="115"/>
                        <a:pt x="0" y="113"/>
                        <a:pt x="1" y="110"/>
                      </a:cubicBezTo>
                      <a:cubicBezTo>
                        <a:pt x="1" y="110"/>
                        <a:pt x="1" y="110"/>
                        <a:pt x="1" y="110"/>
                      </a:cubicBezTo>
                      <a:cubicBezTo>
                        <a:pt x="1" y="107"/>
                        <a:pt x="1" y="105"/>
                        <a:pt x="1" y="102"/>
                      </a:cubicBezTo>
                      <a:cubicBezTo>
                        <a:pt x="1" y="102"/>
                        <a:pt x="1" y="102"/>
                        <a:pt x="1" y="102"/>
                      </a:cubicBezTo>
                      <a:cubicBezTo>
                        <a:pt x="1" y="96"/>
                        <a:pt x="1" y="96"/>
                        <a:pt x="1" y="96"/>
                      </a:cubicBezTo>
                      <a:cubicBezTo>
                        <a:pt x="1" y="96"/>
                        <a:pt x="1" y="96"/>
                        <a:pt x="1" y="96"/>
                      </a:cubicBezTo>
                      <a:cubicBezTo>
                        <a:pt x="1" y="95"/>
                        <a:pt x="1" y="93"/>
                        <a:pt x="1" y="92"/>
                      </a:cubicBezTo>
                      <a:cubicBezTo>
                        <a:pt x="1" y="92"/>
                        <a:pt x="0" y="92"/>
                        <a:pt x="0" y="93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3"/>
                        <a:pt x="0" y="92"/>
                        <a:pt x="0" y="91"/>
                      </a:cubicBezTo>
                      <a:cubicBezTo>
                        <a:pt x="1" y="90"/>
                        <a:pt x="1" y="88"/>
                        <a:pt x="1" y="86"/>
                      </a:cubicBezTo>
                      <a:cubicBezTo>
                        <a:pt x="1" y="86"/>
                        <a:pt x="1" y="85"/>
                        <a:pt x="1" y="84"/>
                      </a:cubicBezTo>
                      <a:cubicBezTo>
                        <a:pt x="1" y="84"/>
                        <a:pt x="1" y="83"/>
                        <a:pt x="1" y="82"/>
                      </a:cubicBezTo>
                      <a:cubicBezTo>
                        <a:pt x="1" y="81"/>
                        <a:pt x="1" y="80"/>
                        <a:pt x="1" y="80"/>
                      </a:cubicBezTo>
                      <a:cubicBezTo>
                        <a:pt x="2" y="79"/>
                        <a:pt x="2" y="77"/>
                        <a:pt x="1" y="76"/>
                      </a:cubicBezTo>
                      <a:cubicBezTo>
                        <a:pt x="2" y="75"/>
                        <a:pt x="2" y="74"/>
                        <a:pt x="1" y="72"/>
                      </a:cubicBezTo>
                      <a:cubicBezTo>
                        <a:pt x="2" y="71"/>
                        <a:pt x="2" y="70"/>
                        <a:pt x="1" y="69"/>
                      </a:cubicBezTo>
                      <a:cubicBezTo>
                        <a:pt x="1" y="68"/>
                        <a:pt x="2" y="67"/>
                        <a:pt x="1" y="66"/>
                      </a:cubicBezTo>
                      <a:cubicBezTo>
                        <a:pt x="1" y="65"/>
                        <a:pt x="1" y="65"/>
                        <a:pt x="1" y="64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1" y="64"/>
                        <a:pt x="1" y="64"/>
                        <a:pt x="1" y="63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1" y="33"/>
                        <a:pt x="1" y="32"/>
                        <a:pt x="0" y="31"/>
                      </a:cubicBezTo>
                      <a:cubicBezTo>
                        <a:pt x="0" y="31"/>
                        <a:pt x="1" y="30"/>
                        <a:pt x="1" y="30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6"/>
                        <a:pt x="1" y="24"/>
                        <a:pt x="1" y="22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7"/>
                        <a:pt x="1" y="5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3"/>
                <p:cNvSpPr>
                  <a:spLocks/>
                </p:cNvSpPr>
                <p:nvPr/>
              </p:nvSpPr>
              <p:spPr bwMode="auto">
                <a:xfrm>
                  <a:off x="11642739" y="1264042"/>
                  <a:ext cx="33338" cy="285750"/>
                </a:xfrm>
                <a:custGeom>
                  <a:avLst/>
                  <a:gdLst>
                    <a:gd name="T0" fmla="*/ 1 w 4"/>
                    <a:gd name="T1" fmla="*/ 0 h 34"/>
                    <a:gd name="T2" fmla="*/ 2 w 4"/>
                    <a:gd name="T3" fmla="*/ 1 h 34"/>
                    <a:gd name="T4" fmla="*/ 2 w 4"/>
                    <a:gd name="T5" fmla="*/ 1 h 34"/>
                    <a:gd name="T6" fmla="*/ 3 w 4"/>
                    <a:gd name="T7" fmla="*/ 2 h 34"/>
                    <a:gd name="T8" fmla="*/ 4 w 4"/>
                    <a:gd name="T9" fmla="*/ 4 h 34"/>
                    <a:gd name="T10" fmla="*/ 4 w 4"/>
                    <a:gd name="T11" fmla="*/ 6 h 34"/>
                    <a:gd name="T12" fmla="*/ 4 w 4"/>
                    <a:gd name="T13" fmla="*/ 24 h 34"/>
                    <a:gd name="T14" fmla="*/ 4 w 4"/>
                    <a:gd name="T15" fmla="*/ 24 h 34"/>
                    <a:gd name="T16" fmla="*/ 4 w 4"/>
                    <a:gd name="T17" fmla="*/ 29 h 34"/>
                    <a:gd name="T18" fmla="*/ 3 w 4"/>
                    <a:gd name="T19" fmla="*/ 32 h 34"/>
                    <a:gd name="T20" fmla="*/ 3 w 4"/>
                    <a:gd name="T21" fmla="*/ 32 h 34"/>
                    <a:gd name="T22" fmla="*/ 3 w 4"/>
                    <a:gd name="T23" fmla="*/ 33 h 34"/>
                    <a:gd name="T24" fmla="*/ 1 w 4"/>
                    <a:gd name="T25" fmla="*/ 34 h 34"/>
                    <a:gd name="T26" fmla="*/ 1 w 4"/>
                    <a:gd name="T27" fmla="*/ 33 h 34"/>
                    <a:gd name="T28" fmla="*/ 1 w 4"/>
                    <a:gd name="T29" fmla="*/ 18 h 34"/>
                    <a:gd name="T30" fmla="*/ 1 w 4"/>
                    <a:gd name="T31" fmla="*/ 5 h 34"/>
                    <a:gd name="T32" fmla="*/ 1 w 4"/>
                    <a:gd name="T33" fmla="*/ 5 h 34"/>
                    <a:gd name="T34" fmla="*/ 1 w 4"/>
                    <a:gd name="T35" fmla="*/ 4 h 34"/>
                    <a:gd name="T36" fmla="*/ 1 w 4"/>
                    <a:gd name="T37" fmla="*/ 4 h 34"/>
                    <a:gd name="T38" fmla="*/ 0 w 4"/>
                    <a:gd name="T39" fmla="*/ 1 h 34"/>
                    <a:gd name="T40" fmla="*/ 1 w 4"/>
                    <a:gd name="T4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" h="34">
                      <a:moveTo>
                        <a:pt x="1" y="0"/>
                      </a:moveTo>
                      <a:cubicBezTo>
                        <a:pt x="1" y="0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3" y="2"/>
                        <a:pt x="3" y="2"/>
                      </a:cubicBezTo>
                      <a:cubicBezTo>
                        <a:pt x="3" y="3"/>
                        <a:pt x="4" y="3"/>
                        <a:pt x="4" y="4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4" y="12"/>
                        <a:pt x="3" y="18"/>
                        <a:pt x="4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6"/>
                        <a:pt x="4" y="28"/>
                        <a:pt x="4" y="29"/>
                      </a:cubicBezTo>
                      <a:cubicBezTo>
                        <a:pt x="4" y="30"/>
                        <a:pt x="4" y="31"/>
                        <a:pt x="3" y="32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3" y="32"/>
                        <a:pt x="3" y="33"/>
                        <a:pt x="3" y="33"/>
                      </a:cubicBezTo>
                      <a:cubicBezTo>
                        <a:pt x="3" y="33"/>
                        <a:pt x="2" y="34"/>
                        <a:pt x="1" y="34"/>
                      </a:cubicBezTo>
                      <a:cubicBezTo>
                        <a:pt x="1" y="34"/>
                        <a:pt x="1" y="33"/>
                        <a:pt x="1" y="33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4"/>
                <p:cNvSpPr>
                  <a:spLocks/>
                </p:cNvSpPr>
                <p:nvPr/>
              </p:nvSpPr>
              <p:spPr bwMode="auto">
                <a:xfrm>
                  <a:off x="11642739" y="1011630"/>
                  <a:ext cx="33338" cy="219075"/>
                </a:xfrm>
                <a:custGeom>
                  <a:avLst/>
                  <a:gdLst>
                    <a:gd name="T0" fmla="*/ 1 w 4"/>
                    <a:gd name="T1" fmla="*/ 0 h 26"/>
                    <a:gd name="T2" fmla="*/ 2 w 4"/>
                    <a:gd name="T3" fmla="*/ 0 h 26"/>
                    <a:gd name="T4" fmla="*/ 3 w 4"/>
                    <a:gd name="T5" fmla="*/ 1 h 26"/>
                    <a:gd name="T6" fmla="*/ 3 w 4"/>
                    <a:gd name="T7" fmla="*/ 1 h 26"/>
                    <a:gd name="T8" fmla="*/ 3 w 4"/>
                    <a:gd name="T9" fmla="*/ 2 h 26"/>
                    <a:gd name="T10" fmla="*/ 4 w 4"/>
                    <a:gd name="T11" fmla="*/ 3 h 26"/>
                    <a:gd name="T12" fmla="*/ 4 w 4"/>
                    <a:gd name="T13" fmla="*/ 3 h 26"/>
                    <a:gd name="T14" fmla="*/ 4 w 4"/>
                    <a:gd name="T15" fmla="*/ 5 h 26"/>
                    <a:gd name="T16" fmla="*/ 4 w 4"/>
                    <a:gd name="T17" fmla="*/ 19 h 26"/>
                    <a:gd name="T18" fmla="*/ 4 w 4"/>
                    <a:gd name="T19" fmla="*/ 21 h 26"/>
                    <a:gd name="T20" fmla="*/ 3 w 4"/>
                    <a:gd name="T21" fmla="*/ 21 h 26"/>
                    <a:gd name="T22" fmla="*/ 2 w 4"/>
                    <a:gd name="T23" fmla="*/ 23 h 26"/>
                    <a:gd name="T24" fmla="*/ 2 w 4"/>
                    <a:gd name="T25" fmla="*/ 24 h 26"/>
                    <a:gd name="T26" fmla="*/ 2 w 4"/>
                    <a:gd name="T27" fmla="*/ 25 h 26"/>
                    <a:gd name="T28" fmla="*/ 1 w 4"/>
                    <a:gd name="T29" fmla="*/ 26 h 26"/>
                    <a:gd name="T30" fmla="*/ 1 w 4"/>
                    <a:gd name="T31" fmla="*/ 25 h 26"/>
                    <a:gd name="T32" fmla="*/ 1 w 4"/>
                    <a:gd name="T33" fmla="*/ 22 h 26"/>
                    <a:gd name="T34" fmla="*/ 1 w 4"/>
                    <a:gd name="T35" fmla="*/ 9 h 26"/>
                    <a:gd name="T36" fmla="*/ 1 w 4"/>
                    <a:gd name="T37" fmla="*/ 8 h 26"/>
                    <a:gd name="T38" fmla="*/ 1 w 4"/>
                    <a:gd name="T39" fmla="*/ 3 h 26"/>
                    <a:gd name="T40" fmla="*/ 1 w 4"/>
                    <a:gd name="T41" fmla="*/ 2 h 26"/>
                    <a:gd name="T42" fmla="*/ 1 w 4"/>
                    <a:gd name="T43" fmla="*/ 1 h 26"/>
                    <a:gd name="T44" fmla="*/ 1 w 4"/>
                    <a:gd name="T45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26">
                      <a:moveTo>
                        <a:pt x="1" y="0"/>
                      </a:move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2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3" y="2"/>
                        <a:pt x="3" y="2"/>
                        <a:pt x="4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4"/>
                        <a:pt x="4" y="4"/>
                        <a:pt x="4" y="5"/>
                      </a:cubicBezTo>
                      <a:cubicBezTo>
                        <a:pt x="4" y="10"/>
                        <a:pt x="4" y="15"/>
                        <a:pt x="4" y="19"/>
                      </a:cubicBezTo>
                      <a:cubicBezTo>
                        <a:pt x="4" y="20"/>
                        <a:pt x="4" y="20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3" y="22"/>
                        <a:pt x="3" y="22"/>
                        <a:pt x="2" y="23"/>
                      </a:cubicBezTo>
                      <a:cubicBezTo>
                        <a:pt x="2" y="23"/>
                        <a:pt x="2" y="24"/>
                        <a:pt x="2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6"/>
                        <a:pt x="1" y="26"/>
                      </a:cubicBezTo>
                      <a:cubicBezTo>
                        <a:pt x="1" y="26"/>
                        <a:pt x="1" y="26"/>
                        <a:pt x="1" y="25"/>
                      </a:cubicBezTo>
                      <a:cubicBezTo>
                        <a:pt x="0" y="24"/>
                        <a:pt x="1" y="23"/>
                        <a:pt x="1" y="22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7"/>
                        <a:pt x="1" y="4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41" name="组合 40"/>
                <p:cNvGrpSpPr/>
                <p:nvPr/>
              </p:nvGrpSpPr>
              <p:grpSpPr>
                <a:xfrm>
                  <a:off x="10772788" y="306781"/>
                  <a:ext cx="768351" cy="100012"/>
                  <a:chOff x="10772788" y="306781"/>
                  <a:chExt cx="768351" cy="100012"/>
                </a:xfrm>
                <a:solidFill>
                  <a:srgbClr val="C00000"/>
                </a:solidFill>
              </p:grpSpPr>
              <p:sp>
                <p:nvSpPr>
                  <p:cNvPr id="23" name="Freeform 21"/>
                  <p:cNvSpPr>
                    <a:spLocks/>
                  </p:cNvSpPr>
                  <p:nvPr/>
                </p:nvSpPr>
                <p:spPr bwMode="auto">
                  <a:xfrm>
                    <a:off x="10942650" y="306781"/>
                    <a:ext cx="598489" cy="74612"/>
                  </a:xfrm>
                  <a:custGeom>
                    <a:avLst/>
                    <a:gdLst>
                      <a:gd name="T0" fmla="*/ 41 w 71"/>
                      <a:gd name="T1" fmla="*/ 0 h 9"/>
                      <a:gd name="T2" fmla="*/ 43 w 71"/>
                      <a:gd name="T3" fmla="*/ 1 h 9"/>
                      <a:gd name="T4" fmla="*/ 44 w 71"/>
                      <a:gd name="T5" fmla="*/ 2 h 9"/>
                      <a:gd name="T6" fmla="*/ 45 w 71"/>
                      <a:gd name="T7" fmla="*/ 1 h 9"/>
                      <a:gd name="T8" fmla="*/ 56 w 71"/>
                      <a:gd name="T9" fmla="*/ 2 h 9"/>
                      <a:gd name="T10" fmla="*/ 57 w 71"/>
                      <a:gd name="T11" fmla="*/ 2 h 9"/>
                      <a:gd name="T12" fmla="*/ 58 w 71"/>
                      <a:gd name="T13" fmla="*/ 2 h 9"/>
                      <a:gd name="T14" fmla="*/ 63 w 71"/>
                      <a:gd name="T15" fmla="*/ 2 h 9"/>
                      <a:gd name="T16" fmla="*/ 64 w 71"/>
                      <a:gd name="T17" fmla="*/ 3 h 9"/>
                      <a:gd name="T18" fmla="*/ 65 w 71"/>
                      <a:gd name="T19" fmla="*/ 4 h 9"/>
                      <a:gd name="T20" fmla="*/ 66 w 71"/>
                      <a:gd name="T21" fmla="*/ 4 h 9"/>
                      <a:gd name="T22" fmla="*/ 68 w 71"/>
                      <a:gd name="T23" fmla="*/ 4 h 9"/>
                      <a:gd name="T24" fmla="*/ 71 w 71"/>
                      <a:gd name="T25" fmla="*/ 9 h 9"/>
                      <a:gd name="T26" fmla="*/ 36 w 71"/>
                      <a:gd name="T27" fmla="*/ 8 h 9"/>
                      <a:gd name="T28" fmla="*/ 36 w 71"/>
                      <a:gd name="T29" fmla="*/ 8 h 9"/>
                      <a:gd name="T30" fmla="*/ 35 w 71"/>
                      <a:gd name="T31" fmla="*/ 7 h 9"/>
                      <a:gd name="T32" fmla="*/ 35 w 71"/>
                      <a:gd name="T33" fmla="*/ 7 h 9"/>
                      <a:gd name="T34" fmla="*/ 34 w 71"/>
                      <a:gd name="T35" fmla="*/ 8 h 9"/>
                      <a:gd name="T36" fmla="*/ 33 w 71"/>
                      <a:gd name="T37" fmla="*/ 9 h 9"/>
                      <a:gd name="T38" fmla="*/ 32 w 71"/>
                      <a:gd name="T39" fmla="*/ 8 h 9"/>
                      <a:gd name="T40" fmla="*/ 31 w 71"/>
                      <a:gd name="T41" fmla="*/ 8 h 9"/>
                      <a:gd name="T42" fmla="*/ 29 w 71"/>
                      <a:gd name="T43" fmla="*/ 7 h 9"/>
                      <a:gd name="T44" fmla="*/ 29 w 71"/>
                      <a:gd name="T45" fmla="*/ 7 h 9"/>
                      <a:gd name="T46" fmla="*/ 27 w 71"/>
                      <a:gd name="T47" fmla="*/ 6 h 9"/>
                      <a:gd name="T48" fmla="*/ 23 w 71"/>
                      <a:gd name="T49" fmla="*/ 7 h 9"/>
                      <a:gd name="T50" fmla="*/ 21 w 71"/>
                      <a:gd name="T51" fmla="*/ 7 h 9"/>
                      <a:gd name="T52" fmla="*/ 20 w 71"/>
                      <a:gd name="T53" fmla="*/ 6 h 9"/>
                      <a:gd name="T54" fmla="*/ 16 w 71"/>
                      <a:gd name="T55" fmla="*/ 7 h 9"/>
                      <a:gd name="T56" fmla="*/ 14 w 71"/>
                      <a:gd name="T57" fmla="*/ 5 h 9"/>
                      <a:gd name="T58" fmla="*/ 14 w 71"/>
                      <a:gd name="T59" fmla="*/ 5 h 9"/>
                      <a:gd name="T60" fmla="*/ 10 w 71"/>
                      <a:gd name="T61" fmla="*/ 4 h 9"/>
                      <a:gd name="T62" fmla="*/ 9 w 71"/>
                      <a:gd name="T63" fmla="*/ 6 h 9"/>
                      <a:gd name="T64" fmla="*/ 0 w 71"/>
                      <a:gd name="T65" fmla="*/ 6 h 9"/>
                      <a:gd name="T66" fmla="*/ 0 w 71"/>
                      <a:gd name="T67" fmla="*/ 5 h 9"/>
                      <a:gd name="T68" fmla="*/ 0 w 71"/>
                      <a:gd name="T69" fmla="*/ 5 h 9"/>
                      <a:gd name="T70" fmla="*/ 1 w 71"/>
                      <a:gd name="T71" fmla="*/ 3 h 9"/>
                      <a:gd name="T72" fmla="*/ 2 w 71"/>
                      <a:gd name="T73" fmla="*/ 3 h 9"/>
                      <a:gd name="T74" fmla="*/ 3 w 71"/>
                      <a:gd name="T75" fmla="*/ 2 h 9"/>
                      <a:gd name="T76" fmla="*/ 4 w 71"/>
                      <a:gd name="T77" fmla="*/ 3 h 9"/>
                      <a:gd name="T78" fmla="*/ 7 w 71"/>
                      <a:gd name="T79" fmla="*/ 2 h 9"/>
                      <a:gd name="T80" fmla="*/ 9 w 71"/>
                      <a:gd name="T81" fmla="*/ 2 h 9"/>
                      <a:gd name="T82" fmla="*/ 10 w 71"/>
                      <a:gd name="T83" fmla="*/ 1 h 9"/>
                      <a:gd name="T84" fmla="*/ 12 w 71"/>
                      <a:gd name="T85" fmla="*/ 1 h 9"/>
                      <a:gd name="T86" fmla="*/ 14 w 71"/>
                      <a:gd name="T87" fmla="*/ 2 h 9"/>
                      <a:gd name="T88" fmla="*/ 15 w 71"/>
                      <a:gd name="T89" fmla="*/ 2 h 9"/>
                      <a:gd name="T90" fmla="*/ 16 w 71"/>
                      <a:gd name="T91" fmla="*/ 3 h 9"/>
                      <a:gd name="T92" fmla="*/ 19 w 71"/>
                      <a:gd name="T93" fmla="*/ 2 h 9"/>
                      <a:gd name="T94" fmla="*/ 27 w 71"/>
                      <a:gd name="T95" fmla="*/ 2 h 9"/>
                      <a:gd name="T96" fmla="*/ 29 w 71"/>
                      <a:gd name="T97" fmla="*/ 2 h 9"/>
                      <a:gd name="T98" fmla="*/ 31 w 71"/>
                      <a:gd name="T99" fmla="*/ 1 h 9"/>
                      <a:gd name="T100" fmla="*/ 32 w 71"/>
                      <a:gd name="T101" fmla="*/ 1 h 9"/>
                      <a:gd name="T102" fmla="*/ 36 w 71"/>
                      <a:gd name="T103" fmla="*/ 2 h 9"/>
                      <a:gd name="T104" fmla="*/ 37 w 71"/>
                      <a:gd name="T105" fmla="*/ 1 h 9"/>
                      <a:gd name="T106" fmla="*/ 38 w 71"/>
                      <a:gd name="T107" fmla="*/ 0 h 9"/>
                      <a:gd name="T108" fmla="*/ 39 w 71"/>
                      <a:gd name="T109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71" h="9">
                        <a:moveTo>
                          <a:pt x="40" y="0"/>
                        </a:moveTo>
                        <a:cubicBezTo>
                          <a:pt x="40" y="0"/>
                          <a:pt x="41" y="0"/>
                          <a:pt x="41" y="0"/>
                        </a:cubicBezTo>
                        <a:cubicBezTo>
                          <a:pt x="41" y="0"/>
                          <a:pt x="42" y="0"/>
                          <a:pt x="42" y="0"/>
                        </a:cubicBezTo>
                        <a:cubicBezTo>
                          <a:pt x="42" y="0"/>
                          <a:pt x="43" y="1"/>
                          <a:pt x="43" y="1"/>
                        </a:cubicBezTo>
                        <a:cubicBezTo>
                          <a:pt x="44" y="1"/>
                          <a:pt x="44" y="1"/>
                          <a:pt x="44" y="1"/>
                        </a:cubicBezTo>
                        <a:cubicBezTo>
                          <a:pt x="44" y="2"/>
                          <a:pt x="44" y="2"/>
                          <a:pt x="44" y="2"/>
                        </a:cubicBezTo>
                        <a:cubicBezTo>
                          <a:pt x="45" y="2"/>
                          <a:pt x="45" y="2"/>
                          <a:pt x="45" y="2"/>
                        </a:cubicBezTo>
                        <a:cubicBezTo>
                          <a:pt x="45" y="1"/>
                          <a:pt x="45" y="1"/>
                          <a:pt x="45" y="1"/>
                        </a:cubicBezTo>
                        <a:cubicBezTo>
                          <a:pt x="55" y="1"/>
                          <a:pt x="55" y="1"/>
                          <a:pt x="55" y="1"/>
                        </a:cubicBezTo>
                        <a:cubicBezTo>
                          <a:pt x="55" y="2"/>
                          <a:pt x="55" y="2"/>
                          <a:pt x="56" y="2"/>
                        </a:cubicBezTo>
                        <a:cubicBezTo>
                          <a:pt x="56" y="2"/>
                          <a:pt x="56" y="2"/>
                          <a:pt x="56" y="2"/>
                        </a:cubicBezTo>
                        <a:cubicBezTo>
                          <a:pt x="57" y="2"/>
                          <a:pt x="57" y="2"/>
                          <a:pt x="57" y="2"/>
                        </a:cubicBezTo>
                        <a:cubicBezTo>
                          <a:pt x="57" y="2"/>
                          <a:pt x="57" y="2"/>
                          <a:pt x="58" y="2"/>
                        </a:cubicBezTo>
                        <a:cubicBezTo>
                          <a:pt x="58" y="3"/>
                          <a:pt x="58" y="3"/>
                          <a:pt x="58" y="2"/>
                        </a:cubicBezTo>
                        <a:cubicBezTo>
                          <a:pt x="58" y="2"/>
                          <a:pt x="59" y="2"/>
                          <a:pt x="59" y="2"/>
                        </a:cubicBezTo>
                        <a:cubicBezTo>
                          <a:pt x="63" y="2"/>
                          <a:pt x="63" y="2"/>
                          <a:pt x="63" y="2"/>
                        </a:cubicBezTo>
                        <a:cubicBezTo>
                          <a:pt x="63" y="2"/>
                          <a:pt x="63" y="3"/>
                          <a:pt x="63" y="3"/>
                        </a:cubicBezTo>
                        <a:cubicBezTo>
                          <a:pt x="64" y="3"/>
                          <a:pt x="64" y="3"/>
                          <a:pt x="64" y="3"/>
                        </a:cubicBezTo>
                        <a:cubicBezTo>
                          <a:pt x="64" y="3"/>
                          <a:pt x="64" y="3"/>
                          <a:pt x="64" y="3"/>
                        </a:cubicBezTo>
                        <a:cubicBezTo>
                          <a:pt x="64" y="3"/>
                          <a:pt x="64" y="3"/>
                          <a:pt x="65" y="4"/>
                        </a:cubicBezTo>
                        <a:cubicBezTo>
                          <a:pt x="65" y="4"/>
                          <a:pt x="65" y="4"/>
                          <a:pt x="65" y="4"/>
                        </a:cubicBezTo>
                        <a:cubicBezTo>
                          <a:pt x="65" y="4"/>
                          <a:pt x="65" y="4"/>
                          <a:pt x="66" y="4"/>
                        </a:cubicBezTo>
                        <a:cubicBezTo>
                          <a:pt x="67" y="4"/>
                          <a:pt x="67" y="4"/>
                          <a:pt x="67" y="4"/>
                        </a:cubicBezTo>
                        <a:cubicBezTo>
                          <a:pt x="67" y="4"/>
                          <a:pt x="68" y="4"/>
                          <a:pt x="68" y="4"/>
                        </a:cubicBezTo>
                        <a:cubicBezTo>
                          <a:pt x="71" y="4"/>
                          <a:pt x="71" y="4"/>
                          <a:pt x="71" y="4"/>
                        </a:cubicBezTo>
                        <a:cubicBezTo>
                          <a:pt x="71" y="9"/>
                          <a:pt x="71" y="9"/>
                          <a:pt x="71" y="9"/>
                        </a:cubicBezTo>
                        <a:cubicBezTo>
                          <a:pt x="37" y="9"/>
                          <a:pt x="37" y="9"/>
                          <a:pt x="37" y="9"/>
                        </a:cubicBezTo>
                        <a:cubicBezTo>
                          <a:pt x="37" y="9"/>
                          <a:pt x="37" y="8"/>
                          <a:pt x="36" y="8"/>
                        </a:cubicBezTo>
                        <a:cubicBezTo>
                          <a:pt x="36" y="8"/>
                          <a:pt x="36" y="8"/>
                          <a:pt x="36" y="8"/>
                        </a:cubicBezTo>
                        <a:cubicBezTo>
                          <a:pt x="36" y="8"/>
                          <a:pt x="36" y="8"/>
                          <a:pt x="36" y="8"/>
                        </a:cubicBezTo>
                        <a:cubicBezTo>
                          <a:pt x="36" y="8"/>
                          <a:pt x="36" y="7"/>
                          <a:pt x="35" y="7"/>
                        </a:cubicBezTo>
                        <a:cubicBezTo>
                          <a:pt x="35" y="7"/>
                          <a:pt x="35" y="7"/>
                          <a:pt x="35" y="7"/>
                        </a:cubicBezTo>
                        <a:cubicBezTo>
                          <a:pt x="35" y="7"/>
                          <a:pt x="35" y="7"/>
                          <a:pt x="35" y="7"/>
                        </a:cubicBezTo>
                        <a:cubicBezTo>
                          <a:pt x="35" y="7"/>
                          <a:pt x="35" y="7"/>
                          <a:pt x="35" y="7"/>
                        </a:cubicBezTo>
                        <a:cubicBezTo>
                          <a:pt x="35" y="7"/>
                          <a:pt x="34" y="7"/>
                          <a:pt x="34" y="8"/>
                        </a:cubicBezTo>
                        <a:cubicBezTo>
                          <a:pt x="35" y="8"/>
                          <a:pt x="34" y="8"/>
                          <a:pt x="34" y="8"/>
                        </a:cubicBezTo>
                        <a:cubicBezTo>
                          <a:pt x="34" y="8"/>
                          <a:pt x="34" y="8"/>
                          <a:pt x="34" y="8"/>
                        </a:cubicBezTo>
                        <a:cubicBezTo>
                          <a:pt x="34" y="8"/>
                          <a:pt x="34" y="8"/>
                          <a:pt x="33" y="9"/>
                        </a:cubicBezTo>
                        <a:cubicBezTo>
                          <a:pt x="33" y="9"/>
                          <a:pt x="33" y="9"/>
                          <a:pt x="32" y="9"/>
                        </a:cubicBezTo>
                        <a:cubicBezTo>
                          <a:pt x="32" y="9"/>
                          <a:pt x="32" y="9"/>
                          <a:pt x="32" y="8"/>
                        </a:cubicBezTo>
                        <a:cubicBezTo>
                          <a:pt x="32" y="8"/>
                          <a:pt x="32" y="8"/>
                          <a:pt x="32" y="8"/>
                        </a:cubicBezTo>
                        <a:cubicBezTo>
                          <a:pt x="31" y="8"/>
                          <a:pt x="31" y="8"/>
                          <a:pt x="31" y="8"/>
                        </a:cubicBezTo>
                        <a:cubicBezTo>
                          <a:pt x="31" y="8"/>
                          <a:pt x="31" y="7"/>
                          <a:pt x="31" y="7"/>
                        </a:cubicBezTo>
                        <a:cubicBezTo>
                          <a:pt x="30" y="7"/>
                          <a:pt x="30" y="7"/>
                          <a:pt x="29" y="7"/>
                        </a:cubicBezTo>
                        <a:cubicBezTo>
                          <a:pt x="29" y="7"/>
                          <a:pt x="29" y="7"/>
                          <a:pt x="29" y="7"/>
                        </a:cubicBezTo>
                        <a:cubicBezTo>
                          <a:pt x="29" y="7"/>
                          <a:pt x="29" y="7"/>
                          <a:pt x="29" y="7"/>
                        </a:cubicBezTo>
                        <a:cubicBezTo>
                          <a:pt x="28" y="7"/>
                          <a:pt x="28" y="7"/>
                          <a:pt x="28" y="7"/>
                        </a:cubicBezTo>
                        <a:cubicBezTo>
                          <a:pt x="28" y="7"/>
                          <a:pt x="27" y="7"/>
                          <a:pt x="27" y="6"/>
                        </a:cubicBezTo>
                        <a:cubicBezTo>
                          <a:pt x="26" y="6"/>
                          <a:pt x="25" y="6"/>
                          <a:pt x="24" y="6"/>
                        </a:cubicBezTo>
                        <a:cubicBezTo>
                          <a:pt x="24" y="6"/>
                          <a:pt x="23" y="7"/>
                          <a:pt x="23" y="7"/>
                        </a:cubicBezTo>
                        <a:cubicBezTo>
                          <a:pt x="23" y="7"/>
                          <a:pt x="23" y="7"/>
                          <a:pt x="22" y="7"/>
                        </a:cubicBezTo>
                        <a:cubicBezTo>
                          <a:pt x="22" y="7"/>
                          <a:pt x="22" y="7"/>
                          <a:pt x="21" y="7"/>
                        </a:cubicBezTo>
                        <a:cubicBezTo>
                          <a:pt x="21" y="7"/>
                          <a:pt x="21" y="7"/>
                          <a:pt x="21" y="7"/>
                        </a:cubicBezTo>
                        <a:cubicBezTo>
                          <a:pt x="21" y="7"/>
                          <a:pt x="21" y="6"/>
                          <a:pt x="20" y="6"/>
                        </a:cubicBezTo>
                        <a:cubicBezTo>
                          <a:pt x="17" y="6"/>
                          <a:pt x="17" y="6"/>
                          <a:pt x="17" y="6"/>
                        </a:cubicBezTo>
                        <a:cubicBezTo>
                          <a:pt x="17" y="6"/>
                          <a:pt x="17" y="7"/>
                          <a:pt x="16" y="7"/>
                        </a:cubicBezTo>
                        <a:cubicBezTo>
                          <a:pt x="16" y="7"/>
                          <a:pt x="16" y="6"/>
                          <a:pt x="15" y="6"/>
                        </a:cubicBezTo>
                        <a:cubicBezTo>
                          <a:pt x="15" y="6"/>
                          <a:pt x="14" y="6"/>
                          <a:pt x="14" y="5"/>
                        </a:cubicBezTo>
                        <a:cubicBezTo>
                          <a:pt x="14" y="5"/>
                          <a:pt x="14" y="5"/>
                          <a:pt x="14" y="5"/>
                        </a:cubicBezTo>
                        <a:cubicBezTo>
                          <a:pt x="14" y="5"/>
                          <a:pt x="14" y="5"/>
                          <a:pt x="14" y="5"/>
                        </a:cubicBezTo>
                        <a:cubicBezTo>
                          <a:pt x="14" y="5"/>
                          <a:pt x="13" y="4"/>
                          <a:pt x="13" y="4"/>
                        </a:cubicBezTo>
                        <a:cubicBezTo>
                          <a:pt x="12" y="4"/>
                          <a:pt x="11" y="4"/>
                          <a:pt x="10" y="4"/>
                        </a:cubicBezTo>
                        <a:cubicBezTo>
                          <a:pt x="10" y="5"/>
                          <a:pt x="10" y="5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9" y="6"/>
                          <a:pt x="8" y="6"/>
                          <a:pt x="8" y="6"/>
                        </a:cubicBezTo>
                        <a:cubicBezTo>
                          <a:pt x="6" y="6"/>
                          <a:pt x="3" y="6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4"/>
                          <a:pt x="0" y="4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2" y="3"/>
                          <a:pt x="2" y="3"/>
                        </a:cubicBezTo>
                        <a:cubicBezTo>
                          <a:pt x="2" y="2"/>
                          <a:pt x="2" y="3"/>
                          <a:pt x="2" y="3"/>
                        </a:cubicBezTo>
                        <a:cubicBezTo>
                          <a:pt x="2" y="3"/>
                          <a:pt x="3" y="2"/>
                          <a:pt x="3" y="2"/>
                        </a:cubicBezTo>
                        <a:cubicBezTo>
                          <a:pt x="3" y="3"/>
                          <a:pt x="4" y="3"/>
                          <a:pt x="4" y="2"/>
                        </a:cubicBezTo>
                        <a:cubicBezTo>
                          <a:pt x="4" y="2"/>
                          <a:pt x="4" y="3"/>
                          <a:pt x="4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2"/>
                          <a:pt x="7" y="2"/>
                        </a:cubicBezTo>
                        <a:cubicBezTo>
                          <a:pt x="7" y="3"/>
                          <a:pt x="8" y="2"/>
                          <a:pt x="8" y="2"/>
                        </a:cubicBezTo>
                        <a:cubicBezTo>
                          <a:pt x="8" y="2"/>
                          <a:pt x="9" y="2"/>
                          <a:pt x="9" y="2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1" y="1"/>
                          <a:pt x="12" y="1"/>
                          <a:pt x="12" y="1"/>
                        </a:cubicBezTo>
                        <a:cubicBezTo>
                          <a:pt x="13" y="1"/>
                          <a:pt x="13" y="1"/>
                          <a:pt x="14" y="1"/>
                        </a:cubicBezTo>
                        <a:cubicBezTo>
                          <a:pt x="14" y="2"/>
                          <a:pt x="14" y="2"/>
                          <a:pt x="14" y="2"/>
                        </a:cubicBezTo>
                        <a:cubicBezTo>
                          <a:pt x="14" y="2"/>
                          <a:pt x="14" y="2"/>
                          <a:pt x="15" y="2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2"/>
                          <a:pt x="15" y="2"/>
                          <a:pt x="16" y="2"/>
                        </a:cubicBezTo>
                        <a:cubicBezTo>
                          <a:pt x="16" y="2"/>
                          <a:pt x="16" y="3"/>
                          <a:pt x="16" y="3"/>
                        </a:cubicBezTo>
                        <a:cubicBezTo>
                          <a:pt x="16" y="2"/>
                          <a:pt x="18" y="2"/>
                          <a:pt x="18" y="2"/>
                        </a:cubicBezTo>
                        <a:cubicBezTo>
                          <a:pt x="19" y="3"/>
                          <a:pt x="19" y="3"/>
                          <a:pt x="19" y="2"/>
                        </a:cubicBezTo>
                        <a:cubicBezTo>
                          <a:pt x="22" y="3"/>
                          <a:pt x="24" y="3"/>
                          <a:pt x="27" y="3"/>
                        </a:cubicBezTo>
                        <a:cubicBezTo>
                          <a:pt x="27" y="3"/>
                          <a:pt x="27" y="2"/>
                          <a:pt x="27" y="2"/>
                        </a:cubicBezTo>
                        <a:cubicBezTo>
                          <a:pt x="27" y="3"/>
                          <a:pt x="28" y="3"/>
                          <a:pt x="28" y="2"/>
                        </a:cubicBezTo>
                        <a:cubicBezTo>
                          <a:pt x="28" y="2"/>
                          <a:pt x="29" y="2"/>
                          <a:pt x="29" y="2"/>
                        </a:cubicBezTo>
                        <a:cubicBezTo>
                          <a:pt x="29" y="2"/>
                          <a:pt x="30" y="2"/>
                          <a:pt x="30" y="2"/>
                        </a:cubicBezTo>
                        <a:cubicBezTo>
                          <a:pt x="30" y="2"/>
                          <a:pt x="31" y="2"/>
                          <a:pt x="31" y="1"/>
                        </a:cubicBezTo>
                        <a:cubicBezTo>
                          <a:pt x="31" y="2"/>
                          <a:pt x="31" y="1"/>
                          <a:pt x="31" y="1"/>
                        </a:cubicBezTo>
                        <a:cubicBezTo>
                          <a:pt x="32" y="1"/>
                          <a:pt x="32" y="1"/>
                          <a:pt x="32" y="1"/>
                        </a:cubicBezTo>
                        <a:cubicBezTo>
                          <a:pt x="36" y="1"/>
                          <a:pt x="36" y="1"/>
                          <a:pt x="36" y="1"/>
                        </a:cubicBezTo>
                        <a:cubicBezTo>
                          <a:pt x="36" y="2"/>
                          <a:pt x="36" y="2"/>
                          <a:pt x="36" y="2"/>
                        </a:cubicBezTo>
                        <a:cubicBezTo>
                          <a:pt x="37" y="2"/>
                          <a:pt x="37" y="2"/>
                          <a:pt x="37" y="2"/>
                        </a:cubicBezTo>
                        <a:cubicBezTo>
                          <a:pt x="37" y="1"/>
                          <a:pt x="37" y="1"/>
                          <a:pt x="37" y="1"/>
                        </a:cubicBezTo>
                        <a:cubicBezTo>
                          <a:pt x="37" y="1"/>
                          <a:pt x="38" y="2"/>
                          <a:pt x="38" y="1"/>
                        </a:cubicBezTo>
                        <a:cubicBezTo>
                          <a:pt x="38" y="1"/>
                          <a:pt x="38" y="1"/>
                          <a:pt x="38" y="0"/>
                        </a:cubicBez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Freeform 25"/>
                  <p:cNvSpPr>
                    <a:spLocks/>
                  </p:cNvSpPr>
                  <p:nvPr/>
                </p:nvSpPr>
                <p:spPr bwMode="auto">
                  <a:xfrm>
                    <a:off x="10772788" y="332181"/>
                    <a:ext cx="119063" cy="74612"/>
                  </a:xfrm>
                  <a:custGeom>
                    <a:avLst/>
                    <a:gdLst>
                      <a:gd name="T0" fmla="*/ 13 w 14"/>
                      <a:gd name="T1" fmla="*/ 1 h 9"/>
                      <a:gd name="T2" fmla="*/ 14 w 14"/>
                      <a:gd name="T3" fmla="*/ 1 h 9"/>
                      <a:gd name="T4" fmla="*/ 14 w 14"/>
                      <a:gd name="T5" fmla="*/ 2 h 9"/>
                      <a:gd name="T6" fmla="*/ 14 w 14"/>
                      <a:gd name="T7" fmla="*/ 3 h 9"/>
                      <a:gd name="T8" fmla="*/ 14 w 14"/>
                      <a:gd name="T9" fmla="*/ 3 h 9"/>
                      <a:gd name="T10" fmla="*/ 9 w 14"/>
                      <a:gd name="T11" fmla="*/ 3 h 9"/>
                      <a:gd name="T12" fmla="*/ 8 w 14"/>
                      <a:gd name="T13" fmla="*/ 3 h 9"/>
                      <a:gd name="T14" fmla="*/ 8 w 14"/>
                      <a:gd name="T15" fmla="*/ 4 h 9"/>
                      <a:gd name="T16" fmla="*/ 5 w 14"/>
                      <a:gd name="T17" fmla="*/ 4 h 9"/>
                      <a:gd name="T18" fmla="*/ 4 w 14"/>
                      <a:gd name="T19" fmla="*/ 4 h 9"/>
                      <a:gd name="T20" fmla="*/ 4 w 14"/>
                      <a:gd name="T21" fmla="*/ 4 h 9"/>
                      <a:gd name="T22" fmla="*/ 3 w 14"/>
                      <a:gd name="T23" fmla="*/ 5 h 9"/>
                      <a:gd name="T24" fmla="*/ 3 w 14"/>
                      <a:gd name="T25" fmla="*/ 7 h 9"/>
                      <a:gd name="T26" fmla="*/ 2 w 14"/>
                      <a:gd name="T27" fmla="*/ 7 h 9"/>
                      <a:gd name="T28" fmla="*/ 2 w 14"/>
                      <a:gd name="T29" fmla="*/ 8 h 9"/>
                      <a:gd name="T30" fmla="*/ 2 w 14"/>
                      <a:gd name="T31" fmla="*/ 8 h 9"/>
                      <a:gd name="T32" fmla="*/ 2 w 14"/>
                      <a:gd name="T33" fmla="*/ 8 h 9"/>
                      <a:gd name="T34" fmla="*/ 1 w 14"/>
                      <a:gd name="T35" fmla="*/ 9 h 9"/>
                      <a:gd name="T36" fmla="*/ 1 w 14"/>
                      <a:gd name="T37" fmla="*/ 9 h 9"/>
                      <a:gd name="T38" fmla="*/ 0 w 14"/>
                      <a:gd name="T39" fmla="*/ 9 h 9"/>
                      <a:gd name="T40" fmla="*/ 0 w 14"/>
                      <a:gd name="T41" fmla="*/ 7 h 9"/>
                      <a:gd name="T42" fmla="*/ 0 w 14"/>
                      <a:gd name="T43" fmla="*/ 6 h 9"/>
                      <a:gd name="T44" fmla="*/ 0 w 14"/>
                      <a:gd name="T45" fmla="*/ 5 h 9"/>
                      <a:gd name="T46" fmla="*/ 1 w 14"/>
                      <a:gd name="T47" fmla="*/ 5 h 9"/>
                      <a:gd name="T48" fmla="*/ 2 w 14"/>
                      <a:gd name="T49" fmla="*/ 3 h 9"/>
                      <a:gd name="T50" fmla="*/ 2 w 14"/>
                      <a:gd name="T51" fmla="*/ 3 h 9"/>
                      <a:gd name="T52" fmla="*/ 3 w 14"/>
                      <a:gd name="T53" fmla="*/ 3 h 9"/>
                      <a:gd name="T54" fmla="*/ 3 w 14"/>
                      <a:gd name="T55" fmla="*/ 2 h 9"/>
                      <a:gd name="T56" fmla="*/ 4 w 14"/>
                      <a:gd name="T57" fmla="*/ 2 h 9"/>
                      <a:gd name="T58" fmla="*/ 5 w 14"/>
                      <a:gd name="T59" fmla="*/ 2 h 9"/>
                      <a:gd name="T60" fmla="*/ 7 w 14"/>
                      <a:gd name="T61" fmla="*/ 2 h 9"/>
                      <a:gd name="T62" fmla="*/ 9 w 14"/>
                      <a:gd name="T63" fmla="*/ 1 h 9"/>
                      <a:gd name="T64" fmla="*/ 10 w 14"/>
                      <a:gd name="T65" fmla="*/ 1 h 9"/>
                      <a:gd name="T66" fmla="*/ 11 w 14"/>
                      <a:gd name="T67" fmla="*/ 1 h 9"/>
                      <a:gd name="T68" fmla="*/ 12 w 14"/>
                      <a:gd name="T69" fmla="*/ 1 h 9"/>
                      <a:gd name="T70" fmla="*/ 12 w 14"/>
                      <a:gd name="T71" fmla="*/ 1 h 9"/>
                      <a:gd name="T72" fmla="*/ 12 w 14"/>
                      <a:gd name="T73" fmla="*/ 1 h 9"/>
                      <a:gd name="T74" fmla="*/ 13 w 14"/>
                      <a:gd name="T75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4" h="9">
                        <a:moveTo>
                          <a:pt x="13" y="1"/>
                        </a:moveTo>
                        <a:cubicBezTo>
                          <a:pt x="13" y="0"/>
                          <a:pt x="13" y="1"/>
                          <a:pt x="14" y="1"/>
                        </a:cubicBezTo>
                        <a:cubicBezTo>
                          <a:pt x="14" y="1"/>
                          <a:pt x="14" y="1"/>
                          <a:pt x="14" y="2"/>
                        </a:cubicBezTo>
                        <a:cubicBezTo>
                          <a:pt x="14" y="2"/>
                          <a:pt x="14" y="2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2" y="3"/>
                          <a:pt x="11" y="3"/>
                          <a:pt x="9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8" y="3"/>
                          <a:pt x="8" y="4"/>
                          <a:pt x="8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5"/>
                          <a:pt x="4" y="5"/>
                          <a:pt x="3" y="5"/>
                        </a:cubicBezTo>
                        <a:cubicBezTo>
                          <a:pt x="3" y="5"/>
                          <a:pt x="3" y="6"/>
                          <a:pt x="3" y="7"/>
                        </a:cubicBezTo>
                        <a:cubicBezTo>
                          <a:pt x="3" y="7"/>
                          <a:pt x="2" y="7"/>
                          <a:pt x="2" y="7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9"/>
                          <a:pt x="2" y="9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8"/>
                          <a:pt x="0" y="9"/>
                          <a:pt x="0" y="9"/>
                        </a:cubicBezTo>
                        <a:cubicBezTo>
                          <a:pt x="0" y="8"/>
                          <a:pt x="0" y="8"/>
                          <a:pt x="0" y="7"/>
                        </a:cubicBezTo>
                        <a:cubicBezTo>
                          <a:pt x="0" y="7"/>
                          <a:pt x="0" y="7"/>
                          <a:pt x="0" y="6"/>
                        </a:cubicBezTo>
                        <a:cubicBezTo>
                          <a:pt x="0" y="6"/>
                          <a:pt x="0" y="6"/>
                          <a:pt x="0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4"/>
                          <a:pt x="2" y="4"/>
                          <a:pt x="2" y="3"/>
                        </a:cubicBezTo>
                        <a:cubicBezTo>
                          <a:pt x="2" y="4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3" y="3"/>
                        </a:cubicBezTo>
                        <a:cubicBezTo>
                          <a:pt x="2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4" y="2"/>
                        </a:cubicBezTo>
                        <a:cubicBezTo>
                          <a:pt x="4" y="2"/>
                          <a:pt x="5" y="2"/>
                          <a:pt x="5" y="2"/>
                        </a:cubicBezTo>
                        <a:cubicBezTo>
                          <a:pt x="5" y="2"/>
                          <a:pt x="7" y="2"/>
                          <a:pt x="7" y="2"/>
                        </a:cubicBezTo>
                        <a:cubicBezTo>
                          <a:pt x="8" y="2"/>
                          <a:pt x="9" y="1"/>
                          <a:pt x="9" y="1"/>
                        </a:cubicBezTo>
                        <a:cubicBezTo>
                          <a:pt x="9" y="1"/>
                          <a:pt x="10" y="1"/>
                          <a:pt x="10" y="1"/>
                        </a:cubicBezTo>
                        <a:cubicBezTo>
                          <a:pt x="10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8" name="Freeform 26"/>
                <p:cNvSpPr>
                  <a:spLocks/>
                </p:cNvSpPr>
                <p:nvPr/>
              </p:nvSpPr>
              <p:spPr bwMode="auto">
                <a:xfrm>
                  <a:off x="11642739" y="759218"/>
                  <a:ext cx="33338" cy="109537"/>
                </a:xfrm>
                <a:custGeom>
                  <a:avLst/>
                  <a:gdLst>
                    <a:gd name="T0" fmla="*/ 1 w 4"/>
                    <a:gd name="T1" fmla="*/ 1 h 13"/>
                    <a:gd name="T2" fmla="*/ 2 w 4"/>
                    <a:gd name="T3" fmla="*/ 0 h 13"/>
                    <a:gd name="T4" fmla="*/ 2 w 4"/>
                    <a:gd name="T5" fmla="*/ 1 h 13"/>
                    <a:gd name="T6" fmla="*/ 3 w 4"/>
                    <a:gd name="T7" fmla="*/ 4 h 13"/>
                    <a:gd name="T8" fmla="*/ 2 w 4"/>
                    <a:gd name="T9" fmla="*/ 6 h 13"/>
                    <a:gd name="T10" fmla="*/ 3 w 4"/>
                    <a:gd name="T11" fmla="*/ 8 h 13"/>
                    <a:gd name="T12" fmla="*/ 3 w 4"/>
                    <a:gd name="T13" fmla="*/ 8 h 13"/>
                    <a:gd name="T14" fmla="*/ 3 w 4"/>
                    <a:gd name="T15" fmla="*/ 8 h 13"/>
                    <a:gd name="T16" fmla="*/ 4 w 4"/>
                    <a:gd name="T17" fmla="*/ 12 h 13"/>
                    <a:gd name="T18" fmla="*/ 3 w 4"/>
                    <a:gd name="T19" fmla="*/ 12 h 13"/>
                    <a:gd name="T20" fmla="*/ 3 w 4"/>
                    <a:gd name="T21" fmla="*/ 12 h 13"/>
                    <a:gd name="T22" fmla="*/ 3 w 4"/>
                    <a:gd name="T23" fmla="*/ 12 h 13"/>
                    <a:gd name="T24" fmla="*/ 2 w 4"/>
                    <a:gd name="T25" fmla="*/ 12 h 13"/>
                    <a:gd name="T26" fmla="*/ 2 w 4"/>
                    <a:gd name="T27" fmla="*/ 11 h 13"/>
                    <a:gd name="T28" fmla="*/ 2 w 4"/>
                    <a:gd name="T29" fmla="*/ 10 h 13"/>
                    <a:gd name="T30" fmla="*/ 1 w 4"/>
                    <a:gd name="T31" fmla="*/ 9 h 13"/>
                    <a:gd name="T32" fmla="*/ 1 w 4"/>
                    <a:gd name="T33" fmla="*/ 9 h 13"/>
                    <a:gd name="T34" fmla="*/ 1 w 4"/>
                    <a:gd name="T35" fmla="*/ 5 h 13"/>
                    <a:gd name="T36" fmla="*/ 1 w 4"/>
                    <a:gd name="T37" fmla="*/ 4 h 13"/>
                    <a:gd name="T38" fmla="*/ 1 w 4"/>
                    <a:gd name="T39" fmla="*/ 3 h 13"/>
                    <a:gd name="T40" fmla="*/ 1 w 4"/>
                    <a:gd name="T41" fmla="*/ 3 h 13"/>
                    <a:gd name="T42" fmla="*/ 1 w 4"/>
                    <a:gd name="T43" fmla="*/ 1 h 13"/>
                    <a:gd name="T44" fmla="*/ 1 w 4"/>
                    <a:gd name="T45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" h="13">
                      <a:moveTo>
                        <a:pt x="1" y="1"/>
                      </a:move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5"/>
                        <a:pt x="2" y="5"/>
                        <a:pt x="2" y="6"/>
                      </a:cubicBezTo>
                      <a:cubicBezTo>
                        <a:pt x="3" y="6"/>
                        <a:pt x="3" y="7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4" y="9"/>
                        <a:pt x="4" y="11"/>
                        <a:pt x="4" y="12"/>
                      </a:cubicBezTo>
                      <a:cubicBezTo>
                        <a:pt x="4" y="12"/>
                        <a:pt x="4" y="12"/>
                        <a:pt x="3" y="12"/>
                      </a:cubicBezTo>
                      <a:cubicBezTo>
                        <a:pt x="3" y="12"/>
                        <a:pt x="3" y="13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0"/>
                        <a:pt x="2" y="10"/>
                      </a:cubicBezTo>
                      <a:cubicBezTo>
                        <a:pt x="1" y="10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7"/>
                        <a:pt x="1" y="6"/>
                        <a:pt x="1" y="5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27"/>
                <p:cNvSpPr>
                  <a:spLocks/>
                </p:cNvSpPr>
                <p:nvPr/>
              </p:nvSpPr>
              <p:spPr bwMode="auto">
                <a:xfrm>
                  <a:off x="10848988" y="2313379"/>
                  <a:ext cx="17463" cy="84137"/>
                </a:xfrm>
                <a:custGeom>
                  <a:avLst/>
                  <a:gdLst>
                    <a:gd name="T0" fmla="*/ 0 w 2"/>
                    <a:gd name="T1" fmla="*/ 0 h 10"/>
                    <a:gd name="T2" fmla="*/ 0 w 2"/>
                    <a:gd name="T3" fmla="*/ 0 h 10"/>
                    <a:gd name="T4" fmla="*/ 1 w 2"/>
                    <a:gd name="T5" fmla="*/ 0 h 10"/>
                    <a:gd name="T6" fmla="*/ 1 w 2"/>
                    <a:gd name="T7" fmla="*/ 1 h 10"/>
                    <a:gd name="T8" fmla="*/ 1 w 2"/>
                    <a:gd name="T9" fmla="*/ 1 h 10"/>
                    <a:gd name="T10" fmla="*/ 1 w 2"/>
                    <a:gd name="T11" fmla="*/ 5 h 10"/>
                    <a:gd name="T12" fmla="*/ 1 w 2"/>
                    <a:gd name="T13" fmla="*/ 5 h 10"/>
                    <a:gd name="T14" fmla="*/ 1 w 2"/>
                    <a:gd name="T15" fmla="*/ 9 h 10"/>
                    <a:gd name="T16" fmla="*/ 1 w 2"/>
                    <a:gd name="T17" fmla="*/ 10 h 10"/>
                    <a:gd name="T18" fmla="*/ 0 w 2"/>
                    <a:gd name="T19" fmla="*/ 10 h 10"/>
                    <a:gd name="T20" fmla="*/ 0 w 2"/>
                    <a:gd name="T21" fmla="*/ 9 h 10"/>
                    <a:gd name="T22" fmla="*/ 0 w 2"/>
                    <a:gd name="T23" fmla="*/ 9 h 10"/>
                    <a:gd name="T24" fmla="*/ 0 w 2"/>
                    <a:gd name="T25" fmla="*/ 1 h 10"/>
                    <a:gd name="T26" fmla="*/ 0 w 2"/>
                    <a:gd name="T2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" h="1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3"/>
                        <a:pt x="2" y="4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10"/>
                        <a:pt x="1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0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6"/>
                        <a:pt x="0" y="3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28"/>
                <p:cNvSpPr>
                  <a:spLocks/>
                </p:cNvSpPr>
                <p:nvPr/>
              </p:nvSpPr>
              <p:spPr bwMode="auto">
                <a:xfrm>
                  <a:off x="10891850" y="3010291"/>
                  <a:ext cx="58738" cy="25400"/>
                </a:xfrm>
                <a:custGeom>
                  <a:avLst/>
                  <a:gdLst>
                    <a:gd name="T0" fmla="*/ 1 w 7"/>
                    <a:gd name="T1" fmla="*/ 0 h 3"/>
                    <a:gd name="T2" fmla="*/ 3 w 7"/>
                    <a:gd name="T3" fmla="*/ 1 h 3"/>
                    <a:gd name="T4" fmla="*/ 4 w 7"/>
                    <a:gd name="T5" fmla="*/ 1 h 3"/>
                    <a:gd name="T6" fmla="*/ 6 w 7"/>
                    <a:gd name="T7" fmla="*/ 1 h 3"/>
                    <a:gd name="T8" fmla="*/ 6 w 7"/>
                    <a:gd name="T9" fmla="*/ 2 h 3"/>
                    <a:gd name="T10" fmla="*/ 6 w 7"/>
                    <a:gd name="T11" fmla="*/ 3 h 3"/>
                    <a:gd name="T12" fmla="*/ 6 w 7"/>
                    <a:gd name="T13" fmla="*/ 3 h 3"/>
                    <a:gd name="T14" fmla="*/ 5 w 7"/>
                    <a:gd name="T15" fmla="*/ 3 h 3"/>
                    <a:gd name="T16" fmla="*/ 4 w 7"/>
                    <a:gd name="T17" fmla="*/ 3 h 3"/>
                    <a:gd name="T18" fmla="*/ 4 w 7"/>
                    <a:gd name="T19" fmla="*/ 3 h 3"/>
                    <a:gd name="T20" fmla="*/ 1 w 7"/>
                    <a:gd name="T21" fmla="*/ 2 h 3"/>
                    <a:gd name="T22" fmla="*/ 1 w 7"/>
                    <a:gd name="T23" fmla="*/ 1 h 3"/>
                    <a:gd name="T24" fmla="*/ 1 w 7"/>
                    <a:gd name="T2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" h="3">
                      <a:moveTo>
                        <a:pt x="1" y="0"/>
                      </a:move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3" y="1"/>
                        <a:pt x="4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7" y="2"/>
                        <a:pt x="7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2" y="3"/>
                        <a:pt x="1" y="2"/>
                        <a:pt x="1" y="2"/>
                      </a:cubicBezTo>
                      <a:cubicBezTo>
                        <a:pt x="0" y="2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29"/>
                <p:cNvSpPr>
                  <a:spLocks/>
                </p:cNvSpPr>
                <p:nvPr/>
              </p:nvSpPr>
              <p:spPr bwMode="auto">
                <a:xfrm>
                  <a:off x="10841050" y="2246704"/>
                  <a:ext cx="17463" cy="33337"/>
                </a:xfrm>
                <a:custGeom>
                  <a:avLst/>
                  <a:gdLst>
                    <a:gd name="T0" fmla="*/ 1 w 2"/>
                    <a:gd name="T1" fmla="*/ 0 h 4"/>
                    <a:gd name="T2" fmla="*/ 2 w 2"/>
                    <a:gd name="T3" fmla="*/ 0 h 4"/>
                    <a:gd name="T4" fmla="*/ 2 w 2"/>
                    <a:gd name="T5" fmla="*/ 1 h 4"/>
                    <a:gd name="T6" fmla="*/ 2 w 2"/>
                    <a:gd name="T7" fmla="*/ 1 h 4"/>
                    <a:gd name="T8" fmla="*/ 2 w 2"/>
                    <a:gd name="T9" fmla="*/ 2 h 4"/>
                    <a:gd name="T10" fmla="*/ 2 w 2"/>
                    <a:gd name="T11" fmla="*/ 2 h 4"/>
                    <a:gd name="T12" fmla="*/ 2 w 2"/>
                    <a:gd name="T13" fmla="*/ 4 h 4"/>
                    <a:gd name="T14" fmla="*/ 1 w 2"/>
                    <a:gd name="T15" fmla="*/ 4 h 4"/>
                    <a:gd name="T16" fmla="*/ 1 w 2"/>
                    <a:gd name="T17" fmla="*/ 2 h 4"/>
                    <a:gd name="T18" fmla="*/ 1 w 2"/>
                    <a:gd name="T19" fmla="*/ 2 h 4"/>
                    <a:gd name="T20" fmla="*/ 1 w 2"/>
                    <a:gd name="T21" fmla="*/ 1 h 4"/>
                    <a:gd name="T22" fmla="*/ 1 w 2"/>
                    <a:gd name="T2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" h="4">
                      <a:moveTo>
                        <a:pt x="1" y="0"/>
                      </a:move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2"/>
                        <a:pt x="0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30"/>
                <p:cNvSpPr>
                  <a:spLocks/>
                </p:cNvSpPr>
                <p:nvPr/>
              </p:nvSpPr>
              <p:spPr bwMode="auto">
                <a:xfrm>
                  <a:off x="11633214" y="575068"/>
                  <a:ext cx="9525" cy="25400"/>
                </a:xfrm>
                <a:custGeom>
                  <a:avLst/>
                  <a:gdLst>
                    <a:gd name="T0" fmla="*/ 0 w 1"/>
                    <a:gd name="T1" fmla="*/ 0 h 3"/>
                    <a:gd name="T2" fmla="*/ 0 w 1"/>
                    <a:gd name="T3" fmla="*/ 0 h 3"/>
                    <a:gd name="T4" fmla="*/ 0 w 1"/>
                    <a:gd name="T5" fmla="*/ 2 h 3"/>
                    <a:gd name="T6" fmla="*/ 0 w 1"/>
                    <a:gd name="T7" fmla="*/ 2 h 3"/>
                    <a:gd name="T8" fmla="*/ 0 w 1"/>
                    <a:gd name="T9" fmla="*/ 2 h 3"/>
                    <a:gd name="T10" fmla="*/ 0 w 1"/>
                    <a:gd name="T11" fmla="*/ 2 h 3"/>
                    <a:gd name="T12" fmla="*/ 0 w 1"/>
                    <a:gd name="T13" fmla="*/ 0 h 3"/>
                    <a:gd name="T14" fmla="*/ 0 w 1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31"/>
                <p:cNvSpPr>
                  <a:spLocks/>
                </p:cNvSpPr>
                <p:nvPr/>
              </p:nvSpPr>
              <p:spPr bwMode="auto">
                <a:xfrm>
                  <a:off x="11633214" y="1187843"/>
                  <a:ext cx="9525" cy="25400"/>
                </a:xfrm>
                <a:custGeom>
                  <a:avLst/>
                  <a:gdLst>
                    <a:gd name="T0" fmla="*/ 0 w 1"/>
                    <a:gd name="T1" fmla="*/ 0 h 3"/>
                    <a:gd name="T2" fmla="*/ 0 w 1"/>
                    <a:gd name="T3" fmla="*/ 0 h 3"/>
                    <a:gd name="T4" fmla="*/ 0 w 1"/>
                    <a:gd name="T5" fmla="*/ 2 h 3"/>
                    <a:gd name="T6" fmla="*/ 0 w 1"/>
                    <a:gd name="T7" fmla="*/ 2 h 3"/>
                    <a:gd name="T8" fmla="*/ 0 w 1"/>
                    <a:gd name="T9" fmla="*/ 2 h 3"/>
                    <a:gd name="T10" fmla="*/ 0 w 1"/>
                    <a:gd name="T11" fmla="*/ 2 h 3"/>
                    <a:gd name="T12" fmla="*/ 0 w 1"/>
                    <a:gd name="T13" fmla="*/ 0 h 3"/>
                    <a:gd name="T14" fmla="*/ 0 w 1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32"/>
                <p:cNvSpPr>
                  <a:spLocks/>
                </p:cNvSpPr>
                <p:nvPr/>
              </p:nvSpPr>
              <p:spPr bwMode="auto">
                <a:xfrm>
                  <a:off x="10993451" y="3018228"/>
                  <a:ext cx="15875" cy="17462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1 h 2"/>
                    <a:gd name="T4" fmla="*/ 2 w 2"/>
                    <a:gd name="T5" fmla="*/ 1 h 2"/>
                    <a:gd name="T6" fmla="*/ 2 w 2"/>
                    <a:gd name="T7" fmla="*/ 2 h 2"/>
                    <a:gd name="T8" fmla="*/ 0 w 2"/>
                    <a:gd name="T9" fmla="*/ 2 h 2"/>
                    <a:gd name="T10" fmla="*/ 0 w 2"/>
                    <a:gd name="T11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1" y="0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33"/>
                <p:cNvSpPr>
                  <a:spLocks/>
                </p:cNvSpPr>
                <p:nvPr/>
              </p:nvSpPr>
              <p:spPr bwMode="auto">
                <a:xfrm>
                  <a:off x="10823588" y="2632466"/>
                  <a:ext cx="17463" cy="15875"/>
                </a:xfrm>
                <a:custGeom>
                  <a:avLst/>
                  <a:gdLst>
                    <a:gd name="T0" fmla="*/ 1 w 2"/>
                    <a:gd name="T1" fmla="*/ 0 h 2"/>
                    <a:gd name="T2" fmla="*/ 1 w 2"/>
                    <a:gd name="T3" fmla="*/ 0 h 2"/>
                    <a:gd name="T4" fmla="*/ 2 w 2"/>
                    <a:gd name="T5" fmla="*/ 1 h 2"/>
                    <a:gd name="T6" fmla="*/ 2 w 2"/>
                    <a:gd name="T7" fmla="*/ 2 h 2"/>
                    <a:gd name="T8" fmla="*/ 1 w 2"/>
                    <a:gd name="T9" fmla="*/ 2 h 2"/>
                    <a:gd name="T10" fmla="*/ 1 w 2"/>
                    <a:gd name="T11" fmla="*/ 1 h 2"/>
                    <a:gd name="T12" fmla="*/ 1 w 2"/>
                    <a:gd name="T13" fmla="*/ 0 h 2"/>
                    <a:gd name="T14" fmla="*/ 1 w 2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0" name="组合 39"/>
            <p:cNvGrpSpPr/>
            <p:nvPr/>
          </p:nvGrpSpPr>
          <p:grpSpPr>
            <a:xfrm>
              <a:off x="11019278" y="657754"/>
              <a:ext cx="387351" cy="2274885"/>
              <a:chOff x="11001388" y="559193"/>
              <a:chExt cx="387351" cy="2274885"/>
            </a:xfrm>
          </p:grpSpPr>
          <p:sp>
            <p:nvSpPr>
              <p:cNvPr id="36" name="Freeform 34"/>
              <p:cNvSpPr>
                <a:spLocks noEditPoints="1"/>
              </p:cNvSpPr>
              <p:nvPr/>
            </p:nvSpPr>
            <p:spPr bwMode="auto">
              <a:xfrm>
                <a:off x="11018851" y="559193"/>
                <a:ext cx="344488" cy="519112"/>
              </a:xfrm>
              <a:custGeom>
                <a:avLst/>
                <a:gdLst>
                  <a:gd name="T0" fmla="*/ 18 w 41"/>
                  <a:gd name="T1" fmla="*/ 12 h 62"/>
                  <a:gd name="T2" fmla="*/ 17 w 41"/>
                  <a:gd name="T3" fmla="*/ 15 h 62"/>
                  <a:gd name="T4" fmla="*/ 8 w 41"/>
                  <a:gd name="T5" fmla="*/ 17 h 62"/>
                  <a:gd name="T6" fmla="*/ 14 w 41"/>
                  <a:gd name="T7" fmla="*/ 18 h 62"/>
                  <a:gd name="T8" fmla="*/ 33 w 41"/>
                  <a:gd name="T9" fmla="*/ 19 h 62"/>
                  <a:gd name="T10" fmla="*/ 30 w 41"/>
                  <a:gd name="T11" fmla="*/ 15 h 62"/>
                  <a:gd name="T12" fmla="*/ 25 w 41"/>
                  <a:gd name="T13" fmla="*/ 12 h 62"/>
                  <a:gd name="T14" fmla="*/ 33 w 41"/>
                  <a:gd name="T15" fmla="*/ 13 h 62"/>
                  <a:gd name="T16" fmla="*/ 28 w 41"/>
                  <a:gd name="T17" fmla="*/ 8 h 62"/>
                  <a:gd name="T18" fmla="*/ 23 w 41"/>
                  <a:gd name="T19" fmla="*/ 6 h 62"/>
                  <a:gd name="T20" fmla="*/ 36 w 41"/>
                  <a:gd name="T21" fmla="*/ 9 h 62"/>
                  <a:gd name="T22" fmla="*/ 34 w 41"/>
                  <a:gd name="T23" fmla="*/ 4 h 62"/>
                  <a:gd name="T24" fmla="*/ 25 w 41"/>
                  <a:gd name="T25" fmla="*/ 1 h 62"/>
                  <a:gd name="T26" fmla="*/ 40 w 41"/>
                  <a:gd name="T27" fmla="*/ 6 h 62"/>
                  <a:gd name="T28" fmla="*/ 39 w 41"/>
                  <a:gd name="T29" fmla="*/ 14 h 62"/>
                  <a:gd name="T30" fmla="*/ 36 w 41"/>
                  <a:gd name="T31" fmla="*/ 20 h 62"/>
                  <a:gd name="T32" fmla="*/ 36 w 41"/>
                  <a:gd name="T33" fmla="*/ 30 h 62"/>
                  <a:gd name="T34" fmla="*/ 23 w 41"/>
                  <a:gd name="T35" fmla="*/ 35 h 62"/>
                  <a:gd name="T36" fmla="*/ 31 w 41"/>
                  <a:gd name="T37" fmla="*/ 38 h 62"/>
                  <a:gd name="T38" fmla="*/ 38 w 41"/>
                  <a:gd name="T39" fmla="*/ 47 h 62"/>
                  <a:gd name="T40" fmla="*/ 39 w 41"/>
                  <a:gd name="T41" fmla="*/ 57 h 62"/>
                  <a:gd name="T42" fmla="*/ 38 w 41"/>
                  <a:gd name="T43" fmla="*/ 62 h 62"/>
                  <a:gd name="T44" fmla="*/ 35 w 41"/>
                  <a:gd name="T45" fmla="*/ 52 h 62"/>
                  <a:gd name="T46" fmla="*/ 34 w 41"/>
                  <a:gd name="T47" fmla="*/ 41 h 62"/>
                  <a:gd name="T48" fmla="*/ 20 w 41"/>
                  <a:gd name="T49" fmla="*/ 47 h 62"/>
                  <a:gd name="T50" fmla="*/ 22 w 41"/>
                  <a:gd name="T51" fmla="*/ 51 h 62"/>
                  <a:gd name="T52" fmla="*/ 25 w 41"/>
                  <a:gd name="T53" fmla="*/ 44 h 62"/>
                  <a:gd name="T54" fmla="*/ 30 w 41"/>
                  <a:gd name="T55" fmla="*/ 43 h 62"/>
                  <a:gd name="T56" fmla="*/ 28 w 41"/>
                  <a:gd name="T57" fmla="*/ 46 h 62"/>
                  <a:gd name="T58" fmla="*/ 25 w 41"/>
                  <a:gd name="T59" fmla="*/ 54 h 62"/>
                  <a:gd name="T60" fmla="*/ 16 w 41"/>
                  <a:gd name="T61" fmla="*/ 49 h 62"/>
                  <a:gd name="T62" fmla="*/ 19 w 41"/>
                  <a:gd name="T63" fmla="*/ 40 h 62"/>
                  <a:gd name="T64" fmla="*/ 10 w 41"/>
                  <a:gd name="T65" fmla="*/ 45 h 62"/>
                  <a:gd name="T66" fmla="*/ 8 w 41"/>
                  <a:gd name="T67" fmla="*/ 58 h 62"/>
                  <a:gd name="T68" fmla="*/ 6 w 41"/>
                  <a:gd name="T69" fmla="*/ 61 h 62"/>
                  <a:gd name="T70" fmla="*/ 6 w 41"/>
                  <a:gd name="T71" fmla="*/ 49 h 62"/>
                  <a:gd name="T72" fmla="*/ 8 w 41"/>
                  <a:gd name="T73" fmla="*/ 42 h 62"/>
                  <a:gd name="T74" fmla="*/ 1 w 41"/>
                  <a:gd name="T75" fmla="*/ 42 h 62"/>
                  <a:gd name="T76" fmla="*/ 4 w 41"/>
                  <a:gd name="T77" fmla="*/ 35 h 62"/>
                  <a:gd name="T78" fmla="*/ 10 w 41"/>
                  <a:gd name="T79" fmla="*/ 36 h 62"/>
                  <a:gd name="T80" fmla="*/ 20 w 41"/>
                  <a:gd name="T81" fmla="*/ 36 h 62"/>
                  <a:gd name="T82" fmla="*/ 7 w 41"/>
                  <a:gd name="T83" fmla="*/ 28 h 62"/>
                  <a:gd name="T84" fmla="*/ 6 w 41"/>
                  <a:gd name="T85" fmla="*/ 19 h 62"/>
                  <a:gd name="T86" fmla="*/ 3 w 41"/>
                  <a:gd name="T87" fmla="*/ 12 h 62"/>
                  <a:gd name="T88" fmla="*/ 8 w 41"/>
                  <a:gd name="T89" fmla="*/ 3 h 62"/>
                  <a:gd name="T90" fmla="*/ 18 w 41"/>
                  <a:gd name="T91" fmla="*/ 3 h 62"/>
                  <a:gd name="T92" fmla="*/ 5 w 41"/>
                  <a:gd name="T93" fmla="*/ 9 h 62"/>
                  <a:gd name="T94" fmla="*/ 8 w 41"/>
                  <a:gd name="T95" fmla="*/ 10 h 62"/>
                  <a:gd name="T96" fmla="*/ 15 w 41"/>
                  <a:gd name="T97" fmla="*/ 7 h 62"/>
                  <a:gd name="T98" fmla="*/ 16 w 41"/>
                  <a:gd name="T99" fmla="*/ 9 h 62"/>
                  <a:gd name="T100" fmla="*/ 8 w 41"/>
                  <a:gd name="T101" fmla="*/ 13 h 62"/>
                  <a:gd name="T102" fmla="*/ 10 w 41"/>
                  <a:gd name="T103" fmla="*/ 27 h 62"/>
                  <a:gd name="T104" fmla="*/ 19 w 41"/>
                  <a:gd name="T105" fmla="*/ 26 h 62"/>
                  <a:gd name="T106" fmla="*/ 31 w 41"/>
                  <a:gd name="T107" fmla="*/ 21 h 62"/>
                  <a:gd name="T108" fmla="*/ 13 w 41"/>
                  <a:gd name="T109" fmla="*/ 21 h 62"/>
                  <a:gd name="T110" fmla="*/ 23 w 41"/>
                  <a:gd name="T111" fmla="*/ 28 h 62"/>
                  <a:gd name="T112" fmla="*/ 26 w 41"/>
                  <a:gd name="T113" fmla="*/ 32 h 62"/>
                  <a:gd name="T114" fmla="*/ 25 w 41"/>
                  <a:gd name="T115" fmla="*/ 26 h 62"/>
                  <a:gd name="T116" fmla="*/ 34 w 41"/>
                  <a:gd name="T117" fmla="*/ 26 h 62"/>
                  <a:gd name="T118" fmla="*/ 25 w 41"/>
                  <a:gd name="T119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1" h="62">
                    <a:moveTo>
                      <a:pt x="11" y="13"/>
                    </a:moveTo>
                    <a:cubicBezTo>
                      <a:pt x="12" y="13"/>
                      <a:pt x="13" y="13"/>
                      <a:pt x="14" y="13"/>
                    </a:cubicBezTo>
                    <a:cubicBezTo>
                      <a:pt x="15" y="13"/>
                      <a:pt x="16" y="12"/>
                      <a:pt x="18" y="12"/>
                    </a:cubicBezTo>
                    <a:cubicBezTo>
                      <a:pt x="20" y="11"/>
                      <a:pt x="21" y="11"/>
                      <a:pt x="21" y="12"/>
                    </a:cubicBezTo>
                    <a:cubicBezTo>
                      <a:pt x="21" y="13"/>
                      <a:pt x="21" y="13"/>
                      <a:pt x="20" y="14"/>
                    </a:cubicBezTo>
                    <a:cubicBezTo>
                      <a:pt x="20" y="14"/>
                      <a:pt x="19" y="14"/>
                      <a:pt x="17" y="15"/>
                    </a:cubicBezTo>
                    <a:cubicBezTo>
                      <a:pt x="15" y="16"/>
                      <a:pt x="13" y="16"/>
                      <a:pt x="12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6"/>
                      <a:pt x="8" y="16"/>
                      <a:pt x="8" y="17"/>
                    </a:cubicBezTo>
                    <a:cubicBezTo>
                      <a:pt x="8" y="17"/>
                      <a:pt x="8" y="18"/>
                      <a:pt x="9" y="18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19"/>
                      <a:pt x="13" y="19"/>
                      <a:pt x="14" y="18"/>
                    </a:cubicBezTo>
                    <a:cubicBezTo>
                      <a:pt x="15" y="18"/>
                      <a:pt x="17" y="18"/>
                      <a:pt x="20" y="18"/>
                    </a:cubicBezTo>
                    <a:cubicBezTo>
                      <a:pt x="23" y="17"/>
                      <a:pt x="25" y="18"/>
                      <a:pt x="27" y="18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5" y="18"/>
                      <a:pt x="36" y="17"/>
                      <a:pt x="36" y="17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3" y="16"/>
                      <a:pt x="31" y="16"/>
                      <a:pt x="30" y="15"/>
                    </a:cubicBezTo>
                    <a:cubicBezTo>
                      <a:pt x="29" y="15"/>
                      <a:pt x="28" y="15"/>
                      <a:pt x="27" y="14"/>
                    </a:cubicBezTo>
                    <a:cubicBezTo>
                      <a:pt x="26" y="14"/>
                      <a:pt x="25" y="14"/>
                      <a:pt x="25" y="13"/>
                    </a:cubicBezTo>
                    <a:cubicBezTo>
                      <a:pt x="24" y="13"/>
                      <a:pt x="24" y="12"/>
                      <a:pt x="25" y="12"/>
                    </a:cubicBezTo>
                    <a:cubicBezTo>
                      <a:pt x="25" y="11"/>
                      <a:pt x="26" y="11"/>
                      <a:pt x="27" y="11"/>
                    </a:cubicBezTo>
                    <a:cubicBezTo>
                      <a:pt x="27" y="11"/>
                      <a:pt x="28" y="12"/>
                      <a:pt x="29" y="12"/>
                    </a:cubicBezTo>
                    <a:cubicBezTo>
                      <a:pt x="30" y="13"/>
                      <a:pt x="31" y="13"/>
                      <a:pt x="33" y="13"/>
                    </a:cubicBezTo>
                    <a:cubicBezTo>
                      <a:pt x="34" y="13"/>
                      <a:pt x="35" y="13"/>
                      <a:pt x="36" y="12"/>
                    </a:cubicBezTo>
                    <a:cubicBezTo>
                      <a:pt x="34" y="11"/>
                      <a:pt x="32" y="9"/>
                      <a:pt x="30" y="9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7" y="8"/>
                      <a:pt x="26" y="8"/>
                      <a:pt x="25" y="8"/>
                    </a:cubicBezTo>
                    <a:cubicBezTo>
                      <a:pt x="25" y="8"/>
                      <a:pt x="24" y="8"/>
                      <a:pt x="23" y="7"/>
                    </a:cubicBezTo>
                    <a:cubicBezTo>
                      <a:pt x="23" y="7"/>
                      <a:pt x="23" y="7"/>
                      <a:pt x="23" y="6"/>
                    </a:cubicBezTo>
                    <a:cubicBezTo>
                      <a:pt x="23" y="6"/>
                      <a:pt x="24" y="5"/>
                      <a:pt x="25" y="5"/>
                    </a:cubicBezTo>
                    <a:cubicBezTo>
                      <a:pt x="26" y="5"/>
                      <a:pt x="28" y="6"/>
                      <a:pt x="31" y="6"/>
                    </a:cubicBezTo>
                    <a:cubicBezTo>
                      <a:pt x="34" y="7"/>
                      <a:pt x="35" y="8"/>
                      <a:pt x="36" y="9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0"/>
                      <a:pt x="39" y="9"/>
                      <a:pt x="39" y="8"/>
                    </a:cubicBezTo>
                    <a:cubicBezTo>
                      <a:pt x="39" y="7"/>
                      <a:pt x="37" y="6"/>
                      <a:pt x="34" y="4"/>
                    </a:cubicBezTo>
                    <a:cubicBezTo>
                      <a:pt x="32" y="4"/>
                      <a:pt x="30" y="3"/>
                      <a:pt x="29" y="3"/>
                    </a:cubicBezTo>
                    <a:cubicBezTo>
                      <a:pt x="27" y="3"/>
                      <a:pt x="26" y="3"/>
                      <a:pt x="25" y="2"/>
                    </a:cubicBezTo>
                    <a:cubicBezTo>
                      <a:pt x="25" y="2"/>
                      <a:pt x="25" y="1"/>
                      <a:pt x="25" y="1"/>
                    </a:cubicBezTo>
                    <a:cubicBezTo>
                      <a:pt x="25" y="1"/>
                      <a:pt x="26" y="0"/>
                      <a:pt x="27" y="0"/>
                    </a:cubicBezTo>
                    <a:cubicBezTo>
                      <a:pt x="29" y="1"/>
                      <a:pt x="31" y="1"/>
                      <a:pt x="35" y="2"/>
                    </a:cubicBezTo>
                    <a:cubicBezTo>
                      <a:pt x="38" y="3"/>
                      <a:pt x="40" y="4"/>
                      <a:pt x="40" y="6"/>
                    </a:cubicBezTo>
                    <a:cubicBezTo>
                      <a:pt x="41" y="7"/>
                      <a:pt x="41" y="8"/>
                      <a:pt x="41" y="9"/>
                    </a:cubicBezTo>
                    <a:cubicBezTo>
                      <a:pt x="41" y="11"/>
                      <a:pt x="41" y="12"/>
                      <a:pt x="41" y="12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5"/>
                      <a:pt x="39" y="16"/>
                      <a:pt x="39" y="16"/>
                    </a:cubicBezTo>
                    <a:cubicBezTo>
                      <a:pt x="38" y="17"/>
                      <a:pt x="38" y="18"/>
                      <a:pt x="37" y="19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1"/>
                      <a:pt x="36" y="22"/>
                      <a:pt x="37" y="23"/>
                    </a:cubicBezTo>
                    <a:cubicBezTo>
                      <a:pt x="37" y="23"/>
                      <a:pt x="37" y="24"/>
                      <a:pt x="37" y="26"/>
                    </a:cubicBezTo>
                    <a:cubicBezTo>
                      <a:pt x="37" y="27"/>
                      <a:pt x="37" y="28"/>
                      <a:pt x="36" y="30"/>
                    </a:cubicBezTo>
                    <a:cubicBezTo>
                      <a:pt x="36" y="31"/>
                      <a:pt x="35" y="32"/>
                      <a:pt x="33" y="33"/>
                    </a:cubicBezTo>
                    <a:cubicBezTo>
                      <a:pt x="32" y="34"/>
                      <a:pt x="30" y="34"/>
                      <a:pt x="29" y="34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6"/>
                      <a:pt x="23" y="36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5" y="37"/>
                      <a:pt x="28" y="37"/>
                      <a:pt x="31" y="38"/>
                    </a:cubicBezTo>
                    <a:cubicBezTo>
                      <a:pt x="34" y="38"/>
                      <a:pt x="36" y="39"/>
                      <a:pt x="37" y="40"/>
                    </a:cubicBezTo>
                    <a:cubicBezTo>
                      <a:pt x="38" y="41"/>
                      <a:pt x="39" y="43"/>
                      <a:pt x="39" y="44"/>
                    </a:cubicBezTo>
                    <a:cubicBezTo>
                      <a:pt x="39" y="44"/>
                      <a:pt x="39" y="45"/>
                      <a:pt x="38" y="47"/>
                    </a:cubicBezTo>
                    <a:cubicBezTo>
                      <a:pt x="38" y="48"/>
                      <a:pt x="38" y="50"/>
                      <a:pt x="38" y="51"/>
                    </a:cubicBezTo>
                    <a:cubicBezTo>
                      <a:pt x="38" y="52"/>
                      <a:pt x="38" y="54"/>
                      <a:pt x="38" y="55"/>
                    </a:cubicBezTo>
                    <a:cubicBezTo>
                      <a:pt x="38" y="55"/>
                      <a:pt x="38" y="56"/>
                      <a:pt x="39" y="57"/>
                    </a:cubicBezTo>
                    <a:cubicBezTo>
                      <a:pt x="39" y="58"/>
                      <a:pt x="39" y="59"/>
                      <a:pt x="39" y="60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2"/>
                      <a:pt x="39" y="62"/>
                      <a:pt x="38" y="62"/>
                    </a:cubicBezTo>
                    <a:cubicBezTo>
                      <a:pt x="38" y="62"/>
                      <a:pt x="38" y="62"/>
                      <a:pt x="37" y="62"/>
                    </a:cubicBezTo>
                    <a:cubicBezTo>
                      <a:pt x="36" y="61"/>
                      <a:pt x="36" y="60"/>
                      <a:pt x="35" y="58"/>
                    </a:cubicBezTo>
                    <a:cubicBezTo>
                      <a:pt x="35" y="56"/>
                      <a:pt x="35" y="54"/>
                      <a:pt x="35" y="52"/>
                    </a:cubicBezTo>
                    <a:cubicBezTo>
                      <a:pt x="35" y="51"/>
                      <a:pt x="35" y="50"/>
                      <a:pt x="35" y="48"/>
                    </a:cubicBezTo>
                    <a:cubicBezTo>
                      <a:pt x="36" y="46"/>
                      <a:pt x="36" y="45"/>
                      <a:pt x="36" y="45"/>
                    </a:cubicBezTo>
                    <a:cubicBezTo>
                      <a:pt x="36" y="43"/>
                      <a:pt x="35" y="42"/>
                      <a:pt x="34" y="41"/>
                    </a:cubicBezTo>
                    <a:cubicBezTo>
                      <a:pt x="33" y="40"/>
                      <a:pt x="29" y="40"/>
                      <a:pt x="23" y="40"/>
                    </a:cubicBezTo>
                    <a:cubicBezTo>
                      <a:pt x="22" y="41"/>
                      <a:pt x="22" y="42"/>
                      <a:pt x="22" y="43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8"/>
                      <a:pt x="19" y="48"/>
                      <a:pt x="19" y="49"/>
                    </a:cubicBezTo>
                    <a:cubicBezTo>
                      <a:pt x="19" y="50"/>
                      <a:pt x="19" y="50"/>
                      <a:pt x="20" y="51"/>
                    </a:cubicBezTo>
                    <a:cubicBezTo>
                      <a:pt x="20" y="51"/>
                      <a:pt x="21" y="51"/>
                      <a:pt x="22" y="51"/>
                    </a:cubicBezTo>
                    <a:cubicBezTo>
                      <a:pt x="23" y="52"/>
                      <a:pt x="24" y="51"/>
                      <a:pt x="24" y="50"/>
                    </a:cubicBezTo>
                    <a:cubicBezTo>
                      <a:pt x="24" y="50"/>
                      <a:pt x="24" y="49"/>
                      <a:pt x="24" y="48"/>
                    </a:cubicBezTo>
                    <a:cubicBezTo>
                      <a:pt x="24" y="46"/>
                      <a:pt x="25" y="45"/>
                      <a:pt x="25" y="44"/>
                    </a:cubicBezTo>
                    <a:cubicBezTo>
                      <a:pt x="25" y="44"/>
                      <a:pt x="26" y="43"/>
                      <a:pt x="26" y="43"/>
                    </a:cubicBezTo>
                    <a:cubicBezTo>
                      <a:pt x="27" y="42"/>
                      <a:pt x="28" y="42"/>
                      <a:pt x="29" y="42"/>
                    </a:cubicBezTo>
                    <a:cubicBezTo>
                      <a:pt x="29" y="41"/>
                      <a:pt x="30" y="42"/>
                      <a:pt x="30" y="43"/>
                    </a:cubicBezTo>
                    <a:cubicBezTo>
                      <a:pt x="30" y="43"/>
                      <a:pt x="29" y="43"/>
                      <a:pt x="29" y="44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45"/>
                      <a:pt x="28" y="46"/>
                      <a:pt x="28" y="46"/>
                    </a:cubicBezTo>
                    <a:cubicBezTo>
                      <a:pt x="27" y="46"/>
                      <a:pt x="27" y="47"/>
                      <a:pt x="27" y="48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7" y="52"/>
                      <a:pt x="26" y="53"/>
                      <a:pt x="25" y="54"/>
                    </a:cubicBezTo>
                    <a:cubicBezTo>
                      <a:pt x="24" y="54"/>
                      <a:pt x="23" y="54"/>
                      <a:pt x="21" y="54"/>
                    </a:cubicBezTo>
                    <a:cubicBezTo>
                      <a:pt x="20" y="54"/>
                      <a:pt x="19" y="53"/>
                      <a:pt x="18" y="53"/>
                    </a:cubicBezTo>
                    <a:cubicBezTo>
                      <a:pt x="17" y="52"/>
                      <a:pt x="16" y="50"/>
                      <a:pt x="16" y="49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8" y="40"/>
                      <a:pt x="17" y="40"/>
                      <a:pt x="16" y="40"/>
                    </a:cubicBezTo>
                    <a:cubicBezTo>
                      <a:pt x="15" y="40"/>
                      <a:pt x="13" y="41"/>
                      <a:pt x="11" y="41"/>
                    </a:cubicBezTo>
                    <a:cubicBezTo>
                      <a:pt x="11" y="43"/>
                      <a:pt x="11" y="44"/>
                      <a:pt x="10" y="4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9" y="49"/>
                      <a:pt x="8" y="51"/>
                      <a:pt x="8" y="54"/>
                    </a:cubicBezTo>
                    <a:cubicBezTo>
                      <a:pt x="8" y="55"/>
                      <a:pt x="8" y="57"/>
                      <a:pt x="8" y="58"/>
                    </a:cubicBezTo>
                    <a:cubicBezTo>
                      <a:pt x="9" y="59"/>
                      <a:pt x="9" y="60"/>
                      <a:pt x="9" y="60"/>
                    </a:cubicBezTo>
                    <a:cubicBezTo>
                      <a:pt x="9" y="61"/>
                      <a:pt x="8" y="61"/>
                      <a:pt x="8" y="61"/>
                    </a:cubicBezTo>
                    <a:cubicBezTo>
                      <a:pt x="7" y="61"/>
                      <a:pt x="7" y="61"/>
                      <a:pt x="6" y="61"/>
                    </a:cubicBezTo>
                    <a:cubicBezTo>
                      <a:pt x="6" y="60"/>
                      <a:pt x="5" y="59"/>
                      <a:pt x="5" y="57"/>
                    </a:cubicBezTo>
                    <a:cubicBezTo>
                      <a:pt x="5" y="56"/>
                      <a:pt x="5" y="55"/>
                      <a:pt x="5" y="53"/>
                    </a:cubicBezTo>
                    <a:cubicBezTo>
                      <a:pt x="5" y="52"/>
                      <a:pt x="5" y="51"/>
                      <a:pt x="6" y="49"/>
                    </a:cubicBezTo>
                    <a:cubicBezTo>
                      <a:pt x="6" y="48"/>
                      <a:pt x="6" y="47"/>
                      <a:pt x="7" y="46"/>
                    </a:cubicBezTo>
                    <a:cubicBezTo>
                      <a:pt x="7" y="45"/>
                      <a:pt x="7" y="44"/>
                      <a:pt x="8" y="44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6" y="43"/>
                      <a:pt x="4" y="43"/>
                      <a:pt x="3" y="44"/>
                    </a:cubicBezTo>
                    <a:cubicBezTo>
                      <a:pt x="2" y="45"/>
                      <a:pt x="1" y="45"/>
                      <a:pt x="0" y="44"/>
                    </a:cubicBezTo>
                    <a:cubicBezTo>
                      <a:pt x="0" y="44"/>
                      <a:pt x="0" y="43"/>
                      <a:pt x="1" y="42"/>
                    </a:cubicBezTo>
                    <a:cubicBezTo>
                      <a:pt x="1" y="42"/>
                      <a:pt x="3" y="41"/>
                      <a:pt x="8" y="39"/>
                    </a:cubicBezTo>
                    <a:cubicBezTo>
                      <a:pt x="7" y="38"/>
                      <a:pt x="7" y="37"/>
                      <a:pt x="6" y="36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3" y="34"/>
                      <a:pt x="3" y="34"/>
                      <a:pt x="3" y="33"/>
                    </a:cubicBezTo>
                    <a:cubicBezTo>
                      <a:pt x="4" y="32"/>
                      <a:pt x="5" y="33"/>
                      <a:pt x="7" y="33"/>
                    </a:cubicBezTo>
                    <a:cubicBezTo>
                      <a:pt x="8" y="34"/>
                      <a:pt x="9" y="35"/>
                      <a:pt x="10" y="36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3" y="38"/>
                      <a:pt x="17" y="38"/>
                      <a:pt x="20" y="37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6" y="35"/>
                      <a:pt x="14" y="34"/>
                      <a:pt x="11" y="33"/>
                    </a:cubicBezTo>
                    <a:cubicBezTo>
                      <a:pt x="9" y="33"/>
                      <a:pt x="7" y="31"/>
                      <a:pt x="7" y="28"/>
                    </a:cubicBezTo>
                    <a:cubicBezTo>
                      <a:pt x="7" y="25"/>
                      <a:pt x="7" y="24"/>
                      <a:pt x="7" y="23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1"/>
                      <a:pt x="7" y="20"/>
                      <a:pt x="6" y="19"/>
                    </a:cubicBezTo>
                    <a:cubicBezTo>
                      <a:pt x="6" y="19"/>
                      <a:pt x="6" y="18"/>
                      <a:pt x="6" y="17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4"/>
                      <a:pt x="4" y="13"/>
                      <a:pt x="3" y="12"/>
                    </a:cubicBezTo>
                    <a:cubicBezTo>
                      <a:pt x="3" y="11"/>
                      <a:pt x="2" y="10"/>
                      <a:pt x="2" y="9"/>
                    </a:cubicBezTo>
                    <a:cubicBezTo>
                      <a:pt x="2" y="8"/>
                      <a:pt x="2" y="7"/>
                      <a:pt x="3" y="6"/>
                    </a:cubicBezTo>
                    <a:cubicBezTo>
                      <a:pt x="4" y="5"/>
                      <a:pt x="5" y="4"/>
                      <a:pt x="8" y="3"/>
                    </a:cubicBezTo>
                    <a:cubicBezTo>
                      <a:pt x="11" y="2"/>
                      <a:pt x="13" y="1"/>
                      <a:pt x="16" y="1"/>
                    </a:cubicBezTo>
                    <a:cubicBezTo>
                      <a:pt x="18" y="1"/>
                      <a:pt x="18" y="2"/>
                      <a:pt x="18" y="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7" y="3"/>
                      <a:pt x="15" y="4"/>
                      <a:pt x="13" y="4"/>
                    </a:cubicBezTo>
                    <a:cubicBezTo>
                      <a:pt x="10" y="5"/>
                      <a:pt x="8" y="6"/>
                      <a:pt x="7" y="6"/>
                    </a:cubicBezTo>
                    <a:cubicBezTo>
                      <a:pt x="6" y="7"/>
                      <a:pt x="5" y="8"/>
                      <a:pt x="5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1"/>
                      <a:pt x="7" y="10"/>
                      <a:pt x="8" y="10"/>
                    </a:cubicBezTo>
                    <a:cubicBezTo>
                      <a:pt x="8" y="9"/>
                      <a:pt x="9" y="9"/>
                      <a:pt x="10" y="8"/>
                    </a:cubicBezTo>
                    <a:cubicBezTo>
                      <a:pt x="11" y="8"/>
                      <a:pt x="12" y="7"/>
                      <a:pt x="13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9" y="6"/>
                      <a:pt x="19" y="6"/>
                    </a:cubicBezTo>
                    <a:cubicBezTo>
                      <a:pt x="19" y="7"/>
                      <a:pt x="19" y="7"/>
                      <a:pt x="19" y="8"/>
                    </a:cubicBezTo>
                    <a:cubicBezTo>
                      <a:pt x="19" y="8"/>
                      <a:pt x="18" y="8"/>
                      <a:pt x="16" y="9"/>
                    </a:cubicBezTo>
                    <a:cubicBezTo>
                      <a:pt x="15" y="9"/>
                      <a:pt x="14" y="9"/>
                      <a:pt x="13" y="10"/>
                    </a:cubicBezTo>
                    <a:cubicBezTo>
                      <a:pt x="12" y="10"/>
                      <a:pt x="11" y="10"/>
                      <a:pt x="11" y="11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10" y="13"/>
                      <a:pt x="10" y="13"/>
                      <a:pt x="11" y="13"/>
                    </a:cubicBezTo>
                    <a:close/>
                    <a:moveTo>
                      <a:pt x="10" y="24"/>
                    </a:moveTo>
                    <a:cubicBezTo>
                      <a:pt x="10" y="25"/>
                      <a:pt x="10" y="26"/>
                      <a:pt x="10" y="27"/>
                    </a:cubicBezTo>
                    <a:cubicBezTo>
                      <a:pt x="11" y="28"/>
                      <a:pt x="11" y="29"/>
                      <a:pt x="11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6" y="25"/>
                      <a:pt x="13" y="25"/>
                      <a:pt x="10" y="24"/>
                    </a:cubicBezTo>
                    <a:close/>
                    <a:moveTo>
                      <a:pt x="22" y="25"/>
                    </a:move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0"/>
                      <a:pt x="28" y="20"/>
                      <a:pt x="27" y="20"/>
                    </a:cubicBezTo>
                    <a:cubicBezTo>
                      <a:pt x="26" y="20"/>
                      <a:pt x="23" y="20"/>
                      <a:pt x="20" y="20"/>
                    </a:cubicBezTo>
                    <a:cubicBezTo>
                      <a:pt x="17" y="20"/>
                      <a:pt x="14" y="21"/>
                      <a:pt x="13" y="21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5" y="23"/>
                      <a:pt x="19" y="24"/>
                      <a:pt x="22" y="25"/>
                    </a:cubicBezTo>
                    <a:close/>
                    <a:moveTo>
                      <a:pt x="23" y="28"/>
                    </a:moveTo>
                    <a:cubicBezTo>
                      <a:pt x="15" y="32"/>
                      <a:pt x="15" y="32"/>
                      <a:pt x="15" y="32"/>
                    </a:cubicBezTo>
                    <a:cubicBezTo>
                      <a:pt x="18" y="32"/>
                      <a:pt x="20" y="32"/>
                      <a:pt x="22" y="32"/>
                    </a:cubicBezTo>
                    <a:cubicBezTo>
                      <a:pt x="24" y="32"/>
                      <a:pt x="25" y="32"/>
                      <a:pt x="26" y="32"/>
                    </a:cubicBezTo>
                    <a:cubicBezTo>
                      <a:pt x="30" y="31"/>
                      <a:pt x="30" y="31"/>
                      <a:pt x="30" y="31"/>
                    </a:cubicBezTo>
                    <a:lnTo>
                      <a:pt x="23" y="28"/>
                    </a:lnTo>
                    <a:close/>
                    <a:moveTo>
                      <a:pt x="25" y="26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29"/>
                      <a:pt x="33" y="29"/>
                      <a:pt x="33" y="28"/>
                    </a:cubicBezTo>
                    <a:cubicBezTo>
                      <a:pt x="34" y="28"/>
                      <a:pt x="34" y="27"/>
                      <a:pt x="34" y="26"/>
                    </a:cubicBezTo>
                    <a:cubicBezTo>
                      <a:pt x="34" y="25"/>
                      <a:pt x="34" y="24"/>
                      <a:pt x="34" y="24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1" y="24"/>
                      <a:pt x="28" y="25"/>
                      <a:pt x="25" y="26"/>
                    </a:cubicBezTo>
                    <a:close/>
                  </a:path>
                </a:pathLst>
              </a:custGeom>
              <a:solidFill>
                <a:srgbClr val="F8F0E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5"/>
              <p:cNvSpPr>
                <a:spLocks noEditPoints="1"/>
              </p:cNvSpPr>
              <p:nvPr/>
            </p:nvSpPr>
            <p:spPr bwMode="auto">
              <a:xfrm>
                <a:off x="11001388" y="1121168"/>
                <a:ext cx="387351" cy="561974"/>
              </a:xfrm>
              <a:custGeom>
                <a:avLst/>
                <a:gdLst>
                  <a:gd name="T0" fmla="*/ 20 w 46"/>
                  <a:gd name="T1" fmla="*/ 56 h 67"/>
                  <a:gd name="T2" fmla="*/ 9 w 46"/>
                  <a:gd name="T3" fmla="*/ 67 h 67"/>
                  <a:gd name="T4" fmla="*/ 15 w 46"/>
                  <a:gd name="T5" fmla="*/ 57 h 67"/>
                  <a:gd name="T6" fmla="*/ 11 w 46"/>
                  <a:gd name="T7" fmla="*/ 48 h 67"/>
                  <a:gd name="T8" fmla="*/ 2 w 46"/>
                  <a:gd name="T9" fmla="*/ 48 h 67"/>
                  <a:gd name="T10" fmla="*/ 20 w 46"/>
                  <a:gd name="T11" fmla="*/ 45 h 67"/>
                  <a:gd name="T12" fmla="*/ 8 w 46"/>
                  <a:gd name="T13" fmla="*/ 40 h 67"/>
                  <a:gd name="T14" fmla="*/ 0 w 46"/>
                  <a:gd name="T15" fmla="*/ 40 h 67"/>
                  <a:gd name="T16" fmla="*/ 21 w 46"/>
                  <a:gd name="T17" fmla="*/ 37 h 67"/>
                  <a:gd name="T18" fmla="*/ 10 w 46"/>
                  <a:gd name="T19" fmla="*/ 33 h 67"/>
                  <a:gd name="T20" fmla="*/ 2 w 46"/>
                  <a:gd name="T21" fmla="*/ 33 h 67"/>
                  <a:gd name="T22" fmla="*/ 21 w 46"/>
                  <a:gd name="T23" fmla="*/ 27 h 67"/>
                  <a:gd name="T24" fmla="*/ 6 w 46"/>
                  <a:gd name="T25" fmla="*/ 21 h 67"/>
                  <a:gd name="T26" fmla="*/ 8 w 46"/>
                  <a:gd name="T27" fmla="*/ 11 h 67"/>
                  <a:gd name="T28" fmla="*/ 10 w 46"/>
                  <a:gd name="T29" fmla="*/ 15 h 67"/>
                  <a:gd name="T30" fmla="*/ 21 w 46"/>
                  <a:gd name="T31" fmla="*/ 13 h 67"/>
                  <a:gd name="T32" fmla="*/ 11 w 46"/>
                  <a:gd name="T33" fmla="*/ 10 h 67"/>
                  <a:gd name="T34" fmla="*/ 12 w 46"/>
                  <a:gd name="T35" fmla="*/ 3 h 67"/>
                  <a:gd name="T36" fmla="*/ 15 w 46"/>
                  <a:gd name="T37" fmla="*/ 8 h 67"/>
                  <a:gd name="T38" fmla="*/ 21 w 46"/>
                  <a:gd name="T39" fmla="*/ 5 h 67"/>
                  <a:gd name="T40" fmla="*/ 25 w 46"/>
                  <a:gd name="T41" fmla="*/ 2 h 67"/>
                  <a:gd name="T42" fmla="*/ 25 w 46"/>
                  <a:gd name="T43" fmla="*/ 10 h 67"/>
                  <a:gd name="T44" fmla="*/ 32 w 46"/>
                  <a:gd name="T45" fmla="*/ 3 h 67"/>
                  <a:gd name="T46" fmla="*/ 35 w 46"/>
                  <a:gd name="T47" fmla="*/ 7 h 67"/>
                  <a:gd name="T48" fmla="*/ 36 w 46"/>
                  <a:gd name="T49" fmla="*/ 16 h 67"/>
                  <a:gd name="T50" fmla="*/ 36 w 46"/>
                  <a:gd name="T51" fmla="*/ 11 h 67"/>
                  <a:gd name="T52" fmla="*/ 39 w 46"/>
                  <a:gd name="T53" fmla="*/ 13 h 67"/>
                  <a:gd name="T54" fmla="*/ 34 w 46"/>
                  <a:gd name="T55" fmla="*/ 25 h 67"/>
                  <a:gd name="T56" fmla="*/ 37 w 46"/>
                  <a:gd name="T57" fmla="*/ 30 h 67"/>
                  <a:gd name="T58" fmla="*/ 42 w 46"/>
                  <a:gd name="T59" fmla="*/ 41 h 67"/>
                  <a:gd name="T60" fmla="*/ 44 w 46"/>
                  <a:gd name="T61" fmla="*/ 46 h 67"/>
                  <a:gd name="T62" fmla="*/ 46 w 46"/>
                  <a:gd name="T63" fmla="*/ 53 h 67"/>
                  <a:gd name="T64" fmla="*/ 43 w 46"/>
                  <a:gd name="T65" fmla="*/ 54 h 67"/>
                  <a:gd name="T66" fmla="*/ 34 w 46"/>
                  <a:gd name="T67" fmla="*/ 47 h 67"/>
                  <a:gd name="T68" fmla="*/ 10 w 46"/>
                  <a:gd name="T69" fmla="*/ 20 h 67"/>
                  <a:gd name="T70" fmla="*/ 21 w 46"/>
                  <a:gd name="T71" fmla="*/ 24 h 67"/>
                  <a:gd name="T72" fmla="*/ 35 w 46"/>
                  <a:gd name="T73" fmla="*/ 41 h 67"/>
                  <a:gd name="T74" fmla="*/ 24 w 46"/>
                  <a:gd name="T75" fmla="*/ 45 h 67"/>
                  <a:gd name="T76" fmla="*/ 30 w 46"/>
                  <a:gd name="T77" fmla="*/ 19 h 67"/>
                  <a:gd name="T78" fmla="*/ 32 w 46"/>
                  <a:gd name="T79" fmla="*/ 23 h 67"/>
                  <a:gd name="T80" fmla="*/ 30 w 46"/>
                  <a:gd name="T81" fmla="*/ 19 h 67"/>
                  <a:gd name="T82" fmla="*/ 25 w 46"/>
                  <a:gd name="T83" fmla="*/ 36 h 67"/>
                  <a:gd name="T84" fmla="*/ 39 w 46"/>
                  <a:gd name="T85" fmla="*/ 40 h 67"/>
                  <a:gd name="T86" fmla="*/ 39 w 46"/>
                  <a:gd name="T87" fmla="*/ 3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" h="67">
                    <a:moveTo>
                      <a:pt x="23" y="48"/>
                    </a:moveTo>
                    <a:cubicBezTo>
                      <a:pt x="23" y="49"/>
                      <a:pt x="22" y="50"/>
                      <a:pt x="22" y="51"/>
                    </a:cubicBezTo>
                    <a:cubicBezTo>
                      <a:pt x="21" y="53"/>
                      <a:pt x="21" y="54"/>
                      <a:pt x="20" y="56"/>
                    </a:cubicBezTo>
                    <a:cubicBezTo>
                      <a:pt x="19" y="58"/>
                      <a:pt x="17" y="60"/>
                      <a:pt x="16" y="63"/>
                    </a:cubicBezTo>
                    <a:cubicBezTo>
                      <a:pt x="14" y="66"/>
                      <a:pt x="13" y="67"/>
                      <a:pt x="12" y="67"/>
                    </a:cubicBezTo>
                    <a:cubicBezTo>
                      <a:pt x="10" y="67"/>
                      <a:pt x="10" y="67"/>
                      <a:pt x="9" y="67"/>
                    </a:cubicBezTo>
                    <a:cubicBezTo>
                      <a:pt x="9" y="66"/>
                      <a:pt x="9" y="66"/>
                      <a:pt x="9" y="65"/>
                    </a:cubicBezTo>
                    <a:cubicBezTo>
                      <a:pt x="9" y="65"/>
                      <a:pt x="10" y="65"/>
                      <a:pt x="11" y="64"/>
                    </a:cubicBezTo>
                    <a:cubicBezTo>
                      <a:pt x="12" y="63"/>
                      <a:pt x="13" y="60"/>
                      <a:pt x="15" y="57"/>
                    </a:cubicBezTo>
                    <a:cubicBezTo>
                      <a:pt x="17" y="53"/>
                      <a:pt x="18" y="50"/>
                      <a:pt x="19" y="49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7" y="48"/>
                      <a:pt x="14" y="48"/>
                      <a:pt x="11" y="48"/>
                    </a:cubicBezTo>
                    <a:cubicBezTo>
                      <a:pt x="8" y="48"/>
                      <a:pt x="6" y="48"/>
                      <a:pt x="5" y="49"/>
                    </a:cubicBezTo>
                    <a:cubicBezTo>
                      <a:pt x="4" y="49"/>
                      <a:pt x="3" y="49"/>
                      <a:pt x="2" y="49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1" y="47"/>
                      <a:pt x="2" y="47"/>
                      <a:pt x="2" y="46"/>
                    </a:cubicBezTo>
                    <a:cubicBezTo>
                      <a:pt x="3" y="46"/>
                      <a:pt x="5" y="45"/>
                      <a:pt x="8" y="45"/>
                    </a:cubicBezTo>
                    <a:cubicBezTo>
                      <a:pt x="12" y="45"/>
                      <a:pt x="16" y="45"/>
                      <a:pt x="20" y="45"/>
                    </a:cubicBezTo>
                    <a:cubicBezTo>
                      <a:pt x="20" y="43"/>
                      <a:pt x="20" y="42"/>
                      <a:pt x="20" y="42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14" y="40"/>
                      <a:pt x="10" y="40"/>
                      <a:pt x="8" y="40"/>
                    </a:cubicBezTo>
                    <a:cubicBezTo>
                      <a:pt x="7" y="40"/>
                      <a:pt x="6" y="40"/>
                      <a:pt x="4" y="41"/>
                    </a:cubicBezTo>
                    <a:cubicBezTo>
                      <a:pt x="3" y="41"/>
                      <a:pt x="2" y="41"/>
                      <a:pt x="1" y="41"/>
                    </a:cubicBezTo>
                    <a:cubicBezTo>
                      <a:pt x="1" y="41"/>
                      <a:pt x="1" y="40"/>
                      <a:pt x="0" y="40"/>
                    </a:cubicBezTo>
                    <a:cubicBezTo>
                      <a:pt x="0" y="40"/>
                      <a:pt x="1" y="39"/>
                      <a:pt x="1" y="39"/>
                    </a:cubicBezTo>
                    <a:cubicBezTo>
                      <a:pt x="2" y="38"/>
                      <a:pt x="4" y="38"/>
                      <a:pt x="8" y="37"/>
                    </a:cubicBezTo>
                    <a:cubicBezTo>
                      <a:pt x="12" y="37"/>
                      <a:pt x="16" y="37"/>
                      <a:pt x="21" y="37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0" y="33"/>
                      <a:pt x="18" y="33"/>
                      <a:pt x="17" y="33"/>
                    </a:cubicBezTo>
                    <a:cubicBezTo>
                      <a:pt x="15" y="33"/>
                      <a:pt x="13" y="33"/>
                      <a:pt x="10" y="33"/>
                    </a:cubicBezTo>
                    <a:cubicBezTo>
                      <a:pt x="7" y="33"/>
                      <a:pt x="5" y="34"/>
                      <a:pt x="5" y="34"/>
                    </a:cubicBezTo>
                    <a:cubicBezTo>
                      <a:pt x="4" y="34"/>
                      <a:pt x="4" y="34"/>
                      <a:pt x="3" y="34"/>
                    </a:cubicBezTo>
                    <a:cubicBezTo>
                      <a:pt x="3" y="34"/>
                      <a:pt x="2" y="33"/>
                      <a:pt x="2" y="33"/>
                    </a:cubicBezTo>
                    <a:cubicBezTo>
                      <a:pt x="2" y="32"/>
                      <a:pt x="3" y="32"/>
                      <a:pt x="4" y="31"/>
                    </a:cubicBezTo>
                    <a:cubicBezTo>
                      <a:pt x="5" y="30"/>
                      <a:pt x="11" y="30"/>
                      <a:pt x="21" y="30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7" y="27"/>
                      <a:pt x="14" y="27"/>
                      <a:pt x="12" y="26"/>
                    </a:cubicBezTo>
                    <a:cubicBezTo>
                      <a:pt x="10" y="26"/>
                      <a:pt x="9" y="25"/>
                      <a:pt x="8" y="24"/>
                    </a:cubicBezTo>
                    <a:cubicBezTo>
                      <a:pt x="7" y="23"/>
                      <a:pt x="7" y="22"/>
                      <a:pt x="6" y="21"/>
                    </a:cubicBezTo>
                    <a:cubicBezTo>
                      <a:pt x="6" y="19"/>
                      <a:pt x="6" y="18"/>
                      <a:pt x="6" y="16"/>
                    </a:cubicBezTo>
                    <a:cubicBezTo>
                      <a:pt x="6" y="15"/>
                      <a:pt x="7" y="14"/>
                      <a:pt x="7" y="13"/>
                    </a:cubicBezTo>
                    <a:cubicBezTo>
                      <a:pt x="7" y="13"/>
                      <a:pt x="7" y="12"/>
                      <a:pt x="8" y="11"/>
                    </a:cubicBezTo>
                    <a:cubicBezTo>
                      <a:pt x="8" y="11"/>
                      <a:pt x="9" y="11"/>
                      <a:pt x="9" y="11"/>
                    </a:cubicBezTo>
                    <a:cubicBezTo>
                      <a:pt x="10" y="12"/>
                      <a:pt x="10" y="13"/>
                      <a:pt x="10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4" y="16"/>
                      <a:pt x="18" y="16"/>
                      <a:pt x="21" y="16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19" y="13"/>
                      <a:pt x="17" y="13"/>
                      <a:pt x="16" y="13"/>
                    </a:cubicBezTo>
                    <a:cubicBezTo>
                      <a:pt x="15" y="12"/>
                      <a:pt x="14" y="12"/>
                      <a:pt x="13" y="11"/>
                    </a:cubicBezTo>
                    <a:cubicBezTo>
                      <a:pt x="12" y="11"/>
                      <a:pt x="12" y="10"/>
                      <a:pt x="11" y="10"/>
                    </a:cubicBezTo>
                    <a:cubicBezTo>
                      <a:pt x="11" y="9"/>
                      <a:pt x="11" y="8"/>
                      <a:pt x="10" y="7"/>
                    </a:cubicBezTo>
                    <a:cubicBezTo>
                      <a:pt x="10" y="6"/>
                      <a:pt x="10" y="5"/>
                      <a:pt x="11" y="4"/>
                    </a:cubicBezTo>
                    <a:cubicBezTo>
                      <a:pt x="11" y="4"/>
                      <a:pt x="11" y="3"/>
                      <a:pt x="12" y="3"/>
                    </a:cubicBezTo>
                    <a:cubicBezTo>
                      <a:pt x="13" y="3"/>
                      <a:pt x="13" y="3"/>
                      <a:pt x="14" y="4"/>
                    </a:cubicBezTo>
                    <a:cubicBezTo>
                      <a:pt x="14" y="4"/>
                      <a:pt x="14" y="5"/>
                      <a:pt x="14" y="5"/>
                    </a:cubicBezTo>
                    <a:cubicBezTo>
                      <a:pt x="14" y="6"/>
                      <a:pt x="14" y="7"/>
                      <a:pt x="15" y="8"/>
                    </a:cubicBezTo>
                    <a:cubicBezTo>
                      <a:pt x="15" y="8"/>
                      <a:pt x="15" y="9"/>
                      <a:pt x="16" y="9"/>
                    </a:cubicBezTo>
                    <a:cubicBezTo>
                      <a:pt x="17" y="10"/>
                      <a:pt x="18" y="10"/>
                      <a:pt x="21" y="11"/>
                    </a:cubicBezTo>
                    <a:cubicBezTo>
                      <a:pt x="21" y="8"/>
                      <a:pt x="21" y="6"/>
                      <a:pt x="21" y="5"/>
                    </a:cubicBezTo>
                    <a:cubicBezTo>
                      <a:pt x="21" y="4"/>
                      <a:pt x="21" y="3"/>
                      <a:pt x="21" y="2"/>
                    </a:cubicBezTo>
                    <a:cubicBezTo>
                      <a:pt x="22" y="1"/>
                      <a:pt x="22" y="0"/>
                      <a:pt x="23" y="1"/>
                    </a:cubicBezTo>
                    <a:cubicBezTo>
                      <a:pt x="24" y="1"/>
                      <a:pt x="25" y="1"/>
                      <a:pt x="25" y="2"/>
                    </a:cubicBezTo>
                    <a:cubicBezTo>
                      <a:pt x="25" y="3"/>
                      <a:pt x="25" y="4"/>
                      <a:pt x="25" y="5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7" y="10"/>
                      <a:pt x="29" y="10"/>
                      <a:pt x="30" y="9"/>
                    </a:cubicBezTo>
                    <a:cubicBezTo>
                      <a:pt x="31" y="7"/>
                      <a:pt x="32" y="6"/>
                      <a:pt x="32" y="5"/>
                    </a:cubicBezTo>
                    <a:cubicBezTo>
                      <a:pt x="32" y="4"/>
                      <a:pt x="32" y="3"/>
                      <a:pt x="32" y="3"/>
                    </a:cubicBezTo>
                    <a:cubicBezTo>
                      <a:pt x="32" y="2"/>
                      <a:pt x="33" y="2"/>
                      <a:pt x="34" y="2"/>
                    </a:cubicBezTo>
                    <a:cubicBezTo>
                      <a:pt x="35" y="3"/>
                      <a:pt x="35" y="3"/>
                      <a:pt x="35" y="4"/>
                    </a:cubicBezTo>
                    <a:cubicBezTo>
                      <a:pt x="35" y="5"/>
                      <a:pt x="35" y="6"/>
                      <a:pt x="35" y="7"/>
                    </a:cubicBezTo>
                    <a:cubicBezTo>
                      <a:pt x="34" y="10"/>
                      <a:pt x="30" y="12"/>
                      <a:pt x="25" y="13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6"/>
                      <a:pt x="36" y="15"/>
                      <a:pt x="36" y="15"/>
                    </a:cubicBezTo>
                    <a:cubicBezTo>
                      <a:pt x="36" y="15"/>
                      <a:pt x="36" y="14"/>
                      <a:pt x="36" y="13"/>
                    </a:cubicBezTo>
                    <a:cubicBezTo>
                      <a:pt x="35" y="12"/>
                      <a:pt x="35" y="11"/>
                      <a:pt x="36" y="11"/>
                    </a:cubicBezTo>
                    <a:cubicBezTo>
                      <a:pt x="36" y="10"/>
                      <a:pt x="36" y="10"/>
                      <a:pt x="37" y="10"/>
                    </a:cubicBezTo>
                    <a:cubicBezTo>
                      <a:pt x="37" y="10"/>
                      <a:pt x="38" y="10"/>
                      <a:pt x="38" y="10"/>
                    </a:cubicBezTo>
                    <a:cubicBezTo>
                      <a:pt x="39" y="11"/>
                      <a:pt x="39" y="12"/>
                      <a:pt x="39" y="13"/>
                    </a:cubicBezTo>
                    <a:cubicBezTo>
                      <a:pt x="39" y="15"/>
                      <a:pt x="39" y="16"/>
                      <a:pt x="39" y="17"/>
                    </a:cubicBezTo>
                    <a:cubicBezTo>
                      <a:pt x="39" y="18"/>
                      <a:pt x="39" y="19"/>
                      <a:pt x="39" y="19"/>
                    </a:cubicBezTo>
                    <a:cubicBezTo>
                      <a:pt x="38" y="22"/>
                      <a:pt x="37" y="24"/>
                      <a:pt x="34" y="25"/>
                    </a:cubicBezTo>
                    <a:cubicBezTo>
                      <a:pt x="32" y="26"/>
                      <a:pt x="29" y="27"/>
                      <a:pt x="25" y="27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31" y="30"/>
                      <a:pt x="35" y="30"/>
                      <a:pt x="37" y="30"/>
                    </a:cubicBezTo>
                    <a:cubicBezTo>
                      <a:pt x="39" y="31"/>
                      <a:pt x="41" y="32"/>
                      <a:pt x="42" y="33"/>
                    </a:cubicBezTo>
                    <a:cubicBezTo>
                      <a:pt x="43" y="34"/>
                      <a:pt x="43" y="35"/>
                      <a:pt x="43" y="37"/>
                    </a:cubicBezTo>
                    <a:cubicBezTo>
                      <a:pt x="43" y="38"/>
                      <a:pt x="43" y="40"/>
                      <a:pt x="42" y="41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2" y="43"/>
                      <a:pt x="42" y="44"/>
                      <a:pt x="42" y="44"/>
                    </a:cubicBezTo>
                    <a:cubicBezTo>
                      <a:pt x="42" y="44"/>
                      <a:pt x="43" y="45"/>
                      <a:pt x="44" y="46"/>
                    </a:cubicBezTo>
                    <a:cubicBezTo>
                      <a:pt x="44" y="48"/>
                      <a:pt x="45" y="48"/>
                      <a:pt x="45" y="49"/>
                    </a:cubicBezTo>
                    <a:cubicBezTo>
                      <a:pt x="45" y="49"/>
                      <a:pt x="45" y="50"/>
                      <a:pt x="46" y="51"/>
                    </a:cubicBezTo>
                    <a:cubicBezTo>
                      <a:pt x="46" y="52"/>
                      <a:pt x="46" y="53"/>
                      <a:pt x="46" y="53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5" y="55"/>
                      <a:pt x="45" y="55"/>
                      <a:pt x="44" y="54"/>
                    </a:cubicBezTo>
                    <a:cubicBezTo>
                      <a:pt x="44" y="54"/>
                      <a:pt x="43" y="54"/>
                      <a:pt x="43" y="54"/>
                    </a:cubicBezTo>
                    <a:cubicBezTo>
                      <a:pt x="43" y="53"/>
                      <a:pt x="43" y="52"/>
                      <a:pt x="42" y="51"/>
                    </a:cubicBezTo>
                    <a:cubicBezTo>
                      <a:pt x="42" y="49"/>
                      <a:pt x="40" y="47"/>
                      <a:pt x="39" y="45"/>
                    </a:cubicBezTo>
                    <a:cubicBezTo>
                      <a:pt x="37" y="46"/>
                      <a:pt x="36" y="46"/>
                      <a:pt x="34" y="47"/>
                    </a:cubicBezTo>
                    <a:cubicBezTo>
                      <a:pt x="32" y="48"/>
                      <a:pt x="28" y="48"/>
                      <a:pt x="23" y="48"/>
                    </a:cubicBezTo>
                    <a:close/>
                    <a:moveTo>
                      <a:pt x="21" y="19"/>
                    </a:moveTo>
                    <a:cubicBezTo>
                      <a:pt x="18" y="19"/>
                      <a:pt x="14" y="19"/>
                      <a:pt x="10" y="20"/>
                    </a:cubicBezTo>
                    <a:cubicBezTo>
                      <a:pt x="10" y="20"/>
                      <a:pt x="10" y="20"/>
                      <a:pt x="10" y="21"/>
                    </a:cubicBezTo>
                    <a:cubicBezTo>
                      <a:pt x="10" y="22"/>
                      <a:pt x="11" y="23"/>
                      <a:pt x="13" y="24"/>
                    </a:cubicBezTo>
                    <a:cubicBezTo>
                      <a:pt x="14" y="24"/>
                      <a:pt x="17" y="24"/>
                      <a:pt x="21" y="24"/>
                    </a:cubicBezTo>
                    <a:lnTo>
                      <a:pt x="21" y="19"/>
                    </a:lnTo>
                    <a:close/>
                    <a:moveTo>
                      <a:pt x="37" y="43"/>
                    </a:moveTo>
                    <a:cubicBezTo>
                      <a:pt x="36" y="42"/>
                      <a:pt x="35" y="42"/>
                      <a:pt x="35" y="41"/>
                    </a:cubicBezTo>
                    <a:cubicBezTo>
                      <a:pt x="34" y="40"/>
                      <a:pt x="33" y="40"/>
                      <a:pt x="31" y="40"/>
                    </a:cubicBezTo>
                    <a:cubicBezTo>
                      <a:pt x="29" y="40"/>
                      <a:pt x="27" y="39"/>
                      <a:pt x="25" y="39"/>
                    </a:cubicBezTo>
                    <a:cubicBezTo>
                      <a:pt x="24" y="41"/>
                      <a:pt x="24" y="43"/>
                      <a:pt x="24" y="45"/>
                    </a:cubicBezTo>
                    <a:cubicBezTo>
                      <a:pt x="27" y="45"/>
                      <a:pt x="29" y="45"/>
                      <a:pt x="31" y="44"/>
                    </a:cubicBezTo>
                    <a:cubicBezTo>
                      <a:pt x="33" y="44"/>
                      <a:pt x="35" y="43"/>
                      <a:pt x="37" y="43"/>
                    </a:cubicBezTo>
                    <a:close/>
                    <a:moveTo>
                      <a:pt x="30" y="19"/>
                    </a:move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8" y="24"/>
                      <a:pt x="31" y="24"/>
                      <a:pt x="32" y="23"/>
                    </a:cubicBezTo>
                    <a:cubicBezTo>
                      <a:pt x="34" y="22"/>
                      <a:pt x="35" y="22"/>
                      <a:pt x="35" y="21"/>
                    </a:cubicBezTo>
                    <a:cubicBezTo>
                      <a:pt x="36" y="19"/>
                      <a:pt x="36" y="19"/>
                      <a:pt x="36" y="19"/>
                    </a:cubicBezTo>
                    <a:lnTo>
                      <a:pt x="30" y="19"/>
                    </a:lnTo>
                    <a:close/>
                    <a:moveTo>
                      <a:pt x="25" y="33"/>
                    </a:move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9" y="37"/>
                      <a:pt x="31" y="37"/>
                      <a:pt x="33" y="37"/>
                    </a:cubicBezTo>
                    <a:cubicBezTo>
                      <a:pt x="34" y="38"/>
                      <a:pt x="35" y="38"/>
                      <a:pt x="36" y="38"/>
                    </a:cubicBezTo>
                    <a:cubicBezTo>
                      <a:pt x="37" y="39"/>
                      <a:pt x="38" y="39"/>
                      <a:pt x="39" y="40"/>
                    </a:cubicBezTo>
                    <a:cubicBezTo>
                      <a:pt x="39" y="40"/>
                      <a:pt x="39" y="40"/>
                      <a:pt x="39" y="39"/>
                    </a:cubicBezTo>
                    <a:cubicBezTo>
                      <a:pt x="40" y="39"/>
                      <a:pt x="40" y="38"/>
                      <a:pt x="40" y="37"/>
                    </a:cubicBezTo>
                    <a:cubicBezTo>
                      <a:pt x="40" y="37"/>
                      <a:pt x="40" y="36"/>
                      <a:pt x="39" y="35"/>
                    </a:cubicBezTo>
                    <a:cubicBezTo>
                      <a:pt x="39" y="34"/>
                      <a:pt x="38" y="34"/>
                      <a:pt x="35" y="33"/>
                    </a:cubicBezTo>
                    <a:cubicBezTo>
                      <a:pt x="33" y="33"/>
                      <a:pt x="30" y="33"/>
                      <a:pt x="25" y="33"/>
                    </a:cubicBezTo>
                    <a:close/>
                  </a:path>
                </a:pathLst>
              </a:custGeom>
              <a:solidFill>
                <a:srgbClr val="F8F0E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6"/>
              <p:cNvSpPr>
                <a:spLocks noEditPoints="1"/>
              </p:cNvSpPr>
              <p:nvPr/>
            </p:nvSpPr>
            <p:spPr bwMode="auto">
              <a:xfrm>
                <a:off x="11018851" y="1726004"/>
                <a:ext cx="361951" cy="520699"/>
              </a:xfrm>
              <a:custGeom>
                <a:avLst/>
                <a:gdLst>
                  <a:gd name="T0" fmla="*/ 8 w 43"/>
                  <a:gd name="T1" fmla="*/ 24 h 62"/>
                  <a:gd name="T2" fmla="*/ 10 w 43"/>
                  <a:gd name="T3" fmla="*/ 27 h 62"/>
                  <a:gd name="T4" fmla="*/ 4 w 43"/>
                  <a:gd name="T5" fmla="*/ 31 h 62"/>
                  <a:gd name="T6" fmla="*/ 4 w 43"/>
                  <a:gd name="T7" fmla="*/ 40 h 62"/>
                  <a:gd name="T8" fmla="*/ 4 w 43"/>
                  <a:gd name="T9" fmla="*/ 47 h 62"/>
                  <a:gd name="T10" fmla="*/ 1 w 43"/>
                  <a:gd name="T11" fmla="*/ 43 h 62"/>
                  <a:gd name="T12" fmla="*/ 1 w 43"/>
                  <a:gd name="T13" fmla="*/ 31 h 62"/>
                  <a:gd name="T14" fmla="*/ 2 w 43"/>
                  <a:gd name="T15" fmla="*/ 23 h 62"/>
                  <a:gd name="T16" fmla="*/ 2 w 43"/>
                  <a:gd name="T17" fmla="*/ 13 h 62"/>
                  <a:gd name="T18" fmla="*/ 8 w 43"/>
                  <a:gd name="T19" fmla="*/ 5 h 62"/>
                  <a:gd name="T20" fmla="*/ 11 w 43"/>
                  <a:gd name="T21" fmla="*/ 0 h 62"/>
                  <a:gd name="T22" fmla="*/ 11 w 43"/>
                  <a:gd name="T23" fmla="*/ 5 h 62"/>
                  <a:gd name="T24" fmla="*/ 16 w 43"/>
                  <a:gd name="T25" fmla="*/ 7 h 62"/>
                  <a:gd name="T26" fmla="*/ 20 w 43"/>
                  <a:gd name="T27" fmla="*/ 9 h 62"/>
                  <a:gd name="T28" fmla="*/ 12 w 43"/>
                  <a:gd name="T29" fmla="*/ 15 h 62"/>
                  <a:gd name="T30" fmla="*/ 17 w 43"/>
                  <a:gd name="T31" fmla="*/ 15 h 62"/>
                  <a:gd name="T32" fmla="*/ 16 w 43"/>
                  <a:gd name="T33" fmla="*/ 12 h 62"/>
                  <a:gd name="T34" fmla="*/ 17 w 43"/>
                  <a:gd name="T35" fmla="*/ 11 h 62"/>
                  <a:gd name="T36" fmla="*/ 20 w 43"/>
                  <a:gd name="T37" fmla="*/ 14 h 62"/>
                  <a:gd name="T38" fmla="*/ 16 w 43"/>
                  <a:gd name="T39" fmla="*/ 20 h 62"/>
                  <a:gd name="T40" fmla="*/ 19 w 43"/>
                  <a:gd name="T41" fmla="*/ 29 h 62"/>
                  <a:gd name="T42" fmla="*/ 15 w 43"/>
                  <a:gd name="T43" fmla="*/ 36 h 62"/>
                  <a:gd name="T44" fmla="*/ 16 w 43"/>
                  <a:gd name="T45" fmla="*/ 49 h 62"/>
                  <a:gd name="T46" fmla="*/ 21 w 43"/>
                  <a:gd name="T47" fmla="*/ 60 h 62"/>
                  <a:gd name="T48" fmla="*/ 16 w 43"/>
                  <a:gd name="T49" fmla="*/ 58 h 62"/>
                  <a:gd name="T50" fmla="*/ 11 w 43"/>
                  <a:gd name="T51" fmla="*/ 42 h 62"/>
                  <a:gd name="T52" fmla="*/ 14 w 43"/>
                  <a:gd name="T53" fmla="*/ 31 h 62"/>
                  <a:gd name="T54" fmla="*/ 16 w 43"/>
                  <a:gd name="T55" fmla="*/ 24 h 62"/>
                  <a:gd name="T56" fmla="*/ 8 w 43"/>
                  <a:gd name="T57" fmla="*/ 21 h 62"/>
                  <a:gd name="T58" fmla="*/ 8 w 43"/>
                  <a:gd name="T59" fmla="*/ 12 h 62"/>
                  <a:gd name="T60" fmla="*/ 3 w 43"/>
                  <a:gd name="T61" fmla="*/ 17 h 62"/>
                  <a:gd name="T62" fmla="*/ 6 w 43"/>
                  <a:gd name="T63" fmla="*/ 22 h 62"/>
                  <a:gd name="T64" fmla="*/ 39 w 43"/>
                  <a:gd name="T65" fmla="*/ 12 h 62"/>
                  <a:gd name="T66" fmla="*/ 42 w 43"/>
                  <a:gd name="T67" fmla="*/ 11 h 62"/>
                  <a:gd name="T68" fmla="*/ 42 w 43"/>
                  <a:gd name="T69" fmla="*/ 23 h 62"/>
                  <a:gd name="T70" fmla="*/ 36 w 43"/>
                  <a:gd name="T71" fmla="*/ 34 h 62"/>
                  <a:gd name="T72" fmla="*/ 24 w 43"/>
                  <a:gd name="T73" fmla="*/ 28 h 62"/>
                  <a:gd name="T74" fmla="*/ 24 w 43"/>
                  <a:gd name="T75" fmla="*/ 13 h 62"/>
                  <a:gd name="T76" fmla="*/ 27 w 43"/>
                  <a:gd name="T77" fmla="*/ 12 h 62"/>
                  <a:gd name="T78" fmla="*/ 27 w 43"/>
                  <a:gd name="T79" fmla="*/ 20 h 62"/>
                  <a:gd name="T80" fmla="*/ 27 w 43"/>
                  <a:gd name="T81" fmla="*/ 24 h 62"/>
                  <a:gd name="T82" fmla="*/ 33 w 43"/>
                  <a:gd name="T83" fmla="*/ 32 h 62"/>
                  <a:gd name="T84" fmla="*/ 38 w 43"/>
                  <a:gd name="T85" fmla="*/ 29 h 62"/>
                  <a:gd name="T86" fmla="*/ 27 w 43"/>
                  <a:gd name="T87" fmla="*/ 2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3" h="62">
                    <a:moveTo>
                      <a:pt x="12" y="21"/>
                    </a:moveTo>
                    <a:cubicBezTo>
                      <a:pt x="10" y="22"/>
                      <a:pt x="9" y="23"/>
                      <a:pt x="9" y="23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5"/>
                      <a:pt x="9" y="25"/>
                      <a:pt x="9" y="26"/>
                    </a:cubicBezTo>
                    <a:cubicBezTo>
                      <a:pt x="10" y="26"/>
                      <a:pt x="10" y="26"/>
                      <a:pt x="10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8"/>
                      <a:pt x="9" y="28"/>
                      <a:pt x="8" y="28"/>
                    </a:cubicBezTo>
                    <a:cubicBezTo>
                      <a:pt x="8" y="28"/>
                      <a:pt x="7" y="27"/>
                      <a:pt x="6" y="26"/>
                    </a:cubicBezTo>
                    <a:cubicBezTo>
                      <a:pt x="5" y="28"/>
                      <a:pt x="5" y="30"/>
                      <a:pt x="4" y="31"/>
                    </a:cubicBezTo>
                    <a:cubicBezTo>
                      <a:pt x="4" y="32"/>
                      <a:pt x="4" y="33"/>
                      <a:pt x="4" y="34"/>
                    </a:cubicBezTo>
                    <a:cubicBezTo>
                      <a:pt x="4" y="34"/>
                      <a:pt x="4" y="35"/>
                      <a:pt x="4" y="36"/>
                    </a:cubicBezTo>
                    <a:cubicBezTo>
                      <a:pt x="4" y="37"/>
                      <a:pt x="4" y="38"/>
                      <a:pt x="4" y="40"/>
                    </a:cubicBezTo>
                    <a:cubicBezTo>
                      <a:pt x="5" y="41"/>
                      <a:pt x="5" y="43"/>
                      <a:pt x="5" y="44"/>
                    </a:cubicBezTo>
                    <a:cubicBezTo>
                      <a:pt x="5" y="45"/>
                      <a:pt x="5" y="45"/>
                      <a:pt x="5" y="46"/>
                    </a:cubicBezTo>
                    <a:cubicBezTo>
                      <a:pt x="5" y="46"/>
                      <a:pt x="5" y="47"/>
                      <a:pt x="4" y="47"/>
                    </a:cubicBezTo>
                    <a:cubicBezTo>
                      <a:pt x="4" y="47"/>
                      <a:pt x="3" y="47"/>
                      <a:pt x="3" y="46"/>
                    </a:cubicBezTo>
                    <a:cubicBezTo>
                      <a:pt x="2" y="46"/>
                      <a:pt x="2" y="46"/>
                      <a:pt x="2" y="45"/>
                    </a:cubicBezTo>
                    <a:cubicBezTo>
                      <a:pt x="2" y="44"/>
                      <a:pt x="1" y="43"/>
                      <a:pt x="1" y="43"/>
                    </a:cubicBezTo>
                    <a:cubicBezTo>
                      <a:pt x="1" y="42"/>
                      <a:pt x="1" y="41"/>
                      <a:pt x="1" y="38"/>
                    </a:cubicBezTo>
                    <a:cubicBezTo>
                      <a:pt x="1" y="36"/>
                      <a:pt x="1" y="35"/>
                      <a:pt x="1" y="34"/>
                    </a:cubicBezTo>
                    <a:cubicBezTo>
                      <a:pt x="1" y="33"/>
                      <a:pt x="1" y="32"/>
                      <a:pt x="1" y="31"/>
                    </a:cubicBezTo>
                    <a:cubicBezTo>
                      <a:pt x="2" y="30"/>
                      <a:pt x="2" y="29"/>
                      <a:pt x="2" y="28"/>
                    </a:cubicBezTo>
                    <a:cubicBezTo>
                      <a:pt x="2" y="27"/>
                      <a:pt x="3" y="26"/>
                      <a:pt x="3" y="25"/>
                    </a:cubicBezTo>
                    <a:cubicBezTo>
                      <a:pt x="3" y="24"/>
                      <a:pt x="2" y="23"/>
                      <a:pt x="2" y="23"/>
                    </a:cubicBezTo>
                    <a:cubicBezTo>
                      <a:pt x="1" y="22"/>
                      <a:pt x="1" y="22"/>
                      <a:pt x="0" y="21"/>
                    </a:cubicBezTo>
                    <a:cubicBezTo>
                      <a:pt x="0" y="20"/>
                      <a:pt x="0" y="19"/>
                      <a:pt x="0" y="17"/>
                    </a:cubicBezTo>
                    <a:cubicBezTo>
                      <a:pt x="0" y="16"/>
                      <a:pt x="1" y="14"/>
                      <a:pt x="2" y="13"/>
                    </a:cubicBezTo>
                    <a:cubicBezTo>
                      <a:pt x="3" y="12"/>
                      <a:pt x="5" y="11"/>
                      <a:pt x="8" y="9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4"/>
                      <a:pt x="9" y="3"/>
                    </a:cubicBezTo>
                    <a:cubicBezTo>
                      <a:pt x="9" y="3"/>
                      <a:pt x="9" y="2"/>
                      <a:pt x="10" y="1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3" y="0"/>
                    </a:cubicBezTo>
                    <a:cubicBezTo>
                      <a:pt x="13" y="1"/>
                      <a:pt x="12" y="1"/>
                      <a:pt x="12" y="2"/>
                    </a:cubicBezTo>
                    <a:cubicBezTo>
                      <a:pt x="12" y="3"/>
                      <a:pt x="11" y="4"/>
                      <a:pt x="11" y="5"/>
                    </a:cubicBezTo>
                    <a:cubicBezTo>
                      <a:pt x="11" y="6"/>
                      <a:pt x="11" y="6"/>
                      <a:pt x="11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3" y="8"/>
                      <a:pt x="14" y="8"/>
                      <a:pt x="16" y="7"/>
                    </a:cubicBezTo>
                    <a:cubicBezTo>
                      <a:pt x="18" y="7"/>
                      <a:pt x="19" y="7"/>
                      <a:pt x="20" y="7"/>
                    </a:cubicBezTo>
                    <a:cubicBezTo>
                      <a:pt x="20" y="7"/>
                      <a:pt x="21" y="8"/>
                      <a:pt x="21" y="8"/>
                    </a:cubicBezTo>
                    <a:cubicBezTo>
                      <a:pt x="21" y="9"/>
                      <a:pt x="21" y="9"/>
                      <a:pt x="20" y="9"/>
                    </a:cubicBezTo>
                    <a:cubicBezTo>
                      <a:pt x="19" y="9"/>
                      <a:pt x="18" y="10"/>
                      <a:pt x="17" y="10"/>
                    </a:cubicBezTo>
                    <a:cubicBezTo>
                      <a:pt x="15" y="10"/>
                      <a:pt x="13" y="11"/>
                      <a:pt x="11" y="11"/>
                    </a:cubicBezTo>
                    <a:cubicBezTo>
                      <a:pt x="11" y="13"/>
                      <a:pt x="12" y="14"/>
                      <a:pt x="12" y="15"/>
                    </a:cubicBezTo>
                    <a:cubicBezTo>
                      <a:pt x="12" y="16"/>
                      <a:pt x="13" y="17"/>
                      <a:pt x="14" y="18"/>
                    </a:cubicBezTo>
                    <a:cubicBezTo>
                      <a:pt x="15" y="18"/>
                      <a:pt x="16" y="17"/>
                      <a:pt x="16" y="17"/>
                    </a:cubicBezTo>
                    <a:cubicBezTo>
                      <a:pt x="17" y="16"/>
                      <a:pt x="17" y="16"/>
                      <a:pt x="17" y="15"/>
                    </a:cubicBezTo>
                    <a:cubicBezTo>
                      <a:pt x="17" y="15"/>
                      <a:pt x="17" y="15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1"/>
                      <a:pt x="19" y="11"/>
                      <a:pt x="19" y="12"/>
                    </a:cubicBezTo>
                    <a:cubicBezTo>
                      <a:pt x="20" y="13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6"/>
                    </a:cubicBezTo>
                    <a:cubicBezTo>
                      <a:pt x="20" y="17"/>
                      <a:pt x="19" y="18"/>
                      <a:pt x="18" y="19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21"/>
                      <a:pt x="18" y="22"/>
                      <a:pt x="19" y="23"/>
                    </a:cubicBezTo>
                    <a:cubicBezTo>
                      <a:pt x="19" y="24"/>
                      <a:pt x="20" y="25"/>
                      <a:pt x="20" y="27"/>
                    </a:cubicBezTo>
                    <a:cubicBezTo>
                      <a:pt x="19" y="28"/>
                      <a:pt x="19" y="28"/>
                      <a:pt x="19" y="29"/>
                    </a:cubicBezTo>
                    <a:cubicBezTo>
                      <a:pt x="19" y="29"/>
                      <a:pt x="18" y="30"/>
                      <a:pt x="18" y="31"/>
                    </a:cubicBezTo>
                    <a:cubicBezTo>
                      <a:pt x="17" y="32"/>
                      <a:pt x="16" y="32"/>
                      <a:pt x="16" y="33"/>
                    </a:cubicBezTo>
                    <a:cubicBezTo>
                      <a:pt x="16" y="34"/>
                      <a:pt x="15" y="35"/>
                      <a:pt x="15" y="36"/>
                    </a:cubicBezTo>
                    <a:cubicBezTo>
                      <a:pt x="15" y="37"/>
                      <a:pt x="15" y="39"/>
                      <a:pt x="15" y="40"/>
                    </a:cubicBezTo>
                    <a:cubicBezTo>
                      <a:pt x="15" y="41"/>
                      <a:pt x="15" y="42"/>
                      <a:pt x="15" y="44"/>
                    </a:cubicBezTo>
                    <a:cubicBezTo>
                      <a:pt x="15" y="46"/>
                      <a:pt x="16" y="48"/>
                      <a:pt x="16" y="49"/>
                    </a:cubicBezTo>
                    <a:cubicBezTo>
                      <a:pt x="16" y="50"/>
                      <a:pt x="17" y="51"/>
                      <a:pt x="18" y="54"/>
                    </a:cubicBezTo>
                    <a:cubicBezTo>
                      <a:pt x="18" y="56"/>
                      <a:pt x="19" y="57"/>
                      <a:pt x="20" y="58"/>
                    </a:cubicBezTo>
                    <a:cubicBezTo>
                      <a:pt x="20" y="59"/>
                      <a:pt x="21" y="60"/>
                      <a:pt x="21" y="60"/>
                    </a:cubicBezTo>
                    <a:cubicBezTo>
                      <a:pt x="21" y="61"/>
                      <a:pt x="20" y="61"/>
                      <a:pt x="20" y="61"/>
                    </a:cubicBezTo>
                    <a:cubicBezTo>
                      <a:pt x="20" y="62"/>
                      <a:pt x="19" y="61"/>
                      <a:pt x="18" y="61"/>
                    </a:cubicBezTo>
                    <a:cubicBezTo>
                      <a:pt x="17" y="61"/>
                      <a:pt x="17" y="60"/>
                      <a:pt x="16" y="58"/>
                    </a:cubicBezTo>
                    <a:cubicBezTo>
                      <a:pt x="15" y="56"/>
                      <a:pt x="14" y="55"/>
                      <a:pt x="14" y="53"/>
                    </a:cubicBezTo>
                    <a:cubicBezTo>
                      <a:pt x="13" y="51"/>
                      <a:pt x="12" y="49"/>
                      <a:pt x="12" y="47"/>
                    </a:cubicBezTo>
                    <a:cubicBezTo>
                      <a:pt x="12" y="45"/>
                      <a:pt x="11" y="44"/>
                      <a:pt x="11" y="42"/>
                    </a:cubicBezTo>
                    <a:cubicBezTo>
                      <a:pt x="11" y="41"/>
                      <a:pt x="11" y="40"/>
                      <a:pt x="12" y="39"/>
                    </a:cubicBezTo>
                    <a:cubicBezTo>
                      <a:pt x="12" y="37"/>
                      <a:pt x="12" y="35"/>
                      <a:pt x="12" y="34"/>
                    </a:cubicBezTo>
                    <a:cubicBezTo>
                      <a:pt x="13" y="33"/>
                      <a:pt x="13" y="32"/>
                      <a:pt x="14" y="31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7"/>
                      <a:pt x="16" y="26"/>
                      <a:pt x="16" y="26"/>
                    </a:cubicBezTo>
                    <a:cubicBezTo>
                      <a:pt x="16" y="25"/>
                      <a:pt x="16" y="24"/>
                      <a:pt x="16" y="24"/>
                    </a:cubicBezTo>
                    <a:cubicBezTo>
                      <a:pt x="16" y="23"/>
                      <a:pt x="14" y="23"/>
                      <a:pt x="12" y="21"/>
                    </a:cubicBezTo>
                    <a:close/>
                    <a:moveTo>
                      <a:pt x="6" y="22"/>
                    </a:moveTo>
                    <a:cubicBezTo>
                      <a:pt x="7" y="21"/>
                      <a:pt x="8" y="21"/>
                      <a:pt x="8" y="2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7"/>
                      <a:pt x="9" y="16"/>
                      <a:pt x="9" y="15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7" y="13"/>
                      <a:pt x="6" y="13"/>
                      <a:pt x="5" y="14"/>
                    </a:cubicBezTo>
                    <a:cubicBezTo>
                      <a:pt x="4" y="14"/>
                      <a:pt x="3" y="15"/>
                      <a:pt x="3" y="15"/>
                    </a:cubicBezTo>
                    <a:cubicBezTo>
                      <a:pt x="3" y="16"/>
                      <a:pt x="3" y="17"/>
                      <a:pt x="3" y="17"/>
                    </a:cubicBezTo>
                    <a:cubicBezTo>
                      <a:pt x="3" y="18"/>
                      <a:pt x="3" y="19"/>
                      <a:pt x="3" y="19"/>
                    </a:cubicBezTo>
                    <a:cubicBezTo>
                      <a:pt x="3" y="19"/>
                      <a:pt x="4" y="20"/>
                      <a:pt x="4" y="21"/>
                    </a:cubicBezTo>
                    <a:cubicBezTo>
                      <a:pt x="5" y="21"/>
                      <a:pt x="5" y="22"/>
                      <a:pt x="6" y="22"/>
                    </a:cubicBezTo>
                    <a:close/>
                    <a:moveTo>
                      <a:pt x="39" y="20"/>
                    </a:moveTo>
                    <a:cubicBezTo>
                      <a:pt x="39" y="17"/>
                      <a:pt x="39" y="15"/>
                      <a:pt x="39" y="14"/>
                    </a:cubicBezTo>
                    <a:cubicBezTo>
                      <a:pt x="39" y="13"/>
                      <a:pt x="39" y="12"/>
                      <a:pt x="39" y="12"/>
                    </a:cubicBezTo>
                    <a:cubicBezTo>
                      <a:pt x="39" y="11"/>
                      <a:pt x="39" y="11"/>
                      <a:pt x="40" y="10"/>
                    </a:cubicBezTo>
                    <a:cubicBezTo>
                      <a:pt x="40" y="10"/>
                      <a:pt x="41" y="10"/>
                      <a:pt x="41" y="10"/>
                    </a:cubicBezTo>
                    <a:cubicBezTo>
                      <a:pt x="42" y="10"/>
                      <a:pt x="42" y="11"/>
                      <a:pt x="42" y="11"/>
                    </a:cubicBezTo>
                    <a:cubicBezTo>
                      <a:pt x="42" y="12"/>
                      <a:pt x="43" y="13"/>
                      <a:pt x="43" y="14"/>
                    </a:cubicBezTo>
                    <a:cubicBezTo>
                      <a:pt x="42" y="15"/>
                      <a:pt x="42" y="16"/>
                      <a:pt x="42" y="17"/>
                    </a:cubicBezTo>
                    <a:cubicBezTo>
                      <a:pt x="42" y="19"/>
                      <a:pt x="42" y="20"/>
                      <a:pt x="42" y="23"/>
                    </a:cubicBezTo>
                    <a:cubicBezTo>
                      <a:pt x="42" y="25"/>
                      <a:pt x="42" y="27"/>
                      <a:pt x="42" y="29"/>
                    </a:cubicBezTo>
                    <a:cubicBezTo>
                      <a:pt x="42" y="30"/>
                      <a:pt x="41" y="32"/>
                      <a:pt x="40" y="32"/>
                    </a:cubicBezTo>
                    <a:cubicBezTo>
                      <a:pt x="39" y="33"/>
                      <a:pt x="38" y="33"/>
                      <a:pt x="36" y="34"/>
                    </a:cubicBezTo>
                    <a:cubicBezTo>
                      <a:pt x="35" y="34"/>
                      <a:pt x="33" y="34"/>
                      <a:pt x="32" y="34"/>
                    </a:cubicBezTo>
                    <a:cubicBezTo>
                      <a:pt x="29" y="34"/>
                      <a:pt x="28" y="33"/>
                      <a:pt x="26" y="33"/>
                    </a:cubicBezTo>
                    <a:cubicBezTo>
                      <a:pt x="25" y="32"/>
                      <a:pt x="25" y="30"/>
                      <a:pt x="24" y="28"/>
                    </a:cubicBezTo>
                    <a:cubicBezTo>
                      <a:pt x="24" y="26"/>
                      <a:pt x="24" y="24"/>
                      <a:pt x="24" y="24"/>
                    </a:cubicBezTo>
                    <a:cubicBezTo>
                      <a:pt x="24" y="23"/>
                      <a:pt x="24" y="20"/>
                      <a:pt x="24" y="17"/>
                    </a:cubicBezTo>
                    <a:cubicBezTo>
                      <a:pt x="24" y="15"/>
                      <a:pt x="24" y="14"/>
                      <a:pt x="24" y="13"/>
                    </a:cubicBezTo>
                    <a:cubicBezTo>
                      <a:pt x="24" y="12"/>
                      <a:pt x="25" y="11"/>
                      <a:pt x="25" y="11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7" y="10"/>
                      <a:pt x="27" y="11"/>
                      <a:pt x="27" y="12"/>
                    </a:cubicBezTo>
                    <a:cubicBezTo>
                      <a:pt x="27" y="12"/>
                      <a:pt x="27" y="13"/>
                      <a:pt x="27" y="14"/>
                    </a:cubicBezTo>
                    <a:cubicBezTo>
                      <a:pt x="27" y="16"/>
                      <a:pt x="27" y="17"/>
                      <a:pt x="27" y="17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31" y="20"/>
                      <a:pt x="35" y="20"/>
                      <a:pt x="39" y="20"/>
                    </a:cubicBezTo>
                    <a:close/>
                    <a:moveTo>
                      <a:pt x="27" y="23"/>
                    </a:moveTo>
                    <a:cubicBezTo>
                      <a:pt x="27" y="24"/>
                      <a:pt x="27" y="24"/>
                      <a:pt x="27" y="24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8"/>
                      <a:pt x="28" y="29"/>
                      <a:pt x="29" y="30"/>
                    </a:cubicBezTo>
                    <a:cubicBezTo>
                      <a:pt x="29" y="31"/>
                      <a:pt x="30" y="32"/>
                      <a:pt x="33" y="32"/>
                    </a:cubicBezTo>
                    <a:cubicBezTo>
                      <a:pt x="33" y="32"/>
                      <a:pt x="34" y="32"/>
                      <a:pt x="35" y="32"/>
                    </a:cubicBezTo>
                    <a:cubicBezTo>
                      <a:pt x="36" y="31"/>
                      <a:pt x="37" y="31"/>
                      <a:pt x="37" y="31"/>
                    </a:cubicBezTo>
                    <a:cubicBezTo>
                      <a:pt x="37" y="31"/>
                      <a:pt x="38" y="30"/>
                      <a:pt x="38" y="29"/>
                    </a:cubicBezTo>
                    <a:cubicBezTo>
                      <a:pt x="39" y="28"/>
                      <a:pt x="39" y="27"/>
                      <a:pt x="39" y="26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5" y="23"/>
                      <a:pt x="31" y="23"/>
                      <a:pt x="27" y="23"/>
                    </a:cubicBezTo>
                    <a:close/>
                  </a:path>
                </a:pathLst>
              </a:custGeom>
              <a:solidFill>
                <a:srgbClr val="F8F0E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7"/>
              <p:cNvSpPr>
                <a:spLocks noEditPoints="1"/>
              </p:cNvSpPr>
              <p:nvPr/>
            </p:nvSpPr>
            <p:spPr bwMode="auto">
              <a:xfrm>
                <a:off x="11018851" y="2295916"/>
                <a:ext cx="344488" cy="538162"/>
              </a:xfrm>
              <a:custGeom>
                <a:avLst/>
                <a:gdLst>
                  <a:gd name="T0" fmla="*/ 3 w 41"/>
                  <a:gd name="T1" fmla="*/ 44 h 64"/>
                  <a:gd name="T2" fmla="*/ 13 w 41"/>
                  <a:gd name="T3" fmla="*/ 39 h 64"/>
                  <a:gd name="T4" fmla="*/ 10 w 41"/>
                  <a:gd name="T5" fmla="*/ 36 h 64"/>
                  <a:gd name="T6" fmla="*/ 5 w 41"/>
                  <a:gd name="T7" fmla="*/ 24 h 64"/>
                  <a:gd name="T8" fmla="*/ 9 w 41"/>
                  <a:gd name="T9" fmla="*/ 20 h 64"/>
                  <a:gd name="T10" fmla="*/ 19 w 41"/>
                  <a:gd name="T11" fmla="*/ 22 h 64"/>
                  <a:gd name="T12" fmla="*/ 11 w 41"/>
                  <a:gd name="T13" fmla="*/ 18 h 64"/>
                  <a:gd name="T14" fmla="*/ 6 w 41"/>
                  <a:gd name="T15" fmla="*/ 12 h 64"/>
                  <a:gd name="T16" fmla="*/ 8 w 41"/>
                  <a:gd name="T17" fmla="*/ 10 h 64"/>
                  <a:gd name="T18" fmla="*/ 11 w 41"/>
                  <a:gd name="T19" fmla="*/ 15 h 64"/>
                  <a:gd name="T20" fmla="*/ 19 w 41"/>
                  <a:gd name="T21" fmla="*/ 15 h 64"/>
                  <a:gd name="T22" fmla="*/ 12 w 41"/>
                  <a:gd name="T23" fmla="*/ 11 h 64"/>
                  <a:gd name="T24" fmla="*/ 3 w 41"/>
                  <a:gd name="T25" fmla="*/ 9 h 64"/>
                  <a:gd name="T26" fmla="*/ 20 w 41"/>
                  <a:gd name="T27" fmla="*/ 5 h 64"/>
                  <a:gd name="T28" fmla="*/ 41 w 41"/>
                  <a:gd name="T29" fmla="*/ 7 h 64"/>
                  <a:gd name="T30" fmla="*/ 32 w 41"/>
                  <a:gd name="T31" fmla="*/ 8 h 64"/>
                  <a:gd name="T32" fmla="*/ 29 w 41"/>
                  <a:gd name="T33" fmla="*/ 11 h 64"/>
                  <a:gd name="T34" fmla="*/ 23 w 41"/>
                  <a:gd name="T35" fmla="*/ 16 h 64"/>
                  <a:gd name="T36" fmla="*/ 32 w 41"/>
                  <a:gd name="T37" fmla="*/ 13 h 64"/>
                  <a:gd name="T38" fmla="*/ 34 w 41"/>
                  <a:gd name="T39" fmla="*/ 9 h 64"/>
                  <a:gd name="T40" fmla="*/ 34 w 41"/>
                  <a:gd name="T41" fmla="*/ 15 h 64"/>
                  <a:gd name="T42" fmla="*/ 23 w 41"/>
                  <a:gd name="T43" fmla="*/ 22 h 64"/>
                  <a:gd name="T44" fmla="*/ 34 w 41"/>
                  <a:gd name="T45" fmla="*/ 19 h 64"/>
                  <a:gd name="T46" fmla="*/ 37 w 41"/>
                  <a:gd name="T47" fmla="*/ 21 h 64"/>
                  <a:gd name="T48" fmla="*/ 33 w 41"/>
                  <a:gd name="T49" fmla="*/ 35 h 64"/>
                  <a:gd name="T50" fmla="*/ 26 w 41"/>
                  <a:gd name="T51" fmla="*/ 37 h 64"/>
                  <a:gd name="T52" fmla="*/ 27 w 41"/>
                  <a:gd name="T53" fmla="*/ 39 h 64"/>
                  <a:gd name="T54" fmla="*/ 38 w 41"/>
                  <a:gd name="T55" fmla="*/ 48 h 64"/>
                  <a:gd name="T56" fmla="*/ 27 w 41"/>
                  <a:gd name="T57" fmla="*/ 54 h 64"/>
                  <a:gd name="T58" fmla="*/ 21 w 41"/>
                  <a:gd name="T59" fmla="*/ 57 h 64"/>
                  <a:gd name="T60" fmla="*/ 38 w 41"/>
                  <a:gd name="T61" fmla="*/ 60 h 64"/>
                  <a:gd name="T62" fmla="*/ 31 w 41"/>
                  <a:gd name="T63" fmla="*/ 63 h 64"/>
                  <a:gd name="T64" fmla="*/ 16 w 41"/>
                  <a:gd name="T65" fmla="*/ 54 h 64"/>
                  <a:gd name="T66" fmla="*/ 15 w 41"/>
                  <a:gd name="T67" fmla="*/ 0 h 64"/>
                  <a:gd name="T68" fmla="*/ 33 w 41"/>
                  <a:gd name="T69" fmla="*/ 0 h 64"/>
                  <a:gd name="T70" fmla="*/ 21 w 41"/>
                  <a:gd name="T71" fmla="*/ 2 h 64"/>
                  <a:gd name="T72" fmla="*/ 8 w 41"/>
                  <a:gd name="T73" fmla="*/ 3 h 64"/>
                  <a:gd name="T74" fmla="*/ 7 w 41"/>
                  <a:gd name="T75" fmla="*/ 1 h 64"/>
                  <a:gd name="T76" fmla="*/ 18 w 41"/>
                  <a:gd name="T77" fmla="*/ 40 h 64"/>
                  <a:gd name="T78" fmla="*/ 8 w 41"/>
                  <a:gd name="T79" fmla="*/ 43 h 64"/>
                  <a:gd name="T80" fmla="*/ 10 w 41"/>
                  <a:gd name="T81" fmla="*/ 48 h 64"/>
                  <a:gd name="T82" fmla="*/ 16 w 41"/>
                  <a:gd name="T83" fmla="*/ 45 h 64"/>
                  <a:gd name="T84" fmla="*/ 19 w 41"/>
                  <a:gd name="T85" fmla="*/ 44 h 64"/>
                  <a:gd name="T86" fmla="*/ 19 w 41"/>
                  <a:gd name="T87" fmla="*/ 48 h 64"/>
                  <a:gd name="T88" fmla="*/ 22 w 41"/>
                  <a:gd name="T89" fmla="*/ 54 h 64"/>
                  <a:gd name="T90" fmla="*/ 24 w 41"/>
                  <a:gd name="T91" fmla="*/ 47 h 64"/>
                  <a:gd name="T92" fmla="*/ 26 w 41"/>
                  <a:gd name="T93" fmla="*/ 43 h 64"/>
                  <a:gd name="T94" fmla="*/ 28 w 41"/>
                  <a:gd name="T95" fmla="*/ 47 h 64"/>
                  <a:gd name="T96" fmla="*/ 36 w 41"/>
                  <a:gd name="T97" fmla="*/ 45 h 64"/>
                  <a:gd name="T98" fmla="*/ 27 w 41"/>
                  <a:gd name="T99" fmla="*/ 42 h 64"/>
                  <a:gd name="T100" fmla="*/ 23 w 41"/>
                  <a:gd name="T101" fmla="*/ 37 h 64"/>
                  <a:gd name="T102" fmla="*/ 9 w 41"/>
                  <a:gd name="T103" fmla="*/ 28 h 64"/>
                  <a:gd name="T104" fmla="*/ 34 w 41"/>
                  <a:gd name="T105" fmla="*/ 27 h 64"/>
                  <a:gd name="T106" fmla="*/ 9 w 41"/>
                  <a:gd name="T107" fmla="*/ 25 h 64"/>
                  <a:gd name="T108" fmla="*/ 19 w 41"/>
                  <a:gd name="T109" fmla="*/ 34 h 64"/>
                  <a:gd name="T110" fmla="*/ 33 w 41"/>
                  <a:gd name="T111" fmla="*/ 30 h 64"/>
                  <a:gd name="T112" fmla="*/ 16 w 41"/>
                  <a:gd name="T113" fmla="*/ 9 h 64"/>
                  <a:gd name="T114" fmla="*/ 19 w 41"/>
                  <a:gd name="T115" fmla="*/ 11 h 64"/>
                  <a:gd name="T116" fmla="*/ 26 w 41"/>
                  <a:gd name="T117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1" h="64">
                    <a:moveTo>
                      <a:pt x="11" y="51"/>
                    </a:moveTo>
                    <a:cubicBezTo>
                      <a:pt x="5" y="51"/>
                      <a:pt x="2" y="50"/>
                      <a:pt x="3" y="46"/>
                    </a:cubicBezTo>
                    <a:cubicBezTo>
                      <a:pt x="3" y="46"/>
                      <a:pt x="3" y="45"/>
                      <a:pt x="3" y="44"/>
                    </a:cubicBezTo>
                    <a:cubicBezTo>
                      <a:pt x="3" y="44"/>
                      <a:pt x="4" y="43"/>
                      <a:pt x="5" y="42"/>
                    </a:cubicBezTo>
                    <a:cubicBezTo>
                      <a:pt x="6" y="41"/>
                      <a:pt x="7" y="40"/>
                      <a:pt x="10" y="40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5" y="39"/>
                      <a:pt x="15" y="39"/>
                      <a:pt x="15" y="38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3" y="37"/>
                      <a:pt x="11" y="37"/>
                      <a:pt x="10" y="36"/>
                    </a:cubicBezTo>
                    <a:cubicBezTo>
                      <a:pt x="8" y="36"/>
                      <a:pt x="7" y="35"/>
                      <a:pt x="7" y="33"/>
                    </a:cubicBezTo>
                    <a:cubicBezTo>
                      <a:pt x="6" y="32"/>
                      <a:pt x="6" y="30"/>
                      <a:pt x="6" y="28"/>
                    </a:cubicBezTo>
                    <a:cubicBezTo>
                      <a:pt x="5" y="27"/>
                      <a:pt x="5" y="25"/>
                      <a:pt x="5" y="24"/>
                    </a:cubicBezTo>
                    <a:cubicBezTo>
                      <a:pt x="5" y="23"/>
                      <a:pt x="5" y="22"/>
                      <a:pt x="6" y="20"/>
                    </a:cubicBezTo>
                    <a:cubicBezTo>
                      <a:pt x="6" y="19"/>
                      <a:pt x="7" y="18"/>
                      <a:pt x="8" y="18"/>
                    </a:cubicBezTo>
                    <a:cubicBezTo>
                      <a:pt x="8" y="18"/>
                      <a:pt x="9" y="19"/>
                      <a:pt x="9" y="20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2" y="22"/>
                      <a:pt x="15" y="22"/>
                      <a:pt x="19" y="22"/>
                    </a:cubicBezTo>
                    <a:cubicBezTo>
                      <a:pt x="19" y="21"/>
                      <a:pt x="19" y="21"/>
                      <a:pt x="19" y="2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6" y="19"/>
                      <a:pt x="13" y="18"/>
                      <a:pt x="11" y="18"/>
                    </a:cubicBezTo>
                    <a:cubicBezTo>
                      <a:pt x="9" y="18"/>
                      <a:pt x="8" y="17"/>
                      <a:pt x="7" y="16"/>
                    </a:cubicBezTo>
                    <a:cubicBezTo>
                      <a:pt x="7" y="15"/>
                      <a:pt x="6" y="15"/>
                      <a:pt x="6" y="14"/>
                    </a:cubicBezTo>
                    <a:cubicBezTo>
                      <a:pt x="6" y="13"/>
                      <a:pt x="6" y="13"/>
                      <a:pt x="6" y="12"/>
                    </a:cubicBezTo>
                    <a:cubicBezTo>
                      <a:pt x="6" y="12"/>
                      <a:pt x="6" y="12"/>
                      <a:pt x="6" y="11"/>
                    </a:cubicBezTo>
                    <a:cubicBezTo>
                      <a:pt x="6" y="11"/>
                      <a:pt x="6" y="11"/>
                      <a:pt x="7" y="10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8" y="10"/>
                      <a:pt x="9" y="10"/>
                      <a:pt x="9" y="11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4"/>
                      <a:pt x="11" y="15"/>
                    </a:cubicBezTo>
                    <a:cubicBezTo>
                      <a:pt x="12" y="16"/>
                      <a:pt x="15" y="16"/>
                      <a:pt x="19" y="16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6" y="14"/>
                      <a:pt x="14" y="13"/>
                      <a:pt x="14" y="13"/>
                    </a:cubicBezTo>
                    <a:cubicBezTo>
                      <a:pt x="13" y="12"/>
                      <a:pt x="13" y="12"/>
                      <a:pt x="12" y="11"/>
                    </a:cubicBezTo>
                    <a:cubicBezTo>
                      <a:pt x="12" y="10"/>
                      <a:pt x="12" y="10"/>
                      <a:pt x="12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8" y="8"/>
                      <a:pt x="5" y="8"/>
                      <a:pt x="3" y="9"/>
                    </a:cubicBezTo>
                    <a:cubicBezTo>
                      <a:pt x="1" y="9"/>
                      <a:pt x="0" y="8"/>
                      <a:pt x="0" y="7"/>
                    </a:cubicBezTo>
                    <a:cubicBezTo>
                      <a:pt x="0" y="7"/>
                      <a:pt x="1" y="7"/>
                      <a:pt x="1" y="6"/>
                    </a:cubicBezTo>
                    <a:cubicBezTo>
                      <a:pt x="2" y="5"/>
                      <a:pt x="8" y="5"/>
                      <a:pt x="20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40" y="5"/>
                      <a:pt x="41" y="6"/>
                      <a:pt x="41" y="7"/>
                    </a:cubicBezTo>
                    <a:cubicBezTo>
                      <a:pt x="41" y="8"/>
                      <a:pt x="40" y="8"/>
                      <a:pt x="39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29" y="9"/>
                      <a:pt x="29" y="9"/>
                    </a:cubicBezTo>
                    <a:cubicBezTo>
                      <a:pt x="29" y="10"/>
                      <a:pt x="29" y="10"/>
                      <a:pt x="29" y="11"/>
                    </a:cubicBezTo>
                    <a:cubicBezTo>
                      <a:pt x="29" y="12"/>
                      <a:pt x="28" y="12"/>
                      <a:pt x="27" y="13"/>
                    </a:cubicBezTo>
                    <a:cubicBezTo>
                      <a:pt x="25" y="13"/>
                      <a:pt x="24" y="14"/>
                      <a:pt x="23" y="14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6" y="15"/>
                      <a:pt x="28" y="15"/>
                      <a:pt x="29" y="15"/>
                    </a:cubicBezTo>
                    <a:cubicBezTo>
                      <a:pt x="30" y="15"/>
                      <a:pt x="30" y="14"/>
                      <a:pt x="31" y="14"/>
                    </a:cubicBezTo>
                    <a:cubicBezTo>
                      <a:pt x="31" y="14"/>
                      <a:pt x="32" y="13"/>
                      <a:pt x="32" y="13"/>
                    </a:cubicBezTo>
                    <a:cubicBezTo>
                      <a:pt x="32" y="12"/>
                      <a:pt x="32" y="11"/>
                      <a:pt x="32" y="11"/>
                    </a:cubicBezTo>
                    <a:cubicBezTo>
                      <a:pt x="32" y="10"/>
                      <a:pt x="32" y="10"/>
                      <a:pt x="33" y="10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5" y="9"/>
                      <a:pt x="36" y="9"/>
                      <a:pt x="36" y="10"/>
                    </a:cubicBezTo>
                    <a:cubicBezTo>
                      <a:pt x="36" y="11"/>
                      <a:pt x="36" y="12"/>
                      <a:pt x="35" y="13"/>
                    </a:cubicBezTo>
                    <a:cubicBezTo>
                      <a:pt x="35" y="14"/>
                      <a:pt x="35" y="15"/>
                      <a:pt x="34" y="15"/>
                    </a:cubicBezTo>
                    <a:cubicBezTo>
                      <a:pt x="33" y="16"/>
                      <a:pt x="33" y="17"/>
                      <a:pt x="31" y="17"/>
                    </a:cubicBezTo>
                    <a:cubicBezTo>
                      <a:pt x="30" y="18"/>
                      <a:pt x="27" y="18"/>
                      <a:pt x="23" y="19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1"/>
                      <a:pt x="34" y="20"/>
                      <a:pt x="34" y="20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8"/>
                      <a:pt x="35" y="18"/>
                      <a:pt x="35" y="18"/>
                    </a:cubicBezTo>
                    <a:cubicBezTo>
                      <a:pt x="36" y="18"/>
                      <a:pt x="36" y="18"/>
                      <a:pt x="36" y="19"/>
                    </a:cubicBezTo>
                    <a:cubicBezTo>
                      <a:pt x="37" y="19"/>
                      <a:pt x="37" y="20"/>
                      <a:pt x="37" y="21"/>
                    </a:cubicBezTo>
                    <a:cubicBezTo>
                      <a:pt x="37" y="22"/>
                      <a:pt x="37" y="24"/>
                      <a:pt x="37" y="27"/>
                    </a:cubicBezTo>
                    <a:cubicBezTo>
                      <a:pt x="37" y="30"/>
                      <a:pt x="37" y="32"/>
                      <a:pt x="36" y="33"/>
                    </a:cubicBezTo>
                    <a:cubicBezTo>
                      <a:pt x="35" y="34"/>
                      <a:pt x="34" y="35"/>
                      <a:pt x="33" y="35"/>
                    </a:cubicBezTo>
                    <a:cubicBezTo>
                      <a:pt x="32" y="36"/>
                      <a:pt x="31" y="36"/>
                      <a:pt x="30" y="36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8"/>
                      <a:pt x="26" y="39"/>
                      <a:pt x="26" y="39"/>
                    </a:cubicBezTo>
                    <a:cubicBezTo>
                      <a:pt x="26" y="39"/>
                      <a:pt x="26" y="39"/>
                      <a:pt x="27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7" y="40"/>
                      <a:pt x="39" y="42"/>
                      <a:pt x="39" y="45"/>
                    </a:cubicBezTo>
                    <a:cubicBezTo>
                      <a:pt x="39" y="46"/>
                      <a:pt x="39" y="47"/>
                      <a:pt x="38" y="48"/>
                    </a:cubicBezTo>
                    <a:cubicBezTo>
                      <a:pt x="38" y="49"/>
                      <a:pt x="36" y="50"/>
                      <a:pt x="35" y="50"/>
                    </a:cubicBezTo>
                    <a:cubicBezTo>
                      <a:pt x="33" y="51"/>
                      <a:pt x="31" y="51"/>
                      <a:pt x="28" y="50"/>
                    </a:cubicBezTo>
                    <a:cubicBezTo>
                      <a:pt x="28" y="52"/>
                      <a:pt x="28" y="53"/>
                      <a:pt x="27" y="54"/>
                    </a:cubicBezTo>
                    <a:cubicBezTo>
                      <a:pt x="27" y="54"/>
                      <a:pt x="26" y="55"/>
                      <a:pt x="26" y="56"/>
                    </a:cubicBezTo>
                    <a:cubicBezTo>
                      <a:pt x="25" y="56"/>
                      <a:pt x="24" y="57"/>
                      <a:pt x="23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3" y="58"/>
                      <a:pt x="24" y="59"/>
                      <a:pt x="25" y="59"/>
                    </a:cubicBezTo>
                    <a:cubicBezTo>
                      <a:pt x="26" y="59"/>
                      <a:pt x="27" y="60"/>
                      <a:pt x="30" y="60"/>
                    </a:cubicBezTo>
                    <a:cubicBezTo>
                      <a:pt x="33" y="60"/>
                      <a:pt x="36" y="60"/>
                      <a:pt x="38" y="60"/>
                    </a:cubicBezTo>
                    <a:cubicBezTo>
                      <a:pt x="40" y="60"/>
                      <a:pt x="41" y="60"/>
                      <a:pt x="41" y="61"/>
                    </a:cubicBezTo>
                    <a:cubicBezTo>
                      <a:pt x="41" y="62"/>
                      <a:pt x="41" y="63"/>
                      <a:pt x="40" y="63"/>
                    </a:cubicBezTo>
                    <a:cubicBezTo>
                      <a:pt x="39" y="64"/>
                      <a:pt x="36" y="64"/>
                      <a:pt x="31" y="63"/>
                    </a:cubicBezTo>
                    <a:cubicBezTo>
                      <a:pt x="26" y="63"/>
                      <a:pt x="23" y="62"/>
                      <a:pt x="21" y="61"/>
                    </a:cubicBezTo>
                    <a:cubicBezTo>
                      <a:pt x="19" y="60"/>
                      <a:pt x="18" y="59"/>
                      <a:pt x="17" y="57"/>
                    </a:cubicBezTo>
                    <a:cubicBezTo>
                      <a:pt x="16" y="56"/>
                      <a:pt x="16" y="55"/>
                      <a:pt x="16" y="54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4" y="51"/>
                      <a:pt x="12" y="51"/>
                      <a:pt x="11" y="51"/>
                    </a:cubicBezTo>
                    <a:close/>
                    <a:moveTo>
                      <a:pt x="15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5" y="0"/>
                      <a:pt x="25" y="0"/>
                    </a:cubicBezTo>
                    <a:cubicBezTo>
                      <a:pt x="29" y="0"/>
                      <a:pt x="32" y="0"/>
                      <a:pt x="33" y="0"/>
                    </a:cubicBezTo>
                    <a:cubicBezTo>
                      <a:pt x="33" y="1"/>
                      <a:pt x="34" y="1"/>
                      <a:pt x="34" y="2"/>
                    </a:cubicBezTo>
                    <a:cubicBezTo>
                      <a:pt x="34" y="2"/>
                      <a:pt x="33" y="3"/>
                      <a:pt x="32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2"/>
                      <a:pt x="19" y="2"/>
                      <a:pt x="16" y="3"/>
                    </a:cubicBezTo>
                    <a:cubicBezTo>
                      <a:pt x="13" y="3"/>
                      <a:pt x="11" y="3"/>
                      <a:pt x="10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8" y="0"/>
                      <a:pt x="10" y="0"/>
                      <a:pt x="15" y="0"/>
                    </a:cubicBezTo>
                    <a:close/>
                    <a:moveTo>
                      <a:pt x="19" y="37"/>
                    </a:moveTo>
                    <a:cubicBezTo>
                      <a:pt x="19" y="38"/>
                      <a:pt x="19" y="39"/>
                      <a:pt x="18" y="40"/>
                    </a:cubicBezTo>
                    <a:cubicBezTo>
                      <a:pt x="18" y="41"/>
                      <a:pt x="17" y="41"/>
                      <a:pt x="16" y="42"/>
                    </a:cubicBezTo>
                    <a:cubicBezTo>
                      <a:pt x="15" y="42"/>
                      <a:pt x="14" y="42"/>
                      <a:pt x="12" y="42"/>
                    </a:cubicBezTo>
                    <a:cubicBezTo>
                      <a:pt x="11" y="43"/>
                      <a:pt x="9" y="43"/>
                      <a:pt x="8" y="43"/>
                    </a:cubicBezTo>
                    <a:cubicBezTo>
                      <a:pt x="7" y="43"/>
                      <a:pt x="6" y="44"/>
                      <a:pt x="6" y="45"/>
                    </a:cubicBezTo>
                    <a:cubicBezTo>
                      <a:pt x="6" y="46"/>
                      <a:pt x="6" y="47"/>
                      <a:pt x="7" y="47"/>
                    </a:cubicBezTo>
                    <a:cubicBezTo>
                      <a:pt x="7" y="48"/>
                      <a:pt x="8" y="48"/>
                      <a:pt x="10" y="48"/>
                    </a:cubicBezTo>
                    <a:cubicBezTo>
                      <a:pt x="10" y="48"/>
                      <a:pt x="12" y="48"/>
                      <a:pt x="13" y="48"/>
                    </a:cubicBezTo>
                    <a:cubicBezTo>
                      <a:pt x="15" y="48"/>
                      <a:pt x="15" y="48"/>
                      <a:pt x="16" y="48"/>
                    </a:cubicBezTo>
                    <a:cubicBezTo>
                      <a:pt x="16" y="47"/>
                      <a:pt x="16" y="46"/>
                      <a:pt x="16" y="45"/>
                    </a:cubicBezTo>
                    <a:cubicBezTo>
                      <a:pt x="16" y="45"/>
                      <a:pt x="17" y="44"/>
                      <a:pt x="17" y="44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3"/>
                      <a:pt x="19" y="43"/>
                      <a:pt x="19" y="44"/>
                    </a:cubicBezTo>
                    <a:cubicBezTo>
                      <a:pt x="19" y="44"/>
                      <a:pt x="19" y="44"/>
                      <a:pt x="20" y="44"/>
                    </a:cubicBezTo>
                    <a:cubicBezTo>
                      <a:pt x="20" y="45"/>
                      <a:pt x="19" y="45"/>
                      <a:pt x="19" y="45"/>
                    </a:cubicBezTo>
                    <a:cubicBezTo>
                      <a:pt x="19" y="45"/>
                      <a:pt x="19" y="46"/>
                      <a:pt x="19" y="48"/>
                    </a:cubicBezTo>
                    <a:cubicBezTo>
                      <a:pt x="19" y="50"/>
                      <a:pt x="19" y="51"/>
                      <a:pt x="19" y="51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1" y="55"/>
                      <a:pt x="21" y="55"/>
                      <a:pt x="22" y="54"/>
                    </a:cubicBezTo>
                    <a:cubicBezTo>
                      <a:pt x="22" y="54"/>
                      <a:pt x="23" y="54"/>
                      <a:pt x="24" y="53"/>
                    </a:cubicBezTo>
                    <a:cubicBezTo>
                      <a:pt x="24" y="52"/>
                      <a:pt x="25" y="51"/>
                      <a:pt x="25" y="50"/>
                    </a:cubicBezTo>
                    <a:cubicBezTo>
                      <a:pt x="25" y="49"/>
                      <a:pt x="25" y="48"/>
                      <a:pt x="24" y="47"/>
                    </a:cubicBezTo>
                    <a:cubicBezTo>
                      <a:pt x="24" y="46"/>
                      <a:pt x="24" y="45"/>
                      <a:pt x="24" y="44"/>
                    </a:cubicBezTo>
                    <a:cubicBezTo>
                      <a:pt x="24" y="44"/>
                      <a:pt x="24" y="44"/>
                      <a:pt x="24" y="43"/>
                    </a:cubicBezTo>
                    <a:cubicBezTo>
                      <a:pt x="25" y="43"/>
                      <a:pt x="25" y="43"/>
                      <a:pt x="26" y="43"/>
                    </a:cubicBezTo>
                    <a:cubicBezTo>
                      <a:pt x="26" y="43"/>
                      <a:pt x="27" y="43"/>
                      <a:pt x="27" y="44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9" y="48"/>
                      <a:pt x="31" y="48"/>
                      <a:pt x="32" y="48"/>
                    </a:cubicBezTo>
                    <a:cubicBezTo>
                      <a:pt x="33" y="48"/>
                      <a:pt x="34" y="47"/>
                      <a:pt x="35" y="47"/>
                    </a:cubicBezTo>
                    <a:cubicBezTo>
                      <a:pt x="35" y="46"/>
                      <a:pt x="36" y="46"/>
                      <a:pt x="36" y="45"/>
                    </a:cubicBezTo>
                    <a:cubicBezTo>
                      <a:pt x="36" y="44"/>
                      <a:pt x="35" y="44"/>
                      <a:pt x="35" y="43"/>
                    </a:cubicBezTo>
                    <a:cubicBezTo>
                      <a:pt x="34" y="42"/>
                      <a:pt x="33" y="42"/>
                      <a:pt x="32" y="42"/>
                    </a:cubicBezTo>
                    <a:cubicBezTo>
                      <a:pt x="31" y="42"/>
                      <a:pt x="29" y="42"/>
                      <a:pt x="27" y="42"/>
                    </a:cubicBezTo>
                    <a:cubicBezTo>
                      <a:pt x="25" y="42"/>
                      <a:pt x="24" y="41"/>
                      <a:pt x="23" y="40"/>
                    </a:cubicBezTo>
                    <a:cubicBezTo>
                      <a:pt x="23" y="40"/>
                      <a:pt x="23" y="39"/>
                      <a:pt x="23" y="38"/>
                    </a:cubicBezTo>
                    <a:cubicBezTo>
                      <a:pt x="23" y="37"/>
                      <a:pt x="23" y="37"/>
                      <a:pt x="23" y="37"/>
                    </a:cubicBezTo>
                    <a:lnTo>
                      <a:pt x="19" y="37"/>
                    </a:lnTo>
                    <a:close/>
                    <a:moveTo>
                      <a:pt x="9" y="25"/>
                    </a:moveTo>
                    <a:cubicBezTo>
                      <a:pt x="9" y="26"/>
                      <a:pt x="9" y="26"/>
                      <a:pt x="9" y="28"/>
                    </a:cubicBezTo>
                    <a:cubicBezTo>
                      <a:pt x="11" y="27"/>
                      <a:pt x="15" y="27"/>
                      <a:pt x="23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30" y="27"/>
                      <a:pt x="31" y="27"/>
                      <a:pt x="34" y="27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2" y="25"/>
                      <a:pt x="29" y="25"/>
                      <a:pt x="24" y="25"/>
                    </a:cubicBezTo>
                    <a:cubicBezTo>
                      <a:pt x="19" y="25"/>
                      <a:pt x="14" y="25"/>
                      <a:pt x="9" y="25"/>
                    </a:cubicBezTo>
                    <a:close/>
                    <a:moveTo>
                      <a:pt x="9" y="30"/>
                    </a:moveTo>
                    <a:cubicBezTo>
                      <a:pt x="10" y="31"/>
                      <a:pt x="10" y="32"/>
                      <a:pt x="11" y="33"/>
                    </a:cubicBezTo>
                    <a:cubicBezTo>
                      <a:pt x="12" y="34"/>
                      <a:pt x="14" y="34"/>
                      <a:pt x="19" y="34"/>
                    </a:cubicBezTo>
                    <a:cubicBezTo>
                      <a:pt x="25" y="34"/>
                      <a:pt x="29" y="34"/>
                      <a:pt x="30" y="33"/>
                    </a:cubicBezTo>
                    <a:cubicBezTo>
                      <a:pt x="32" y="33"/>
                      <a:pt x="33" y="32"/>
                      <a:pt x="33" y="32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26" y="30"/>
                      <a:pt x="18" y="30"/>
                      <a:pt x="9" y="30"/>
                    </a:cubicBezTo>
                    <a:close/>
                    <a:moveTo>
                      <a:pt x="16" y="8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10"/>
                    </a:cubicBezTo>
                    <a:cubicBezTo>
                      <a:pt x="16" y="10"/>
                      <a:pt x="16" y="11"/>
                      <a:pt x="17" y="11"/>
                    </a:cubicBezTo>
                    <a:cubicBezTo>
                      <a:pt x="17" y="11"/>
                      <a:pt x="18" y="11"/>
                      <a:pt x="19" y="11"/>
                    </a:cubicBezTo>
                    <a:cubicBezTo>
                      <a:pt x="22" y="11"/>
                      <a:pt x="24" y="11"/>
                      <a:pt x="25" y="11"/>
                    </a:cubicBezTo>
                    <a:cubicBezTo>
                      <a:pt x="26" y="10"/>
                      <a:pt x="26" y="10"/>
                      <a:pt x="26" y="9"/>
                    </a:cubicBezTo>
                    <a:cubicBezTo>
                      <a:pt x="26" y="8"/>
                      <a:pt x="26" y="8"/>
                      <a:pt x="26" y="8"/>
                    </a:cubicBezTo>
                    <a:lnTo>
                      <a:pt x="16" y="8"/>
                    </a:lnTo>
                    <a:close/>
                  </a:path>
                </a:pathLst>
              </a:custGeom>
              <a:solidFill>
                <a:srgbClr val="F8F0E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6984050" y="5834063"/>
            <a:ext cx="4697413" cy="619125"/>
            <a:chOff x="6958650" y="5834063"/>
            <a:chExt cx="4697413" cy="619125"/>
          </a:xfrm>
        </p:grpSpPr>
        <p:grpSp>
          <p:nvGrpSpPr>
            <p:cNvPr id="80" name="组合 79"/>
            <p:cNvGrpSpPr/>
            <p:nvPr/>
          </p:nvGrpSpPr>
          <p:grpSpPr>
            <a:xfrm>
              <a:off x="6958650" y="5834063"/>
              <a:ext cx="4697413" cy="538163"/>
              <a:chOff x="6958650" y="5834063"/>
              <a:chExt cx="4697413" cy="538163"/>
            </a:xfrm>
            <a:solidFill>
              <a:srgbClr val="C00000"/>
            </a:solidFill>
            <a:effectLst>
              <a:outerShdw blurRad="50800" dist="38100" dir="8100000" algn="tr" rotWithShape="0">
                <a:prstClr val="black">
                  <a:alpha val="17000"/>
                </a:prstClr>
              </a:outerShdw>
            </a:effectLst>
          </p:grpSpPr>
          <p:sp>
            <p:nvSpPr>
              <p:cNvPr id="76" name="Freeform 41"/>
              <p:cNvSpPr>
                <a:spLocks/>
              </p:cNvSpPr>
              <p:nvPr/>
            </p:nvSpPr>
            <p:spPr bwMode="auto">
              <a:xfrm>
                <a:off x="6958650" y="5834063"/>
                <a:ext cx="887413" cy="498475"/>
              </a:xfrm>
              <a:custGeom>
                <a:avLst/>
                <a:gdLst>
                  <a:gd name="T0" fmla="*/ 141 w 210"/>
                  <a:gd name="T1" fmla="*/ 36 h 117"/>
                  <a:gd name="T2" fmla="*/ 134 w 210"/>
                  <a:gd name="T3" fmla="*/ 61 h 117"/>
                  <a:gd name="T4" fmla="*/ 73 w 210"/>
                  <a:gd name="T5" fmla="*/ 66 h 117"/>
                  <a:gd name="T6" fmla="*/ 79 w 210"/>
                  <a:gd name="T7" fmla="*/ 36 h 117"/>
                  <a:gd name="T8" fmla="*/ 98 w 210"/>
                  <a:gd name="T9" fmla="*/ 9 h 117"/>
                  <a:gd name="T10" fmla="*/ 137 w 210"/>
                  <a:gd name="T11" fmla="*/ 15 h 117"/>
                  <a:gd name="T12" fmla="*/ 175 w 210"/>
                  <a:gd name="T13" fmla="*/ 7 h 117"/>
                  <a:gd name="T14" fmla="*/ 189 w 210"/>
                  <a:gd name="T15" fmla="*/ 33 h 117"/>
                  <a:gd name="T16" fmla="*/ 188 w 210"/>
                  <a:gd name="T17" fmla="*/ 73 h 117"/>
                  <a:gd name="T18" fmla="*/ 135 w 210"/>
                  <a:gd name="T19" fmla="*/ 106 h 117"/>
                  <a:gd name="T20" fmla="*/ 68 w 210"/>
                  <a:gd name="T21" fmla="*/ 97 h 117"/>
                  <a:gd name="T22" fmla="*/ 0 w 210"/>
                  <a:gd name="T23" fmla="*/ 117 h 117"/>
                  <a:gd name="T24" fmla="*/ 32 w 210"/>
                  <a:gd name="T25" fmla="*/ 85 h 117"/>
                  <a:gd name="T26" fmla="*/ 96 w 210"/>
                  <a:gd name="T27" fmla="*/ 89 h 117"/>
                  <a:gd name="T28" fmla="*/ 149 w 210"/>
                  <a:gd name="T29" fmla="*/ 77 h 117"/>
                  <a:gd name="T30" fmla="*/ 167 w 210"/>
                  <a:gd name="T31" fmla="*/ 32 h 117"/>
                  <a:gd name="T32" fmla="*/ 142 w 210"/>
                  <a:gd name="T33" fmla="*/ 21 h 117"/>
                  <a:gd name="T34" fmla="*/ 112 w 210"/>
                  <a:gd name="T35" fmla="*/ 26 h 117"/>
                  <a:gd name="T36" fmla="*/ 102 w 210"/>
                  <a:gd name="T37" fmla="*/ 50 h 117"/>
                  <a:gd name="T38" fmla="*/ 125 w 210"/>
                  <a:gd name="T39" fmla="*/ 56 h 117"/>
                  <a:gd name="T40" fmla="*/ 141 w 210"/>
                  <a:gd name="T41" fmla="*/ 3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0" h="117">
                    <a:moveTo>
                      <a:pt x="141" y="36"/>
                    </a:moveTo>
                    <a:cubicBezTo>
                      <a:pt x="141" y="36"/>
                      <a:pt x="153" y="51"/>
                      <a:pt x="134" y="61"/>
                    </a:cubicBezTo>
                    <a:cubicBezTo>
                      <a:pt x="115" y="72"/>
                      <a:pt x="88" y="78"/>
                      <a:pt x="73" y="66"/>
                    </a:cubicBezTo>
                    <a:cubicBezTo>
                      <a:pt x="57" y="55"/>
                      <a:pt x="71" y="39"/>
                      <a:pt x="79" y="36"/>
                    </a:cubicBezTo>
                    <a:cubicBezTo>
                      <a:pt x="79" y="36"/>
                      <a:pt x="80" y="13"/>
                      <a:pt x="98" y="9"/>
                    </a:cubicBezTo>
                    <a:cubicBezTo>
                      <a:pt x="115" y="5"/>
                      <a:pt x="121" y="9"/>
                      <a:pt x="137" y="15"/>
                    </a:cubicBezTo>
                    <a:cubicBezTo>
                      <a:pt x="137" y="15"/>
                      <a:pt x="162" y="0"/>
                      <a:pt x="175" y="7"/>
                    </a:cubicBezTo>
                    <a:cubicBezTo>
                      <a:pt x="189" y="14"/>
                      <a:pt x="192" y="30"/>
                      <a:pt x="189" y="33"/>
                    </a:cubicBezTo>
                    <a:cubicBezTo>
                      <a:pt x="189" y="33"/>
                      <a:pt x="210" y="50"/>
                      <a:pt x="188" y="73"/>
                    </a:cubicBezTo>
                    <a:cubicBezTo>
                      <a:pt x="165" y="97"/>
                      <a:pt x="155" y="103"/>
                      <a:pt x="135" y="106"/>
                    </a:cubicBezTo>
                    <a:cubicBezTo>
                      <a:pt x="115" y="110"/>
                      <a:pt x="94" y="107"/>
                      <a:pt x="68" y="97"/>
                    </a:cubicBezTo>
                    <a:cubicBezTo>
                      <a:pt x="42" y="87"/>
                      <a:pt x="25" y="88"/>
                      <a:pt x="0" y="117"/>
                    </a:cubicBezTo>
                    <a:cubicBezTo>
                      <a:pt x="0" y="117"/>
                      <a:pt x="10" y="94"/>
                      <a:pt x="32" y="85"/>
                    </a:cubicBezTo>
                    <a:cubicBezTo>
                      <a:pt x="55" y="76"/>
                      <a:pt x="75" y="82"/>
                      <a:pt x="96" y="89"/>
                    </a:cubicBezTo>
                    <a:cubicBezTo>
                      <a:pt x="118" y="96"/>
                      <a:pt x="137" y="88"/>
                      <a:pt x="149" y="77"/>
                    </a:cubicBezTo>
                    <a:cubicBezTo>
                      <a:pt x="162" y="66"/>
                      <a:pt x="173" y="49"/>
                      <a:pt x="167" y="32"/>
                    </a:cubicBezTo>
                    <a:cubicBezTo>
                      <a:pt x="161" y="15"/>
                      <a:pt x="145" y="21"/>
                      <a:pt x="142" y="21"/>
                    </a:cubicBezTo>
                    <a:cubicBezTo>
                      <a:pt x="139" y="22"/>
                      <a:pt x="122" y="20"/>
                      <a:pt x="112" y="26"/>
                    </a:cubicBezTo>
                    <a:cubicBezTo>
                      <a:pt x="112" y="26"/>
                      <a:pt x="95" y="37"/>
                      <a:pt x="102" y="50"/>
                    </a:cubicBezTo>
                    <a:cubicBezTo>
                      <a:pt x="108" y="62"/>
                      <a:pt x="117" y="59"/>
                      <a:pt x="125" y="56"/>
                    </a:cubicBezTo>
                    <a:cubicBezTo>
                      <a:pt x="133" y="52"/>
                      <a:pt x="142" y="45"/>
                      <a:pt x="141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42"/>
              <p:cNvSpPr>
                <a:spLocks/>
              </p:cNvSpPr>
              <p:nvPr/>
            </p:nvSpPr>
            <p:spPr bwMode="auto">
              <a:xfrm>
                <a:off x="7652388" y="6046788"/>
                <a:ext cx="544513" cy="312738"/>
              </a:xfrm>
              <a:custGeom>
                <a:avLst/>
                <a:gdLst>
                  <a:gd name="T0" fmla="*/ 87 w 129"/>
                  <a:gd name="T1" fmla="*/ 23 h 73"/>
                  <a:gd name="T2" fmla="*/ 82 w 129"/>
                  <a:gd name="T3" fmla="*/ 38 h 73"/>
                  <a:gd name="T4" fmla="*/ 45 w 129"/>
                  <a:gd name="T5" fmla="*/ 41 h 73"/>
                  <a:gd name="T6" fmla="*/ 48 w 129"/>
                  <a:gd name="T7" fmla="*/ 23 h 73"/>
                  <a:gd name="T8" fmla="*/ 60 w 129"/>
                  <a:gd name="T9" fmla="*/ 6 h 73"/>
                  <a:gd name="T10" fmla="*/ 84 w 129"/>
                  <a:gd name="T11" fmla="*/ 10 h 73"/>
                  <a:gd name="T12" fmla="*/ 108 w 129"/>
                  <a:gd name="T13" fmla="*/ 5 h 73"/>
                  <a:gd name="T14" fmla="*/ 116 w 129"/>
                  <a:gd name="T15" fmla="*/ 20 h 73"/>
                  <a:gd name="T16" fmla="*/ 115 w 129"/>
                  <a:gd name="T17" fmla="*/ 46 h 73"/>
                  <a:gd name="T18" fmla="*/ 83 w 129"/>
                  <a:gd name="T19" fmla="*/ 66 h 73"/>
                  <a:gd name="T20" fmla="*/ 42 w 129"/>
                  <a:gd name="T21" fmla="*/ 60 h 73"/>
                  <a:gd name="T22" fmla="*/ 0 w 129"/>
                  <a:gd name="T23" fmla="*/ 73 h 73"/>
                  <a:gd name="T24" fmla="*/ 20 w 129"/>
                  <a:gd name="T25" fmla="*/ 53 h 73"/>
                  <a:gd name="T26" fmla="*/ 59 w 129"/>
                  <a:gd name="T27" fmla="*/ 55 h 73"/>
                  <a:gd name="T28" fmla="*/ 92 w 129"/>
                  <a:gd name="T29" fmla="*/ 48 h 73"/>
                  <a:gd name="T30" fmla="*/ 103 w 129"/>
                  <a:gd name="T31" fmla="*/ 20 h 73"/>
                  <a:gd name="T32" fmla="*/ 87 w 129"/>
                  <a:gd name="T33" fmla="*/ 14 h 73"/>
                  <a:gd name="T34" fmla="*/ 69 w 129"/>
                  <a:gd name="T35" fmla="*/ 16 h 73"/>
                  <a:gd name="T36" fmla="*/ 62 w 129"/>
                  <a:gd name="T37" fmla="*/ 31 h 73"/>
                  <a:gd name="T38" fmla="*/ 77 w 129"/>
                  <a:gd name="T39" fmla="*/ 35 h 73"/>
                  <a:gd name="T40" fmla="*/ 87 w 129"/>
                  <a:gd name="T41" fmla="*/ 2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9" h="73">
                    <a:moveTo>
                      <a:pt x="87" y="23"/>
                    </a:moveTo>
                    <a:cubicBezTo>
                      <a:pt x="87" y="23"/>
                      <a:pt x="94" y="32"/>
                      <a:pt x="82" y="38"/>
                    </a:cubicBezTo>
                    <a:cubicBezTo>
                      <a:pt x="71" y="45"/>
                      <a:pt x="54" y="48"/>
                      <a:pt x="45" y="41"/>
                    </a:cubicBezTo>
                    <a:cubicBezTo>
                      <a:pt x="35" y="34"/>
                      <a:pt x="43" y="25"/>
                      <a:pt x="48" y="23"/>
                    </a:cubicBezTo>
                    <a:cubicBezTo>
                      <a:pt x="48" y="23"/>
                      <a:pt x="49" y="8"/>
                      <a:pt x="60" y="6"/>
                    </a:cubicBezTo>
                    <a:cubicBezTo>
                      <a:pt x="71" y="4"/>
                      <a:pt x="75" y="6"/>
                      <a:pt x="84" y="10"/>
                    </a:cubicBezTo>
                    <a:cubicBezTo>
                      <a:pt x="84" y="10"/>
                      <a:pt x="99" y="0"/>
                      <a:pt x="108" y="5"/>
                    </a:cubicBezTo>
                    <a:cubicBezTo>
                      <a:pt x="116" y="9"/>
                      <a:pt x="118" y="19"/>
                      <a:pt x="116" y="20"/>
                    </a:cubicBezTo>
                    <a:cubicBezTo>
                      <a:pt x="116" y="20"/>
                      <a:pt x="129" y="31"/>
                      <a:pt x="115" y="46"/>
                    </a:cubicBezTo>
                    <a:cubicBezTo>
                      <a:pt x="102" y="60"/>
                      <a:pt x="95" y="64"/>
                      <a:pt x="83" y="66"/>
                    </a:cubicBezTo>
                    <a:cubicBezTo>
                      <a:pt x="71" y="68"/>
                      <a:pt x="58" y="67"/>
                      <a:pt x="42" y="60"/>
                    </a:cubicBezTo>
                    <a:cubicBezTo>
                      <a:pt x="26" y="54"/>
                      <a:pt x="15" y="55"/>
                      <a:pt x="0" y="73"/>
                    </a:cubicBezTo>
                    <a:cubicBezTo>
                      <a:pt x="0" y="73"/>
                      <a:pt x="6" y="58"/>
                      <a:pt x="20" y="53"/>
                    </a:cubicBezTo>
                    <a:cubicBezTo>
                      <a:pt x="34" y="47"/>
                      <a:pt x="46" y="51"/>
                      <a:pt x="59" y="55"/>
                    </a:cubicBezTo>
                    <a:cubicBezTo>
                      <a:pt x="72" y="60"/>
                      <a:pt x="84" y="54"/>
                      <a:pt x="92" y="48"/>
                    </a:cubicBezTo>
                    <a:cubicBezTo>
                      <a:pt x="100" y="41"/>
                      <a:pt x="106" y="31"/>
                      <a:pt x="103" y="20"/>
                    </a:cubicBezTo>
                    <a:cubicBezTo>
                      <a:pt x="99" y="9"/>
                      <a:pt x="89" y="13"/>
                      <a:pt x="87" y="14"/>
                    </a:cubicBezTo>
                    <a:cubicBezTo>
                      <a:pt x="86" y="14"/>
                      <a:pt x="75" y="13"/>
                      <a:pt x="69" y="16"/>
                    </a:cubicBezTo>
                    <a:cubicBezTo>
                      <a:pt x="69" y="16"/>
                      <a:pt x="59" y="23"/>
                      <a:pt x="62" y="31"/>
                    </a:cubicBezTo>
                    <a:cubicBezTo>
                      <a:pt x="66" y="39"/>
                      <a:pt x="72" y="37"/>
                      <a:pt x="77" y="35"/>
                    </a:cubicBezTo>
                    <a:cubicBezTo>
                      <a:pt x="82" y="33"/>
                      <a:pt x="87" y="28"/>
                      <a:pt x="87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43"/>
              <p:cNvSpPr>
                <a:spLocks/>
              </p:cNvSpPr>
              <p:nvPr/>
            </p:nvSpPr>
            <p:spPr bwMode="auto">
              <a:xfrm>
                <a:off x="10413050" y="5846763"/>
                <a:ext cx="892175" cy="503238"/>
              </a:xfrm>
              <a:custGeom>
                <a:avLst/>
                <a:gdLst>
                  <a:gd name="T0" fmla="*/ 142 w 211"/>
                  <a:gd name="T1" fmla="*/ 36 h 118"/>
                  <a:gd name="T2" fmla="*/ 134 w 211"/>
                  <a:gd name="T3" fmla="*/ 62 h 118"/>
                  <a:gd name="T4" fmla="*/ 73 w 211"/>
                  <a:gd name="T5" fmla="*/ 66 h 118"/>
                  <a:gd name="T6" fmla="*/ 79 w 211"/>
                  <a:gd name="T7" fmla="*/ 36 h 118"/>
                  <a:gd name="T8" fmla="*/ 98 w 211"/>
                  <a:gd name="T9" fmla="*/ 9 h 118"/>
                  <a:gd name="T10" fmla="*/ 137 w 211"/>
                  <a:gd name="T11" fmla="*/ 16 h 118"/>
                  <a:gd name="T12" fmla="*/ 176 w 211"/>
                  <a:gd name="T13" fmla="*/ 7 h 118"/>
                  <a:gd name="T14" fmla="*/ 190 w 211"/>
                  <a:gd name="T15" fmla="*/ 33 h 118"/>
                  <a:gd name="T16" fmla="*/ 188 w 211"/>
                  <a:gd name="T17" fmla="*/ 74 h 118"/>
                  <a:gd name="T18" fmla="*/ 135 w 211"/>
                  <a:gd name="T19" fmla="*/ 107 h 118"/>
                  <a:gd name="T20" fmla="*/ 68 w 211"/>
                  <a:gd name="T21" fmla="*/ 97 h 118"/>
                  <a:gd name="T22" fmla="*/ 0 w 211"/>
                  <a:gd name="T23" fmla="*/ 118 h 118"/>
                  <a:gd name="T24" fmla="*/ 33 w 211"/>
                  <a:gd name="T25" fmla="*/ 85 h 118"/>
                  <a:gd name="T26" fmla="*/ 97 w 211"/>
                  <a:gd name="T27" fmla="*/ 89 h 118"/>
                  <a:gd name="T28" fmla="*/ 150 w 211"/>
                  <a:gd name="T29" fmla="*/ 77 h 118"/>
                  <a:gd name="T30" fmla="*/ 167 w 211"/>
                  <a:gd name="T31" fmla="*/ 32 h 118"/>
                  <a:gd name="T32" fmla="*/ 143 w 211"/>
                  <a:gd name="T33" fmla="*/ 22 h 118"/>
                  <a:gd name="T34" fmla="*/ 113 w 211"/>
                  <a:gd name="T35" fmla="*/ 26 h 118"/>
                  <a:gd name="T36" fmla="*/ 102 w 211"/>
                  <a:gd name="T37" fmla="*/ 50 h 118"/>
                  <a:gd name="T38" fmla="*/ 126 w 211"/>
                  <a:gd name="T39" fmla="*/ 56 h 118"/>
                  <a:gd name="T40" fmla="*/ 142 w 211"/>
                  <a:gd name="T41" fmla="*/ 3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1" h="118">
                    <a:moveTo>
                      <a:pt x="142" y="36"/>
                    </a:moveTo>
                    <a:cubicBezTo>
                      <a:pt x="142" y="36"/>
                      <a:pt x="153" y="51"/>
                      <a:pt x="134" y="62"/>
                    </a:cubicBezTo>
                    <a:cubicBezTo>
                      <a:pt x="116" y="72"/>
                      <a:pt x="89" y="78"/>
                      <a:pt x="73" y="66"/>
                    </a:cubicBezTo>
                    <a:cubicBezTo>
                      <a:pt x="58" y="55"/>
                      <a:pt x="71" y="40"/>
                      <a:pt x="79" y="36"/>
                    </a:cubicBezTo>
                    <a:cubicBezTo>
                      <a:pt x="79" y="36"/>
                      <a:pt x="80" y="13"/>
                      <a:pt x="98" y="9"/>
                    </a:cubicBezTo>
                    <a:cubicBezTo>
                      <a:pt x="116" y="6"/>
                      <a:pt x="122" y="9"/>
                      <a:pt x="137" y="16"/>
                    </a:cubicBezTo>
                    <a:cubicBezTo>
                      <a:pt x="137" y="16"/>
                      <a:pt x="162" y="0"/>
                      <a:pt x="176" y="7"/>
                    </a:cubicBezTo>
                    <a:cubicBezTo>
                      <a:pt x="189" y="15"/>
                      <a:pt x="193" y="30"/>
                      <a:pt x="190" y="33"/>
                    </a:cubicBezTo>
                    <a:cubicBezTo>
                      <a:pt x="190" y="33"/>
                      <a:pt x="211" y="50"/>
                      <a:pt x="188" y="74"/>
                    </a:cubicBezTo>
                    <a:cubicBezTo>
                      <a:pt x="166" y="97"/>
                      <a:pt x="155" y="103"/>
                      <a:pt x="135" y="107"/>
                    </a:cubicBezTo>
                    <a:cubicBezTo>
                      <a:pt x="115" y="110"/>
                      <a:pt x="94" y="108"/>
                      <a:pt x="68" y="97"/>
                    </a:cubicBezTo>
                    <a:cubicBezTo>
                      <a:pt x="42" y="87"/>
                      <a:pt x="25" y="88"/>
                      <a:pt x="0" y="118"/>
                    </a:cubicBezTo>
                    <a:cubicBezTo>
                      <a:pt x="0" y="118"/>
                      <a:pt x="10" y="94"/>
                      <a:pt x="33" y="85"/>
                    </a:cubicBezTo>
                    <a:cubicBezTo>
                      <a:pt x="55" y="76"/>
                      <a:pt x="75" y="82"/>
                      <a:pt x="97" y="89"/>
                    </a:cubicBezTo>
                    <a:cubicBezTo>
                      <a:pt x="118" y="96"/>
                      <a:pt x="137" y="88"/>
                      <a:pt x="150" y="77"/>
                    </a:cubicBezTo>
                    <a:cubicBezTo>
                      <a:pt x="162" y="66"/>
                      <a:pt x="173" y="49"/>
                      <a:pt x="167" y="32"/>
                    </a:cubicBezTo>
                    <a:cubicBezTo>
                      <a:pt x="161" y="15"/>
                      <a:pt x="145" y="21"/>
                      <a:pt x="143" y="22"/>
                    </a:cubicBezTo>
                    <a:cubicBezTo>
                      <a:pt x="140" y="23"/>
                      <a:pt x="123" y="20"/>
                      <a:pt x="113" y="26"/>
                    </a:cubicBezTo>
                    <a:cubicBezTo>
                      <a:pt x="113" y="26"/>
                      <a:pt x="96" y="37"/>
                      <a:pt x="102" y="50"/>
                    </a:cubicBezTo>
                    <a:cubicBezTo>
                      <a:pt x="108" y="62"/>
                      <a:pt x="117" y="60"/>
                      <a:pt x="126" y="56"/>
                    </a:cubicBezTo>
                    <a:cubicBezTo>
                      <a:pt x="134" y="53"/>
                      <a:pt x="142" y="45"/>
                      <a:pt x="142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79" name="Freeform 44"/>
              <p:cNvSpPr>
                <a:spLocks/>
              </p:cNvSpPr>
              <p:nvPr/>
            </p:nvSpPr>
            <p:spPr bwMode="auto">
              <a:xfrm>
                <a:off x="11106788" y="6059488"/>
                <a:ext cx="549275" cy="312738"/>
              </a:xfrm>
              <a:custGeom>
                <a:avLst/>
                <a:gdLst>
                  <a:gd name="T0" fmla="*/ 87 w 130"/>
                  <a:gd name="T1" fmla="*/ 23 h 73"/>
                  <a:gd name="T2" fmla="*/ 83 w 130"/>
                  <a:gd name="T3" fmla="*/ 38 h 73"/>
                  <a:gd name="T4" fmla="*/ 45 w 130"/>
                  <a:gd name="T5" fmla="*/ 41 h 73"/>
                  <a:gd name="T6" fmla="*/ 49 w 130"/>
                  <a:gd name="T7" fmla="*/ 23 h 73"/>
                  <a:gd name="T8" fmla="*/ 60 w 130"/>
                  <a:gd name="T9" fmla="*/ 6 h 73"/>
                  <a:gd name="T10" fmla="*/ 85 w 130"/>
                  <a:gd name="T11" fmla="*/ 10 h 73"/>
                  <a:gd name="T12" fmla="*/ 108 w 130"/>
                  <a:gd name="T13" fmla="*/ 5 h 73"/>
                  <a:gd name="T14" fmla="*/ 117 w 130"/>
                  <a:gd name="T15" fmla="*/ 21 h 73"/>
                  <a:gd name="T16" fmla="*/ 116 w 130"/>
                  <a:gd name="T17" fmla="*/ 46 h 73"/>
                  <a:gd name="T18" fmla="*/ 83 w 130"/>
                  <a:gd name="T19" fmla="*/ 66 h 73"/>
                  <a:gd name="T20" fmla="*/ 42 w 130"/>
                  <a:gd name="T21" fmla="*/ 60 h 73"/>
                  <a:gd name="T22" fmla="*/ 0 w 130"/>
                  <a:gd name="T23" fmla="*/ 73 h 73"/>
                  <a:gd name="T24" fmla="*/ 20 w 130"/>
                  <a:gd name="T25" fmla="*/ 53 h 73"/>
                  <a:gd name="T26" fmla="*/ 60 w 130"/>
                  <a:gd name="T27" fmla="*/ 55 h 73"/>
                  <a:gd name="T28" fmla="*/ 92 w 130"/>
                  <a:gd name="T29" fmla="*/ 48 h 73"/>
                  <a:gd name="T30" fmla="*/ 103 w 130"/>
                  <a:gd name="T31" fmla="*/ 20 h 73"/>
                  <a:gd name="T32" fmla="*/ 88 w 130"/>
                  <a:gd name="T33" fmla="*/ 14 h 73"/>
                  <a:gd name="T34" fmla="*/ 69 w 130"/>
                  <a:gd name="T35" fmla="*/ 16 h 73"/>
                  <a:gd name="T36" fmla="*/ 63 w 130"/>
                  <a:gd name="T37" fmla="*/ 31 h 73"/>
                  <a:gd name="T38" fmla="*/ 77 w 130"/>
                  <a:gd name="T39" fmla="*/ 35 h 73"/>
                  <a:gd name="T40" fmla="*/ 87 w 130"/>
                  <a:gd name="T41" fmla="*/ 2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73">
                    <a:moveTo>
                      <a:pt x="87" y="23"/>
                    </a:moveTo>
                    <a:cubicBezTo>
                      <a:pt x="87" y="23"/>
                      <a:pt x="94" y="32"/>
                      <a:pt x="83" y="38"/>
                    </a:cubicBezTo>
                    <a:cubicBezTo>
                      <a:pt x="71" y="45"/>
                      <a:pt x="55" y="49"/>
                      <a:pt x="45" y="41"/>
                    </a:cubicBezTo>
                    <a:cubicBezTo>
                      <a:pt x="35" y="34"/>
                      <a:pt x="44" y="25"/>
                      <a:pt x="49" y="23"/>
                    </a:cubicBezTo>
                    <a:cubicBezTo>
                      <a:pt x="49" y="23"/>
                      <a:pt x="49" y="8"/>
                      <a:pt x="60" y="6"/>
                    </a:cubicBezTo>
                    <a:cubicBezTo>
                      <a:pt x="71" y="4"/>
                      <a:pt x="75" y="6"/>
                      <a:pt x="85" y="10"/>
                    </a:cubicBezTo>
                    <a:cubicBezTo>
                      <a:pt x="85" y="10"/>
                      <a:pt x="100" y="0"/>
                      <a:pt x="108" y="5"/>
                    </a:cubicBezTo>
                    <a:cubicBezTo>
                      <a:pt x="117" y="9"/>
                      <a:pt x="119" y="19"/>
                      <a:pt x="117" y="21"/>
                    </a:cubicBezTo>
                    <a:cubicBezTo>
                      <a:pt x="117" y="21"/>
                      <a:pt x="130" y="31"/>
                      <a:pt x="116" y="46"/>
                    </a:cubicBezTo>
                    <a:cubicBezTo>
                      <a:pt x="102" y="60"/>
                      <a:pt x="96" y="64"/>
                      <a:pt x="83" y="66"/>
                    </a:cubicBezTo>
                    <a:cubicBezTo>
                      <a:pt x="71" y="68"/>
                      <a:pt x="58" y="67"/>
                      <a:pt x="42" y="60"/>
                    </a:cubicBezTo>
                    <a:cubicBezTo>
                      <a:pt x="26" y="54"/>
                      <a:pt x="16" y="55"/>
                      <a:pt x="0" y="73"/>
                    </a:cubicBezTo>
                    <a:cubicBezTo>
                      <a:pt x="0" y="73"/>
                      <a:pt x="6" y="59"/>
                      <a:pt x="20" y="53"/>
                    </a:cubicBezTo>
                    <a:cubicBezTo>
                      <a:pt x="34" y="47"/>
                      <a:pt x="46" y="51"/>
                      <a:pt x="60" y="55"/>
                    </a:cubicBezTo>
                    <a:cubicBezTo>
                      <a:pt x="73" y="60"/>
                      <a:pt x="85" y="55"/>
                      <a:pt x="92" y="48"/>
                    </a:cubicBezTo>
                    <a:cubicBezTo>
                      <a:pt x="100" y="41"/>
                      <a:pt x="107" y="31"/>
                      <a:pt x="103" y="20"/>
                    </a:cubicBezTo>
                    <a:cubicBezTo>
                      <a:pt x="99" y="10"/>
                      <a:pt x="90" y="13"/>
                      <a:pt x="88" y="14"/>
                    </a:cubicBezTo>
                    <a:cubicBezTo>
                      <a:pt x="86" y="14"/>
                      <a:pt x="76" y="13"/>
                      <a:pt x="69" y="16"/>
                    </a:cubicBezTo>
                    <a:cubicBezTo>
                      <a:pt x="69" y="16"/>
                      <a:pt x="59" y="23"/>
                      <a:pt x="63" y="31"/>
                    </a:cubicBezTo>
                    <a:cubicBezTo>
                      <a:pt x="67" y="39"/>
                      <a:pt x="72" y="37"/>
                      <a:pt x="77" y="35"/>
                    </a:cubicBezTo>
                    <a:cubicBezTo>
                      <a:pt x="82" y="33"/>
                      <a:pt x="88" y="28"/>
                      <a:pt x="87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8379463" y="5884863"/>
              <a:ext cx="536575" cy="406400"/>
            </a:xfrm>
            <a:custGeom>
              <a:avLst/>
              <a:gdLst>
                <a:gd name="T0" fmla="*/ 6 w 127"/>
                <a:gd name="T1" fmla="*/ 0 h 95"/>
                <a:gd name="T2" fmla="*/ 25 w 127"/>
                <a:gd name="T3" fmla="*/ 0 h 95"/>
                <a:gd name="T4" fmla="*/ 64 w 127"/>
                <a:gd name="T5" fmla="*/ 80 h 95"/>
                <a:gd name="T6" fmla="*/ 104 w 127"/>
                <a:gd name="T7" fmla="*/ 0 h 95"/>
                <a:gd name="T8" fmla="*/ 126 w 127"/>
                <a:gd name="T9" fmla="*/ 0 h 95"/>
                <a:gd name="T10" fmla="*/ 126 w 127"/>
                <a:gd name="T11" fmla="*/ 3 h 95"/>
                <a:gd name="T12" fmla="*/ 111 w 127"/>
                <a:gd name="T13" fmla="*/ 20 h 95"/>
                <a:gd name="T14" fmla="*/ 112 w 127"/>
                <a:gd name="T15" fmla="*/ 74 h 95"/>
                <a:gd name="T16" fmla="*/ 127 w 127"/>
                <a:gd name="T17" fmla="*/ 92 h 95"/>
                <a:gd name="T18" fmla="*/ 127 w 127"/>
                <a:gd name="T19" fmla="*/ 95 h 95"/>
                <a:gd name="T20" fmla="*/ 91 w 127"/>
                <a:gd name="T21" fmla="*/ 95 h 95"/>
                <a:gd name="T22" fmla="*/ 91 w 127"/>
                <a:gd name="T23" fmla="*/ 92 h 95"/>
                <a:gd name="T24" fmla="*/ 104 w 127"/>
                <a:gd name="T25" fmla="*/ 74 h 95"/>
                <a:gd name="T26" fmla="*/ 103 w 127"/>
                <a:gd name="T27" fmla="*/ 11 h 95"/>
                <a:gd name="T28" fmla="*/ 103 w 127"/>
                <a:gd name="T29" fmla="*/ 11 h 95"/>
                <a:gd name="T30" fmla="*/ 62 w 127"/>
                <a:gd name="T31" fmla="*/ 93 h 95"/>
                <a:gd name="T32" fmla="*/ 61 w 127"/>
                <a:gd name="T33" fmla="*/ 93 h 95"/>
                <a:gd name="T34" fmla="*/ 24 w 127"/>
                <a:gd name="T35" fmla="*/ 16 h 95"/>
                <a:gd name="T36" fmla="*/ 23 w 127"/>
                <a:gd name="T37" fmla="*/ 16 h 95"/>
                <a:gd name="T38" fmla="*/ 22 w 127"/>
                <a:gd name="T39" fmla="*/ 56 h 95"/>
                <a:gd name="T40" fmla="*/ 21 w 127"/>
                <a:gd name="T41" fmla="*/ 73 h 95"/>
                <a:gd name="T42" fmla="*/ 36 w 127"/>
                <a:gd name="T43" fmla="*/ 92 h 95"/>
                <a:gd name="T44" fmla="*/ 36 w 127"/>
                <a:gd name="T45" fmla="*/ 95 h 95"/>
                <a:gd name="T46" fmla="*/ 0 w 127"/>
                <a:gd name="T47" fmla="*/ 95 h 95"/>
                <a:gd name="T48" fmla="*/ 0 w 127"/>
                <a:gd name="T49" fmla="*/ 92 h 95"/>
                <a:gd name="T50" fmla="*/ 14 w 127"/>
                <a:gd name="T51" fmla="*/ 83 h 95"/>
                <a:gd name="T52" fmla="*/ 17 w 127"/>
                <a:gd name="T53" fmla="*/ 54 h 95"/>
                <a:gd name="T54" fmla="*/ 19 w 127"/>
                <a:gd name="T55" fmla="*/ 27 h 95"/>
                <a:gd name="T56" fmla="*/ 20 w 127"/>
                <a:gd name="T57" fmla="*/ 17 h 95"/>
                <a:gd name="T58" fmla="*/ 6 w 127"/>
                <a:gd name="T59" fmla="*/ 3 h 95"/>
                <a:gd name="T60" fmla="*/ 6 w 127"/>
                <a:gd name="T6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7" h="95">
                  <a:moveTo>
                    <a:pt x="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3"/>
                    <a:pt x="126" y="3"/>
                    <a:pt x="126" y="3"/>
                  </a:cubicBezTo>
                  <a:cubicBezTo>
                    <a:pt x="112" y="4"/>
                    <a:pt x="111" y="5"/>
                    <a:pt x="111" y="20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89"/>
                    <a:pt x="113" y="91"/>
                    <a:pt x="127" y="92"/>
                  </a:cubicBezTo>
                  <a:cubicBezTo>
                    <a:pt x="127" y="95"/>
                    <a:pt x="127" y="95"/>
                    <a:pt x="127" y="95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104" y="91"/>
                    <a:pt x="104" y="89"/>
                    <a:pt x="104" y="74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1" y="63"/>
                    <a:pt x="21" y="69"/>
                    <a:pt x="21" y="73"/>
                  </a:cubicBezTo>
                  <a:cubicBezTo>
                    <a:pt x="21" y="87"/>
                    <a:pt x="22" y="91"/>
                    <a:pt x="36" y="92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9" y="92"/>
                    <a:pt x="13" y="89"/>
                    <a:pt x="14" y="83"/>
                  </a:cubicBezTo>
                  <a:cubicBezTo>
                    <a:pt x="15" y="79"/>
                    <a:pt x="16" y="70"/>
                    <a:pt x="17" y="54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3"/>
                    <a:pt x="20" y="19"/>
                    <a:pt x="20" y="17"/>
                  </a:cubicBezTo>
                  <a:cubicBezTo>
                    <a:pt x="20" y="6"/>
                    <a:pt x="17" y="4"/>
                    <a:pt x="6" y="3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17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9216075" y="6013451"/>
              <a:ext cx="300038" cy="277813"/>
            </a:xfrm>
            <a:custGeom>
              <a:avLst/>
              <a:gdLst>
                <a:gd name="T0" fmla="*/ 0 w 71"/>
                <a:gd name="T1" fmla="*/ 62 h 65"/>
                <a:gd name="T2" fmla="*/ 11 w 71"/>
                <a:gd name="T3" fmla="*/ 51 h 65"/>
                <a:gd name="T4" fmla="*/ 11 w 71"/>
                <a:gd name="T5" fmla="*/ 20 h 65"/>
                <a:gd name="T6" fmla="*/ 1 w 71"/>
                <a:gd name="T7" fmla="*/ 8 h 65"/>
                <a:gd name="T8" fmla="*/ 1 w 71"/>
                <a:gd name="T9" fmla="*/ 6 h 65"/>
                <a:gd name="T10" fmla="*/ 18 w 71"/>
                <a:gd name="T11" fmla="*/ 0 h 65"/>
                <a:gd name="T12" fmla="*/ 18 w 71"/>
                <a:gd name="T13" fmla="*/ 12 h 65"/>
                <a:gd name="T14" fmla="*/ 29 w 71"/>
                <a:gd name="T15" fmla="*/ 5 h 65"/>
                <a:gd name="T16" fmla="*/ 42 w 71"/>
                <a:gd name="T17" fmla="*/ 0 h 65"/>
                <a:gd name="T18" fmla="*/ 61 w 71"/>
                <a:gd name="T19" fmla="*/ 20 h 65"/>
                <a:gd name="T20" fmla="*/ 61 w 71"/>
                <a:gd name="T21" fmla="*/ 50 h 65"/>
                <a:gd name="T22" fmla="*/ 71 w 71"/>
                <a:gd name="T23" fmla="*/ 62 h 65"/>
                <a:gd name="T24" fmla="*/ 71 w 71"/>
                <a:gd name="T25" fmla="*/ 65 h 65"/>
                <a:gd name="T26" fmla="*/ 42 w 71"/>
                <a:gd name="T27" fmla="*/ 65 h 65"/>
                <a:gd name="T28" fmla="*/ 42 w 71"/>
                <a:gd name="T29" fmla="*/ 62 h 65"/>
                <a:gd name="T30" fmla="*/ 54 w 71"/>
                <a:gd name="T31" fmla="*/ 50 h 65"/>
                <a:gd name="T32" fmla="*/ 54 w 71"/>
                <a:gd name="T33" fmla="*/ 25 h 65"/>
                <a:gd name="T34" fmla="*/ 38 w 71"/>
                <a:gd name="T35" fmla="*/ 7 h 65"/>
                <a:gd name="T36" fmla="*/ 18 w 71"/>
                <a:gd name="T37" fmla="*/ 16 h 65"/>
                <a:gd name="T38" fmla="*/ 18 w 71"/>
                <a:gd name="T39" fmla="*/ 50 h 65"/>
                <a:gd name="T40" fmla="*/ 30 w 71"/>
                <a:gd name="T41" fmla="*/ 62 h 65"/>
                <a:gd name="T42" fmla="*/ 30 w 71"/>
                <a:gd name="T43" fmla="*/ 65 h 65"/>
                <a:gd name="T44" fmla="*/ 0 w 71"/>
                <a:gd name="T45" fmla="*/ 65 h 65"/>
                <a:gd name="T46" fmla="*/ 0 w 71"/>
                <a:gd name="T47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65">
                  <a:moveTo>
                    <a:pt x="0" y="62"/>
                  </a:moveTo>
                  <a:cubicBezTo>
                    <a:pt x="8" y="62"/>
                    <a:pt x="11" y="60"/>
                    <a:pt x="11" y="5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0"/>
                    <a:pt x="10" y="10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5"/>
                    <a:pt x="13" y="3"/>
                    <a:pt x="18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0"/>
                    <a:pt x="25" y="8"/>
                    <a:pt x="29" y="5"/>
                  </a:cubicBezTo>
                  <a:cubicBezTo>
                    <a:pt x="34" y="2"/>
                    <a:pt x="37" y="0"/>
                    <a:pt x="42" y="0"/>
                  </a:cubicBezTo>
                  <a:cubicBezTo>
                    <a:pt x="54" y="0"/>
                    <a:pt x="61" y="8"/>
                    <a:pt x="61" y="2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1" y="60"/>
                    <a:pt x="63" y="62"/>
                    <a:pt x="71" y="62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52" y="62"/>
                    <a:pt x="54" y="60"/>
                    <a:pt x="54" y="50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17"/>
                    <a:pt x="52" y="7"/>
                    <a:pt x="38" y="7"/>
                  </a:cubicBezTo>
                  <a:cubicBezTo>
                    <a:pt x="30" y="7"/>
                    <a:pt x="23" y="12"/>
                    <a:pt x="18" y="16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60"/>
                    <a:pt x="20" y="62"/>
                    <a:pt x="30" y="62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0" y="65"/>
                    <a:pt x="0" y="65"/>
                    <a:pt x="0" y="65"/>
                  </a:cubicBezTo>
                  <a:lnTo>
                    <a:pt x="0" y="6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17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9538338" y="5846763"/>
              <a:ext cx="307975" cy="444500"/>
            </a:xfrm>
            <a:custGeom>
              <a:avLst/>
              <a:gdLst>
                <a:gd name="T0" fmla="*/ 0 w 73"/>
                <a:gd name="T1" fmla="*/ 101 h 104"/>
                <a:gd name="T2" fmla="*/ 12 w 73"/>
                <a:gd name="T3" fmla="*/ 89 h 104"/>
                <a:gd name="T4" fmla="*/ 12 w 73"/>
                <a:gd name="T5" fmla="*/ 19 h 104"/>
                <a:gd name="T6" fmla="*/ 1 w 73"/>
                <a:gd name="T7" fmla="*/ 7 h 104"/>
                <a:gd name="T8" fmla="*/ 1 w 73"/>
                <a:gd name="T9" fmla="*/ 5 h 104"/>
                <a:gd name="T10" fmla="*/ 19 w 73"/>
                <a:gd name="T11" fmla="*/ 0 h 104"/>
                <a:gd name="T12" fmla="*/ 19 w 73"/>
                <a:gd name="T13" fmla="*/ 69 h 104"/>
                <a:gd name="T14" fmla="*/ 30 w 73"/>
                <a:gd name="T15" fmla="*/ 65 h 104"/>
                <a:gd name="T16" fmla="*/ 44 w 73"/>
                <a:gd name="T17" fmla="*/ 46 h 104"/>
                <a:gd name="T18" fmla="*/ 38 w 73"/>
                <a:gd name="T19" fmla="*/ 44 h 104"/>
                <a:gd name="T20" fmla="*/ 38 w 73"/>
                <a:gd name="T21" fmla="*/ 41 h 104"/>
                <a:gd name="T22" fmla="*/ 67 w 73"/>
                <a:gd name="T23" fmla="*/ 40 h 104"/>
                <a:gd name="T24" fmla="*/ 67 w 73"/>
                <a:gd name="T25" fmla="*/ 43 h 104"/>
                <a:gd name="T26" fmla="*/ 33 w 73"/>
                <a:gd name="T27" fmla="*/ 67 h 104"/>
                <a:gd name="T28" fmla="*/ 58 w 73"/>
                <a:gd name="T29" fmla="*/ 94 h 104"/>
                <a:gd name="T30" fmla="*/ 73 w 73"/>
                <a:gd name="T31" fmla="*/ 101 h 104"/>
                <a:gd name="T32" fmla="*/ 73 w 73"/>
                <a:gd name="T33" fmla="*/ 104 h 104"/>
                <a:gd name="T34" fmla="*/ 57 w 73"/>
                <a:gd name="T35" fmla="*/ 104 h 104"/>
                <a:gd name="T36" fmla="*/ 29 w 73"/>
                <a:gd name="T37" fmla="*/ 75 h 104"/>
                <a:gd name="T38" fmla="*/ 23 w 73"/>
                <a:gd name="T39" fmla="*/ 71 h 104"/>
                <a:gd name="T40" fmla="*/ 19 w 73"/>
                <a:gd name="T41" fmla="*/ 72 h 104"/>
                <a:gd name="T42" fmla="*/ 19 w 73"/>
                <a:gd name="T43" fmla="*/ 89 h 104"/>
                <a:gd name="T44" fmla="*/ 31 w 73"/>
                <a:gd name="T45" fmla="*/ 101 h 104"/>
                <a:gd name="T46" fmla="*/ 31 w 73"/>
                <a:gd name="T47" fmla="*/ 104 h 104"/>
                <a:gd name="T48" fmla="*/ 0 w 73"/>
                <a:gd name="T49" fmla="*/ 104 h 104"/>
                <a:gd name="T50" fmla="*/ 0 w 73"/>
                <a:gd name="T51" fmla="*/ 10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104">
                  <a:moveTo>
                    <a:pt x="0" y="101"/>
                  </a:moveTo>
                  <a:cubicBezTo>
                    <a:pt x="11" y="101"/>
                    <a:pt x="12" y="99"/>
                    <a:pt x="12" y="8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9"/>
                    <a:pt x="11" y="8"/>
                    <a:pt x="1" y="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9" y="4"/>
                    <a:pt x="17" y="1"/>
                    <a:pt x="19" y="0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6" y="68"/>
                    <a:pt x="28" y="67"/>
                    <a:pt x="30" y="65"/>
                  </a:cubicBezTo>
                  <a:cubicBezTo>
                    <a:pt x="36" y="59"/>
                    <a:pt x="44" y="48"/>
                    <a:pt x="44" y="46"/>
                  </a:cubicBezTo>
                  <a:cubicBezTo>
                    <a:pt x="44" y="45"/>
                    <a:pt x="42" y="44"/>
                    <a:pt x="38" y="44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56" y="44"/>
                    <a:pt x="52" y="46"/>
                    <a:pt x="33" y="67"/>
                  </a:cubicBezTo>
                  <a:cubicBezTo>
                    <a:pt x="36" y="71"/>
                    <a:pt x="53" y="90"/>
                    <a:pt x="58" y="94"/>
                  </a:cubicBezTo>
                  <a:cubicBezTo>
                    <a:pt x="65" y="99"/>
                    <a:pt x="68" y="102"/>
                    <a:pt x="73" y="10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57" y="104"/>
                    <a:pt x="57" y="104"/>
                    <a:pt x="57" y="104"/>
                  </a:cubicBezTo>
                  <a:cubicBezTo>
                    <a:pt x="48" y="96"/>
                    <a:pt x="38" y="83"/>
                    <a:pt x="29" y="75"/>
                  </a:cubicBezTo>
                  <a:cubicBezTo>
                    <a:pt x="27" y="73"/>
                    <a:pt x="25" y="71"/>
                    <a:pt x="23" y="71"/>
                  </a:cubicBezTo>
                  <a:cubicBezTo>
                    <a:pt x="22" y="71"/>
                    <a:pt x="21" y="72"/>
                    <a:pt x="19" y="72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99"/>
                    <a:pt x="21" y="101"/>
                    <a:pt x="31" y="101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0" y="104"/>
                    <a:pt x="0" y="104"/>
                    <a:pt x="0" y="104"/>
                  </a:cubicBezTo>
                  <a:lnTo>
                    <a:pt x="0" y="10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17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1"/>
            <p:cNvSpPr>
              <a:spLocks noEditPoints="1"/>
            </p:cNvSpPr>
            <p:nvPr/>
          </p:nvSpPr>
          <p:spPr bwMode="auto">
            <a:xfrm>
              <a:off x="9833613" y="6013451"/>
              <a:ext cx="223838" cy="280988"/>
            </a:xfrm>
            <a:custGeom>
              <a:avLst/>
              <a:gdLst>
                <a:gd name="T0" fmla="*/ 51 w 53"/>
                <a:gd name="T1" fmla="*/ 53 h 66"/>
                <a:gd name="T2" fmla="*/ 29 w 53"/>
                <a:gd name="T3" fmla="*/ 66 h 66"/>
                <a:gd name="T4" fmla="*/ 0 w 53"/>
                <a:gd name="T5" fmla="*/ 36 h 66"/>
                <a:gd name="T6" fmla="*/ 30 w 53"/>
                <a:gd name="T7" fmla="*/ 0 h 66"/>
                <a:gd name="T8" fmla="*/ 53 w 53"/>
                <a:gd name="T9" fmla="*/ 22 h 66"/>
                <a:gd name="T10" fmla="*/ 50 w 53"/>
                <a:gd name="T11" fmla="*/ 25 h 66"/>
                <a:gd name="T12" fmla="*/ 8 w 53"/>
                <a:gd name="T13" fmla="*/ 28 h 66"/>
                <a:gd name="T14" fmla="*/ 32 w 53"/>
                <a:gd name="T15" fmla="*/ 59 h 66"/>
                <a:gd name="T16" fmla="*/ 50 w 53"/>
                <a:gd name="T17" fmla="*/ 51 h 66"/>
                <a:gd name="T18" fmla="*/ 51 w 53"/>
                <a:gd name="T19" fmla="*/ 53 h 66"/>
                <a:gd name="T20" fmla="*/ 9 w 53"/>
                <a:gd name="T21" fmla="*/ 23 h 66"/>
                <a:gd name="T22" fmla="*/ 40 w 53"/>
                <a:gd name="T23" fmla="*/ 23 h 66"/>
                <a:gd name="T24" fmla="*/ 43 w 53"/>
                <a:gd name="T25" fmla="*/ 21 h 66"/>
                <a:gd name="T26" fmla="*/ 26 w 53"/>
                <a:gd name="T27" fmla="*/ 5 h 66"/>
                <a:gd name="T28" fmla="*/ 9 w 53"/>
                <a:gd name="T29" fmla="*/ 2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66">
                  <a:moveTo>
                    <a:pt x="51" y="53"/>
                  </a:moveTo>
                  <a:cubicBezTo>
                    <a:pt x="43" y="63"/>
                    <a:pt x="32" y="66"/>
                    <a:pt x="29" y="66"/>
                  </a:cubicBezTo>
                  <a:cubicBezTo>
                    <a:pt x="11" y="66"/>
                    <a:pt x="0" y="52"/>
                    <a:pt x="0" y="36"/>
                  </a:cubicBezTo>
                  <a:cubicBezTo>
                    <a:pt x="0" y="14"/>
                    <a:pt x="18" y="0"/>
                    <a:pt x="30" y="0"/>
                  </a:cubicBezTo>
                  <a:cubicBezTo>
                    <a:pt x="43" y="0"/>
                    <a:pt x="53" y="11"/>
                    <a:pt x="53" y="22"/>
                  </a:cubicBezTo>
                  <a:cubicBezTo>
                    <a:pt x="53" y="25"/>
                    <a:pt x="53" y="25"/>
                    <a:pt x="50" y="25"/>
                  </a:cubicBezTo>
                  <a:cubicBezTo>
                    <a:pt x="48" y="26"/>
                    <a:pt x="28" y="28"/>
                    <a:pt x="8" y="28"/>
                  </a:cubicBezTo>
                  <a:cubicBezTo>
                    <a:pt x="8" y="51"/>
                    <a:pt x="21" y="59"/>
                    <a:pt x="32" y="59"/>
                  </a:cubicBezTo>
                  <a:cubicBezTo>
                    <a:pt x="37" y="59"/>
                    <a:pt x="42" y="58"/>
                    <a:pt x="50" y="51"/>
                  </a:cubicBezTo>
                  <a:lnTo>
                    <a:pt x="51" y="53"/>
                  </a:lnTo>
                  <a:close/>
                  <a:moveTo>
                    <a:pt x="9" y="23"/>
                  </a:moveTo>
                  <a:cubicBezTo>
                    <a:pt x="12" y="23"/>
                    <a:pt x="33" y="23"/>
                    <a:pt x="40" y="23"/>
                  </a:cubicBezTo>
                  <a:cubicBezTo>
                    <a:pt x="43" y="23"/>
                    <a:pt x="43" y="21"/>
                    <a:pt x="43" y="21"/>
                  </a:cubicBezTo>
                  <a:cubicBezTo>
                    <a:pt x="43" y="12"/>
                    <a:pt x="37" y="5"/>
                    <a:pt x="26" y="5"/>
                  </a:cubicBezTo>
                  <a:cubicBezTo>
                    <a:pt x="19" y="5"/>
                    <a:pt x="11" y="11"/>
                    <a:pt x="9" y="2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17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10070150" y="6021388"/>
              <a:ext cx="312738" cy="431800"/>
            </a:xfrm>
            <a:custGeom>
              <a:avLst/>
              <a:gdLst>
                <a:gd name="T0" fmla="*/ 0 w 74"/>
                <a:gd name="T1" fmla="*/ 0 h 101"/>
                <a:gd name="T2" fmla="*/ 28 w 74"/>
                <a:gd name="T3" fmla="*/ 0 h 101"/>
                <a:gd name="T4" fmla="*/ 28 w 74"/>
                <a:gd name="T5" fmla="*/ 2 h 101"/>
                <a:gd name="T6" fmla="*/ 20 w 74"/>
                <a:gd name="T7" fmla="*/ 7 h 101"/>
                <a:gd name="T8" fmla="*/ 21 w 74"/>
                <a:gd name="T9" fmla="*/ 11 h 101"/>
                <a:gd name="T10" fmla="*/ 37 w 74"/>
                <a:gd name="T11" fmla="*/ 51 h 101"/>
                <a:gd name="T12" fmla="*/ 54 w 74"/>
                <a:gd name="T13" fmla="*/ 8 h 101"/>
                <a:gd name="T14" fmla="*/ 46 w 74"/>
                <a:gd name="T15" fmla="*/ 2 h 101"/>
                <a:gd name="T16" fmla="*/ 46 w 74"/>
                <a:gd name="T17" fmla="*/ 0 h 101"/>
                <a:gd name="T18" fmla="*/ 74 w 74"/>
                <a:gd name="T19" fmla="*/ 0 h 101"/>
                <a:gd name="T20" fmla="*/ 74 w 74"/>
                <a:gd name="T21" fmla="*/ 2 h 101"/>
                <a:gd name="T22" fmla="*/ 60 w 74"/>
                <a:gd name="T23" fmla="*/ 13 h 101"/>
                <a:gd name="T24" fmla="*/ 38 w 74"/>
                <a:gd name="T25" fmla="*/ 59 h 101"/>
                <a:gd name="T26" fmla="*/ 20 w 74"/>
                <a:gd name="T27" fmla="*/ 98 h 101"/>
                <a:gd name="T28" fmla="*/ 16 w 74"/>
                <a:gd name="T29" fmla="*/ 101 h 101"/>
                <a:gd name="T30" fmla="*/ 9 w 74"/>
                <a:gd name="T31" fmla="*/ 95 h 101"/>
                <a:gd name="T32" fmla="*/ 13 w 74"/>
                <a:gd name="T33" fmla="*/ 90 h 101"/>
                <a:gd name="T34" fmla="*/ 32 w 74"/>
                <a:gd name="T35" fmla="*/ 61 h 101"/>
                <a:gd name="T36" fmla="*/ 14 w 74"/>
                <a:gd name="T37" fmla="*/ 14 h 101"/>
                <a:gd name="T38" fmla="*/ 0 w 74"/>
                <a:gd name="T39" fmla="*/ 2 h 101"/>
                <a:gd name="T40" fmla="*/ 0 w 74"/>
                <a:gd name="T4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4" h="101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3" y="3"/>
                    <a:pt x="20" y="4"/>
                    <a:pt x="20" y="7"/>
                  </a:cubicBezTo>
                  <a:cubicBezTo>
                    <a:pt x="20" y="8"/>
                    <a:pt x="20" y="9"/>
                    <a:pt x="21" y="1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40" y="46"/>
                    <a:pt x="54" y="15"/>
                    <a:pt x="54" y="8"/>
                  </a:cubicBezTo>
                  <a:cubicBezTo>
                    <a:pt x="54" y="4"/>
                    <a:pt x="52" y="3"/>
                    <a:pt x="46" y="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65" y="3"/>
                    <a:pt x="65" y="5"/>
                    <a:pt x="60" y="13"/>
                  </a:cubicBezTo>
                  <a:cubicBezTo>
                    <a:pt x="55" y="21"/>
                    <a:pt x="50" y="33"/>
                    <a:pt x="38" y="59"/>
                  </a:cubicBezTo>
                  <a:cubicBezTo>
                    <a:pt x="27" y="81"/>
                    <a:pt x="23" y="90"/>
                    <a:pt x="20" y="98"/>
                  </a:cubicBezTo>
                  <a:cubicBezTo>
                    <a:pt x="20" y="100"/>
                    <a:pt x="18" y="101"/>
                    <a:pt x="16" y="101"/>
                  </a:cubicBezTo>
                  <a:cubicBezTo>
                    <a:pt x="12" y="101"/>
                    <a:pt x="9" y="98"/>
                    <a:pt x="9" y="95"/>
                  </a:cubicBezTo>
                  <a:cubicBezTo>
                    <a:pt x="9" y="93"/>
                    <a:pt x="11" y="91"/>
                    <a:pt x="13" y="90"/>
                  </a:cubicBezTo>
                  <a:cubicBezTo>
                    <a:pt x="24" y="82"/>
                    <a:pt x="32" y="63"/>
                    <a:pt x="32" y="61"/>
                  </a:cubicBezTo>
                  <a:cubicBezTo>
                    <a:pt x="32" y="59"/>
                    <a:pt x="23" y="34"/>
                    <a:pt x="14" y="14"/>
                  </a:cubicBezTo>
                  <a:cubicBezTo>
                    <a:pt x="11" y="6"/>
                    <a:pt x="10" y="4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17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8882700" y="5973763"/>
              <a:ext cx="315913" cy="317500"/>
            </a:xfrm>
            <a:custGeom>
              <a:avLst/>
              <a:gdLst>
                <a:gd name="T0" fmla="*/ 75 w 75"/>
                <a:gd name="T1" fmla="*/ 35 h 74"/>
                <a:gd name="T2" fmla="*/ 38 w 75"/>
                <a:gd name="T3" fmla="*/ 74 h 74"/>
                <a:gd name="T4" fmla="*/ 0 w 75"/>
                <a:gd name="T5" fmla="*/ 38 h 74"/>
                <a:gd name="T6" fmla="*/ 37 w 75"/>
                <a:gd name="T7" fmla="*/ 0 h 74"/>
                <a:gd name="T8" fmla="*/ 75 w 75"/>
                <a:gd name="T9" fmla="*/ 3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4">
                  <a:moveTo>
                    <a:pt x="75" y="35"/>
                  </a:moveTo>
                  <a:cubicBezTo>
                    <a:pt x="75" y="61"/>
                    <a:pt x="54" y="74"/>
                    <a:pt x="38" y="74"/>
                  </a:cubicBezTo>
                  <a:cubicBezTo>
                    <a:pt x="16" y="74"/>
                    <a:pt x="0" y="57"/>
                    <a:pt x="0" y="38"/>
                  </a:cubicBezTo>
                  <a:cubicBezTo>
                    <a:pt x="0" y="11"/>
                    <a:pt x="23" y="0"/>
                    <a:pt x="37" y="0"/>
                  </a:cubicBezTo>
                  <a:cubicBezTo>
                    <a:pt x="59" y="0"/>
                    <a:pt x="75" y="16"/>
                    <a:pt x="75" y="3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17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4"/>
            <p:cNvSpPr>
              <a:spLocks noEditPoints="1"/>
            </p:cNvSpPr>
            <p:nvPr/>
          </p:nvSpPr>
          <p:spPr bwMode="auto">
            <a:xfrm>
              <a:off x="8936675" y="6016626"/>
              <a:ext cx="207963" cy="227013"/>
            </a:xfrm>
            <a:custGeom>
              <a:avLst/>
              <a:gdLst>
                <a:gd name="T0" fmla="*/ 4 w 49"/>
                <a:gd name="T1" fmla="*/ 5 h 53"/>
                <a:gd name="T2" fmla="*/ 5 w 49"/>
                <a:gd name="T3" fmla="*/ 2 h 53"/>
                <a:gd name="T4" fmla="*/ 10 w 49"/>
                <a:gd name="T5" fmla="*/ 10 h 53"/>
                <a:gd name="T6" fmla="*/ 14 w 49"/>
                <a:gd name="T7" fmla="*/ 5 h 53"/>
                <a:gd name="T8" fmla="*/ 17 w 49"/>
                <a:gd name="T9" fmla="*/ 8 h 53"/>
                <a:gd name="T10" fmla="*/ 20 w 49"/>
                <a:gd name="T11" fmla="*/ 16 h 53"/>
                <a:gd name="T12" fmla="*/ 15 w 49"/>
                <a:gd name="T13" fmla="*/ 13 h 53"/>
                <a:gd name="T14" fmla="*/ 15 w 49"/>
                <a:gd name="T15" fmla="*/ 18 h 53"/>
                <a:gd name="T16" fmla="*/ 15 w 49"/>
                <a:gd name="T17" fmla="*/ 27 h 53"/>
                <a:gd name="T18" fmla="*/ 13 w 49"/>
                <a:gd name="T19" fmla="*/ 40 h 53"/>
                <a:gd name="T20" fmla="*/ 15 w 49"/>
                <a:gd name="T21" fmla="*/ 51 h 53"/>
                <a:gd name="T22" fmla="*/ 11 w 49"/>
                <a:gd name="T23" fmla="*/ 53 h 53"/>
                <a:gd name="T24" fmla="*/ 10 w 49"/>
                <a:gd name="T25" fmla="*/ 43 h 53"/>
                <a:gd name="T26" fmla="*/ 11 w 49"/>
                <a:gd name="T27" fmla="*/ 27 h 53"/>
                <a:gd name="T28" fmla="*/ 11 w 49"/>
                <a:gd name="T29" fmla="*/ 19 h 53"/>
                <a:gd name="T30" fmla="*/ 5 w 49"/>
                <a:gd name="T31" fmla="*/ 32 h 53"/>
                <a:gd name="T32" fmla="*/ 3 w 49"/>
                <a:gd name="T33" fmla="*/ 40 h 53"/>
                <a:gd name="T34" fmla="*/ 2 w 49"/>
                <a:gd name="T35" fmla="*/ 32 h 53"/>
                <a:gd name="T36" fmla="*/ 8 w 49"/>
                <a:gd name="T37" fmla="*/ 16 h 53"/>
                <a:gd name="T38" fmla="*/ 1 w 49"/>
                <a:gd name="T39" fmla="*/ 15 h 53"/>
                <a:gd name="T40" fmla="*/ 34 w 49"/>
                <a:gd name="T41" fmla="*/ 12 h 53"/>
                <a:gd name="T42" fmla="*/ 44 w 49"/>
                <a:gd name="T43" fmla="*/ 8 h 53"/>
                <a:gd name="T44" fmla="*/ 33 w 49"/>
                <a:gd name="T45" fmla="*/ 5 h 53"/>
                <a:gd name="T46" fmla="*/ 25 w 49"/>
                <a:gd name="T47" fmla="*/ 12 h 53"/>
                <a:gd name="T48" fmla="*/ 22 w 49"/>
                <a:gd name="T49" fmla="*/ 10 h 53"/>
                <a:gd name="T50" fmla="*/ 30 w 49"/>
                <a:gd name="T51" fmla="*/ 6 h 53"/>
                <a:gd name="T52" fmla="*/ 23 w 49"/>
                <a:gd name="T53" fmla="*/ 0 h 53"/>
                <a:gd name="T54" fmla="*/ 35 w 49"/>
                <a:gd name="T55" fmla="*/ 3 h 53"/>
                <a:gd name="T56" fmla="*/ 46 w 49"/>
                <a:gd name="T57" fmla="*/ 9 h 53"/>
                <a:gd name="T58" fmla="*/ 37 w 49"/>
                <a:gd name="T59" fmla="*/ 12 h 53"/>
                <a:gd name="T60" fmla="*/ 48 w 49"/>
                <a:gd name="T61" fmla="*/ 17 h 53"/>
                <a:gd name="T62" fmla="*/ 25 w 49"/>
                <a:gd name="T63" fmla="*/ 18 h 53"/>
                <a:gd name="T64" fmla="*/ 23 w 49"/>
                <a:gd name="T65" fmla="*/ 41 h 53"/>
                <a:gd name="T66" fmla="*/ 18 w 49"/>
                <a:gd name="T67" fmla="*/ 53 h 53"/>
                <a:gd name="T68" fmla="*/ 21 w 49"/>
                <a:gd name="T69" fmla="*/ 31 h 53"/>
                <a:gd name="T70" fmla="*/ 23 w 49"/>
                <a:gd name="T71" fmla="*/ 16 h 53"/>
                <a:gd name="T72" fmla="*/ 48 w 49"/>
                <a:gd name="T73" fmla="*/ 29 h 53"/>
                <a:gd name="T74" fmla="*/ 43 w 49"/>
                <a:gd name="T75" fmla="*/ 32 h 53"/>
                <a:gd name="T76" fmla="*/ 44 w 49"/>
                <a:gd name="T77" fmla="*/ 44 h 53"/>
                <a:gd name="T78" fmla="*/ 46 w 49"/>
                <a:gd name="T79" fmla="*/ 51 h 53"/>
                <a:gd name="T80" fmla="*/ 42 w 49"/>
                <a:gd name="T81" fmla="*/ 50 h 53"/>
                <a:gd name="T82" fmla="*/ 40 w 49"/>
                <a:gd name="T83" fmla="*/ 34 h 53"/>
                <a:gd name="T84" fmla="*/ 35 w 49"/>
                <a:gd name="T85" fmla="*/ 33 h 53"/>
                <a:gd name="T86" fmla="*/ 32 w 49"/>
                <a:gd name="T87" fmla="*/ 50 h 53"/>
                <a:gd name="T88" fmla="*/ 29 w 49"/>
                <a:gd name="T89" fmla="*/ 49 h 53"/>
                <a:gd name="T90" fmla="*/ 32 w 49"/>
                <a:gd name="T91" fmla="*/ 35 h 53"/>
                <a:gd name="T92" fmla="*/ 26 w 49"/>
                <a:gd name="T93" fmla="*/ 31 h 53"/>
                <a:gd name="T94" fmla="*/ 33 w 49"/>
                <a:gd name="T95" fmla="*/ 29 h 53"/>
                <a:gd name="T96" fmla="*/ 31 w 49"/>
                <a:gd name="T97" fmla="*/ 24 h 53"/>
                <a:gd name="T98" fmla="*/ 25 w 49"/>
                <a:gd name="T99" fmla="*/ 27 h 53"/>
                <a:gd name="T100" fmla="*/ 35 w 49"/>
                <a:gd name="T101" fmla="*/ 18 h 53"/>
                <a:gd name="T102" fmla="*/ 45 w 49"/>
                <a:gd name="T103" fmla="*/ 22 h 53"/>
                <a:gd name="T104" fmla="*/ 46 w 49"/>
                <a:gd name="T105" fmla="*/ 26 h 53"/>
                <a:gd name="T106" fmla="*/ 38 w 49"/>
                <a:gd name="T107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9" h="53">
                  <a:moveTo>
                    <a:pt x="7" y="11"/>
                  </a:moveTo>
                  <a:cubicBezTo>
                    <a:pt x="7" y="10"/>
                    <a:pt x="7" y="9"/>
                    <a:pt x="6" y="9"/>
                  </a:cubicBezTo>
                  <a:cubicBezTo>
                    <a:pt x="6" y="8"/>
                    <a:pt x="6" y="8"/>
                    <a:pt x="5" y="7"/>
                  </a:cubicBezTo>
                  <a:cubicBezTo>
                    <a:pt x="5" y="6"/>
                    <a:pt x="4" y="5"/>
                    <a:pt x="4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2"/>
                    <a:pt x="6" y="3"/>
                    <a:pt x="7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4" y="5"/>
                    <a:pt x="14" y="4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10"/>
                    <a:pt x="17" y="10"/>
                  </a:cubicBezTo>
                  <a:cubicBezTo>
                    <a:pt x="18" y="12"/>
                    <a:pt x="18" y="13"/>
                    <a:pt x="19" y="14"/>
                  </a:cubicBezTo>
                  <a:cubicBezTo>
                    <a:pt x="20" y="15"/>
                    <a:pt x="21" y="15"/>
                    <a:pt x="21" y="16"/>
                  </a:cubicBezTo>
                  <a:cubicBezTo>
                    <a:pt x="21" y="16"/>
                    <a:pt x="21" y="16"/>
                    <a:pt x="20" y="16"/>
                  </a:cubicBezTo>
                  <a:cubicBezTo>
                    <a:pt x="20" y="17"/>
                    <a:pt x="20" y="17"/>
                    <a:pt x="19" y="17"/>
                  </a:cubicBezTo>
                  <a:cubicBezTo>
                    <a:pt x="19" y="17"/>
                    <a:pt x="18" y="17"/>
                    <a:pt x="18" y="16"/>
                  </a:cubicBezTo>
                  <a:cubicBezTo>
                    <a:pt x="17" y="16"/>
                    <a:pt x="17" y="16"/>
                    <a:pt x="16" y="15"/>
                  </a:cubicBezTo>
                  <a:cubicBezTo>
                    <a:pt x="16" y="14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3" y="12"/>
                    <a:pt x="12" y="12"/>
                    <a:pt x="11" y="13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3" y="17"/>
                    <a:pt x="14" y="17"/>
                    <a:pt x="15" y="18"/>
                  </a:cubicBezTo>
                  <a:cubicBezTo>
                    <a:pt x="16" y="19"/>
                    <a:pt x="16" y="19"/>
                    <a:pt x="16" y="20"/>
                  </a:cubicBezTo>
                  <a:cubicBezTo>
                    <a:pt x="17" y="20"/>
                    <a:pt x="17" y="21"/>
                    <a:pt x="17" y="22"/>
                  </a:cubicBezTo>
                  <a:cubicBezTo>
                    <a:pt x="17" y="22"/>
                    <a:pt x="17" y="23"/>
                    <a:pt x="16" y="24"/>
                  </a:cubicBezTo>
                  <a:cubicBezTo>
                    <a:pt x="16" y="25"/>
                    <a:pt x="16" y="25"/>
                    <a:pt x="15" y="27"/>
                  </a:cubicBezTo>
                  <a:cubicBezTo>
                    <a:pt x="14" y="28"/>
                    <a:pt x="14" y="29"/>
                    <a:pt x="13" y="29"/>
                  </a:cubicBezTo>
                  <a:cubicBezTo>
                    <a:pt x="13" y="30"/>
                    <a:pt x="13" y="31"/>
                    <a:pt x="13" y="32"/>
                  </a:cubicBezTo>
                  <a:cubicBezTo>
                    <a:pt x="13" y="33"/>
                    <a:pt x="13" y="34"/>
                    <a:pt x="13" y="35"/>
                  </a:cubicBezTo>
                  <a:cubicBezTo>
                    <a:pt x="13" y="36"/>
                    <a:pt x="13" y="38"/>
                    <a:pt x="13" y="40"/>
                  </a:cubicBezTo>
                  <a:cubicBezTo>
                    <a:pt x="13" y="41"/>
                    <a:pt x="13" y="42"/>
                    <a:pt x="13" y="43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8"/>
                    <a:pt x="14" y="49"/>
                    <a:pt x="14" y="49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3"/>
                    <a:pt x="14" y="53"/>
                    <a:pt x="14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2" y="53"/>
                    <a:pt x="12" y="53"/>
                    <a:pt x="11" y="53"/>
                  </a:cubicBezTo>
                  <a:cubicBezTo>
                    <a:pt x="11" y="52"/>
                    <a:pt x="11" y="52"/>
                    <a:pt x="11" y="51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8"/>
                    <a:pt x="10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9" y="43"/>
                    <a:pt x="9" y="42"/>
                    <a:pt x="9" y="40"/>
                  </a:cubicBezTo>
                  <a:cubicBezTo>
                    <a:pt x="9" y="39"/>
                    <a:pt x="9" y="38"/>
                    <a:pt x="9" y="36"/>
                  </a:cubicBezTo>
                  <a:cubicBezTo>
                    <a:pt x="9" y="34"/>
                    <a:pt x="9" y="33"/>
                    <a:pt x="10" y="31"/>
                  </a:cubicBezTo>
                  <a:cubicBezTo>
                    <a:pt x="10" y="30"/>
                    <a:pt x="11" y="28"/>
                    <a:pt x="11" y="27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3"/>
                    <a:pt x="14" y="22"/>
                    <a:pt x="14" y="21"/>
                  </a:cubicBezTo>
                  <a:cubicBezTo>
                    <a:pt x="14" y="20"/>
                    <a:pt x="13" y="20"/>
                    <a:pt x="12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9" y="21"/>
                    <a:pt x="8" y="23"/>
                    <a:pt x="7" y="24"/>
                  </a:cubicBezTo>
                  <a:cubicBezTo>
                    <a:pt x="7" y="25"/>
                    <a:pt x="6" y="26"/>
                    <a:pt x="6" y="27"/>
                  </a:cubicBezTo>
                  <a:cubicBezTo>
                    <a:pt x="6" y="28"/>
                    <a:pt x="6" y="28"/>
                    <a:pt x="5" y="29"/>
                  </a:cubicBezTo>
                  <a:cubicBezTo>
                    <a:pt x="5" y="31"/>
                    <a:pt x="5" y="31"/>
                    <a:pt x="5" y="32"/>
                  </a:cubicBezTo>
                  <a:cubicBezTo>
                    <a:pt x="5" y="32"/>
                    <a:pt x="5" y="33"/>
                    <a:pt x="5" y="35"/>
                  </a:cubicBezTo>
                  <a:cubicBezTo>
                    <a:pt x="5" y="37"/>
                    <a:pt x="5" y="38"/>
                    <a:pt x="5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4" y="40"/>
                    <a:pt x="4" y="40"/>
                    <a:pt x="3" y="40"/>
                  </a:cubicBezTo>
                  <a:cubicBezTo>
                    <a:pt x="3" y="40"/>
                    <a:pt x="2" y="40"/>
                    <a:pt x="2" y="40"/>
                  </a:cubicBezTo>
                  <a:cubicBezTo>
                    <a:pt x="2" y="39"/>
                    <a:pt x="2" y="39"/>
                    <a:pt x="2" y="38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4"/>
                    <a:pt x="1" y="33"/>
                    <a:pt x="2" y="32"/>
                  </a:cubicBezTo>
                  <a:cubicBezTo>
                    <a:pt x="2" y="31"/>
                    <a:pt x="2" y="29"/>
                    <a:pt x="3" y="27"/>
                  </a:cubicBezTo>
                  <a:cubicBezTo>
                    <a:pt x="3" y="26"/>
                    <a:pt x="4" y="24"/>
                    <a:pt x="5" y="22"/>
                  </a:cubicBezTo>
                  <a:cubicBezTo>
                    <a:pt x="6" y="21"/>
                    <a:pt x="7" y="19"/>
                    <a:pt x="7" y="18"/>
                  </a:cubicBezTo>
                  <a:cubicBezTo>
                    <a:pt x="7" y="18"/>
                    <a:pt x="8" y="17"/>
                    <a:pt x="8" y="16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4"/>
                    <a:pt x="5" y="14"/>
                    <a:pt x="4" y="15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3"/>
                    <a:pt x="3" y="12"/>
                    <a:pt x="7" y="11"/>
                  </a:cubicBezTo>
                  <a:close/>
                  <a:moveTo>
                    <a:pt x="34" y="12"/>
                  </a:moveTo>
                  <a:cubicBezTo>
                    <a:pt x="34" y="11"/>
                    <a:pt x="35" y="11"/>
                    <a:pt x="35" y="10"/>
                  </a:cubicBezTo>
                  <a:cubicBezTo>
                    <a:pt x="36" y="9"/>
                    <a:pt x="37" y="9"/>
                    <a:pt x="38" y="9"/>
                  </a:cubicBezTo>
                  <a:cubicBezTo>
                    <a:pt x="39" y="9"/>
                    <a:pt x="40" y="8"/>
                    <a:pt x="42" y="8"/>
                  </a:cubicBezTo>
                  <a:cubicBezTo>
                    <a:pt x="43" y="8"/>
                    <a:pt x="44" y="8"/>
                    <a:pt x="44" y="8"/>
                  </a:cubicBezTo>
                  <a:cubicBezTo>
                    <a:pt x="44" y="8"/>
                    <a:pt x="44" y="7"/>
                    <a:pt x="45" y="7"/>
                  </a:cubicBezTo>
                  <a:cubicBezTo>
                    <a:pt x="45" y="6"/>
                    <a:pt x="44" y="6"/>
                    <a:pt x="44" y="6"/>
                  </a:cubicBezTo>
                  <a:cubicBezTo>
                    <a:pt x="43" y="5"/>
                    <a:pt x="42" y="5"/>
                    <a:pt x="40" y="5"/>
                  </a:cubicBezTo>
                  <a:cubicBezTo>
                    <a:pt x="40" y="5"/>
                    <a:pt x="37" y="5"/>
                    <a:pt x="33" y="5"/>
                  </a:cubicBezTo>
                  <a:cubicBezTo>
                    <a:pt x="33" y="6"/>
                    <a:pt x="33" y="6"/>
                    <a:pt x="33" y="7"/>
                  </a:cubicBezTo>
                  <a:cubicBezTo>
                    <a:pt x="33" y="7"/>
                    <a:pt x="33" y="8"/>
                    <a:pt x="32" y="9"/>
                  </a:cubicBezTo>
                  <a:cubicBezTo>
                    <a:pt x="31" y="9"/>
                    <a:pt x="30" y="10"/>
                    <a:pt x="29" y="11"/>
                  </a:cubicBezTo>
                  <a:cubicBezTo>
                    <a:pt x="28" y="11"/>
                    <a:pt x="27" y="11"/>
                    <a:pt x="25" y="12"/>
                  </a:cubicBezTo>
                  <a:cubicBezTo>
                    <a:pt x="24" y="12"/>
                    <a:pt x="23" y="12"/>
                    <a:pt x="23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1" y="12"/>
                    <a:pt x="21" y="11"/>
                  </a:cubicBezTo>
                  <a:cubicBezTo>
                    <a:pt x="21" y="11"/>
                    <a:pt x="22" y="10"/>
                    <a:pt x="22" y="10"/>
                  </a:cubicBezTo>
                  <a:cubicBezTo>
                    <a:pt x="23" y="10"/>
                    <a:pt x="24" y="10"/>
                    <a:pt x="26" y="9"/>
                  </a:cubicBezTo>
                  <a:cubicBezTo>
                    <a:pt x="27" y="9"/>
                    <a:pt x="29" y="8"/>
                    <a:pt x="29" y="8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6" y="5"/>
                    <a:pt x="24" y="5"/>
                    <a:pt x="23" y="4"/>
                  </a:cubicBezTo>
                  <a:cubicBezTo>
                    <a:pt x="22" y="3"/>
                    <a:pt x="22" y="2"/>
                    <a:pt x="22" y="1"/>
                  </a:cubicBezTo>
                  <a:cubicBezTo>
                    <a:pt x="22" y="1"/>
                    <a:pt x="22" y="0"/>
                    <a:pt x="23" y="0"/>
                  </a:cubicBezTo>
                  <a:cubicBezTo>
                    <a:pt x="24" y="0"/>
                    <a:pt x="24" y="0"/>
                    <a:pt x="25" y="1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3"/>
                    <a:pt x="27" y="3"/>
                    <a:pt x="30" y="3"/>
                  </a:cubicBezTo>
                  <a:cubicBezTo>
                    <a:pt x="31" y="3"/>
                    <a:pt x="32" y="3"/>
                    <a:pt x="35" y="3"/>
                  </a:cubicBezTo>
                  <a:cubicBezTo>
                    <a:pt x="37" y="3"/>
                    <a:pt x="39" y="3"/>
                    <a:pt x="40" y="3"/>
                  </a:cubicBezTo>
                  <a:cubicBezTo>
                    <a:pt x="43" y="3"/>
                    <a:pt x="45" y="3"/>
                    <a:pt x="46" y="4"/>
                  </a:cubicBezTo>
                  <a:cubicBezTo>
                    <a:pt x="47" y="5"/>
                    <a:pt x="47" y="6"/>
                    <a:pt x="47" y="7"/>
                  </a:cubicBezTo>
                  <a:cubicBezTo>
                    <a:pt x="47" y="8"/>
                    <a:pt x="47" y="8"/>
                    <a:pt x="46" y="9"/>
                  </a:cubicBezTo>
                  <a:cubicBezTo>
                    <a:pt x="46" y="10"/>
                    <a:pt x="45" y="10"/>
                    <a:pt x="44" y="10"/>
                  </a:cubicBezTo>
                  <a:cubicBezTo>
                    <a:pt x="44" y="10"/>
                    <a:pt x="43" y="10"/>
                    <a:pt x="42" y="10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8" y="11"/>
                    <a:pt x="37" y="11"/>
                    <a:pt x="37" y="12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43" y="14"/>
                    <a:pt x="47" y="14"/>
                    <a:pt x="48" y="14"/>
                  </a:cubicBezTo>
                  <a:cubicBezTo>
                    <a:pt x="49" y="15"/>
                    <a:pt x="49" y="15"/>
                    <a:pt x="49" y="16"/>
                  </a:cubicBezTo>
                  <a:cubicBezTo>
                    <a:pt x="49" y="16"/>
                    <a:pt x="49" y="16"/>
                    <a:pt x="48" y="17"/>
                  </a:cubicBezTo>
                  <a:cubicBezTo>
                    <a:pt x="47" y="17"/>
                    <a:pt x="46" y="16"/>
                    <a:pt x="44" y="16"/>
                  </a:cubicBezTo>
                  <a:cubicBezTo>
                    <a:pt x="43" y="16"/>
                    <a:pt x="41" y="16"/>
                    <a:pt x="39" y="16"/>
                  </a:cubicBezTo>
                  <a:cubicBezTo>
                    <a:pt x="35" y="16"/>
                    <a:pt x="32" y="16"/>
                    <a:pt x="30" y="17"/>
                  </a:cubicBezTo>
                  <a:cubicBezTo>
                    <a:pt x="27" y="17"/>
                    <a:pt x="26" y="17"/>
                    <a:pt x="25" y="18"/>
                  </a:cubicBezTo>
                  <a:cubicBezTo>
                    <a:pt x="24" y="18"/>
                    <a:pt x="24" y="19"/>
                    <a:pt x="24" y="2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1"/>
                    <a:pt x="24" y="33"/>
                    <a:pt x="24" y="35"/>
                  </a:cubicBezTo>
                  <a:cubicBezTo>
                    <a:pt x="24" y="38"/>
                    <a:pt x="23" y="40"/>
                    <a:pt x="23" y="41"/>
                  </a:cubicBezTo>
                  <a:cubicBezTo>
                    <a:pt x="23" y="43"/>
                    <a:pt x="22" y="45"/>
                    <a:pt x="22" y="46"/>
                  </a:cubicBezTo>
                  <a:cubicBezTo>
                    <a:pt x="22" y="48"/>
                    <a:pt x="21" y="49"/>
                    <a:pt x="21" y="50"/>
                  </a:cubicBezTo>
                  <a:cubicBezTo>
                    <a:pt x="20" y="51"/>
                    <a:pt x="20" y="52"/>
                    <a:pt x="19" y="52"/>
                  </a:cubicBezTo>
                  <a:cubicBezTo>
                    <a:pt x="19" y="53"/>
                    <a:pt x="18" y="53"/>
                    <a:pt x="18" y="53"/>
                  </a:cubicBezTo>
                  <a:cubicBezTo>
                    <a:pt x="17" y="53"/>
                    <a:pt x="17" y="52"/>
                    <a:pt x="16" y="52"/>
                  </a:cubicBezTo>
                  <a:cubicBezTo>
                    <a:pt x="16" y="52"/>
                    <a:pt x="16" y="51"/>
                    <a:pt x="17" y="50"/>
                  </a:cubicBezTo>
                  <a:cubicBezTo>
                    <a:pt x="17" y="49"/>
                    <a:pt x="18" y="46"/>
                    <a:pt x="19" y="42"/>
                  </a:cubicBezTo>
                  <a:cubicBezTo>
                    <a:pt x="20" y="39"/>
                    <a:pt x="20" y="35"/>
                    <a:pt x="21" y="31"/>
                  </a:cubicBezTo>
                  <a:cubicBezTo>
                    <a:pt x="21" y="31"/>
                    <a:pt x="21" y="30"/>
                    <a:pt x="21" y="29"/>
                  </a:cubicBezTo>
                  <a:cubicBezTo>
                    <a:pt x="21" y="27"/>
                    <a:pt x="21" y="25"/>
                    <a:pt x="21" y="22"/>
                  </a:cubicBezTo>
                  <a:cubicBezTo>
                    <a:pt x="21" y="21"/>
                    <a:pt x="21" y="20"/>
                    <a:pt x="21" y="19"/>
                  </a:cubicBezTo>
                  <a:cubicBezTo>
                    <a:pt x="21" y="18"/>
                    <a:pt x="22" y="17"/>
                    <a:pt x="23" y="16"/>
                  </a:cubicBezTo>
                  <a:cubicBezTo>
                    <a:pt x="25" y="15"/>
                    <a:pt x="27" y="15"/>
                    <a:pt x="29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3"/>
                    <a:pt x="34" y="12"/>
                    <a:pt x="34" y="12"/>
                  </a:cubicBezTo>
                  <a:close/>
                  <a:moveTo>
                    <a:pt x="48" y="29"/>
                  </a:moveTo>
                  <a:cubicBezTo>
                    <a:pt x="49" y="29"/>
                    <a:pt x="49" y="30"/>
                    <a:pt x="49" y="30"/>
                  </a:cubicBezTo>
                  <a:cubicBezTo>
                    <a:pt x="49" y="31"/>
                    <a:pt x="48" y="31"/>
                    <a:pt x="46" y="31"/>
                  </a:cubicBezTo>
                  <a:cubicBezTo>
                    <a:pt x="46" y="31"/>
                    <a:pt x="45" y="31"/>
                    <a:pt x="43" y="31"/>
                  </a:cubicBezTo>
                  <a:cubicBezTo>
                    <a:pt x="43" y="31"/>
                    <a:pt x="43" y="32"/>
                    <a:pt x="43" y="32"/>
                  </a:cubicBezTo>
                  <a:cubicBezTo>
                    <a:pt x="43" y="33"/>
                    <a:pt x="43" y="33"/>
                    <a:pt x="43" y="34"/>
                  </a:cubicBezTo>
                  <a:cubicBezTo>
                    <a:pt x="43" y="34"/>
                    <a:pt x="43" y="35"/>
                    <a:pt x="43" y="36"/>
                  </a:cubicBezTo>
                  <a:cubicBezTo>
                    <a:pt x="43" y="37"/>
                    <a:pt x="43" y="38"/>
                    <a:pt x="43" y="40"/>
                  </a:cubicBezTo>
                  <a:cubicBezTo>
                    <a:pt x="43" y="42"/>
                    <a:pt x="44" y="43"/>
                    <a:pt x="44" y="44"/>
                  </a:cubicBezTo>
                  <a:cubicBezTo>
                    <a:pt x="44" y="45"/>
                    <a:pt x="44" y="46"/>
                    <a:pt x="45" y="47"/>
                  </a:cubicBezTo>
                  <a:cubicBezTo>
                    <a:pt x="45" y="48"/>
                    <a:pt x="45" y="48"/>
                    <a:pt x="45" y="49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51"/>
                    <a:pt x="46" y="52"/>
                    <a:pt x="46" y="52"/>
                  </a:cubicBezTo>
                  <a:cubicBezTo>
                    <a:pt x="46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1"/>
                    <a:pt x="43" y="51"/>
                    <a:pt x="42" y="50"/>
                  </a:cubicBezTo>
                  <a:cubicBezTo>
                    <a:pt x="42" y="49"/>
                    <a:pt x="41" y="48"/>
                    <a:pt x="41" y="47"/>
                  </a:cubicBezTo>
                  <a:cubicBezTo>
                    <a:pt x="41" y="46"/>
                    <a:pt x="40" y="44"/>
                    <a:pt x="40" y="43"/>
                  </a:cubicBezTo>
                  <a:cubicBezTo>
                    <a:pt x="40" y="41"/>
                    <a:pt x="40" y="40"/>
                    <a:pt x="40" y="3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40" y="32"/>
                    <a:pt x="40" y="32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2"/>
                    <a:pt x="35" y="32"/>
                    <a:pt x="35" y="33"/>
                  </a:cubicBezTo>
                  <a:cubicBezTo>
                    <a:pt x="35" y="35"/>
                    <a:pt x="35" y="36"/>
                    <a:pt x="35" y="37"/>
                  </a:cubicBezTo>
                  <a:cubicBezTo>
                    <a:pt x="35" y="39"/>
                    <a:pt x="35" y="41"/>
                    <a:pt x="34" y="43"/>
                  </a:cubicBezTo>
                  <a:cubicBezTo>
                    <a:pt x="34" y="45"/>
                    <a:pt x="34" y="46"/>
                    <a:pt x="33" y="47"/>
                  </a:cubicBezTo>
                  <a:cubicBezTo>
                    <a:pt x="33" y="48"/>
                    <a:pt x="32" y="49"/>
                    <a:pt x="32" y="50"/>
                  </a:cubicBezTo>
                  <a:cubicBezTo>
                    <a:pt x="31" y="51"/>
                    <a:pt x="31" y="52"/>
                    <a:pt x="29" y="52"/>
                  </a:cubicBezTo>
                  <a:cubicBezTo>
                    <a:pt x="29" y="52"/>
                    <a:pt x="29" y="52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0"/>
                    <a:pt x="28" y="50"/>
                    <a:pt x="29" y="49"/>
                  </a:cubicBezTo>
                  <a:cubicBezTo>
                    <a:pt x="29" y="49"/>
                    <a:pt x="29" y="48"/>
                    <a:pt x="29" y="4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1" y="42"/>
                    <a:pt x="31" y="40"/>
                    <a:pt x="32" y="38"/>
                  </a:cubicBezTo>
                  <a:cubicBezTo>
                    <a:pt x="32" y="36"/>
                    <a:pt x="32" y="35"/>
                    <a:pt x="32" y="35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1"/>
                    <a:pt x="30" y="31"/>
                    <a:pt x="29" y="31"/>
                  </a:cubicBezTo>
                  <a:cubicBezTo>
                    <a:pt x="28" y="31"/>
                    <a:pt x="28" y="31"/>
                    <a:pt x="27" y="31"/>
                  </a:cubicBezTo>
                  <a:cubicBezTo>
                    <a:pt x="27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0"/>
                  </a:cubicBezTo>
                  <a:cubicBezTo>
                    <a:pt x="26" y="30"/>
                    <a:pt x="26" y="30"/>
                    <a:pt x="26" y="29"/>
                  </a:cubicBezTo>
                  <a:cubicBezTo>
                    <a:pt x="27" y="29"/>
                    <a:pt x="28" y="29"/>
                    <a:pt x="29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6"/>
                    <a:pt x="35" y="25"/>
                    <a:pt x="35" y="24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3" y="23"/>
                    <a:pt x="32" y="23"/>
                    <a:pt x="31" y="24"/>
                  </a:cubicBezTo>
                  <a:cubicBezTo>
                    <a:pt x="31" y="24"/>
                    <a:pt x="30" y="24"/>
                    <a:pt x="29" y="25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7"/>
                    <a:pt x="27" y="27"/>
                    <a:pt x="26" y="27"/>
                  </a:cubicBezTo>
                  <a:cubicBezTo>
                    <a:pt x="26" y="27"/>
                    <a:pt x="25" y="27"/>
                    <a:pt x="25" y="27"/>
                  </a:cubicBezTo>
                  <a:cubicBezTo>
                    <a:pt x="25" y="26"/>
                    <a:pt x="25" y="26"/>
                    <a:pt x="26" y="24"/>
                  </a:cubicBezTo>
                  <a:cubicBezTo>
                    <a:pt x="27" y="23"/>
                    <a:pt x="28" y="22"/>
                    <a:pt x="30" y="22"/>
                  </a:cubicBezTo>
                  <a:cubicBezTo>
                    <a:pt x="31" y="21"/>
                    <a:pt x="33" y="20"/>
                    <a:pt x="35" y="20"/>
                  </a:cubicBezTo>
                  <a:cubicBezTo>
                    <a:pt x="35" y="19"/>
                    <a:pt x="35" y="19"/>
                    <a:pt x="35" y="18"/>
                  </a:cubicBezTo>
                  <a:cubicBezTo>
                    <a:pt x="35" y="17"/>
                    <a:pt x="36" y="17"/>
                    <a:pt x="37" y="17"/>
                  </a:cubicBezTo>
                  <a:cubicBezTo>
                    <a:pt x="38" y="17"/>
                    <a:pt x="38" y="17"/>
                    <a:pt x="38" y="18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2" y="20"/>
                    <a:pt x="44" y="21"/>
                    <a:pt x="45" y="22"/>
                  </a:cubicBezTo>
                  <a:cubicBezTo>
                    <a:pt x="46" y="23"/>
                    <a:pt x="47" y="24"/>
                    <a:pt x="48" y="24"/>
                  </a:cubicBezTo>
                  <a:cubicBezTo>
                    <a:pt x="48" y="25"/>
                    <a:pt x="49" y="26"/>
                    <a:pt x="49" y="26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7"/>
                    <a:pt x="46" y="27"/>
                    <a:pt x="46" y="26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2" y="23"/>
                    <a:pt x="41" y="22"/>
                    <a:pt x="41" y="22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3"/>
                    <a:pt x="38" y="25"/>
                    <a:pt x="38" y="2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4" y="28"/>
                    <a:pt x="47" y="28"/>
                    <a:pt x="4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17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Group 768"/>
          <p:cNvGrpSpPr>
            <a:grpSpLocks noChangeAspect="1"/>
          </p:cNvGrpSpPr>
          <p:nvPr/>
        </p:nvGrpSpPr>
        <p:grpSpPr bwMode="auto">
          <a:xfrm rot="545774">
            <a:off x="1467073" y="5428715"/>
            <a:ext cx="945475" cy="1064883"/>
            <a:chOff x="1189" y="711"/>
            <a:chExt cx="966" cy="108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87" name="AutoShape 767"/>
            <p:cNvSpPr>
              <a:spLocks noChangeAspect="1" noChangeArrowheads="1" noTextEdit="1"/>
            </p:cNvSpPr>
            <p:nvPr/>
          </p:nvSpPr>
          <p:spPr bwMode="auto">
            <a:xfrm>
              <a:off x="1189" y="711"/>
              <a:ext cx="966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71"/>
            <p:cNvSpPr>
              <a:spLocks/>
            </p:cNvSpPr>
            <p:nvPr/>
          </p:nvSpPr>
          <p:spPr bwMode="auto">
            <a:xfrm>
              <a:off x="1276" y="782"/>
              <a:ext cx="745" cy="864"/>
            </a:xfrm>
            <a:custGeom>
              <a:avLst/>
              <a:gdLst>
                <a:gd name="T0" fmla="*/ 665 w 745"/>
                <a:gd name="T1" fmla="*/ 864 h 864"/>
                <a:gd name="T2" fmla="*/ 0 w 745"/>
                <a:gd name="T3" fmla="*/ 798 h 864"/>
                <a:gd name="T4" fmla="*/ 79 w 745"/>
                <a:gd name="T5" fmla="*/ 0 h 864"/>
                <a:gd name="T6" fmla="*/ 745 w 745"/>
                <a:gd name="T7" fmla="*/ 66 h 864"/>
                <a:gd name="T8" fmla="*/ 665 w 745"/>
                <a:gd name="T9" fmla="*/ 86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5" h="864">
                  <a:moveTo>
                    <a:pt x="665" y="864"/>
                  </a:moveTo>
                  <a:lnTo>
                    <a:pt x="0" y="798"/>
                  </a:lnTo>
                  <a:lnTo>
                    <a:pt x="79" y="0"/>
                  </a:lnTo>
                  <a:lnTo>
                    <a:pt x="745" y="66"/>
                  </a:lnTo>
                  <a:lnTo>
                    <a:pt x="665" y="864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72"/>
            <p:cNvSpPr>
              <a:spLocks/>
            </p:cNvSpPr>
            <p:nvPr/>
          </p:nvSpPr>
          <p:spPr bwMode="auto">
            <a:xfrm>
              <a:off x="1276" y="847"/>
              <a:ext cx="745" cy="799"/>
            </a:xfrm>
            <a:custGeom>
              <a:avLst/>
              <a:gdLst>
                <a:gd name="T0" fmla="*/ 0 w 745"/>
                <a:gd name="T1" fmla="*/ 733 h 799"/>
                <a:gd name="T2" fmla="*/ 1 w 745"/>
                <a:gd name="T3" fmla="*/ 723 h 799"/>
                <a:gd name="T4" fmla="*/ 644 w 745"/>
                <a:gd name="T5" fmla="*/ 771 h 799"/>
                <a:gd name="T6" fmla="*/ 737 w 745"/>
                <a:gd name="T7" fmla="*/ 0 h 799"/>
                <a:gd name="T8" fmla="*/ 745 w 745"/>
                <a:gd name="T9" fmla="*/ 1 h 799"/>
                <a:gd name="T10" fmla="*/ 665 w 745"/>
                <a:gd name="T11" fmla="*/ 799 h 799"/>
                <a:gd name="T12" fmla="*/ 0 w 745"/>
                <a:gd name="T13" fmla="*/ 733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5" h="799">
                  <a:moveTo>
                    <a:pt x="0" y="733"/>
                  </a:moveTo>
                  <a:lnTo>
                    <a:pt x="1" y="723"/>
                  </a:lnTo>
                  <a:lnTo>
                    <a:pt x="644" y="771"/>
                  </a:lnTo>
                  <a:lnTo>
                    <a:pt x="737" y="0"/>
                  </a:lnTo>
                  <a:lnTo>
                    <a:pt x="745" y="1"/>
                  </a:lnTo>
                  <a:lnTo>
                    <a:pt x="665" y="799"/>
                  </a:lnTo>
                  <a:lnTo>
                    <a:pt x="0" y="733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73"/>
            <p:cNvSpPr>
              <a:spLocks/>
            </p:cNvSpPr>
            <p:nvPr/>
          </p:nvSpPr>
          <p:spPr bwMode="auto">
            <a:xfrm>
              <a:off x="1342" y="785"/>
              <a:ext cx="671" cy="248"/>
            </a:xfrm>
            <a:custGeom>
              <a:avLst/>
              <a:gdLst>
                <a:gd name="T0" fmla="*/ 0 w 671"/>
                <a:gd name="T1" fmla="*/ 135 h 248"/>
                <a:gd name="T2" fmla="*/ 305 w 671"/>
                <a:gd name="T3" fmla="*/ 248 h 248"/>
                <a:gd name="T4" fmla="*/ 650 w 671"/>
                <a:gd name="T5" fmla="*/ 204 h 248"/>
                <a:gd name="T6" fmla="*/ 671 w 671"/>
                <a:gd name="T7" fmla="*/ 66 h 248"/>
                <a:gd name="T8" fmla="*/ 13 w 671"/>
                <a:gd name="T9" fmla="*/ 0 h 248"/>
                <a:gd name="T10" fmla="*/ 0 w 671"/>
                <a:gd name="T11" fmla="*/ 13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48">
                  <a:moveTo>
                    <a:pt x="0" y="135"/>
                  </a:moveTo>
                  <a:lnTo>
                    <a:pt x="305" y="248"/>
                  </a:lnTo>
                  <a:lnTo>
                    <a:pt x="650" y="204"/>
                  </a:lnTo>
                  <a:lnTo>
                    <a:pt x="671" y="66"/>
                  </a:lnTo>
                  <a:lnTo>
                    <a:pt x="13" y="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74"/>
            <p:cNvSpPr>
              <a:spLocks/>
            </p:cNvSpPr>
            <p:nvPr/>
          </p:nvSpPr>
          <p:spPr bwMode="auto">
            <a:xfrm>
              <a:off x="1342" y="782"/>
              <a:ext cx="671" cy="231"/>
            </a:xfrm>
            <a:custGeom>
              <a:avLst/>
              <a:gdLst>
                <a:gd name="T0" fmla="*/ 0 w 671"/>
                <a:gd name="T1" fmla="*/ 133 h 231"/>
                <a:gd name="T2" fmla="*/ 306 w 671"/>
                <a:gd name="T3" fmla="*/ 231 h 231"/>
                <a:gd name="T4" fmla="*/ 646 w 671"/>
                <a:gd name="T5" fmla="*/ 202 h 231"/>
                <a:gd name="T6" fmla="*/ 671 w 671"/>
                <a:gd name="T7" fmla="*/ 65 h 231"/>
                <a:gd name="T8" fmla="*/ 13 w 671"/>
                <a:gd name="T9" fmla="*/ 0 h 231"/>
                <a:gd name="T10" fmla="*/ 0 w 671"/>
                <a:gd name="T11" fmla="*/ 13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31">
                  <a:moveTo>
                    <a:pt x="0" y="133"/>
                  </a:moveTo>
                  <a:lnTo>
                    <a:pt x="306" y="231"/>
                  </a:lnTo>
                  <a:lnTo>
                    <a:pt x="646" y="202"/>
                  </a:lnTo>
                  <a:lnTo>
                    <a:pt x="671" y="65"/>
                  </a:lnTo>
                  <a:lnTo>
                    <a:pt x="13" y="0"/>
                  </a:lnTo>
                  <a:lnTo>
                    <a:pt x="0" y="133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75"/>
            <p:cNvSpPr>
              <a:spLocks/>
            </p:cNvSpPr>
            <p:nvPr/>
          </p:nvSpPr>
          <p:spPr bwMode="auto">
            <a:xfrm>
              <a:off x="1480" y="1044"/>
              <a:ext cx="356" cy="471"/>
            </a:xfrm>
            <a:custGeom>
              <a:avLst/>
              <a:gdLst>
                <a:gd name="T0" fmla="*/ 3 w 356"/>
                <a:gd name="T1" fmla="*/ 311 h 471"/>
                <a:gd name="T2" fmla="*/ 96 w 356"/>
                <a:gd name="T3" fmla="*/ 320 h 471"/>
                <a:gd name="T4" fmla="*/ 104 w 356"/>
                <a:gd name="T5" fmla="*/ 236 h 471"/>
                <a:gd name="T6" fmla="*/ 1 w 356"/>
                <a:gd name="T7" fmla="*/ 225 h 471"/>
                <a:gd name="T8" fmla="*/ 4 w 356"/>
                <a:gd name="T9" fmla="*/ 190 h 471"/>
                <a:gd name="T10" fmla="*/ 90 w 356"/>
                <a:gd name="T11" fmla="*/ 198 h 471"/>
                <a:gd name="T12" fmla="*/ 11 w 356"/>
                <a:gd name="T13" fmla="*/ 0 h 471"/>
                <a:gd name="T14" fmla="*/ 129 w 356"/>
                <a:gd name="T15" fmla="*/ 11 h 471"/>
                <a:gd name="T16" fmla="*/ 172 w 356"/>
                <a:gd name="T17" fmla="*/ 129 h 471"/>
                <a:gd name="T18" fmla="*/ 237 w 356"/>
                <a:gd name="T19" fmla="*/ 22 h 471"/>
                <a:gd name="T20" fmla="*/ 356 w 356"/>
                <a:gd name="T21" fmla="*/ 33 h 471"/>
                <a:gd name="T22" fmla="*/ 238 w 356"/>
                <a:gd name="T23" fmla="*/ 213 h 471"/>
                <a:gd name="T24" fmla="*/ 324 w 356"/>
                <a:gd name="T25" fmla="*/ 221 h 471"/>
                <a:gd name="T26" fmla="*/ 321 w 356"/>
                <a:gd name="T27" fmla="*/ 258 h 471"/>
                <a:gd name="T28" fmla="*/ 217 w 356"/>
                <a:gd name="T29" fmla="*/ 247 h 471"/>
                <a:gd name="T30" fmla="*/ 209 w 356"/>
                <a:gd name="T31" fmla="*/ 332 h 471"/>
                <a:gd name="T32" fmla="*/ 301 w 356"/>
                <a:gd name="T33" fmla="*/ 341 h 471"/>
                <a:gd name="T34" fmla="*/ 297 w 356"/>
                <a:gd name="T35" fmla="*/ 377 h 471"/>
                <a:gd name="T36" fmla="*/ 206 w 356"/>
                <a:gd name="T37" fmla="*/ 368 h 471"/>
                <a:gd name="T38" fmla="*/ 195 w 356"/>
                <a:gd name="T39" fmla="*/ 471 h 471"/>
                <a:gd name="T40" fmla="*/ 82 w 356"/>
                <a:gd name="T41" fmla="*/ 461 h 471"/>
                <a:gd name="T42" fmla="*/ 91 w 356"/>
                <a:gd name="T43" fmla="*/ 356 h 471"/>
                <a:gd name="T44" fmla="*/ 0 w 356"/>
                <a:gd name="T45" fmla="*/ 347 h 471"/>
                <a:gd name="T46" fmla="*/ 3 w 356"/>
                <a:gd name="T47" fmla="*/ 31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6" h="471">
                  <a:moveTo>
                    <a:pt x="3" y="311"/>
                  </a:moveTo>
                  <a:lnTo>
                    <a:pt x="96" y="320"/>
                  </a:lnTo>
                  <a:lnTo>
                    <a:pt x="104" y="236"/>
                  </a:lnTo>
                  <a:lnTo>
                    <a:pt x="1" y="225"/>
                  </a:lnTo>
                  <a:lnTo>
                    <a:pt x="4" y="190"/>
                  </a:lnTo>
                  <a:lnTo>
                    <a:pt x="90" y="198"/>
                  </a:lnTo>
                  <a:lnTo>
                    <a:pt x="11" y="0"/>
                  </a:lnTo>
                  <a:lnTo>
                    <a:pt x="129" y="11"/>
                  </a:lnTo>
                  <a:lnTo>
                    <a:pt x="172" y="129"/>
                  </a:lnTo>
                  <a:lnTo>
                    <a:pt x="237" y="22"/>
                  </a:lnTo>
                  <a:lnTo>
                    <a:pt x="356" y="33"/>
                  </a:lnTo>
                  <a:lnTo>
                    <a:pt x="238" y="213"/>
                  </a:lnTo>
                  <a:lnTo>
                    <a:pt x="324" y="221"/>
                  </a:lnTo>
                  <a:lnTo>
                    <a:pt x="321" y="258"/>
                  </a:lnTo>
                  <a:lnTo>
                    <a:pt x="217" y="247"/>
                  </a:lnTo>
                  <a:lnTo>
                    <a:pt x="209" y="332"/>
                  </a:lnTo>
                  <a:lnTo>
                    <a:pt x="301" y="341"/>
                  </a:lnTo>
                  <a:lnTo>
                    <a:pt x="297" y="377"/>
                  </a:lnTo>
                  <a:lnTo>
                    <a:pt x="206" y="368"/>
                  </a:lnTo>
                  <a:lnTo>
                    <a:pt x="195" y="471"/>
                  </a:lnTo>
                  <a:lnTo>
                    <a:pt x="82" y="461"/>
                  </a:lnTo>
                  <a:lnTo>
                    <a:pt x="91" y="356"/>
                  </a:lnTo>
                  <a:lnTo>
                    <a:pt x="0" y="347"/>
                  </a:lnTo>
                  <a:lnTo>
                    <a:pt x="3" y="311"/>
                  </a:lnTo>
                  <a:close/>
                </a:path>
              </a:pathLst>
            </a:custGeom>
            <a:solidFill>
              <a:srgbClr val="F8D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Group 768"/>
          <p:cNvGrpSpPr>
            <a:grpSpLocks noChangeAspect="1"/>
          </p:cNvGrpSpPr>
          <p:nvPr/>
        </p:nvGrpSpPr>
        <p:grpSpPr bwMode="auto">
          <a:xfrm rot="20565647">
            <a:off x="5669260" y="5453640"/>
            <a:ext cx="703582" cy="792440"/>
            <a:chOff x="1189" y="711"/>
            <a:chExt cx="966" cy="108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4" name="AutoShape 767"/>
            <p:cNvSpPr>
              <a:spLocks noChangeAspect="1" noChangeArrowheads="1" noTextEdit="1"/>
            </p:cNvSpPr>
            <p:nvPr/>
          </p:nvSpPr>
          <p:spPr bwMode="auto">
            <a:xfrm>
              <a:off x="1189" y="711"/>
              <a:ext cx="966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71"/>
            <p:cNvSpPr>
              <a:spLocks/>
            </p:cNvSpPr>
            <p:nvPr/>
          </p:nvSpPr>
          <p:spPr bwMode="auto">
            <a:xfrm>
              <a:off x="1276" y="782"/>
              <a:ext cx="745" cy="864"/>
            </a:xfrm>
            <a:custGeom>
              <a:avLst/>
              <a:gdLst>
                <a:gd name="T0" fmla="*/ 665 w 745"/>
                <a:gd name="T1" fmla="*/ 864 h 864"/>
                <a:gd name="T2" fmla="*/ 0 w 745"/>
                <a:gd name="T3" fmla="*/ 798 h 864"/>
                <a:gd name="T4" fmla="*/ 79 w 745"/>
                <a:gd name="T5" fmla="*/ 0 h 864"/>
                <a:gd name="T6" fmla="*/ 745 w 745"/>
                <a:gd name="T7" fmla="*/ 66 h 864"/>
                <a:gd name="T8" fmla="*/ 665 w 745"/>
                <a:gd name="T9" fmla="*/ 86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5" h="864">
                  <a:moveTo>
                    <a:pt x="665" y="864"/>
                  </a:moveTo>
                  <a:lnTo>
                    <a:pt x="0" y="798"/>
                  </a:lnTo>
                  <a:lnTo>
                    <a:pt x="79" y="0"/>
                  </a:lnTo>
                  <a:lnTo>
                    <a:pt x="745" y="66"/>
                  </a:lnTo>
                  <a:lnTo>
                    <a:pt x="665" y="864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72"/>
            <p:cNvSpPr>
              <a:spLocks/>
            </p:cNvSpPr>
            <p:nvPr/>
          </p:nvSpPr>
          <p:spPr bwMode="auto">
            <a:xfrm>
              <a:off x="1276" y="847"/>
              <a:ext cx="745" cy="799"/>
            </a:xfrm>
            <a:custGeom>
              <a:avLst/>
              <a:gdLst>
                <a:gd name="T0" fmla="*/ 0 w 745"/>
                <a:gd name="T1" fmla="*/ 733 h 799"/>
                <a:gd name="T2" fmla="*/ 1 w 745"/>
                <a:gd name="T3" fmla="*/ 723 h 799"/>
                <a:gd name="T4" fmla="*/ 644 w 745"/>
                <a:gd name="T5" fmla="*/ 771 h 799"/>
                <a:gd name="T6" fmla="*/ 737 w 745"/>
                <a:gd name="T7" fmla="*/ 0 h 799"/>
                <a:gd name="T8" fmla="*/ 745 w 745"/>
                <a:gd name="T9" fmla="*/ 1 h 799"/>
                <a:gd name="T10" fmla="*/ 665 w 745"/>
                <a:gd name="T11" fmla="*/ 799 h 799"/>
                <a:gd name="T12" fmla="*/ 0 w 745"/>
                <a:gd name="T13" fmla="*/ 733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5" h="799">
                  <a:moveTo>
                    <a:pt x="0" y="733"/>
                  </a:moveTo>
                  <a:lnTo>
                    <a:pt x="1" y="723"/>
                  </a:lnTo>
                  <a:lnTo>
                    <a:pt x="644" y="771"/>
                  </a:lnTo>
                  <a:lnTo>
                    <a:pt x="737" y="0"/>
                  </a:lnTo>
                  <a:lnTo>
                    <a:pt x="745" y="1"/>
                  </a:lnTo>
                  <a:lnTo>
                    <a:pt x="665" y="799"/>
                  </a:lnTo>
                  <a:lnTo>
                    <a:pt x="0" y="733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73"/>
            <p:cNvSpPr>
              <a:spLocks/>
            </p:cNvSpPr>
            <p:nvPr/>
          </p:nvSpPr>
          <p:spPr bwMode="auto">
            <a:xfrm>
              <a:off x="1342" y="785"/>
              <a:ext cx="671" cy="248"/>
            </a:xfrm>
            <a:custGeom>
              <a:avLst/>
              <a:gdLst>
                <a:gd name="T0" fmla="*/ 0 w 671"/>
                <a:gd name="T1" fmla="*/ 135 h 248"/>
                <a:gd name="T2" fmla="*/ 305 w 671"/>
                <a:gd name="T3" fmla="*/ 248 h 248"/>
                <a:gd name="T4" fmla="*/ 650 w 671"/>
                <a:gd name="T5" fmla="*/ 204 h 248"/>
                <a:gd name="T6" fmla="*/ 671 w 671"/>
                <a:gd name="T7" fmla="*/ 66 h 248"/>
                <a:gd name="T8" fmla="*/ 13 w 671"/>
                <a:gd name="T9" fmla="*/ 0 h 248"/>
                <a:gd name="T10" fmla="*/ 0 w 671"/>
                <a:gd name="T11" fmla="*/ 13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48">
                  <a:moveTo>
                    <a:pt x="0" y="135"/>
                  </a:moveTo>
                  <a:lnTo>
                    <a:pt x="305" y="248"/>
                  </a:lnTo>
                  <a:lnTo>
                    <a:pt x="650" y="204"/>
                  </a:lnTo>
                  <a:lnTo>
                    <a:pt x="671" y="66"/>
                  </a:lnTo>
                  <a:lnTo>
                    <a:pt x="13" y="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74"/>
            <p:cNvSpPr>
              <a:spLocks/>
            </p:cNvSpPr>
            <p:nvPr/>
          </p:nvSpPr>
          <p:spPr bwMode="auto">
            <a:xfrm>
              <a:off x="1342" y="782"/>
              <a:ext cx="671" cy="231"/>
            </a:xfrm>
            <a:custGeom>
              <a:avLst/>
              <a:gdLst>
                <a:gd name="T0" fmla="*/ 0 w 671"/>
                <a:gd name="T1" fmla="*/ 133 h 231"/>
                <a:gd name="T2" fmla="*/ 306 w 671"/>
                <a:gd name="T3" fmla="*/ 231 h 231"/>
                <a:gd name="T4" fmla="*/ 646 w 671"/>
                <a:gd name="T5" fmla="*/ 202 h 231"/>
                <a:gd name="T6" fmla="*/ 671 w 671"/>
                <a:gd name="T7" fmla="*/ 65 h 231"/>
                <a:gd name="T8" fmla="*/ 13 w 671"/>
                <a:gd name="T9" fmla="*/ 0 h 231"/>
                <a:gd name="T10" fmla="*/ 0 w 671"/>
                <a:gd name="T11" fmla="*/ 13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31">
                  <a:moveTo>
                    <a:pt x="0" y="133"/>
                  </a:moveTo>
                  <a:lnTo>
                    <a:pt x="306" y="231"/>
                  </a:lnTo>
                  <a:lnTo>
                    <a:pt x="646" y="202"/>
                  </a:lnTo>
                  <a:lnTo>
                    <a:pt x="671" y="65"/>
                  </a:lnTo>
                  <a:lnTo>
                    <a:pt x="13" y="0"/>
                  </a:lnTo>
                  <a:lnTo>
                    <a:pt x="0" y="133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75"/>
            <p:cNvSpPr>
              <a:spLocks/>
            </p:cNvSpPr>
            <p:nvPr/>
          </p:nvSpPr>
          <p:spPr bwMode="auto">
            <a:xfrm>
              <a:off x="1480" y="1044"/>
              <a:ext cx="356" cy="471"/>
            </a:xfrm>
            <a:custGeom>
              <a:avLst/>
              <a:gdLst>
                <a:gd name="T0" fmla="*/ 3 w 356"/>
                <a:gd name="T1" fmla="*/ 311 h 471"/>
                <a:gd name="T2" fmla="*/ 96 w 356"/>
                <a:gd name="T3" fmla="*/ 320 h 471"/>
                <a:gd name="T4" fmla="*/ 104 w 356"/>
                <a:gd name="T5" fmla="*/ 236 h 471"/>
                <a:gd name="T6" fmla="*/ 1 w 356"/>
                <a:gd name="T7" fmla="*/ 225 h 471"/>
                <a:gd name="T8" fmla="*/ 4 w 356"/>
                <a:gd name="T9" fmla="*/ 190 h 471"/>
                <a:gd name="T10" fmla="*/ 90 w 356"/>
                <a:gd name="T11" fmla="*/ 198 h 471"/>
                <a:gd name="T12" fmla="*/ 11 w 356"/>
                <a:gd name="T13" fmla="*/ 0 h 471"/>
                <a:gd name="T14" fmla="*/ 129 w 356"/>
                <a:gd name="T15" fmla="*/ 11 h 471"/>
                <a:gd name="T16" fmla="*/ 172 w 356"/>
                <a:gd name="T17" fmla="*/ 129 h 471"/>
                <a:gd name="T18" fmla="*/ 237 w 356"/>
                <a:gd name="T19" fmla="*/ 22 h 471"/>
                <a:gd name="T20" fmla="*/ 356 w 356"/>
                <a:gd name="T21" fmla="*/ 33 h 471"/>
                <a:gd name="T22" fmla="*/ 238 w 356"/>
                <a:gd name="T23" fmla="*/ 213 h 471"/>
                <a:gd name="T24" fmla="*/ 324 w 356"/>
                <a:gd name="T25" fmla="*/ 221 h 471"/>
                <a:gd name="T26" fmla="*/ 321 w 356"/>
                <a:gd name="T27" fmla="*/ 258 h 471"/>
                <a:gd name="T28" fmla="*/ 217 w 356"/>
                <a:gd name="T29" fmla="*/ 247 h 471"/>
                <a:gd name="T30" fmla="*/ 209 w 356"/>
                <a:gd name="T31" fmla="*/ 332 h 471"/>
                <a:gd name="T32" fmla="*/ 301 w 356"/>
                <a:gd name="T33" fmla="*/ 341 h 471"/>
                <a:gd name="T34" fmla="*/ 297 w 356"/>
                <a:gd name="T35" fmla="*/ 377 h 471"/>
                <a:gd name="T36" fmla="*/ 206 w 356"/>
                <a:gd name="T37" fmla="*/ 368 h 471"/>
                <a:gd name="T38" fmla="*/ 195 w 356"/>
                <a:gd name="T39" fmla="*/ 471 h 471"/>
                <a:gd name="T40" fmla="*/ 82 w 356"/>
                <a:gd name="T41" fmla="*/ 461 h 471"/>
                <a:gd name="T42" fmla="*/ 91 w 356"/>
                <a:gd name="T43" fmla="*/ 356 h 471"/>
                <a:gd name="T44" fmla="*/ 0 w 356"/>
                <a:gd name="T45" fmla="*/ 347 h 471"/>
                <a:gd name="T46" fmla="*/ 3 w 356"/>
                <a:gd name="T47" fmla="*/ 31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6" h="471">
                  <a:moveTo>
                    <a:pt x="3" y="311"/>
                  </a:moveTo>
                  <a:lnTo>
                    <a:pt x="96" y="320"/>
                  </a:lnTo>
                  <a:lnTo>
                    <a:pt x="104" y="236"/>
                  </a:lnTo>
                  <a:lnTo>
                    <a:pt x="1" y="225"/>
                  </a:lnTo>
                  <a:lnTo>
                    <a:pt x="4" y="190"/>
                  </a:lnTo>
                  <a:lnTo>
                    <a:pt x="90" y="198"/>
                  </a:lnTo>
                  <a:lnTo>
                    <a:pt x="11" y="0"/>
                  </a:lnTo>
                  <a:lnTo>
                    <a:pt x="129" y="11"/>
                  </a:lnTo>
                  <a:lnTo>
                    <a:pt x="172" y="129"/>
                  </a:lnTo>
                  <a:lnTo>
                    <a:pt x="237" y="22"/>
                  </a:lnTo>
                  <a:lnTo>
                    <a:pt x="356" y="33"/>
                  </a:lnTo>
                  <a:lnTo>
                    <a:pt x="238" y="213"/>
                  </a:lnTo>
                  <a:lnTo>
                    <a:pt x="324" y="221"/>
                  </a:lnTo>
                  <a:lnTo>
                    <a:pt x="321" y="258"/>
                  </a:lnTo>
                  <a:lnTo>
                    <a:pt x="217" y="247"/>
                  </a:lnTo>
                  <a:lnTo>
                    <a:pt x="209" y="332"/>
                  </a:lnTo>
                  <a:lnTo>
                    <a:pt x="301" y="341"/>
                  </a:lnTo>
                  <a:lnTo>
                    <a:pt x="297" y="377"/>
                  </a:lnTo>
                  <a:lnTo>
                    <a:pt x="206" y="368"/>
                  </a:lnTo>
                  <a:lnTo>
                    <a:pt x="195" y="471"/>
                  </a:lnTo>
                  <a:lnTo>
                    <a:pt x="82" y="461"/>
                  </a:lnTo>
                  <a:lnTo>
                    <a:pt x="91" y="356"/>
                  </a:lnTo>
                  <a:lnTo>
                    <a:pt x="0" y="347"/>
                  </a:lnTo>
                  <a:lnTo>
                    <a:pt x="3" y="311"/>
                  </a:lnTo>
                  <a:close/>
                </a:path>
              </a:pathLst>
            </a:custGeom>
            <a:solidFill>
              <a:srgbClr val="F8D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Group 768"/>
          <p:cNvGrpSpPr>
            <a:grpSpLocks noChangeAspect="1"/>
          </p:cNvGrpSpPr>
          <p:nvPr/>
        </p:nvGrpSpPr>
        <p:grpSpPr bwMode="auto">
          <a:xfrm rot="20198564">
            <a:off x="510964" y="4180948"/>
            <a:ext cx="820007" cy="923569"/>
            <a:chOff x="1189" y="711"/>
            <a:chExt cx="966" cy="108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01" name="AutoShape 767"/>
            <p:cNvSpPr>
              <a:spLocks noChangeAspect="1" noChangeArrowheads="1" noTextEdit="1"/>
            </p:cNvSpPr>
            <p:nvPr/>
          </p:nvSpPr>
          <p:spPr bwMode="auto">
            <a:xfrm>
              <a:off x="1189" y="711"/>
              <a:ext cx="966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71"/>
            <p:cNvSpPr>
              <a:spLocks/>
            </p:cNvSpPr>
            <p:nvPr/>
          </p:nvSpPr>
          <p:spPr bwMode="auto">
            <a:xfrm>
              <a:off x="1276" y="782"/>
              <a:ext cx="745" cy="864"/>
            </a:xfrm>
            <a:custGeom>
              <a:avLst/>
              <a:gdLst>
                <a:gd name="T0" fmla="*/ 665 w 745"/>
                <a:gd name="T1" fmla="*/ 864 h 864"/>
                <a:gd name="T2" fmla="*/ 0 w 745"/>
                <a:gd name="T3" fmla="*/ 798 h 864"/>
                <a:gd name="T4" fmla="*/ 79 w 745"/>
                <a:gd name="T5" fmla="*/ 0 h 864"/>
                <a:gd name="T6" fmla="*/ 745 w 745"/>
                <a:gd name="T7" fmla="*/ 66 h 864"/>
                <a:gd name="T8" fmla="*/ 665 w 745"/>
                <a:gd name="T9" fmla="*/ 86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5" h="864">
                  <a:moveTo>
                    <a:pt x="665" y="864"/>
                  </a:moveTo>
                  <a:lnTo>
                    <a:pt x="0" y="798"/>
                  </a:lnTo>
                  <a:lnTo>
                    <a:pt x="79" y="0"/>
                  </a:lnTo>
                  <a:lnTo>
                    <a:pt x="745" y="66"/>
                  </a:lnTo>
                  <a:lnTo>
                    <a:pt x="665" y="864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72"/>
            <p:cNvSpPr>
              <a:spLocks/>
            </p:cNvSpPr>
            <p:nvPr/>
          </p:nvSpPr>
          <p:spPr bwMode="auto">
            <a:xfrm>
              <a:off x="1276" y="847"/>
              <a:ext cx="745" cy="799"/>
            </a:xfrm>
            <a:custGeom>
              <a:avLst/>
              <a:gdLst>
                <a:gd name="T0" fmla="*/ 0 w 745"/>
                <a:gd name="T1" fmla="*/ 733 h 799"/>
                <a:gd name="T2" fmla="*/ 1 w 745"/>
                <a:gd name="T3" fmla="*/ 723 h 799"/>
                <a:gd name="T4" fmla="*/ 644 w 745"/>
                <a:gd name="T5" fmla="*/ 771 h 799"/>
                <a:gd name="T6" fmla="*/ 737 w 745"/>
                <a:gd name="T7" fmla="*/ 0 h 799"/>
                <a:gd name="T8" fmla="*/ 745 w 745"/>
                <a:gd name="T9" fmla="*/ 1 h 799"/>
                <a:gd name="T10" fmla="*/ 665 w 745"/>
                <a:gd name="T11" fmla="*/ 799 h 799"/>
                <a:gd name="T12" fmla="*/ 0 w 745"/>
                <a:gd name="T13" fmla="*/ 733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5" h="799">
                  <a:moveTo>
                    <a:pt x="0" y="733"/>
                  </a:moveTo>
                  <a:lnTo>
                    <a:pt x="1" y="723"/>
                  </a:lnTo>
                  <a:lnTo>
                    <a:pt x="644" y="771"/>
                  </a:lnTo>
                  <a:lnTo>
                    <a:pt x="737" y="0"/>
                  </a:lnTo>
                  <a:lnTo>
                    <a:pt x="745" y="1"/>
                  </a:lnTo>
                  <a:lnTo>
                    <a:pt x="665" y="799"/>
                  </a:lnTo>
                  <a:lnTo>
                    <a:pt x="0" y="733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73"/>
            <p:cNvSpPr>
              <a:spLocks/>
            </p:cNvSpPr>
            <p:nvPr/>
          </p:nvSpPr>
          <p:spPr bwMode="auto">
            <a:xfrm>
              <a:off x="1342" y="785"/>
              <a:ext cx="671" cy="248"/>
            </a:xfrm>
            <a:custGeom>
              <a:avLst/>
              <a:gdLst>
                <a:gd name="T0" fmla="*/ 0 w 671"/>
                <a:gd name="T1" fmla="*/ 135 h 248"/>
                <a:gd name="T2" fmla="*/ 305 w 671"/>
                <a:gd name="T3" fmla="*/ 248 h 248"/>
                <a:gd name="T4" fmla="*/ 650 w 671"/>
                <a:gd name="T5" fmla="*/ 204 h 248"/>
                <a:gd name="T6" fmla="*/ 671 w 671"/>
                <a:gd name="T7" fmla="*/ 66 h 248"/>
                <a:gd name="T8" fmla="*/ 13 w 671"/>
                <a:gd name="T9" fmla="*/ 0 h 248"/>
                <a:gd name="T10" fmla="*/ 0 w 671"/>
                <a:gd name="T11" fmla="*/ 13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48">
                  <a:moveTo>
                    <a:pt x="0" y="135"/>
                  </a:moveTo>
                  <a:lnTo>
                    <a:pt x="305" y="248"/>
                  </a:lnTo>
                  <a:lnTo>
                    <a:pt x="650" y="204"/>
                  </a:lnTo>
                  <a:lnTo>
                    <a:pt x="671" y="66"/>
                  </a:lnTo>
                  <a:lnTo>
                    <a:pt x="13" y="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74"/>
            <p:cNvSpPr>
              <a:spLocks/>
            </p:cNvSpPr>
            <p:nvPr/>
          </p:nvSpPr>
          <p:spPr bwMode="auto">
            <a:xfrm>
              <a:off x="1342" y="782"/>
              <a:ext cx="671" cy="231"/>
            </a:xfrm>
            <a:custGeom>
              <a:avLst/>
              <a:gdLst>
                <a:gd name="T0" fmla="*/ 0 w 671"/>
                <a:gd name="T1" fmla="*/ 133 h 231"/>
                <a:gd name="T2" fmla="*/ 306 w 671"/>
                <a:gd name="T3" fmla="*/ 231 h 231"/>
                <a:gd name="T4" fmla="*/ 646 w 671"/>
                <a:gd name="T5" fmla="*/ 202 h 231"/>
                <a:gd name="T6" fmla="*/ 671 w 671"/>
                <a:gd name="T7" fmla="*/ 65 h 231"/>
                <a:gd name="T8" fmla="*/ 13 w 671"/>
                <a:gd name="T9" fmla="*/ 0 h 231"/>
                <a:gd name="T10" fmla="*/ 0 w 671"/>
                <a:gd name="T11" fmla="*/ 13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31">
                  <a:moveTo>
                    <a:pt x="0" y="133"/>
                  </a:moveTo>
                  <a:lnTo>
                    <a:pt x="306" y="231"/>
                  </a:lnTo>
                  <a:lnTo>
                    <a:pt x="646" y="202"/>
                  </a:lnTo>
                  <a:lnTo>
                    <a:pt x="671" y="65"/>
                  </a:lnTo>
                  <a:lnTo>
                    <a:pt x="13" y="0"/>
                  </a:lnTo>
                  <a:lnTo>
                    <a:pt x="0" y="133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75"/>
            <p:cNvSpPr>
              <a:spLocks/>
            </p:cNvSpPr>
            <p:nvPr/>
          </p:nvSpPr>
          <p:spPr bwMode="auto">
            <a:xfrm>
              <a:off x="1480" y="1044"/>
              <a:ext cx="356" cy="471"/>
            </a:xfrm>
            <a:custGeom>
              <a:avLst/>
              <a:gdLst>
                <a:gd name="T0" fmla="*/ 3 w 356"/>
                <a:gd name="T1" fmla="*/ 311 h 471"/>
                <a:gd name="T2" fmla="*/ 96 w 356"/>
                <a:gd name="T3" fmla="*/ 320 h 471"/>
                <a:gd name="T4" fmla="*/ 104 w 356"/>
                <a:gd name="T5" fmla="*/ 236 h 471"/>
                <a:gd name="T6" fmla="*/ 1 w 356"/>
                <a:gd name="T7" fmla="*/ 225 h 471"/>
                <a:gd name="T8" fmla="*/ 4 w 356"/>
                <a:gd name="T9" fmla="*/ 190 h 471"/>
                <a:gd name="T10" fmla="*/ 90 w 356"/>
                <a:gd name="T11" fmla="*/ 198 h 471"/>
                <a:gd name="T12" fmla="*/ 11 w 356"/>
                <a:gd name="T13" fmla="*/ 0 h 471"/>
                <a:gd name="T14" fmla="*/ 129 w 356"/>
                <a:gd name="T15" fmla="*/ 11 h 471"/>
                <a:gd name="T16" fmla="*/ 172 w 356"/>
                <a:gd name="T17" fmla="*/ 129 h 471"/>
                <a:gd name="T18" fmla="*/ 237 w 356"/>
                <a:gd name="T19" fmla="*/ 22 h 471"/>
                <a:gd name="T20" fmla="*/ 356 w 356"/>
                <a:gd name="T21" fmla="*/ 33 h 471"/>
                <a:gd name="T22" fmla="*/ 238 w 356"/>
                <a:gd name="T23" fmla="*/ 213 h 471"/>
                <a:gd name="T24" fmla="*/ 324 w 356"/>
                <a:gd name="T25" fmla="*/ 221 h 471"/>
                <a:gd name="T26" fmla="*/ 321 w 356"/>
                <a:gd name="T27" fmla="*/ 258 h 471"/>
                <a:gd name="T28" fmla="*/ 217 w 356"/>
                <a:gd name="T29" fmla="*/ 247 h 471"/>
                <a:gd name="T30" fmla="*/ 209 w 356"/>
                <a:gd name="T31" fmla="*/ 332 h 471"/>
                <a:gd name="T32" fmla="*/ 301 w 356"/>
                <a:gd name="T33" fmla="*/ 341 h 471"/>
                <a:gd name="T34" fmla="*/ 297 w 356"/>
                <a:gd name="T35" fmla="*/ 377 h 471"/>
                <a:gd name="T36" fmla="*/ 206 w 356"/>
                <a:gd name="T37" fmla="*/ 368 h 471"/>
                <a:gd name="T38" fmla="*/ 195 w 356"/>
                <a:gd name="T39" fmla="*/ 471 h 471"/>
                <a:gd name="T40" fmla="*/ 82 w 356"/>
                <a:gd name="T41" fmla="*/ 461 h 471"/>
                <a:gd name="T42" fmla="*/ 91 w 356"/>
                <a:gd name="T43" fmla="*/ 356 h 471"/>
                <a:gd name="T44" fmla="*/ 0 w 356"/>
                <a:gd name="T45" fmla="*/ 347 h 471"/>
                <a:gd name="T46" fmla="*/ 3 w 356"/>
                <a:gd name="T47" fmla="*/ 31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6" h="471">
                  <a:moveTo>
                    <a:pt x="3" y="311"/>
                  </a:moveTo>
                  <a:lnTo>
                    <a:pt x="96" y="320"/>
                  </a:lnTo>
                  <a:lnTo>
                    <a:pt x="104" y="236"/>
                  </a:lnTo>
                  <a:lnTo>
                    <a:pt x="1" y="225"/>
                  </a:lnTo>
                  <a:lnTo>
                    <a:pt x="4" y="190"/>
                  </a:lnTo>
                  <a:lnTo>
                    <a:pt x="90" y="198"/>
                  </a:lnTo>
                  <a:lnTo>
                    <a:pt x="11" y="0"/>
                  </a:lnTo>
                  <a:lnTo>
                    <a:pt x="129" y="11"/>
                  </a:lnTo>
                  <a:lnTo>
                    <a:pt x="172" y="129"/>
                  </a:lnTo>
                  <a:lnTo>
                    <a:pt x="237" y="22"/>
                  </a:lnTo>
                  <a:lnTo>
                    <a:pt x="356" y="33"/>
                  </a:lnTo>
                  <a:lnTo>
                    <a:pt x="238" y="213"/>
                  </a:lnTo>
                  <a:lnTo>
                    <a:pt x="324" y="221"/>
                  </a:lnTo>
                  <a:lnTo>
                    <a:pt x="321" y="258"/>
                  </a:lnTo>
                  <a:lnTo>
                    <a:pt x="217" y="247"/>
                  </a:lnTo>
                  <a:lnTo>
                    <a:pt x="209" y="332"/>
                  </a:lnTo>
                  <a:lnTo>
                    <a:pt x="301" y="341"/>
                  </a:lnTo>
                  <a:lnTo>
                    <a:pt x="297" y="377"/>
                  </a:lnTo>
                  <a:lnTo>
                    <a:pt x="206" y="368"/>
                  </a:lnTo>
                  <a:lnTo>
                    <a:pt x="195" y="471"/>
                  </a:lnTo>
                  <a:lnTo>
                    <a:pt x="82" y="461"/>
                  </a:lnTo>
                  <a:lnTo>
                    <a:pt x="91" y="356"/>
                  </a:lnTo>
                  <a:lnTo>
                    <a:pt x="0" y="347"/>
                  </a:lnTo>
                  <a:lnTo>
                    <a:pt x="3" y="311"/>
                  </a:lnTo>
                  <a:close/>
                </a:path>
              </a:pathLst>
            </a:custGeom>
            <a:solidFill>
              <a:srgbClr val="F8D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2" name="Group 768"/>
          <p:cNvGrpSpPr>
            <a:grpSpLocks noChangeAspect="1"/>
          </p:cNvGrpSpPr>
          <p:nvPr/>
        </p:nvGrpSpPr>
        <p:grpSpPr bwMode="auto">
          <a:xfrm rot="723913">
            <a:off x="5607605" y="633378"/>
            <a:ext cx="634642" cy="714793"/>
            <a:chOff x="1189" y="711"/>
            <a:chExt cx="966" cy="108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3" name="AutoShape 767"/>
            <p:cNvSpPr>
              <a:spLocks noChangeAspect="1" noChangeArrowheads="1" noTextEdit="1"/>
            </p:cNvSpPr>
            <p:nvPr/>
          </p:nvSpPr>
          <p:spPr bwMode="auto">
            <a:xfrm>
              <a:off x="1189" y="711"/>
              <a:ext cx="966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771"/>
            <p:cNvSpPr>
              <a:spLocks/>
            </p:cNvSpPr>
            <p:nvPr/>
          </p:nvSpPr>
          <p:spPr bwMode="auto">
            <a:xfrm>
              <a:off x="1276" y="782"/>
              <a:ext cx="745" cy="864"/>
            </a:xfrm>
            <a:custGeom>
              <a:avLst/>
              <a:gdLst>
                <a:gd name="T0" fmla="*/ 665 w 745"/>
                <a:gd name="T1" fmla="*/ 864 h 864"/>
                <a:gd name="T2" fmla="*/ 0 w 745"/>
                <a:gd name="T3" fmla="*/ 798 h 864"/>
                <a:gd name="T4" fmla="*/ 79 w 745"/>
                <a:gd name="T5" fmla="*/ 0 h 864"/>
                <a:gd name="T6" fmla="*/ 745 w 745"/>
                <a:gd name="T7" fmla="*/ 66 h 864"/>
                <a:gd name="T8" fmla="*/ 665 w 745"/>
                <a:gd name="T9" fmla="*/ 86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5" h="864">
                  <a:moveTo>
                    <a:pt x="665" y="864"/>
                  </a:moveTo>
                  <a:lnTo>
                    <a:pt x="0" y="798"/>
                  </a:lnTo>
                  <a:lnTo>
                    <a:pt x="79" y="0"/>
                  </a:lnTo>
                  <a:lnTo>
                    <a:pt x="745" y="66"/>
                  </a:lnTo>
                  <a:lnTo>
                    <a:pt x="665" y="864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72"/>
            <p:cNvSpPr>
              <a:spLocks/>
            </p:cNvSpPr>
            <p:nvPr/>
          </p:nvSpPr>
          <p:spPr bwMode="auto">
            <a:xfrm>
              <a:off x="1276" y="847"/>
              <a:ext cx="745" cy="799"/>
            </a:xfrm>
            <a:custGeom>
              <a:avLst/>
              <a:gdLst>
                <a:gd name="T0" fmla="*/ 0 w 745"/>
                <a:gd name="T1" fmla="*/ 733 h 799"/>
                <a:gd name="T2" fmla="*/ 1 w 745"/>
                <a:gd name="T3" fmla="*/ 723 h 799"/>
                <a:gd name="T4" fmla="*/ 644 w 745"/>
                <a:gd name="T5" fmla="*/ 771 h 799"/>
                <a:gd name="T6" fmla="*/ 737 w 745"/>
                <a:gd name="T7" fmla="*/ 0 h 799"/>
                <a:gd name="T8" fmla="*/ 745 w 745"/>
                <a:gd name="T9" fmla="*/ 1 h 799"/>
                <a:gd name="T10" fmla="*/ 665 w 745"/>
                <a:gd name="T11" fmla="*/ 799 h 799"/>
                <a:gd name="T12" fmla="*/ 0 w 745"/>
                <a:gd name="T13" fmla="*/ 733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5" h="799">
                  <a:moveTo>
                    <a:pt x="0" y="733"/>
                  </a:moveTo>
                  <a:lnTo>
                    <a:pt x="1" y="723"/>
                  </a:lnTo>
                  <a:lnTo>
                    <a:pt x="644" y="771"/>
                  </a:lnTo>
                  <a:lnTo>
                    <a:pt x="737" y="0"/>
                  </a:lnTo>
                  <a:lnTo>
                    <a:pt x="745" y="1"/>
                  </a:lnTo>
                  <a:lnTo>
                    <a:pt x="665" y="799"/>
                  </a:lnTo>
                  <a:lnTo>
                    <a:pt x="0" y="733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773"/>
            <p:cNvSpPr>
              <a:spLocks/>
            </p:cNvSpPr>
            <p:nvPr/>
          </p:nvSpPr>
          <p:spPr bwMode="auto">
            <a:xfrm>
              <a:off x="1342" y="785"/>
              <a:ext cx="671" cy="248"/>
            </a:xfrm>
            <a:custGeom>
              <a:avLst/>
              <a:gdLst>
                <a:gd name="T0" fmla="*/ 0 w 671"/>
                <a:gd name="T1" fmla="*/ 135 h 248"/>
                <a:gd name="T2" fmla="*/ 305 w 671"/>
                <a:gd name="T3" fmla="*/ 248 h 248"/>
                <a:gd name="T4" fmla="*/ 650 w 671"/>
                <a:gd name="T5" fmla="*/ 204 h 248"/>
                <a:gd name="T6" fmla="*/ 671 w 671"/>
                <a:gd name="T7" fmla="*/ 66 h 248"/>
                <a:gd name="T8" fmla="*/ 13 w 671"/>
                <a:gd name="T9" fmla="*/ 0 h 248"/>
                <a:gd name="T10" fmla="*/ 0 w 671"/>
                <a:gd name="T11" fmla="*/ 13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48">
                  <a:moveTo>
                    <a:pt x="0" y="135"/>
                  </a:moveTo>
                  <a:lnTo>
                    <a:pt x="305" y="248"/>
                  </a:lnTo>
                  <a:lnTo>
                    <a:pt x="650" y="204"/>
                  </a:lnTo>
                  <a:lnTo>
                    <a:pt x="671" y="66"/>
                  </a:lnTo>
                  <a:lnTo>
                    <a:pt x="13" y="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774"/>
            <p:cNvSpPr>
              <a:spLocks/>
            </p:cNvSpPr>
            <p:nvPr/>
          </p:nvSpPr>
          <p:spPr bwMode="auto">
            <a:xfrm>
              <a:off x="1342" y="782"/>
              <a:ext cx="671" cy="231"/>
            </a:xfrm>
            <a:custGeom>
              <a:avLst/>
              <a:gdLst>
                <a:gd name="T0" fmla="*/ 0 w 671"/>
                <a:gd name="T1" fmla="*/ 133 h 231"/>
                <a:gd name="T2" fmla="*/ 306 w 671"/>
                <a:gd name="T3" fmla="*/ 231 h 231"/>
                <a:gd name="T4" fmla="*/ 646 w 671"/>
                <a:gd name="T5" fmla="*/ 202 h 231"/>
                <a:gd name="T6" fmla="*/ 671 w 671"/>
                <a:gd name="T7" fmla="*/ 65 h 231"/>
                <a:gd name="T8" fmla="*/ 13 w 671"/>
                <a:gd name="T9" fmla="*/ 0 h 231"/>
                <a:gd name="T10" fmla="*/ 0 w 671"/>
                <a:gd name="T11" fmla="*/ 13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31">
                  <a:moveTo>
                    <a:pt x="0" y="133"/>
                  </a:moveTo>
                  <a:lnTo>
                    <a:pt x="306" y="231"/>
                  </a:lnTo>
                  <a:lnTo>
                    <a:pt x="646" y="202"/>
                  </a:lnTo>
                  <a:lnTo>
                    <a:pt x="671" y="65"/>
                  </a:lnTo>
                  <a:lnTo>
                    <a:pt x="13" y="0"/>
                  </a:lnTo>
                  <a:lnTo>
                    <a:pt x="0" y="133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75"/>
            <p:cNvSpPr>
              <a:spLocks/>
            </p:cNvSpPr>
            <p:nvPr/>
          </p:nvSpPr>
          <p:spPr bwMode="auto">
            <a:xfrm>
              <a:off x="1480" y="1044"/>
              <a:ext cx="356" cy="471"/>
            </a:xfrm>
            <a:custGeom>
              <a:avLst/>
              <a:gdLst>
                <a:gd name="T0" fmla="*/ 3 w 356"/>
                <a:gd name="T1" fmla="*/ 311 h 471"/>
                <a:gd name="T2" fmla="*/ 96 w 356"/>
                <a:gd name="T3" fmla="*/ 320 h 471"/>
                <a:gd name="T4" fmla="*/ 104 w 356"/>
                <a:gd name="T5" fmla="*/ 236 h 471"/>
                <a:gd name="T6" fmla="*/ 1 w 356"/>
                <a:gd name="T7" fmla="*/ 225 h 471"/>
                <a:gd name="T8" fmla="*/ 4 w 356"/>
                <a:gd name="T9" fmla="*/ 190 h 471"/>
                <a:gd name="T10" fmla="*/ 90 w 356"/>
                <a:gd name="T11" fmla="*/ 198 h 471"/>
                <a:gd name="T12" fmla="*/ 11 w 356"/>
                <a:gd name="T13" fmla="*/ 0 h 471"/>
                <a:gd name="T14" fmla="*/ 129 w 356"/>
                <a:gd name="T15" fmla="*/ 11 h 471"/>
                <a:gd name="T16" fmla="*/ 172 w 356"/>
                <a:gd name="T17" fmla="*/ 129 h 471"/>
                <a:gd name="T18" fmla="*/ 237 w 356"/>
                <a:gd name="T19" fmla="*/ 22 h 471"/>
                <a:gd name="T20" fmla="*/ 356 w 356"/>
                <a:gd name="T21" fmla="*/ 33 h 471"/>
                <a:gd name="T22" fmla="*/ 238 w 356"/>
                <a:gd name="T23" fmla="*/ 213 h 471"/>
                <a:gd name="T24" fmla="*/ 324 w 356"/>
                <a:gd name="T25" fmla="*/ 221 h 471"/>
                <a:gd name="T26" fmla="*/ 321 w 356"/>
                <a:gd name="T27" fmla="*/ 258 h 471"/>
                <a:gd name="T28" fmla="*/ 217 w 356"/>
                <a:gd name="T29" fmla="*/ 247 h 471"/>
                <a:gd name="T30" fmla="*/ 209 w 356"/>
                <a:gd name="T31" fmla="*/ 332 h 471"/>
                <a:gd name="T32" fmla="*/ 301 w 356"/>
                <a:gd name="T33" fmla="*/ 341 h 471"/>
                <a:gd name="T34" fmla="*/ 297 w 356"/>
                <a:gd name="T35" fmla="*/ 377 h 471"/>
                <a:gd name="T36" fmla="*/ 206 w 356"/>
                <a:gd name="T37" fmla="*/ 368 h 471"/>
                <a:gd name="T38" fmla="*/ 195 w 356"/>
                <a:gd name="T39" fmla="*/ 471 h 471"/>
                <a:gd name="T40" fmla="*/ 82 w 356"/>
                <a:gd name="T41" fmla="*/ 461 h 471"/>
                <a:gd name="T42" fmla="*/ 91 w 356"/>
                <a:gd name="T43" fmla="*/ 356 h 471"/>
                <a:gd name="T44" fmla="*/ 0 w 356"/>
                <a:gd name="T45" fmla="*/ 347 h 471"/>
                <a:gd name="T46" fmla="*/ 3 w 356"/>
                <a:gd name="T47" fmla="*/ 31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6" h="471">
                  <a:moveTo>
                    <a:pt x="3" y="311"/>
                  </a:moveTo>
                  <a:lnTo>
                    <a:pt x="96" y="320"/>
                  </a:lnTo>
                  <a:lnTo>
                    <a:pt x="104" y="236"/>
                  </a:lnTo>
                  <a:lnTo>
                    <a:pt x="1" y="225"/>
                  </a:lnTo>
                  <a:lnTo>
                    <a:pt x="4" y="190"/>
                  </a:lnTo>
                  <a:lnTo>
                    <a:pt x="90" y="198"/>
                  </a:lnTo>
                  <a:lnTo>
                    <a:pt x="11" y="0"/>
                  </a:lnTo>
                  <a:lnTo>
                    <a:pt x="129" y="11"/>
                  </a:lnTo>
                  <a:lnTo>
                    <a:pt x="172" y="129"/>
                  </a:lnTo>
                  <a:lnTo>
                    <a:pt x="237" y="22"/>
                  </a:lnTo>
                  <a:lnTo>
                    <a:pt x="356" y="33"/>
                  </a:lnTo>
                  <a:lnTo>
                    <a:pt x="238" y="213"/>
                  </a:lnTo>
                  <a:lnTo>
                    <a:pt x="324" y="221"/>
                  </a:lnTo>
                  <a:lnTo>
                    <a:pt x="321" y="258"/>
                  </a:lnTo>
                  <a:lnTo>
                    <a:pt x="217" y="247"/>
                  </a:lnTo>
                  <a:lnTo>
                    <a:pt x="209" y="332"/>
                  </a:lnTo>
                  <a:lnTo>
                    <a:pt x="301" y="341"/>
                  </a:lnTo>
                  <a:lnTo>
                    <a:pt x="297" y="377"/>
                  </a:lnTo>
                  <a:lnTo>
                    <a:pt x="206" y="368"/>
                  </a:lnTo>
                  <a:lnTo>
                    <a:pt x="195" y="471"/>
                  </a:lnTo>
                  <a:lnTo>
                    <a:pt x="82" y="461"/>
                  </a:lnTo>
                  <a:lnTo>
                    <a:pt x="91" y="356"/>
                  </a:lnTo>
                  <a:lnTo>
                    <a:pt x="0" y="347"/>
                  </a:lnTo>
                  <a:lnTo>
                    <a:pt x="3" y="311"/>
                  </a:lnTo>
                  <a:close/>
                </a:path>
              </a:pathLst>
            </a:custGeom>
            <a:solidFill>
              <a:srgbClr val="F8D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9" name="Group 768"/>
          <p:cNvGrpSpPr>
            <a:grpSpLocks noChangeAspect="1"/>
          </p:cNvGrpSpPr>
          <p:nvPr/>
        </p:nvGrpSpPr>
        <p:grpSpPr bwMode="auto">
          <a:xfrm rot="20300519">
            <a:off x="7071645" y="837376"/>
            <a:ext cx="470648" cy="530088"/>
            <a:chOff x="1189" y="711"/>
            <a:chExt cx="966" cy="108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50" name="AutoShape 767"/>
            <p:cNvSpPr>
              <a:spLocks noChangeAspect="1" noChangeArrowheads="1" noTextEdit="1"/>
            </p:cNvSpPr>
            <p:nvPr/>
          </p:nvSpPr>
          <p:spPr bwMode="auto">
            <a:xfrm>
              <a:off x="1189" y="711"/>
              <a:ext cx="966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771"/>
            <p:cNvSpPr>
              <a:spLocks/>
            </p:cNvSpPr>
            <p:nvPr/>
          </p:nvSpPr>
          <p:spPr bwMode="auto">
            <a:xfrm>
              <a:off x="1276" y="782"/>
              <a:ext cx="745" cy="864"/>
            </a:xfrm>
            <a:custGeom>
              <a:avLst/>
              <a:gdLst>
                <a:gd name="T0" fmla="*/ 665 w 745"/>
                <a:gd name="T1" fmla="*/ 864 h 864"/>
                <a:gd name="T2" fmla="*/ 0 w 745"/>
                <a:gd name="T3" fmla="*/ 798 h 864"/>
                <a:gd name="T4" fmla="*/ 79 w 745"/>
                <a:gd name="T5" fmla="*/ 0 h 864"/>
                <a:gd name="T6" fmla="*/ 745 w 745"/>
                <a:gd name="T7" fmla="*/ 66 h 864"/>
                <a:gd name="T8" fmla="*/ 665 w 745"/>
                <a:gd name="T9" fmla="*/ 86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5" h="864">
                  <a:moveTo>
                    <a:pt x="665" y="864"/>
                  </a:moveTo>
                  <a:lnTo>
                    <a:pt x="0" y="798"/>
                  </a:lnTo>
                  <a:lnTo>
                    <a:pt x="79" y="0"/>
                  </a:lnTo>
                  <a:lnTo>
                    <a:pt x="745" y="66"/>
                  </a:lnTo>
                  <a:lnTo>
                    <a:pt x="665" y="864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772"/>
            <p:cNvSpPr>
              <a:spLocks/>
            </p:cNvSpPr>
            <p:nvPr/>
          </p:nvSpPr>
          <p:spPr bwMode="auto">
            <a:xfrm>
              <a:off x="1276" y="847"/>
              <a:ext cx="745" cy="799"/>
            </a:xfrm>
            <a:custGeom>
              <a:avLst/>
              <a:gdLst>
                <a:gd name="T0" fmla="*/ 0 w 745"/>
                <a:gd name="T1" fmla="*/ 733 h 799"/>
                <a:gd name="T2" fmla="*/ 1 w 745"/>
                <a:gd name="T3" fmla="*/ 723 h 799"/>
                <a:gd name="T4" fmla="*/ 644 w 745"/>
                <a:gd name="T5" fmla="*/ 771 h 799"/>
                <a:gd name="T6" fmla="*/ 737 w 745"/>
                <a:gd name="T7" fmla="*/ 0 h 799"/>
                <a:gd name="T8" fmla="*/ 745 w 745"/>
                <a:gd name="T9" fmla="*/ 1 h 799"/>
                <a:gd name="T10" fmla="*/ 665 w 745"/>
                <a:gd name="T11" fmla="*/ 799 h 799"/>
                <a:gd name="T12" fmla="*/ 0 w 745"/>
                <a:gd name="T13" fmla="*/ 733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5" h="799">
                  <a:moveTo>
                    <a:pt x="0" y="733"/>
                  </a:moveTo>
                  <a:lnTo>
                    <a:pt x="1" y="723"/>
                  </a:lnTo>
                  <a:lnTo>
                    <a:pt x="644" y="771"/>
                  </a:lnTo>
                  <a:lnTo>
                    <a:pt x="737" y="0"/>
                  </a:lnTo>
                  <a:lnTo>
                    <a:pt x="745" y="1"/>
                  </a:lnTo>
                  <a:lnTo>
                    <a:pt x="665" y="799"/>
                  </a:lnTo>
                  <a:lnTo>
                    <a:pt x="0" y="733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773"/>
            <p:cNvSpPr>
              <a:spLocks/>
            </p:cNvSpPr>
            <p:nvPr/>
          </p:nvSpPr>
          <p:spPr bwMode="auto">
            <a:xfrm>
              <a:off x="1342" y="785"/>
              <a:ext cx="671" cy="248"/>
            </a:xfrm>
            <a:custGeom>
              <a:avLst/>
              <a:gdLst>
                <a:gd name="T0" fmla="*/ 0 w 671"/>
                <a:gd name="T1" fmla="*/ 135 h 248"/>
                <a:gd name="T2" fmla="*/ 305 w 671"/>
                <a:gd name="T3" fmla="*/ 248 h 248"/>
                <a:gd name="T4" fmla="*/ 650 w 671"/>
                <a:gd name="T5" fmla="*/ 204 h 248"/>
                <a:gd name="T6" fmla="*/ 671 w 671"/>
                <a:gd name="T7" fmla="*/ 66 h 248"/>
                <a:gd name="T8" fmla="*/ 13 w 671"/>
                <a:gd name="T9" fmla="*/ 0 h 248"/>
                <a:gd name="T10" fmla="*/ 0 w 671"/>
                <a:gd name="T11" fmla="*/ 13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48">
                  <a:moveTo>
                    <a:pt x="0" y="135"/>
                  </a:moveTo>
                  <a:lnTo>
                    <a:pt x="305" y="248"/>
                  </a:lnTo>
                  <a:lnTo>
                    <a:pt x="650" y="204"/>
                  </a:lnTo>
                  <a:lnTo>
                    <a:pt x="671" y="66"/>
                  </a:lnTo>
                  <a:lnTo>
                    <a:pt x="13" y="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774"/>
            <p:cNvSpPr>
              <a:spLocks/>
            </p:cNvSpPr>
            <p:nvPr/>
          </p:nvSpPr>
          <p:spPr bwMode="auto">
            <a:xfrm>
              <a:off x="1342" y="782"/>
              <a:ext cx="671" cy="231"/>
            </a:xfrm>
            <a:custGeom>
              <a:avLst/>
              <a:gdLst>
                <a:gd name="T0" fmla="*/ 0 w 671"/>
                <a:gd name="T1" fmla="*/ 133 h 231"/>
                <a:gd name="T2" fmla="*/ 306 w 671"/>
                <a:gd name="T3" fmla="*/ 231 h 231"/>
                <a:gd name="T4" fmla="*/ 646 w 671"/>
                <a:gd name="T5" fmla="*/ 202 h 231"/>
                <a:gd name="T6" fmla="*/ 671 w 671"/>
                <a:gd name="T7" fmla="*/ 65 h 231"/>
                <a:gd name="T8" fmla="*/ 13 w 671"/>
                <a:gd name="T9" fmla="*/ 0 h 231"/>
                <a:gd name="T10" fmla="*/ 0 w 671"/>
                <a:gd name="T11" fmla="*/ 13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31">
                  <a:moveTo>
                    <a:pt x="0" y="133"/>
                  </a:moveTo>
                  <a:lnTo>
                    <a:pt x="306" y="231"/>
                  </a:lnTo>
                  <a:lnTo>
                    <a:pt x="646" y="202"/>
                  </a:lnTo>
                  <a:lnTo>
                    <a:pt x="671" y="65"/>
                  </a:lnTo>
                  <a:lnTo>
                    <a:pt x="13" y="0"/>
                  </a:lnTo>
                  <a:lnTo>
                    <a:pt x="0" y="133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775"/>
            <p:cNvSpPr>
              <a:spLocks/>
            </p:cNvSpPr>
            <p:nvPr/>
          </p:nvSpPr>
          <p:spPr bwMode="auto">
            <a:xfrm>
              <a:off x="1480" y="1044"/>
              <a:ext cx="356" cy="471"/>
            </a:xfrm>
            <a:custGeom>
              <a:avLst/>
              <a:gdLst>
                <a:gd name="T0" fmla="*/ 3 w 356"/>
                <a:gd name="T1" fmla="*/ 311 h 471"/>
                <a:gd name="T2" fmla="*/ 96 w 356"/>
                <a:gd name="T3" fmla="*/ 320 h 471"/>
                <a:gd name="T4" fmla="*/ 104 w 356"/>
                <a:gd name="T5" fmla="*/ 236 h 471"/>
                <a:gd name="T6" fmla="*/ 1 w 356"/>
                <a:gd name="T7" fmla="*/ 225 h 471"/>
                <a:gd name="T8" fmla="*/ 4 w 356"/>
                <a:gd name="T9" fmla="*/ 190 h 471"/>
                <a:gd name="T10" fmla="*/ 90 w 356"/>
                <a:gd name="T11" fmla="*/ 198 h 471"/>
                <a:gd name="T12" fmla="*/ 11 w 356"/>
                <a:gd name="T13" fmla="*/ 0 h 471"/>
                <a:gd name="T14" fmla="*/ 129 w 356"/>
                <a:gd name="T15" fmla="*/ 11 h 471"/>
                <a:gd name="T16" fmla="*/ 172 w 356"/>
                <a:gd name="T17" fmla="*/ 129 h 471"/>
                <a:gd name="T18" fmla="*/ 237 w 356"/>
                <a:gd name="T19" fmla="*/ 22 h 471"/>
                <a:gd name="T20" fmla="*/ 356 w 356"/>
                <a:gd name="T21" fmla="*/ 33 h 471"/>
                <a:gd name="T22" fmla="*/ 238 w 356"/>
                <a:gd name="T23" fmla="*/ 213 h 471"/>
                <a:gd name="T24" fmla="*/ 324 w 356"/>
                <a:gd name="T25" fmla="*/ 221 h 471"/>
                <a:gd name="T26" fmla="*/ 321 w 356"/>
                <a:gd name="T27" fmla="*/ 258 h 471"/>
                <a:gd name="T28" fmla="*/ 217 w 356"/>
                <a:gd name="T29" fmla="*/ 247 h 471"/>
                <a:gd name="T30" fmla="*/ 209 w 356"/>
                <a:gd name="T31" fmla="*/ 332 h 471"/>
                <a:gd name="T32" fmla="*/ 301 w 356"/>
                <a:gd name="T33" fmla="*/ 341 h 471"/>
                <a:gd name="T34" fmla="*/ 297 w 356"/>
                <a:gd name="T35" fmla="*/ 377 h 471"/>
                <a:gd name="T36" fmla="*/ 206 w 356"/>
                <a:gd name="T37" fmla="*/ 368 h 471"/>
                <a:gd name="T38" fmla="*/ 195 w 356"/>
                <a:gd name="T39" fmla="*/ 471 h 471"/>
                <a:gd name="T40" fmla="*/ 82 w 356"/>
                <a:gd name="T41" fmla="*/ 461 h 471"/>
                <a:gd name="T42" fmla="*/ 91 w 356"/>
                <a:gd name="T43" fmla="*/ 356 h 471"/>
                <a:gd name="T44" fmla="*/ 0 w 356"/>
                <a:gd name="T45" fmla="*/ 347 h 471"/>
                <a:gd name="T46" fmla="*/ 3 w 356"/>
                <a:gd name="T47" fmla="*/ 31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6" h="471">
                  <a:moveTo>
                    <a:pt x="3" y="311"/>
                  </a:moveTo>
                  <a:lnTo>
                    <a:pt x="96" y="320"/>
                  </a:lnTo>
                  <a:lnTo>
                    <a:pt x="104" y="236"/>
                  </a:lnTo>
                  <a:lnTo>
                    <a:pt x="1" y="225"/>
                  </a:lnTo>
                  <a:lnTo>
                    <a:pt x="4" y="190"/>
                  </a:lnTo>
                  <a:lnTo>
                    <a:pt x="90" y="198"/>
                  </a:lnTo>
                  <a:lnTo>
                    <a:pt x="11" y="0"/>
                  </a:lnTo>
                  <a:lnTo>
                    <a:pt x="129" y="11"/>
                  </a:lnTo>
                  <a:lnTo>
                    <a:pt x="172" y="129"/>
                  </a:lnTo>
                  <a:lnTo>
                    <a:pt x="237" y="22"/>
                  </a:lnTo>
                  <a:lnTo>
                    <a:pt x="356" y="33"/>
                  </a:lnTo>
                  <a:lnTo>
                    <a:pt x="238" y="213"/>
                  </a:lnTo>
                  <a:lnTo>
                    <a:pt x="324" y="221"/>
                  </a:lnTo>
                  <a:lnTo>
                    <a:pt x="321" y="258"/>
                  </a:lnTo>
                  <a:lnTo>
                    <a:pt x="217" y="247"/>
                  </a:lnTo>
                  <a:lnTo>
                    <a:pt x="209" y="332"/>
                  </a:lnTo>
                  <a:lnTo>
                    <a:pt x="301" y="341"/>
                  </a:lnTo>
                  <a:lnTo>
                    <a:pt x="297" y="377"/>
                  </a:lnTo>
                  <a:lnTo>
                    <a:pt x="206" y="368"/>
                  </a:lnTo>
                  <a:lnTo>
                    <a:pt x="195" y="471"/>
                  </a:lnTo>
                  <a:lnTo>
                    <a:pt x="82" y="461"/>
                  </a:lnTo>
                  <a:lnTo>
                    <a:pt x="91" y="356"/>
                  </a:lnTo>
                  <a:lnTo>
                    <a:pt x="0" y="347"/>
                  </a:lnTo>
                  <a:lnTo>
                    <a:pt x="3" y="311"/>
                  </a:lnTo>
                  <a:close/>
                </a:path>
              </a:pathLst>
            </a:custGeom>
            <a:solidFill>
              <a:srgbClr val="F8D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6" name="Group 768"/>
          <p:cNvGrpSpPr>
            <a:grpSpLocks noChangeAspect="1"/>
          </p:cNvGrpSpPr>
          <p:nvPr/>
        </p:nvGrpSpPr>
        <p:grpSpPr bwMode="auto">
          <a:xfrm rot="20434732">
            <a:off x="3224206" y="4709474"/>
            <a:ext cx="725876" cy="817549"/>
            <a:chOff x="1189" y="711"/>
            <a:chExt cx="966" cy="108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57" name="AutoShape 767"/>
            <p:cNvSpPr>
              <a:spLocks noChangeAspect="1" noChangeArrowheads="1" noTextEdit="1"/>
            </p:cNvSpPr>
            <p:nvPr/>
          </p:nvSpPr>
          <p:spPr bwMode="auto">
            <a:xfrm>
              <a:off x="1189" y="711"/>
              <a:ext cx="966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771"/>
            <p:cNvSpPr>
              <a:spLocks/>
            </p:cNvSpPr>
            <p:nvPr/>
          </p:nvSpPr>
          <p:spPr bwMode="auto">
            <a:xfrm>
              <a:off x="1276" y="782"/>
              <a:ext cx="745" cy="864"/>
            </a:xfrm>
            <a:custGeom>
              <a:avLst/>
              <a:gdLst>
                <a:gd name="T0" fmla="*/ 665 w 745"/>
                <a:gd name="T1" fmla="*/ 864 h 864"/>
                <a:gd name="T2" fmla="*/ 0 w 745"/>
                <a:gd name="T3" fmla="*/ 798 h 864"/>
                <a:gd name="T4" fmla="*/ 79 w 745"/>
                <a:gd name="T5" fmla="*/ 0 h 864"/>
                <a:gd name="T6" fmla="*/ 745 w 745"/>
                <a:gd name="T7" fmla="*/ 66 h 864"/>
                <a:gd name="T8" fmla="*/ 665 w 745"/>
                <a:gd name="T9" fmla="*/ 86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5" h="864">
                  <a:moveTo>
                    <a:pt x="665" y="864"/>
                  </a:moveTo>
                  <a:lnTo>
                    <a:pt x="0" y="798"/>
                  </a:lnTo>
                  <a:lnTo>
                    <a:pt x="79" y="0"/>
                  </a:lnTo>
                  <a:lnTo>
                    <a:pt x="745" y="66"/>
                  </a:lnTo>
                  <a:lnTo>
                    <a:pt x="665" y="864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772"/>
            <p:cNvSpPr>
              <a:spLocks/>
            </p:cNvSpPr>
            <p:nvPr/>
          </p:nvSpPr>
          <p:spPr bwMode="auto">
            <a:xfrm>
              <a:off x="1276" y="847"/>
              <a:ext cx="745" cy="799"/>
            </a:xfrm>
            <a:custGeom>
              <a:avLst/>
              <a:gdLst>
                <a:gd name="T0" fmla="*/ 0 w 745"/>
                <a:gd name="T1" fmla="*/ 733 h 799"/>
                <a:gd name="T2" fmla="*/ 1 w 745"/>
                <a:gd name="T3" fmla="*/ 723 h 799"/>
                <a:gd name="T4" fmla="*/ 644 w 745"/>
                <a:gd name="T5" fmla="*/ 771 h 799"/>
                <a:gd name="T6" fmla="*/ 737 w 745"/>
                <a:gd name="T7" fmla="*/ 0 h 799"/>
                <a:gd name="T8" fmla="*/ 745 w 745"/>
                <a:gd name="T9" fmla="*/ 1 h 799"/>
                <a:gd name="T10" fmla="*/ 665 w 745"/>
                <a:gd name="T11" fmla="*/ 799 h 799"/>
                <a:gd name="T12" fmla="*/ 0 w 745"/>
                <a:gd name="T13" fmla="*/ 733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5" h="799">
                  <a:moveTo>
                    <a:pt x="0" y="733"/>
                  </a:moveTo>
                  <a:lnTo>
                    <a:pt x="1" y="723"/>
                  </a:lnTo>
                  <a:lnTo>
                    <a:pt x="644" y="771"/>
                  </a:lnTo>
                  <a:lnTo>
                    <a:pt x="737" y="0"/>
                  </a:lnTo>
                  <a:lnTo>
                    <a:pt x="745" y="1"/>
                  </a:lnTo>
                  <a:lnTo>
                    <a:pt x="665" y="799"/>
                  </a:lnTo>
                  <a:lnTo>
                    <a:pt x="0" y="733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73"/>
            <p:cNvSpPr>
              <a:spLocks/>
            </p:cNvSpPr>
            <p:nvPr/>
          </p:nvSpPr>
          <p:spPr bwMode="auto">
            <a:xfrm>
              <a:off x="1342" y="785"/>
              <a:ext cx="671" cy="248"/>
            </a:xfrm>
            <a:custGeom>
              <a:avLst/>
              <a:gdLst>
                <a:gd name="T0" fmla="*/ 0 w 671"/>
                <a:gd name="T1" fmla="*/ 135 h 248"/>
                <a:gd name="T2" fmla="*/ 305 w 671"/>
                <a:gd name="T3" fmla="*/ 248 h 248"/>
                <a:gd name="T4" fmla="*/ 650 w 671"/>
                <a:gd name="T5" fmla="*/ 204 h 248"/>
                <a:gd name="T6" fmla="*/ 671 w 671"/>
                <a:gd name="T7" fmla="*/ 66 h 248"/>
                <a:gd name="T8" fmla="*/ 13 w 671"/>
                <a:gd name="T9" fmla="*/ 0 h 248"/>
                <a:gd name="T10" fmla="*/ 0 w 671"/>
                <a:gd name="T11" fmla="*/ 13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48">
                  <a:moveTo>
                    <a:pt x="0" y="135"/>
                  </a:moveTo>
                  <a:lnTo>
                    <a:pt x="305" y="248"/>
                  </a:lnTo>
                  <a:lnTo>
                    <a:pt x="650" y="204"/>
                  </a:lnTo>
                  <a:lnTo>
                    <a:pt x="671" y="66"/>
                  </a:lnTo>
                  <a:lnTo>
                    <a:pt x="13" y="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74"/>
            <p:cNvSpPr>
              <a:spLocks/>
            </p:cNvSpPr>
            <p:nvPr/>
          </p:nvSpPr>
          <p:spPr bwMode="auto">
            <a:xfrm>
              <a:off x="1342" y="782"/>
              <a:ext cx="671" cy="231"/>
            </a:xfrm>
            <a:custGeom>
              <a:avLst/>
              <a:gdLst>
                <a:gd name="T0" fmla="*/ 0 w 671"/>
                <a:gd name="T1" fmla="*/ 133 h 231"/>
                <a:gd name="T2" fmla="*/ 306 w 671"/>
                <a:gd name="T3" fmla="*/ 231 h 231"/>
                <a:gd name="T4" fmla="*/ 646 w 671"/>
                <a:gd name="T5" fmla="*/ 202 h 231"/>
                <a:gd name="T6" fmla="*/ 671 w 671"/>
                <a:gd name="T7" fmla="*/ 65 h 231"/>
                <a:gd name="T8" fmla="*/ 13 w 671"/>
                <a:gd name="T9" fmla="*/ 0 h 231"/>
                <a:gd name="T10" fmla="*/ 0 w 671"/>
                <a:gd name="T11" fmla="*/ 13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31">
                  <a:moveTo>
                    <a:pt x="0" y="133"/>
                  </a:moveTo>
                  <a:lnTo>
                    <a:pt x="306" y="231"/>
                  </a:lnTo>
                  <a:lnTo>
                    <a:pt x="646" y="202"/>
                  </a:lnTo>
                  <a:lnTo>
                    <a:pt x="671" y="65"/>
                  </a:lnTo>
                  <a:lnTo>
                    <a:pt x="13" y="0"/>
                  </a:lnTo>
                  <a:lnTo>
                    <a:pt x="0" y="133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75"/>
            <p:cNvSpPr>
              <a:spLocks/>
            </p:cNvSpPr>
            <p:nvPr/>
          </p:nvSpPr>
          <p:spPr bwMode="auto">
            <a:xfrm>
              <a:off x="1480" y="1044"/>
              <a:ext cx="356" cy="471"/>
            </a:xfrm>
            <a:custGeom>
              <a:avLst/>
              <a:gdLst>
                <a:gd name="T0" fmla="*/ 3 w 356"/>
                <a:gd name="T1" fmla="*/ 311 h 471"/>
                <a:gd name="T2" fmla="*/ 96 w 356"/>
                <a:gd name="T3" fmla="*/ 320 h 471"/>
                <a:gd name="T4" fmla="*/ 104 w 356"/>
                <a:gd name="T5" fmla="*/ 236 h 471"/>
                <a:gd name="T6" fmla="*/ 1 w 356"/>
                <a:gd name="T7" fmla="*/ 225 h 471"/>
                <a:gd name="T8" fmla="*/ 4 w 356"/>
                <a:gd name="T9" fmla="*/ 190 h 471"/>
                <a:gd name="T10" fmla="*/ 90 w 356"/>
                <a:gd name="T11" fmla="*/ 198 h 471"/>
                <a:gd name="T12" fmla="*/ 11 w 356"/>
                <a:gd name="T13" fmla="*/ 0 h 471"/>
                <a:gd name="T14" fmla="*/ 129 w 356"/>
                <a:gd name="T15" fmla="*/ 11 h 471"/>
                <a:gd name="T16" fmla="*/ 172 w 356"/>
                <a:gd name="T17" fmla="*/ 129 h 471"/>
                <a:gd name="T18" fmla="*/ 237 w 356"/>
                <a:gd name="T19" fmla="*/ 22 h 471"/>
                <a:gd name="T20" fmla="*/ 356 w 356"/>
                <a:gd name="T21" fmla="*/ 33 h 471"/>
                <a:gd name="T22" fmla="*/ 238 w 356"/>
                <a:gd name="T23" fmla="*/ 213 h 471"/>
                <a:gd name="T24" fmla="*/ 324 w 356"/>
                <a:gd name="T25" fmla="*/ 221 h 471"/>
                <a:gd name="T26" fmla="*/ 321 w 356"/>
                <a:gd name="T27" fmla="*/ 258 h 471"/>
                <a:gd name="T28" fmla="*/ 217 w 356"/>
                <a:gd name="T29" fmla="*/ 247 h 471"/>
                <a:gd name="T30" fmla="*/ 209 w 356"/>
                <a:gd name="T31" fmla="*/ 332 h 471"/>
                <a:gd name="T32" fmla="*/ 301 w 356"/>
                <a:gd name="T33" fmla="*/ 341 h 471"/>
                <a:gd name="T34" fmla="*/ 297 w 356"/>
                <a:gd name="T35" fmla="*/ 377 h 471"/>
                <a:gd name="T36" fmla="*/ 206 w 356"/>
                <a:gd name="T37" fmla="*/ 368 h 471"/>
                <a:gd name="T38" fmla="*/ 195 w 356"/>
                <a:gd name="T39" fmla="*/ 471 h 471"/>
                <a:gd name="T40" fmla="*/ 82 w 356"/>
                <a:gd name="T41" fmla="*/ 461 h 471"/>
                <a:gd name="T42" fmla="*/ 91 w 356"/>
                <a:gd name="T43" fmla="*/ 356 h 471"/>
                <a:gd name="T44" fmla="*/ 0 w 356"/>
                <a:gd name="T45" fmla="*/ 347 h 471"/>
                <a:gd name="T46" fmla="*/ 3 w 356"/>
                <a:gd name="T47" fmla="*/ 31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6" h="471">
                  <a:moveTo>
                    <a:pt x="3" y="311"/>
                  </a:moveTo>
                  <a:lnTo>
                    <a:pt x="96" y="320"/>
                  </a:lnTo>
                  <a:lnTo>
                    <a:pt x="104" y="236"/>
                  </a:lnTo>
                  <a:lnTo>
                    <a:pt x="1" y="225"/>
                  </a:lnTo>
                  <a:lnTo>
                    <a:pt x="4" y="190"/>
                  </a:lnTo>
                  <a:lnTo>
                    <a:pt x="90" y="198"/>
                  </a:lnTo>
                  <a:lnTo>
                    <a:pt x="11" y="0"/>
                  </a:lnTo>
                  <a:lnTo>
                    <a:pt x="129" y="11"/>
                  </a:lnTo>
                  <a:lnTo>
                    <a:pt x="172" y="129"/>
                  </a:lnTo>
                  <a:lnTo>
                    <a:pt x="237" y="22"/>
                  </a:lnTo>
                  <a:lnTo>
                    <a:pt x="356" y="33"/>
                  </a:lnTo>
                  <a:lnTo>
                    <a:pt x="238" y="213"/>
                  </a:lnTo>
                  <a:lnTo>
                    <a:pt x="324" y="221"/>
                  </a:lnTo>
                  <a:lnTo>
                    <a:pt x="321" y="258"/>
                  </a:lnTo>
                  <a:lnTo>
                    <a:pt x="217" y="247"/>
                  </a:lnTo>
                  <a:lnTo>
                    <a:pt x="209" y="332"/>
                  </a:lnTo>
                  <a:lnTo>
                    <a:pt x="301" y="341"/>
                  </a:lnTo>
                  <a:lnTo>
                    <a:pt x="297" y="377"/>
                  </a:lnTo>
                  <a:lnTo>
                    <a:pt x="206" y="368"/>
                  </a:lnTo>
                  <a:lnTo>
                    <a:pt x="195" y="471"/>
                  </a:lnTo>
                  <a:lnTo>
                    <a:pt x="82" y="461"/>
                  </a:lnTo>
                  <a:lnTo>
                    <a:pt x="91" y="356"/>
                  </a:lnTo>
                  <a:lnTo>
                    <a:pt x="0" y="347"/>
                  </a:lnTo>
                  <a:lnTo>
                    <a:pt x="3" y="311"/>
                  </a:lnTo>
                  <a:close/>
                </a:path>
              </a:pathLst>
            </a:custGeom>
            <a:solidFill>
              <a:srgbClr val="F8D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3" name="Group 768"/>
          <p:cNvGrpSpPr>
            <a:grpSpLocks noChangeAspect="1"/>
          </p:cNvGrpSpPr>
          <p:nvPr/>
        </p:nvGrpSpPr>
        <p:grpSpPr bwMode="auto">
          <a:xfrm rot="476660">
            <a:off x="8394294" y="4719977"/>
            <a:ext cx="478834" cy="539308"/>
            <a:chOff x="1189" y="711"/>
            <a:chExt cx="966" cy="108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64" name="AutoShape 767"/>
            <p:cNvSpPr>
              <a:spLocks noChangeAspect="1" noChangeArrowheads="1" noTextEdit="1"/>
            </p:cNvSpPr>
            <p:nvPr/>
          </p:nvSpPr>
          <p:spPr bwMode="auto">
            <a:xfrm>
              <a:off x="1189" y="711"/>
              <a:ext cx="966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71"/>
            <p:cNvSpPr>
              <a:spLocks/>
            </p:cNvSpPr>
            <p:nvPr/>
          </p:nvSpPr>
          <p:spPr bwMode="auto">
            <a:xfrm>
              <a:off x="1276" y="782"/>
              <a:ext cx="745" cy="864"/>
            </a:xfrm>
            <a:custGeom>
              <a:avLst/>
              <a:gdLst>
                <a:gd name="T0" fmla="*/ 665 w 745"/>
                <a:gd name="T1" fmla="*/ 864 h 864"/>
                <a:gd name="T2" fmla="*/ 0 w 745"/>
                <a:gd name="T3" fmla="*/ 798 h 864"/>
                <a:gd name="T4" fmla="*/ 79 w 745"/>
                <a:gd name="T5" fmla="*/ 0 h 864"/>
                <a:gd name="T6" fmla="*/ 745 w 745"/>
                <a:gd name="T7" fmla="*/ 66 h 864"/>
                <a:gd name="T8" fmla="*/ 665 w 745"/>
                <a:gd name="T9" fmla="*/ 86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5" h="864">
                  <a:moveTo>
                    <a:pt x="665" y="864"/>
                  </a:moveTo>
                  <a:lnTo>
                    <a:pt x="0" y="798"/>
                  </a:lnTo>
                  <a:lnTo>
                    <a:pt x="79" y="0"/>
                  </a:lnTo>
                  <a:lnTo>
                    <a:pt x="745" y="66"/>
                  </a:lnTo>
                  <a:lnTo>
                    <a:pt x="665" y="864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72"/>
            <p:cNvSpPr>
              <a:spLocks/>
            </p:cNvSpPr>
            <p:nvPr/>
          </p:nvSpPr>
          <p:spPr bwMode="auto">
            <a:xfrm>
              <a:off x="1276" y="847"/>
              <a:ext cx="745" cy="799"/>
            </a:xfrm>
            <a:custGeom>
              <a:avLst/>
              <a:gdLst>
                <a:gd name="T0" fmla="*/ 0 w 745"/>
                <a:gd name="T1" fmla="*/ 733 h 799"/>
                <a:gd name="T2" fmla="*/ 1 w 745"/>
                <a:gd name="T3" fmla="*/ 723 h 799"/>
                <a:gd name="T4" fmla="*/ 644 w 745"/>
                <a:gd name="T5" fmla="*/ 771 h 799"/>
                <a:gd name="T6" fmla="*/ 737 w 745"/>
                <a:gd name="T7" fmla="*/ 0 h 799"/>
                <a:gd name="T8" fmla="*/ 745 w 745"/>
                <a:gd name="T9" fmla="*/ 1 h 799"/>
                <a:gd name="T10" fmla="*/ 665 w 745"/>
                <a:gd name="T11" fmla="*/ 799 h 799"/>
                <a:gd name="T12" fmla="*/ 0 w 745"/>
                <a:gd name="T13" fmla="*/ 733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5" h="799">
                  <a:moveTo>
                    <a:pt x="0" y="733"/>
                  </a:moveTo>
                  <a:lnTo>
                    <a:pt x="1" y="723"/>
                  </a:lnTo>
                  <a:lnTo>
                    <a:pt x="644" y="771"/>
                  </a:lnTo>
                  <a:lnTo>
                    <a:pt x="737" y="0"/>
                  </a:lnTo>
                  <a:lnTo>
                    <a:pt x="745" y="1"/>
                  </a:lnTo>
                  <a:lnTo>
                    <a:pt x="665" y="799"/>
                  </a:lnTo>
                  <a:lnTo>
                    <a:pt x="0" y="733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73"/>
            <p:cNvSpPr>
              <a:spLocks/>
            </p:cNvSpPr>
            <p:nvPr/>
          </p:nvSpPr>
          <p:spPr bwMode="auto">
            <a:xfrm>
              <a:off x="1342" y="785"/>
              <a:ext cx="671" cy="248"/>
            </a:xfrm>
            <a:custGeom>
              <a:avLst/>
              <a:gdLst>
                <a:gd name="T0" fmla="*/ 0 w 671"/>
                <a:gd name="T1" fmla="*/ 135 h 248"/>
                <a:gd name="T2" fmla="*/ 305 w 671"/>
                <a:gd name="T3" fmla="*/ 248 h 248"/>
                <a:gd name="T4" fmla="*/ 650 w 671"/>
                <a:gd name="T5" fmla="*/ 204 h 248"/>
                <a:gd name="T6" fmla="*/ 671 w 671"/>
                <a:gd name="T7" fmla="*/ 66 h 248"/>
                <a:gd name="T8" fmla="*/ 13 w 671"/>
                <a:gd name="T9" fmla="*/ 0 h 248"/>
                <a:gd name="T10" fmla="*/ 0 w 671"/>
                <a:gd name="T11" fmla="*/ 13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48">
                  <a:moveTo>
                    <a:pt x="0" y="135"/>
                  </a:moveTo>
                  <a:lnTo>
                    <a:pt x="305" y="248"/>
                  </a:lnTo>
                  <a:lnTo>
                    <a:pt x="650" y="204"/>
                  </a:lnTo>
                  <a:lnTo>
                    <a:pt x="671" y="66"/>
                  </a:lnTo>
                  <a:lnTo>
                    <a:pt x="13" y="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74"/>
            <p:cNvSpPr>
              <a:spLocks/>
            </p:cNvSpPr>
            <p:nvPr/>
          </p:nvSpPr>
          <p:spPr bwMode="auto">
            <a:xfrm>
              <a:off x="1342" y="782"/>
              <a:ext cx="671" cy="231"/>
            </a:xfrm>
            <a:custGeom>
              <a:avLst/>
              <a:gdLst>
                <a:gd name="T0" fmla="*/ 0 w 671"/>
                <a:gd name="T1" fmla="*/ 133 h 231"/>
                <a:gd name="T2" fmla="*/ 306 w 671"/>
                <a:gd name="T3" fmla="*/ 231 h 231"/>
                <a:gd name="T4" fmla="*/ 646 w 671"/>
                <a:gd name="T5" fmla="*/ 202 h 231"/>
                <a:gd name="T6" fmla="*/ 671 w 671"/>
                <a:gd name="T7" fmla="*/ 65 h 231"/>
                <a:gd name="T8" fmla="*/ 13 w 671"/>
                <a:gd name="T9" fmla="*/ 0 h 231"/>
                <a:gd name="T10" fmla="*/ 0 w 671"/>
                <a:gd name="T11" fmla="*/ 13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31">
                  <a:moveTo>
                    <a:pt x="0" y="133"/>
                  </a:moveTo>
                  <a:lnTo>
                    <a:pt x="306" y="231"/>
                  </a:lnTo>
                  <a:lnTo>
                    <a:pt x="646" y="202"/>
                  </a:lnTo>
                  <a:lnTo>
                    <a:pt x="671" y="65"/>
                  </a:lnTo>
                  <a:lnTo>
                    <a:pt x="13" y="0"/>
                  </a:lnTo>
                  <a:lnTo>
                    <a:pt x="0" y="133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75"/>
            <p:cNvSpPr>
              <a:spLocks/>
            </p:cNvSpPr>
            <p:nvPr/>
          </p:nvSpPr>
          <p:spPr bwMode="auto">
            <a:xfrm>
              <a:off x="1480" y="1044"/>
              <a:ext cx="356" cy="471"/>
            </a:xfrm>
            <a:custGeom>
              <a:avLst/>
              <a:gdLst>
                <a:gd name="T0" fmla="*/ 3 w 356"/>
                <a:gd name="T1" fmla="*/ 311 h 471"/>
                <a:gd name="T2" fmla="*/ 96 w 356"/>
                <a:gd name="T3" fmla="*/ 320 h 471"/>
                <a:gd name="T4" fmla="*/ 104 w 356"/>
                <a:gd name="T5" fmla="*/ 236 h 471"/>
                <a:gd name="T6" fmla="*/ 1 w 356"/>
                <a:gd name="T7" fmla="*/ 225 h 471"/>
                <a:gd name="T8" fmla="*/ 4 w 356"/>
                <a:gd name="T9" fmla="*/ 190 h 471"/>
                <a:gd name="T10" fmla="*/ 90 w 356"/>
                <a:gd name="T11" fmla="*/ 198 h 471"/>
                <a:gd name="T12" fmla="*/ 11 w 356"/>
                <a:gd name="T13" fmla="*/ 0 h 471"/>
                <a:gd name="T14" fmla="*/ 129 w 356"/>
                <a:gd name="T15" fmla="*/ 11 h 471"/>
                <a:gd name="T16" fmla="*/ 172 w 356"/>
                <a:gd name="T17" fmla="*/ 129 h 471"/>
                <a:gd name="T18" fmla="*/ 237 w 356"/>
                <a:gd name="T19" fmla="*/ 22 h 471"/>
                <a:gd name="T20" fmla="*/ 356 w 356"/>
                <a:gd name="T21" fmla="*/ 33 h 471"/>
                <a:gd name="T22" fmla="*/ 238 w 356"/>
                <a:gd name="T23" fmla="*/ 213 h 471"/>
                <a:gd name="T24" fmla="*/ 324 w 356"/>
                <a:gd name="T25" fmla="*/ 221 h 471"/>
                <a:gd name="T26" fmla="*/ 321 w 356"/>
                <a:gd name="T27" fmla="*/ 258 h 471"/>
                <a:gd name="T28" fmla="*/ 217 w 356"/>
                <a:gd name="T29" fmla="*/ 247 h 471"/>
                <a:gd name="T30" fmla="*/ 209 w 356"/>
                <a:gd name="T31" fmla="*/ 332 h 471"/>
                <a:gd name="T32" fmla="*/ 301 w 356"/>
                <a:gd name="T33" fmla="*/ 341 h 471"/>
                <a:gd name="T34" fmla="*/ 297 w 356"/>
                <a:gd name="T35" fmla="*/ 377 h 471"/>
                <a:gd name="T36" fmla="*/ 206 w 356"/>
                <a:gd name="T37" fmla="*/ 368 h 471"/>
                <a:gd name="T38" fmla="*/ 195 w 356"/>
                <a:gd name="T39" fmla="*/ 471 h 471"/>
                <a:gd name="T40" fmla="*/ 82 w 356"/>
                <a:gd name="T41" fmla="*/ 461 h 471"/>
                <a:gd name="T42" fmla="*/ 91 w 356"/>
                <a:gd name="T43" fmla="*/ 356 h 471"/>
                <a:gd name="T44" fmla="*/ 0 w 356"/>
                <a:gd name="T45" fmla="*/ 347 h 471"/>
                <a:gd name="T46" fmla="*/ 3 w 356"/>
                <a:gd name="T47" fmla="*/ 31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6" h="471">
                  <a:moveTo>
                    <a:pt x="3" y="311"/>
                  </a:moveTo>
                  <a:lnTo>
                    <a:pt x="96" y="320"/>
                  </a:lnTo>
                  <a:lnTo>
                    <a:pt x="104" y="236"/>
                  </a:lnTo>
                  <a:lnTo>
                    <a:pt x="1" y="225"/>
                  </a:lnTo>
                  <a:lnTo>
                    <a:pt x="4" y="190"/>
                  </a:lnTo>
                  <a:lnTo>
                    <a:pt x="90" y="198"/>
                  </a:lnTo>
                  <a:lnTo>
                    <a:pt x="11" y="0"/>
                  </a:lnTo>
                  <a:lnTo>
                    <a:pt x="129" y="11"/>
                  </a:lnTo>
                  <a:lnTo>
                    <a:pt x="172" y="129"/>
                  </a:lnTo>
                  <a:lnTo>
                    <a:pt x="237" y="22"/>
                  </a:lnTo>
                  <a:lnTo>
                    <a:pt x="356" y="33"/>
                  </a:lnTo>
                  <a:lnTo>
                    <a:pt x="238" y="213"/>
                  </a:lnTo>
                  <a:lnTo>
                    <a:pt x="324" y="221"/>
                  </a:lnTo>
                  <a:lnTo>
                    <a:pt x="321" y="258"/>
                  </a:lnTo>
                  <a:lnTo>
                    <a:pt x="217" y="247"/>
                  </a:lnTo>
                  <a:lnTo>
                    <a:pt x="209" y="332"/>
                  </a:lnTo>
                  <a:lnTo>
                    <a:pt x="301" y="341"/>
                  </a:lnTo>
                  <a:lnTo>
                    <a:pt x="297" y="377"/>
                  </a:lnTo>
                  <a:lnTo>
                    <a:pt x="206" y="368"/>
                  </a:lnTo>
                  <a:lnTo>
                    <a:pt x="195" y="471"/>
                  </a:lnTo>
                  <a:lnTo>
                    <a:pt x="82" y="461"/>
                  </a:lnTo>
                  <a:lnTo>
                    <a:pt x="91" y="356"/>
                  </a:lnTo>
                  <a:lnTo>
                    <a:pt x="0" y="347"/>
                  </a:lnTo>
                  <a:lnTo>
                    <a:pt x="3" y="311"/>
                  </a:lnTo>
                  <a:close/>
                </a:path>
              </a:pathLst>
            </a:custGeom>
            <a:solidFill>
              <a:srgbClr val="F8D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0" name="Group 768"/>
          <p:cNvGrpSpPr>
            <a:grpSpLocks noChangeAspect="1"/>
          </p:cNvGrpSpPr>
          <p:nvPr/>
        </p:nvGrpSpPr>
        <p:grpSpPr bwMode="auto">
          <a:xfrm rot="20528541">
            <a:off x="1094956" y="391522"/>
            <a:ext cx="478834" cy="539308"/>
            <a:chOff x="1189" y="711"/>
            <a:chExt cx="966" cy="108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71" name="AutoShape 767"/>
            <p:cNvSpPr>
              <a:spLocks noChangeAspect="1" noChangeArrowheads="1" noTextEdit="1"/>
            </p:cNvSpPr>
            <p:nvPr/>
          </p:nvSpPr>
          <p:spPr bwMode="auto">
            <a:xfrm>
              <a:off x="1189" y="711"/>
              <a:ext cx="966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771"/>
            <p:cNvSpPr>
              <a:spLocks/>
            </p:cNvSpPr>
            <p:nvPr/>
          </p:nvSpPr>
          <p:spPr bwMode="auto">
            <a:xfrm>
              <a:off x="1276" y="782"/>
              <a:ext cx="745" cy="864"/>
            </a:xfrm>
            <a:custGeom>
              <a:avLst/>
              <a:gdLst>
                <a:gd name="T0" fmla="*/ 665 w 745"/>
                <a:gd name="T1" fmla="*/ 864 h 864"/>
                <a:gd name="T2" fmla="*/ 0 w 745"/>
                <a:gd name="T3" fmla="*/ 798 h 864"/>
                <a:gd name="T4" fmla="*/ 79 w 745"/>
                <a:gd name="T5" fmla="*/ 0 h 864"/>
                <a:gd name="T6" fmla="*/ 745 w 745"/>
                <a:gd name="T7" fmla="*/ 66 h 864"/>
                <a:gd name="T8" fmla="*/ 665 w 745"/>
                <a:gd name="T9" fmla="*/ 86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5" h="864">
                  <a:moveTo>
                    <a:pt x="665" y="864"/>
                  </a:moveTo>
                  <a:lnTo>
                    <a:pt x="0" y="798"/>
                  </a:lnTo>
                  <a:lnTo>
                    <a:pt x="79" y="0"/>
                  </a:lnTo>
                  <a:lnTo>
                    <a:pt x="745" y="66"/>
                  </a:lnTo>
                  <a:lnTo>
                    <a:pt x="665" y="864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772"/>
            <p:cNvSpPr>
              <a:spLocks/>
            </p:cNvSpPr>
            <p:nvPr/>
          </p:nvSpPr>
          <p:spPr bwMode="auto">
            <a:xfrm>
              <a:off x="1276" y="847"/>
              <a:ext cx="745" cy="799"/>
            </a:xfrm>
            <a:custGeom>
              <a:avLst/>
              <a:gdLst>
                <a:gd name="T0" fmla="*/ 0 w 745"/>
                <a:gd name="T1" fmla="*/ 733 h 799"/>
                <a:gd name="T2" fmla="*/ 1 w 745"/>
                <a:gd name="T3" fmla="*/ 723 h 799"/>
                <a:gd name="T4" fmla="*/ 644 w 745"/>
                <a:gd name="T5" fmla="*/ 771 h 799"/>
                <a:gd name="T6" fmla="*/ 737 w 745"/>
                <a:gd name="T7" fmla="*/ 0 h 799"/>
                <a:gd name="T8" fmla="*/ 745 w 745"/>
                <a:gd name="T9" fmla="*/ 1 h 799"/>
                <a:gd name="T10" fmla="*/ 665 w 745"/>
                <a:gd name="T11" fmla="*/ 799 h 799"/>
                <a:gd name="T12" fmla="*/ 0 w 745"/>
                <a:gd name="T13" fmla="*/ 733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5" h="799">
                  <a:moveTo>
                    <a:pt x="0" y="733"/>
                  </a:moveTo>
                  <a:lnTo>
                    <a:pt x="1" y="723"/>
                  </a:lnTo>
                  <a:lnTo>
                    <a:pt x="644" y="771"/>
                  </a:lnTo>
                  <a:lnTo>
                    <a:pt x="737" y="0"/>
                  </a:lnTo>
                  <a:lnTo>
                    <a:pt x="745" y="1"/>
                  </a:lnTo>
                  <a:lnTo>
                    <a:pt x="665" y="799"/>
                  </a:lnTo>
                  <a:lnTo>
                    <a:pt x="0" y="733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773"/>
            <p:cNvSpPr>
              <a:spLocks/>
            </p:cNvSpPr>
            <p:nvPr/>
          </p:nvSpPr>
          <p:spPr bwMode="auto">
            <a:xfrm>
              <a:off x="1342" y="785"/>
              <a:ext cx="671" cy="248"/>
            </a:xfrm>
            <a:custGeom>
              <a:avLst/>
              <a:gdLst>
                <a:gd name="T0" fmla="*/ 0 w 671"/>
                <a:gd name="T1" fmla="*/ 135 h 248"/>
                <a:gd name="T2" fmla="*/ 305 w 671"/>
                <a:gd name="T3" fmla="*/ 248 h 248"/>
                <a:gd name="T4" fmla="*/ 650 w 671"/>
                <a:gd name="T5" fmla="*/ 204 h 248"/>
                <a:gd name="T6" fmla="*/ 671 w 671"/>
                <a:gd name="T7" fmla="*/ 66 h 248"/>
                <a:gd name="T8" fmla="*/ 13 w 671"/>
                <a:gd name="T9" fmla="*/ 0 h 248"/>
                <a:gd name="T10" fmla="*/ 0 w 671"/>
                <a:gd name="T11" fmla="*/ 13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48">
                  <a:moveTo>
                    <a:pt x="0" y="135"/>
                  </a:moveTo>
                  <a:lnTo>
                    <a:pt x="305" y="248"/>
                  </a:lnTo>
                  <a:lnTo>
                    <a:pt x="650" y="204"/>
                  </a:lnTo>
                  <a:lnTo>
                    <a:pt x="671" y="66"/>
                  </a:lnTo>
                  <a:lnTo>
                    <a:pt x="13" y="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774"/>
            <p:cNvSpPr>
              <a:spLocks/>
            </p:cNvSpPr>
            <p:nvPr/>
          </p:nvSpPr>
          <p:spPr bwMode="auto">
            <a:xfrm>
              <a:off x="1342" y="782"/>
              <a:ext cx="671" cy="231"/>
            </a:xfrm>
            <a:custGeom>
              <a:avLst/>
              <a:gdLst>
                <a:gd name="T0" fmla="*/ 0 w 671"/>
                <a:gd name="T1" fmla="*/ 133 h 231"/>
                <a:gd name="T2" fmla="*/ 306 w 671"/>
                <a:gd name="T3" fmla="*/ 231 h 231"/>
                <a:gd name="T4" fmla="*/ 646 w 671"/>
                <a:gd name="T5" fmla="*/ 202 h 231"/>
                <a:gd name="T6" fmla="*/ 671 w 671"/>
                <a:gd name="T7" fmla="*/ 65 h 231"/>
                <a:gd name="T8" fmla="*/ 13 w 671"/>
                <a:gd name="T9" fmla="*/ 0 h 231"/>
                <a:gd name="T10" fmla="*/ 0 w 671"/>
                <a:gd name="T11" fmla="*/ 13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31">
                  <a:moveTo>
                    <a:pt x="0" y="133"/>
                  </a:moveTo>
                  <a:lnTo>
                    <a:pt x="306" y="231"/>
                  </a:lnTo>
                  <a:lnTo>
                    <a:pt x="646" y="202"/>
                  </a:lnTo>
                  <a:lnTo>
                    <a:pt x="671" y="65"/>
                  </a:lnTo>
                  <a:lnTo>
                    <a:pt x="13" y="0"/>
                  </a:lnTo>
                  <a:lnTo>
                    <a:pt x="0" y="133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775"/>
            <p:cNvSpPr>
              <a:spLocks/>
            </p:cNvSpPr>
            <p:nvPr/>
          </p:nvSpPr>
          <p:spPr bwMode="auto">
            <a:xfrm>
              <a:off x="1480" y="1044"/>
              <a:ext cx="356" cy="471"/>
            </a:xfrm>
            <a:custGeom>
              <a:avLst/>
              <a:gdLst>
                <a:gd name="T0" fmla="*/ 3 w 356"/>
                <a:gd name="T1" fmla="*/ 311 h 471"/>
                <a:gd name="T2" fmla="*/ 96 w 356"/>
                <a:gd name="T3" fmla="*/ 320 h 471"/>
                <a:gd name="T4" fmla="*/ 104 w 356"/>
                <a:gd name="T5" fmla="*/ 236 h 471"/>
                <a:gd name="T6" fmla="*/ 1 w 356"/>
                <a:gd name="T7" fmla="*/ 225 h 471"/>
                <a:gd name="T8" fmla="*/ 4 w 356"/>
                <a:gd name="T9" fmla="*/ 190 h 471"/>
                <a:gd name="T10" fmla="*/ 90 w 356"/>
                <a:gd name="T11" fmla="*/ 198 h 471"/>
                <a:gd name="T12" fmla="*/ 11 w 356"/>
                <a:gd name="T13" fmla="*/ 0 h 471"/>
                <a:gd name="T14" fmla="*/ 129 w 356"/>
                <a:gd name="T15" fmla="*/ 11 h 471"/>
                <a:gd name="T16" fmla="*/ 172 w 356"/>
                <a:gd name="T17" fmla="*/ 129 h 471"/>
                <a:gd name="T18" fmla="*/ 237 w 356"/>
                <a:gd name="T19" fmla="*/ 22 h 471"/>
                <a:gd name="T20" fmla="*/ 356 w 356"/>
                <a:gd name="T21" fmla="*/ 33 h 471"/>
                <a:gd name="T22" fmla="*/ 238 w 356"/>
                <a:gd name="T23" fmla="*/ 213 h 471"/>
                <a:gd name="T24" fmla="*/ 324 w 356"/>
                <a:gd name="T25" fmla="*/ 221 h 471"/>
                <a:gd name="T26" fmla="*/ 321 w 356"/>
                <a:gd name="T27" fmla="*/ 258 h 471"/>
                <a:gd name="T28" fmla="*/ 217 w 356"/>
                <a:gd name="T29" fmla="*/ 247 h 471"/>
                <a:gd name="T30" fmla="*/ 209 w 356"/>
                <a:gd name="T31" fmla="*/ 332 h 471"/>
                <a:gd name="T32" fmla="*/ 301 w 356"/>
                <a:gd name="T33" fmla="*/ 341 h 471"/>
                <a:gd name="T34" fmla="*/ 297 w 356"/>
                <a:gd name="T35" fmla="*/ 377 h 471"/>
                <a:gd name="T36" fmla="*/ 206 w 356"/>
                <a:gd name="T37" fmla="*/ 368 h 471"/>
                <a:gd name="T38" fmla="*/ 195 w 356"/>
                <a:gd name="T39" fmla="*/ 471 h 471"/>
                <a:gd name="T40" fmla="*/ 82 w 356"/>
                <a:gd name="T41" fmla="*/ 461 h 471"/>
                <a:gd name="T42" fmla="*/ 91 w 356"/>
                <a:gd name="T43" fmla="*/ 356 h 471"/>
                <a:gd name="T44" fmla="*/ 0 w 356"/>
                <a:gd name="T45" fmla="*/ 347 h 471"/>
                <a:gd name="T46" fmla="*/ 3 w 356"/>
                <a:gd name="T47" fmla="*/ 31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6" h="471">
                  <a:moveTo>
                    <a:pt x="3" y="311"/>
                  </a:moveTo>
                  <a:lnTo>
                    <a:pt x="96" y="320"/>
                  </a:lnTo>
                  <a:lnTo>
                    <a:pt x="104" y="236"/>
                  </a:lnTo>
                  <a:lnTo>
                    <a:pt x="1" y="225"/>
                  </a:lnTo>
                  <a:lnTo>
                    <a:pt x="4" y="190"/>
                  </a:lnTo>
                  <a:lnTo>
                    <a:pt x="90" y="198"/>
                  </a:lnTo>
                  <a:lnTo>
                    <a:pt x="11" y="0"/>
                  </a:lnTo>
                  <a:lnTo>
                    <a:pt x="129" y="11"/>
                  </a:lnTo>
                  <a:lnTo>
                    <a:pt x="172" y="129"/>
                  </a:lnTo>
                  <a:lnTo>
                    <a:pt x="237" y="22"/>
                  </a:lnTo>
                  <a:lnTo>
                    <a:pt x="356" y="33"/>
                  </a:lnTo>
                  <a:lnTo>
                    <a:pt x="238" y="213"/>
                  </a:lnTo>
                  <a:lnTo>
                    <a:pt x="324" y="221"/>
                  </a:lnTo>
                  <a:lnTo>
                    <a:pt x="321" y="258"/>
                  </a:lnTo>
                  <a:lnTo>
                    <a:pt x="217" y="247"/>
                  </a:lnTo>
                  <a:lnTo>
                    <a:pt x="209" y="332"/>
                  </a:lnTo>
                  <a:lnTo>
                    <a:pt x="301" y="341"/>
                  </a:lnTo>
                  <a:lnTo>
                    <a:pt x="297" y="377"/>
                  </a:lnTo>
                  <a:lnTo>
                    <a:pt x="206" y="368"/>
                  </a:lnTo>
                  <a:lnTo>
                    <a:pt x="195" y="471"/>
                  </a:lnTo>
                  <a:lnTo>
                    <a:pt x="82" y="461"/>
                  </a:lnTo>
                  <a:lnTo>
                    <a:pt x="91" y="356"/>
                  </a:lnTo>
                  <a:lnTo>
                    <a:pt x="0" y="347"/>
                  </a:lnTo>
                  <a:lnTo>
                    <a:pt x="3" y="311"/>
                  </a:lnTo>
                  <a:close/>
                </a:path>
              </a:pathLst>
            </a:custGeom>
            <a:solidFill>
              <a:srgbClr val="F8D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7" name="Group 768"/>
          <p:cNvGrpSpPr>
            <a:grpSpLocks noChangeAspect="1"/>
          </p:cNvGrpSpPr>
          <p:nvPr/>
        </p:nvGrpSpPr>
        <p:grpSpPr bwMode="auto">
          <a:xfrm rot="403397">
            <a:off x="2488373" y="855320"/>
            <a:ext cx="358449" cy="403719"/>
            <a:chOff x="1189" y="711"/>
            <a:chExt cx="966" cy="108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78" name="AutoShape 767"/>
            <p:cNvSpPr>
              <a:spLocks noChangeAspect="1" noChangeArrowheads="1" noTextEdit="1"/>
            </p:cNvSpPr>
            <p:nvPr/>
          </p:nvSpPr>
          <p:spPr bwMode="auto">
            <a:xfrm>
              <a:off x="1189" y="711"/>
              <a:ext cx="966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771"/>
            <p:cNvSpPr>
              <a:spLocks/>
            </p:cNvSpPr>
            <p:nvPr/>
          </p:nvSpPr>
          <p:spPr bwMode="auto">
            <a:xfrm>
              <a:off x="1276" y="782"/>
              <a:ext cx="745" cy="864"/>
            </a:xfrm>
            <a:custGeom>
              <a:avLst/>
              <a:gdLst>
                <a:gd name="T0" fmla="*/ 665 w 745"/>
                <a:gd name="T1" fmla="*/ 864 h 864"/>
                <a:gd name="T2" fmla="*/ 0 w 745"/>
                <a:gd name="T3" fmla="*/ 798 h 864"/>
                <a:gd name="T4" fmla="*/ 79 w 745"/>
                <a:gd name="T5" fmla="*/ 0 h 864"/>
                <a:gd name="T6" fmla="*/ 745 w 745"/>
                <a:gd name="T7" fmla="*/ 66 h 864"/>
                <a:gd name="T8" fmla="*/ 665 w 745"/>
                <a:gd name="T9" fmla="*/ 86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5" h="864">
                  <a:moveTo>
                    <a:pt x="665" y="864"/>
                  </a:moveTo>
                  <a:lnTo>
                    <a:pt x="0" y="798"/>
                  </a:lnTo>
                  <a:lnTo>
                    <a:pt x="79" y="0"/>
                  </a:lnTo>
                  <a:lnTo>
                    <a:pt x="745" y="66"/>
                  </a:lnTo>
                  <a:lnTo>
                    <a:pt x="665" y="864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772"/>
            <p:cNvSpPr>
              <a:spLocks/>
            </p:cNvSpPr>
            <p:nvPr/>
          </p:nvSpPr>
          <p:spPr bwMode="auto">
            <a:xfrm>
              <a:off x="1276" y="847"/>
              <a:ext cx="745" cy="799"/>
            </a:xfrm>
            <a:custGeom>
              <a:avLst/>
              <a:gdLst>
                <a:gd name="T0" fmla="*/ 0 w 745"/>
                <a:gd name="T1" fmla="*/ 733 h 799"/>
                <a:gd name="T2" fmla="*/ 1 w 745"/>
                <a:gd name="T3" fmla="*/ 723 h 799"/>
                <a:gd name="T4" fmla="*/ 644 w 745"/>
                <a:gd name="T5" fmla="*/ 771 h 799"/>
                <a:gd name="T6" fmla="*/ 737 w 745"/>
                <a:gd name="T7" fmla="*/ 0 h 799"/>
                <a:gd name="T8" fmla="*/ 745 w 745"/>
                <a:gd name="T9" fmla="*/ 1 h 799"/>
                <a:gd name="T10" fmla="*/ 665 w 745"/>
                <a:gd name="T11" fmla="*/ 799 h 799"/>
                <a:gd name="T12" fmla="*/ 0 w 745"/>
                <a:gd name="T13" fmla="*/ 733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5" h="799">
                  <a:moveTo>
                    <a:pt x="0" y="733"/>
                  </a:moveTo>
                  <a:lnTo>
                    <a:pt x="1" y="723"/>
                  </a:lnTo>
                  <a:lnTo>
                    <a:pt x="644" y="771"/>
                  </a:lnTo>
                  <a:lnTo>
                    <a:pt x="737" y="0"/>
                  </a:lnTo>
                  <a:lnTo>
                    <a:pt x="745" y="1"/>
                  </a:lnTo>
                  <a:lnTo>
                    <a:pt x="665" y="799"/>
                  </a:lnTo>
                  <a:lnTo>
                    <a:pt x="0" y="733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773"/>
            <p:cNvSpPr>
              <a:spLocks/>
            </p:cNvSpPr>
            <p:nvPr/>
          </p:nvSpPr>
          <p:spPr bwMode="auto">
            <a:xfrm>
              <a:off x="1342" y="785"/>
              <a:ext cx="671" cy="248"/>
            </a:xfrm>
            <a:custGeom>
              <a:avLst/>
              <a:gdLst>
                <a:gd name="T0" fmla="*/ 0 w 671"/>
                <a:gd name="T1" fmla="*/ 135 h 248"/>
                <a:gd name="T2" fmla="*/ 305 w 671"/>
                <a:gd name="T3" fmla="*/ 248 h 248"/>
                <a:gd name="T4" fmla="*/ 650 w 671"/>
                <a:gd name="T5" fmla="*/ 204 h 248"/>
                <a:gd name="T6" fmla="*/ 671 w 671"/>
                <a:gd name="T7" fmla="*/ 66 h 248"/>
                <a:gd name="T8" fmla="*/ 13 w 671"/>
                <a:gd name="T9" fmla="*/ 0 h 248"/>
                <a:gd name="T10" fmla="*/ 0 w 671"/>
                <a:gd name="T11" fmla="*/ 13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48">
                  <a:moveTo>
                    <a:pt x="0" y="135"/>
                  </a:moveTo>
                  <a:lnTo>
                    <a:pt x="305" y="248"/>
                  </a:lnTo>
                  <a:lnTo>
                    <a:pt x="650" y="204"/>
                  </a:lnTo>
                  <a:lnTo>
                    <a:pt x="671" y="66"/>
                  </a:lnTo>
                  <a:lnTo>
                    <a:pt x="13" y="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774"/>
            <p:cNvSpPr>
              <a:spLocks/>
            </p:cNvSpPr>
            <p:nvPr/>
          </p:nvSpPr>
          <p:spPr bwMode="auto">
            <a:xfrm>
              <a:off x="1342" y="782"/>
              <a:ext cx="671" cy="231"/>
            </a:xfrm>
            <a:custGeom>
              <a:avLst/>
              <a:gdLst>
                <a:gd name="T0" fmla="*/ 0 w 671"/>
                <a:gd name="T1" fmla="*/ 133 h 231"/>
                <a:gd name="T2" fmla="*/ 306 w 671"/>
                <a:gd name="T3" fmla="*/ 231 h 231"/>
                <a:gd name="T4" fmla="*/ 646 w 671"/>
                <a:gd name="T5" fmla="*/ 202 h 231"/>
                <a:gd name="T6" fmla="*/ 671 w 671"/>
                <a:gd name="T7" fmla="*/ 65 h 231"/>
                <a:gd name="T8" fmla="*/ 13 w 671"/>
                <a:gd name="T9" fmla="*/ 0 h 231"/>
                <a:gd name="T10" fmla="*/ 0 w 671"/>
                <a:gd name="T11" fmla="*/ 13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31">
                  <a:moveTo>
                    <a:pt x="0" y="133"/>
                  </a:moveTo>
                  <a:lnTo>
                    <a:pt x="306" y="231"/>
                  </a:lnTo>
                  <a:lnTo>
                    <a:pt x="646" y="202"/>
                  </a:lnTo>
                  <a:lnTo>
                    <a:pt x="671" y="65"/>
                  </a:lnTo>
                  <a:lnTo>
                    <a:pt x="13" y="0"/>
                  </a:lnTo>
                  <a:lnTo>
                    <a:pt x="0" y="133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775"/>
            <p:cNvSpPr>
              <a:spLocks/>
            </p:cNvSpPr>
            <p:nvPr/>
          </p:nvSpPr>
          <p:spPr bwMode="auto">
            <a:xfrm>
              <a:off x="1480" y="1044"/>
              <a:ext cx="356" cy="471"/>
            </a:xfrm>
            <a:custGeom>
              <a:avLst/>
              <a:gdLst>
                <a:gd name="T0" fmla="*/ 3 w 356"/>
                <a:gd name="T1" fmla="*/ 311 h 471"/>
                <a:gd name="T2" fmla="*/ 96 w 356"/>
                <a:gd name="T3" fmla="*/ 320 h 471"/>
                <a:gd name="T4" fmla="*/ 104 w 356"/>
                <a:gd name="T5" fmla="*/ 236 h 471"/>
                <a:gd name="T6" fmla="*/ 1 w 356"/>
                <a:gd name="T7" fmla="*/ 225 h 471"/>
                <a:gd name="T8" fmla="*/ 4 w 356"/>
                <a:gd name="T9" fmla="*/ 190 h 471"/>
                <a:gd name="T10" fmla="*/ 90 w 356"/>
                <a:gd name="T11" fmla="*/ 198 h 471"/>
                <a:gd name="T12" fmla="*/ 11 w 356"/>
                <a:gd name="T13" fmla="*/ 0 h 471"/>
                <a:gd name="T14" fmla="*/ 129 w 356"/>
                <a:gd name="T15" fmla="*/ 11 h 471"/>
                <a:gd name="T16" fmla="*/ 172 w 356"/>
                <a:gd name="T17" fmla="*/ 129 h 471"/>
                <a:gd name="T18" fmla="*/ 237 w 356"/>
                <a:gd name="T19" fmla="*/ 22 h 471"/>
                <a:gd name="T20" fmla="*/ 356 w 356"/>
                <a:gd name="T21" fmla="*/ 33 h 471"/>
                <a:gd name="T22" fmla="*/ 238 w 356"/>
                <a:gd name="T23" fmla="*/ 213 h 471"/>
                <a:gd name="T24" fmla="*/ 324 w 356"/>
                <a:gd name="T25" fmla="*/ 221 h 471"/>
                <a:gd name="T26" fmla="*/ 321 w 356"/>
                <a:gd name="T27" fmla="*/ 258 h 471"/>
                <a:gd name="T28" fmla="*/ 217 w 356"/>
                <a:gd name="T29" fmla="*/ 247 h 471"/>
                <a:gd name="T30" fmla="*/ 209 w 356"/>
                <a:gd name="T31" fmla="*/ 332 h 471"/>
                <a:gd name="T32" fmla="*/ 301 w 356"/>
                <a:gd name="T33" fmla="*/ 341 h 471"/>
                <a:gd name="T34" fmla="*/ 297 w 356"/>
                <a:gd name="T35" fmla="*/ 377 h 471"/>
                <a:gd name="T36" fmla="*/ 206 w 356"/>
                <a:gd name="T37" fmla="*/ 368 h 471"/>
                <a:gd name="T38" fmla="*/ 195 w 356"/>
                <a:gd name="T39" fmla="*/ 471 h 471"/>
                <a:gd name="T40" fmla="*/ 82 w 356"/>
                <a:gd name="T41" fmla="*/ 461 h 471"/>
                <a:gd name="T42" fmla="*/ 91 w 356"/>
                <a:gd name="T43" fmla="*/ 356 h 471"/>
                <a:gd name="T44" fmla="*/ 0 w 356"/>
                <a:gd name="T45" fmla="*/ 347 h 471"/>
                <a:gd name="T46" fmla="*/ 3 w 356"/>
                <a:gd name="T47" fmla="*/ 31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6" h="471">
                  <a:moveTo>
                    <a:pt x="3" y="311"/>
                  </a:moveTo>
                  <a:lnTo>
                    <a:pt x="96" y="320"/>
                  </a:lnTo>
                  <a:lnTo>
                    <a:pt x="104" y="236"/>
                  </a:lnTo>
                  <a:lnTo>
                    <a:pt x="1" y="225"/>
                  </a:lnTo>
                  <a:lnTo>
                    <a:pt x="4" y="190"/>
                  </a:lnTo>
                  <a:lnTo>
                    <a:pt x="90" y="198"/>
                  </a:lnTo>
                  <a:lnTo>
                    <a:pt x="11" y="0"/>
                  </a:lnTo>
                  <a:lnTo>
                    <a:pt x="129" y="11"/>
                  </a:lnTo>
                  <a:lnTo>
                    <a:pt x="172" y="129"/>
                  </a:lnTo>
                  <a:lnTo>
                    <a:pt x="237" y="22"/>
                  </a:lnTo>
                  <a:lnTo>
                    <a:pt x="356" y="33"/>
                  </a:lnTo>
                  <a:lnTo>
                    <a:pt x="238" y="213"/>
                  </a:lnTo>
                  <a:lnTo>
                    <a:pt x="324" y="221"/>
                  </a:lnTo>
                  <a:lnTo>
                    <a:pt x="321" y="258"/>
                  </a:lnTo>
                  <a:lnTo>
                    <a:pt x="217" y="247"/>
                  </a:lnTo>
                  <a:lnTo>
                    <a:pt x="209" y="332"/>
                  </a:lnTo>
                  <a:lnTo>
                    <a:pt x="301" y="341"/>
                  </a:lnTo>
                  <a:lnTo>
                    <a:pt x="297" y="377"/>
                  </a:lnTo>
                  <a:lnTo>
                    <a:pt x="206" y="368"/>
                  </a:lnTo>
                  <a:lnTo>
                    <a:pt x="195" y="471"/>
                  </a:lnTo>
                  <a:lnTo>
                    <a:pt x="82" y="461"/>
                  </a:lnTo>
                  <a:lnTo>
                    <a:pt x="91" y="356"/>
                  </a:lnTo>
                  <a:lnTo>
                    <a:pt x="0" y="347"/>
                  </a:lnTo>
                  <a:lnTo>
                    <a:pt x="3" y="311"/>
                  </a:lnTo>
                  <a:close/>
                </a:path>
              </a:pathLst>
            </a:custGeom>
            <a:solidFill>
              <a:srgbClr val="F8D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4" name="Group 768"/>
          <p:cNvGrpSpPr>
            <a:grpSpLocks noChangeAspect="1"/>
          </p:cNvGrpSpPr>
          <p:nvPr/>
        </p:nvGrpSpPr>
        <p:grpSpPr bwMode="auto">
          <a:xfrm rot="1185910">
            <a:off x="4921718" y="4886327"/>
            <a:ext cx="478834" cy="539308"/>
            <a:chOff x="1189" y="711"/>
            <a:chExt cx="966" cy="108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85" name="AutoShape 767"/>
            <p:cNvSpPr>
              <a:spLocks noChangeAspect="1" noChangeArrowheads="1" noTextEdit="1"/>
            </p:cNvSpPr>
            <p:nvPr/>
          </p:nvSpPr>
          <p:spPr bwMode="auto">
            <a:xfrm>
              <a:off x="1189" y="711"/>
              <a:ext cx="966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771"/>
            <p:cNvSpPr>
              <a:spLocks/>
            </p:cNvSpPr>
            <p:nvPr/>
          </p:nvSpPr>
          <p:spPr bwMode="auto">
            <a:xfrm>
              <a:off x="1276" y="782"/>
              <a:ext cx="745" cy="864"/>
            </a:xfrm>
            <a:custGeom>
              <a:avLst/>
              <a:gdLst>
                <a:gd name="T0" fmla="*/ 665 w 745"/>
                <a:gd name="T1" fmla="*/ 864 h 864"/>
                <a:gd name="T2" fmla="*/ 0 w 745"/>
                <a:gd name="T3" fmla="*/ 798 h 864"/>
                <a:gd name="T4" fmla="*/ 79 w 745"/>
                <a:gd name="T5" fmla="*/ 0 h 864"/>
                <a:gd name="T6" fmla="*/ 745 w 745"/>
                <a:gd name="T7" fmla="*/ 66 h 864"/>
                <a:gd name="T8" fmla="*/ 665 w 745"/>
                <a:gd name="T9" fmla="*/ 86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5" h="864">
                  <a:moveTo>
                    <a:pt x="665" y="864"/>
                  </a:moveTo>
                  <a:lnTo>
                    <a:pt x="0" y="798"/>
                  </a:lnTo>
                  <a:lnTo>
                    <a:pt x="79" y="0"/>
                  </a:lnTo>
                  <a:lnTo>
                    <a:pt x="745" y="66"/>
                  </a:lnTo>
                  <a:lnTo>
                    <a:pt x="665" y="864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772"/>
            <p:cNvSpPr>
              <a:spLocks/>
            </p:cNvSpPr>
            <p:nvPr/>
          </p:nvSpPr>
          <p:spPr bwMode="auto">
            <a:xfrm>
              <a:off x="1276" y="847"/>
              <a:ext cx="745" cy="799"/>
            </a:xfrm>
            <a:custGeom>
              <a:avLst/>
              <a:gdLst>
                <a:gd name="T0" fmla="*/ 0 w 745"/>
                <a:gd name="T1" fmla="*/ 733 h 799"/>
                <a:gd name="T2" fmla="*/ 1 w 745"/>
                <a:gd name="T3" fmla="*/ 723 h 799"/>
                <a:gd name="T4" fmla="*/ 644 w 745"/>
                <a:gd name="T5" fmla="*/ 771 h 799"/>
                <a:gd name="T6" fmla="*/ 737 w 745"/>
                <a:gd name="T7" fmla="*/ 0 h 799"/>
                <a:gd name="T8" fmla="*/ 745 w 745"/>
                <a:gd name="T9" fmla="*/ 1 h 799"/>
                <a:gd name="T10" fmla="*/ 665 w 745"/>
                <a:gd name="T11" fmla="*/ 799 h 799"/>
                <a:gd name="T12" fmla="*/ 0 w 745"/>
                <a:gd name="T13" fmla="*/ 733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5" h="799">
                  <a:moveTo>
                    <a:pt x="0" y="733"/>
                  </a:moveTo>
                  <a:lnTo>
                    <a:pt x="1" y="723"/>
                  </a:lnTo>
                  <a:lnTo>
                    <a:pt x="644" y="771"/>
                  </a:lnTo>
                  <a:lnTo>
                    <a:pt x="737" y="0"/>
                  </a:lnTo>
                  <a:lnTo>
                    <a:pt x="745" y="1"/>
                  </a:lnTo>
                  <a:lnTo>
                    <a:pt x="665" y="799"/>
                  </a:lnTo>
                  <a:lnTo>
                    <a:pt x="0" y="733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773"/>
            <p:cNvSpPr>
              <a:spLocks/>
            </p:cNvSpPr>
            <p:nvPr/>
          </p:nvSpPr>
          <p:spPr bwMode="auto">
            <a:xfrm>
              <a:off x="1342" y="785"/>
              <a:ext cx="671" cy="248"/>
            </a:xfrm>
            <a:custGeom>
              <a:avLst/>
              <a:gdLst>
                <a:gd name="T0" fmla="*/ 0 w 671"/>
                <a:gd name="T1" fmla="*/ 135 h 248"/>
                <a:gd name="T2" fmla="*/ 305 w 671"/>
                <a:gd name="T3" fmla="*/ 248 h 248"/>
                <a:gd name="T4" fmla="*/ 650 w 671"/>
                <a:gd name="T5" fmla="*/ 204 h 248"/>
                <a:gd name="T6" fmla="*/ 671 w 671"/>
                <a:gd name="T7" fmla="*/ 66 h 248"/>
                <a:gd name="T8" fmla="*/ 13 w 671"/>
                <a:gd name="T9" fmla="*/ 0 h 248"/>
                <a:gd name="T10" fmla="*/ 0 w 671"/>
                <a:gd name="T11" fmla="*/ 13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48">
                  <a:moveTo>
                    <a:pt x="0" y="135"/>
                  </a:moveTo>
                  <a:lnTo>
                    <a:pt x="305" y="248"/>
                  </a:lnTo>
                  <a:lnTo>
                    <a:pt x="650" y="204"/>
                  </a:lnTo>
                  <a:lnTo>
                    <a:pt x="671" y="66"/>
                  </a:lnTo>
                  <a:lnTo>
                    <a:pt x="13" y="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74"/>
            <p:cNvSpPr>
              <a:spLocks/>
            </p:cNvSpPr>
            <p:nvPr/>
          </p:nvSpPr>
          <p:spPr bwMode="auto">
            <a:xfrm>
              <a:off x="1342" y="782"/>
              <a:ext cx="671" cy="231"/>
            </a:xfrm>
            <a:custGeom>
              <a:avLst/>
              <a:gdLst>
                <a:gd name="T0" fmla="*/ 0 w 671"/>
                <a:gd name="T1" fmla="*/ 133 h 231"/>
                <a:gd name="T2" fmla="*/ 306 w 671"/>
                <a:gd name="T3" fmla="*/ 231 h 231"/>
                <a:gd name="T4" fmla="*/ 646 w 671"/>
                <a:gd name="T5" fmla="*/ 202 h 231"/>
                <a:gd name="T6" fmla="*/ 671 w 671"/>
                <a:gd name="T7" fmla="*/ 65 h 231"/>
                <a:gd name="T8" fmla="*/ 13 w 671"/>
                <a:gd name="T9" fmla="*/ 0 h 231"/>
                <a:gd name="T10" fmla="*/ 0 w 671"/>
                <a:gd name="T11" fmla="*/ 13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31">
                  <a:moveTo>
                    <a:pt x="0" y="133"/>
                  </a:moveTo>
                  <a:lnTo>
                    <a:pt x="306" y="231"/>
                  </a:lnTo>
                  <a:lnTo>
                    <a:pt x="646" y="202"/>
                  </a:lnTo>
                  <a:lnTo>
                    <a:pt x="671" y="65"/>
                  </a:lnTo>
                  <a:lnTo>
                    <a:pt x="13" y="0"/>
                  </a:lnTo>
                  <a:lnTo>
                    <a:pt x="0" y="133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775"/>
            <p:cNvSpPr>
              <a:spLocks/>
            </p:cNvSpPr>
            <p:nvPr/>
          </p:nvSpPr>
          <p:spPr bwMode="auto">
            <a:xfrm>
              <a:off x="1480" y="1044"/>
              <a:ext cx="356" cy="471"/>
            </a:xfrm>
            <a:custGeom>
              <a:avLst/>
              <a:gdLst>
                <a:gd name="T0" fmla="*/ 3 w 356"/>
                <a:gd name="T1" fmla="*/ 311 h 471"/>
                <a:gd name="T2" fmla="*/ 96 w 356"/>
                <a:gd name="T3" fmla="*/ 320 h 471"/>
                <a:gd name="T4" fmla="*/ 104 w 356"/>
                <a:gd name="T5" fmla="*/ 236 h 471"/>
                <a:gd name="T6" fmla="*/ 1 w 356"/>
                <a:gd name="T7" fmla="*/ 225 h 471"/>
                <a:gd name="T8" fmla="*/ 4 w 356"/>
                <a:gd name="T9" fmla="*/ 190 h 471"/>
                <a:gd name="T10" fmla="*/ 90 w 356"/>
                <a:gd name="T11" fmla="*/ 198 h 471"/>
                <a:gd name="T12" fmla="*/ 11 w 356"/>
                <a:gd name="T13" fmla="*/ 0 h 471"/>
                <a:gd name="T14" fmla="*/ 129 w 356"/>
                <a:gd name="T15" fmla="*/ 11 h 471"/>
                <a:gd name="T16" fmla="*/ 172 w 356"/>
                <a:gd name="T17" fmla="*/ 129 h 471"/>
                <a:gd name="T18" fmla="*/ 237 w 356"/>
                <a:gd name="T19" fmla="*/ 22 h 471"/>
                <a:gd name="T20" fmla="*/ 356 w 356"/>
                <a:gd name="T21" fmla="*/ 33 h 471"/>
                <a:gd name="T22" fmla="*/ 238 w 356"/>
                <a:gd name="T23" fmla="*/ 213 h 471"/>
                <a:gd name="T24" fmla="*/ 324 w 356"/>
                <a:gd name="T25" fmla="*/ 221 h 471"/>
                <a:gd name="T26" fmla="*/ 321 w 356"/>
                <a:gd name="T27" fmla="*/ 258 h 471"/>
                <a:gd name="T28" fmla="*/ 217 w 356"/>
                <a:gd name="T29" fmla="*/ 247 h 471"/>
                <a:gd name="T30" fmla="*/ 209 w 356"/>
                <a:gd name="T31" fmla="*/ 332 h 471"/>
                <a:gd name="T32" fmla="*/ 301 w 356"/>
                <a:gd name="T33" fmla="*/ 341 h 471"/>
                <a:gd name="T34" fmla="*/ 297 w 356"/>
                <a:gd name="T35" fmla="*/ 377 h 471"/>
                <a:gd name="T36" fmla="*/ 206 w 356"/>
                <a:gd name="T37" fmla="*/ 368 h 471"/>
                <a:gd name="T38" fmla="*/ 195 w 356"/>
                <a:gd name="T39" fmla="*/ 471 h 471"/>
                <a:gd name="T40" fmla="*/ 82 w 356"/>
                <a:gd name="T41" fmla="*/ 461 h 471"/>
                <a:gd name="T42" fmla="*/ 91 w 356"/>
                <a:gd name="T43" fmla="*/ 356 h 471"/>
                <a:gd name="T44" fmla="*/ 0 w 356"/>
                <a:gd name="T45" fmla="*/ 347 h 471"/>
                <a:gd name="T46" fmla="*/ 3 w 356"/>
                <a:gd name="T47" fmla="*/ 31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6" h="471">
                  <a:moveTo>
                    <a:pt x="3" y="311"/>
                  </a:moveTo>
                  <a:lnTo>
                    <a:pt x="96" y="320"/>
                  </a:lnTo>
                  <a:lnTo>
                    <a:pt x="104" y="236"/>
                  </a:lnTo>
                  <a:lnTo>
                    <a:pt x="1" y="225"/>
                  </a:lnTo>
                  <a:lnTo>
                    <a:pt x="4" y="190"/>
                  </a:lnTo>
                  <a:lnTo>
                    <a:pt x="90" y="198"/>
                  </a:lnTo>
                  <a:lnTo>
                    <a:pt x="11" y="0"/>
                  </a:lnTo>
                  <a:lnTo>
                    <a:pt x="129" y="11"/>
                  </a:lnTo>
                  <a:lnTo>
                    <a:pt x="172" y="129"/>
                  </a:lnTo>
                  <a:lnTo>
                    <a:pt x="237" y="22"/>
                  </a:lnTo>
                  <a:lnTo>
                    <a:pt x="356" y="33"/>
                  </a:lnTo>
                  <a:lnTo>
                    <a:pt x="238" y="213"/>
                  </a:lnTo>
                  <a:lnTo>
                    <a:pt x="324" y="221"/>
                  </a:lnTo>
                  <a:lnTo>
                    <a:pt x="321" y="258"/>
                  </a:lnTo>
                  <a:lnTo>
                    <a:pt x="217" y="247"/>
                  </a:lnTo>
                  <a:lnTo>
                    <a:pt x="209" y="332"/>
                  </a:lnTo>
                  <a:lnTo>
                    <a:pt x="301" y="341"/>
                  </a:lnTo>
                  <a:lnTo>
                    <a:pt x="297" y="377"/>
                  </a:lnTo>
                  <a:lnTo>
                    <a:pt x="206" y="368"/>
                  </a:lnTo>
                  <a:lnTo>
                    <a:pt x="195" y="471"/>
                  </a:lnTo>
                  <a:lnTo>
                    <a:pt x="82" y="461"/>
                  </a:lnTo>
                  <a:lnTo>
                    <a:pt x="91" y="356"/>
                  </a:lnTo>
                  <a:lnTo>
                    <a:pt x="0" y="347"/>
                  </a:lnTo>
                  <a:lnTo>
                    <a:pt x="3" y="311"/>
                  </a:lnTo>
                  <a:close/>
                </a:path>
              </a:pathLst>
            </a:custGeom>
            <a:solidFill>
              <a:srgbClr val="F8D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1" name="Group 768"/>
          <p:cNvGrpSpPr>
            <a:grpSpLocks noChangeAspect="1"/>
          </p:cNvGrpSpPr>
          <p:nvPr/>
        </p:nvGrpSpPr>
        <p:grpSpPr bwMode="auto">
          <a:xfrm rot="20904588">
            <a:off x="4809981" y="1346092"/>
            <a:ext cx="358449" cy="403719"/>
            <a:chOff x="1189" y="711"/>
            <a:chExt cx="966" cy="108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92" name="AutoShape 767"/>
            <p:cNvSpPr>
              <a:spLocks noChangeAspect="1" noChangeArrowheads="1" noTextEdit="1"/>
            </p:cNvSpPr>
            <p:nvPr/>
          </p:nvSpPr>
          <p:spPr bwMode="auto">
            <a:xfrm>
              <a:off x="1189" y="711"/>
              <a:ext cx="966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771"/>
            <p:cNvSpPr>
              <a:spLocks/>
            </p:cNvSpPr>
            <p:nvPr/>
          </p:nvSpPr>
          <p:spPr bwMode="auto">
            <a:xfrm>
              <a:off x="1276" y="782"/>
              <a:ext cx="745" cy="864"/>
            </a:xfrm>
            <a:custGeom>
              <a:avLst/>
              <a:gdLst>
                <a:gd name="T0" fmla="*/ 665 w 745"/>
                <a:gd name="T1" fmla="*/ 864 h 864"/>
                <a:gd name="T2" fmla="*/ 0 w 745"/>
                <a:gd name="T3" fmla="*/ 798 h 864"/>
                <a:gd name="T4" fmla="*/ 79 w 745"/>
                <a:gd name="T5" fmla="*/ 0 h 864"/>
                <a:gd name="T6" fmla="*/ 745 w 745"/>
                <a:gd name="T7" fmla="*/ 66 h 864"/>
                <a:gd name="T8" fmla="*/ 665 w 745"/>
                <a:gd name="T9" fmla="*/ 86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5" h="864">
                  <a:moveTo>
                    <a:pt x="665" y="864"/>
                  </a:moveTo>
                  <a:lnTo>
                    <a:pt x="0" y="798"/>
                  </a:lnTo>
                  <a:lnTo>
                    <a:pt x="79" y="0"/>
                  </a:lnTo>
                  <a:lnTo>
                    <a:pt x="745" y="66"/>
                  </a:lnTo>
                  <a:lnTo>
                    <a:pt x="665" y="864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772"/>
            <p:cNvSpPr>
              <a:spLocks/>
            </p:cNvSpPr>
            <p:nvPr/>
          </p:nvSpPr>
          <p:spPr bwMode="auto">
            <a:xfrm>
              <a:off x="1276" y="847"/>
              <a:ext cx="745" cy="799"/>
            </a:xfrm>
            <a:custGeom>
              <a:avLst/>
              <a:gdLst>
                <a:gd name="T0" fmla="*/ 0 w 745"/>
                <a:gd name="T1" fmla="*/ 733 h 799"/>
                <a:gd name="T2" fmla="*/ 1 w 745"/>
                <a:gd name="T3" fmla="*/ 723 h 799"/>
                <a:gd name="T4" fmla="*/ 644 w 745"/>
                <a:gd name="T5" fmla="*/ 771 h 799"/>
                <a:gd name="T6" fmla="*/ 737 w 745"/>
                <a:gd name="T7" fmla="*/ 0 h 799"/>
                <a:gd name="T8" fmla="*/ 745 w 745"/>
                <a:gd name="T9" fmla="*/ 1 h 799"/>
                <a:gd name="T10" fmla="*/ 665 w 745"/>
                <a:gd name="T11" fmla="*/ 799 h 799"/>
                <a:gd name="T12" fmla="*/ 0 w 745"/>
                <a:gd name="T13" fmla="*/ 733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5" h="799">
                  <a:moveTo>
                    <a:pt x="0" y="733"/>
                  </a:moveTo>
                  <a:lnTo>
                    <a:pt x="1" y="723"/>
                  </a:lnTo>
                  <a:lnTo>
                    <a:pt x="644" y="771"/>
                  </a:lnTo>
                  <a:lnTo>
                    <a:pt x="737" y="0"/>
                  </a:lnTo>
                  <a:lnTo>
                    <a:pt x="745" y="1"/>
                  </a:lnTo>
                  <a:lnTo>
                    <a:pt x="665" y="799"/>
                  </a:lnTo>
                  <a:lnTo>
                    <a:pt x="0" y="733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773"/>
            <p:cNvSpPr>
              <a:spLocks/>
            </p:cNvSpPr>
            <p:nvPr/>
          </p:nvSpPr>
          <p:spPr bwMode="auto">
            <a:xfrm>
              <a:off x="1342" y="785"/>
              <a:ext cx="671" cy="248"/>
            </a:xfrm>
            <a:custGeom>
              <a:avLst/>
              <a:gdLst>
                <a:gd name="T0" fmla="*/ 0 w 671"/>
                <a:gd name="T1" fmla="*/ 135 h 248"/>
                <a:gd name="T2" fmla="*/ 305 w 671"/>
                <a:gd name="T3" fmla="*/ 248 h 248"/>
                <a:gd name="T4" fmla="*/ 650 w 671"/>
                <a:gd name="T5" fmla="*/ 204 h 248"/>
                <a:gd name="T6" fmla="*/ 671 w 671"/>
                <a:gd name="T7" fmla="*/ 66 h 248"/>
                <a:gd name="T8" fmla="*/ 13 w 671"/>
                <a:gd name="T9" fmla="*/ 0 h 248"/>
                <a:gd name="T10" fmla="*/ 0 w 671"/>
                <a:gd name="T11" fmla="*/ 13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48">
                  <a:moveTo>
                    <a:pt x="0" y="135"/>
                  </a:moveTo>
                  <a:lnTo>
                    <a:pt x="305" y="248"/>
                  </a:lnTo>
                  <a:lnTo>
                    <a:pt x="650" y="204"/>
                  </a:lnTo>
                  <a:lnTo>
                    <a:pt x="671" y="66"/>
                  </a:lnTo>
                  <a:lnTo>
                    <a:pt x="13" y="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851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774"/>
            <p:cNvSpPr>
              <a:spLocks/>
            </p:cNvSpPr>
            <p:nvPr/>
          </p:nvSpPr>
          <p:spPr bwMode="auto">
            <a:xfrm>
              <a:off x="1342" y="782"/>
              <a:ext cx="671" cy="231"/>
            </a:xfrm>
            <a:custGeom>
              <a:avLst/>
              <a:gdLst>
                <a:gd name="T0" fmla="*/ 0 w 671"/>
                <a:gd name="T1" fmla="*/ 133 h 231"/>
                <a:gd name="T2" fmla="*/ 306 w 671"/>
                <a:gd name="T3" fmla="*/ 231 h 231"/>
                <a:gd name="T4" fmla="*/ 646 w 671"/>
                <a:gd name="T5" fmla="*/ 202 h 231"/>
                <a:gd name="T6" fmla="*/ 671 w 671"/>
                <a:gd name="T7" fmla="*/ 65 h 231"/>
                <a:gd name="T8" fmla="*/ 13 w 671"/>
                <a:gd name="T9" fmla="*/ 0 h 231"/>
                <a:gd name="T10" fmla="*/ 0 w 671"/>
                <a:gd name="T11" fmla="*/ 13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1" h="231">
                  <a:moveTo>
                    <a:pt x="0" y="133"/>
                  </a:moveTo>
                  <a:lnTo>
                    <a:pt x="306" y="231"/>
                  </a:lnTo>
                  <a:lnTo>
                    <a:pt x="646" y="202"/>
                  </a:lnTo>
                  <a:lnTo>
                    <a:pt x="671" y="65"/>
                  </a:lnTo>
                  <a:lnTo>
                    <a:pt x="13" y="0"/>
                  </a:lnTo>
                  <a:lnTo>
                    <a:pt x="0" y="133"/>
                  </a:lnTo>
                  <a:close/>
                </a:path>
              </a:pathLst>
            </a:custGeom>
            <a:solidFill>
              <a:srgbClr val="CB3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775"/>
            <p:cNvSpPr>
              <a:spLocks/>
            </p:cNvSpPr>
            <p:nvPr/>
          </p:nvSpPr>
          <p:spPr bwMode="auto">
            <a:xfrm>
              <a:off x="1480" y="1044"/>
              <a:ext cx="356" cy="471"/>
            </a:xfrm>
            <a:custGeom>
              <a:avLst/>
              <a:gdLst>
                <a:gd name="T0" fmla="*/ 3 w 356"/>
                <a:gd name="T1" fmla="*/ 311 h 471"/>
                <a:gd name="T2" fmla="*/ 96 w 356"/>
                <a:gd name="T3" fmla="*/ 320 h 471"/>
                <a:gd name="T4" fmla="*/ 104 w 356"/>
                <a:gd name="T5" fmla="*/ 236 h 471"/>
                <a:gd name="T6" fmla="*/ 1 w 356"/>
                <a:gd name="T7" fmla="*/ 225 h 471"/>
                <a:gd name="T8" fmla="*/ 4 w 356"/>
                <a:gd name="T9" fmla="*/ 190 h 471"/>
                <a:gd name="T10" fmla="*/ 90 w 356"/>
                <a:gd name="T11" fmla="*/ 198 h 471"/>
                <a:gd name="T12" fmla="*/ 11 w 356"/>
                <a:gd name="T13" fmla="*/ 0 h 471"/>
                <a:gd name="T14" fmla="*/ 129 w 356"/>
                <a:gd name="T15" fmla="*/ 11 h 471"/>
                <a:gd name="T16" fmla="*/ 172 w 356"/>
                <a:gd name="T17" fmla="*/ 129 h 471"/>
                <a:gd name="T18" fmla="*/ 237 w 356"/>
                <a:gd name="T19" fmla="*/ 22 h 471"/>
                <a:gd name="T20" fmla="*/ 356 w 356"/>
                <a:gd name="T21" fmla="*/ 33 h 471"/>
                <a:gd name="T22" fmla="*/ 238 w 356"/>
                <a:gd name="T23" fmla="*/ 213 h 471"/>
                <a:gd name="T24" fmla="*/ 324 w 356"/>
                <a:gd name="T25" fmla="*/ 221 h 471"/>
                <a:gd name="T26" fmla="*/ 321 w 356"/>
                <a:gd name="T27" fmla="*/ 258 h 471"/>
                <a:gd name="T28" fmla="*/ 217 w 356"/>
                <a:gd name="T29" fmla="*/ 247 h 471"/>
                <a:gd name="T30" fmla="*/ 209 w 356"/>
                <a:gd name="T31" fmla="*/ 332 h 471"/>
                <a:gd name="T32" fmla="*/ 301 w 356"/>
                <a:gd name="T33" fmla="*/ 341 h 471"/>
                <a:gd name="T34" fmla="*/ 297 w 356"/>
                <a:gd name="T35" fmla="*/ 377 h 471"/>
                <a:gd name="T36" fmla="*/ 206 w 356"/>
                <a:gd name="T37" fmla="*/ 368 h 471"/>
                <a:gd name="T38" fmla="*/ 195 w 356"/>
                <a:gd name="T39" fmla="*/ 471 h 471"/>
                <a:gd name="T40" fmla="*/ 82 w 356"/>
                <a:gd name="T41" fmla="*/ 461 h 471"/>
                <a:gd name="T42" fmla="*/ 91 w 356"/>
                <a:gd name="T43" fmla="*/ 356 h 471"/>
                <a:gd name="T44" fmla="*/ 0 w 356"/>
                <a:gd name="T45" fmla="*/ 347 h 471"/>
                <a:gd name="T46" fmla="*/ 3 w 356"/>
                <a:gd name="T47" fmla="*/ 31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6" h="471">
                  <a:moveTo>
                    <a:pt x="3" y="311"/>
                  </a:moveTo>
                  <a:lnTo>
                    <a:pt x="96" y="320"/>
                  </a:lnTo>
                  <a:lnTo>
                    <a:pt x="104" y="236"/>
                  </a:lnTo>
                  <a:lnTo>
                    <a:pt x="1" y="225"/>
                  </a:lnTo>
                  <a:lnTo>
                    <a:pt x="4" y="190"/>
                  </a:lnTo>
                  <a:lnTo>
                    <a:pt x="90" y="198"/>
                  </a:lnTo>
                  <a:lnTo>
                    <a:pt x="11" y="0"/>
                  </a:lnTo>
                  <a:lnTo>
                    <a:pt x="129" y="11"/>
                  </a:lnTo>
                  <a:lnTo>
                    <a:pt x="172" y="129"/>
                  </a:lnTo>
                  <a:lnTo>
                    <a:pt x="237" y="22"/>
                  </a:lnTo>
                  <a:lnTo>
                    <a:pt x="356" y="33"/>
                  </a:lnTo>
                  <a:lnTo>
                    <a:pt x="238" y="213"/>
                  </a:lnTo>
                  <a:lnTo>
                    <a:pt x="324" y="221"/>
                  </a:lnTo>
                  <a:lnTo>
                    <a:pt x="321" y="258"/>
                  </a:lnTo>
                  <a:lnTo>
                    <a:pt x="217" y="247"/>
                  </a:lnTo>
                  <a:lnTo>
                    <a:pt x="209" y="332"/>
                  </a:lnTo>
                  <a:lnTo>
                    <a:pt x="301" y="341"/>
                  </a:lnTo>
                  <a:lnTo>
                    <a:pt x="297" y="377"/>
                  </a:lnTo>
                  <a:lnTo>
                    <a:pt x="206" y="368"/>
                  </a:lnTo>
                  <a:lnTo>
                    <a:pt x="195" y="471"/>
                  </a:lnTo>
                  <a:lnTo>
                    <a:pt x="82" y="461"/>
                  </a:lnTo>
                  <a:lnTo>
                    <a:pt x="91" y="356"/>
                  </a:lnTo>
                  <a:lnTo>
                    <a:pt x="0" y="347"/>
                  </a:lnTo>
                  <a:lnTo>
                    <a:pt x="3" y="311"/>
                  </a:lnTo>
                  <a:close/>
                </a:path>
              </a:pathLst>
            </a:custGeom>
            <a:solidFill>
              <a:srgbClr val="F8D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5743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2239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159</Words>
  <Application>Microsoft Office PowerPoint</Application>
  <PresentationFormat>宽屏</PresentationFormat>
  <Paragraphs>32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Meiryo</vt:lpstr>
      <vt:lpstr>等线</vt:lpstr>
      <vt:lpstr>等线 Light</vt:lpstr>
      <vt:lpstr>冬青黑体简体中文 W3</vt:lpstr>
      <vt:lpstr>方正黄草简体</vt:lpstr>
      <vt:lpstr>华文行楷</vt:lpstr>
      <vt:lpstr>迷你简黄草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吕尊</dc:creator>
  <cp:lastModifiedBy>Administrator</cp:lastModifiedBy>
  <cp:revision>6</cp:revision>
  <dcterms:created xsi:type="dcterms:W3CDTF">2016-01-26T08:09:07Z</dcterms:created>
  <dcterms:modified xsi:type="dcterms:W3CDTF">2018-07-01T10:09:14Z</dcterms:modified>
</cp:coreProperties>
</file>